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26" r:id="rId3"/>
    <p:sldId id="296" r:id="rId4"/>
    <p:sldId id="257" r:id="rId5"/>
    <p:sldId id="317" r:id="rId6"/>
    <p:sldId id="318" r:id="rId7"/>
    <p:sldId id="319" r:id="rId8"/>
    <p:sldId id="299" r:id="rId9"/>
    <p:sldId id="316" r:id="rId10"/>
    <p:sldId id="297" r:id="rId11"/>
    <p:sldId id="298" r:id="rId12"/>
    <p:sldId id="300" r:id="rId13"/>
    <p:sldId id="301" r:id="rId14"/>
    <p:sldId id="259" r:id="rId15"/>
    <p:sldId id="302" r:id="rId16"/>
    <p:sldId id="303" r:id="rId17"/>
    <p:sldId id="304" r:id="rId18"/>
    <p:sldId id="305" r:id="rId19"/>
    <p:sldId id="260" r:id="rId20"/>
    <p:sldId id="306" r:id="rId21"/>
    <p:sldId id="307" r:id="rId22"/>
    <p:sldId id="321" r:id="rId23"/>
    <p:sldId id="308" r:id="rId24"/>
    <p:sldId id="309" r:id="rId25"/>
    <p:sldId id="310" r:id="rId26"/>
    <p:sldId id="311" r:id="rId27"/>
    <p:sldId id="312" r:id="rId28"/>
    <p:sldId id="313" r:id="rId29"/>
    <p:sldId id="323" r:id="rId30"/>
    <p:sldId id="322" r:id="rId31"/>
    <p:sldId id="314" r:id="rId32"/>
    <p:sldId id="315" r:id="rId33"/>
    <p:sldId id="320" r:id="rId34"/>
    <p:sldId id="324" r:id="rId35"/>
    <p:sldId id="325" r:id="rId36"/>
    <p:sldId id="295"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2AED"/>
    <a:srgbClr val="20A2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434" autoAdjust="0"/>
  </p:normalViewPr>
  <p:slideViewPr>
    <p:cSldViewPr snapToGrid="0">
      <p:cViewPr varScale="1">
        <p:scale>
          <a:sx n="83" d="100"/>
          <a:sy n="83" d="100"/>
        </p:scale>
        <p:origin x="120" y="126"/>
      </p:cViewPr>
      <p:guideLst/>
    </p:cSldViewPr>
  </p:slideViewPr>
  <p:notesTextViewPr>
    <p:cViewPr>
      <p:scale>
        <a:sx n="1" d="1"/>
        <a:sy n="1" d="1"/>
      </p:scale>
      <p:origin x="0" y="0"/>
    </p:cViewPr>
  </p:notesTextViewPr>
  <p:sorterViewPr>
    <p:cViewPr>
      <p:scale>
        <a:sx n="45" d="100"/>
        <a:sy n="4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3CE17-B2B5-4338-96C8-05268A42455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4786824E-FAC8-4C6E-B6BA-B0377A8A42B2}">
      <dgm:prSet custT="1"/>
      <dgm:spPr/>
      <dgm:t>
        <a:bodyPr/>
        <a:lstStyle/>
        <a:p>
          <a:pPr algn="ctr" rtl="0"/>
          <a:r>
            <a:rPr lang="es-MX" sz="3600" dirty="0"/>
            <a:t>FILTROS PERCOLADORES</a:t>
          </a:r>
        </a:p>
        <a:p>
          <a:pPr algn="ctr" rtl="0"/>
          <a:r>
            <a:rPr lang="es-MX" sz="2500" dirty="0"/>
            <a:t>Sistemas de Tratamiento</a:t>
          </a:r>
        </a:p>
        <a:p>
          <a:pPr algn="ctr" rtl="0"/>
          <a:r>
            <a:rPr lang="es-MX" sz="2500" dirty="0"/>
            <a:t>Ingeniería Civil</a:t>
          </a:r>
        </a:p>
      </dgm:t>
    </dgm:pt>
    <dgm:pt modelId="{F8BA0992-3A8F-4D3B-A3C0-68DDD6481194}" type="parTrans" cxnId="{ED3046D3-1FB7-4CE5-9296-D4B888BAE3DF}">
      <dgm:prSet/>
      <dgm:spPr/>
      <dgm:t>
        <a:bodyPr/>
        <a:lstStyle/>
        <a:p>
          <a:endParaRPr lang="es-MX"/>
        </a:p>
      </dgm:t>
    </dgm:pt>
    <dgm:pt modelId="{F522BE73-E532-42C0-B732-C15B5C1DA95B}" type="sibTrans" cxnId="{ED3046D3-1FB7-4CE5-9296-D4B888BAE3DF}">
      <dgm:prSet/>
      <dgm:spPr/>
      <dgm:t>
        <a:bodyPr/>
        <a:lstStyle/>
        <a:p>
          <a:endParaRPr lang="es-MX"/>
        </a:p>
      </dgm:t>
    </dgm:pt>
    <dgm:pt modelId="{FEC2A765-D665-421F-9998-53966AD36451}" type="pres">
      <dgm:prSet presAssocID="{5883CE17-B2B5-4338-96C8-05268A424550}" presName="linear" presStyleCnt="0">
        <dgm:presLayoutVars>
          <dgm:animLvl val="lvl"/>
          <dgm:resizeHandles val="exact"/>
        </dgm:presLayoutVars>
      </dgm:prSet>
      <dgm:spPr/>
    </dgm:pt>
    <dgm:pt modelId="{A43E4ADF-8D4F-432B-AE45-7F9419625856}" type="pres">
      <dgm:prSet presAssocID="{4786824E-FAC8-4C6E-B6BA-B0377A8A42B2}" presName="parentText" presStyleLbl="node1" presStyleIdx="0" presStyleCnt="1" custLinFactNeighborX="6395" custLinFactNeighborY="19899">
        <dgm:presLayoutVars>
          <dgm:chMax val="0"/>
          <dgm:bulletEnabled val="1"/>
        </dgm:presLayoutVars>
      </dgm:prSet>
      <dgm:spPr/>
    </dgm:pt>
  </dgm:ptLst>
  <dgm:cxnLst>
    <dgm:cxn modelId="{F3E33316-CF2D-4847-99F2-7ABD9A76AAF3}" type="presOf" srcId="{5883CE17-B2B5-4338-96C8-05268A424550}" destId="{FEC2A765-D665-421F-9998-53966AD36451}" srcOrd="0" destOrd="0" presId="urn:microsoft.com/office/officeart/2005/8/layout/vList2"/>
    <dgm:cxn modelId="{6F363326-EAAB-4AFB-B56B-E4C59B907BCD}" type="presOf" srcId="{4786824E-FAC8-4C6E-B6BA-B0377A8A42B2}" destId="{A43E4ADF-8D4F-432B-AE45-7F9419625856}" srcOrd="0" destOrd="0" presId="urn:microsoft.com/office/officeart/2005/8/layout/vList2"/>
    <dgm:cxn modelId="{ED3046D3-1FB7-4CE5-9296-D4B888BAE3DF}" srcId="{5883CE17-B2B5-4338-96C8-05268A424550}" destId="{4786824E-FAC8-4C6E-B6BA-B0377A8A42B2}" srcOrd="0" destOrd="0" parTransId="{F8BA0992-3A8F-4D3B-A3C0-68DDD6481194}" sibTransId="{F522BE73-E532-42C0-B732-C15B5C1DA95B}"/>
    <dgm:cxn modelId="{0A65350D-F228-4218-B926-73A98F324E55}" type="presParOf" srcId="{FEC2A765-D665-421F-9998-53966AD36451}" destId="{A43E4ADF-8D4F-432B-AE45-7F941962585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9302540-E41D-4839-A022-48B0641E7E7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447F0432-DAD9-4301-8F69-E68ADBECC0DE}">
      <dgm:prSet custT="1"/>
      <dgm:spPr/>
      <dgm:t>
        <a:bodyPr/>
        <a:lstStyle/>
        <a:p>
          <a:pPr rtl="0"/>
          <a:r>
            <a:rPr lang="es-MX" sz="2000" dirty="0"/>
            <a:t>Por lo anterior, un primer esquema de un filtro percolador esta representado en la siguiente figura.</a:t>
          </a:r>
        </a:p>
      </dgm:t>
    </dgm:pt>
    <dgm:pt modelId="{8B34AC18-873C-46C7-84D9-4E999860B968}" type="parTrans" cxnId="{0A56C2EF-E2F4-4E50-9057-FF330DB87F38}">
      <dgm:prSet/>
      <dgm:spPr/>
      <dgm:t>
        <a:bodyPr/>
        <a:lstStyle/>
        <a:p>
          <a:endParaRPr lang="es-MX"/>
        </a:p>
      </dgm:t>
    </dgm:pt>
    <dgm:pt modelId="{9D2BD8EB-5AE2-4B89-A87A-B8D63A4B0A90}" type="sibTrans" cxnId="{0A56C2EF-E2F4-4E50-9057-FF330DB87F38}">
      <dgm:prSet/>
      <dgm:spPr/>
      <dgm:t>
        <a:bodyPr/>
        <a:lstStyle/>
        <a:p>
          <a:endParaRPr lang="es-MX"/>
        </a:p>
      </dgm:t>
    </dgm:pt>
    <dgm:pt modelId="{BA0F98AF-9042-427F-B74D-6CF51E83F3A3}" type="pres">
      <dgm:prSet presAssocID="{B9302540-E41D-4839-A022-48B0641E7E7A}" presName="linear" presStyleCnt="0">
        <dgm:presLayoutVars>
          <dgm:animLvl val="lvl"/>
          <dgm:resizeHandles val="exact"/>
        </dgm:presLayoutVars>
      </dgm:prSet>
      <dgm:spPr/>
    </dgm:pt>
    <dgm:pt modelId="{3C11084C-5E03-4853-9A4F-A1CB9623510E}" type="pres">
      <dgm:prSet presAssocID="{447F0432-DAD9-4301-8F69-E68ADBECC0DE}" presName="parentText" presStyleLbl="node1" presStyleIdx="0" presStyleCnt="1" custLinFactNeighborX="-1111" custLinFactNeighborY="-9164">
        <dgm:presLayoutVars>
          <dgm:chMax val="0"/>
          <dgm:bulletEnabled val="1"/>
        </dgm:presLayoutVars>
      </dgm:prSet>
      <dgm:spPr/>
    </dgm:pt>
  </dgm:ptLst>
  <dgm:cxnLst>
    <dgm:cxn modelId="{EB88AD1D-6B97-4426-BDAF-370299986286}" type="presOf" srcId="{447F0432-DAD9-4301-8F69-E68ADBECC0DE}" destId="{3C11084C-5E03-4853-9A4F-A1CB9623510E}" srcOrd="0" destOrd="0" presId="urn:microsoft.com/office/officeart/2005/8/layout/vList2"/>
    <dgm:cxn modelId="{15978337-638F-4DF0-ABF5-C876DEE179A0}" type="presOf" srcId="{B9302540-E41D-4839-A022-48B0641E7E7A}" destId="{BA0F98AF-9042-427F-B74D-6CF51E83F3A3}" srcOrd="0" destOrd="0" presId="urn:microsoft.com/office/officeart/2005/8/layout/vList2"/>
    <dgm:cxn modelId="{0A56C2EF-E2F4-4E50-9057-FF330DB87F38}" srcId="{B9302540-E41D-4839-A022-48B0641E7E7A}" destId="{447F0432-DAD9-4301-8F69-E68ADBECC0DE}" srcOrd="0" destOrd="0" parTransId="{8B34AC18-873C-46C7-84D9-4E999860B968}" sibTransId="{9D2BD8EB-5AE2-4B89-A87A-B8D63A4B0A90}"/>
    <dgm:cxn modelId="{F3FE90BA-B974-4BF7-95DC-54108625C877}" type="presParOf" srcId="{BA0F98AF-9042-427F-B74D-6CF51E83F3A3}" destId="{3C11084C-5E03-4853-9A4F-A1CB9623510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89123B4-CC82-4CA9-BFC3-90EC54D59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algn="ctr" rtl="0"/>
          <a:r>
            <a:rPr lang="es-MX" sz="2400" dirty="0"/>
            <a:t>Película biológica</a:t>
          </a:r>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DF637907-2E51-4D97-B3CA-9D5C3E973112}" type="pres">
      <dgm:prSet presAssocID="{189123B4-CC82-4CA9-BFC3-90EC54D59CD2}" presName="linear" presStyleCnt="0">
        <dgm:presLayoutVars>
          <dgm:animLvl val="lvl"/>
          <dgm:resizeHandles val="exact"/>
        </dgm:presLayoutVars>
      </dgm:prSet>
      <dgm:spPr/>
    </dgm:pt>
    <dgm:pt modelId="{17B55EDC-5E94-43B2-921D-04FDDEE2D6F2}" type="pres">
      <dgm:prSet presAssocID="{551AE0F3-47C9-49A8-9002-BBB3F2AB3177}" presName="parentText" presStyleLbl="node1" presStyleIdx="0" presStyleCnt="1" custScaleY="68725" custLinFactNeighborX="5150" custLinFactNeighborY="-18853">
        <dgm:presLayoutVars>
          <dgm:chMax val="0"/>
          <dgm:bulletEnabled val="1"/>
        </dgm:presLayoutVars>
      </dgm:prSet>
      <dgm:spPr/>
    </dgm:pt>
  </dgm:ptLst>
  <dgm:cxnLst>
    <dgm:cxn modelId="{3E107962-0407-4667-8FEA-66C7C583F28E}" srcId="{189123B4-CC82-4CA9-BFC3-90EC54D59CD2}" destId="{551AE0F3-47C9-49A8-9002-BBB3F2AB3177}" srcOrd="0" destOrd="0" parTransId="{2B8C2949-59EC-402D-BBD3-543E6326DE34}" sibTransId="{7F72A209-D0E2-4183-B190-C571ABF25925}"/>
    <dgm:cxn modelId="{C0A40BDA-DAF9-4AEF-8924-7669EF61256D}" type="presOf" srcId="{189123B4-CC82-4CA9-BFC3-90EC54D59CD2}" destId="{DF637907-2E51-4D97-B3CA-9D5C3E973112}" srcOrd="0" destOrd="0" presId="urn:microsoft.com/office/officeart/2005/8/layout/vList2"/>
    <dgm:cxn modelId="{6700E0DB-7AB3-4B78-A26B-BD318265922A}" type="presOf" srcId="{551AE0F3-47C9-49A8-9002-BBB3F2AB3177}" destId="{17B55EDC-5E94-43B2-921D-04FDDEE2D6F2}" srcOrd="0" destOrd="0" presId="urn:microsoft.com/office/officeart/2005/8/layout/vList2"/>
    <dgm:cxn modelId="{50D9AE32-A310-4ACD-BAFD-FD8E3088244D}" type="presParOf" srcId="{DF637907-2E51-4D97-B3CA-9D5C3E973112}" destId="{17B55EDC-5E94-43B2-921D-04FDDEE2D6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14B1C37-3AEB-438F-8413-CEBF9259AEC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195B12D7-4B97-415D-BA51-59E8232BC3F9}">
      <dgm:prSet custT="1"/>
      <dgm:spPr/>
      <dgm:t>
        <a:bodyPr/>
        <a:lstStyle/>
        <a:p>
          <a:pPr algn="just" rtl="0"/>
          <a:r>
            <a:rPr lang="es-MX" sz="1600" dirty="0"/>
            <a:t>La película no excede los tres milímetros de espesor pues se debe asegurar la oxigenación para mantenerla viva. Al incrementarse el espesor de esta, la parte profunda adquiere un estado anaeróbico  y se produce una fase anaeróbica con desprendimiento de gases y una respiración endógena ocasionada por la falta de sustrato en las partes profundas de la </a:t>
          </a:r>
          <a:r>
            <a:rPr lang="es-MX" sz="1600" dirty="0" err="1"/>
            <a:t>biopelícula</a:t>
          </a:r>
          <a:r>
            <a:rPr lang="es-MX" sz="1600" dirty="0"/>
            <a:t>. </a:t>
          </a:r>
        </a:p>
      </dgm:t>
    </dgm:pt>
    <dgm:pt modelId="{4A6C0601-A99C-4B61-AD30-544A14BA2AD8}" type="parTrans" cxnId="{B9FF09C9-E1EA-44C0-9E86-F39AA18B3659}">
      <dgm:prSet/>
      <dgm:spPr/>
      <dgm:t>
        <a:bodyPr/>
        <a:lstStyle/>
        <a:p>
          <a:endParaRPr lang="es-MX"/>
        </a:p>
      </dgm:t>
    </dgm:pt>
    <dgm:pt modelId="{C7E61572-2065-4CCC-A653-C4D787908B10}" type="sibTrans" cxnId="{B9FF09C9-E1EA-44C0-9E86-F39AA18B3659}">
      <dgm:prSet/>
      <dgm:spPr/>
      <dgm:t>
        <a:bodyPr/>
        <a:lstStyle/>
        <a:p>
          <a:endParaRPr lang="es-MX"/>
        </a:p>
      </dgm:t>
    </dgm:pt>
    <dgm:pt modelId="{C491EDF0-23E8-444F-8425-85AB13465AFF}">
      <dgm:prSet custT="1"/>
      <dgm:spPr/>
      <dgm:t>
        <a:bodyPr/>
        <a:lstStyle/>
        <a:p>
          <a:pPr algn="just" rtl="0"/>
          <a:r>
            <a:rPr lang="es-MX" sz="1600" dirty="0"/>
            <a:t>El resultado de la respiración endógena ocasiona un debilitamiento  en la adherencia al empaque y se produce un desprendimiento de la capa superior que es arrastrada por el agua residual.</a:t>
          </a:r>
        </a:p>
      </dgm:t>
    </dgm:pt>
    <dgm:pt modelId="{1DB6E54F-711C-433E-B6C2-9F33F95D9506}" type="parTrans" cxnId="{C909CA36-EB47-42DB-B995-94E5EA332691}">
      <dgm:prSet/>
      <dgm:spPr/>
      <dgm:t>
        <a:bodyPr/>
        <a:lstStyle/>
        <a:p>
          <a:endParaRPr lang="es-MX"/>
        </a:p>
      </dgm:t>
    </dgm:pt>
    <dgm:pt modelId="{7CC799D4-FF22-44C4-A6ED-FFE8042726AE}" type="sibTrans" cxnId="{C909CA36-EB47-42DB-B995-94E5EA332691}">
      <dgm:prSet/>
      <dgm:spPr/>
      <dgm:t>
        <a:bodyPr/>
        <a:lstStyle/>
        <a:p>
          <a:endParaRPr lang="es-MX"/>
        </a:p>
      </dgm:t>
    </dgm:pt>
    <dgm:pt modelId="{8F95B750-2419-4655-86CA-770817068F5B}">
      <dgm:prSet custT="1"/>
      <dgm:spPr/>
      <dgm:t>
        <a:bodyPr/>
        <a:lstStyle/>
        <a:p>
          <a:pPr algn="just" rtl="0"/>
          <a:r>
            <a:rPr lang="es-MX" sz="1600" dirty="0"/>
            <a:t>La película biológica esta constituida principalmente por bacterias autótrofas (fondo) y heterótrofas (superficie), algas verdes, hongos y protozoos, en la parte baja del lecho pueden encontrarse organismos mas evolucionados como insectos, gusanos, caracoles, etc.</a:t>
          </a:r>
        </a:p>
      </dgm:t>
    </dgm:pt>
    <dgm:pt modelId="{EE8E1C0D-E2E6-4230-9ACD-B0CD1FF6FAA8}" type="sibTrans" cxnId="{BFB81A62-F29E-4304-90A3-FE29C514509B}">
      <dgm:prSet/>
      <dgm:spPr/>
      <dgm:t>
        <a:bodyPr/>
        <a:lstStyle/>
        <a:p>
          <a:endParaRPr lang="es-MX"/>
        </a:p>
      </dgm:t>
    </dgm:pt>
    <dgm:pt modelId="{33C5FC7F-BA14-45BA-921E-51BED444FF97}" type="parTrans" cxnId="{BFB81A62-F29E-4304-90A3-FE29C514509B}">
      <dgm:prSet/>
      <dgm:spPr/>
      <dgm:t>
        <a:bodyPr/>
        <a:lstStyle/>
        <a:p>
          <a:endParaRPr lang="es-MX"/>
        </a:p>
      </dgm:t>
    </dgm:pt>
    <dgm:pt modelId="{8D371DF2-B67B-4B9B-AB91-0E60E9E44AF3}" type="pres">
      <dgm:prSet presAssocID="{614B1C37-3AEB-438F-8413-CEBF9259AEC9}" presName="linear" presStyleCnt="0">
        <dgm:presLayoutVars>
          <dgm:dir/>
          <dgm:animLvl val="lvl"/>
          <dgm:resizeHandles val="exact"/>
        </dgm:presLayoutVars>
      </dgm:prSet>
      <dgm:spPr/>
    </dgm:pt>
    <dgm:pt modelId="{7A5BC51C-FBC1-4C1E-8C38-CE70F141CD6F}" type="pres">
      <dgm:prSet presAssocID="{8F95B750-2419-4655-86CA-770817068F5B}" presName="parentLin" presStyleCnt="0"/>
      <dgm:spPr/>
    </dgm:pt>
    <dgm:pt modelId="{014CF257-EFD9-43AD-B064-F51780196298}" type="pres">
      <dgm:prSet presAssocID="{8F95B750-2419-4655-86CA-770817068F5B}" presName="parentLeftMargin" presStyleLbl="node1" presStyleIdx="0" presStyleCnt="3"/>
      <dgm:spPr/>
    </dgm:pt>
    <dgm:pt modelId="{32D1ACE4-A130-44E5-BC7F-9AFCF3FEDE07}" type="pres">
      <dgm:prSet presAssocID="{8F95B750-2419-4655-86CA-770817068F5B}" presName="parentText" presStyleLbl="node1" presStyleIdx="0" presStyleCnt="3" custScaleX="124747" custScaleY="176612">
        <dgm:presLayoutVars>
          <dgm:chMax val="0"/>
          <dgm:bulletEnabled val="1"/>
        </dgm:presLayoutVars>
      </dgm:prSet>
      <dgm:spPr/>
    </dgm:pt>
    <dgm:pt modelId="{672E9250-11EC-4989-8053-72A7DC9216D9}" type="pres">
      <dgm:prSet presAssocID="{8F95B750-2419-4655-86CA-770817068F5B}" presName="negativeSpace" presStyleCnt="0"/>
      <dgm:spPr/>
    </dgm:pt>
    <dgm:pt modelId="{EAE18C77-9DB9-4648-81FA-253006CCDA82}" type="pres">
      <dgm:prSet presAssocID="{8F95B750-2419-4655-86CA-770817068F5B}" presName="childText" presStyleLbl="conFgAcc1" presStyleIdx="0" presStyleCnt="3">
        <dgm:presLayoutVars>
          <dgm:bulletEnabled val="1"/>
        </dgm:presLayoutVars>
      </dgm:prSet>
      <dgm:spPr/>
    </dgm:pt>
    <dgm:pt modelId="{52868A80-22B8-45B4-8D2B-5EF923A84A9D}" type="pres">
      <dgm:prSet presAssocID="{EE8E1C0D-E2E6-4230-9ACD-B0CD1FF6FAA8}" presName="spaceBetweenRectangles" presStyleCnt="0"/>
      <dgm:spPr/>
    </dgm:pt>
    <dgm:pt modelId="{6AD3FD0E-D592-4FF8-A642-497073151CE4}" type="pres">
      <dgm:prSet presAssocID="{195B12D7-4B97-415D-BA51-59E8232BC3F9}" presName="parentLin" presStyleCnt="0"/>
      <dgm:spPr/>
    </dgm:pt>
    <dgm:pt modelId="{72A6E149-6B71-4DF6-85F8-CD2A969C9A5E}" type="pres">
      <dgm:prSet presAssocID="{195B12D7-4B97-415D-BA51-59E8232BC3F9}" presName="parentLeftMargin" presStyleLbl="node1" presStyleIdx="0" presStyleCnt="3"/>
      <dgm:spPr/>
    </dgm:pt>
    <dgm:pt modelId="{DFB5209A-95BF-4018-89DF-0B09B16CF6CD}" type="pres">
      <dgm:prSet presAssocID="{195B12D7-4B97-415D-BA51-59E8232BC3F9}" presName="parentText" presStyleLbl="node1" presStyleIdx="1" presStyleCnt="3" custScaleX="126453" custScaleY="135700">
        <dgm:presLayoutVars>
          <dgm:chMax val="0"/>
          <dgm:bulletEnabled val="1"/>
        </dgm:presLayoutVars>
      </dgm:prSet>
      <dgm:spPr/>
    </dgm:pt>
    <dgm:pt modelId="{FA5543E4-B779-4C64-888F-7DEB7E3130C5}" type="pres">
      <dgm:prSet presAssocID="{195B12D7-4B97-415D-BA51-59E8232BC3F9}" presName="negativeSpace" presStyleCnt="0"/>
      <dgm:spPr/>
    </dgm:pt>
    <dgm:pt modelId="{9331458E-0CF5-428F-B885-0D9A80F8F1BD}" type="pres">
      <dgm:prSet presAssocID="{195B12D7-4B97-415D-BA51-59E8232BC3F9}" presName="childText" presStyleLbl="conFgAcc1" presStyleIdx="1" presStyleCnt="3">
        <dgm:presLayoutVars>
          <dgm:bulletEnabled val="1"/>
        </dgm:presLayoutVars>
      </dgm:prSet>
      <dgm:spPr/>
    </dgm:pt>
    <dgm:pt modelId="{C68E2953-E617-4640-8B15-DE9FFF488C67}" type="pres">
      <dgm:prSet presAssocID="{C7E61572-2065-4CCC-A653-C4D787908B10}" presName="spaceBetweenRectangles" presStyleCnt="0"/>
      <dgm:spPr/>
    </dgm:pt>
    <dgm:pt modelId="{CACDA9C0-AF04-4CF4-8E82-35DE4C26B174}" type="pres">
      <dgm:prSet presAssocID="{C491EDF0-23E8-444F-8425-85AB13465AFF}" presName="parentLin" presStyleCnt="0"/>
      <dgm:spPr/>
    </dgm:pt>
    <dgm:pt modelId="{88BB0BD5-3FD2-4006-9644-659D55B697DC}" type="pres">
      <dgm:prSet presAssocID="{C491EDF0-23E8-444F-8425-85AB13465AFF}" presName="parentLeftMargin" presStyleLbl="node1" presStyleIdx="1" presStyleCnt="3"/>
      <dgm:spPr/>
    </dgm:pt>
    <dgm:pt modelId="{F1372E4F-9AA0-4EC2-853C-17373A3FE336}" type="pres">
      <dgm:prSet presAssocID="{C491EDF0-23E8-444F-8425-85AB13465AFF}" presName="parentText" presStyleLbl="node1" presStyleIdx="2" presStyleCnt="3" custScaleX="128779" custScaleY="167266">
        <dgm:presLayoutVars>
          <dgm:chMax val="0"/>
          <dgm:bulletEnabled val="1"/>
        </dgm:presLayoutVars>
      </dgm:prSet>
      <dgm:spPr/>
    </dgm:pt>
    <dgm:pt modelId="{3854A344-1A85-4876-8EEC-16478DE5AD56}" type="pres">
      <dgm:prSet presAssocID="{C491EDF0-23E8-444F-8425-85AB13465AFF}" presName="negativeSpace" presStyleCnt="0"/>
      <dgm:spPr/>
    </dgm:pt>
    <dgm:pt modelId="{0DA7D2C8-E350-4168-B261-802943AAD0AE}" type="pres">
      <dgm:prSet presAssocID="{C491EDF0-23E8-444F-8425-85AB13465AFF}" presName="childText" presStyleLbl="conFgAcc1" presStyleIdx="2" presStyleCnt="3" custLinFactNeighborX="-109" custLinFactNeighborY="9026">
        <dgm:presLayoutVars>
          <dgm:bulletEnabled val="1"/>
        </dgm:presLayoutVars>
      </dgm:prSet>
      <dgm:spPr/>
    </dgm:pt>
  </dgm:ptLst>
  <dgm:cxnLst>
    <dgm:cxn modelId="{ACF1370D-0466-4315-8714-1C57E74CE3AA}" type="presOf" srcId="{195B12D7-4B97-415D-BA51-59E8232BC3F9}" destId="{DFB5209A-95BF-4018-89DF-0B09B16CF6CD}" srcOrd="1" destOrd="0" presId="urn:microsoft.com/office/officeart/2005/8/layout/list1"/>
    <dgm:cxn modelId="{C4B14916-5F97-4726-A304-12B4C015BE6D}" type="presOf" srcId="{C491EDF0-23E8-444F-8425-85AB13465AFF}" destId="{88BB0BD5-3FD2-4006-9644-659D55B697DC}" srcOrd="0" destOrd="0" presId="urn:microsoft.com/office/officeart/2005/8/layout/list1"/>
    <dgm:cxn modelId="{C909CA36-EB47-42DB-B995-94E5EA332691}" srcId="{614B1C37-3AEB-438F-8413-CEBF9259AEC9}" destId="{C491EDF0-23E8-444F-8425-85AB13465AFF}" srcOrd="2" destOrd="0" parTransId="{1DB6E54F-711C-433E-B6C2-9F33F95D9506}" sibTransId="{7CC799D4-FF22-44C4-A6ED-FFE8042726AE}"/>
    <dgm:cxn modelId="{BFB81A62-F29E-4304-90A3-FE29C514509B}" srcId="{614B1C37-3AEB-438F-8413-CEBF9259AEC9}" destId="{8F95B750-2419-4655-86CA-770817068F5B}" srcOrd="0" destOrd="0" parTransId="{33C5FC7F-BA14-45BA-921E-51BED444FF97}" sibTransId="{EE8E1C0D-E2E6-4230-9ACD-B0CD1FF6FAA8}"/>
    <dgm:cxn modelId="{A41D4177-2859-4034-BF13-E8DAAE0D8C0E}" type="presOf" srcId="{C491EDF0-23E8-444F-8425-85AB13465AFF}" destId="{F1372E4F-9AA0-4EC2-853C-17373A3FE336}" srcOrd="1" destOrd="0" presId="urn:microsoft.com/office/officeart/2005/8/layout/list1"/>
    <dgm:cxn modelId="{4861749C-6991-47FA-A4A4-89A91852AC69}" type="presOf" srcId="{195B12D7-4B97-415D-BA51-59E8232BC3F9}" destId="{72A6E149-6B71-4DF6-85F8-CD2A969C9A5E}" srcOrd="0" destOrd="0" presId="urn:microsoft.com/office/officeart/2005/8/layout/list1"/>
    <dgm:cxn modelId="{740864B4-56DD-43D8-A9D4-0872EEB6B2F0}" type="presOf" srcId="{8F95B750-2419-4655-86CA-770817068F5B}" destId="{014CF257-EFD9-43AD-B064-F51780196298}" srcOrd="0" destOrd="0" presId="urn:microsoft.com/office/officeart/2005/8/layout/list1"/>
    <dgm:cxn modelId="{2AAFFEB6-70F0-4D0B-9130-FC8AA2E4EC26}" type="presOf" srcId="{614B1C37-3AEB-438F-8413-CEBF9259AEC9}" destId="{8D371DF2-B67B-4B9B-AB91-0E60E9E44AF3}" srcOrd="0" destOrd="0" presId="urn:microsoft.com/office/officeart/2005/8/layout/list1"/>
    <dgm:cxn modelId="{B9FF09C9-E1EA-44C0-9E86-F39AA18B3659}" srcId="{614B1C37-3AEB-438F-8413-CEBF9259AEC9}" destId="{195B12D7-4B97-415D-BA51-59E8232BC3F9}" srcOrd="1" destOrd="0" parTransId="{4A6C0601-A99C-4B61-AD30-544A14BA2AD8}" sibTransId="{C7E61572-2065-4CCC-A653-C4D787908B10}"/>
    <dgm:cxn modelId="{27EDA9FB-27CF-4672-ABDB-C6222E36EEB1}" type="presOf" srcId="{8F95B750-2419-4655-86CA-770817068F5B}" destId="{32D1ACE4-A130-44E5-BC7F-9AFCF3FEDE07}" srcOrd="1" destOrd="0" presId="urn:microsoft.com/office/officeart/2005/8/layout/list1"/>
    <dgm:cxn modelId="{373FCCB0-A5A4-49CB-8D95-3A45064C2772}" type="presParOf" srcId="{8D371DF2-B67B-4B9B-AB91-0E60E9E44AF3}" destId="{7A5BC51C-FBC1-4C1E-8C38-CE70F141CD6F}" srcOrd="0" destOrd="0" presId="urn:microsoft.com/office/officeart/2005/8/layout/list1"/>
    <dgm:cxn modelId="{D4FF0700-85AA-4BCD-824D-9AEDEBEB05EA}" type="presParOf" srcId="{7A5BC51C-FBC1-4C1E-8C38-CE70F141CD6F}" destId="{014CF257-EFD9-43AD-B064-F51780196298}" srcOrd="0" destOrd="0" presId="urn:microsoft.com/office/officeart/2005/8/layout/list1"/>
    <dgm:cxn modelId="{97BE87CD-DC2C-4C8C-B6ED-1B9826584E07}" type="presParOf" srcId="{7A5BC51C-FBC1-4C1E-8C38-CE70F141CD6F}" destId="{32D1ACE4-A130-44E5-BC7F-9AFCF3FEDE07}" srcOrd="1" destOrd="0" presId="urn:microsoft.com/office/officeart/2005/8/layout/list1"/>
    <dgm:cxn modelId="{DE342E3C-CBBF-45F9-B5F6-F0BC887DDD74}" type="presParOf" srcId="{8D371DF2-B67B-4B9B-AB91-0E60E9E44AF3}" destId="{672E9250-11EC-4989-8053-72A7DC9216D9}" srcOrd="1" destOrd="0" presId="urn:microsoft.com/office/officeart/2005/8/layout/list1"/>
    <dgm:cxn modelId="{5E2F781D-6323-4D97-8424-5C532AE6F6C1}" type="presParOf" srcId="{8D371DF2-B67B-4B9B-AB91-0E60E9E44AF3}" destId="{EAE18C77-9DB9-4648-81FA-253006CCDA82}" srcOrd="2" destOrd="0" presId="urn:microsoft.com/office/officeart/2005/8/layout/list1"/>
    <dgm:cxn modelId="{E71FB5DC-948E-49BE-A90C-5A51CC7667E3}" type="presParOf" srcId="{8D371DF2-B67B-4B9B-AB91-0E60E9E44AF3}" destId="{52868A80-22B8-45B4-8D2B-5EF923A84A9D}" srcOrd="3" destOrd="0" presId="urn:microsoft.com/office/officeart/2005/8/layout/list1"/>
    <dgm:cxn modelId="{4AB58478-00B7-4971-888E-43146FDFEB66}" type="presParOf" srcId="{8D371DF2-B67B-4B9B-AB91-0E60E9E44AF3}" destId="{6AD3FD0E-D592-4FF8-A642-497073151CE4}" srcOrd="4" destOrd="0" presId="urn:microsoft.com/office/officeart/2005/8/layout/list1"/>
    <dgm:cxn modelId="{53308524-D5D7-428E-9A63-CA830AADCB17}" type="presParOf" srcId="{6AD3FD0E-D592-4FF8-A642-497073151CE4}" destId="{72A6E149-6B71-4DF6-85F8-CD2A969C9A5E}" srcOrd="0" destOrd="0" presId="urn:microsoft.com/office/officeart/2005/8/layout/list1"/>
    <dgm:cxn modelId="{B8CE7744-0A15-4DE6-9D97-4D3C6C38265E}" type="presParOf" srcId="{6AD3FD0E-D592-4FF8-A642-497073151CE4}" destId="{DFB5209A-95BF-4018-89DF-0B09B16CF6CD}" srcOrd="1" destOrd="0" presId="urn:microsoft.com/office/officeart/2005/8/layout/list1"/>
    <dgm:cxn modelId="{9B137F3B-0F75-4679-B648-EA9D17F3CBD2}" type="presParOf" srcId="{8D371DF2-B67B-4B9B-AB91-0E60E9E44AF3}" destId="{FA5543E4-B779-4C64-888F-7DEB7E3130C5}" srcOrd="5" destOrd="0" presId="urn:microsoft.com/office/officeart/2005/8/layout/list1"/>
    <dgm:cxn modelId="{963E8E88-40B5-494E-9C1C-B5C96A431598}" type="presParOf" srcId="{8D371DF2-B67B-4B9B-AB91-0E60E9E44AF3}" destId="{9331458E-0CF5-428F-B885-0D9A80F8F1BD}" srcOrd="6" destOrd="0" presId="urn:microsoft.com/office/officeart/2005/8/layout/list1"/>
    <dgm:cxn modelId="{763830A9-65A6-4869-B534-3B1C61955127}" type="presParOf" srcId="{8D371DF2-B67B-4B9B-AB91-0E60E9E44AF3}" destId="{C68E2953-E617-4640-8B15-DE9FFF488C67}" srcOrd="7" destOrd="0" presId="urn:microsoft.com/office/officeart/2005/8/layout/list1"/>
    <dgm:cxn modelId="{049BBF32-D43B-4326-BD62-B62A7E75280A}" type="presParOf" srcId="{8D371DF2-B67B-4B9B-AB91-0E60E9E44AF3}" destId="{CACDA9C0-AF04-4CF4-8E82-35DE4C26B174}" srcOrd="8" destOrd="0" presId="urn:microsoft.com/office/officeart/2005/8/layout/list1"/>
    <dgm:cxn modelId="{92F59BEF-E794-4846-8FA2-128DF6D9F252}" type="presParOf" srcId="{CACDA9C0-AF04-4CF4-8E82-35DE4C26B174}" destId="{88BB0BD5-3FD2-4006-9644-659D55B697DC}" srcOrd="0" destOrd="0" presId="urn:microsoft.com/office/officeart/2005/8/layout/list1"/>
    <dgm:cxn modelId="{FC7AF772-9690-40B2-A89F-60B63FF92CC1}" type="presParOf" srcId="{CACDA9C0-AF04-4CF4-8E82-35DE4C26B174}" destId="{F1372E4F-9AA0-4EC2-853C-17373A3FE336}" srcOrd="1" destOrd="0" presId="urn:microsoft.com/office/officeart/2005/8/layout/list1"/>
    <dgm:cxn modelId="{BA454398-2229-426F-B1B7-C2C7AA1B6716}" type="presParOf" srcId="{8D371DF2-B67B-4B9B-AB91-0E60E9E44AF3}" destId="{3854A344-1A85-4876-8EEC-16478DE5AD56}" srcOrd="9" destOrd="0" presId="urn:microsoft.com/office/officeart/2005/8/layout/list1"/>
    <dgm:cxn modelId="{59C0452A-1D99-42D1-B35F-3B98C6543F04}" type="presParOf" srcId="{8D371DF2-B67B-4B9B-AB91-0E60E9E44AF3}" destId="{0DA7D2C8-E350-4168-B261-802943AAD0AE}"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89123B4-CC82-4CA9-BFC3-90EC54D59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algn="ctr" rtl="0"/>
          <a:r>
            <a:rPr lang="es-MX" sz="2400" dirty="0"/>
            <a:t>Película biológica</a:t>
          </a:r>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DF637907-2E51-4D97-B3CA-9D5C3E973112}" type="pres">
      <dgm:prSet presAssocID="{189123B4-CC82-4CA9-BFC3-90EC54D59CD2}" presName="linear" presStyleCnt="0">
        <dgm:presLayoutVars>
          <dgm:animLvl val="lvl"/>
          <dgm:resizeHandles val="exact"/>
        </dgm:presLayoutVars>
      </dgm:prSet>
      <dgm:spPr/>
    </dgm:pt>
    <dgm:pt modelId="{17B55EDC-5E94-43B2-921D-04FDDEE2D6F2}" type="pres">
      <dgm:prSet presAssocID="{551AE0F3-47C9-49A8-9002-BBB3F2AB3177}" presName="parentText" presStyleLbl="node1" presStyleIdx="0" presStyleCnt="1" custScaleY="68725" custLinFactNeighborX="5150" custLinFactNeighborY="-18853">
        <dgm:presLayoutVars>
          <dgm:chMax val="0"/>
          <dgm:bulletEnabled val="1"/>
        </dgm:presLayoutVars>
      </dgm:prSet>
      <dgm:spPr/>
    </dgm:pt>
  </dgm:ptLst>
  <dgm:cxnLst>
    <dgm:cxn modelId="{3E107962-0407-4667-8FEA-66C7C583F28E}" srcId="{189123B4-CC82-4CA9-BFC3-90EC54D59CD2}" destId="{551AE0F3-47C9-49A8-9002-BBB3F2AB3177}" srcOrd="0" destOrd="0" parTransId="{2B8C2949-59EC-402D-BBD3-543E6326DE34}" sibTransId="{7F72A209-D0E2-4183-B190-C571ABF25925}"/>
    <dgm:cxn modelId="{8FBC537D-BE42-4458-910D-DB88B08F2EE9}" type="presOf" srcId="{189123B4-CC82-4CA9-BFC3-90EC54D59CD2}" destId="{DF637907-2E51-4D97-B3CA-9D5C3E973112}" srcOrd="0" destOrd="0" presId="urn:microsoft.com/office/officeart/2005/8/layout/vList2"/>
    <dgm:cxn modelId="{870AE1D4-C372-4112-9028-1376D0CBDFBF}" type="presOf" srcId="{551AE0F3-47C9-49A8-9002-BBB3F2AB3177}" destId="{17B55EDC-5E94-43B2-921D-04FDDEE2D6F2}" srcOrd="0" destOrd="0" presId="urn:microsoft.com/office/officeart/2005/8/layout/vList2"/>
    <dgm:cxn modelId="{71030E1C-BF17-4052-BC97-124F105A6B5E}" type="presParOf" srcId="{DF637907-2E51-4D97-B3CA-9D5C3E973112}" destId="{17B55EDC-5E94-43B2-921D-04FDDEE2D6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14B1C37-3AEB-438F-8413-CEBF9259AEC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195B12D7-4B97-415D-BA51-59E8232BC3F9}">
      <dgm:prSet custT="1"/>
      <dgm:spPr/>
      <dgm:t>
        <a:bodyPr/>
        <a:lstStyle/>
        <a:p>
          <a:pPr algn="just" rtl="0"/>
          <a:r>
            <a:rPr lang="es-MX" sz="2000" dirty="0"/>
            <a:t>Se recolecta el agua residual en la parte inferior por un sistema que a su vez debe cumplir la doble misión de evacuar el agua del efluente y permitir el paso del aire.</a:t>
          </a:r>
        </a:p>
      </dgm:t>
    </dgm:pt>
    <dgm:pt modelId="{4A6C0601-A99C-4B61-AD30-544A14BA2AD8}" type="parTrans" cxnId="{B9FF09C9-E1EA-44C0-9E86-F39AA18B3659}">
      <dgm:prSet/>
      <dgm:spPr/>
      <dgm:t>
        <a:bodyPr/>
        <a:lstStyle/>
        <a:p>
          <a:endParaRPr lang="es-MX"/>
        </a:p>
      </dgm:t>
    </dgm:pt>
    <dgm:pt modelId="{C7E61572-2065-4CCC-A653-C4D787908B10}" type="sibTrans" cxnId="{B9FF09C9-E1EA-44C0-9E86-F39AA18B3659}">
      <dgm:prSet/>
      <dgm:spPr/>
      <dgm:t>
        <a:bodyPr/>
        <a:lstStyle/>
        <a:p>
          <a:endParaRPr lang="es-MX"/>
        </a:p>
      </dgm:t>
    </dgm:pt>
    <dgm:pt modelId="{C491EDF0-23E8-444F-8425-85AB13465AFF}">
      <dgm:prSet custT="1"/>
      <dgm:spPr/>
      <dgm:t>
        <a:bodyPr/>
        <a:lstStyle/>
        <a:p>
          <a:pPr algn="just" rtl="0"/>
          <a:r>
            <a:rPr lang="es-MX" sz="2000" dirty="0"/>
            <a:t>La perdida de carga en el agua residual deberá ser siempre menor que la profundidad del lecho y cumplir con al menos las siguientes características:</a:t>
          </a:r>
        </a:p>
      </dgm:t>
    </dgm:pt>
    <dgm:pt modelId="{1DB6E54F-711C-433E-B6C2-9F33F95D9506}" type="parTrans" cxnId="{C909CA36-EB47-42DB-B995-94E5EA332691}">
      <dgm:prSet/>
      <dgm:spPr/>
      <dgm:t>
        <a:bodyPr/>
        <a:lstStyle/>
        <a:p>
          <a:endParaRPr lang="es-MX"/>
        </a:p>
      </dgm:t>
    </dgm:pt>
    <dgm:pt modelId="{7CC799D4-FF22-44C4-A6ED-FFE8042726AE}" type="sibTrans" cxnId="{C909CA36-EB47-42DB-B995-94E5EA332691}">
      <dgm:prSet/>
      <dgm:spPr/>
      <dgm:t>
        <a:bodyPr/>
        <a:lstStyle/>
        <a:p>
          <a:endParaRPr lang="es-MX"/>
        </a:p>
      </dgm:t>
    </dgm:pt>
    <dgm:pt modelId="{8F95B750-2419-4655-86CA-770817068F5B}">
      <dgm:prSet custT="1"/>
      <dgm:spPr/>
      <dgm:t>
        <a:bodyPr/>
        <a:lstStyle/>
        <a:p>
          <a:pPr algn="just" rtl="0"/>
          <a:r>
            <a:rPr lang="es-MX" sz="2000" dirty="0"/>
            <a:t>El agua residual debe verterse  de la forma más uniformemente posible en la parte superior del empaque que esta dispuesto en forma de lecho con profundidad variable según los tipos de que se trate.</a:t>
          </a:r>
        </a:p>
      </dgm:t>
    </dgm:pt>
    <dgm:pt modelId="{EE8E1C0D-E2E6-4230-9ACD-B0CD1FF6FAA8}" type="sibTrans" cxnId="{BFB81A62-F29E-4304-90A3-FE29C514509B}">
      <dgm:prSet/>
      <dgm:spPr/>
      <dgm:t>
        <a:bodyPr/>
        <a:lstStyle/>
        <a:p>
          <a:endParaRPr lang="es-MX"/>
        </a:p>
      </dgm:t>
    </dgm:pt>
    <dgm:pt modelId="{33C5FC7F-BA14-45BA-921E-51BED444FF97}" type="parTrans" cxnId="{BFB81A62-F29E-4304-90A3-FE29C514509B}">
      <dgm:prSet/>
      <dgm:spPr/>
      <dgm:t>
        <a:bodyPr/>
        <a:lstStyle/>
        <a:p>
          <a:endParaRPr lang="es-MX"/>
        </a:p>
      </dgm:t>
    </dgm:pt>
    <dgm:pt modelId="{8D371DF2-B67B-4B9B-AB91-0E60E9E44AF3}" type="pres">
      <dgm:prSet presAssocID="{614B1C37-3AEB-438F-8413-CEBF9259AEC9}" presName="linear" presStyleCnt="0">
        <dgm:presLayoutVars>
          <dgm:dir/>
          <dgm:animLvl val="lvl"/>
          <dgm:resizeHandles val="exact"/>
        </dgm:presLayoutVars>
      </dgm:prSet>
      <dgm:spPr/>
    </dgm:pt>
    <dgm:pt modelId="{7A5BC51C-FBC1-4C1E-8C38-CE70F141CD6F}" type="pres">
      <dgm:prSet presAssocID="{8F95B750-2419-4655-86CA-770817068F5B}" presName="parentLin" presStyleCnt="0"/>
      <dgm:spPr/>
    </dgm:pt>
    <dgm:pt modelId="{014CF257-EFD9-43AD-B064-F51780196298}" type="pres">
      <dgm:prSet presAssocID="{8F95B750-2419-4655-86CA-770817068F5B}" presName="parentLeftMargin" presStyleLbl="node1" presStyleIdx="0" presStyleCnt="3"/>
      <dgm:spPr/>
    </dgm:pt>
    <dgm:pt modelId="{32D1ACE4-A130-44E5-BC7F-9AFCF3FEDE07}" type="pres">
      <dgm:prSet presAssocID="{8F95B750-2419-4655-86CA-770817068F5B}" presName="parentText" presStyleLbl="node1" presStyleIdx="0" presStyleCnt="3" custScaleX="124747" custScaleY="176612">
        <dgm:presLayoutVars>
          <dgm:chMax val="0"/>
          <dgm:bulletEnabled val="1"/>
        </dgm:presLayoutVars>
      </dgm:prSet>
      <dgm:spPr/>
    </dgm:pt>
    <dgm:pt modelId="{672E9250-11EC-4989-8053-72A7DC9216D9}" type="pres">
      <dgm:prSet presAssocID="{8F95B750-2419-4655-86CA-770817068F5B}" presName="negativeSpace" presStyleCnt="0"/>
      <dgm:spPr/>
    </dgm:pt>
    <dgm:pt modelId="{EAE18C77-9DB9-4648-81FA-253006CCDA82}" type="pres">
      <dgm:prSet presAssocID="{8F95B750-2419-4655-86CA-770817068F5B}" presName="childText" presStyleLbl="conFgAcc1" presStyleIdx="0" presStyleCnt="3">
        <dgm:presLayoutVars>
          <dgm:bulletEnabled val="1"/>
        </dgm:presLayoutVars>
      </dgm:prSet>
      <dgm:spPr/>
    </dgm:pt>
    <dgm:pt modelId="{52868A80-22B8-45B4-8D2B-5EF923A84A9D}" type="pres">
      <dgm:prSet presAssocID="{EE8E1C0D-E2E6-4230-9ACD-B0CD1FF6FAA8}" presName="spaceBetweenRectangles" presStyleCnt="0"/>
      <dgm:spPr/>
    </dgm:pt>
    <dgm:pt modelId="{6AD3FD0E-D592-4FF8-A642-497073151CE4}" type="pres">
      <dgm:prSet presAssocID="{195B12D7-4B97-415D-BA51-59E8232BC3F9}" presName="parentLin" presStyleCnt="0"/>
      <dgm:spPr/>
    </dgm:pt>
    <dgm:pt modelId="{72A6E149-6B71-4DF6-85F8-CD2A969C9A5E}" type="pres">
      <dgm:prSet presAssocID="{195B12D7-4B97-415D-BA51-59E8232BC3F9}" presName="parentLeftMargin" presStyleLbl="node1" presStyleIdx="0" presStyleCnt="3"/>
      <dgm:spPr/>
    </dgm:pt>
    <dgm:pt modelId="{DFB5209A-95BF-4018-89DF-0B09B16CF6CD}" type="pres">
      <dgm:prSet presAssocID="{195B12D7-4B97-415D-BA51-59E8232BC3F9}" presName="parentText" presStyleLbl="node1" presStyleIdx="1" presStyleCnt="3" custScaleX="126453" custScaleY="135700">
        <dgm:presLayoutVars>
          <dgm:chMax val="0"/>
          <dgm:bulletEnabled val="1"/>
        </dgm:presLayoutVars>
      </dgm:prSet>
      <dgm:spPr/>
    </dgm:pt>
    <dgm:pt modelId="{FA5543E4-B779-4C64-888F-7DEB7E3130C5}" type="pres">
      <dgm:prSet presAssocID="{195B12D7-4B97-415D-BA51-59E8232BC3F9}" presName="negativeSpace" presStyleCnt="0"/>
      <dgm:spPr/>
    </dgm:pt>
    <dgm:pt modelId="{9331458E-0CF5-428F-B885-0D9A80F8F1BD}" type="pres">
      <dgm:prSet presAssocID="{195B12D7-4B97-415D-BA51-59E8232BC3F9}" presName="childText" presStyleLbl="conFgAcc1" presStyleIdx="1" presStyleCnt="3">
        <dgm:presLayoutVars>
          <dgm:bulletEnabled val="1"/>
        </dgm:presLayoutVars>
      </dgm:prSet>
      <dgm:spPr/>
    </dgm:pt>
    <dgm:pt modelId="{C68E2953-E617-4640-8B15-DE9FFF488C67}" type="pres">
      <dgm:prSet presAssocID="{C7E61572-2065-4CCC-A653-C4D787908B10}" presName="spaceBetweenRectangles" presStyleCnt="0"/>
      <dgm:spPr/>
    </dgm:pt>
    <dgm:pt modelId="{CACDA9C0-AF04-4CF4-8E82-35DE4C26B174}" type="pres">
      <dgm:prSet presAssocID="{C491EDF0-23E8-444F-8425-85AB13465AFF}" presName="parentLin" presStyleCnt="0"/>
      <dgm:spPr/>
    </dgm:pt>
    <dgm:pt modelId="{88BB0BD5-3FD2-4006-9644-659D55B697DC}" type="pres">
      <dgm:prSet presAssocID="{C491EDF0-23E8-444F-8425-85AB13465AFF}" presName="parentLeftMargin" presStyleLbl="node1" presStyleIdx="1" presStyleCnt="3"/>
      <dgm:spPr/>
    </dgm:pt>
    <dgm:pt modelId="{F1372E4F-9AA0-4EC2-853C-17373A3FE336}" type="pres">
      <dgm:prSet presAssocID="{C491EDF0-23E8-444F-8425-85AB13465AFF}" presName="parentText" presStyleLbl="node1" presStyleIdx="2" presStyleCnt="3" custScaleX="128779" custScaleY="167266">
        <dgm:presLayoutVars>
          <dgm:chMax val="0"/>
          <dgm:bulletEnabled val="1"/>
        </dgm:presLayoutVars>
      </dgm:prSet>
      <dgm:spPr/>
    </dgm:pt>
    <dgm:pt modelId="{3854A344-1A85-4876-8EEC-16478DE5AD56}" type="pres">
      <dgm:prSet presAssocID="{C491EDF0-23E8-444F-8425-85AB13465AFF}" presName="negativeSpace" presStyleCnt="0"/>
      <dgm:spPr/>
    </dgm:pt>
    <dgm:pt modelId="{0DA7D2C8-E350-4168-B261-802943AAD0AE}" type="pres">
      <dgm:prSet presAssocID="{C491EDF0-23E8-444F-8425-85AB13465AFF}" presName="childText" presStyleLbl="conFgAcc1" presStyleIdx="2" presStyleCnt="3" custLinFactNeighborX="-109" custLinFactNeighborY="9026">
        <dgm:presLayoutVars>
          <dgm:bulletEnabled val="1"/>
        </dgm:presLayoutVars>
      </dgm:prSet>
      <dgm:spPr/>
    </dgm:pt>
  </dgm:ptLst>
  <dgm:cxnLst>
    <dgm:cxn modelId="{1B3EAE12-65E7-478D-89AF-891578DBAA69}" type="presOf" srcId="{C491EDF0-23E8-444F-8425-85AB13465AFF}" destId="{F1372E4F-9AA0-4EC2-853C-17373A3FE336}" srcOrd="1" destOrd="0" presId="urn:microsoft.com/office/officeart/2005/8/layout/list1"/>
    <dgm:cxn modelId="{C909CA36-EB47-42DB-B995-94E5EA332691}" srcId="{614B1C37-3AEB-438F-8413-CEBF9259AEC9}" destId="{C491EDF0-23E8-444F-8425-85AB13465AFF}" srcOrd="2" destOrd="0" parTransId="{1DB6E54F-711C-433E-B6C2-9F33F95D9506}" sibTransId="{7CC799D4-FF22-44C4-A6ED-FFE8042726AE}"/>
    <dgm:cxn modelId="{BFB81A62-F29E-4304-90A3-FE29C514509B}" srcId="{614B1C37-3AEB-438F-8413-CEBF9259AEC9}" destId="{8F95B750-2419-4655-86CA-770817068F5B}" srcOrd="0" destOrd="0" parTransId="{33C5FC7F-BA14-45BA-921E-51BED444FF97}" sibTransId="{EE8E1C0D-E2E6-4230-9ACD-B0CD1FF6FAA8}"/>
    <dgm:cxn modelId="{9A6F8A7C-F33F-4005-A233-B3E88D4CB01B}" type="presOf" srcId="{C491EDF0-23E8-444F-8425-85AB13465AFF}" destId="{88BB0BD5-3FD2-4006-9644-659D55B697DC}" srcOrd="0" destOrd="0" presId="urn:microsoft.com/office/officeart/2005/8/layout/list1"/>
    <dgm:cxn modelId="{7F838AA4-6DD3-48D1-84B7-644097AD5FA6}" type="presOf" srcId="{8F95B750-2419-4655-86CA-770817068F5B}" destId="{32D1ACE4-A130-44E5-BC7F-9AFCF3FEDE07}" srcOrd="1" destOrd="0" presId="urn:microsoft.com/office/officeart/2005/8/layout/list1"/>
    <dgm:cxn modelId="{1D7D6DA6-1E06-4916-878C-C7865515EC38}" type="presOf" srcId="{195B12D7-4B97-415D-BA51-59E8232BC3F9}" destId="{DFB5209A-95BF-4018-89DF-0B09B16CF6CD}" srcOrd="1" destOrd="0" presId="urn:microsoft.com/office/officeart/2005/8/layout/list1"/>
    <dgm:cxn modelId="{B9FF09C9-E1EA-44C0-9E86-F39AA18B3659}" srcId="{614B1C37-3AEB-438F-8413-CEBF9259AEC9}" destId="{195B12D7-4B97-415D-BA51-59E8232BC3F9}" srcOrd="1" destOrd="0" parTransId="{4A6C0601-A99C-4B61-AD30-544A14BA2AD8}" sibTransId="{C7E61572-2065-4CCC-A653-C4D787908B10}"/>
    <dgm:cxn modelId="{D92950D5-90FC-4C74-A5FA-A251DD649290}" type="presOf" srcId="{614B1C37-3AEB-438F-8413-CEBF9259AEC9}" destId="{8D371DF2-B67B-4B9B-AB91-0E60E9E44AF3}" srcOrd="0" destOrd="0" presId="urn:microsoft.com/office/officeart/2005/8/layout/list1"/>
    <dgm:cxn modelId="{23A878D5-1DFC-4E2A-9AF2-A4DD413DDD45}" type="presOf" srcId="{195B12D7-4B97-415D-BA51-59E8232BC3F9}" destId="{72A6E149-6B71-4DF6-85F8-CD2A969C9A5E}" srcOrd="0" destOrd="0" presId="urn:microsoft.com/office/officeart/2005/8/layout/list1"/>
    <dgm:cxn modelId="{BEDF2CEC-68E4-43F9-B0C3-43347ECE1E63}" type="presOf" srcId="{8F95B750-2419-4655-86CA-770817068F5B}" destId="{014CF257-EFD9-43AD-B064-F51780196298}" srcOrd="0" destOrd="0" presId="urn:microsoft.com/office/officeart/2005/8/layout/list1"/>
    <dgm:cxn modelId="{B982116A-A8EE-46ED-B940-F050DC67C1BF}" type="presParOf" srcId="{8D371DF2-B67B-4B9B-AB91-0E60E9E44AF3}" destId="{7A5BC51C-FBC1-4C1E-8C38-CE70F141CD6F}" srcOrd="0" destOrd="0" presId="urn:microsoft.com/office/officeart/2005/8/layout/list1"/>
    <dgm:cxn modelId="{87FDEA7D-E91D-4D42-BD06-973E65B0D26D}" type="presParOf" srcId="{7A5BC51C-FBC1-4C1E-8C38-CE70F141CD6F}" destId="{014CF257-EFD9-43AD-B064-F51780196298}" srcOrd="0" destOrd="0" presId="urn:microsoft.com/office/officeart/2005/8/layout/list1"/>
    <dgm:cxn modelId="{4D0F705A-2C7A-41E7-A020-DE53E5DD1082}" type="presParOf" srcId="{7A5BC51C-FBC1-4C1E-8C38-CE70F141CD6F}" destId="{32D1ACE4-A130-44E5-BC7F-9AFCF3FEDE07}" srcOrd="1" destOrd="0" presId="urn:microsoft.com/office/officeart/2005/8/layout/list1"/>
    <dgm:cxn modelId="{7C4C6A68-D019-493F-8764-DCBC2AB3EAF9}" type="presParOf" srcId="{8D371DF2-B67B-4B9B-AB91-0E60E9E44AF3}" destId="{672E9250-11EC-4989-8053-72A7DC9216D9}" srcOrd="1" destOrd="0" presId="urn:microsoft.com/office/officeart/2005/8/layout/list1"/>
    <dgm:cxn modelId="{4216D762-FD5E-4E81-BF87-145F6E629317}" type="presParOf" srcId="{8D371DF2-B67B-4B9B-AB91-0E60E9E44AF3}" destId="{EAE18C77-9DB9-4648-81FA-253006CCDA82}" srcOrd="2" destOrd="0" presId="urn:microsoft.com/office/officeart/2005/8/layout/list1"/>
    <dgm:cxn modelId="{EFAC3BA8-F8D7-41E1-B3D7-9233F5B8B2FE}" type="presParOf" srcId="{8D371DF2-B67B-4B9B-AB91-0E60E9E44AF3}" destId="{52868A80-22B8-45B4-8D2B-5EF923A84A9D}" srcOrd="3" destOrd="0" presId="urn:microsoft.com/office/officeart/2005/8/layout/list1"/>
    <dgm:cxn modelId="{01D07BF6-D8E7-4546-A357-5318EED49DD5}" type="presParOf" srcId="{8D371DF2-B67B-4B9B-AB91-0E60E9E44AF3}" destId="{6AD3FD0E-D592-4FF8-A642-497073151CE4}" srcOrd="4" destOrd="0" presId="urn:microsoft.com/office/officeart/2005/8/layout/list1"/>
    <dgm:cxn modelId="{F03B5598-0C35-4F53-B011-1A15767D3CE6}" type="presParOf" srcId="{6AD3FD0E-D592-4FF8-A642-497073151CE4}" destId="{72A6E149-6B71-4DF6-85F8-CD2A969C9A5E}" srcOrd="0" destOrd="0" presId="urn:microsoft.com/office/officeart/2005/8/layout/list1"/>
    <dgm:cxn modelId="{84FD4605-84D9-4B2E-9556-43869ADF82F9}" type="presParOf" srcId="{6AD3FD0E-D592-4FF8-A642-497073151CE4}" destId="{DFB5209A-95BF-4018-89DF-0B09B16CF6CD}" srcOrd="1" destOrd="0" presId="urn:microsoft.com/office/officeart/2005/8/layout/list1"/>
    <dgm:cxn modelId="{AE6373A4-97CA-4E9F-97EA-2E94E2B3F9D6}" type="presParOf" srcId="{8D371DF2-B67B-4B9B-AB91-0E60E9E44AF3}" destId="{FA5543E4-B779-4C64-888F-7DEB7E3130C5}" srcOrd="5" destOrd="0" presId="urn:microsoft.com/office/officeart/2005/8/layout/list1"/>
    <dgm:cxn modelId="{28643142-A117-4CA4-9A7E-B55334BD3302}" type="presParOf" srcId="{8D371DF2-B67B-4B9B-AB91-0E60E9E44AF3}" destId="{9331458E-0CF5-428F-B885-0D9A80F8F1BD}" srcOrd="6" destOrd="0" presId="urn:microsoft.com/office/officeart/2005/8/layout/list1"/>
    <dgm:cxn modelId="{3996299D-06E2-425A-9543-F5D2A330870B}" type="presParOf" srcId="{8D371DF2-B67B-4B9B-AB91-0E60E9E44AF3}" destId="{C68E2953-E617-4640-8B15-DE9FFF488C67}" srcOrd="7" destOrd="0" presId="urn:microsoft.com/office/officeart/2005/8/layout/list1"/>
    <dgm:cxn modelId="{6BD81448-331E-418C-8A37-D3BD64C8563A}" type="presParOf" srcId="{8D371DF2-B67B-4B9B-AB91-0E60E9E44AF3}" destId="{CACDA9C0-AF04-4CF4-8E82-35DE4C26B174}" srcOrd="8" destOrd="0" presId="urn:microsoft.com/office/officeart/2005/8/layout/list1"/>
    <dgm:cxn modelId="{E22E8B3B-FBBC-42CA-8F92-B20BA4C5BA38}" type="presParOf" srcId="{CACDA9C0-AF04-4CF4-8E82-35DE4C26B174}" destId="{88BB0BD5-3FD2-4006-9644-659D55B697DC}" srcOrd="0" destOrd="0" presId="urn:microsoft.com/office/officeart/2005/8/layout/list1"/>
    <dgm:cxn modelId="{E64D0CF4-29FB-49E0-864D-561DD9B762AA}" type="presParOf" srcId="{CACDA9C0-AF04-4CF4-8E82-35DE4C26B174}" destId="{F1372E4F-9AA0-4EC2-853C-17373A3FE336}" srcOrd="1" destOrd="0" presId="urn:microsoft.com/office/officeart/2005/8/layout/list1"/>
    <dgm:cxn modelId="{9014814E-A8F6-4B53-9823-A38DC4FB16F6}" type="presParOf" srcId="{8D371DF2-B67B-4B9B-AB91-0E60E9E44AF3}" destId="{3854A344-1A85-4876-8EEC-16478DE5AD56}" srcOrd="9" destOrd="0" presId="urn:microsoft.com/office/officeart/2005/8/layout/list1"/>
    <dgm:cxn modelId="{8272E529-9B90-4C58-BB09-B4F7DB5D80CA}" type="presParOf" srcId="{8D371DF2-B67B-4B9B-AB91-0E60E9E44AF3}" destId="{0DA7D2C8-E350-4168-B261-802943AAD0AE}"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89123B4-CC82-4CA9-BFC3-90EC54D59CD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algn="just" rtl="0"/>
          <a:r>
            <a:rPr lang="es-MX" sz="2000" dirty="0"/>
            <a:t>La entrada de agua en los lechos deberá pasar previamente por un sedimentador a fin de evitar colmataciones en el lecho</a:t>
          </a:r>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ED893C36-28EB-4F50-ADF7-3CB8F58F6363}">
      <dgm:prSet custT="1"/>
      <dgm:spPr/>
      <dgm:t>
        <a:bodyPr/>
        <a:lstStyle/>
        <a:p>
          <a:pPr algn="just" rtl="0"/>
          <a:r>
            <a:rPr lang="es-MX" sz="2000" dirty="0"/>
            <a:t>Dado que el agua residual será tratada por medios biológicos, debe estar libre de elementos tóxicos e inhibidores de microorganismos</a:t>
          </a:r>
        </a:p>
      </dgm:t>
    </dgm:pt>
    <dgm:pt modelId="{10BB4311-D368-4DAC-9D67-4AD3668DFBB1}" type="parTrans" cxnId="{0A847305-2CD3-4CEF-B8E2-52816D42892D}">
      <dgm:prSet/>
      <dgm:spPr/>
      <dgm:t>
        <a:bodyPr/>
        <a:lstStyle/>
        <a:p>
          <a:endParaRPr lang="es-MX"/>
        </a:p>
      </dgm:t>
    </dgm:pt>
    <dgm:pt modelId="{B14AB017-750F-4C3E-8DC2-3A3EB713CE80}" type="sibTrans" cxnId="{0A847305-2CD3-4CEF-B8E2-52816D42892D}">
      <dgm:prSet/>
      <dgm:spPr/>
      <dgm:t>
        <a:bodyPr/>
        <a:lstStyle/>
        <a:p>
          <a:endParaRPr lang="es-MX"/>
        </a:p>
      </dgm:t>
    </dgm:pt>
    <dgm:pt modelId="{BB1CB143-3A51-404F-8A4E-D4F52F3EFEDD}">
      <dgm:prSet custT="1"/>
      <dgm:spPr/>
      <dgm:t>
        <a:bodyPr/>
        <a:lstStyle/>
        <a:p>
          <a:pPr algn="just" rtl="0"/>
          <a:r>
            <a:rPr lang="es-MX" sz="2000" dirty="0"/>
            <a:t>Debe cuidarse que la maduración del lecho sea la correcta a fin de garantizar una </a:t>
          </a:r>
          <a:r>
            <a:rPr lang="es-MX" sz="2000" dirty="0" err="1"/>
            <a:t>biopelícula</a:t>
          </a:r>
          <a:r>
            <a:rPr lang="es-MX" sz="2000" dirty="0"/>
            <a:t> bien equilibrada, esto requerirá de un periodo de tiempo que en algunos casos en el invierno puede ser de semanas e incluso meses.</a:t>
          </a:r>
        </a:p>
      </dgm:t>
    </dgm:pt>
    <dgm:pt modelId="{B1900A32-A4BF-475D-A400-28E51113A4CF}" type="parTrans" cxnId="{2F5991E3-9299-48ED-B2C0-6D2253A644BC}">
      <dgm:prSet/>
      <dgm:spPr/>
      <dgm:t>
        <a:bodyPr/>
        <a:lstStyle/>
        <a:p>
          <a:endParaRPr lang="es-MX"/>
        </a:p>
      </dgm:t>
    </dgm:pt>
    <dgm:pt modelId="{93EAC352-9C24-40AC-83CE-352DC3062DFB}" type="sibTrans" cxnId="{2F5991E3-9299-48ED-B2C0-6D2253A644BC}">
      <dgm:prSet/>
      <dgm:spPr/>
      <dgm:t>
        <a:bodyPr/>
        <a:lstStyle/>
        <a:p>
          <a:endParaRPr lang="es-MX"/>
        </a:p>
      </dgm:t>
    </dgm:pt>
    <dgm:pt modelId="{05913682-DF99-4EE6-9FA1-6BB0A3FD9906}">
      <dgm:prSet custT="1"/>
      <dgm:spPr/>
      <dgm:t>
        <a:bodyPr/>
        <a:lstStyle/>
        <a:p>
          <a:pPr algn="just" rtl="0"/>
          <a:r>
            <a:rPr lang="es-MX" sz="2000" dirty="0"/>
            <a:t>Se debe garantizar que el tiempo de contacto del agua con el medio filtrante sea de 20 a 60 segundos, dependiendo de la altura de la estructura de soporte del medio.</a:t>
          </a:r>
        </a:p>
      </dgm:t>
    </dgm:pt>
    <dgm:pt modelId="{87769658-3201-4100-BAA8-9544E828854A}" type="parTrans" cxnId="{BB225D20-EB8D-48B3-BCDE-269356B1D370}">
      <dgm:prSet/>
      <dgm:spPr/>
      <dgm:t>
        <a:bodyPr/>
        <a:lstStyle/>
        <a:p>
          <a:endParaRPr lang="es-MX"/>
        </a:p>
      </dgm:t>
    </dgm:pt>
    <dgm:pt modelId="{52AF01E6-34D2-48A6-B11E-D582357A1238}" type="sibTrans" cxnId="{BB225D20-EB8D-48B3-BCDE-269356B1D370}">
      <dgm:prSet/>
      <dgm:spPr/>
      <dgm:t>
        <a:bodyPr/>
        <a:lstStyle/>
        <a:p>
          <a:endParaRPr lang="es-MX"/>
        </a:p>
      </dgm:t>
    </dgm:pt>
    <dgm:pt modelId="{0E1228E1-B1DA-47D8-A15E-9ECCC380027B}" type="pres">
      <dgm:prSet presAssocID="{189123B4-CC82-4CA9-BFC3-90EC54D59CD2}" presName="linear" presStyleCnt="0">
        <dgm:presLayoutVars>
          <dgm:dir/>
          <dgm:animLvl val="lvl"/>
          <dgm:resizeHandles val="exact"/>
        </dgm:presLayoutVars>
      </dgm:prSet>
      <dgm:spPr/>
    </dgm:pt>
    <dgm:pt modelId="{260F9EC4-48A7-440C-B2A4-2BEDE4C5A110}" type="pres">
      <dgm:prSet presAssocID="{551AE0F3-47C9-49A8-9002-BBB3F2AB3177}" presName="parentLin" presStyleCnt="0"/>
      <dgm:spPr/>
    </dgm:pt>
    <dgm:pt modelId="{E0A1B7D6-59EC-4F72-817D-C522ACB73BF7}" type="pres">
      <dgm:prSet presAssocID="{551AE0F3-47C9-49A8-9002-BBB3F2AB3177}" presName="parentLeftMargin" presStyleLbl="node1" presStyleIdx="0" presStyleCnt="4"/>
      <dgm:spPr/>
    </dgm:pt>
    <dgm:pt modelId="{BE17A8D6-B178-491A-BD5D-D145E3904A5A}" type="pres">
      <dgm:prSet presAssocID="{551AE0F3-47C9-49A8-9002-BBB3F2AB3177}" presName="parentText" presStyleLbl="node1" presStyleIdx="0" presStyleCnt="4" custScaleX="109548">
        <dgm:presLayoutVars>
          <dgm:chMax val="0"/>
          <dgm:bulletEnabled val="1"/>
        </dgm:presLayoutVars>
      </dgm:prSet>
      <dgm:spPr/>
    </dgm:pt>
    <dgm:pt modelId="{2528A4F9-28D0-48A9-992C-B957BBFBC0BE}" type="pres">
      <dgm:prSet presAssocID="{551AE0F3-47C9-49A8-9002-BBB3F2AB3177}" presName="negativeSpace" presStyleCnt="0"/>
      <dgm:spPr/>
    </dgm:pt>
    <dgm:pt modelId="{C63CD8EB-A264-45DE-A5B8-A25C673E2892}" type="pres">
      <dgm:prSet presAssocID="{551AE0F3-47C9-49A8-9002-BBB3F2AB3177}" presName="childText" presStyleLbl="conFgAcc1" presStyleIdx="0" presStyleCnt="4">
        <dgm:presLayoutVars>
          <dgm:bulletEnabled val="1"/>
        </dgm:presLayoutVars>
      </dgm:prSet>
      <dgm:spPr/>
    </dgm:pt>
    <dgm:pt modelId="{059C071D-CB3A-4C5F-89D5-C7396D8CBD9E}" type="pres">
      <dgm:prSet presAssocID="{7F72A209-D0E2-4183-B190-C571ABF25925}" presName="spaceBetweenRectangles" presStyleCnt="0"/>
      <dgm:spPr/>
    </dgm:pt>
    <dgm:pt modelId="{25E51E92-F833-4703-8FB3-FF6844224CF7}" type="pres">
      <dgm:prSet presAssocID="{ED893C36-28EB-4F50-ADF7-3CB8F58F6363}" presName="parentLin" presStyleCnt="0"/>
      <dgm:spPr/>
    </dgm:pt>
    <dgm:pt modelId="{E1B53946-8FF5-44AE-B323-DC46CD3E4089}" type="pres">
      <dgm:prSet presAssocID="{ED893C36-28EB-4F50-ADF7-3CB8F58F6363}" presName="parentLeftMargin" presStyleLbl="node1" presStyleIdx="0" presStyleCnt="4"/>
      <dgm:spPr/>
    </dgm:pt>
    <dgm:pt modelId="{9B41EB26-0E1D-4859-98A5-F05330888226}" type="pres">
      <dgm:prSet presAssocID="{ED893C36-28EB-4F50-ADF7-3CB8F58F6363}" presName="parentText" presStyleLbl="node1" presStyleIdx="1" presStyleCnt="4" custScaleX="109266">
        <dgm:presLayoutVars>
          <dgm:chMax val="0"/>
          <dgm:bulletEnabled val="1"/>
        </dgm:presLayoutVars>
      </dgm:prSet>
      <dgm:spPr/>
    </dgm:pt>
    <dgm:pt modelId="{34861A3A-4A75-40A7-9B4E-D19DC76D15CD}" type="pres">
      <dgm:prSet presAssocID="{ED893C36-28EB-4F50-ADF7-3CB8F58F6363}" presName="negativeSpace" presStyleCnt="0"/>
      <dgm:spPr/>
    </dgm:pt>
    <dgm:pt modelId="{83B8BAF2-63F9-4229-A565-BE069F9D29B8}" type="pres">
      <dgm:prSet presAssocID="{ED893C36-28EB-4F50-ADF7-3CB8F58F6363}" presName="childText" presStyleLbl="conFgAcc1" presStyleIdx="1" presStyleCnt="4">
        <dgm:presLayoutVars>
          <dgm:bulletEnabled val="1"/>
        </dgm:presLayoutVars>
      </dgm:prSet>
      <dgm:spPr/>
    </dgm:pt>
    <dgm:pt modelId="{91C97A48-669E-468C-A549-CF483436E4F0}" type="pres">
      <dgm:prSet presAssocID="{B14AB017-750F-4C3E-8DC2-3A3EB713CE80}" presName="spaceBetweenRectangles" presStyleCnt="0"/>
      <dgm:spPr/>
    </dgm:pt>
    <dgm:pt modelId="{BB41651B-1591-40A8-8F21-0C48E0C6DD2B}" type="pres">
      <dgm:prSet presAssocID="{BB1CB143-3A51-404F-8A4E-D4F52F3EFEDD}" presName="parentLin" presStyleCnt="0"/>
      <dgm:spPr/>
    </dgm:pt>
    <dgm:pt modelId="{5D171EDB-8308-4FB4-90DF-0B1ED4CC8DDE}" type="pres">
      <dgm:prSet presAssocID="{BB1CB143-3A51-404F-8A4E-D4F52F3EFEDD}" presName="parentLeftMargin" presStyleLbl="node1" presStyleIdx="1" presStyleCnt="4"/>
      <dgm:spPr/>
    </dgm:pt>
    <dgm:pt modelId="{0565A474-261C-481F-8025-CC908CEF2D9E}" type="pres">
      <dgm:prSet presAssocID="{BB1CB143-3A51-404F-8A4E-D4F52F3EFEDD}" presName="parentText" presStyleLbl="node1" presStyleIdx="2" presStyleCnt="4" custScaleX="108934" custScaleY="130269" custLinFactNeighborX="-4966">
        <dgm:presLayoutVars>
          <dgm:chMax val="0"/>
          <dgm:bulletEnabled val="1"/>
        </dgm:presLayoutVars>
      </dgm:prSet>
      <dgm:spPr/>
    </dgm:pt>
    <dgm:pt modelId="{56E38CB7-AEAC-4358-BB4B-74FFAD66EAA4}" type="pres">
      <dgm:prSet presAssocID="{BB1CB143-3A51-404F-8A4E-D4F52F3EFEDD}" presName="negativeSpace" presStyleCnt="0"/>
      <dgm:spPr/>
    </dgm:pt>
    <dgm:pt modelId="{FA687CF3-871C-469C-A716-3158F10424CA}" type="pres">
      <dgm:prSet presAssocID="{BB1CB143-3A51-404F-8A4E-D4F52F3EFEDD}" presName="childText" presStyleLbl="conFgAcc1" presStyleIdx="2" presStyleCnt="4">
        <dgm:presLayoutVars>
          <dgm:bulletEnabled val="1"/>
        </dgm:presLayoutVars>
      </dgm:prSet>
      <dgm:spPr/>
    </dgm:pt>
    <dgm:pt modelId="{56C5C1A5-5E4A-46E2-A4DB-1CF2F5A24028}" type="pres">
      <dgm:prSet presAssocID="{93EAC352-9C24-40AC-83CE-352DC3062DFB}" presName="spaceBetweenRectangles" presStyleCnt="0"/>
      <dgm:spPr/>
    </dgm:pt>
    <dgm:pt modelId="{BF3DB4DF-9A3B-4F7B-9EBE-A034389B1C12}" type="pres">
      <dgm:prSet presAssocID="{05913682-DF99-4EE6-9FA1-6BB0A3FD9906}" presName="parentLin" presStyleCnt="0"/>
      <dgm:spPr/>
    </dgm:pt>
    <dgm:pt modelId="{E00D6CF6-CAC9-4E81-9A6D-4B9C54B932E6}" type="pres">
      <dgm:prSet presAssocID="{05913682-DF99-4EE6-9FA1-6BB0A3FD9906}" presName="parentLeftMargin" presStyleLbl="node1" presStyleIdx="2" presStyleCnt="4"/>
      <dgm:spPr/>
    </dgm:pt>
    <dgm:pt modelId="{923EABFE-6DBB-422C-B872-E677191551C2}" type="pres">
      <dgm:prSet presAssocID="{05913682-DF99-4EE6-9FA1-6BB0A3FD9906}" presName="parentText" presStyleLbl="node1" presStyleIdx="3" presStyleCnt="4" custScaleX="109266">
        <dgm:presLayoutVars>
          <dgm:chMax val="0"/>
          <dgm:bulletEnabled val="1"/>
        </dgm:presLayoutVars>
      </dgm:prSet>
      <dgm:spPr/>
    </dgm:pt>
    <dgm:pt modelId="{57610C38-6C0F-4E6D-B6F2-61ABE3406DF0}" type="pres">
      <dgm:prSet presAssocID="{05913682-DF99-4EE6-9FA1-6BB0A3FD9906}" presName="negativeSpace" presStyleCnt="0"/>
      <dgm:spPr/>
    </dgm:pt>
    <dgm:pt modelId="{FCC8409B-764A-4764-A97D-3709F0250224}" type="pres">
      <dgm:prSet presAssocID="{05913682-DF99-4EE6-9FA1-6BB0A3FD9906}" presName="childText" presStyleLbl="conFgAcc1" presStyleIdx="3" presStyleCnt="4">
        <dgm:presLayoutVars>
          <dgm:bulletEnabled val="1"/>
        </dgm:presLayoutVars>
      </dgm:prSet>
      <dgm:spPr/>
    </dgm:pt>
  </dgm:ptLst>
  <dgm:cxnLst>
    <dgm:cxn modelId="{0A847305-2CD3-4CEF-B8E2-52816D42892D}" srcId="{189123B4-CC82-4CA9-BFC3-90EC54D59CD2}" destId="{ED893C36-28EB-4F50-ADF7-3CB8F58F6363}" srcOrd="1" destOrd="0" parTransId="{10BB4311-D368-4DAC-9D67-4AD3668DFBB1}" sibTransId="{B14AB017-750F-4C3E-8DC2-3A3EB713CE80}"/>
    <dgm:cxn modelId="{BB225D20-EB8D-48B3-BCDE-269356B1D370}" srcId="{189123B4-CC82-4CA9-BFC3-90EC54D59CD2}" destId="{05913682-DF99-4EE6-9FA1-6BB0A3FD9906}" srcOrd="3" destOrd="0" parTransId="{87769658-3201-4100-BAA8-9544E828854A}" sibTransId="{52AF01E6-34D2-48A6-B11E-D582357A1238}"/>
    <dgm:cxn modelId="{76A7DF3F-86CC-4584-9D45-C7B8B5118003}" type="presOf" srcId="{551AE0F3-47C9-49A8-9002-BBB3F2AB3177}" destId="{E0A1B7D6-59EC-4F72-817D-C522ACB73BF7}" srcOrd="0" destOrd="0" presId="urn:microsoft.com/office/officeart/2005/8/layout/list1"/>
    <dgm:cxn modelId="{3E107962-0407-4667-8FEA-66C7C583F28E}" srcId="{189123B4-CC82-4CA9-BFC3-90EC54D59CD2}" destId="{551AE0F3-47C9-49A8-9002-BBB3F2AB3177}" srcOrd="0" destOrd="0" parTransId="{2B8C2949-59EC-402D-BBD3-543E6326DE34}" sibTransId="{7F72A209-D0E2-4183-B190-C571ABF25925}"/>
    <dgm:cxn modelId="{5B276966-3598-46D5-8E9C-A33F0B10825C}" type="presOf" srcId="{551AE0F3-47C9-49A8-9002-BBB3F2AB3177}" destId="{BE17A8D6-B178-491A-BD5D-D145E3904A5A}" srcOrd="1" destOrd="0" presId="urn:microsoft.com/office/officeart/2005/8/layout/list1"/>
    <dgm:cxn modelId="{A16E0872-98A2-4AB3-B673-F4A2A2141B99}" type="presOf" srcId="{05913682-DF99-4EE6-9FA1-6BB0A3FD9906}" destId="{923EABFE-6DBB-422C-B872-E677191551C2}" srcOrd="1" destOrd="0" presId="urn:microsoft.com/office/officeart/2005/8/layout/list1"/>
    <dgm:cxn modelId="{12976072-480F-42F2-90B5-7B75EDC2DA5E}" type="presOf" srcId="{BB1CB143-3A51-404F-8A4E-D4F52F3EFEDD}" destId="{5D171EDB-8308-4FB4-90DF-0B1ED4CC8DDE}" srcOrd="0" destOrd="0" presId="urn:microsoft.com/office/officeart/2005/8/layout/list1"/>
    <dgm:cxn modelId="{3CA38255-6272-48B6-8324-DDD83F4CF629}" type="presOf" srcId="{189123B4-CC82-4CA9-BFC3-90EC54D59CD2}" destId="{0E1228E1-B1DA-47D8-A15E-9ECCC380027B}" srcOrd="0" destOrd="0" presId="urn:microsoft.com/office/officeart/2005/8/layout/list1"/>
    <dgm:cxn modelId="{102158B6-A80E-4FA4-806C-D680881F79BE}" type="presOf" srcId="{ED893C36-28EB-4F50-ADF7-3CB8F58F6363}" destId="{E1B53946-8FF5-44AE-B323-DC46CD3E4089}" srcOrd="0" destOrd="0" presId="urn:microsoft.com/office/officeart/2005/8/layout/list1"/>
    <dgm:cxn modelId="{7D3E58DC-EA09-4580-A0FD-EF931BC469CB}" type="presOf" srcId="{BB1CB143-3A51-404F-8A4E-D4F52F3EFEDD}" destId="{0565A474-261C-481F-8025-CC908CEF2D9E}" srcOrd="1" destOrd="0" presId="urn:microsoft.com/office/officeart/2005/8/layout/list1"/>
    <dgm:cxn modelId="{0804ECDC-3154-4C3B-980C-540DB198A6C9}" type="presOf" srcId="{05913682-DF99-4EE6-9FA1-6BB0A3FD9906}" destId="{E00D6CF6-CAC9-4E81-9A6D-4B9C54B932E6}" srcOrd="0" destOrd="0" presId="urn:microsoft.com/office/officeart/2005/8/layout/list1"/>
    <dgm:cxn modelId="{2F5991E3-9299-48ED-B2C0-6D2253A644BC}" srcId="{189123B4-CC82-4CA9-BFC3-90EC54D59CD2}" destId="{BB1CB143-3A51-404F-8A4E-D4F52F3EFEDD}" srcOrd="2" destOrd="0" parTransId="{B1900A32-A4BF-475D-A400-28E51113A4CF}" sibTransId="{93EAC352-9C24-40AC-83CE-352DC3062DFB}"/>
    <dgm:cxn modelId="{768CC5FA-E4FE-4E7D-BE5B-5676CF4F1463}" type="presOf" srcId="{ED893C36-28EB-4F50-ADF7-3CB8F58F6363}" destId="{9B41EB26-0E1D-4859-98A5-F05330888226}" srcOrd="1" destOrd="0" presId="urn:microsoft.com/office/officeart/2005/8/layout/list1"/>
    <dgm:cxn modelId="{C190F536-55CD-44B9-B8FE-731E45365210}" type="presParOf" srcId="{0E1228E1-B1DA-47D8-A15E-9ECCC380027B}" destId="{260F9EC4-48A7-440C-B2A4-2BEDE4C5A110}" srcOrd="0" destOrd="0" presId="urn:microsoft.com/office/officeart/2005/8/layout/list1"/>
    <dgm:cxn modelId="{642759D7-F928-41B9-9002-5058DBB40B74}" type="presParOf" srcId="{260F9EC4-48A7-440C-B2A4-2BEDE4C5A110}" destId="{E0A1B7D6-59EC-4F72-817D-C522ACB73BF7}" srcOrd="0" destOrd="0" presId="urn:microsoft.com/office/officeart/2005/8/layout/list1"/>
    <dgm:cxn modelId="{592ED052-9191-4A31-9D74-B36485ADA967}" type="presParOf" srcId="{260F9EC4-48A7-440C-B2A4-2BEDE4C5A110}" destId="{BE17A8D6-B178-491A-BD5D-D145E3904A5A}" srcOrd="1" destOrd="0" presId="urn:microsoft.com/office/officeart/2005/8/layout/list1"/>
    <dgm:cxn modelId="{E03A4E3A-6A99-4D01-A72C-D7117597C9BE}" type="presParOf" srcId="{0E1228E1-B1DA-47D8-A15E-9ECCC380027B}" destId="{2528A4F9-28D0-48A9-992C-B957BBFBC0BE}" srcOrd="1" destOrd="0" presId="urn:microsoft.com/office/officeart/2005/8/layout/list1"/>
    <dgm:cxn modelId="{0C600EBD-9D9C-47E0-BE03-98B481DBA2E1}" type="presParOf" srcId="{0E1228E1-B1DA-47D8-A15E-9ECCC380027B}" destId="{C63CD8EB-A264-45DE-A5B8-A25C673E2892}" srcOrd="2" destOrd="0" presId="urn:microsoft.com/office/officeart/2005/8/layout/list1"/>
    <dgm:cxn modelId="{28AA6501-081E-4FC7-8F92-6D7A5796A5A1}" type="presParOf" srcId="{0E1228E1-B1DA-47D8-A15E-9ECCC380027B}" destId="{059C071D-CB3A-4C5F-89D5-C7396D8CBD9E}" srcOrd="3" destOrd="0" presId="urn:microsoft.com/office/officeart/2005/8/layout/list1"/>
    <dgm:cxn modelId="{6E8D6FE9-4614-4B6E-9295-E617E1162932}" type="presParOf" srcId="{0E1228E1-B1DA-47D8-A15E-9ECCC380027B}" destId="{25E51E92-F833-4703-8FB3-FF6844224CF7}" srcOrd="4" destOrd="0" presId="urn:microsoft.com/office/officeart/2005/8/layout/list1"/>
    <dgm:cxn modelId="{58020659-064A-4A63-BC68-5E5E1393C8F7}" type="presParOf" srcId="{25E51E92-F833-4703-8FB3-FF6844224CF7}" destId="{E1B53946-8FF5-44AE-B323-DC46CD3E4089}" srcOrd="0" destOrd="0" presId="urn:microsoft.com/office/officeart/2005/8/layout/list1"/>
    <dgm:cxn modelId="{35415CCD-A206-4E0E-83BE-24E70F273F99}" type="presParOf" srcId="{25E51E92-F833-4703-8FB3-FF6844224CF7}" destId="{9B41EB26-0E1D-4859-98A5-F05330888226}" srcOrd="1" destOrd="0" presId="urn:microsoft.com/office/officeart/2005/8/layout/list1"/>
    <dgm:cxn modelId="{AF179848-530B-49B2-A591-F4FF0EE21D28}" type="presParOf" srcId="{0E1228E1-B1DA-47D8-A15E-9ECCC380027B}" destId="{34861A3A-4A75-40A7-9B4E-D19DC76D15CD}" srcOrd="5" destOrd="0" presId="urn:microsoft.com/office/officeart/2005/8/layout/list1"/>
    <dgm:cxn modelId="{44EC42F4-87D2-476D-9407-F61B2594828F}" type="presParOf" srcId="{0E1228E1-B1DA-47D8-A15E-9ECCC380027B}" destId="{83B8BAF2-63F9-4229-A565-BE069F9D29B8}" srcOrd="6" destOrd="0" presId="urn:microsoft.com/office/officeart/2005/8/layout/list1"/>
    <dgm:cxn modelId="{48D44DE3-6919-4B19-BE49-DFFBAF2E0410}" type="presParOf" srcId="{0E1228E1-B1DA-47D8-A15E-9ECCC380027B}" destId="{91C97A48-669E-468C-A549-CF483436E4F0}" srcOrd="7" destOrd="0" presId="urn:microsoft.com/office/officeart/2005/8/layout/list1"/>
    <dgm:cxn modelId="{783BE105-6F6A-4465-8D37-D9C77D2B0F6B}" type="presParOf" srcId="{0E1228E1-B1DA-47D8-A15E-9ECCC380027B}" destId="{BB41651B-1591-40A8-8F21-0C48E0C6DD2B}" srcOrd="8" destOrd="0" presId="urn:microsoft.com/office/officeart/2005/8/layout/list1"/>
    <dgm:cxn modelId="{C3929BEF-7A7C-433E-B60F-A9EA68178380}" type="presParOf" srcId="{BB41651B-1591-40A8-8F21-0C48E0C6DD2B}" destId="{5D171EDB-8308-4FB4-90DF-0B1ED4CC8DDE}" srcOrd="0" destOrd="0" presId="urn:microsoft.com/office/officeart/2005/8/layout/list1"/>
    <dgm:cxn modelId="{336BF39C-D4AF-4A98-9277-A75AE32ADF70}" type="presParOf" srcId="{BB41651B-1591-40A8-8F21-0C48E0C6DD2B}" destId="{0565A474-261C-481F-8025-CC908CEF2D9E}" srcOrd="1" destOrd="0" presId="urn:microsoft.com/office/officeart/2005/8/layout/list1"/>
    <dgm:cxn modelId="{E188AE7E-86FC-476F-B390-EA434981B013}" type="presParOf" srcId="{0E1228E1-B1DA-47D8-A15E-9ECCC380027B}" destId="{56E38CB7-AEAC-4358-BB4B-74FFAD66EAA4}" srcOrd="9" destOrd="0" presId="urn:microsoft.com/office/officeart/2005/8/layout/list1"/>
    <dgm:cxn modelId="{95DF731A-FA60-48BE-BE93-ECACE0DD123B}" type="presParOf" srcId="{0E1228E1-B1DA-47D8-A15E-9ECCC380027B}" destId="{FA687CF3-871C-469C-A716-3158F10424CA}" srcOrd="10" destOrd="0" presId="urn:microsoft.com/office/officeart/2005/8/layout/list1"/>
    <dgm:cxn modelId="{F0A81F7C-DD54-48D4-A942-A54530B6435A}" type="presParOf" srcId="{0E1228E1-B1DA-47D8-A15E-9ECCC380027B}" destId="{56C5C1A5-5E4A-46E2-A4DB-1CF2F5A24028}" srcOrd="11" destOrd="0" presId="urn:microsoft.com/office/officeart/2005/8/layout/list1"/>
    <dgm:cxn modelId="{812BCD58-BF02-491B-90C3-FE6FFD0B0A31}" type="presParOf" srcId="{0E1228E1-B1DA-47D8-A15E-9ECCC380027B}" destId="{BF3DB4DF-9A3B-4F7B-9EBE-A034389B1C12}" srcOrd="12" destOrd="0" presId="urn:microsoft.com/office/officeart/2005/8/layout/list1"/>
    <dgm:cxn modelId="{C96E9080-755D-4AE3-B8A5-9C131676FD72}" type="presParOf" srcId="{BF3DB4DF-9A3B-4F7B-9EBE-A034389B1C12}" destId="{E00D6CF6-CAC9-4E81-9A6D-4B9C54B932E6}" srcOrd="0" destOrd="0" presId="urn:microsoft.com/office/officeart/2005/8/layout/list1"/>
    <dgm:cxn modelId="{679581CA-CCA3-4843-9D56-5F8C2D686B4D}" type="presParOf" srcId="{BF3DB4DF-9A3B-4F7B-9EBE-A034389B1C12}" destId="{923EABFE-6DBB-422C-B872-E677191551C2}" srcOrd="1" destOrd="0" presId="urn:microsoft.com/office/officeart/2005/8/layout/list1"/>
    <dgm:cxn modelId="{9CD863DE-CD7C-4482-A9A0-8CBC58B79C78}" type="presParOf" srcId="{0E1228E1-B1DA-47D8-A15E-9ECCC380027B}" destId="{57610C38-6C0F-4E6D-B6F2-61ABE3406DF0}" srcOrd="13" destOrd="0" presId="urn:microsoft.com/office/officeart/2005/8/layout/list1"/>
    <dgm:cxn modelId="{0C3DED26-2E45-420B-B5C9-66753520200C}" type="presParOf" srcId="{0E1228E1-B1DA-47D8-A15E-9ECCC380027B}" destId="{FCC8409B-764A-4764-A97D-3709F0250224}"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89123B4-CC82-4CA9-BFC3-90EC54D59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algn="ctr" rtl="0"/>
          <a:r>
            <a:rPr lang="es-MX" sz="2400" dirty="0"/>
            <a:t>Medio filtrante (Características)</a:t>
          </a:r>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DF637907-2E51-4D97-B3CA-9D5C3E973112}" type="pres">
      <dgm:prSet presAssocID="{189123B4-CC82-4CA9-BFC3-90EC54D59CD2}" presName="linear" presStyleCnt="0">
        <dgm:presLayoutVars>
          <dgm:animLvl val="lvl"/>
          <dgm:resizeHandles val="exact"/>
        </dgm:presLayoutVars>
      </dgm:prSet>
      <dgm:spPr/>
    </dgm:pt>
    <dgm:pt modelId="{17B55EDC-5E94-43B2-921D-04FDDEE2D6F2}" type="pres">
      <dgm:prSet presAssocID="{551AE0F3-47C9-49A8-9002-BBB3F2AB3177}" presName="parentText" presStyleLbl="node1" presStyleIdx="0" presStyleCnt="1" custLinFactNeighborY="7098">
        <dgm:presLayoutVars>
          <dgm:chMax val="0"/>
          <dgm:bulletEnabled val="1"/>
        </dgm:presLayoutVars>
      </dgm:prSet>
      <dgm:spPr/>
    </dgm:pt>
  </dgm:ptLst>
  <dgm:cxnLst>
    <dgm:cxn modelId="{65368929-ADDB-4696-9F59-22C7BB79A625}" type="presOf" srcId="{189123B4-CC82-4CA9-BFC3-90EC54D59CD2}" destId="{DF637907-2E51-4D97-B3CA-9D5C3E973112}" srcOrd="0" destOrd="0" presId="urn:microsoft.com/office/officeart/2005/8/layout/vList2"/>
    <dgm:cxn modelId="{3E107962-0407-4667-8FEA-66C7C583F28E}" srcId="{189123B4-CC82-4CA9-BFC3-90EC54D59CD2}" destId="{551AE0F3-47C9-49A8-9002-BBB3F2AB3177}" srcOrd="0" destOrd="0" parTransId="{2B8C2949-59EC-402D-BBD3-543E6326DE34}" sibTransId="{7F72A209-D0E2-4183-B190-C571ABF25925}"/>
    <dgm:cxn modelId="{64FB5586-42F7-4D4C-8DE5-9846211C50D6}" type="presOf" srcId="{551AE0F3-47C9-49A8-9002-BBB3F2AB3177}" destId="{17B55EDC-5E94-43B2-921D-04FDDEE2D6F2}" srcOrd="0" destOrd="0" presId="urn:microsoft.com/office/officeart/2005/8/layout/vList2"/>
    <dgm:cxn modelId="{90799FA2-8020-4582-AE00-974D2BA2ADB8}" type="presParOf" srcId="{DF637907-2E51-4D97-B3CA-9D5C3E973112}" destId="{17B55EDC-5E94-43B2-921D-04FDDEE2D6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14B1C37-3AEB-438F-8413-CEBF9259AE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F95B750-2419-4655-86CA-770817068F5B}">
      <dgm:prSet custT="1"/>
      <dgm:spPr/>
      <dgm:t>
        <a:bodyPr/>
        <a:lstStyle/>
        <a:p>
          <a:pPr rtl="0"/>
          <a:r>
            <a:rPr lang="es-MX" sz="2200" dirty="0"/>
            <a:t>Ser resistente a las inclemencias de la intemperie.</a:t>
          </a:r>
        </a:p>
        <a:p>
          <a:pPr rtl="0"/>
          <a:r>
            <a:rPr lang="es-MX" sz="1800" dirty="0"/>
            <a:t>       No desintegrarse por la acción del agua, aire, cambios de temperatura, etc. </a:t>
          </a:r>
        </a:p>
      </dgm:t>
    </dgm:pt>
    <dgm:pt modelId="{33C5FC7F-BA14-45BA-921E-51BED444FF97}" type="parTrans" cxnId="{BFB81A62-F29E-4304-90A3-FE29C514509B}">
      <dgm:prSet/>
      <dgm:spPr/>
      <dgm:t>
        <a:bodyPr/>
        <a:lstStyle/>
        <a:p>
          <a:endParaRPr lang="es-MX"/>
        </a:p>
      </dgm:t>
    </dgm:pt>
    <dgm:pt modelId="{EE8E1C0D-E2E6-4230-9ACD-B0CD1FF6FAA8}" type="sibTrans" cxnId="{BFB81A62-F29E-4304-90A3-FE29C514509B}">
      <dgm:prSet/>
      <dgm:spPr/>
      <dgm:t>
        <a:bodyPr/>
        <a:lstStyle/>
        <a:p>
          <a:endParaRPr lang="es-MX"/>
        </a:p>
      </dgm:t>
    </dgm:pt>
    <dgm:pt modelId="{195B12D7-4B97-415D-BA51-59E8232BC3F9}">
      <dgm:prSet custT="1"/>
      <dgm:spPr/>
      <dgm:t>
        <a:bodyPr/>
        <a:lstStyle/>
        <a:p>
          <a:pPr rtl="0"/>
          <a:r>
            <a:rPr lang="es-MX" sz="2200" dirty="0"/>
            <a:t>Soportar su propio peso y las cargas vivas razonables</a:t>
          </a:r>
        </a:p>
        <a:p>
          <a:pPr rtl="0"/>
          <a:r>
            <a:rPr lang="es-MX" sz="1800" dirty="0"/>
            <a:t>      Durante su construcción, inspección, mantenimiento y reparación.</a:t>
          </a:r>
        </a:p>
      </dgm:t>
    </dgm:pt>
    <dgm:pt modelId="{4A6C0601-A99C-4B61-AD30-544A14BA2AD8}" type="parTrans" cxnId="{B9FF09C9-E1EA-44C0-9E86-F39AA18B3659}">
      <dgm:prSet/>
      <dgm:spPr/>
      <dgm:t>
        <a:bodyPr/>
        <a:lstStyle/>
        <a:p>
          <a:endParaRPr lang="es-MX"/>
        </a:p>
      </dgm:t>
    </dgm:pt>
    <dgm:pt modelId="{C7E61572-2065-4CCC-A653-C4D787908B10}" type="sibTrans" cxnId="{B9FF09C9-E1EA-44C0-9E86-F39AA18B3659}">
      <dgm:prSet/>
      <dgm:spPr/>
      <dgm:t>
        <a:bodyPr/>
        <a:lstStyle/>
        <a:p>
          <a:endParaRPr lang="es-MX"/>
        </a:p>
      </dgm:t>
    </dgm:pt>
    <dgm:pt modelId="{C491EDF0-23E8-444F-8425-85AB13465AFF}">
      <dgm:prSet custT="1"/>
      <dgm:spPr/>
      <dgm:t>
        <a:bodyPr/>
        <a:lstStyle/>
        <a:p>
          <a:pPr rtl="0"/>
          <a:r>
            <a:rPr lang="es-MX" sz="2200" dirty="0"/>
            <a:t>Ser resistente a los crecimientos biológicos y a los productos químicos que se apliquen para el control de insectos</a:t>
          </a:r>
        </a:p>
      </dgm:t>
    </dgm:pt>
    <dgm:pt modelId="{1DB6E54F-711C-433E-B6C2-9F33F95D9506}" type="parTrans" cxnId="{C909CA36-EB47-42DB-B995-94E5EA332691}">
      <dgm:prSet/>
      <dgm:spPr/>
      <dgm:t>
        <a:bodyPr/>
        <a:lstStyle/>
        <a:p>
          <a:endParaRPr lang="es-MX"/>
        </a:p>
      </dgm:t>
    </dgm:pt>
    <dgm:pt modelId="{7CC799D4-FF22-44C4-A6ED-FFE8042726AE}" type="sibTrans" cxnId="{C909CA36-EB47-42DB-B995-94E5EA332691}">
      <dgm:prSet/>
      <dgm:spPr/>
      <dgm:t>
        <a:bodyPr/>
        <a:lstStyle/>
        <a:p>
          <a:endParaRPr lang="es-MX"/>
        </a:p>
      </dgm:t>
    </dgm:pt>
    <dgm:pt modelId="{A0C2D709-D800-47D1-AB7A-9DCBAB0A7051}" type="pres">
      <dgm:prSet presAssocID="{614B1C37-3AEB-438F-8413-CEBF9259AEC9}" presName="linear" presStyleCnt="0">
        <dgm:presLayoutVars>
          <dgm:animLvl val="lvl"/>
          <dgm:resizeHandles val="exact"/>
        </dgm:presLayoutVars>
      </dgm:prSet>
      <dgm:spPr/>
    </dgm:pt>
    <dgm:pt modelId="{29F94539-6E1F-4678-9C09-6A706E242406}" type="pres">
      <dgm:prSet presAssocID="{8F95B750-2419-4655-86CA-770817068F5B}" presName="parentText" presStyleLbl="node1" presStyleIdx="0" presStyleCnt="3">
        <dgm:presLayoutVars>
          <dgm:chMax val="0"/>
          <dgm:bulletEnabled val="1"/>
        </dgm:presLayoutVars>
      </dgm:prSet>
      <dgm:spPr/>
    </dgm:pt>
    <dgm:pt modelId="{FA8C59FF-0508-46DD-BCA9-FCBE1CA69C93}" type="pres">
      <dgm:prSet presAssocID="{EE8E1C0D-E2E6-4230-9ACD-B0CD1FF6FAA8}" presName="spacer" presStyleCnt="0"/>
      <dgm:spPr/>
    </dgm:pt>
    <dgm:pt modelId="{26FE2EF4-C05C-4DE3-991B-9598A9B1E04B}" type="pres">
      <dgm:prSet presAssocID="{195B12D7-4B97-415D-BA51-59E8232BC3F9}" presName="parentText" presStyleLbl="node1" presStyleIdx="1" presStyleCnt="3" custLinFactNeighborX="438">
        <dgm:presLayoutVars>
          <dgm:chMax val="0"/>
          <dgm:bulletEnabled val="1"/>
        </dgm:presLayoutVars>
      </dgm:prSet>
      <dgm:spPr/>
    </dgm:pt>
    <dgm:pt modelId="{74CF14C6-33B0-483A-8186-9634B8514BBE}" type="pres">
      <dgm:prSet presAssocID="{C7E61572-2065-4CCC-A653-C4D787908B10}" presName="spacer" presStyleCnt="0"/>
      <dgm:spPr/>
    </dgm:pt>
    <dgm:pt modelId="{7C5E5A36-6AE3-4557-9802-3C8605CF4363}" type="pres">
      <dgm:prSet presAssocID="{C491EDF0-23E8-444F-8425-85AB13465AFF}" presName="parentText" presStyleLbl="node1" presStyleIdx="2" presStyleCnt="3">
        <dgm:presLayoutVars>
          <dgm:chMax val="0"/>
          <dgm:bulletEnabled val="1"/>
        </dgm:presLayoutVars>
      </dgm:prSet>
      <dgm:spPr/>
    </dgm:pt>
  </dgm:ptLst>
  <dgm:cxnLst>
    <dgm:cxn modelId="{0C7CD306-425F-4414-840B-92FBFB3CA4E7}" type="presOf" srcId="{8F95B750-2419-4655-86CA-770817068F5B}" destId="{29F94539-6E1F-4678-9C09-6A706E242406}" srcOrd="0" destOrd="0" presId="urn:microsoft.com/office/officeart/2005/8/layout/vList2"/>
    <dgm:cxn modelId="{C19A4729-976F-4B31-8EF9-E51DE0ACE9B0}" type="presOf" srcId="{195B12D7-4B97-415D-BA51-59E8232BC3F9}" destId="{26FE2EF4-C05C-4DE3-991B-9598A9B1E04B}" srcOrd="0" destOrd="0" presId="urn:microsoft.com/office/officeart/2005/8/layout/vList2"/>
    <dgm:cxn modelId="{C909CA36-EB47-42DB-B995-94E5EA332691}" srcId="{614B1C37-3AEB-438F-8413-CEBF9259AEC9}" destId="{C491EDF0-23E8-444F-8425-85AB13465AFF}" srcOrd="2" destOrd="0" parTransId="{1DB6E54F-711C-433E-B6C2-9F33F95D9506}" sibTransId="{7CC799D4-FF22-44C4-A6ED-FFE8042726AE}"/>
    <dgm:cxn modelId="{4A31183A-1ECF-4A00-B7CC-7579643A12F2}" type="presOf" srcId="{614B1C37-3AEB-438F-8413-CEBF9259AEC9}" destId="{A0C2D709-D800-47D1-AB7A-9DCBAB0A7051}" srcOrd="0" destOrd="0" presId="urn:microsoft.com/office/officeart/2005/8/layout/vList2"/>
    <dgm:cxn modelId="{BFB81A62-F29E-4304-90A3-FE29C514509B}" srcId="{614B1C37-3AEB-438F-8413-CEBF9259AEC9}" destId="{8F95B750-2419-4655-86CA-770817068F5B}" srcOrd="0" destOrd="0" parTransId="{33C5FC7F-BA14-45BA-921E-51BED444FF97}" sibTransId="{EE8E1C0D-E2E6-4230-9ACD-B0CD1FF6FAA8}"/>
    <dgm:cxn modelId="{82329D6F-155A-495E-8F24-559BB853DCE7}" type="presOf" srcId="{C491EDF0-23E8-444F-8425-85AB13465AFF}" destId="{7C5E5A36-6AE3-4557-9802-3C8605CF4363}" srcOrd="0" destOrd="0" presId="urn:microsoft.com/office/officeart/2005/8/layout/vList2"/>
    <dgm:cxn modelId="{B9FF09C9-E1EA-44C0-9E86-F39AA18B3659}" srcId="{614B1C37-3AEB-438F-8413-CEBF9259AEC9}" destId="{195B12D7-4B97-415D-BA51-59E8232BC3F9}" srcOrd="1" destOrd="0" parTransId="{4A6C0601-A99C-4B61-AD30-544A14BA2AD8}" sibTransId="{C7E61572-2065-4CCC-A653-C4D787908B10}"/>
    <dgm:cxn modelId="{46A95AAF-3165-46EA-97C8-C5CBE413ADDF}" type="presParOf" srcId="{A0C2D709-D800-47D1-AB7A-9DCBAB0A7051}" destId="{29F94539-6E1F-4678-9C09-6A706E242406}" srcOrd="0" destOrd="0" presId="urn:microsoft.com/office/officeart/2005/8/layout/vList2"/>
    <dgm:cxn modelId="{5392A6B5-8156-4F29-ADF3-0229E63D1FCB}" type="presParOf" srcId="{A0C2D709-D800-47D1-AB7A-9DCBAB0A7051}" destId="{FA8C59FF-0508-46DD-BCA9-FCBE1CA69C93}" srcOrd="1" destOrd="0" presId="urn:microsoft.com/office/officeart/2005/8/layout/vList2"/>
    <dgm:cxn modelId="{99FA5091-CAEF-4E62-97E8-E30B66FE39DA}" type="presParOf" srcId="{A0C2D709-D800-47D1-AB7A-9DCBAB0A7051}" destId="{26FE2EF4-C05C-4DE3-991B-9598A9B1E04B}" srcOrd="2" destOrd="0" presId="urn:microsoft.com/office/officeart/2005/8/layout/vList2"/>
    <dgm:cxn modelId="{FB8EF44A-286B-4429-9742-E95279CBEF94}" type="presParOf" srcId="{A0C2D709-D800-47D1-AB7A-9DCBAB0A7051}" destId="{74CF14C6-33B0-483A-8186-9634B8514BBE}" srcOrd="3" destOrd="0" presId="urn:microsoft.com/office/officeart/2005/8/layout/vList2"/>
    <dgm:cxn modelId="{8312461A-D053-47EA-BC11-EB7D5F198DBC}" type="presParOf" srcId="{A0C2D709-D800-47D1-AB7A-9DCBAB0A7051}" destId="{7C5E5A36-6AE3-4557-9802-3C8605CF4363}"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89123B4-CC82-4CA9-BFC3-90EC54D59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algn="ctr" rtl="0"/>
          <a:r>
            <a:rPr lang="es-MX" sz="1800" dirty="0"/>
            <a:t>Medio filtrante (Características)</a:t>
          </a:r>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DF637907-2E51-4D97-B3CA-9D5C3E973112}" type="pres">
      <dgm:prSet presAssocID="{189123B4-CC82-4CA9-BFC3-90EC54D59CD2}" presName="linear" presStyleCnt="0">
        <dgm:presLayoutVars>
          <dgm:animLvl val="lvl"/>
          <dgm:resizeHandles val="exact"/>
        </dgm:presLayoutVars>
      </dgm:prSet>
      <dgm:spPr/>
    </dgm:pt>
    <dgm:pt modelId="{17B55EDC-5E94-43B2-921D-04FDDEE2D6F2}" type="pres">
      <dgm:prSet presAssocID="{551AE0F3-47C9-49A8-9002-BBB3F2AB3177}" presName="parentText" presStyleLbl="node1" presStyleIdx="0" presStyleCnt="1" custLinFactNeighborX="-1216" custLinFactNeighborY="1299">
        <dgm:presLayoutVars>
          <dgm:chMax val="0"/>
          <dgm:bulletEnabled val="1"/>
        </dgm:presLayoutVars>
      </dgm:prSet>
      <dgm:spPr/>
    </dgm:pt>
  </dgm:ptLst>
  <dgm:cxnLst>
    <dgm:cxn modelId="{3E107962-0407-4667-8FEA-66C7C583F28E}" srcId="{189123B4-CC82-4CA9-BFC3-90EC54D59CD2}" destId="{551AE0F3-47C9-49A8-9002-BBB3F2AB3177}" srcOrd="0" destOrd="0" parTransId="{2B8C2949-59EC-402D-BBD3-543E6326DE34}" sibTransId="{7F72A209-D0E2-4183-B190-C571ABF25925}"/>
    <dgm:cxn modelId="{DF340244-71A6-45E6-A1CE-123C3A915217}" type="presOf" srcId="{189123B4-CC82-4CA9-BFC3-90EC54D59CD2}" destId="{DF637907-2E51-4D97-B3CA-9D5C3E973112}" srcOrd="0" destOrd="0" presId="urn:microsoft.com/office/officeart/2005/8/layout/vList2"/>
    <dgm:cxn modelId="{2169149B-70CA-4D15-ACC6-E764BAC6EA02}" type="presOf" srcId="{551AE0F3-47C9-49A8-9002-BBB3F2AB3177}" destId="{17B55EDC-5E94-43B2-921D-04FDDEE2D6F2}" srcOrd="0" destOrd="0" presId="urn:microsoft.com/office/officeart/2005/8/layout/vList2"/>
    <dgm:cxn modelId="{0959EBFC-9779-4194-B7DD-EDA442EA060D}" type="presParOf" srcId="{DF637907-2E51-4D97-B3CA-9D5C3E973112}" destId="{17B55EDC-5E94-43B2-921D-04FDDEE2D6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FEFC662-5975-4224-AFE1-41B26B0B52C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08DFC567-207D-456A-AA88-89696F78E8E0}">
      <dgm:prSet custT="1"/>
      <dgm:spPr/>
      <dgm:t>
        <a:bodyPr/>
        <a:lstStyle/>
        <a:p>
          <a:pPr algn="ctr" rtl="0"/>
          <a:r>
            <a:rPr lang="es-MX" sz="2400" dirty="0"/>
            <a:t>Algunos tipos de empaque de filtros percoladores</a:t>
          </a:r>
        </a:p>
      </dgm:t>
    </dgm:pt>
    <dgm:pt modelId="{88BE9379-A636-4168-A852-15B14F1E8E19}" type="parTrans" cxnId="{4F22968B-2728-4A46-A21E-46C32D112A41}">
      <dgm:prSet/>
      <dgm:spPr/>
      <dgm:t>
        <a:bodyPr/>
        <a:lstStyle/>
        <a:p>
          <a:endParaRPr lang="es-MX"/>
        </a:p>
      </dgm:t>
    </dgm:pt>
    <dgm:pt modelId="{05878759-6D2A-4A21-B8E0-8EA1C4D54054}" type="sibTrans" cxnId="{4F22968B-2728-4A46-A21E-46C32D112A41}">
      <dgm:prSet/>
      <dgm:spPr/>
      <dgm:t>
        <a:bodyPr/>
        <a:lstStyle/>
        <a:p>
          <a:endParaRPr lang="es-MX"/>
        </a:p>
      </dgm:t>
    </dgm:pt>
    <dgm:pt modelId="{A0445A25-813F-4488-A620-7F2772FE2DEF}" type="pres">
      <dgm:prSet presAssocID="{6FEFC662-5975-4224-AFE1-41B26B0B52C7}" presName="linear" presStyleCnt="0">
        <dgm:presLayoutVars>
          <dgm:animLvl val="lvl"/>
          <dgm:resizeHandles val="exact"/>
        </dgm:presLayoutVars>
      </dgm:prSet>
      <dgm:spPr/>
    </dgm:pt>
    <dgm:pt modelId="{60FB03B0-1C24-444D-A488-BC8F6CDF27BD}" type="pres">
      <dgm:prSet presAssocID="{08DFC567-207D-456A-AA88-89696F78E8E0}" presName="parentText" presStyleLbl="node1" presStyleIdx="0" presStyleCnt="1" custLinFactNeighborX="1012" custLinFactNeighborY="-47418">
        <dgm:presLayoutVars>
          <dgm:chMax val="0"/>
          <dgm:bulletEnabled val="1"/>
        </dgm:presLayoutVars>
      </dgm:prSet>
      <dgm:spPr/>
    </dgm:pt>
  </dgm:ptLst>
  <dgm:cxnLst>
    <dgm:cxn modelId="{4F22968B-2728-4A46-A21E-46C32D112A41}" srcId="{6FEFC662-5975-4224-AFE1-41B26B0B52C7}" destId="{08DFC567-207D-456A-AA88-89696F78E8E0}" srcOrd="0" destOrd="0" parTransId="{88BE9379-A636-4168-A852-15B14F1E8E19}" sibTransId="{05878759-6D2A-4A21-B8E0-8EA1C4D54054}"/>
    <dgm:cxn modelId="{9D0E6C8D-5EDD-4B57-B1F5-B1F11BC417FF}" type="presOf" srcId="{08DFC567-207D-456A-AA88-89696F78E8E0}" destId="{60FB03B0-1C24-444D-A488-BC8F6CDF27BD}" srcOrd="0" destOrd="0" presId="urn:microsoft.com/office/officeart/2005/8/layout/vList2"/>
    <dgm:cxn modelId="{CD86C390-29C1-43DC-8A04-BE6CCBC0BF1C}" type="presOf" srcId="{6FEFC662-5975-4224-AFE1-41B26B0B52C7}" destId="{A0445A25-813F-4488-A620-7F2772FE2DEF}" srcOrd="0" destOrd="0" presId="urn:microsoft.com/office/officeart/2005/8/layout/vList2"/>
    <dgm:cxn modelId="{3F5D9F93-390C-482D-93A9-0C2A09CCF88B}" type="presParOf" srcId="{A0445A25-813F-4488-A620-7F2772FE2DEF}" destId="{60FB03B0-1C24-444D-A488-BC8F6CDF27BD}"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FD5D38-B5E3-4449-85B9-C0222A372F8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3D09F00-9712-4EA5-9F7A-C364A2838F1E}">
      <dgm:prSet custT="1"/>
      <dgm:spPr/>
      <dgm:t>
        <a:bodyPr/>
        <a:lstStyle/>
        <a:p>
          <a:pPr rtl="0"/>
          <a:r>
            <a:rPr lang="es-ES" sz="2800" b="1" dirty="0"/>
            <a:t>GUIA DEL USUARIO</a:t>
          </a:r>
          <a:endParaRPr lang="es-MX" sz="2800" dirty="0"/>
        </a:p>
      </dgm:t>
    </dgm:pt>
    <dgm:pt modelId="{E52A4CEF-0FAD-4060-A99F-71F3CF60ABD8}" type="parTrans" cxnId="{0C1DD88C-5ABB-4AD1-9208-536FC1AF749B}">
      <dgm:prSet/>
      <dgm:spPr/>
      <dgm:t>
        <a:bodyPr/>
        <a:lstStyle/>
        <a:p>
          <a:endParaRPr lang="es-MX"/>
        </a:p>
      </dgm:t>
    </dgm:pt>
    <dgm:pt modelId="{3D4DCECE-BC0F-4207-9DD0-DBF333CFC947}" type="sibTrans" cxnId="{0C1DD88C-5ABB-4AD1-9208-536FC1AF749B}">
      <dgm:prSet/>
      <dgm:spPr/>
      <dgm:t>
        <a:bodyPr/>
        <a:lstStyle/>
        <a:p>
          <a:endParaRPr lang="es-MX"/>
        </a:p>
      </dgm:t>
    </dgm:pt>
    <dgm:pt modelId="{52A256F9-2B57-4061-9BD9-1988A587A3D5}" type="pres">
      <dgm:prSet presAssocID="{71FD5D38-B5E3-4449-85B9-C0222A372F8D}" presName="linear" presStyleCnt="0">
        <dgm:presLayoutVars>
          <dgm:animLvl val="lvl"/>
          <dgm:resizeHandles val="exact"/>
        </dgm:presLayoutVars>
      </dgm:prSet>
      <dgm:spPr/>
    </dgm:pt>
    <dgm:pt modelId="{5721FE42-4BC1-4B4A-A125-2124BEB9519E}" type="pres">
      <dgm:prSet presAssocID="{A3D09F00-9712-4EA5-9F7A-C364A2838F1E}" presName="parentText" presStyleLbl="node1" presStyleIdx="0" presStyleCnt="1" custLinFactNeighborX="0" custLinFactNeighborY="-54789">
        <dgm:presLayoutVars>
          <dgm:chMax val="0"/>
          <dgm:bulletEnabled val="1"/>
        </dgm:presLayoutVars>
      </dgm:prSet>
      <dgm:spPr/>
    </dgm:pt>
  </dgm:ptLst>
  <dgm:cxnLst>
    <dgm:cxn modelId="{FC8B543D-A5C1-4FF4-A72F-6D69F32F1E26}" type="presOf" srcId="{A3D09F00-9712-4EA5-9F7A-C364A2838F1E}" destId="{5721FE42-4BC1-4B4A-A125-2124BEB9519E}" srcOrd="0" destOrd="0" presId="urn:microsoft.com/office/officeart/2005/8/layout/vList2"/>
    <dgm:cxn modelId="{0C1DD88C-5ABB-4AD1-9208-536FC1AF749B}" srcId="{71FD5D38-B5E3-4449-85B9-C0222A372F8D}" destId="{A3D09F00-9712-4EA5-9F7A-C364A2838F1E}" srcOrd="0" destOrd="0" parTransId="{E52A4CEF-0FAD-4060-A99F-71F3CF60ABD8}" sibTransId="{3D4DCECE-BC0F-4207-9DD0-DBF333CFC947}"/>
    <dgm:cxn modelId="{302072E5-5250-425F-9EB8-3928AFEA6CA8}" type="presOf" srcId="{71FD5D38-B5E3-4449-85B9-C0222A372F8D}" destId="{52A256F9-2B57-4061-9BD9-1988A587A3D5}" srcOrd="0" destOrd="0" presId="urn:microsoft.com/office/officeart/2005/8/layout/vList2"/>
    <dgm:cxn modelId="{85A31E27-6076-4ACA-B703-7EB22B8E5622}" type="presParOf" srcId="{52A256F9-2B57-4061-9BD9-1988A587A3D5}" destId="{5721FE42-4BC1-4B4A-A125-2124BEB9519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14B1C37-3AEB-438F-8413-CEBF9259AE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95B12D7-4B97-415D-BA51-59E8232BC3F9}">
      <dgm:prSet custT="1"/>
      <dgm:spPr/>
      <dgm:t>
        <a:bodyPr/>
        <a:lstStyle/>
        <a:p>
          <a:pPr algn="just" rtl="0"/>
          <a:r>
            <a:rPr lang="es-MX" sz="1400" dirty="0"/>
            <a:t>Actualmente casi no se utilizan materiales naturales, tales como las gravas, estos han sido sustituidos por empaques sintéticos que superan con mucho a los materiales naturales.</a:t>
          </a:r>
          <a:endParaRPr lang="es-MX" sz="1100" dirty="0"/>
        </a:p>
      </dgm:t>
    </dgm:pt>
    <dgm:pt modelId="{4A6C0601-A99C-4B61-AD30-544A14BA2AD8}" type="parTrans" cxnId="{B9FF09C9-E1EA-44C0-9E86-F39AA18B3659}">
      <dgm:prSet/>
      <dgm:spPr/>
      <dgm:t>
        <a:bodyPr/>
        <a:lstStyle/>
        <a:p>
          <a:endParaRPr lang="es-MX"/>
        </a:p>
      </dgm:t>
    </dgm:pt>
    <dgm:pt modelId="{C7E61572-2065-4CCC-A653-C4D787908B10}" type="sibTrans" cxnId="{B9FF09C9-E1EA-44C0-9E86-F39AA18B3659}">
      <dgm:prSet/>
      <dgm:spPr/>
      <dgm:t>
        <a:bodyPr/>
        <a:lstStyle/>
        <a:p>
          <a:endParaRPr lang="es-MX"/>
        </a:p>
      </dgm:t>
    </dgm:pt>
    <dgm:pt modelId="{A0C2D709-D800-47D1-AB7A-9DCBAB0A7051}" type="pres">
      <dgm:prSet presAssocID="{614B1C37-3AEB-438F-8413-CEBF9259AEC9}" presName="linear" presStyleCnt="0">
        <dgm:presLayoutVars>
          <dgm:animLvl val="lvl"/>
          <dgm:resizeHandles val="exact"/>
        </dgm:presLayoutVars>
      </dgm:prSet>
      <dgm:spPr/>
    </dgm:pt>
    <dgm:pt modelId="{26FE2EF4-C05C-4DE3-991B-9598A9B1E04B}" type="pres">
      <dgm:prSet presAssocID="{195B12D7-4B97-415D-BA51-59E8232BC3F9}" presName="parentText" presStyleLbl="node1" presStyleIdx="0" presStyleCnt="1" custLinFactY="-6960" custLinFactNeighborY="-100000">
        <dgm:presLayoutVars>
          <dgm:chMax val="0"/>
          <dgm:bulletEnabled val="1"/>
        </dgm:presLayoutVars>
      </dgm:prSet>
      <dgm:spPr/>
    </dgm:pt>
  </dgm:ptLst>
  <dgm:cxnLst>
    <dgm:cxn modelId="{DECADE09-C473-4F28-A239-EA16DBE5CB10}" type="presOf" srcId="{614B1C37-3AEB-438F-8413-CEBF9259AEC9}" destId="{A0C2D709-D800-47D1-AB7A-9DCBAB0A7051}" srcOrd="0" destOrd="0" presId="urn:microsoft.com/office/officeart/2005/8/layout/vList2"/>
    <dgm:cxn modelId="{146CDE97-9078-4349-8B56-228D1EB76D89}" type="presOf" srcId="{195B12D7-4B97-415D-BA51-59E8232BC3F9}" destId="{26FE2EF4-C05C-4DE3-991B-9598A9B1E04B}" srcOrd="0" destOrd="0" presId="urn:microsoft.com/office/officeart/2005/8/layout/vList2"/>
    <dgm:cxn modelId="{B9FF09C9-E1EA-44C0-9E86-F39AA18B3659}" srcId="{614B1C37-3AEB-438F-8413-CEBF9259AEC9}" destId="{195B12D7-4B97-415D-BA51-59E8232BC3F9}" srcOrd="0" destOrd="0" parTransId="{4A6C0601-A99C-4B61-AD30-544A14BA2AD8}" sibTransId="{C7E61572-2065-4CCC-A653-C4D787908B10}"/>
    <dgm:cxn modelId="{BB71473F-9700-44B7-9E93-6DD2C472F4B3}" type="presParOf" srcId="{A0C2D709-D800-47D1-AB7A-9DCBAB0A7051}" destId="{26FE2EF4-C05C-4DE3-991B-9598A9B1E04B}"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6458762-83F5-4ED9-B5B2-B17A1019083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FF6B885-1C9B-4752-8258-AC3C6D15D7DA}">
      <dgm:prSet custT="1"/>
      <dgm:spPr/>
      <dgm:t>
        <a:bodyPr/>
        <a:lstStyle/>
        <a:p>
          <a:pPr rtl="0"/>
          <a:r>
            <a:rPr lang="es-MX" sz="2400" b="1" dirty="0"/>
            <a:t>Sistema distribuidor de agua</a:t>
          </a:r>
        </a:p>
      </dgm:t>
    </dgm:pt>
    <dgm:pt modelId="{B0B3D55A-A020-4F33-BB43-635A58451DFF}" type="parTrans" cxnId="{70C9AEFF-0DD9-4194-9036-1B8014FEA932}">
      <dgm:prSet/>
      <dgm:spPr/>
      <dgm:t>
        <a:bodyPr/>
        <a:lstStyle/>
        <a:p>
          <a:endParaRPr lang="es-MX"/>
        </a:p>
      </dgm:t>
    </dgm:pt>
    <dgm:pt modelId="{9E8CF539-F9C4-4753-A235-7B33B374BC4E}" type="sibTrans" cxnId="{70C9AEFF-0DD9-4194-9036-1B8014FEA932}">
      <dgm:prSet/>
      <dgm:spPr/>
      <dgm:t>
        <a:bodyPr/>
        <a:lstStyle/>
        <a:p>
          <a:endParaRPr lang="es-MX"/>
        </a:p>
      </dgm:t>
    </dgm:pt>
    <dgm:pt modelId="{D699239A-FD3F-45C1-AA71-F81F50691FA4}" type="pres">
      <dgm:prSet presAssocID="{26458762-83F5-4ED9-B5B2-B17A10190832}" presName="linear" presStyleCnt="0">
        <dgm:presLayoutVars>
          <dgm:animLvl val="lvl"/>
          <dgm:resizeHandles val="exact"/>
        </dgm:presLayoutVars>
      </dgm:prSet>
      <dgm:spPr/>
    </dgm:pt>
    <dgm:pt modelId="{5AA3D1C1-7E0C-4D85-A248-E1F78EA501AA}" type="pres">
      <dgm:prSet presAssocID="{EFF6B885-1C9B-4752-8258-AC3C6D15D7DA}" presName="parentText" presStyleLbl="node1" presStyleIdx="0" presStyleCnt="1" custLinFactNeighborX="-8295" custLinFactNeighborY="-33192">
        <dgm:presLayoutVars>
          <dgm:chMax val="0"/>
          <dgm:bulletEnabled val="1"/>
        </dgm:presLayoutVars>
      </dgm:prSet>
      <dgm:spPr/>
    </dgm:pt>
  </dgm:ptLst>
  <dgm:cxnLst>
    <dgm:cxn modelId="{30D3C39C-3614-4516-B75D-4DD62C4A8698}" type="presOf" srcId="{EFF6B885-1C9B-4752-8258-AC3C6D15D7DA}" destId="{5AA3D1C1-7E0C-4D85-A248-E1F78EA501AA}" srcOrd="0" destOrd="0" presId="urn:microsoft.com/office/officeart/2005/8/layout/vList2"/>
    <dgm:cxn modelId="{E4FFEAE5-BD62-44D5-A5AE-BB273692B186}" type="presOf" srcId="{26458762-83F5-4ED9-B5B2-B17A10190832}" destId="{D699239A-FD3F-45C1-AA71-F81F50691FA4}" srcOrd="0" destOrd="0" presId="urn:microsoft.com/office/officeart/2005/8/layout/vList2"/>
    <dgm:cxn modelId="{70C9AEFF-0DD9-4194-9036-1B8014FEA932}" srcId="{26458762-83F5-4ED9-B5B2-B17A10190832}" destId="{EFF6B885-1C9B-4752-8258-AC3C6D15D7DA}" srcOrd="0" destOrd="0" parTransId="{B0B3D55A-A020-4F33-BB43-635A58451DFF}" sibTransId="{9E8CF539-F9C4-4753-A235-7B33B374BC4E}"/>
    <dgm:cxn modelId="{29477618-629F-4DA1-9F1B-487E135D26FE}" type="presParOf" srcId="{D699239A-FD3F-45C1-AA71-F81F50691FA4}" destId="{5AA3D1C1-7E0C-4D85-A248-E1F78EA501A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7E05FA9-5BEC-4CF2-AB0B-3C1E970918A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5F51173-1BC4-4E1A-9FBA-B522DDB44D91}">
      <dgm:prSet custT="1"/>
      <dgm:spPr/>
      <dgm:t>
        <a:bodyPr/>
        <a:lstStyle/>
        <a:p>
          <a:pPr rtl="0"/>
          <a:r>
            <a:rPr lang="es-MX" sz="1600" b="1" dirty="0"/>
            <a:t>Los distribuidores rotatorios se componen de dos o mas brazos horizontales, balanceados estructuralmente a una columna central que los soporta y les suministra agua.</a:t>
          </a:r>
          <a:endParaRPr lang="es-MX" sz="1600" b="1" dirty="0">
            <a:solidFill>
              <a:schemeClr val="tx1"/>
            </a:solidFill>
          </a:endParaRPr>
        </a:p>
      </dgm:t>
    </dgm:pt>
    <dgm:pt modelId="{ABA091FE-C474-42E3-8855-D0119A5C1D82}" type="parTrans" cxnId="{132C7F55-53EE-4038-AEBE-8121672249A7}">
      <dgm:prSet/>
      <dgm:spPr/>
      <dgm:t>
        <a:bodyPr/>
        <a:lstStyle/>
        <a:p>
          <a:endParaRPr lang="es-MX"/>
        </a:p>
      </dgm:t>
    </dgm:pt>
    <dgm:pt modelId="{179725D4-3863-40A8-80E9-2F9AD09451EE}" type="sibTrans" cxnId="{132C7F55-53EE-4038-AEBE-8121672249A7}">
      <dgm:prSet/>
      <dgm:spPr/>
      <dgm:t>
        <a:bodyPr/>
        <a:lstStyle/>
        <a:p>
          <a:endParaRPr lang="es-MX"/>
        </a:p>
      </dgm:t>
    </dgm:pt>
    <dgm:pt modelId="{0F9E3457-566B-43CD-B61C-4103A162CC03}" type="pres">
      <dgm:prSet presAssocID="{37E05FA9-5BEC-4CF2-AB0B-3C1E970918A9}" presName="linear" presStyleCnt="0">
        <dgm:presLayoutVars>
          <dgm:animLvl val="lvl"/>
          <dgm:resizeHandles val="exact"/>
        </dgm:presLayoutVars>
      </dgm:prSet>
      <dgm:spPr/>
    </dgm:pt>
    <dgm:pt modelId="{75337A02-9971-4809-96AD-F9579F782B91}" type="pres">
      <dgm:prSet presAssocID="{E5F51173-1BC4-4E1A-9FBA-B522DDB44D91}" presName="parentText" presStyleLbl="node1" presStyleIdx="0" presStyleCnt="1" custScaleY="69191" custLinFactY="153171" custLinFactNeighborX="412" custLinFactNeighborY="200000">
        <dgm:presLayoutVars>
          <dgm:chMax val="0"/>
          <dgm:bulletEnabled val="1"/>
        </dgm:presLayoutVars>
      </dgm:prSet>
      <dgm:spPr/>
    </dgm:pt>
  </dgm:ptLst>
  <dgm:cxnLst>
    <dgm:cxn modelId="{A452D308-E8F8-4689-88F8-1CFBF80BE3D8}" type="presOf" srcId="{E5F51173-1BC4-4E1A-9FBA-B522DDB44D91}" destId="{75337A02-9971-4809-96AD-F9579F782B91}" srcOrd="0" destOrd="0" presId="urn:microsoft.com/office/officeart/2005/8/layout/vList2"/>
    <dgm:cxn modelId="{132C7F55-53EE-4038-AEBE-8121672249A7}" srcId="{37E05FA9-5BEC-4CF2-AB0B-3C1E970918A9}" destId="{E5F51173-1BC4-4E1A-9FBA-B522DDB44D91}" srcOrd="0" destOrd="0" parTransId="{ABA091FE-C474-42E3-8855-D0119A5C1D82}" sibTransId="{179725D4-3863-40A8-80E9-2F9AD09451EE}"/>
    <dgm:cxn modelId="{9C9885D9-A171-4493-BE6F-D2E7501B6E2A}" type="presOf" srcId="{37E05FA9-5BEC-4CF2-AB0B-3C1E970918A9}" destId="{0F9E3457-566B-43CD-B61C-4103A162CC03}" srcOrd="0" destOrd="0" presId="urn:microsoft.com/office/officeart/2005/8/layout/vList2"/>
    <dgm:cxn modelId="{C0F575F0-0A49-409F-99A3-2345954C5B03}" type="presParOf" srcId="{0F9E3457-566B-43CD-B61C-4103A162CC03}" destId="{75337A02-9971-4809-96AD-F9579F782B9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7E05FA9-5BEC-4CF2-AB0B-3C1E970918A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5F51173-1BC4-4E1A-9FBA-B522DDB44D91}">
      <dgm:prSet custT="1"/>
      <dgm:spPr/>
      <dgm:t>
        <a:bodyPr/>
        <a:lstStyle/>
        <a:p>
          <a:pPr rtl="0"/>
          <a:r>
            <a:rPr lang="es-MX" sz="1600" b="1" dirty="0"/>
            <a:t>Las aguas residuales  son vertidas al lecho a través de orificios hechos longitudinalmente en uno de los lados de los brazos.</a:t>
          </a:r>
          <a:endParaRPr lang="es-MX" sz="1600" b="1" dirty="0">
            <a:solidFill>
              <a:schemeClr val="tx1"/>
            </a:solidFill>
          </a:endParaRPr>
        </a:p>
      </dgm:t>
    </dgm:pt>
    <dgm:pt modelId="{ABA091FE-C474-42E3-8855-D0119A5C1D82}" type="parTrans" cxnId="{132C7F55-53EE-4038-AEBE-8121672249A7}">
      <dgm:prSet/>
      <dgm:spPr/>
      <dgm:t>
        <a:bodyPr/>
        <a:lstStyle/>
        <a:p>
          <a:endParaRPr lang="es-MX"/>
        </a:p>
      </dgm:t>
    </dgm:pt>
    <dgm:pt modelId="{179725D4-3863-40A8-80E9-2F9AD09451EE}" type="sibTrans" cxnId="{132C7F55-53EE-4038-AEBE-8121672249A7}">
      <dgm:prSet/>
      <dgm:spPr/>
      <dgm:t>
        <a:bodyPr/>
        <a:lstStyle/>
        <a:p>
          <a:endParaRPr lang="es-MX"/>
        </a:p>
      </dgm:t>
    </dgm:pt>
    <dgm:pt modelId="{0F9E3457-566B-43CD-B61C-4103A162CC03}" type="pres">
      <dgm:prSet presAssocID="{37E05FA9-5BEC-4CF2-AB0B-3C1E970918A9}" presName="linear" presStyleCnt="0">
        <dgm:presLayoutVars>
          <dgm:animLvl val="lvl"/>
          <dgm:resizeHandles val="exact"/>
        </dgm:presLayoutVars>
      </dgm:prSet>
      <dgm:spPr/>
    </dgm:pt>
    <dgm:pt modelId="{75337A02-9971-4809-96AD-F9579F782B91}" type="pres">
      <dgm:prSet presAssocID="{E5F51173-1BC4-4E1A-9FBA-B522DDB44D91}" presName="parentText" presStyleLbl="node1" presStyleIdx="0" presStyleCnt="1" custScaleY="69191">
        <dgm:presLayoutVars>
          <dgm:chMax val="0"/>
          <dgm:bulletEnabled val="1"/>
        </dgm:presLayoutVars>
      </dgm:prSet>
      <dgm:spPr/>
    </dgm:pt>
  </dgm:ptLst>
  <dgm:cxnLst>
    <dgm:cxn modelId="{FC134E1B-FA7A-479D-AF59-849CD69407CF}" type="presOf" srcId="{E5F51173-1BC4-4E1A-9FBA-B522DDB44D91}" destId="{75337A02-9971-4809-96AD-F9579F782B91}" srcOrd="0" destOrd="0" presId="urn:microsoft.com/office/officeart/2005/8/layout/vList2"/>
    <dgm:cxn modelId="{132C7F55-53EE-4038-AEBE-8121672249A7}" srcId="{37E05FA9-5BEC-4CF2-AB0B-3C1E970918A9}" destId="{E5F51173-1BC4-4E1A-9FBA-B522DDB44D91}" srcOrd="0" destOrd="0" parTransId="{ABA091FE-C474-42E3-8855-D0119A5C1D82}" sibTransId="{179725D4-3863-40A8-80E9-2F9AD09451EE}"/>
    <dgm:cxn modelId="{43854ADD-E703-48F4-95F3-B0B1699EC298}" type="presOf" srcId="{37E05FA9-5BEC-4CF2-AB0B-3C1E970918A9}" destId="{0F9E3457-566B-43CD-B61C-4103A162CC03}" srcOrd="0" destOrd="0" presId="urn:microsoft.com/office/officeart/2005/8/layout/vList2"/>
    <dgm:cxn modelId="{126058FD-9619-4976-9707-550C77B20F20}" type="presParOf" srcId="{0F9E3457-566B-43CD-B61C-4103A162CC03}" destId="{75337A02-9971-4809-96AD-F9579F782B91}"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7E05FA9-5BEC-4CF2-AB0B-3C1E970918A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5F51173-1BC4-4E1A-9FBA-B522DDB44D91}">
      <dgm:prSet custT="1"/>
      <dgm:spPr/>
      <dgm:t>
        <a:bodyPr/>
        <a:lstStyle/>
        <a:p>
          <a:pPr rtl="0"/>
          <a:r>
            <a:rPr lang="es-MX" sz="1600" b="1" dirty="0"/>
            <a:t>Estos tubos deben colocarse a una altura de 7 a 8 cm como mínimo sobre la superficie del lecho.</a:t>
          </a:r>
          <a:endParaRPr lang="es-MX" sz="1600" b="1" dirty="0">
            <a:solidFill>
              <a:schemeClr val="tx1"/>
            </a:solidFill>
          </a:endParaRPr>
        </a:p>
      </dgm:t>
    </dgm:pt>
    <dgm:pt modelId="{ABA091FE-C474-42E3-8855-D0119A5C1D82}" type="parTrans" cxnId="{132C7F55-53EE-4038-AEBE-8121672249A7}">
      <dgm:prSet/>
      <dgm:spPr/>
      <dgm:t>
        <a:bodyPr/>
        <a:lstStyle/>
        <a:p>
          <a:endParaRPr lang="es-MX"/>
        </a:p>
      </dgm:t>
    </dgm:pt>
    <dgm:pt modelId="{179725D4-3863-40A8-80E9-2F9AD09451EE}" type="sibTrans" cxnId="{132C7F55-53EE-4038-AEBE-8121672249A7}">
      <dgm:prSet/>
      <dgm:spPr/>
      <dgm:t>
        <a:bodyPr/>
        <a:lstStyle/>
        <a:p>
          <a:endParaRPr lang="es-MX"/>
        </a:p>
      </dgm:t>
    </dgm:pt>
    <dgm:pt modelId="{0F9E3457-566B-43CD-B61C-4103A162CC03}" type="pres">
      <dgm:prSet presAssocID="{37E05FA9-5BEC-4CF2-AB0B-3C1E970918A9}" presName="linear" presStyleCnt="0">
        <dgm:presLayoutVars>
          <dgm:animLvl val="lvl"/>
          <dgm:resizeHandles val="exact"/>
        </dgm:presLayoutVars>
      </dgm:prSet>
      <dgm:spPr/>
    </dgm:pt>
    <dgm:pt modelId="{75337A02-9971-4809-96AD-F9579F782B91}" type="pres">
      <dgm:prSet presAssocID="{E5F51173-1BC4-4E1A-9FBA-B522DDB44D91}" presName="parentText" presStyleLbl="node1" presStyleIdx="0" presStyleCnt="1" custScaleY="69191">
        <dgm:presLayoutVars>
          <dgm:chMax val="0"/>
          <dgm:bulletEnabled val="1"/>
        </dgm:presLayoutVars>
      </dgm:prSet>
      <dgm:spPr/>
    </dgm:pt>
  </dgm:ptLst>
  <dgm:cxnLst>
    <dgm:cxn modelId="{132C7F55-53EE-4038-AEBE-8121672249A7}" srcId="{37E05FA9-5BEC-4CF2-AB0B-3C1E970918A9}" destId="{E5F51173-1BC4-4E1A-9FBA-B522DDB44D91}" srcOrd="0" destOrd="0" parTransId="{ABA091FE-C474-42E3-8855-D0119A5C1D82}" sibTransId="{179725D4-3863-40A8-80E9-2F9AD09451EE}"/>
    <dgm:cxn modelId="{C2DE3C58-7DDD-477C-95E0-AC8AB0C87D2B}" type="presOf" srcId="{37E05FA9-5BEC-4CF2-AB0B-3C1E970918A9}" destId="{0F9E3457-566B-43CD-B61C-4103A162CC03}" srcOrd="0" destOrd="0" presId="urn:microsoft.com/office/officeart/2005/8/layout/vList2"/>
    <dgm:cxn modelId="{54EA868E-7C61-445C-B94E-F3117B1E5D27}" type="presOf" srcId="{E5F51173-1BC4-4E1A-9FBA-B522DDB44D91}" destId="{75337A02-9971-4809-96AD-F9579F782B91}" srcOrd="0" destOrd="0" presId="urn:microsoft.com/office/officeart/2005/8/layout/vList2"/>
    <dgm:cxn modelId="{0B695EC6-D7BC-4AFD-826D-B2EDA8DE807B}" type="presParOf" srcId="{0F9E3457-566B-43CD-B61C-4103A162CC03}" destId="{75337A02-9971-4809-96AD-F9579F782B91}" srcOrd="0"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6458762-83F5-4ED9-B5B2-B17A1019083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FF6B885-1C9B-4752-8258-AC3C6D15D7DA}">
      <dgm:prSet custT="1"/>
      <dgm:spPr/>
      <dgm:t>
        <a:bodyPr/>
        <a:lstStyle/>
        <a:p>
          <a:pPr rtl="0"/>
          <a:r>
            <a:rPr lang="es-MX" sz="2400" b="1" dirty="0"/>
            <a:t>Sistema distribuidor de agua</a:t>
          </a:r>
        </a:p>
      </dgm:t>
    </dgm:pt>
    <dgm:pt modelId="{B0B3D55A-A020-4F33-BB43-635A58451DFF}" type="parTrans" cxnId="{70C9AEFF-0DD9-4194-9036-1B8014FEA932}">
      <dgm:prSet/>
      <dgm:spPr/>
      <dgm:t>
        <a:bodyPr/>
        <a:lstStyle/>
        <a:p>
          <a:endParaRPr lang="es-MX"/>
        </a:p>
      </dgm:t>
    </dgm:pt>
    <dgm:pt modelId="{9E8CF539-F9C4-4753-A235-7B33B374BC4E}" type="sibTrans" cxnId="{70C9AEFF-0DD9-4194-9036-1B8014FEA932}">
      <dgm:prSet/>
      <dgm:spPr/>
      <dgm:t>
        <a:bodyPr/>
        <a:lstStyle/>
        <a:p>
          <a:endParaRPr lang="es-MX"/>
        </a:p>
      </dgm:t>
    </dgm:pt>
    <dgm:pt modelId="{D699239A-FD3F-45C1-AA71-F81F50691FA4}" type="pres">
      <dgm:prSet presAssocID="{26458762-83F5-4ED9-B5B2-B17A10190832}" presName="linear" presStyleCnt="0">
        <dgm:presLayoutVars>
          <dgm:animLvl val="lvl"/>
          <dgm:resizeHandles val="exact"/>
        </dgm:presLayoutVars>
      </dgm:prSet>
      <dgm:spPr/>
    </dgm:pt>
    <dgm:pt modelId="{5AA3D1C1-7E0C-4D85-A248-E1F78EA501AA}" type="pres">
      <dgm:prSet presAssocID="{EFF6B885-1C9B-4752-8258-AC3C6D15D7DA}" presName="parentText" presStyleLbl="node1" presStyleIdx="0" presStyleCnt="1" custLinFactNeighborX="-8295" custLinFactNeighborY="-33192">
        <dgm:presLayoutVars>
          <dgm:chMax val="0"/>
          <dgm:bulletEnabled val="1"/>
        </dgm:presLayoutVars>
      </dgm:prSet>
      <dgm:spPr/>
    </dgm:pt>
  </dgm:ptLst>
  <dgm:cxnLst>
    <dgm:cxn modelId="{399C2101-6C14-4C0C-8488-A618BF8C13ED}" type="presOf" srcId="{26458762-83F5-4ED9-B5B2-B17A10190832}" destId="{D699239A-FD3F-45C1-AA71-F81F50691FA4}" srcOrd="0" destOrd="0" presId="urn:microsoft.com/office/officeart/2005/8/layout/vList2"/>
    <dgm:cxn modelId="{FA8CC937-E7DD-42E4-8A37-E7BCA4D02299}" type="presOf" srcId="{EFF6B885-1C9B-4752-8258-AC3C6D15D7DA}" destId="{5AA3D1C1-7E0C-4D85-A248-E1F78EA501AA}" srcOrd="0" destOrd="0" presId="urn:microsoft.com/office/officeart/2005/8/layout/vList2"/>
    <dgm:cxn modelId="{70C9AEFF-0DD9-4194-9036-1B8014FEA932}" srcId="{26458762-83F5-4ED9-B5B2-B17A10190832}" destId="{EFF6B885-1C9B-4752-8258-AC3C6D15D7DA}" srcOrd="0" destOrd="0" parTransId="{B0B3D55A-A020-4F33-BB43-635A58451DFF}" sibTransId="{9E8CF539-F9C4-4753-A235-7B33B374BC4E}"/>
    <dgm:cxn modelId="{69E53013-FAED-4267-A795-7C68FDB3DC5D}" type="presParOf" srcId="{D699239A-FD3F-45C1-AA71-F81F50691FA4}" destId="{5AA3D1C1-7E0C-4D85-A248-E1F78EA501A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37E05FA9-5BEC-4CF2-AB0B-3C1E970918A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5F51173-1BC4-4E1A-9FBA-B522DDB44D91}">
      <dgm:prSet custT="1"/>
      <dgm:spPr/>
      <dgm:t>
        <a:bodyPr/>
        <a:lstStyle/>
        <a:p>
          <a:pPr rtl="0"/>
          <a:r>
            <a:rPr lang="es-MX" sz="1600" b="1" dirty="0"/>
            <a:t>Estos brazos generalmente se mueven por reacción de los chorros debido a la diferencia de carga hidráulica o con ayuda de un motor.</a:t>
          </a:r>
          <a:endParaRPr lang="es-MX" sz="1600" b="1" dirty="0">
            <a:solidFill>
              <a:schemeClr val="tx1"/>
            </a:solidFill>
          </a:endParaRPr>
        </a:p>
      </dgm:t>
    </dgm:pt>
    <dgm:pt modelId="{ABA091FE-C474-42E3-8855-D0119A5C1D82}" type="parTrans" cxnId="{132C7F55-53EE-4038-AEBE-8121672249A7}">
      <dgm:prSet/>
      <dgm:spPr/>
      <dgm:t>
        <a:bodyPr/>
        <a:lstStyle/>
        <a:p>
          <a:endParaRPr lang="es-MX"/>
        </a:p>
      </dgm:t>
    </dgm:pt>
    <dgm:pt modelId="{179725D4-3863-40A8-80E9-2F9AD09451EE}" type="sibTrans" cxnId="{132C7F55-53EE-4038-AEBE-8121672249A7}">
      <dgm:prSet/>
      <dgm:spPr/>
      <dgm:t>
        <a:bodyPr/>
        <a:lstStyle/>
        <a:p>
          <a:endParaRPr lang="es-MX"/>
        </a:p>
      </dgm:t>
    </dgm:pt>
    <dgm:pt modelId="{0F9E3457-566B-43CD-B61C-4103A162CC03}" type="pres">
      <dgm:prSet presAssocID="{37E05FA9-5BEC-4CF2-AB0B-3C1E970918A9}" presName="linear" presStyleCnt="0">
        <dgm:presLayoutVars>
          <dgm:animLvl val="lvl"/>
          <dgm:resizeHandles val="exact"/>
        </dgm:presLayoutVars>
      </dgm:prSet>
      <dgm:spPr/>
    </dgm:pt>
    <dgm:pt modelId="{75337A02-9971-4809-96AD-F9579F782B91}" type="pres">
      <dgm:prSet presAssocID="{E5F51173-1BC4-4E1A-9FBA-B522DDB44D91}" presName="parentText" presStyleLbl="node1" presStyleIdx="0" presStyleCnt="1" custScaleY="69191">
        <dgm:presLayoutVars>
          <dgm:chMax val="0"/>
          <dgm:bulletEnabled val="1"/>
        </dgm:presLayoutVars>
      </dgm:prSet>
      <dgm:spPr/>
    </dgm:pt>
  </dgm:ptLst>
  <dgm:cxnLst>
    <dgm:cxn modelId="{132C7F55-53EE-4038-AEBE-8121672249A7}" srcId="{37E05FA9-5BEC-4CF2-AB0B-3C1E970918A9}" destId="{E5F51173-1BC4-4E1A-9FBA-B522DDB44D91}" srcOrd="0" destOrd="0" parTransId="{ABA091FE-C474-42E3-8855-D0119A5C1D82}" sibTransId="{179725D4-3863-40A8-80E9-2F9AD09451EE}"/>
    <dgm:cxn modelId="{A8CC8CB0-D055-4987-B7F3-0F1B3F2C8D85}" type="presOf" srcId="{E5F51173-1BC4-4E1A-9FBA-B522DDB44D91}" destId="{75337A02-9971-4809-96AD-F9579F782B91}" srcOrd="0" destOrd="0" presId="urn:microsoft.com/office/officeart/2005/8/layout/vList2"/>
    <dgm:cxn modelId="{B8F682CC-5659-488D-A0F9-A4FFD187B003}" type="presOf" srcId="{37E05FA9-5BEC-4CF2-AB0B-3C1E970918A9}" destId="{0F9E3457-566B-43CD-B61C-4103A162CC03}" srcOrd="0" destOrd="0" presId="urn:microsoft.com/office/officeart/2005/8/layout/vList2"/>
    <dgm:cxn modelId="{7899C77A-7FEA-4A1E-921A-41302EE0D910}" type="presParOf" srcId="{0F9E3457-566B-43CD-B61C-4103A162CC03}" destId="{75337A02-9971-4809-96AD-F9579F782B9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6458762-83F5-4ED9-B5B2-B17A1019083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FF6B885-1C9B-4752-8258-AC3C6D15D7DA}">
      <dgm:prSet custT="1"/>
      <dgm:spPr/>
      <dgm:t>
        <a:bodyPr/>
        <a:lstStyle/>
        <a:p>
          <a:pPr algn="ctr" rtl="0"/>
          <a:r>
            <a:rPr lang="es-MX" sz="2400" b="1" dirty="0"/>
            <a:t>Falso fondo</a:t>
          </a:r>
        </a:p>
      </dgm:t>
    </dgm:pt>
    <dgm:pt modelId="{B0B3D55A-A020-4F33-BB43-635A58451DFF}" type="parTrans" cxnId="{70C9AEFF-0DD9-4194-9036-1B8014FEA932}">
      <dgm:prSet/>
      <dgm:spPr/>
      <dgm:t>
        <a:bodyPr/>
        <a:lstStyle/>
        <a:p>
          <a:endParaRPr lang="es-MX"/>
        </a:p>
      </dgm:t>
    </dgm:pt>
    <dgm:pt modelId="{9E8CF539-F9C4-4753-A235-7B33B374BC4E}" type="sibTrans" cxnId="{70C9AEFF-0DD9-4194-9036-1B8014FEA932}">
      <dgm:prSet/>
      <dgm:spPr/>
      <dgm:t>
        <a:bodyPr/>
        <a:lstStyle/>
        <a:p>
          <a:endParaRPr lang="es-MX"/>
        </a:p>
      </dgm:t>
    </dgm:pt>
    <dgm:pt modelId="{D699239A-FD3F-45C1-AA71-F81F50691FA4}" type="pres">
      <dgm:prSet presAssocID="{26458762-83F5-4ED9-B5B2-B17A10190832}" presName="linear" presStyleCnt="0">
        <dgm:presLayoutVars>
          <dgm:animLvl val="lvl"/>
          <dgm:resizeHandles val="exact"/>
        </dgm:presLayoutVars>
      </dgm:prSet>
      <dgm:spPr/>
    </dgm:pt>
    <dgm:pt modelId="{5AA3D1C1-7E0C-4D85-A248-E1F78EA501AA}" type="pres">
      <dgm:prSet presAssocID="{EFF6B885-1C9B-4752-8258-AC3C6D15D7DA}" presName="parentText" presStyleLbl="node1" presStyleIdx="0" presStyleCnt="1" custLinFactNeighborX="-8295" custLinFactNeighborY="-33192">
        <dgm:presLayoutVars>
          <dgm:chMax val="0"/>
          <dgm:bulletEnabled val="1"/>
        </dgm:presLayoutVars>
      </dgm:prSet>
      <dgm:spPr/>
    </dgm:pt>
  </dgm:ptLst>
  <dgm:cxnLst>
    <dgm:cxn modelId="{92AF2C19-13A5-4268-8EB4-AD1A0782056E}" type="presOf" srcId="{EFF6B885-1C9B-4752-8258-AC3C6D15D7DA}" destId="{5AA3D1C1-7E0C-4D85-A248-E1F78EA501AA}" srcOrd="0" destOrd="0" presId="urn:microsoft.com/office/officeart/2005/8/layout/vList2"/>
    <dgm:cxn modelId="{644B8B62-23F5-4F5B-8CF6-20C860A9E550}" type="presOf" srcId="{26458762-83F5-4ED9-B5B2-B17A10190832}" destId="{D699239A-FD3F-45C1-AA71-F81F50691FA4}" srcOrd="0" destOrd="0" presId="urn:microsoft.com/office/officeart/2005/8/layout/vList2"/>
    <dgm:cxn modelId="{70C9AEFF-0DD9-4194-9036-1B8014FEA932}" srcId="{26458762-83F5-4ED9-B5B2-B17A10190832}" destId="{EFF6B885-1C9B-4752-8258-AC3C6D15D7DA}" srcOrd="0" destOrd="0" parTransId="{B0B3D55A-A020-4F33-BB43-635A58451DFF}" sibTransId="{9E8CF539-F9C4-4753-A235-7B33B374BC4E}"/>
    <dgm:cxn modelId="{35AD8B6D-52CD-4DA0-B097-8683B7445059}" type="presParOf" srcId="{D699239A-FD3F-45C1-AA71-F81F50691FA4}" destId="{5AA3D1C1-7E0C-4D85-A248-E1F78EA501A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37E05FA9-5BEC-4CF2-AB0B-3C1E970918A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5F51173-1BC4-4E1A-9FBA-B522DDB44D91}">
      <dgm:prSet custT="1"/>
      <dgm:spPr/>
      <dgm:t>
        <a:bodyPr/>
        <a:lstStyle/>
        <a:p>
          <a:pPr rtl="0"/>
          <a:r>
            <a:rPr lang="es-MX" sz="1600" b="1" dirty="0"/>
            <a:t>El piso del fondo de los filtros generalmente se construye de concreto armado con una pendiente de 0.5 a 5%</a:t>
          </a:r>
          <a:endParaRPr lang="es-MX" sz="1600" b="1" dirty="0">
            <a:solidFill>
              <a:schemeClr val="tx1"/>
            </a:solidFill>
          </a:endParaRPr>
        </a:p>
      </dgm:t>
    </dgm:pt>
    <dgm:pt modelId="{ABA091FE-C474-42E3-8855-D0119A5C1D82}" type="parTrans" cxnId="{132C7F55-53EE-4038-AEBE-8121672249A7}">
      <dgm:prSet/>
      <dgm:spPr/>
      <dgm:t>
        <a:bodyPr/>
        <a:lstStyle/>
        <a:p>
          <a:endParaRPr lang="es-MX"/>
        </a:p>
      </dgm:t>
    </dgm:pt>
    <dgm:pt modelId="{179725D4-3863-40A8-80E9-2F9AD09451EE}" type="sibTrans" cxnId="{132C7F55-53EE-4038-AEBE-8121672249A7}">
      <dgm:prSet/>
      <dgm:spPr/>
      <dgm:t>
        <a:bodyPr/>
        <a:lstStyle/>
        <a:p>
          <a:endParaRPr lang="es-MX"/>
        </a:p>
      </dgm:t>
    </dgm:pt>
    <dgm:pt modelId="{0F9E3457-566B-43CD-B61C-4103A162CC03}" type="pres">
      <dgm:prSet presAssocID="{37E05FA9-5BEC-4CF2-AB0B-3C1E970918A9}" presName="linear" presStyleCnt="0">
        <dgm:presLayoutVars>
          <dgm:animLvl val="lvl"/>
          <dgm:resizeHandles val="exact"/>
        </dgm:presLayoutVars>
      </dgm:prSet>
      <dgm:spPr/>
    </dgm:pt>
    <dgm:pt modelId="{75337A02-9971-4809-96AD-F9579F782B91}" type="pres">
      <dgm:prSet presAssocID="{E5F51173-1BC4-4E1A-9FBA-B522DDB44D91}" presName="parentText" presStyleLbl="node1" presStyleIdx="0" presStyleCnt="1" custScaleY="69191">
        <dgm:presLayoutVars>
          <dgm:chMax val="0"/>
          <dgm:bulletEnabled val="1"/>
        </dgm:presLayoutVars>
      </dgm:prSet>
      <dgm:spPr/>
    </dgm:pt>
  </dgm:ptLst>
  <dgm:cxnLst>
    <dgm:cxn modelId="{6A975941-B0B7-4607-AC8C-5826CC6EE3E6}" type="presOf" srcId="{37E05FA9-5BEC-4CF2-AB0B-3C1E970918A9}" destId="{0F9E3457-566B-43CD-B61C-4103A162CC03}" srcOrd="0" destOrd="0" presId="urn:microsoft.com/office/officeart/2005/8/layout/vList2"/>
    <dgm:cxn modelId="{132C7F55-53EE-4038-AEBE-8121672249A7}" srcId="{37E05FA9-5BEC-4CF2-AB0B-3C1E970918A9}" destId="{E5F51173-1BC4-4E1A-9FBA-B522DDB44D91}" srcOrd="0" destOrd="0" parTransId="{ABA091FE-C474-42E3-8855-D0119A5C1D82}" sibTransId="{179725D4-3863-40A8-80E9-2F9AD09451EE}"/>
    <dgm:cxn modelId="{82411ABF-5A82-4736-8F05-AA6638DF8897}" type="presOf" srcId="{E5F51173-1BC4-4E1A-9FBA-B522DDB44D91}" destId="{75337A02-9971-4809-96AD-F9579F782B91}" srcOrd="0" destOrd="0" presId="urn:microsoft.com/office/officeart/2005/8/layout/vList2"/>
    <dgm:cxn modelId="{02F25313-7EAA-439F-969B-45EFFDF77390}" type="presParOf" srcId="{0F9E3457-566B-43CD-B61C-4103A162CC03}" destId="{75337A02-9971-4809-96AD-F9579F782B9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53BDDD68-EA66-4749-A47A-1732FDF5E95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1A3FBF95-50A0-418F-90D9-F24BB09EC6FF}">
      <dgm:prSet/>
      <dgm:spPr/>
      <dgm:t>
        <a:bodyPr/>
        <a:lstStyle/>
        <a:p>
          <a:pPr rtl="0"/>
          <a:r>
            <a:rPr lang="es-MX"/>
            <a:t>Estructura de soporte y drenaje del efluente</a:t>
          </a:r>
        </a:p>
      </dgm:t>
    </dgm:pt>
    <dgm:pt modelId="{B8E25216-E8DE-43EC-BA67-E2F37189D9D6}" type="parTrans" cxnId="{F5A70937-D37D-4584-A131-6CFE00A19355}">
      <dgm:prSet/>
      <dgm:spPr/>
      <dgm:t>
        <a:bodyPr/>
        <a:lstStyle/>
        <a:p>
          <a:endParaRPr lang="es-MX"/>
        </a:p>
      </dgm:t>
    </dgm:pt>
    <dgm:pt modelId="{96ED2D6C-C907-4AEA-A82C-CABDC4ADF239}" type="sibTrans" cxnId="{F5A70937-D37D-4584-A131-6CFE00A19355}">
      <dgm:prSet/>
      <dgm:spPr/>
      <dgm:t>
        <a:bodyPr/>
        <a:lstStyle/>
        <a:p>
          <a:endParaRPr lang="es-MX"/>
        </a:p>
      </dgm:t>
    </dgm:pt>
    <dgm:pt modelId="{D3573882-FE67-407C-9516-E11F8AC3FB5C}" type="pres">
      <dgm:prSet presAssocID="{53BDDD68-EA66-4749-A47A-1732FDF5E952}" presName="linear" presStyleCnt="0">
        <dgm:presLayoutVars>
          <dgm:animLvl val="lvl"/>
          <dgm:resizeHandles val="exact"/>
        </dgm:presLayoutVars>
      </dgm:prSet>
      <dgm:spPr/>
    </dgm:pt>
    <dgm:pt modelId="{E56484A3-824C-43D0-B935-D052D6BEFCD9}" type="pres">
      <dgm:prSet presAssocID="{1A3FBF95-50A0-418F-90D9-F24BB09EC6FF}" presName="parentText" presStyleLbl="node1" presStyleIdx="0" presStyleCnt="1">
        <dgm:presLayoutVars>
          <dgm:chMax val="0"/>
          <dgm:bulletEnabled val="1"/>
        </dgm:presLayoutVars>
      </dgm:prSet>
      <dgm:spPr/>
    </dgm:pt>
  </dgm:ptLst>
  <dgm:cxnLst>
    <dgm:cxn modelId="{09F02D18-5EAF-4B55-9BD0-7CB62252B8F3}" type="presOf" srcId="{1A3FBF95-50A0-418F-90D9-F24BB09EC6FF}" destId="{E56484A3-824C-43D0-B935-D052D6BEFCD9}" srcOrd="0" destOrd="0" presId="urn:microsoft.com/office/officeart/2005/8/layout/vList2"/>
    <dgm:cxn modelId="{F5A70937-D37D-4584-A131-6CFE00A19355}" srcId="{53BDDD68-EA66-4749-A47A-1732FDF5E952}" destId="{1A3FBF95-50A0-418F-90D9-F24BB09EC6FF}" srcOrd="0" destOrd="0" parTransId="{B8E25216-E8DE-43EC-BA67-E2F37189D9D6}" sibTransId="{96ED2D6C-C907-4AEA-A82C-CABDC4ADF239}"/>
    <dgm:cxn modelId="{14594494-A0DB-43C9-BA3F-3B5CF25B50A7}" type="presOf" srcId="{53BDDD68-EA66-4749-A47A-1732FDF5E952}" destId="{D3573882-FE67-407C-9516-E11F8AC3FB5C}" srcOrd="0" destOrd="0" presId="urn:microsoft.com/office/officeart/2005/8/layout/vList2"/>
    <dgm:cxn modelId="{C0068192-D0DA-4F6E-B187-2BF6BD331EDF}" type="presParOf" srcId="{D3573882-FE67-407C-9516-E11F8AC3FB5C}" destId="{E56484A3-824C-43D0-B935-D052D6BEFCD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FA036E-C5A4-4224-AD02-157A987C691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341BB9F5-1D93-4C57-AEDF-285931DD20F6}">
      <dgm:prSet custT="1"/>
      <dgm:spPr>
        <a:solidFill>
          <a:schemeClr val="bg1"/>
        </a:solidFill>
      </dgm:spPr>
      <dgm:t>
        <a:bodyPr/>
        <a:lstStyle/>
        <a:p>
          <a:pPr algn="just" rtl="0"/>
          <a:endParaRPr lang="es-ES" sz="1600" b="1" dirty="0">
            <a:solidFill>
              <a:schemeClr val="tx1"/>
            </a:solidFill>
          </a:endParaRPr>
        </a:p>
        <a:p>
          <a:pPr algn="just" rtl="0"/>
          <a:endParaRPr lang="es-ES" sz="1600" b="1" dirty="0">
            <a:solidFill>
              <a:schemeClr val="tx1"/>
            </a:solidFill>
          </a:endParaRPr>
        </a:p>
        <a:p>
          <a:pPr algn="just" rtl="0"/>
          <a:r>
            <a:rPr lang="es-ES" sz="1600" b="1" dirty="0">
              <a:solidFill>
                <a:schemeClr val="tx1"/>
              </a:solidFill>
            </a:rPr>
            <a:t>El material didáctico presentado tiene como objetivo que el alumno conozca las bases teóricas de los sistemas de tratamiento de aguas residuales mediante reactores de </a:t>
          </a:r>
          <a:r>
            <a:rPr lang="es-ES" sz="1600" b="1" dirty="0" err="1">
              <a:solidFill>
                <a:schemeClr val="tx1"/>
              </a:solidFill>
            </a:rPr>
            <a:t>biopelícula</a:t>
          </a:r>
          <a:r>
            <a:rPr lang="es-ES" sz="1600" b="1" dirty="0">
              <a:solidFill>
                <a:schemeClr val="tx1"/>
              </a:solidFill>
            </a:rPr>
            <a:t> fija en medio fijo utilizando Filtros Percoladores.</a:t>
          </a:r>
        </a:p>
        <a:p>
          <a:pPr algn="just" rtl="0"/>
          <a:endParaRPr lang="es-ES" sz="1600" b="1" dirty="0">
            <a:solidFill>
              <a:schemeClr val="tx1"/>
            </a:solidFill>
          </a:endParaRPr>
        </a:p>
        <a:p>
          <a:pPr algn="just" rtl="0"/>
          <a:r>
            <a:rPr lang="es-ES" sz="1600" b="1" dirty="0">
              <a:solidFill>
                <a:schemeClr val="tx1"/>
              </a:solidFill>
            </a:rPr>
            <a:t>Mostrar los conocimientos mínimos necesarios para iniciarse en el tema del diseño de Filtros Percoladores. </a:t>
          </a:r>
        </a:p>
        <a:p>
          <a:pPr algn="just" rtl="0"/>
          <a:endParaRPr lang="es-ES" sz="1600" b="1" dirty="0">
            <a:solidFill>
              <a:schemeClr val="tx1"/>
            </a:solidFill>
          </a:endParaRPr>
        </a:p>
        <a:p>
          <a:pPr algn="just" rtl="0"/>
          <a:r>
            <a:rPr lang="es-ES" sz="1600" b="1" dirty="0">
              <a:solidFill>
                <a:schemeClr val="tx1"/>
              </a:solidFill>
            </a:rPr>
            <a:t>De igual manera se presentan las bases teóricas sobre las cuales se sustenta su diseño con base en una recopilación de los principales procesos desarrollados en esta estructura.</a:t>
          </a:r>
        </a:p>
        <a:p>
          <a:pPr algn="just" rtl="0"/>
          <a:endParaRPr lang="es-ES" sz="1600" b="1" dirty="0">
            <a:solidFill>
              <a:schemeClr val="tx1"/>
            </a:solidFill>
          </a:endParaRPr>
        </a:p>
        <a:p>
          <a:pPr algn="just" rtl="0"/>
          <a:r>
            <a:rPr lang="es-ES" sz="1600" b="1" dirty="0">
              <a:solidFill>
                <a:schemeClr val="tx1"/>
              </a:solidFill>
            </a:rPr>
            <a:t>Esta guía tiene la intención de facilitar la exposición y comprensión de este tema, auxiliándose de imágenes y figuras sencillas pero de alto contenido.</a:t>
          </a:r>
        </a:p>
        <a:p>
          <a:pPr algn="just" rtl="0"/>
          <a:endParaRPr lang="es-ES" sz="1600" b="1" dirty="0">
            <a:solidFill>
              <a:schemeClr val="tx1"/>
            </a:solidFill>
          </a:endParaRPr>
        </a:p>
        <a:p>
          <a:pPr algn="just" rtl="0"/>
          <a:r>
            <a:rPr lang="es-ES" sz="1600" b="1" dirty="0">
              <a:solidFill>
                <a:schemeClr val="tx1"/>
              </a:solidFill>
            </a:rPr>
            <a:t>La presentación inicia con las bases teóricas de la clasificación y funcionamiento de un filtro percolador así como de cada una de las partes que lo componen, de las unidades auxiliares (Sedimentador primario y secundario). De igual manera se explica de manera detallada los arreglos mas comunes de funcionamiento con ayuda de esquemas y croquis sencillos así como la propuesta de una planta de conjunto para su mejor visualización del concepto.</a:t>
          </a:r>
          <a:endParaRPr lang="es-MX" sz="1600" b="1" dirty="0">
            <a:solidFill>
              <a:schemeClr val="tx1"/>
            </a:solidFill>
          </a:endParaRPr>
        </a:p>
      </dgm:t>
    </dgm:pt>
    <dgm:pt modelId="{C5DBF05B-A1A6-44A7-A55B-444945CB57E8}" type="parTrans" cxnId="{4F7280C3-325F-4093-863F-D2A2E55D127E}">
      <dgm:prSet/>
      <dgm:spPr/>
      <dgm:t>
        <a:bodyPr/>
        <a:lstStyle/>
        <a:p>
          <a:endParaRPr lang="es-MX"/>
        </a:p>
      </dgm:t>
    </dgm:pt>
    <dgm:pt modelId="{B59B02C1-96F9-49C5-A810-FCF2838736B8}" type="sibTrans" cxnId="{4F7280C3-325F-4093-863F-D2A2E55D127E}">
      <dgm:prSet/>
      <dgm:spPr/>
      <dgm:t>
        <a:bodyPr/>
        <a:lstStyle/>
        <a:p>
          <a:endParaRPr lang="es-MX"/>
        </a:p>
      </dgm:t>
    </dgm:pt>
    <dgm:pt modelId="{ABA931B7-081F-4854-A3A4-41496F5618B4}" type="pres">
      <dgm:prSet presAssocID="{FEFA036E-C5A4-4224-AD02-157A987C691D}" presName="vert0" presStyleCnt="0">
        <dgm:presLayoutVars>
          <dgm:dir/>
          <dgm:animOne val="branch"/>
          <dgm:animLvl val="lvl"/>
        </dgm:presLayoutVars>
      </dgm:prSet>
      <dgm:spPr/>
    </dgm:pt>
    <dgm:pt modelId="{40955F0E-FB55-4A38-A2DE-1827F171FAF7}" type="pres">
      <dgm:prSet presAssocID="{341BB9F5-1D93-4C57-AEDF-285931DD20F6}" presName="thickLine" presStyleLbl="alignNode1" presStyleIdx="0" presStyleCnt="1"/>
      <dgm:spPr/>
    </dgm:pt>
    <dgm:pt modelId="{0B3F042A-4DC1-4D24-92C7-A41B70A660B5}" type="pres">
      <dgm:prSet presAssocID="{341BB9F5-1D93-4C57-AEDF-285931DD20F6}" presName="horz1" presStyleCnt="0"/>
      <dgm:spPr/>
    </dgm:pt>
    <dgm:pt modelId="{9679DC89-4869-4B90-99F6-7D91C884803B}" type="pres">
      <dgm:prSet presAssocID="{341BB9F5-1D93-4C57-AEDF-285931DD20F6}" presName="tx1" presStyleLbl="revTx" presStyleIdx="0" presStyleCnt="1"/>
      <dgm:spPr/>
    </dgm:pt>
    <dgm:pt modelId="{BFD06A7C-B916-437C-8CC8-4C18A969C6AB}" type="pres">
      <dgm:prSet presAssocID="{341BB9F5-1D93-4C57-AEDF-285931DD20F6}" presName="vert1" presStyleCnt="0"/>
      <dgm:spPr/>
    </dgm:pt>
  </dgm:ptLst>
  <dgm:cxnLst>
    <dgm:cxn modelId="{17FED93A-5600-4289-AB4C-A2F431D4E1C0}" type="presOf" srcId="{341BB9F5-1D93-4C57-AEDF-285931DD20F6}" destId="{9679DC89-4869-4B90-99F6-7D91C884803B}" srcOrd="0" destOrd="0" presId="urn:microsoft.com/office/officeart/2008/layout/LinedList"/>
    <dgm:cxn modelId="{F01F5064-B35E-4403-92EE-9A541080C0C0}" type="presOf" srcId="{FEFA036E-C5A4-4224-AD02-157A987C691D}" destId="{ABA931B7-081F-4854-A3A4-41496F5618B4}" srcOrd="0" destOrd="0" presId="urn:microsoft.com/office/officeart/2008/layout/LinedList"/>
    <dgm:cxn modelId="{4F7280C3-325F-4093-863F-D2A2E55D127E}" srcId="{FEFA036E-C5A4-4224-AD02-157A987C691D}" destId="{341BB9F5-1D93-4C57-AEDF-285931DD20F6}" srcOrd="0" destOrd="0" parTransId="{C5DBF05B-A1A6-44A7-A55B-444945CB57E8}" sibTransId="{B59B02C1-96F9-49C5-A810-FCF2838736B8}"/>
    <dgm:cxn modelId="{27D7CC0F-579D-47EE-A1A4-A0D69A3321AC}" type="presParOf" srcId="{ABA931B7-081F-4854-A3A4-41496F5618B4}" destId="{40955F0E-FB55-4A38-A2DE-1827F171FAF7}" srcOrd="0" destOrd="0" presId="urn:microsoft.com/office/officeart/2008/layout/LinedList"/>
    <dgm:cxn modelId="{7EE0153B-2026-42CD-A97B-C234E5583B6F}" type="presParOf" srcId="{ABA931B7-081F-4854-A3A4-41496F5618B4}" destId="{0B3F042A-4DC1-4D24-92C7-A41B70A660B5}" srcOrd="1" destOrd="0" presId="urn:microsoft.com/office/officeart/2008/layout/LinedList"/>
    <dgm:cxn modelId="{B9179C14-97EE-4FB8-9F5E-5AE40F95A3B0}" type="presParOf" srcId="{0B3F042A-4DC1-4D24-92C7-A41B70A660B5}" destId="{9679DC89-4869-4B90-99F6-7D91C884803B}" srcOrd="0" destOrd="0" presId="urn:microsoft.com/office/officeart/2008/layout/LinedList"/>
    <dgm:cxn modelId="{8F99BD7A-A037-44B1-8E4B-D862AF1BA36B}" type="presParOf" srcId="{0B3F042A-4DC1-4D24-92C7-A41B70A660B5}" destId="{BFD06A7C-B916-437C-8CC8-4C18A969C6AB}"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C2A6C897-3954-4C00-94C6-050404ABA21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4DF073F0-D5E0-4ED5-A6FA-D0EDD8EF4464}">
      <dgm:prSet/>
      <dgm:spPr/>
      <dgm:t>
        <a:bodyPr/>
        <a:lstStyle/>
        <a:p>
          <a:pPr algn="just" rtl="0"/>
          <a:r>
            <a:rPr lang="es-MX"/>
            <a:t>Es importante considerar que el diseño adecuado del sistema de evacuación del efluente también es la base de la estructura, por lo que se deben tomar en cuenta las condiciones de operación, ergonomía y soporte estructural.</a:t>
          </a:r>
        </a:p>
      </dgm:t>
    </dgm:pt>
    <dgm:pt modelId="{366741C1-6DB9-4834-9C55-FC16BAC6268F}" type="parTrans" cxnId="{9488B32A-CFAE-4A33-8F5C-0C9B9F58E94E}">
      <dgm:prSet/>
      <dgm:spPr/>
      <dgm:t>
        <a:bodyPr/>
        <a:lstStyle/>
        <a:p>
          <a:pPr algn="just"/>
          <a:endParaRPr lang="es-MX"/>
        </a:p>
      </dgm:t>
    </dgm:pt>
    <dgm:pt modelId="{894F0C63-FE16-42AF-9122-50101723BFB9}" type="sibTrans" cxnId="{9488B32A-CFAE-4A33-8F5C-0C9B9F58E94E}">
      <dgm:prSet/>
      <dgm:spPr/>
      <dgm:t>
        <a:bodyPr/>
        <a:lstStyle/>
        <a:p>
          <a:pPr algn="just"/>
          <a:endParaRPr lang="es-MX"/>
        </a:p>
      </dgm:t>
    </dgm:pt>
    <dgm:pt modelId="{906A2CA0-EAF2-4BDA-A8B1-93CB5E53667A}" type="pres">
      <dgm:prSet presAssocID="{C2A6C897-3954-4C00-94C6-050404ABA212}" presName="linear" presStyleCnt="0">
        <dgm:presLayoutVars>
          <dgm:animLvl val="lvl"/>
          <dgm:resizeHandles val="exact"/>
        </dgm:presLayoutVars>
      </dgm:prSet>
      <dgm:spPr/>
    </dgm:pt>
    <dgm:pt modelId="{07D3845A-CD80-42A4-BC23-B92677D19716}" type="pres">
      <dgm:prSet presAssocID="{4DF073F0-D5E0-4ED5-A6FA-D0EDD8EF4464}" presName="parentText" presStyleLbl="node1" presStyleIdx="0" presStyleCnt="1">
        <dgm:presLayoutVars>
          <dgm:chMax val="0"/>
          <dgm:bulletEnabled val="1"/>
        </dgm:presLayoutVars>
      </dgm:prSet>
      <dgm:spPr/>
    </dgm:pt>
  </dgm:ptLst>
  <dgm:cxnLst>
    <dgm:cxn modelId="{872B0100-D2E4-4178-9BAE-2E7BE6D352B2}" type="presOf" srcId="{4DF073F0-D5E0-4ED5-A6FA-D0EDD8EF4464}" destId="{07D3845A-CD80-42A4-BC23-B92677D19716}" srcOrd="0" destOrd="0" presId="urn:microsoft.com/office/officeart/2005/8/layout/vList2"/>
    <dgm:cxn modelId="{9488B32A-CFAE-4A33-8F5C-0C9B9F58E94E}" srcId="{C2A6C897-3954-4C00-94C6-050404ABA212}" destId="{4DF073F0-D5E0-4ED5-A6FA-D0EDD8EF4464}" srcOrd="0" destOrd="0" parTransId="{366741C1-6DB9-4834-9C55-FC16BAC6268F}" sibTransId="{894F0C63-FE16-42AF-9122-50101723BFB9}"/>
    <dgm:cxn modelId="{DBF4F8BB-D930-4A62-ACEE-41D9C03771BD}" type="presOf" srcId="{C2A6C897-3954-4C00-94C6-050404ABA212}" destId="{906A2CA0-EAF2-4BDA-A8B1-93CB5E53667A}" srcOrd="0" destOrd="0" presId="urn:microsoft.com/office/officeart/2005/8/layout/vList2"/>
    <dgm:cxn modelId="{50CC692B-B69C-4A80-A892-74C58F4E40BA}" type="presParOf" srcId="{906A2CA0-EAF2-4BDA-A8B1-93CB5E53667A}" destId="{07D3845A-CD80-42A4-BC23-B92677D19716}"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5AD9038B-D85A-4BC9-AE87-5A12A90B3A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44C0289-1D01-4273-A1FD-14A8F2191DC4}">
      <dgm:prSet custT="1"/>
      <dgm:spPr/>
      <dgm:t>
        <a:bodyPr/>
        <a:lstStyle/>
        <a:p>
          <a:pPr algn="ctr" rtl="0"/>
          <a:r>
            <a:rPr lang="es-MX" sz="2000" dirty="0"/>
            <a:t>Clasificación de filtros percoladores</a:t>
          </a:r>
        </a:p>
      </dgm:t>
    </dgm:pt>
    <dgm:pt modelId="{64662517-F51F-43C5-9943-523527DB1E0B}" type="parTrans" cxnId="{D67427D5-59DD-4F99-AA32-7BF9FB6AD64F}">
      <dgm:prSet/>
      <dgm:spPr/>
      <dgm:t>
        <a:bodyPr/>
        <a:lstStyle/>
        <a:p>
          <a:endParaRPr lang="es-MX"/>
        </a:p>
      </dgm:t>
    </dgm:pt>
    <dgm:pt modelId="{77C116A5-AEB2-4C43-B395-B4E606B43A5E}" type="sibTrans" cxnId="{D67427D5-59DD-4F99-AA32-7BF9FB6AD64F}">
      <dgm:prSet/>
      <dgm:spPr/>
      <dgm:t>
        <a:bodyPr/>
        <a:lstStyle/>
        <a:p>
          <a:endParaRPr lang="es-MX"/>
        </a:p>
      </dgm:t>
    </dgm:pt>
    <dgm:pt modelId="{81265F83-A2B3-4608-B99F-7D37C06DE7BF}" type="pres">
      <dgm:prSet presAssocID="{5AD9038B-D85A-4BC9-AE87-5A12A90B3AAE}" presName="linear" presStyleCnt="0">
        <dgm:presLayoutVars>
          <dgm:animLvl val="lvl"/>
          <dgm:resizeHandles val="exact"/>
        </dgm:presLayoutVars>
      </dgm:prSet>
      <dgm:spPr/>
    </dgm:pt>
    <dgm:pt modelId="{63B260B2-2CB4-451D-8424-C7315879643A}" type="pres">
      <dgm:prSet presAssocID="{244C0289-1D01-4273-A1FD-14A8F2191DC4}" presName="parentText" presStyleLbl="node1" presStyleIdx="0" presStyleCnt="1">
        <dgm:presLayoutVars>
          <dgm:chMax val="0"/>
          <dgm:bulletEnabled val="1"/>
        </dgm:presLayoutVars>
      </dgm:prSet>
      <dgm:spPr/>
    </dgm:pt>
  </dgm:ptLst>
  <dgm:cxnLst>
    <dgm:cxn modelId="{D67427D5-59DD-4F99-AA32-7BF9FB6AD64F}" srcId="{5AD9038B-D85A-4BC9-AE87-5A12A90B3AAE}" destId="{244C0289-1D01-4273-A1FD-14A8F2191DC4}" srcOrd="0" destOrd="0" parTransId="{64662517-F51F-43C5-9943-523527DB1E0B}" sibTransId="{77C116A5-AEB2-4C43-B395-B4E606B43A5E}"/>
    <dgm:cxn modelId="{801200D8-C51B-41D7-8C87-306EE17246AD}" type="presOf" srcId="{244C0289-1D01-4273-A1FD-14A8F2191DC4}" destId="{63B260B2-2CB4-451D-8424-C7315879643A}" srcOrd="0" destOrd="0" presId="urn:microsoft.com/office/officeart/2005/8/layout/vList2"/>
    <dgm:cxn modelId="{365F8EE6-ADF2-42F2-B3BD-AEAF110D9D8C}" type="presOf" srcId="{5AD9038B-D85A-4BC9-AE87-5A12A90B3AAE}" destId="{81265F83-A2B3-4608-B99F-7D37C06DE7BF}" srcOrd="0" destOrd="0" presId="urn:microsoft.com/office/officeart/2005/8/layout/vList2"/>
    <dgm:cxn modelId="{77DAB6C6-85AF-474E-B623-65F3B307DC58}" type="presParOf" srcId="{81265F83-A2B3-4608-B99F-7D37C06DE7BF}" destId="{63B260B2-2CB4-451D-8424-C731587964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A6BD2734-4BFE-4F79-946C-281A77942C8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EEB0C66-B158-479A-BE27-2BFC174B22C9}">
      <dgm:prSet custT="1"/>
      <dgm:spPr/>
      <dgm:t>
        <a:bodyPr/>
        <a:lstStyle/>
        <a:p>
          <a:pPr rtl="0"/>
          <a:r>
            <a:rPr lang="es-MX" sz="2000" b="1" dirty="0">
              <a:solidFill>
                <a:schemeClr val="tx1"/>
              </a:solidFill>
            </a:rPr>
            <a:t>Los efluentes de los filtros de alta carga prácticamente tienen condiciones similares  que los de baja carga solo que la DBO es un poco mayor y no son tan estabilizados ya que en este caso no se tiene una nitrificación total.</a:t>
          </a:r>
        </a:p>
      </dgm:t>
    </dgm:pt>
    <dgm:pt modelId="{D09097B2-E129-4173-A85E-4E0E8319C3C0}" type="parTrans" cxnId="{6A5871F8-A72A-46EB-B625-888BA062BED3}">
      <dgm:prSet/>
      <dgm:spPr/>
      <dgm:t>
        <a:bodyPr/>
        <a:lstStyle/>
        <a:p>
          <a:endParaRPr lang="es-MX"/>
        </a:p>
      </dgm:t>
    </dgm:pt>
    <dgm:pt modelId="{B80EFDA1-B605-42C8-9A86-159A4CD105F8}" type="sibTrans" cxnId="{6A5871F8-A72A-46EB-B625-888BA062BED3}">
      <dgm:prSet/>
      <dgm:spPr/>
      <dgm:t>
        <a:bodyPr/>
        <a:lstStyle/>
        <a:p>
          <a:endParaRPr lang="es-MX"/>
        </a:p>
      </dgm:t>
    </dgm:pt>
    <dgm:pt modelId="{9CC568E2-CFB5-4842-81EE-E6D9A5610D4F}" type="pres">
      <dgm:prSet presAssocID="{A6BD2734-4BFE-4F79-946C-281A77942C82}" presName="linear" presStyleCnt="0">
        <dgm:presLayoutVars>
          <dgm:animLvl val="lvl"/>
          <dgm:resizeHandles val="exact"/>
        </dgm:presLayoutVars>
      </dgm:prSet>
      <dgm:spPr/>
    </dgm:pt>
    <dgm:pt modelId="{9162E84D-E02C-4381-AB71-0C85F64D66D0}" type="pres">
      <dgm:prSet presAssocID="{EEEB0C66-B158-479A-BE27-2BFC174B22C9}" presName="parentText" presStyleLbl="node1" presStyleIdx="0" presStyleCnt="1" custScaleY="611608" custLinFactNeighborX="20266" custLinFactNeighborY="35070">
        <dgm:presLayoutVars>
          <dgm:chMax val="0"/>
          <dgm:bulletEnabled val="1"/>
        </dgm:presLayoutVars>
      </dgm:prSet>
      <dgm:spPr/>
    </dgm:pt>
  </dgm:ptLst>
  <dgm:cxnLst>
    <dgm:cxn modelId="{95973121-0290-4762-997A-79825ACA7A44}" type="presOf" srcId="{A6BD2734-4BFE-4F79-946C-281A77942C82}" destId="{9CC568E2-CFB5-4842-81EE-E6D9A5610D4F}" srcOrd="0" destOrd="0" presId="urn:microsoft.com/office/officeart/2005/8/layout/vList2"/>
    <dgm:cxn modelId="{65A981ED-BF2D-4805-9847-4F2BAB9BF769}" type="presOf" srcId="{EEEB0C66-B158-479A-BE27-2BFC174B22C9}" destId="{9162E84D-E02C-4381-AB71-0C85F64D66D0}" srcOrd="0" destOrd="0" presId="urn:microsoft.com/office/officeart/2005/8/layout/vList2"/>
    <dgm:cxn modelId="{6A5871F8-A72A-46EB-B625-888BA062BED3}" srcId="{A6BD2734-4BFE-4F79-946C-281A77942C82}" destId="{EEEB0C66-B158-479A-BE27-2BFC174B22C9}" srcOrd="0" destOrd="0" parTransId="{D09097B2-E129-4173-A85E-4E0E8319C3C0}" sibTransId="{B80EFDA1-B605-42C8-9A86-159A4CD105F8}"/>
    <dgm:cxn modelId="{9D02C9F6-BAAC-43E4-A2A9-E9BED5507D25}" type="presParOf" srcId="{9CC568E2-CFB5-4842-81EE-E6D9A5610D4F}" destId="{9162E84D-E02C-4381-AB71-0C85F64D66D0}"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5AD9038B-D85A-4BC9-AE87-5A12A90B3A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44C0289-1D01-4273-A1FD-14A8F2191DC4}">
      <dgm:prSet custT="1"/>
      <dgm:spPr/>
      <dgm:t>
        <a:bodyPr/>
        <a:lstStyle/>
        <a:p>
          <a:pPr algn="ctr" rtl="0"/>
          <a:r>
            <a:rPr lang="es-MX" sz="2000" dirty="0"/>
            <a:t>Características de operación de filtros percoladores</a:t>
          </a:r>
        </a:p>
      </dgm:t>
    </dgm:pt>
    <dgm:pt modelId="{64662517-F51F-43C5-9943-523527DB1E0B}" type="parTrans" cxnId="{D67427D5-59DD-4F99-AA32-7BF9FB6AD64F}">
      <dgm:prSet/>
      <dgm:spPr/>
      <dgm:t>
        <a:bodyPr/>
        <a:lstStyle/>
        <a:p>
          <a:endParaRPr lang="es-MX"/>
        </a:p>
      </dgm:t>
    </dgm:pt>
    <dgm:pt modelId="{77C116A5-AEB2-4C43-B395-B4E606B43A5E}" type="sibTrans" cxnId="{D67427D5-59DD-4F99-AA32-7BF9FB6AD64F}">
      <dgm:prSet/>
      <dgm:spPr/>
      <dgm:t>
        <a:bodyPr/>
        <a:lstStyle/>
        <a:p>
          <a:endParaRPr lang="es-MX"/>
        </a:p>
      </dgm:t>
    </dgm:pt>
    <dgm:pt modelId="{81265F83-A2B3-4608-B99F-7D37C06DE7BF}" type="pres">
      <dgm:prSet presAssocID="{5AD9038B-D85A-4BC9-AE87-5A12A90B3AAE}" presName="linear" presStyleCnt="0">
        <dgm:presLayoutVars>
          <dgm:animLvl val="lvl"/>
          <dgm:resizeHandles val="exact"/>
        </dgm:presLayoutVars>
      </dgm:prSet>
      <dgm:spPr/>
    </dgm:pt>
    <dgm:pt modelId="{63B260B2-2CB4-451D-8424-C7315879643A}" type="pres">
      <dgm:prSet presAssocID="{244C0289-1D01-4273-A1FD-14A8F2191DC4}" presName="parentText" presStyleLbl="node1" presStyleIdx="0" presStyleCnt="1">
        <dgm:presLayoutVars>
          <dgm:chMax val="0"/>
          <dgm:bulletEnabled val="1"/>
        </dgm:presLayoutVars>
      </dgm:prSet>
      <dgm:spPr/>
    </dgm:pt>
  </dgm:ptLst>
  <dgm:cxnLst>
    <dgm:cxn modelId="{78BA2285-E8D5-4803-A71E-19F0A506A347}" type="presOf" srcId="{244C0289-1D01-4273-A1FD-14A8F2191DC4}" destId="{63B260B2-2CB4-451D-8424-C7315879643A}" srcOrd="0" destOrd="0" presId="urn:microsoft.com/office/officeart/2005/8/layout/vList2"/>
    <dgm:cxn modelId="{D67427D5-59DD-4F99-AA32-7BF9FB6AD64F}" srcId="{5AD9038B-D85A-4BC9-AE87-5A12A90B3AAE}" destId="{244C0289-1D01-4273-A1FD-14A8F2191DC4}" srcOrd="0" destOrd="0" parTransId="{64662517-F51F-43C5-9943-523527DB1E0B}" sibTransId="{77C116A5-AEB2-4C43-B395-B4E606B43A5E}"/>
    <dgm:cxn modelId="{0DD3F3E5-7919-42A3-A6A1-5D5793919E16}" type="presOf" srcId="{5AD9038B-D85A-4BC9-AE87-5A12A90B3AAE}" destId="{81265F83-A2B3-4608-B99F-7D37C06DE7BF}" srcOrd="0" destOrd="0" presId="urn:microsoft.com/office/officeart/2005/8/layout/vList2"/>
    <dgm:cxn modelId="{AB8BF323-990C-45D9-B15E-E46C7014B1B4}" type="presParOf" srcId="{81265F83-A2B3-4608-B99F-7D37C06DE7BF}" destId="{63B260B2-2CB4-451D-8424-C731587964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5AD9038B-D85A-4BC9-AE87-5A12A90B3A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44C0289-1D01-4273-A1FD-14A8F2191DC4}">
      <dgm:prSet custT="1"/>
      <dgm:spPr/>
      <dgm:t>
        <a:bodyPr/>
        <a:lstStyle/>
        <a:p>
          <a:pPr algn="ctr" rtl="0"/>
          <a:r>
            <a:rPr lang="es-MX" sz="2000" b="1" dirty="0"/>
            <a:t>Características de operación de filtros percoladores</a:t>
          </a:r>
        </a:p>
      </dgm:t>
    </dgm:pt>
    <dgm:pt modelId="{64662517-F51F-43C5-9943-523527DB1E0B}" type="parTrans" cxnId="{D67427D5-59DD-4F99-AA32-7BF9FB6AD64F}">
      <dgm:prSet/>
      <dgm:spPr/>
      <dgm:t>
        <a:bodyPr/>
        <a:lstStyle/>
        <a:p>
          <a:endParaRPr lang="es-MX"/>
        </a:p>
      </dgm:t>
    </dgm:pt>
    <dgm:pt modelId="{77C116A5-AEB2-4C43-B395-B4E606B43A5E}" type="sibTrans" cxnId="{D67427D5-59DD-4F99-AA32-7BF9FB6AD64F}">
      <dgm:prSet/>
      <dgm:spPr/>
      <dgm:t>
        <a:bodyPr/>
        <a:lstStyle/>
        <a:p>
          <a:endParaRPr lang="es-MX"/>
        </a:p>
      </dgm:t>
    </dgm:pt>
    <dgm:pt modelId="{81265F83-A2B3-4608-B99F-7D37C06DE7BF}" type="pres">
      <dgm:prSet presAssocID="{5AD9038B-D85A-4BC9-AE87-5A12A90B3AAE}" presName="linear" presStyleCnt="0">
        <dgm:presLayoutVars>
          <dgm:animLvl val="lvl"/>
          <dgm:resizeHandles val="exact"/>
        </dgm:presLayoutVars>
      </dgm:prSet>
      <dgm:spPr/>
    </dgm:pt>
    <dgm:pt modelId="{63B260B2-2CB4-451D-8424-C7315879643A}" type="pres">
      <dgm:prSet presAssocID="{244C0289-1D01-4273-A1FD-14A8F2191DC4}" presName="parentText" presStyleLbl="node1" presStyleIdx="0" presStyleCnt="1">
        <dgm:presLayoutVars>
          <dgm:chMax val="0"/>
          <dgm:bulletEnabled val="1"/>
        </dgm:presLayoutVars>
      </dgm:prSet>
      <dgm:spPr/>
    </dgm:pt>
  </dgm:ptLst>
  <dgm:cxnLst>
    <dgm:cxn modelId="{3122D0B8-9478-4DCE-98E2-D82D2EE26397}" type="presOf" srcId="{244C0289-1D01-4273-A1FD-14A8F2191DC4}" destId="{63B260B2-2CB4-451D-8424-C7315879643A}" srcOrd="0" destOrd="0" presId="urn:microsoft.com/office/officeart/2005/8/layout/vList2"/>
    <dgm:cxn modelId="{D67427D5-59DD-4F99-AA32-7BF9FB6AD64F}" srcId="{5AD9038B-D85A-4BC9-AE87-5A12A90B3AAE}" destId="{244C0289-1D01-4273-A1FD-14A8F2191DC4}" srcOrd="0" destOrd="0" parTransId="{64662517-F51F-43C5-9943-523527DB1E0B}" sibTransId="{77C116A5-AEB2-4C43-B395-B4E606B43A5E}"/>
    <dgm:cxn modelId="{256674E9-0C2F-46C1-9D21-813CCFA356A7}" type="presOf" srcId="{5AD9038B-D85A-4BC9-AE87-5A12A90B3AAE}" destId="{81265F83-A2B3-4608-B99F-7D37C06DE7BF}" srcOrd="0" destOrd="0" presId="urn:microsoft.com/office/officeart/2005/8/layout/vList2"/>
    <dgm:cxn modelId="{978D417E-AB57-4EB7-B8F0-61AFB5D17D2B}" type="presParOf" srcId="{81265F83-A2B3-4608-B99F-7D37C06DE7BF}" destId="{63B260B2-2CB4-451D-8424-C7315879643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37E05FA9-5BEC-4CF2-AB0B-3C1E970918A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5F51173-1BC4-4E1A-9FBA-B522DDB44D91}">
      <dgm:prSet custT="1"/>
      <dgm:spPr/>
      <dgm:t>
        <a:bodyPr/>
        <a:lstStyle/>
        <a:p>
          <a:pPr algn="just" rtl="0"/>
          <a:r>
            <a:rPr lang="es-MX" sz="1800" b="1" dirty="0">
              <a:solidFill>
                <a:schemeClr val="tx1"/>
              </a:solidFill>
            </a:rPr>
            <a:t>Un sistema convencional de filtros percoladores, esta compuesto por un sedimentador primario, una unidad biológica que puede contener uno o varios filtros, cada uno seguido de un sedimentador secundario como se muestra en la figura.</a:t>
          </a:r>
        </a:p>
      </dgm:t>
    </dgm:pt>
    <dgm:pt modelId="{ABA091FE-C474-42E3-8855-D0119A5C1D82}" type="parTrans" cxnId="{132C7F55-53EE-4038-AEBE-8121672249A7}">
      <dgm:prSet/>
      <dgm:spPr/>
      <dgm:t>
        <a:bodyPr/>
        <a:lstStyle/>
        <a:p>
          <a:endParaRPr lang="es-MX"/>
        </a:p>
      </dgm:t>
    </dgm:pt>
    <dgm:pt modelId="{179725D4-3863-40A8-80E9-2F9AD09451EE}" type="sibTrans" cxnId="{132C7F55-53EE-4038-AEBE-8121672249A7}">
      <dgm:prSet/>
      <dgm:spPr/>
      <dgm:t>
        <a:bodyPr/>
        <a:lstStyle/>
        <a:p>
          <a:endParaRPr lang="es-MX"/>
        </a:p>
      </dgm:t>
    </dgm:pt>
    <dgm:pt modelId="{0F9E3457-566B-43CD-B61C-4103A162CC03}" type="pres">
      <dgm:prSet presAssocID="{37E05FA9-5BEC-4CF2-AB0B-3C1E970918A9}" presName="linear" presStyleCnt="0">
        <dgm:presLayoutVars>
          <dgm:animLvl val="lvl"/>
          <dgm:resizeHandles val="exact"/>
        </dgm:presLayoutVars>
      </dgm:prSet>
      <dgm:spPr/>
    </dgm:pt>
    <dgm:pt modelId="{75337A02-9971-4809-96AD-F9579F782B91}" type="pres">
      <dgm:prSet presAssocID="{E5F51173-1BC4-4E1A-9FBA-B522DDB44D91}" presName="parentText" presStyleLbl="node1" presStyleIdx="0" presStyleCnt="1" custScaleY="1210297" custLinFactNeighborX="-4680" custLinFactNeighborY="10095">
        <dgm:presLayoutVars>
          <dgm:chMax val="0"/>
          <dgm:bulletEnabled val="1"/>
        </dgm:presLayoutVars>
      </dgm:prSet>
      <dgm:spPr/>
    </dgm:pt>
  </dgm:ptLst>
  <dgm:cxnLst>
    <dgm:cxn modelId="{FDE7B221-24BA-4F6D-9285-D9E7D3BA7B73}" type="presOf" srcId="{E5F51173-1BC4-4E1A-9FBA-B522DDB44D91}" destId="{75337A02-9971-4809-96AD-F9579F782B91}" srcOrd="0" destOrd="0" presId="urn:microsoft.com/office/officeart/2005/8/layout/vList2"/>
    <dgm:cxn modelId="{EF5CB74B-3067-4DEB-8764-720A73B8CFA6}" type="presOf" srcId="{37E05FA9-5BEC-4CF2-AB0B-3C1E970918A9}" destId="{0F9E3457-566B-43CD-B61C-4103A162CC03}" srcOrd="0" destOrd="0" presId="urn:microsoft.com/office/officeart/2005/8/layout/vList2"/>
    <dgm:cxn modelId="{132C7F55-53EE-4038-AEBE-8121672249A7}" srcId="{37E05FA9-5BEC-4CF2-AB0B-3C1E970918A9}" destId="{E5F51173-1BC4-4E1A-9FBA-B522DDB44D91}" srcOrd="0" destOrd="0" parTransId="{ABA091FE-C474-42E3-8855-D0119A5C1D82}" sibTransId="{179725D4-3863-40A8-80E9-2F9AD09451EE}"/>
    <dgm:cxn modelId="{307CEE1A-D9CC-4157-9C32-22710B9CB59D}" type="presParOf" srcId="{0F9E3457-566B-43CD-B61C-4103A162CC03}" destId="{75337A02-9971-4809-96AD-F9579F782B91}"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5AD9038B-D85A-4BC9-AE87-5A12A90B3A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44C0289-1D01-4273-A1FD-14A8F2191DC4}">
      <dgm:prSet custT="1"/>
      <dgm:spPr/>
      <dgm:t>
        <a:bodyPr/>
        <a:lstStyle/>
        <a:p>
          <a:pPr algn="ctr" rtl="0"/>
          <a:r>
            <a:rPr lang="es-MX" sz="2000" b="1" dirty="0"/>
            <a:t>Diagramas de flujo de filtros percoladores</a:t>
          </a:r>
        </a:p>
      </dgm:t>
    </dgm:pt>
    <dgm:pt modelId="{64662517-F51F-43C5-9943-523527DB1E0B}" type="parTrans" cxnId="{D67427D5-59DD-4F99-AA32-7BF9FB6AD64F}">
      <dgm:prSet/>
      <dgm:spPr/>
      <dgm:t>
        <a:bodyPr/>
        <a:lstStyle/>
        <a:p>
          <a:endParaRPr lang="es-MX"/>
        </a:p>
      </dgm:t>
    </dgm:pt>
    <dgm:pt modelId="{77C116A5-AEB2-4C43-B395-B4E606B43A5E}" type="sibTrans" cxnId="{D67427D5-59DD-4F99-AA32-7BF9FB6AD64F}">
      <dgm:prSet/>
      <dgm:spPr/>
      <dgm:t>
        <a:bodyPr/>
        <a:lstStyle/>
        <a:p>
          <a:endParaRPr lang="es-MX"/>
        </a:p>
      </dgm:t>
    </dgm:pt>
    <dgm:pt modelId="{81265F83-A2B3-4608-B99F-7D37C06DE7BF}" type="pres">
      <dgm:prSet presAssocID="{5AD9038B-D85A-4BC9-AE87-5A12A90B3AAE}" presName="linear" presStyleCnt="0">
        <dgm:presLayoutVars>
          <dgm:animLvl val="lvl"/>
          <dgm:resizeHandles val="exact"/>
        </dgm:presLayoutVars>
      </dgm:prSet>
      <dgm:spPr/>
    </dgm:pt>
    <dgm:pt modelId="{63B260B2-2CB4-451D-8424-C7315879643A}" type="pres">
      <dgm:prSet presAssocID="{244C0289-1D01-4273-A1FD-14A8F2191DC4}" presName="parentText" presStyleLbl="node1" presStyleIdx="0" presStyleCnt="1" custLinFactNeighborX="-4534" custLinFactNeighborY="-8577">
        <dgm:presLayoutVars>
          <dgm:chMax val="0"/>
          <dgm:bulletEnabled val="1"/>
        </dgm:presLayoutVars>
      </dgm:prSet>
      <dgm:spPr/>
    </dgm:pt>
  </dgm:ptLst>
  <dgm:cxnLst>
    <dgm:cxn modelId="{9119CD75-5423-4AEB-B518-91D480EEADB2}" type="presOf" srcId="{244C0289-1D01-4273-A1FD-14A8F2191DC4}" destId="{63B260B2-2CB4-451D-8424-C7315879643A}" srcOrd="0" destOrd="0" presId="urn:microsoft.com/office/officeart/2005/8/layout/vList2"/>
    <dgm:cxn modelId="{5014D4CC-C1F8-496F-8861-CA109FE02C74}" type="presOf" srcId="{5AD9038B-D85A-4BC9-AE87-5A12A90B3AAE}" destId="{81265F83-A2B3-4608-B99F-7D37C06DE7BF}" srcOrd="0" destOrd="0" presId="urn:microsoft.com/office/officeart/2005/8/layout/vList2"/>
    <dgm:cxn modelId="{D67427D5-59DD-4F99-AA32-7BF9FB6AD64F}" srcId="{5AD9038B-D85A-4BC9-AE87-5A12A90B3AAE}" destId="{244C0289-1D01-4273-A1FD-14A8F2191DC4}" srcOrd="0" destOrd="0" parTransId="{64662517-F51F-43C5-9943-523527DB1E0B}" sibTransId="{77C116A5-AEB2-4C43-B395-B4E606B43A5E}"/>
    <dgm:cxn modelId="{286FB735-ECDA-4061-BED6-2EBB8679B35A}" type="presParOf" srcId="{81265F83-A2B3-4608-B99F-7D37C06DE7BF}" destId="{63B260B2-2CB4-451D-8424-C731587964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5AD9038B-D85A-4BC9-AE87-5A12A90B3A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44C0289-1D01-4273-A1FD-14A8F2191DC4}">
      <dgm:prSet custT="1"/>
      <dgm:spPr/>
      <dgm:t>
        <a:bodyPr/>
        <a:lstStyle/>
        <a:p>
          <a:pPr algn="ctr" rtl="0"/>
          <a:r>
            <a:rPr lang="es-MX" sz="2000" b="1" dirty="0">
              <a:solidFill>
                <a:schemeClr val="tx1"/>
              </a:solidFill>
            </a:rPr>
            <a:t>Sistemas de recirculación para filtros de una sola fase</a:t>
          </a:r>
        </a:p>
      </dgm:t>
    </dgm:pt>
    <dgm:pt modelId="{64662517-F51F-43C5-9943-523527DB1E0B}" type="parTrans" cxnId="{D67427D5-59DD-4F99-AA32-7BF9FB6AD64F}">
      <dgm:prSet/>
      <dgm:spPr/>
      <dgm:t>
        <a:bodyPr/>
        <a:lstStyle/>
        <a:p>
          <a:endParaRPr lang="es-MX"/>
        </a:p>
      </dgm:t>
    </dgm:pt>
    <dgm:pt modelId="{77C116A5-AEB2-4C43-B395-B4E606B43A5E}" type="sibTrans" cxnId="{D67427D5-59DD-4F99-AA32-7BF9FB6AD64F}">
      <dgm:prSet/>
      <dgm:spPr/>
      <dgm:t>
        <a:bodyPr/>
        <a:lstStyle/>
        <a:p>
          <a:endParaRPr lang="es-MX"/>
        </a:p>
      </dgm:t>
    </dgm:pt>
    <dgm:pt modelId="{81265F83-A2B3-4608-B99F-7D37C06DE7BF}" type="pres">
      <dgm:prSet presAssocID="{5AD9038B-D85A-4BC9-AE87-5A12A90B3AAE}" presName="linear" presStyleCnt="0">
        <dgm:presLayoutVars>
          <dgm:animLvl val="lvl"/>
          <dgm:resizeHandles val="exact"/>
        </dgm:presLayoutVars>
      </dgm:prSet>
      <dgm:spPr/>
    </dgm:pt>
    <dgm:pt modelId="{63B260B2-2CB4-451D-8424-C7315879643A}" type="pres">
      <dgm:prSet presAssocID="{244C0289-1D01-4273-A1FD-14A8F2191DC4}" presName="parentText" presStyleLbl="node1" presStyleIdx="0" presStyleCnt="1" custLinFactNeighborX="3298" custLinFactNeighborY="-2144">
        <dgm:presLayoutVars>
          <dgm:chMax val="0"/>
          <dgm:bulletEnabled val="1"/>
        </dgm:presLayoutVars>
      </dgm:prSet>
      <dgm:spPr/>
    </dgm:pt>
  </dgm:ptLst>
  <dgm:cxnLst>
    <dgm:cxn modelId="{3FE57C93-0958-4696-BA2D-ECE91977AED6}" type="presOf" srcId="{244C0289-1D01-4273-A1FD-14A8F2191DC4}" destId="{63B260B2-2CB4-451D-8424-C7315879643A}" srcOrd="0" destOrd="0" presId="urn:microsoft.com/office/officeart/2005/8/layout/vList2"/>
    <dgm:cxn modelId="{D67427D5-59DD-4F99-AA32-7BF9FB6AD64F}" srcId="{5AD9038B-D85A-4BC9-AE87-5A12A90B3AAE}" destId="{244C0289-1D01-4273-A1FD-14A8F2191DC4}" srcOrd="0" destOrd="0" parTransId="{64662517-F51F-43C5-9943-523527DB1E0B}" sibTransId="{77C116A5-AEB2-4C43-B395-B4E606B43A5E}"/>
    <dgm:cxn modelId="{D4A72AD8-6C4F-4E3C-80B1-A7BCD4D4C3FC}" type="presOf" srcId="{5AD9038B-D85A-4BC9-AE87-5A12A90B3AAE}" destId="{81265F83-A2B3-4608-B99F-7D37C06DE7BF}" srcOrd="0" destOrd="0" presId="urn:microsoft.com/office/officeart/2005/8/layout/vList2"/>
    <dgm:cxn modelId="{C748A35A-5F77-4D37-BB80-50BF0E1733D3}" type="presParOf" srcId="{81265F83-A2B3-4608-B99F-7D37C06DE7BF}" destId="{63B260B2-2CB4-451D-8424-C7315879643A}"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5AD9038B-D85A-4BC9-AE87-5A12A90B3A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44C0289-1D01-4273-A1FD-14A8F2191DC4}">
      <dgm:prSet custT="1"/>
      <dgm:spPr/>
      <dgm:t>
        <a:bodyPr/>
        <a:lstStyle/>
        <a:p>
          <a:pPr algn="ctr" rtl="0"/>
          <a:r>
            <a:rPr lang="es-MX" sz="2000" b="1" dirty="0"/>
            <a:t>Diagramas de flujo de filtros percoladores</a:t>
          </a:r>
        </a:p>
      </dgm:t>
    </dgm:pt>
    <dgm:pt modelId="{64662517-F51F-43C5-9943-523527DB1E0B}" type="parTrans" cxnId="{D67427D5-59DD-4F99-AA32-7BF9FB6AD64F}">
      <dgm:prSet/>
      <dgm:spPr/>
      <dgm:t>
        <a:bodyPr/>
        <a:lstStyle/>
        <a:p>
          <a:endParaRPr lang="es-MX"/>
        </a:p>
      </dgm:t>
    </dgm:pt>
    <dgm:pt modelId="{77C116A5-AEB2-4C43-B395-B4E606B43A5E}" type="sibTrans" cxnId="{D67427D5-59DD-4F99-AA32-7BF9FB6AD64F}">
      <dgm:prSet/>
      <dgm:spPr/>
      <dgm:t>
        <a:bodyPr/>
        <a:lstStyle/>
        <a:p>
          <a:endParaRPr lang="es-MX"/>
        </a:p>
      </dgm:t>
    </dgm:pt>
    <dgm:pt modelId="{81265F83-A2B3-4608-B99F-7D37C06DE7BF}" type="pres">
      <dgm:prSet presAssocID="{5AD9038B-D85A-4BC9-AE87-5A12A90B3AAE}" presName="linear" presStyleCnt="0">
        <dgm:presLayoutVars>
          <dgm:animLvl val="lvl"/>
          <dgm:resizeHandles val="exact"/>
        </dgm:presLayoutVars>
      </dgm:prSet>
      <dgm:spPr/>
    </dgm:pt>
    <dgm:pt modelId="{63B260B2-2CB4-451D-8424-C7315879643A}" type="pres">
      <dgm:prSet presAssocID="{244C0289-1D01-4273-A1FD-14A8F2191DC4}" presName="parentText" presStyleLbl="node1" presStyleIdx="0" presStyleCnt="1" custLinFactNeighborX="-4534" custLinFactNeighborY="-8577">
        <dgm:presLayoutVars>
          <dgm:chMax val="0"/>
          <dgm:bulletEnabled val="1"/>
        </dgm:presLayoutVars>
      </dgm:prSet>
      <dgm:spPr/>
    </dgm:pt>
  </dgm:ptLst>
  <dgm:cxnLst>
    <dgm:cxn modelId="{7441AF39-AD7A-458F-BB4F-9A5D92BA9343}" type="presOf" srcId="{5AD9038B-D85A-4BC9-AE87-5A12A90B3AAE}" destId="{81265F83-A2B3-4608-B99F-7D37C06DE7BF}" srcOrd="0" destOrd="0" presId="urn:microsoft.com/office/officeart/2005/8/layout/vList2"/>
    <dgm:cxn modelId="{26A58FC7-0AC3-4342-94AD-4CA19C789B90}" type="presOf" srcId="{244C0289-1D01-4273-A1FD-14A8F2191DC4}" destId="{63B260B2-2CB4-451D-8424-C7315879643A}" srcOrd="0" destOrd="0" presId="urn:microsoft.com/office/officeart/2005/8/layout/vList2"/>
    <dgm:cxn modelId="{D67427D5-59DD-4F99-AA32-7BF9FB6AD64F}" srcId="{5AD9038B-D85A-4BC9-AE87-5A12A90B3AAE}" destId="{244C0289-1D01-4273-A1FD-14A8F2191DC4}" srcOrd="0" destOrd="0" parTransId="{64662517-F51F-43C5-9943-523527DB1E0B}" sibTransId="{77C116A5-AEB2-4C43-B395-B4E606B43A5E}"/>
    <dgm:cxn modelId="{2F5FD2A7-1131-4A95-9CFE-E72B06CBF660}" type="presParOf" srcId="{81265F83-A2B3-4608-B99F-7D37C06DE7BF}" destId="{63B260B2-2CB4-451D-8424-C731587964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5AD9038B-D85A-4BC9-AE87-5A12A90B3A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44C0289-1D01-4273-A1FD-14A8F2191DC4}">
      <dgm:prSet custT="1"/>
      <dgm:spPr/>
      <dgm:t>
        <a:bodyPr/>
        <a:lstStyle/>
        <a:p>
          <a:pPr algn="ctr" rtl="0"/>
          <a:r>
            <a:rPr lang="es-MX" sz="2000" b="1" dirty="0">
              <a:solidFill>
                <a:schemeClr val="tx1"/>
              </a:solidFill>
            </a:rPr>
            <a:t>Sistemas de recirculación para filtros de una sola fase</a:t>
          </a:r>
        </a:p>
      </dgm:t>
    </dgm:pt>
    <dgm:pt modelId="{64662517-F51F-43C5-9943-523527DB1E0B}" type="parTrans" cxnId="{D67427D5-59DD-4F99-AA32-7BF9FB6AD64F}">
      <dgm:prSet/>
      <dgm:spPr/>
      <dgm:t>
        <a:bodyPr/>
        <a:lstStyle/>
        <a:p>
          <a:endParaRPr lang="es-MX"/>
        </a:p>
      </dgm:t>
    </dgm:pt>
    <dgm:pt modelId="{77C116A5-AEB2-4C43-B395-B4E606B43A5E}" type="sibTrans" cxnId="{D67427D5-59DD-4F99-AA32-7BF9FB6AD64F}">
      <dgm:prSet/>
      <dgm:spPr/>
      <dgm:t>
        <a:bodyPr/>
        <a:lstStyle/>
        <a:p>
          <a:endParaRPr lang="es-MX"/>
        </a:p>
      </dgm:t>
    </dgm:pt>
    <dgm:pt modelId="{81265F83-A2B3-4608-B99F-7D37C06DE7BF}" type="pres">
      <dgm:prSet presAssocID="{5AD9038B-D85A-4BC9-AE87-5A12A90B3AAE}" presName="linear" presStyleCnt="0">
        <dgm:presLayoutVars>
          <dgm:animLvl val="lvl"/>
          <dgm:resizeHandles val="exact"/>
        </dgm:presLayoutVars>
      </dgm:prSet>
      <dgm:spPr/>
    </dgm:pt>
    <dgm:pt modelId="{63B260B2-2CB4-451D-8424-C7315879643A}" type="pres">
      <dgm:prSet presAssocID="{244C0289-1D01-4273-A1FD-14A8F2191DC4}" presName="parentText" presStyleLbl="node1" presStyleIdx="0" presStyleCnt="1" custLinFactNeighborX="3298" custLinFactNeighborY="-2144">
        <dgm:presLayoutVars>
          <dgm:chMax val="0"/>
          <dgm:bulletEnabled val="1"/>
        </dgm:presLayoutVars>
      </dgm:prSet>
      <dgm:spPr/>
    </dgm:pt>
  </dgm:ptLst>
  <dgm:cxnLst>
    <dgm:cxn modelId="{C845D65C-D8E5-4BF4-8410-CC63BA17D345}" type="presOf" srcId="{5AD9038B-D85A-4BC9-AE87-5A12A90B3AAE}" destId="{81265F83-A2B3-4608-B99F-7D37C06DE7BF}" srcOrd="0" destOrd="0" presId="urn:microsoft.com/office/officeart/2005/8/layout/vList2"/>
    <dgm:cxn modelId="{D67427D5-59DD-4F99-AA32-7BF9FB6AD64F}" srcId="{5AD9038B-D85A-4BC9-AE87-5A12A90B3AAE}" destId="{244C0289-1D01-4273-A1FD-14A8F2191DC4}" srcOrd="0" destOrd="0" parTransId="{64662517-F51F-43C5-9943-523527DB1E0B}" sibTransId="{77C116A5-AEB2-4C43-B395-B4E606B43A5E}"/>
    <dgm:cxn modelId="{6AEC93D7-3606-40A3-BCA6-F3BF317228A9}" type="presOf" srcId="{244C0289-1D01-4273-A1FD-14A8F2191DC4}" destId="{63B260B2-2CB4-451D-8424-C7315879643A}" srcOrd="0" destOrd="0" presId="urn:microsoft.com/office/officeart/2005/8/layout/vList2"/>
    <dgm:cxn modelId="{351627A2-A1A2-4C13-9D9F-1C51C5557861}" type="presParOf" srcId="{81265F83-A2B3-4608-B99F-7D37C06DE7BF}" destId="{63B260B2-2CB4-451D-8424-C7315879643A}"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9123B4-CC82-4CA9-BFC3-90EC54D59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algn="ctr" rtl="0"/>
          <a:r>
            <a:rPr lang="es-MX" sz="2400" dirty="0"/>
            <a:t>Introducción</a:t>
          </a:r>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DF637907-2E51-4D97-B3CA-9D5C3E973112}" type="pres">
      <dgm:prSet presAssocID="{189123B4-CC82-4CA9-BFC3-90EC54D59CD2}" presName="linear" presStyleCnt="0">
        <dgm:presLayoutVars>
          <dgm:animLvl val="lvl"/>
          <dgm:resizeHandles val="exact"/>
        </dgm:presLayoutVars>
      </dgm:prSet>
      <dgm:spPr/>
    </dgm:pt>
    <dgm:pt modelId="{17B55EDC-5E94-43B2-921D-04FDDEE2D6F2}" type="pres">
      <dgm:prSet presAssocID="{551AE0F3-47C9-49A8-9002-BBB3F2AB3177}" presName="parentText" presStyleLbl="node1" presStyleIdx="0" presStyleCnt="1" custScaleY="68725" custLinFactNeighborY="-21104">
        <dgm:presLayoutVars>
          <dgm:chMax val="0"/>
          <dgm:bulletEnabled val="1"/>
        </dgm:presLayoutVars>
      </dgm:prSet>
      <dgm:spPr/>
    </dgm:pt>
  </dgm:ptLst>
  <dgm:cxnLst>
    <dgm:cxn modelId="{0E9B183A-51CA-47BA-92F7-867A100245C3}" type="presOf" srcId="{189123B4-CC82-4CA9-BFC3-90EC54D59CD2}" destId="{DF637907-2E51-4D97-B3CA-9D5C3E973112}" srcOrd="0" destOrd="0" presId="urn:microsoft.com/office/officeart/2005/8/layout/vList2"/>
    <dgm:cxn modelId="{3E107962-0407-4667-8FEA-66C7C583F28E}" srcId="{189123B4-CC82-4CA9-BFC3-90EC54D59CD2}" destId="{551AE0F3-47C9-49A8-9002-BBB3F2AB3177}" srcOrd="0" destOrd="0" parTransId="{2B8C2949-59EC-402D-BBD3-543E6326DE34}" sibTransId="{7F72A209-D0E2-4183-B190-C571ABF25925}"/>
    <dgm:cxn modelId="{DFA2E190-D665-4221-91D8-C82BFF8287D8}" type="presOf" srcId="{551AE0F3-47C9-49A8-9002-BBB3F2AB3177}" destId="{17B55EDC-5E94-43B2-921D-04FDDEE2D6F2}" srcOrd="0" destOrd="0" presId="urn:microsoft.com/office/officeart/2005/8/layout/vList2"/>
    <dgm:cxn modelId="{525640FC-2343-4B74-A4E8-986D80D11610}" type="presParOf" srcId="{DF637907-2E51-4D97-B3CA-9D5C3E973112}" destId="{17B55EDC-5E94-43B2-921D-04FDDEE2D6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5AD9038B-D85A-4BC9-AE87-5A12A90B3A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44C0289-1D01-4273-A1FD-14A8F2191DC4}">
      <dgm:prSet custT="1"/>
      <dgm:spPr/>
      <dgm:t>
        <a:bodyPr/>
        <a:lstStyle/>
        <a:p>
          <a:pPr algn="ctr" rtl="0"/>
          <a:r>
            <a:rPr lang="es-MX" sz="2000" b="1" dirty="0"/>
            <a:t>Diagramas de flujo de filtros percoladores</a:t>
          </a:r>
        </a:p>
      </dgm:t>
    </dgm:pt>
    <dgm:pt modelId="{64662517-F51F-43C5-9943-523527DB1E0B}" type="parTrans" cxnId="{D67427D5-59DD-4F99-AA32-7BF9FB6AD64F}">
      <dgm:prSet/>
      <dgm:spPr/>
      <dgm:t>
        <a:bodyPr/>
        <a:lstStyle/>
        <a:p>
          <a:endParaRPr lang="es-MX"/>
        </a:p>
      </dgm:t>
    </dgm:pt>
    <dgm:pt modelId="{77C116A5-AEB2-4C43-B395-B4E606B43A5E}" type="sibTrans" cxnId="{D67427D5-59DD-4F99-AA32-7BF9FB6AD64F}">
      <dgm:prSet/>
      <dgm:spPr/>
      <dgm:t>
        <a:bodyPr/>
        <a:lstStyle/>
        <a:p>
          <a:endParaRPr lang="es-MX"/>
        </a:p>
      </dgm:t>
    </dgm:pt>
    <dgm:pt modelId="{81265F83-A2B3-4608-B99F-7D37C06DE7BF}" type="pres">
      <dgm:prSet presAssocID="{5AD9038B-D85A-4BC9-AE87-5A12A90B3AAE}" presName="linear" presStyleCnt="0">
        <dgm:presLayoutVars>
          <dgm:animLvl val="lvl"/>
          <dgm:resizeHandles val="exact"/>
        </dgm:presLayoutVars>
      </dgm:prSet>
      <dgm:spPr/>
    </dgm:pt>
    <dgm:pt modelId="{63B260B2-2CB4-451D-8424-C7315879643A}" type="pres">
      <dgm:prSet presAssocID="{244C0289-1D01-4273-A1FD-14A8F2191DC4}" presName="parentText" presStyleLbl="node1" presStyleIdx="0" presStyleCnt="1" custLinFactNeighborX="-4534" custLinFactNeighborY="-8577">
        <dgm:presLayoutVars>
          <dgm:chMax val="0"/>
          <dgm:bulletEnabled val="1"/>
        </dgm:presLayoutVars>
      </dgm:prSet>
      <dgm:spPr/>
    </dgm:pt>
  </dgm:ptLst>
  <dgm:cxnLst>
    <dgm:cxn modelId="{1FD0D561-D226-4326-81B8-307B25D39D41}" type="presOf" srcId="{244C0289-1D01-4273-A1FD-14A8F2191DC4}" destId="{63B260B2-2CB4-451D-8424-C7315879643A}" srcOrd="0" destOrd="0" presId="urn:microsoft.com/office/officeart/2005/8/layout/vList2"/>
    <dgm:cxn modelId="{9F6B4443-7655-4B3E-B2A4-380D1A1534D3}" type="presOf" srcId="{5AD9038B-D85A-4BC9-AE87-5A12A90B3AAE}" destId="{81265F83-A2B3-4608-B99F-7D37C06DE7BF}" srcOrd="0" destOrd="0" presId="urn:microsoft.com/office/officeart/2005/8/layout/vList2"/>
    <dgm:cxn modelId="{D67427D5-59DD-4F99-AA32-7BF9FB6AD64F}" srcId="{5AD9038B-D85A-4BC9-AE87-5A12A90B3AAE}" destId="{244C0289-1D01-4273-A1FD-14A8F2191DC4}" srcOrd="0" destOrd="0" parTransId="{64662517-F51F-43C5-9943-523527DB1E0B}" sibTransId="{77C116A5-AEB2-4C43-B395-B4E606B43A5E}"/>
    <dgm:cxn modelId="{1E5896F8-A241-4D9E-AB5F-E15BF3AAF1EB}" type="presParOf" srcId="{81265F83-A2B3-4608-B99F-7D37C06DE7BF}" destId="{63B260B2-2CB4-451D-8424-C731587964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5AD9038B-D85A-4BC9-AE87-5A12A90B3A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44C0289-1D01-4273-A1FD-14A8F2191DC4}">
      <dgm:prSet custT="1"/>
      <dgm:spPr/>
      <dgm:t>
        <a:bodyPr/>
        <a:lstStyle/>
        <a:p>
          <a:pPr algn="just" rtl="0"/>
          <a:r>
            <a:rPr lang="es-MX" sz="1800" b="1" dirty="0">
              <a:solidFill>
                <a:schemeClr val="tx1"/>
              </a:solidFill>
            </a:rPr>
            <a:t>Sistemas de recirculación para filtros de dos fases</a:t>
          </a:r>
          <a:endParaRPr lang="es-MX" sz="1800" b="1" dirty="0">
            <a:solidFill>
              <a:schemeClr val="bg1"/>
            </a:solidFill>
          </a:endParaRPr>
        </a:p>
      </dgm:t>
    </dgm:pt>
    <dgm:pt modelId="{64662517-F51F-43C5-9943-523527DB1E0B}" type="parTrans" cxnId="{D67427D5-59DD-4F99-AA32-7BF9FB6AD64F}">
      <dgm:prSet/>
      <dgm:spPr/>
      <dgm:t>
        <a:bodyPr/>
        <a:lstStyle/>
        <a:p>
          <a:endParaRPr lang="es-MX"/>
        </a:p>
      </dgm:t>
    </dgm:pt>
    <dgm:pt modelId="{77C116A5-AEB2-4C43-B395-B4E606B43A5E}" type="sibTrans" cxnId="{D67427D5-59DD-4F99-AA32-7BF9FB6AD64F}">
      <dgm:prSet/>
      <dgm:spPr/>
      <dgm:t>
        <a:bodyPr/>
        <a:lstStyle/>
        <a:p>
          <a:endParaRPr lang="es-MX"/>
        </a:p>
      </dgm:t>
    </dgm:pt>
    <dgm:pt modelId="{C588FD71-CB04-4A14-A0ED-AAFB4E55D3AE}">
      <dgm:prSet custT="1"/>
      <dgm:spPr/>
      <dgm:t>
        <a:bodyPr/>
        <a:lstStyle/>
        <a:p>
          <a:pPr algn="just" rtl="0"/>
          <a:r>
            <a:rPr lang="es-MX" sz="1800" b="1" dirty="0">
              <a:solidFill>
                <a:schemeClr val="bg1"/>
              </a:solidFill>
            </a:rPr>
            <a:t>En algunos casos se tienen sistemas de filtros percoladores no solo en paralelo sino en serie, algunos arreglos se muestran en las siguientes figuras:</a:t>
          </a:r>
        </a:p>
      </dgm:t>
    </dgm:pt>
    <dgm:pt modelId="{648A3402-71F4-43DC-AADB-9F8C4C5E8CE1}" type="parTrans" cxnId="{247AAD64-5F1B-42EA-99AF-3639472DFA59}">
      <dgm:prSet/>
      <dgm:spPr/>
      <dgm:t>
        <a:bodyPr/>
        <a:lstStyle/>
        <a:p>
          <a:endParaRPr lang="es-MX"/>
        </a:p>
      </dgm:t>
    </dgm:pt>
    <dgm:pt modelId="{67D1B23E-01A8-4BF8-AA83-26736B45694C}" type="sibTrans" cxnId="{247AAD64-5F1B-42EA-99AF-3639472DFA59}">
      <dgm:prSet/>
      <dgm:spPr/>
      <dgm:t>
        <a:bodyPr/>
        <a:lstStyle/>
        <a:p>
          <a:endParaRPr lang="es-MX"/>
        </a:p>
      </dgm:t>
    </dgm:pt>
    <dgm:pt modelId="{81265F83-A2B3-4608-B99F-7D37C06DE7BF}" type="pres">
      <dgm:prSet presAssocID="{5AD9038B-D85A-4BC9-AE87-5A12A90B3AAE}" presName="linear" presStyleCnt="0">
        <dgm:presLayoutVars>
          <dgm:animLvl val="lvl"/>
          <dgm:resizeHandles val="exact"/>
        </dgm:presLayoutVars>
      </dgm:prSet>
      <dgm:spPr/>
    </dgm:pt>
    <dgm:pt modelId="{63B260B2-2CB4-451D-8424-C7315879643A}" type="pres">
      <dgm:prSet presAssocID="{244C0289-1D01-4273-A1FD-14A8F2191DC4}" presName="parentText" presStyleLbl="node1" presStyleIdx="0" presStyleCnt="2" custLinFactX="11237" custLinFactY="-91707" custLinFactNeighborX="100000" custLinFactNeighborY="-100000">
        <dgm:presLayoutVars>
          <dgm:chMax val="0"/>
          <dgm:bulletEnabled val="1"/>
        </dgm:presLayoutVars>
      </dgm:prSet>
      <dgm:spPr/>
    </dgm:pt>
    <dgm:pt modelId="{78D5DC4C-FD3F-4F06-92C6-74178895D678}" type="pres">
      <dgm:prSet presAssocID="{77C116A5-AEB2-4C43-B395-B4E606B43A5E}" presName="spacer" presStyleCnt="0"/>
      <dgm:spPr/>
    </dgm:pt>
    <dgm:pt modelId="{C300ECBD-8DF2-40B2-82B1-D2F58BE5806E}" type="pres">
      <dgm:prSet presAssocID="{C588FD71-CB04-4A14-A0ED-AAFB4E55D3AE}" presName="parentText" presStyleLbl="node1" presStyleIdx="1" presStyleCnt="2">
        <dgm:presLayoutVars>
          <dgm:chMax val="0"/>
          <dgm:bulletEnabled val="1"/>
        </dgm:presLayoutVars>
      </dgm:prSet>
      <dgm:spPr/>
    </dgm:pt>
  </dgm:ptLst>
  <dgm:cxnLst>
    <dgm:cxn modelId="{D3551133-CC83-4C8C-A99A-E4306242DFEC}" type="presOf" srcId="{C588FD71-CB04-4A14-A0ED-AAFB4E55D3AE}" destId="{C300ECBD-8DF2-40B2-82B1-D2F58BE5806E}" srcOrd="0" destOrd="0" presId="urn:microsoft.com/office/officeart/2005/8/layout/vList2"/>
    <dgm:cxn modelId="{247AAD64-5F1B-42EA-99AF-3639472DFA59}" srcId="{5AD9038B-D85A-4BC9-AE87-5A12A90B3AAE}" destId="{C588FD71-CB04-4A14-A0ED-AAFB4E55D3AE}" srcOrd="1" destOrd="0" parTransId="{648A3402-71F4-43DC-AADB-9F8C4C5E8CE1}" sibTransId="{67D1B23E-01A8-4BF8-AA83-26736B45694C}"/>
    <dgm:cxn modelId="{B468C264-3741-4B96-AE40-9A08994A50C3}" type="presOf" srcId="{5AD9038B-D85A-4BC9-AE87-5A12A90B3AAE}" destId="{81265F83-A2B3-4608-B99F-7D37C06DE7BF}" srcOrd="0" destOrd="0" presId="urn:microsoft.com/office/officeart/2005/8/layout/vList2"/>
    <dgm:cxn modelId="{F797A2A7-58E7-4049-A6CA-302606666B61}" type="presOf" srcId="{244C0289-1D01-4273-A1FD-14A8F2191DC4}" destId="{63B260B2-2CB4-451D-8424-C7315879643A}" srcOrd="0" destOrd="0" presId="urn:microsoft.com/office/officeart/2005/8/layout/vList2"/>
    <dgm:cxn modelId="{D67427D5-59DD-4F99-AA32-7BF9FB6AD64F}" srcId="{5AD9038B-D85A-4BC9-AE87-5A12A90B3AAE}" destId="{244C0289-1D01-4273-A1FD-14A8F2191DC4}" srcOrd="0" destOrd="0" parTransId="{64662517-F51F-43C5-9943-523527DB1E0B}" sibTransId="{77C116A5-AEB2-4C43-B395-B4E606B43A5E}"/>
    <dgm:cxn modelId="{A4E61F03-8FBE-4C85-97C1-790A9CA59C81}" type="presParOf" srcId="{81265F83-A2B3-4608-B99F-7D37C06DE7BF}" destId="{63B260B2-2CB4-451D-8424-C7315879643A}" srcOrd="0" destOrd="0" presId="urn:microsoft.com/office/officeart/2005/8/layout/vList2"/>
    <dgm:cxn modelId="{54B17F2F-4A62-4123-B159-0E7E0885CCD4}" type="presParOf" srcId="{81265F83-A2B3-4608-B99F-7D37C06DE7BF}" destId="{78D5DC4C-FD3F-4F06-92C6-74178895D678}" srcOrd="1" destOrd="0" presId="urn:microsoft.com/office/officeart/2005/8/layout/vList2"/>
    <dgm:cxn modelId="{C5775F0E-0099-4673-BBF0-E67C37D8DF83}" type="presParOf" srcId="{81265F83-A2B3-4608-B99F-7D37C06DE7BF}" destId="{C300ECBD-8DF2-40B2-82B1-D2F58BE5806E}"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6E2A7B72-67C6-4E51-A04B-880EB6CF50A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61A46AE-028B-4FA4-98D0-65955028D648}">
      <dgm:prSet custT="1"/>
      <dgm:spPr/>
      <dgm:t>
        <a:bodyPr/>
        <a:lstStyle/>
        <a:p>
          <a:pPr rtl="0"/>
          <a:r>
            <a:rPr lang="es-MX" sz="2000" dirty="0"/>
            <a:t>En la sedimentación secundaria tiene lugar la separación del agua, de los sólidos desprendidos del relleno de los filtros percoladores.</a:t>
          </a:r>
        </a:p>
      </dgm:t>
    </dgm:pt>
    <dgm:pt modelId="{85917335-A190-444D-85C4-0D68096811DC}" type="parTrans" cxnId="{7653F216-2022-44CB-BF10-5D251C16D91E}">
      <dgm:prSet/>
      <dgm:spPr/>
      <dgm:t>
        <a:bodyPr/>
        <a:lstStyle/>
        <a:p>
          <a:endParaRPr lang="es-MX"/>
        </a:p>
      </dgm:t>
    </dgm:pt>
    <dgm:pt modelId="{6CBCDF39-04E4-4957-988A-26B9C74A6F54}" type="sibTrans" cxnId="{7653F216-2022-44CB-BF10-5D251C16D91E}">
      <dgm:prSet/>
      <dgm:spPr/>
      <dgm:t>
        <a:bodyPr/>
        <a:lstStyle/>
        <a:p>
          <a:endParaRPr lang="es-MX"/>
        </a:p>
      </dgm:t>
    </dgm:pt>
    <dgm:pt modelId="{AACA9BF3-FCF9-486E-BAEE-1CF40BF7DDB5}">
      <dgm:prSet custT="1"/>
      <dgm:spPr/>
      <dgm:t>
        <a:bodyPr/>
        <a:lstStyle/>
        <a:p>
          <a:pPr rtl="0"/>
          <a:r>
            <a:rPr lang="es-MX" sz="2000" dirty="0"/>
            <a:t> Parte del líquido sobrenadante puede recircularse nuevamente hacia la entrada del filtro. </a:t>
          </a:r>
        </a:p>
      </dgm:t>
    </dgm:pt>
    <dgm:pt modelId="{CDF5B5E3-E20C-4612-9349-24EB7A358324}" type="parTrans" cxnId="{690E226D-091A-43F7-9979-5335A2CD9B85}">
      <dgm:prSet/>
      <dgm:spPr/>
      <dgm:t>
        <a:bodyPr/>
        <a:lstStyle/>
        <a:p>
          <a:endParaRPr lang="es-MX"/>
        </a:p>
      </dgm:t>
    </dgm:pt>
    <dgm:pt modelId="{B32C4A87-1C53-4BF1-AA73-8CAA524AF557}" type="sibTrans" cxnId="{690E226D-091A-43F7-9979-5335A2CD9B85}">
      <dgm:prSet/>
      <dgm:spPr/>
      <dgm:t>
        <a:bodyPr/>
        <a:lstStyle/>
        <a:p>
          <a:endParaRPr lang="es-MX"/>
        </a:p>
      </dgm:t>
    </dgm:pt>
    <dgm:pt modelId="{05A9012F-6C78-4B55-A388-1B6440504374}">
      <dgm:prSet custT="1"/>
      <dgm:spPr/>
      <dgm:t>
        <a:bodyPr/>
        <a:lstStyle/>
        <a:p>
          <a:pPr rtl="0"/>
          <a:r>
            <a:rPr lang="es-MX" sz="2000" dirty="0"/>
            <a:t>El resto constituye el efluente de la planta, a menos que esté prevista la cloración como tratamiento terminal.</a:t>
          </a:r>
        </a:p>
      </dgm:t>
    </dgm:pt>
    <dgm:pt modelId="{445B07CB-B0E9-4CF4-B891-AE6D44F204E1}" type="parTrans" cxnId="{4E89BD0F-018E-42B3-9028-4C827320781E}">
      <dgm:prSet/>
      <dgm:spPr/>
      <dgm:t>
        <a:bodyPr/>
        <a:lstStyle/>
        <a:p>
          <a:endParaRPr lang="es-MX"/>
        </a:p>
      </dgm:t>
    </dgm:pt>
    <dgm:pt modelId="{740DBEF9-7C77-4425-9D1E-B197A025FBB5}" type="sibTrans" cxnId="{4E89BD0F-018E-42B3-9028-4C827320781E}">
      <dgm:prSet/>
      <dgm:spPr/>
      <dgm:t>
        <a:bodyPr/>
        <a:lstStyle/>
        <a:p>
          <a:endParaRPr lang="es-MX"/>
        </a:p>
      </dgm:t>
    </dgm:pt>
    <dgm:pt modelId="{2BD3CD62-F8B0-4D02-8709-E095F90D959B}" type="pres">
      <dgm:prSet presAssocID="{6E2A7B72-67C6-4E51-A04B-880EB6CF50A7}" presName="linear" presStyleCnt="0">
        <dgm:presLayoutVars>
          <dgm:animLvl val="lvl"/>
          <dgm:resizeHandles val="exact"/>
        </dgm:presLayoutVars>
      </dgm:prSet>
      <dgm:spPr/>
    </dgm:pt>
    <dgm:pt modelId="{CD47C3B4-CC53-4AF8-8D52-6F2928AC00FB}" type="pres">
      <dgm:prSet presAssocID="{A61A46AE-028B-4FA4-98D0-65955028D648}" presName="parentText" presStyleLbl="node1" presStyleIdx="0" presStyleCnt="3">
        <dgm:presLayoutVars>
          <dgm:chMax val="0"/>
          <dgm:bulletEnabled val="1"/>
        </dgm:presLayoutVars>
      </dgm:prSet>
      <dgm:spPr/>
    </dgm:pt>
    <dgm:pt modelId="{C143C103-1587-465F-A1EA-FD371F70731A}" type="pres">
      <dgm:prSet presAssocID="{6CBCDF39-04E4-4957-988A-26B9C74A6F54}" presName="spacer" presStyleCnt="0"/>
      <dgm:spPr/>
    </dgm:pt>
    <dgm:pt modelId="{24C33887-07EF-48F2-B8B5-11A2891C3742}" type="pres">
      <dgm:prSet presAssocID="{AACA9BF3-FCF9-486E-BAEE-1CF40BF7DDB5}" presName="parentText" presStyleLbl="node1" presStyleIdx="1" presStyleCnt="3">
        <dgm:presLayoutVars>
          <dgm:chMax val="0"/>
          <dgm:bulletEnabled val="1"/>
        </dgm:presLayoutVars>
      </dgm:prSet>
      <dgm:spPr/>
    </dgm:pt>
    <dgm:pt modelId="{7FF5B9A1-EDFE-49E1-B427-E677CF6C4279}" type="pres">
      <dgm:prSet presAssocID="{B32C4A87-1C53-4BF1-AA73-8CAA524AF557}" presName="spacer" presStyleCnt="0"/>
      <dgm:spPr/>
    </dgm:pt>
    <dgm:pt modelId="{112BADC6-2442-4A3C-BEE4-FA92EC539F7E}" type="pres">
      <dgm:prSet presAssocID="{05A9012F-6C78-4B55-A388-1B6440504374}" presName="parentText" presStyleLbl="node1" presStyleIdx="2" presStyleCnt="3">
        <dgm:presLayoutVars>
          <dgm:chMax val="0"/>
          <dgm:bulletEnabled val="1"/>
        </dgm:presLayoutVars>
      </dgm:prSet>
      <dgm:spPr/>
    </dgm:pt>
  </dgm:ptLst>
  <dgm:cxnLst>
    <dgm:cxn modelId="{4E89BD0F-018E-42B3-9028-4C827320781E}" srcId="{6E2A7B72-67C6-4E51-A04B-880EB6CF50A7}" destId="{05A9012F-6C78-4B55-A388-1B6440504374}" srcOrd="2" destOrd="0" parTransId="{445B07CB-B0E9-4CF4-B891-AE6D44F204E1}" sibTransId="{740DBEF9-7C77-4425-9D1E-B197A025FBB5}"/>
    <dgm:cxn modelId="{7653F216-2022-44CB-BF10-5D251C16D91E}" srcId="{6E2A7B72-67C6-4E51-A04B-880EB6CF50A7}" destId="{A61A46AE-028B-4FA4-98D0-65955028D648}" srcOrd="0" destOrd="0" parTransId="{85917335-A190-444D-85C4-0D68096811DC}" sibTransId="{6CBCDF39-04E4-4957-988A-26B9C74A6F54}"/>
    <dgm:cxn modelId="{690E226D-091A-43F7-9979-5335A2CD9B85}" srcId="{6E2A7B72-67C6-4E51-A04B-880EB6CF50A7}" destId="{AACA9BF3-FCF9-486E-BAEE-1CF40BF7DDB5}" srcOrd="1" destOrd="0" parTransId="{CDF5B5E3-E20C-4612-9349-24EB7A358324}" sibTransId="{B32C4A87-1C53-4BF1-AA73-8CAA524AF557}"/>
    <dgm:cxn modelId="{30B2C478-0BD7-4FCA-B103-70CB27B3150D}" type="presOf" srcId="{6E2A7B72-67C6-4E51-A04B-880EB6CF50A7}" destId="{2BD3CD62-F8B0-4D02-8709-E095F90D959B}" srcOrd="0" destOrd="0" presId="urn:microsoft.com/office/officeart/2005/8/layout/vList2"/>
    <dgm:cxn modelId="{E8854B87-2CC4-42BE-9BD2-6BA2BA19BAEC}" type="presOf" srcId="{05A9012F-6C78-4B55-A388-1B6440504374}" destId="{112BADC6-2442-4A3C-BEE4-FA92EC539F7E}" srcOrd="0" destOrd="0" presId="urn:microsoft.com/office/officeart/2005/8/layout/vList2"/>
    <dgm:cxn modelId="{8678CBB6-465D-4B21-B017-0FEF4775C939}" type="presOf" srcId="{AACA9BF3-FCF9-486E-BAEE-1CF40BF7DDB5}" destId="{24C33887-07EF-48F2-B8B5-11A2891C3742}" srcOrd="0" destOrd="0" presId="urn:microsoft.com/office/officeart/2005/8/layout/vList2"/>
    <dgm:cxn modelId="{16C1D6BC-5362-4661-BB3F-900EF1EB6578}" type="presOf" srcId="{A61A46AE-028B-4FA4-98D0-65955028D648}" destId="{CD47C3B4-CC53-4AF8-8D52-6F2928AC00FB}" srcOrd="0" destOrd="0" presId="urn:microsoft.com/office/officeart/2005/8/layout/vList2"/>
    <dgm:cxn modelId="{6F72634D-F296-4C85-88FB-4360CDB35AD2}" type="presParOf" srcId="{2BD3CD62-F8B0-4D02-8709-E095F90D959B}" destId="{CD47C3B4-CC53-4AF8-8D52-6F2928AC00FB}" srcOrd="0" destOrd="0" presId="urn:microsoft.com/office/officeart/2005/8/layout/vList2"/>
    <dgm:cxn modelId="{AF723C5C-E342-406F-80BF-ED0AB6F7DBFB}" type="presParOf" srcId="{2BD3CD62-F8B0-4D02-8709-E095F90D959B}" destId="{C143C103-1587-465F-A1EA-FD371F70731A}" srcOrd="1" destOrd="0" presId="urn:microsoft.com/office/officeart/2005/8/layout/vList2"/>
    <dgm:cxn modelId="{F45B8D99-6FEF-478F-BD10-67F9B6F2B33A}" type="presParOf" srcId="{2BD3CD62-F8B0-4D02-8709-E095F90D959B}" destId="{24C33887-07EF-48F2-B8B5-11A2891C3742}" srcOrd="2" destOrd="0" presId="urn:microsoft.com/office/officeart/2005/8/layout/vList2"/>
    <dgm:cxn modelId="{7DBEAC9D-60A7-4428-9909-298EA87009DD}" type="presParOf" srcId="{2BD3CD62-F8B0-4D02-8709-E095F90D959B}" destId="{7FF5B9A1-EDFE-49E1-B427-E677CF6C4279}" srcOrd="3" destOrd="0" presId="urn:microsoft.com/office/officeart/2005/8/layout/vList2"/>
    <dgm:cxn modelId="{A5CF1214-F389-4E1A-BC98-97ADFB924884}" type="presParOf" srcId="{2BD3CD62-F8B0-4D02-8709-E095F90D959B}" destId="{112BADC6-2442-4A3C-BEE4-FA92EC539F7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4C90ABA9-8CBE-4009-B3A0-8D1DB225532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E42AB229-ECE4-41F1-B44C-91A569732E65}">
      <dgm:prSet custT="1"/>
      <dgm:spPr/>
      <dgm:t>
        <a:bodyPr/>
        <a:lstStyle/>
        <a:p>
          <a:pPr rtl="0"/>
          <a:r>
            <a:rPr lang="es-MX" sz="2000" dirty="0"/>
            <a:t>El sólido que va hacia el fondo del sedimentador, constituye el lodo, que será descargado hacia los digestores anaerobios para su ulterior descomposición.</a:t>
          </a:r>
        </a:p>
      </dgm:t>
    </dgm:pt>
    <dgm:pt modelId="{6DC880E9-35B5-4A1C-8464-F2F8E510A753}" type="parTrans" cxnId="{AC7FAF48-0A61-4265-A191-B607A42A6214}">
      <dgm:prSet/>
      <dgm:spPr/>
      <dgm:t>
        <a:bodyPr/>
        <a:lstStyle/>
        <a:p>
          <a:endParaRPr lang="es-MX"/>
        </a:p>
      </dgm:t>
    </dgm:pt>
    <dgm:pt modelId="{982879CB-3DFE-46C4-9B5F-4F227C50AC2B}" type="sibTrans" cxnId="{AC7FAF48-0A61-4265-A191-B607A42A6214}">
      <dgm:prSet/>
      <dgm:spPr/>
      <dgm:t>
        <a:bodyPr/>
        <a:lstStyle/>
        <a:p>
          <a:endParaRPr lang="es-MX"/>
        </a:p>
      </dgm:t>
    </dgm:pt>
    <dgm:pt modelId="{564FDE4F-BAF8-40C5-ACEB-1BB0F0334FA3}" type="pres">
      <dgm:prSet presAssocID="{4C90ABA9-8CBE-4009-B3A0-8D1DB2255328}" presName="linear" presStyleCnt="0">
        <dgm:presLayoutVars>
          <dgm:animLvl val="lvl"/>
          <dgm:resizeHandles val="exact"/>
        </dgm:presLayoutVars>
      </dgm:prSet>
      <dgm:spPr/>
    </dgm:pt>
    <dgm:pt modelId="{EF611FC4-A6C3-48F6-BD94-5303EFD7A0D5}" type="pres">
      <dgm:prSet presAssocID="{E42AB229-ECE4-41F1-B44C-91A569732E65}" presName="parentText" presStyleLbl="node1" presStyleIdx="0" presStyleCnt="1">
        <dgm:presLayoutVars>
          <dgm:chMax val="0"/>
          <dgm:bulletEnabled val="1"/>
        </dgm:presLayoutVars>
      </dgm:prSet>
      <dgm:spPr/>
    </dgm:pt>
  </dgm:ptLst>
  <dgm:cxnLst>
    <dgm:cxn modelId="{AC7FAF48-0A61-4265-A191-B607A42A6214}" srcId="{4C90ABA9-8CBE-4009-B3A0-8D1DB2255328}" destId="{E42AB229-ECE4-41F1-B44C-91A569732E65}" srcOrd="0" destOrd="0" parTransId="{6DC880E9-35B5-4A1C-8464-F2F8E510A753}" sibTransId="{982879CB-3DFE-46C4-9B5F-4F227C50AC2B}"/>
    <dgm:cxn modelId="{20671BAA-3974-40BF-9E52-509C57A439EC}" type="presOf" srcId="{E42AB229-ECE4-41F1-B44C-91A569732E65}" destId="{EF611FC4-A6C3-48F6-BD94-5303EFD7A0D5}" srcOrd="0" destOrd="0" presId="urn:microsoft.com/office/officeart/2005/8/layout/vList2"/>
    <dgm:cxn modelId="{38A21BC0-37E5-40E6-81C3-013BD81A8796}" type="presOf" srcId="{4C90ABA9-8CBE-4009-B3A0-8D1DB2255328}" destId="{564FDE4F-BAF8-40C5-ACEB-1BB0F0334FA3}" srcOrd="0" destOrd="0" presId="urn:microsoft.com/office/officeart/2005/8/layout/vList2"/>
    <dgm:cxn modelId="{AC44D868-685D-4F12-BF9A-97B25EC8B850}" type="presParOf" srcId="{564FDE4F-BAF8-40C5-ACEB-1BB0F0334FA3}" destId="{EF611FC4-A6C3-48F6-BD94-5303EFD7A0D5}"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3A0B54BE-7197-47D2-A1A6-9155B1A750A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49E392A-5AAA-489D-83B5-6953B97FDB76}">
      <dgm:prSet custT="1"/>
      <dgm:spPr/>
      <dgm:t>
        <a:bodyPr/>
        <a:lstStyle/>
        <a:p>
          <a:pPr algn="ctr" rtl="0"/>
          <a:r>
            <a:rPr lang="es-MX" sz="2800" dirty="0"/>
            <a:t>Sedimentador secundario</a:t>
          </a:r>
        </a:p>
      </dgm:t>
    </dgm:pt>
    <dgm:pt modelId="{3FDB3992-32E7-4B34-AEC9-70870F3C2F4D}" type="parTrans" cxnId="{6D515A33-A63D-4702-8D36-5AF0813515E1}">
      <dgm:prSet/>
      <dgm:spPr/>
      <dgm:t>
        <a:bodyPr/>
        <a:lstStyle/>
        <a:p>
          <a:endParaRPr lang="es-MX"/>
        </a:p>
      </dgm:t>
    </dgm:pt>
    <dgm:pt modelId="{F2792FA5-DDA8-469E-8773-8D7F0DD028C9}" type="sibTrans" cxnId="{6D515A33-A63D-4702-8D36-5AF0813515E1}">
      <dgm:prSet/>
      <dgm:spPr/>
      <dgm:t>
        <a:bodyPr/>
        <a:lstStyle/>
        <a:p>
          <a:endParaRPr lang="es-MX"/>
        </a:p>
      </dgm:t>
    </dgm:pt>
    <dgm:pt modelId="{F795E231-5948-4B70-8AB3-13D2B674675E}" type="pres">
      <dgm:prSet presAssocID="{3A0B54BE-7197-47D2-A1A6-9155B1A750AF}" presName="linear" presStyleCnt="0">
        <dgm:presLayoutVars>
          <dgm:animLvl val="lvl"/>
          <dgm:resizeHandles val="exact"/>
        </dgm:presLayoutVars>
      </dgm:prSet>
      <dgm:spPr/>
    </dgm:pt>
    <dgm:pt modelId="{E162F2E9-F900-4DA2-B24E-017655EC4677}" type="pres">
      <dgm:prSet presAssocID="{A49E392A-5AAA-489D-83B5-6953B97FDB76}" presName="parentText" presStyleLbl="node1" presStyleIdx="0" presStyleCnt="1" custScaleY="369745" custLinFactNeighborX="5702" custLinFactNeighborY="-32646">
        <dgm:presLayoutVars>
          <dgm:chMax val="0"/>
          <dgm:bulletEnabled val="1"/>
        </dgm:presLayoutVars>
      </dgm:prSet>
      <dgm:spPr/>
    </dgm:pt>
  </dgm:ptLst>
  <dgm:cxnLst>
    <dgm:cxn modelId="{44FBD307-AF17-4E05-856A-B2E253C86D8E}" type="presOf" srcId="{3A0B54BE-7197-47D2-A1A6-9155B1A750AF}" destId="{F795E231-5948-4B70-8AB3-13D2B674675E}" srcOrd="0" destOrd="0" presId="urn:microsoft.com/office/officeart/2005/8/layout/vList2"/>
    <dgm:cxn modelId="{6D515A33-A63D-4702-8D36-5AF0813515E1}" srcId="{3A0B54BE-7197-47D2-A1A6-9155B1A750AF}" destId="{A49E392A-5AAA-489D-83B5-6953B97FDB76}" srcOrd="0" destOrd="0" parTransId="{3FDB3992-32E7-4B34-AEC9-70870F3C2F4D}" sibTransId="{F2792FA5-DDA8-469E-8773-8D7F0DD028C9}"/>
    <dgm:cxn modelId="{5A52A046-7EBD-44A0-A77F-01A1E3322DB0}" type="presOf" srcId="{A49E392A-5AAA-489D-83B5-6953B97FDB76}" destId="{E162F2E9-F900-4DA2-B24E-017655EC4677}" srcOrd="0" destOrd="0" presId="urn:microsoft.com/office/officeart/2005/8/layout/vList2"/>
    <dgm:cxn modelId="{4E5FDFF6-4D4B-49A0-B52C-4FCA67DA9100}" type="presParOf" srcId="{F795E231-5948-4B70-8AB3-13D2B674675E}" destId="{E162F2E9-F900-4DA2-B24E-017655EC4677}"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2102FBBE-3209-4C61-B32D-19EECD8BD549}"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s-MX"/>
        </a:p>
      </dgm:t>
    </dgm:pt>
    <dgm:pt modelId="{C8D75B0D-CE1B-4A9B-A8FA-CC208AFC5932}">
      <dgm:prSet/>
      <dgm:spPr>
        <a:solidFill>
          <a:schemeClr val="accent2"/>
        </a:solidFill>
      </dgm:spPr>
      <dgm:t>
        <a:bodyPr/>
        <a:lstStyle/>
        <a:p>
          <a:pPr rtl="0"/>
          <a:r>
            <a:rPr lang="es-MX"/>
            <a:t>Como se ha visto anteriormente, un sedimentador secundario es básico para el funcionamiento de un filtro percolador, ya que:</a:t>
          </a:r>
        </a:p>
      </dgm:t>
    </dgm:pt>
    <dgm:pt modelId="{836071C0-248E-42F9-B39A-A0D1E8F6BC07}" type="parTrans" cxnId="{87B60118-CE0F-42D6-93B6-16BEBD422404}">
      <dgm:prSet/>
      <dgm:spPr/>
      <dgm:t>
        <a:bodyPr/>
        <a:lstStyle/>
        <a:p>
          <a:endParaRPr lang="es-MX"/>
        </a:p>
      </dgm:t>
    </dgm:pt>
    <dgm:pt modelId="{04D79C7C-3A75-4760-9AC8-73F9CD77BB86}" type="sibTrans" cxnId="{87B60118-CE0F-42D6-93B6-16BEBD422404}">
      <dgm:prSet/>
      <dgm:spPr/>
      <dgm:t>
        <a:bodyPr/>
        <a:lstStyle/>
        <a:p>
          <a:endParaRPr lang="es-MX"/>
        </a:p>
      </dgm:t>
    </dgm:pt>
    <dgm:pt modelId="{74565C40-6098-40CD-913C-56E77A7B7C53}">
      <dgm:prSet/>
      <dgm:spPr/>
      <dgm:t>
        <a:bodyPr/>
        <a:lstStyle/>
        <a:p>
          <a:pPr rtl="0"/>
          <a:r>
            <a:rPr lang="es-MX"/>
            <a:t>Es quien recibe el efluente del FP.</a:t>
          </a:r>
        </a:p>
      </dgm:t>
    </dgm:pt>
    <dgm:pt modelId="{68336696-BA0A-43B9-9124-26400DB2797B}" type="parTrans" cxnId="{5C53AEEF-D765-4C07-9FFA-A1900F0D3070}">
      <dgm:prSet/>
      <dgm:spPr/>
      <dgm:t>
        <a:bodyPr/>
        <a:lstStyle/>
        <a:p>
          <a:endParaRPr lang="es-MX"/>
        </a:p>
      </dgm:t>
    </dgm:pt>
    <dgm:pt modelId="{30577693-9B0A-4990-866B-020114CF88F7}" type="sibTrans" cxnId="{5C53AEEF-D765-4C07-9FFA-A1900F0D3070}">
      <dgm:prSet/>
      <dgm:spPr/>
      <dgm:t>
        <a:bodyPr/>
        <a:lstStyle/>
        <a:p>
          <a:endParaRPr lang="es-MX"/>
        </a:p>
      </dgm:t>
    </dgm:pt>
    <dgm:pt modelId="{AFEED163-4F51-4331-8310-DEB1C2C2EC38}">
      <dgm:prSet/>
      <dgm:spPr/>
      <dgm:t>
        <a:bodyPr/>
        <a:lstStyle/>
        <a:p>
          <a:pPr rtl="0"/>
          <a:r>
            <a:rPr lang="es-MX"/>
            <a:t>Es aquí donde se sedimentan los bioflocs.</a:t>
          </a:r>
        </a:p>
      </dgm:t>
    </dgm:pt>
    <dgm:pt modelId="{D776005D-E8FE-47A4-AF8F-92EE9C7B42B5}" type="parTrans" cxnId="{57D84553-F1A1-4F47-BBEE-4C2C044522DB}">
      <dgm:prSet/>
      <dgm:spPr/>
      <dgm:t>
        <a:bodyPr/>
        <a:lstStyle/>
        <a:p>
          <a:endParaRPr lang="es-MX"/>
        </a:p>
      </dgm:t>
    </dgm:pt>
    <dgm:pt modelId="{AA816709-434B-4985-A229-175F93DE9B0A}" type="sibTrans" cxnId="{57D84553-F1A1-4F47-BBEE-4C2C044522DB}">
      <dgm:prSet/>
      <dgm:spPr/>
      <dgm:t>
        <a:bodyPr/>
        <a:lstStyle/>
        <a:p>
          <a:endParaRPr lang="es-MX"/>
        </a:p>
      </dgm:t>
    </dgm:pt>
    <dgm:pt modelId="{117F3A06-9BD8-4DDD-AE93-A91191138DB7}">
      <dgm:prSet/>
      <dgm:spPr/>
      <dgm:t>
        <a:bodyPr/>
        <a:lstStyle/>
        <a:p>
          <a:pPr rtl="0"/>
          <a:r>
            <a:rPr lang="es-MX"/>
            <a:t>Es la fuente de lodos de recirculación.</a:t>
          </a:r>
        </a:p>
      </dgm:t>
    </dgm:pt>
    <dgm:pt modelId="{9EC6C06C-4859-4CDD-BFF2-3D8CDA92FBE9}" type="parTrans" cxnId="{448E92A5-0CAA-427B-9A96-B8A5E7033112}">
      <dgm:prSet/>
      <dgm:spPr/>
      <dgm:t>
        <a:bodyPr/>
        <a:lstStyle/>
        <a:p>
          <a:endParaRPr lang="es-MX"/>
        </a:p>
      </dgm:t>
    </dgm:pt>
    <dgm:pt modelId="{5B3F79DF-C048-4490-A30E-49FED90E95F8}" type="sibTrans" cxnId="{448E92A5-0CAA-427B-9A96-B8A5E7033112}">
      <dgm:prSet/>
      <dgm:spPr/>
      <dgm:t>
        <a:bodyPr/>
        <a:lstStyle/>
        <a:p>
          <a:endParaRPr lang="es-MX"/>
        </a:p>
      </dgm:t>
    </dgm:pt>
    <dgm:pt modelId="{7CF16C56-0898-4104-A139-8D48044587EE}">
      <dgm:prSet/>
      <dgm:spPr/>
      <dgm:t>
        <a:bodyPr/>
        <a:lstStyle/>
        <a:p>
          <a:pPr rtl="0"/>
          <a:r>
            <a:rPr lang="es-MX"/>
            <a:t>Es donde se instalan los equipos de bombeo </a:t>
          </a:r>
        </a:p>
      </dgm:t>
    </dgm:pt>
    <dgm:pt modelId="{2CDD970C-AC06-4526-ABBD-932CD005B026}" type="parTrans" cxnId="{A3C7CA4E-6791-4A4C-A6E1-A5ADCEC25762}">
      <dgm:prSet/>
      <dgm:spPr/>
      <dgm:t>
        <a:bodyPr/>
        <a:lstStyle/>
        <a:p>
          <a:endParaRPr lang="es-MX"/>
        </a:p>
      </dgm:t>
    </dgm:pt>
    <dgm:pt modelId="{A72D89A3-B6AF-403D-BE73-6D4AA0905FB9}" type="sibTrans" cxnId="{A3C7CA4E-6791-4A4C-A6E1-A5ADCEC25762}">
      <dgm:prSet/>
      <dgm:spPr/>
      <dgm:t>
        <a:bodyPr/>
        <a:lstStyle/>
        <a:p>
          <a:endParaRPr lang="es-MX"/>
        </a:p>
      </dgm:t>
    </dgm:pt>
    <dgm:pt modelId="{435BA221-35BA-467C-9065-1F2FD952D8ED}" type="pres">
      <dgm:prSet presAssocID="{2102FBBE-3209-4C61-B32D-19EECD8BD549}" presName="cycle" presStyleCnt="0">
        <dgm:presLayoutVars>
          <dgm:dir/>
          <dgm:resizeHandles val="exact"/>
        </dgm:presLayoutVars>
      </dgm:prSet>
      <dgm:spPr/>
    </dgm:pt>
    <dgm:pt modelId="{6018147A-9320-4F26-9459-C700688EA78E}" type="pres">
      <dgm:prSet presAssocID="{C8D75B0D-CE1B-4A9B-A8FA-CC208AFC5932}" presName="node" presStyleLbl="node1" presStyleIdx="0" presStyleCnt="5">
        <dgm:presLayoutVars>
          <dgm:bulletEnabled val="1"/>
        </dgm:presLayoutVars>
      </dgm:prSet>
      <dgm:spPr/>
    </dgm:pt>
    <dgm:pt modelId="{832298D7-970E-4298-A166-1DC6FA795608}" type="pres">
      <dgm:prSet presAssocID="{04D79C7C-3A75-4760-9AC8-73F9CD77BB86}" presName="sibTrans" presStyleLbl="sibTrans2D1" presStyleIdx="0" presStyleCnt="5"/>
      <dgm:spPr/>
    </dgm:pt>
    <dgm:pt modelId="{C4AF329D-7F5D-4EF3-81BF-7CD15DD6FFFA}" type="pres">
      <dgm:prSet presAssocID="{04D79C7C-3A75-4760-9AC8-73F9CD77BB86}" presName="connectorText" presStyleLbl="sibTrans2D1" presStyleIdx="0" presStyleCnt="5"/>
      <dgm:spPr/>
    </dgm:pt>
    <dgm:pt modelId="{E674AA29-3B17-4CF9-A52A-B4A5C5134FF5}" type="pres">
      <dgm:prSet presAssocID="{74565C40-6098-40CD-913C-56E77A7B7C53}" presName="node" presStyleLbl="node1" presStyleIdx="1" presStyleCnt="5">
        <dgm:presLayoutVars>
          <dgm:bulletEnabled val="1"/>
        </dgm:presLayoutVars>
      </dgm:prSet>
      <dgm:spPr/>
    </dgm:pt>
    <dgm:pt modelId="{0C664E3D-3616-498A-A5FC-F8618B4E27C7}" type="pres">
      <dgm:prSet presAssocID="{30577693-9B0A-4990-866B-020114CF88F7}" presName="sibTrans" presStyleLbl="sibTrans2D1" presStyleIdx="1" presStyleCnt="5"/>
      <dgm:spPr/>
    </dgm:pt>
    <dgm:pt modelId="{E89BC362-E60B-43B3-BCA5-AC3718632D20}" type="pres">
      <dgm:prSet presAssocID="{30577693-9B0A-4990-866B-020114CF88F7}" presName="connectorText" presStyleLbl="sibTrans2D1" presStyleIdx="1" presStyleCnt="5"/>
      <dgm:spPr/>
    </dgm:pt>
    <dgm:pt modelId="{281A9E6C-A259-499B-8EDB-9A40FDC19DB3}" type="pres">
      <dgm:prSet presAssocID="{AFEED163-4F51-4331-8310-DEB1C2C2EC38}" presName="node" presStyleLbl="node1" presStyleIdx="2" presStyleCnt="5">
        <dgm:presLayoutVars>
          <dgm:bulletEnabled val="1"/>
        </dgm:presLayoutVars>
      </dgm:prSet>
      <dgm:spPr/>
    </dgm:pt>
    <dgm:pt modelId="{1AF671BA-A4F3-4908-97CA-885208FAE3B2}" type="pres">
      <dgm:prSet presAssocID="{AA816709-434B-4985-A229-175F93DE9B0A}" presName="sibTrans" presStyleLbl="sibTrans2D1" presStyleIdx="2" presStyleCnt="5"/>
      <dgm:spPr/>
    </dgm:pt>
    <dgm:pt modelId="{E12A11CB-2579-42A9-90A4-7B8C3B64451A}" type="pres">
      <dgm:prSet presAssocID="{AA816709-434B-4985-A229-175F93DE9B0A}" presName="connectorText" presStyleLbl="sibTrans2D1" presStyleIdx="2" presStyleCnt="5"/>
      <dgm:spPr/>
    </dgm:pt>
    <dgm:pt modelId="{C2D35A34-AEF1-4EB6-9CEB-F53C8351AC98}" type="pres">
      <dgm:prSet presAssocID="{117F3A06-9BD8-4DDD-AE93-A91191138DB7}" presName="node" presStyleLbl="node1" presStyleIdx="3" presStyleCnt="5">
        <dgm:presLayoutVars>
          <dgm:bulletEnabled val="1"/>
        </dgm:presLayoutVars>
      </dgm:prSet>
      <dgm:spPr/>
    </dgm:pt>
    <dgm:pt modelId="{91BCC162-2E26-4D47-A20C-12D8959E4EB3}" type="pres">
      <dgm:prSet presAssocID="{5B3F79DF-C048-4490-A30E-49FED90E95F8}" presName="sibTrans" presStyleLbl="sibTrans2D1" presStyleIdx="3" presStyleCnt="5"/>
      <dgm:spPr/>
    </dgm:pt>
    <dgm:pt modelId="{8D5BAB52-7AD6-4237-80F2-485CC10C0514}" type="pres">
      <dgm:prSet presAssocID="{5B3F79DF-C048-4490-A30E-49FED90E95F8}" presName="connectorText" presStyleLbl="sibTrans2D1" presStyleIdx="3" presStyleCnt="5"/>
      <dgm:spPr/>
    </dgm:pt>
    <dgm:pt modelId="{FD5CD080-8F49-43A3-A976-22914712851F}" type="pres">
      <dgm:prSet presAssocID="{7CF16C56-0898-4104-A139-8D48044587EE}" presName="node" presStyleLbl="node1" presStyleIdx="4" presStyleCnt="5">
        <dgm:presLayoutVars>
          <dgm:bulletEnabled val="1"/>
        </dgm:presLayoutVars>
      </dgm:prSet>
      <dgm:spPr/>
    </dgm:pt>
    <dgm:pt modelId="{5D4E0236-B150-4A90-BEAA-E2C85C27954F}" type="pres">
      <dgm:prSet presAssocID="{A72D89A3-B6AF-403D-BE73-6D4AA0905FB9}" presName="sibTrans" presStyleLbl="sibTrans2D1" presStyleIdx="4" presStyleCnt="5"/>
      <dgm:spPr/>
    </dgm:pt>
    <dgm:pt modelId="{FF7F7BC0-8F0D-485A-8551-C160CA808502}" type="pres">
      <dgm:prSet presAssocID="{A72D89A3-B6AF-403D-BE73-6D4AA0905FB9}" presName="connectorText" presStyleLbl="sibTrans2D1" presStyleIdx="4" presStyleCnt="5"/>
      <dgm:spPr/>
    </dgm:pt>
  </dgm:ptLst>
  <dgm:cxnLst>
    <dgm:cxn modelId="{EA1AB005-2179-4AC2-9C8B-C1D2FD022296}" type="presOf" srcId="{A72D89A3-B6AF-403D-BE73-6D4AA0905FB9}" destId="{5D4E0236-B150-4A90-BEAA-E2C85C27954F}" srcOrd="0" destOrd="0" presId="urn:microsoft.com/office/officeart/2005/8/layout/cycle2"/>
    <dgm:cxn modelId="{56548A11-9A27-434E-BF93-E45021B616D0}" type="presOf" srcId="{AA816709-434B-4985-A229-175F93DE9B0A}" destId="{1AF671BA-A4F3-4908-97CA-885208FAE3B2}" srcOrd="0" destOrd="0" presId="urn:microsoft.com/office/officeart/2005/8/layout/cycle2"/>
    <dgm:cxn modelId="{87B60118-CE0F-42D6-93B6-16BEBD422404}" srcId="{2102FBBE-3209-4C61-B32D-19EECD8BD549}" destId="{C8D75B0D-CE1B-4A9B-A8FA-CC208AFC5932}" srcOrd="0" destOrd="0" parTransId="{836071C0-248E-42F9-B39A-A0D1E8F6BC07}" sibTransId="{04D79C7C-3A75-4760-9AC8-73F9CD77BB86}"/>
    <dgm:cxn modelId="{25416F1D-080E-472A-A019-9CAD5306A296}" type="presOf" srcId="{04D79C7C-3A75-4760-9AC8-73F9CD77BB86}" destId="{C4AF329D-7F5D-4EF3-81BF-7CD15DD6FFFA}" srcOrd="1" destOrd="0" presId="urn:microsoft.com/office/officeart/2005/8/layout/cycle2"/>
    <dgm:cxn modelId="{620AAD1D-6F14-4AC2-8F47-6B73F67D1172}" type="presOf" srcId="{30577693-9B0A-4990-866B-020114CF88F7}" destId="{E89BC362-E60B-43B3-BCA5-AC3718632D20}" srcOrd="1" destOrd="0" presId="urn:microsoft.com/office/officeart/2005/8/layout/cycle2"/>
    <dgm:cxn modelId="{5D08EC47-1A23-44C6-A3C2-A4D2F0A66FC5}" type="presOf" srcId="{AFEED163-4F51-4331-8310-DEB1C2C2EC38}" destId="{281A9E6C-A259-499B-8EDB-9A40FDC19DB3}" srcOrd="0" destOrd="0" presId="urn:microsoft.com/office/officeart/2005/8/layout/cycle2"/>
    <dgm:cxn modelId="{A3C7CA4E-6791-4A4C-A6E1-A5ADCEC25762}" srcId="{2102FBBE-3209-4C61-B32D-19EECD8BD549}" destId="{7CF16C56-0898-4104-A139-8D48044587EE}" srcOrd="4" destOrd="0" parTransId="{2CDD970C-AC06-4526-ABBD-932CD005B026}" sibTransId="{A72D89A3-B6AF-403D-BE73-6D4AA0905FB9}"/>
    <dgm:cxn modelId="{57D84553-F1A1-4F47-BBEE-4C2C044522DB}" srcId="{2102FBBE-3209-4C61-B32D-19EECD8BD549}" destId="{AFEED163-4F51-4331-8310-DEB1C2C2EC38}" srcOrd="2" destOrd="0" parTransId="{D776005D-E8FE-47A4-AF8F-92EE9C7B42B5}" sibTransId="{AA816709-434B-4985-A229-175F93DE9B0A}"/>
    <dgm:cxn modelId="{7AFC0E56-C45F-4B52-AFC7-5504B1AB9315}" type="presOf" srcId="{04D79C7C-3A75-4760-9AC8-73F9CD77BB86}" destId="{832298D7-970E-4298-A166-1DC6FA795608}" srcOrd="0" destOrd="0" presId="urn:microsoft.com/office/officeart/2005/8/layout/cycle2"/>
    <dgm:cxn modelId="{A19FA37D-FF51-4F03-AAF7-2A5700C9B066}" type="presOf" srcId="{30577693-9B0A-4990-866B-020114CF88F7}" destId="{0C664E3D-3616-498A-A5FC-F8618B4E27C7}" srcOrd="0" destOrd="0" presId="urn:microsoft.com/office/officeart/2005/8/layout/cycle2"/>
    <dgm:cxn modelId="{B9142694-6196-4F10-9A5C-B15C77510FFA}" type="presOf" srcId="{117F3A06-9BD8-4DDD-AE93-A91191138DB7}" destId="{C2D35A34-AEF1-4EB6-9CEB-F53C8351AC98}" srcOrd="0" destOrd="0" presId="urn:microsoft.com/office/officeart/2005/8/layout/cycle2"/>
    <dgm:cxn modelId="{7C317799-C662-464E-87C8-67F028637821}" type="presOf" srcId="{C8D75B0D-CE1B-4A9B-A8FA-CC208AFC5932}" destId="{6018147A-9320-4F26-9459-C700688EA78E}" srcOrd="0" destOrd="0" presId="urn:microsoft.com/office/officeart/2005/8/layout/cycle2"/>
    <dgm:cxn modelId="{2039C79A-EE3C-4110-AE9A-6623A814BAB1}" type="presOf" srcId="{2102FBBE-3209-4C61-B32D-19EECD8BD549}" destId="{435BA221-35BA-467C-9065-1F2FD952D8ED}" srcOrd="0" destOrd="0" presId="urn:microsoft.com/office/officeart/2005/8/layout/cycle2"/>
    <dgm:cxn modelId="{00DE82A1-6736-4A66-A29F-388C209060C7}" type="presOf" srcId="{A72D89A3-B6AF-403D-BE73-6D4AA0905FB9}" destId="{FF7F7BC0-8F0D-485A-8551-C160CA808502}" srcOrd="1" destOrd="0" presId="urn:microsoft.com/office/officeart/2005/8/layout/cycle2"/>
    <dgm:cxn modelId="{448E92A5-0CAA-427B-9A96-B8A5E7033112}" srcId="{2102FBBE-3209-4C61-B32D-19EECD8BD549}" destId="{117F3A06-9BD8-4DDD-AE93-A91191138DB7}" srcOrd="3" destOrd="0" parTransId="{9EC6C06C-4859-4CDD-BFF2-3D8CDA92FBE9}" sibTransId="{5B3F79DF-C048-4490-A30E-49FED90E95F8}"/>
    <dgm:cxn modelId="{80EA00B8-88E7-430B-8DBB-9C1F8B2DF6EA}" type="presOf" srcId="{5B3F79DF-C048-4490-A30E-49FED90E95F8}" destId="{91BCC162-2E26-4D47-A20C-12D8959E4EB3}" srcOrd="0" destOrd="0" presId="urn:microsoft.com/office/officeart/2005/8/layout/cycle2"/>
    <dgm:cxn modelId="{250CB1C2-34EB-49E8-A721-B2FD42B69E2A}" type="presOf" srcId="{AA816709-434B-4985-A229-175F93DE9B0A}" destId="{E12A11CB-2579-42A9-90A4-7B8C3B64451A}" srcOrd="1" destOrd="0" presId="urn:microsoft.com/office/officeart/2005/8/layout/cycle2"/>
    <dgm:cxn modelId="{53AA89CC-8EDC-450B-AA31-6E3C4AFCD8B8}" type="presOf" srcId="{74565C40-6098-40CD-913C-56E77A7B7C53}" destId="{E674AA29-3B17-4CF9-A52A-B4A5C5134FF5}" srcOrd="0" destOrd="0" presId="urn:microsoft.com/office/officeart/2005/8/layout/cycle2"/>
    <dgm:cxn modelId="{167E2CD1-F644-4C7D-AC9B-0D11519EB7D9}" type="presOf" srcId="{7CF16C56-0898-4104-A139-8D48044587EE}" destId="{FD5CD080-8F49-43A3-A976-22914712851F}" srcOrd="0" destOrd="0" presId="urn:microsoft.com/office/officeart/2005/8/layout/cycle2"/>
    <dgm:cxn modelId="{4A9A4FDF-09A3-4D25-A5BE-65DEE7DDD4F5}" type="presOf" srcId="{5B3F79DF-C048-4490-A30E-49FED90E95F8}" destId="{8D5BAB52-7AD6-4237-80F2-485CC10C0514}" srcOrd="1" destOrd="0" presId="urn:microsoft.com/office/officeart/2005/8/layout/cycle2"/>
    <dgm:cxn modelId="{5C53AEEF-D765-4C07-9FFA-A1900F0D3070}" srcId="{2102FBBE-3209-4C61-B32D-19EECD8BD549}" destId="{74565C40-6098-40CD-913C-56E77A7B7C53}" srcOrd="1" destOrd="0" parTransId="{68336696-BA0A-43B9-9124-26400DB2797B}" sibTransId="{30577693-9B0A-4990-866B-020114CF88F7}"/>
    <dgm:cxn modelId="{357FDDAA-3F36-4A94-85FF-F2EE9492FADF}" type="presParOf" srcId="{435BA221-35BA-467C-9065-1F2FD952D8ED}" destId="{6018147A-9320-4F26-9459-C700688EA78E}" srcOrd="0" destOrd="0" presId="urn:microsoft.com/office/officeart/2005/8/layout/cycle2"/>
    <dgm:cxn modelId="{846231AE-600A-4FBD-9410-6D8FF7723DD1}" type="presParOf" srcId="{435BA221-35BA-467C-9065-1F2FD952D8ED}" destId="{832298D7-970E-4298-A166-1DC6FA795608}" srcOrd="1" destOrd="0" presId="urn:microsoft.com/office/officeart/2005/8/layout/cycle2"/>
    <dgm:cxn modelId="{08930F27-4A89-45E9-A2F8-A61B0FFB85EF}" type="presParOf" srcId="{832298D7-970E-4298-A166-1DC6FA795608}" destId="{C4AF329D-7F5D-4EF3-81BF-7CD15DD6FFFA}" srcOrd="0" destOrd="0" presId="urn:microsoft.com/office/officeart/2005/8/layout/cycle2"/>
    <dgm:cxn modelId="{0821815A-4E95-4A0B-8455-6F13C6127423}" type="presParOf" srcId="{435BA221-35BA-467C-9065-1F2FD952D8ED}" destId="{E674AA29-3B17-4CF9-A52A-B4A5C5134FF5}" srcOrd="2" destOrd="0" presId="urn:microsoft.com/office/officeart/2005/8/layout/cycle2"/>
    <dgm:cxn modelId="{54CEFB6C-F07E-49B3-A98F-0D30EBB85C94}" type="presParOf" srcId="{435BA221-35BA-467C-9065-1F2FD952D8ED}" destId="{0C664E3D-3616-498A-A5FC-F8618B4E27C7}" srcOrd="3" destOrd="0" presId="urn:microsoft.com/office/officeart/2005/8/layout/cycle2"/>
    <dgm:cxn modelId="{D009A853-CBB7-4408-8CC5-D1BC4B48DD9E}" type="presParOf" srcId="{0C664E3D-3616-498A-A5FC-F8618B4E27C7}" destId="{E89BC362-E60B-43B3-BCA5-AC3718632D20}" srcOrd="0" destOrd="0" presId="urn:microsoft.com/office/officeart/2005/8/layout/cycle2"/>
    <dgm:cxn modelId="{E2DF40E6-0100-4DE1-BBE3-275247FDCE21}" type="presParOf" srcId="{435BA221-35BA-467C-9065-1F2FD952D8ED}" destId="{281A9E6C-A259-499B-8EDB-9A40FDC19DB3}" srcOrd="4" destOrd="0" presId="urn:microsoft.com/office/officeart/2005/8/layout/cycle2"/>
    <dgm:cxn modelId="{5545598D-7B6D-4547-BBC5-AE2D89FD80AE}" type="presParOf" srcId="{435BA221-35BA-467C-9065-1F2FD952D8ED}" destId="{1AF671BA-A4F3-4908-97CA-885208FAE3B2}" srcOrd="5" destOrd="0" presId="urn:microsoft.com/office/officeart/2005/8/layout/cycle2"/>
    <dgm:cxn modelId="{C0E14A11-5E83-435C-B808-C570E072EB15}" type="presParOf" srcId="{1AF671BA-A4F3-4908-97CA-885208FAE3B2}" destId="{E12A11CB-2579-42A9-90A4-7B8C3B64451A}" srcOrd="0" destOrd="0" presId="urn:microsoft.com/office/officeart/2005/8/layout/cycle2"/>
    <dgm:cxn modelId="{B1BDCC3E-B0DB-4671-88DC-D656EE23A2D1}" type="presParOf" srcId="{435BA221-35BA-467C-9065-1F2FD952D8ED}" destId="{C2D35A34-AEF1-4EB6-9CEB-F53C8351AC98}" srcOrd="6" destOrd="0" presId="urn:microsoft.com/office/officeart/2005/8/layout/cycle2"/>
    <dgm:cxn modelId="{68413EA5-3B8E-4477-ABAB-6C17E5E35096}" type="presParOf" srcId="{435BA221-35BA-467C-9065-1F2FD952D8ED}" destId="{91BCC162-2E26-4D47-A20C-12D8959E4EB3}" srcOrd="7" destOrd="0" presId="urn:microsoft.com/office/officeart/2005/8/layout/cycle2"/>
    <dgm:cxn modelId="{D46EC0D1-5FEE-4F45-A38E-9AB6D657CE12}" type="presParOf" srcId="{91BCC162-2E26-4D47-A20C-12D8959E4EB3}" destId="{8D5BAB52-7AD6-4237-80F2-485CC10C0514}" srcOrd="0" destOrd="0" presId="urn:microsoft.com/office/officeart/2005/8/layout/cycle2"/>
    <dgm:cxn modelId="{03DE2A93-F31B-4FB6-82B8-CC6191997707}" type="presParOf" srcId="{435BA221-35BA-467C-9065-1F2FD952D8ED}" destId="{FD5CD080-8F49-43A3-A976-22914712851F}" srcOrd="8" destOrd="0" presId="urn:microsoft.com/office/officeart/2005/8/layout/cycle2"/>
    <dgm:cxn modelId="{353D289E-9275-4EC1-8A51-C32EBEF8C9E4}" type="presParOf" srcId="{435BA221-35BA-467C-9065-1F2FD952D8ED}" destId="{5D4E0236-B150-4A90-BEAA-E2C85C27954F}" srcOrd="9" destOrd="0" presId="urn:microsoft.com/office/officeart/2005/8/layout/cycle2"/>
    <dgm:cxn modelId="{D0BE78EE-2D91-4BBF-936C-4B10537CA69A}" type="presParOf" srcId="{5D4E0236-B150-4A90-BEAA-E2C85C27954F}" destId="{FF7F7BC0-8F0D-485A-8551-C160CA80850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3A0B54BE-7197-47D2-A1A6-9155B1A750A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49E392A-5AAA-489D-83B5-6953B97FDB76}">
      <dgm:prSet custT="1"/>
      <dgm:spPr/>
      <dgm:t>
        <a:bodyPr/>
        <a:lstStyle/>
        <a:p>
          <a:pPr algn="ctr" rtl="0"/>
          <a:r>
            <a:rPr lang="es-MX" sz="2800" dirty="0"/>
            <a:t>Sedimentador</a:t>
          </a:r>
        </a:p>
        <a:p>
          <a:pPr algn="ctr" rtl="0"/>
          <a:r>
            <a:rPr lang="es-MX" sz="2800" dirty="0"/>
            <a:t> secundario</a:t>
          </a:r>
        </a:p>
      </dgm:t>
    </dgm:pt>
    <dgm:pt modelId="{3FDB3992-32E7-4B34-AEC9-70870F3C2F4D}" type="parTrans" cxnId="{6D515A33-A63D-4702-8D36-5AF0813515E1}">
      <dgm:prSet/>
      <dgm:spPr/>
      <dgm:t>
        <a:bodyPr/>
        <a:lstStyle/>
        <a:p>
          <a:endParaRPr lang="es-MX"/>
        </a:p>
      </dgm:t>
    </dgm:pt>
    <dgm:pt modelId="{F2792FA5-DDA8-469E-8773-8D7F0DD028C9}" type="sibTrans" cxnId="{6D515A33-A63D-4702-8D36-5AF0813515E1}">
      <dgm:prSet/>
      <dgm:spPr/>
      <dgm:t>
        <a:bodyPr/>
        <a:lstStyle/>
        <a:p>
          <a:endParaRPr lang="es-MX"/>
        </a:p>
      </dgm:t>
    </dgm:pt>
    <dgm:pt modelId="{F795E231-5948-4B70-8AB3-13D2B674675E}" type="pres">
      <dgm:prSet presAssocID="{3A0B54BE-7197-47D2-A1A6-9155B1A750AF}" presName="linear" presStyleCnt="0">
        <dgm:presLayoutVars>
          <dgm:animLvl val="lvl"/>
          <dgm:resizeHandles val="exact"/>
        </dgm:presLayoutVars>
      </dgm:prSet>
      <dgm:spPr/>
    </dgm:pt>
    <dgm:pt modelId="{E162F2E9-F900-4DA2-B24E-017655EC4677}" type="pres">
      <dgm:prSet presAssocID="{A49E392A-5AAA-489D-83B5-6953B97FDB76}" presName="parentText" presStyleLbl="node1" presStyleIdx="0" presStyleCnt="1" custScaleY="369745" custLinFactNeighborX="5702" custLinFactNeighborY="-32646">
        <dgm:presLayoutVars>
          <dgm:chMax val="0"/>
          <dgm:bulletEnabled val="1"/>
        </dgm:presLayoutVars>
      </dgm:prSet>
      <dgm:spPr/>
    </dgm:pt>
  </dgm:ptLst>
  <dgm:cxnLst>
    <dgm:cxn modelId="{6D515A33-A63D-4702-8D36-5AF0813515E1}" srcId="{3A0B54BE-7197-47D2-A1A6-9155B1A750AF}" destId="{A49E392A-5AAA-489D-83B5-6953B97FDB76}" srcOrd="0" destOrd="0" parTransId="{3FDB3992-32E7-4B34-AEC9-70870F3C2F4D}" sibTransId="{F2792FA5-DDA8-469E-8773-8D7F0DD028C9}"/>
    <dgm:cxn modelId="{5F02A359-2CE1-4167-BD29-7E449828A675}" type="presOf" srcId="{3A0B54BE-7197-47D2-A1A6-9155B1A750AF}" destId="{F795E231-5948-4B70-8AB3-13D2B674675E}" srcOrd="0" destOrd="0" presId="urn:microsoft.com/office/officeart/2005/8/layout/vList2"/>
    <dgm:cxn modelId="{675F8ADE-E261-4310-913B-54837801C723}" type="presOf" srcId="{A49E392A-5AAA-489D-83B5-6953B97FDB76}" destId="{E162F2E9-F900-4DA2-B24E-017655EC4677}" srcOrd="0" destOrd="0" presId="urn:microsoft.com/office/officeart/2005/8/layout/vList2"/>
    <dgm:cxn modelId="{389ECE47-BB91-4D21-BD4B-9BF2D783728C}" type="presParOf" srcId="{F795E231-5948-4B70-8AB3-13D2B674675E}" destId="{E162F2E9-F900-4DA2-B24E-017655EC467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B9020D4D-C099-489D-92F4-51352EEE59C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42D6D8E7-EB16-438E-91EC-07884C0DE5BD}">
      <dgm:prSet custT="1"/>
      <dgm:spPr/>
      <dgm:t>
        <a:bodyPr/>
        <a:lstStyle/>
        <a:p>
          <a:pPr algn="ctr" rtl="0"/>
          <a:r>
            <a:rPr lang="es-MX" sz="2000" dirty="0"/>
            <a:t>Planta convencional de una tratadora de aguas residuales con filtros percoladores</a:t>
          </a:r>
        </a:p>
      </dgm:t>
    </dgm:pt>
    <dgm:pt modelId="{426980AD-3967-4D79-B20A-C1597428C1AE}" type="parTrans" cxnId="{A57C0C7B-BB7B-4FB6-8699-FBFDA45FF33D}">
      <dgm:prSet/>
      <dgm:spPr/>
      <dgm:t>
        <a:bodyPr/>
        <a:lstStyle/>
        <a:p>
          <a:pPr algn="ctr"/>
          <a:endParaRPr lang="es-MX"/>
        </a:p>
      </dgm:t>
    </dgm:pt>
    <dgm:pt modelId="{B9965DB2-B152-4AB6-8618-EB6E85D51032}" type="sibTrans" cxnId="{A57C0C7B-BB7B-4FB6-8699-FBFDA45FF33D}">
      <dgm:prSet/>
      <dgm:spPr/>
      <dgm:t>
        <a:bodyPr/>
        <a:lstStyle/>
        <a:p>
          <a:pPr algn="ctr"/>
          <a:endParaRPr lang="es-MX"/>
        </a:p>
      </dgm:t>
    </dgm:pt>
    <dgm:pt modelId="{E5EFE488-30AF-4342-82EB-05F3E3AD1079}" type="pres">
      <dgm:prSet presAssocID="{B9020D4D-C099-489D-92F4-51352EEE59CB}" presName="linear" presStyleCnt="0">
        <dgm:presLayoutVars>
          <dgm:animLvl val="lvl"/>
          <dgm:resizeHandles val="exact"/>
        </dgm:presLayoutVars>
      </dgm:prSet>
      <dgm:spPr/>
    </dgm:pt>
    <dgm:pt modelId="{1C02E7F4-DD7C-49F1-8394-BE12DEA18FFD}" type="pres">
      <dgm:prSet presAssocID="{42D6D8E7-EB16-438E-91EC-07884C0DE5BD}" presName="parentText" presStyleLbl="node1" presStyleIdx="0" presStyleCnt="1" custScaleY="366965">
        <dgm:presLayoutVars>
          <dgm:chMax val="0"/>
          <dgm:bulletEnabled val="1"/>
        </dgm:presLayoutVars>
      </dgm:prSet>
      <dgm:spPr/>
    </dgm:pt>
  </dgm:ptLst>
  <dgm:cxnLst>
    <dgm:cxn modelId="{393B2663-88F9-4232-BD8D-561A651C737F}" type="presOf" srcId="{B9020D4D-C099-489D-92F4-51352EEE59CB}" destId="{E5EFE488-30AF-4342-82EB-05F3E3AD1079}" srcOrd="0" destOrd="0" presId="urn:microsoft.com/office/officeart/2005/8/layout/vList2"/>
    <dgm:cxn modelId="{A36F724E-109F-4017-B405-BEFAF7F54DD1}" type="presOf" srcId="{42D6D8E7-EB16-438E-91EC-07884C0DE5BD}" destId="{1C02E7F4-DD7C-49F1-8394-BE12DEA18FFD}" srcOrd="0" destOrd="0" presId="urn:microsoft.com/office/officeart/2005/8/layout/vList2"/>
    <dgm:cxn modelId="{A57C0C7B-BB7B-4FB6-8699-FBFDA45FF33D}" srcId="{B9020D4D-C099-489D-92F4-51352EEE59CB}" destId="{42D6D8E7-EB16-438E-91EC-07884C0DE5BD}" srcOrd="0" destOrd="0" parTransId="{426980AD-3967-4D79-B20A-C1597428C1AE}" sibTransId="{B9965DB2-B152-4AB6-8618-EB6E85D51032}"/>
    <dgm:cxn modelId="{344D8602-1868-4CEA-9A48-04C995E21E19}" type="presParOf" srcId="{E5EFE488-30AF-4342-82EB-05F3E3AD1079}" destId="{1C02E7F4-DD7C-49F1-8394-BE12DEA18FF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FEC88059-1353-477E-AE3C-FE443756B7A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FB6912F-A595-4EB8-8033-6DDB388DE5D8}">
      <dgm:prSet custT="1"/>
      <dgm:spPr/>
      <dgm:t>
        <a:bodyPr/>
        <a:lstStyle/>
        <a:p>
          <a:pPr rtl="0"/>
          <a:r>
            <a:rPr lang="es-MX" sz="2000" dirty="0"/>
            <a:t>Problemas comunes en la operación de los filtros percoladores</a:t>
          </a:r>
        </a:p>
      </dgm:t>
    </dgm:pt>
    <dgm:pt modelId="{243E8A7A-5725-4DB8-84AB-5707694C8F5A}" type="parTrans" cxnId="{A32F947C-7FB4-401F-91F2-5CE19068CD1A}">
      <dgm:prSet/>
      <dgm:spPr/>
      <dgm:t>
        <a:bodyPr/>
        <a:lstStyle/>
        <a:p>
          <a:endParaRPr lang="es-MX"/>
        </a:p>
      </dgm:t>
    </dgm:pt>
    <dgm:pt modelId="{907FAE32-D780-4A2E-B416-B6C6383A8062}" type="sibTrans" cxnId="{A32F947C-7FB4-401F-91F2-5CE19068CD1A}">
      <dgm:prSet/>
      <dgm:spPr/>
      <dgm:t>
        <a:bodyPr/>
        <a:lstStyle/>
        <a:p>
          <a:endParaRPr lang="es-MX"/>
        </a:p>
      </dgm:t>
    </dgm:pt>
    <dgm:pt modelId="{9297C05A-D328-4E35-8C77-73AF0AAE6BD0}" type="pres">
      <dgm:prSet presAssocID="{FEC88059-1353-477E-AE3C-FE443756B7AC}" presName="linear" presStyleCnt="0">
        <dgm:presLayoutVars>
          <dgm:animLvl val="lvl"/>
          <dgm:resizeHandles val="exact"/>
        </dgm:presLayoutVars>
      </dgm:prSet>
      <dgm:spPr/>
    </dgm:pt>
    <dgm:pt modelId="{98C08348-85D6-4C2B-8ED7-4AEE7D313CBA}" type="pres">
      <dgm:prSet presAssocID="{6FB6912F-A595-4EB8-8033-6DDB388DE5D8}" presName="parentText" presStyleLbl="node1" presStyleIdx="0" presStyleCnt="1">
        <dgm:presLayoutVars>
          <dgm:chMax val="0"/>
          <dgm:bulletEnabled val="1"/>
        </dgm:presLayoutVars>
      </dgm:prSet>
      <dgm:spPr/>
    </dgm:pt>
  </dgm:ptLst>
  <dgm:cxnLst>
    <dgm:cxn modelId="{F0111B17-17C3-43C3-B15C-23D8FC03EC00}" type="presOf" srcId="{FEC88059-1353-477E-AE3C-FE443756B7AC}" destId="{9297C05A-D328-4E35-8C77-73AF0AAE6BD0}" srcOrd="0" destOrd="0" presId="urn:microsoft.com/office/officeart/2005/8/layout/vList2"/>
    <dgm:cxn modelId="{A32F947C-7FB4-401F-91F2-5CE19068CD1A}" srcId="{FEC88059-1353-477E-AE3C-FE443756B7AC}" destId="{6FB6912F-A595-4EB8-8033-6DDB388DE5D8}" srcOrd="0" destOrd="0" parTransId="{243E8A7A-5725-4DB8-84AB-5707694C8F5A}" sibTransId="{907FAE32-D780-4A2E-B416-B6C6383A8062}"/>
    <dgm:cxn modelId="{0A90D3C0-B68E-4D1C-B5FA-3A85279F2033}" type="presOf" srcId="{6FB6912F-A595-4EB8-8033-6DDB388DE5D8}" destId="{98C08348-85D6-4C2B-8ED7-4AEE7D313CBA}" srcOrd="0" destOrd="0" presId="urn:microsoft.com/office/officeart/2005/8/layout/vList2"/>
    <dgm:cxn modelId="{DF20EE87-1269-4C7E-A630-437713618FA3}" type="presParOf" srcId="{9297C05A-D328-4E35-8C77-73AF0AAE6BD0}" destId="{98C08348-85D6-4C2B-8ED7-4AEE7D313CB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076EE83B-B7D9-417B-8DB7-0EFD2471D2F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4CC9626-FAC7-452A-8262-FA37AB88614A}">
      <dgm:prSet custT="1"/>
      <dgm:spPr/>
      <dgm:t>
        <a:bodyPr/>
        <a:lstStyle/>
        <a:p>
          <a:pPr algn="ctr" rtl="0"/>
          <a:r>
            <a:rPr lang="es-MX" sz="2800" dirty="0"/>
            <a:t>Ventajas de los F P</a:t>
          </a:r>
        </a:p>
      </dgm:t>
    </dgm:pt>
    <dgm:pt modelId="{7C57A5DD-7891-46BC-8C5A-8E65CCD6E9F6}" type="parTrans" cxnId="{C67D5846-2B8E-4E46-ADB0-14959967D187}">
      <dgm:prSet/>
      <dgm:spPr/>
      <dgm:t>
        <a:bodyPr/>
        <a:lstStyle/>
        <a:p>
          <a:endParaRPr lang="es-MX"/>
        </a:p>
      </dgm:t>
    </dgm:pt>
    <dgm:pt modelId="{53FADDF9-8AF4-4F2E-9B36-C3822204D22A}" type="sibTrans" cxnId="{C67D5846-2B8E-4E46-ADB0-14959967D187}">
      <dgm:prSet/>
      <dgm:spPr/>
      <dgm:t>
        <a:bodyPr/>
        <a:lstStyle/>
        <a:p>
          <a:endParaRPr lang="es-MX"/>
        </a:p>
      </dgm:t>
    </dgm:pt>
    <dgm:pt modelId="{2B56E557-865C-49E0-A574-782E79784C27}" type="pres">
      <dgm:prSet presAssocID="{076EE83B-B7D9-417B-8DB7-0EFD2471D2F0}" presName="linear" presStyleCnt="0">
        <dgm:presLayoutVars>
          <dgm:animLvl val="lvl"/>
          <dgm:resizeHandles val="exact"/>
        </dgm:presLayoutVars>
      </dgm:prSet>
      <dgm:spPr/>
    </dgm:pt>
    <dgm:pt modelId="{669DDD34-E2EE-4261-9CDD-F74B7E22F6F1}" type="pres">
      <dgm:prSet presAssocID="{84CC9626-FAC7-452A-8262-FA37AB88614A}" presName="parentText" presStyleLbl="node1" presStyleIdx="0" presStyleCnt="1" custLinFactNeighborX="7996" custLinFactNeighborY="-3677">
        <dgm:presLayoutVars>
          <dgm:chMax val="0"/>
          <dgm:bulletEnabled val="1"/>
        </dgm:presLayoutVars>
      </dgm:prSet>
      <dgm:spPr/>
    </dgm:pt>
  </dgm:ptLst>
  <dgm:cxnLst>
    <dgm:cxn modelId="{4D27F661-FF90-4A32-AF42-3C74180BCD00}" type="presOf" srcId="{076EE83B-B7D9-417B-8DB7-0EFD2471D2F0}" destId="{2B56E557-865C-49E0-A574-782E79784C27}" srcOrd="0" destOrd="0" presId="urn:microsoft.com/office/officeart/2005/8/layout/vList2"/>
    <dgm:cxn modelId="{C67D5846-2B8E-4E46-ADB0-14959967D187}" srcId="{076EE83B-B7D9-417B-8DB7-0EFD2471D2F0}" destId="{84CC9626-FAC7-452A-8262-FA37AB88614A}" srcOrd="0" destOrd="0" parTransId="{7C57A5DD-7891-46BC-8C5A-8E65CCD6E9F6}" sibTransId="{53FADDF9-8AF4-4F2E-9B36-C3822204D22A}"/>
    <dgm:cxn modelId="{6848B57D-2C57-439D-BC76-76AFED1207DE}" type="presOf" srcId="{84CC9626-FAC7-452A-8262-FA37AB88614A}" destId="{669DDD34-E2EE-4261-9CDD-F74B7E22F6F1}" srcOrd="0" destOrd="0" presId="urn:microsoft.com/office/officeart/2005/8/layout/vList2"/>
    <dgm:cxn modelId="{B1810794-7C1E-4354-A257-1F225D451930}" type="presParOf" srcId="{2B56E557-865C-49E0-A574-782E79784C27}" destId="{669DDD34-E2EE-4261-9CDD-F74B7E22F6F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4B1C37-3AEB-438F-8413-CEBF9259AEC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F95B750-2419-4655-86CA-770817068F5B}">
      <dgm:prSet custT="1"/>
      <dgm:spPr/>
      <dgm:t>
        <a:bodyPr/>
        <a:lstStyle/>
        <a:p>
          <a:pPr algn="just" rtl="0"/>
          <a:r>
            <a:rPr lang="es-MX" sz="2000" b="0" dirty="0">
              <a:solidFill>
                <a:schemeClr val="tx1"/>
              </a:solidFill>
            </a:rPr>
            <a:t>Uno de los reactores biológicos mas utilizados en la actualidad son los de biomasa fija en medio fijo, siendo los filtros percoladores los mas representativos.</a:t>
          </a:r>
        </a:p>
      </dgm:t>
    </dgm:pt>
    <dgm:pt modelId="{33C5FC7F-BA14-45BA-921E-51BED444FF97}" type="parTrans" cxnId="{BFB81A62-F29E-4304-90A3-FE29C514509B}">
      <dgm:prSet/>
      <dgm:spPr/>
      <dgm:t>
        <a:bodyPr/>
        <a:lstStyle/>
        <a:p>
          <a:endParaRPr lang="es-MX"/>
        </a:p>
      </dgm:t>
    </dgm:pt>
    <dgm:pt modelId="{EE8E1C0D-E2E6-4230-9ACD-B0CD1FF6FAA8}" type="sibTrans" cxnId="{BFB81A62-F29E-4304-90A3-FE29C514509B}">
      <dgm:prSet/>
      <dgm:spPr/>
      <dgm:t>
        <a:bodyPr/>
        <a:lstStyle/>
        <a:p>
          <a:endParaRPr lang="es-MX"/>
        </a:p>
      </dgm:t>
    </dgm:pt>
    <dgm:pt modelId="{195B12D7-4B97-415D-BA51-59E8232BC3F9}">
      <dgm:prSet custT="1"/>
      <dgm:spPr/>
      <dgm:t>
        <a:bodyPr/>
        <a:lstStyle/>
        <a:p>
          <a:pPr algn="just" rtl="0"/>
          <a:r>
            <a:rPr lang="es-MX" sz="2000" b="0" dirty="0">
              <a:solidFill>
                <a:schemeClr val="tx1"/>
              </a:solidFill>
            </a:rPr>
            <a:t>Por su naturaleza de funcionar como torres, estas estructuras precisan que el agua residual que llegue sea libre de sólidos suspendidos, por lo que se hace necesario instalar un sedimentador primario antes del reactor biológico.</a:t>
          </a:r>
        </a:p>
      </dgm:t>
    </dgm:pt>
    <dgm:pt modelId="{4A6C0601-A99C-4B61-AD30-544A14BA2AD8}" type="parTrans" cxnId="{B9FF09C9-E1EA-44C0-9E86-F39AA18B3659}">
      <dgm:prSet/>
      <dgm:spPr/>
      <dgm:t>
        <a:bodyPr/>
        <a:lstStyle/>
        <a:p>
          <a:endParaRPr lang="es-MX"/>
        </a:p>
      </dgm:t>
    </dgm:pt>
    <dgm:pt modelId="{C7E61572-2065-4CCC-A653-C4D787908B10}" type="sibTrans" cxnId="{B9FF09C9-E1EA-44C0-9E86-F39AA18B3659}">
      <dgm:prSet/>
      <dgm:spPr/>
      <dgm:t>
        <a:bodyPr/>
        <a:lstStyle/>
        <a:p>
          <a:endParaRPr lang="es-MX"/>
        </a:p>
      </dgm:t>
    </dgm:pt>
    <dgm:pt modelId="{C491EDF0-23E8-444F-8425-85AB13465AFF}">
      <dgm:prSet custT="1"/>
      <dgm:spPr/>
      <dgm:t>
        <a:bodyPr/>
        <a:lstStyle/>
        <a:p>
          <a:pPr algn="just" rtl="0"/>
          <a:r>
            <a:rPr lang="es-MX" sz="2000" b="0" dirty="0">
              <a:solidFill>
                <a:schemeClr val="tx1"/>
              </a:solidFill>
            </a:rPr>
            <a:t>La materia orgánica y algunos otros contaminantes del agua son degradadas en una película biológica de consistencia gelatinosa que se desarrolla alrededor de los elementos constitutivos del empaque.</a:t>
          </a:r>
        </a:p>
      </dgm:t>
    </dgm:pt>
    <dgm:pt modelId="{1DB6E54F-711C-433E-B6C2-9F33F95D9506}" type="parTrans" cxnId="{C909CA36-EB47-42DB-B995-94E5EA332691}">
      <dgm:prSet/>
      <dgm:spPr/>
      <dgm:t>
        <a:bodyPr/>
        <a:lstStyle/>
        <a:p>
          <a:endParaRPr lang="es-MX"/>
        </a:p>
      </dgm:t>
    </dgm:pt>
    <dgm:pt modelId="{7CC799D4-FF22-44C4-A6ED-FFE8042726AE}" type="sibTrans" cxnId="{C909CA36-EB47-42DB-B995-94E5EA332691}">
      <dgm:prSet/>
      <dgm:spPr/>
      <dgm:t>
        <a:bodyPr/>
        <a:lstStyle/>
        <a:p>
          <a:endParaRPr lang="es-MX"/>
        </a:p>
      </dgm:t>
    </dgm:pt>
    <dgm:pt modelId="{8D371DF2-B67B-4B9B-AB91-0E60E9E44AF3}" type="pres">
      <dgm:prSet presAssocID="{614B1C37-3AEB-438F-8413-CEBF9259AEC9}" presName="linear" presStyleCnt="0">
        <dgm:presLayoutVars>
          <dgm:dir/>
          <dgm:animLvl val="lvl"/>
          <dgm:resizeHandles val="exact"/>
        </dgm:presLayoutVars>
      </dgm:prSet>
      <dgm:spPr/>
    </dgm:pt>
    <dgm:pt modelId="{7A5BC51C-FBC1-4C1E-8C38-CE70F141CD6F}" type="pres">
      <dgm:prSet presAssocID="{8F95B750-2419-4655-86CA-770817068F5B}" presName="parentLin" presStyleCnt="0"/>
      <dgm:spPr/>
    </dgm:pt>
    <dgm:pt modelId="{014CF257-EFD9-43AD-B064-F51780196298}" type="pres">
      <dgm:prSet presAssocID="{8F95B750-2419-4655-86CA-770817068F5B}" presName="parentLeftMargin" presStyleLbl="node1" presStyleIdx="0" presStyleCnt="3"/>
      <dgm:spPr/>
    </dgm:pt>
    <dgm:pt modelId="{32D1ACE4-A130-44E5-BC7F-9AFCF3FEDE07}" type="pres">
      <dgm:prSet presAssocID="{8F95B750-2419-4655-86CA-770817068F5B}" presName="parentText" presStyleLbl="node1" presStyleIdx="0" presStyleCnt="3" custScaleX="124747" custScaleY="222371">
        <dgm:presLayoutVars>
          <dgm:chMax val="0"/>
          <dgm:bulletEnabled val="1"/>
        </dgm:presLayoutVars>
      </dgm:prSet>
      <dgm:spPr/>
    </dgm:pt>
    <dgm:pt modelId="{672E9250-11EC-4989-8053-72A7DC9216D9}" type="pres">
      <dgm:prSet presAssocID="{8F95B750-2419-4655-86CA-770817068F5B}" presName="negativeSpace" presStyleCnt="0"/>
      <dgm:spPr/>
    </dgm:pt>
    <dgm:pt modelId="{EAE18C77-9DB9-4648-81FA-253006CCDA82}" type="pres">
      <dgm:prSet presAssocID="{8F95B750-2419-4655-86CA-770817068F5B}" presName="childText" presStyleLbl="conFgAcc1" presStyleIdx="0" presStyleCnt="3">
        <dgm:presLayoutVars>
          <dgm:bulletEnabled val="1"/>
        </dgm:presLayoutVars>
      </dgm:prSet>
      <dgm:spPr/>
    </dgm:pt>
    <dgm:pt modelId="{52868A80-22B8-45B4-8D2B-5EF923A84A9D}" type="pres">
      <dgm:prSet presAssocID="{EE8E1C0D-E2E6-4230-9ACD-B0CD1FF6FAA8}" presName="spaceBetweenRectangles" presStyleCnt="0"/>
      <dgm:spPr/>
    </dgm:pt>
    <dgm:pt modelId="{6AD3FD0E-D592-4FF8-A642-497073151CE4}" type="pres">
      <dgm:prSet presAssocID="{195B12D7-4B97-415D-BA51-59E8232BC3F9}" presName="parentLin" presStyleCnt="0"/>
      <dgm:spPr/>
    </dgm:pt>
    <dgm:pt modelId="{72A6E149-6B71-4DF6-85F8-CD2A969C9A5E}" type="pres">
      <dgm:prSet presAssocID="{195B12D7-4B97-415D-BA51-59E8232BC3F9}" presName="parentLeftMargin" presStyleLbl="node1" presStyleIdx="0" presStyleCnt="3"/>
      <dgm:spPr/>
    </dgm:pt>
    <dgm:pt modelId="{DFB5209A-95BF-4018-89DF-0B09B16CF6CD}" type="pres">
      <dgm:prSet presAssocID="{195B12D7-4B97-415D-BA51-59E8232BC3F9}" presName="parentText" presStyleLbl="node1" presStyleIdx="1" presStyleCnt="3" custScaleX="126453" custScaleY="238180">
        <dgm:presLayoutVars>
          <dgm:chMax val="0"/>
          <dgm:bulletEnabled val="1"/>
        </dgm:presLayoutVars>
      </dgm:prSet>
      <dgm:spPr/>
    </dgm:pt>
    <dgm:pt modelId="{FA5543E4-B779-4C64-888F-7DEB7E3130C5}" type="pres">
      <dgm:prSet presAssocID="{195B12D7-4B97-415D-BA51-59E8232BC3F9}" presName="negativeSpace" presStyleCnt="0"/>
      <dgm:spPr/>
    </dgm:pt>
    <dgm:pt modelId="{9331458E-0CF5-428F-B885-0D9A80F8F1BD}" type="pres">
      <dgm:prSet presAssocID="{195B12D7-4B97-415D-BA51-59E8232BC3F9}" presName="childText" presStyleLbl="conFgAcc1" presStyleIdx="1" presStyleCnt="3">
        <dgm:presLayoutVars>
          <dgm:bulletEnabled val="1"/>
        </dgm:presLayoutVars>
      </dgm:prSet>
      <dgm:spPr/>
    </dgm:pt>
    <dgm:pt modelId="{C68E2953-E617-4640-8B15-DE9FFF488C67}" type="pres">
      <dgm:prSet presAssocID="{C7E61572-2065-4CCC-A653-C4D787908B10}" presName="spaceBetweenRectangles" presStyleCnt="0"/>
      <dgm:spPr/>
    </dgm:pt>
    <dgm:pt modelId="{CACDA9C0-AF04-4CF4-8E82-35DE4C26B174}" type="pres">
      <dgm:prSet presAssocID="{C491EDF0-23E8-444F-8425-85AB13465AFF}" presName="parentLin" presStyleCnt="0"/>
      <dgm:spPr/>
    </dgm:pt>
    <dgm:pt modelId="{88BB0BD5-3FD2-4006-9644-659D55B697DC}" type="pres">
      <dgm:prSet presAssocID="{C491EDF0-23E8-444F-8425-85AB13465AFF}" presName="parentLeftMargin" presStyleLbl="node1" presStyleIdx="1" presStyleCnt="3"/>
      <dgm:spPr/>
    </dgm:pt>
    <dgm:pt modelId="{F1372E4F-9AA0-4EC2-853C-17373A3FE336}" type="pres">
      <dgm:prSet presAssocID="{C491EDF0-23E8-444F-8425-85AB13465AFF}" presName="parentText" presStyleLbl="node1" presStyleIdx="2" presStyleCnt="3" custScaleX="128779" custScaleY="243202">
        <dgm:presLayoutVars>
          <dgm:chMax val="0"/>
          <dgm:bulletEnabled val="1"/>
        </dgm:presLayoutVars>
      </dgm:prSet>
      <dgm:spPr/>
    </dgm:pt>
    <dgm:pt modelId="{3854A344-1A85-4876-8EEC-16478DE5AD56}" type="pres">
      <dgm:prSet presAssocID="{C491EDF0-23E8-444F-8425-85AB13465AFF}" presName="negativeSpace" presStyleCnt="0"/>
      <dgm:spPr/>
    </dgm:pt>
    <dgm:pt modelId="{0DA7D2C8-E350-4168-B261-802943AAD0AE}" type="pres">
      <dgm:prSet presAssocID="{C491EDF0-23E8-444F-8425-85AB13465AFF}" presName="childText" presStyleLbl="conFgAcc1" presStyleIdx="2" presStyleCnt="3" custLinFactNeighborX="-109" custLinFactNeighborY="9026">
        <dgm:presLayoutVars>
          <dgm:bulletEnabled val="1"/>
        </dgm:presLayoutVars>
      </dgm:prSet>
      <dgm:spPr/>
    </dgm:pt>
  </dgm:ptLst>
  <dgm:cxnLst>
    <dgm:cxn modelId="{C909CA36-EB47-42DB-B995-94E5EA332691}" srcId="{614B1C37-3AEB-438F-8413-CEBF9259AEC9}" destId="{C491EDF0-23E8-444F-8425-85AB13465AFF}" srcOrd="2" destOrd="0" parTransId="{1DB6E54F-711C-433E-B6C2-9F33F95D9506}" sibTransId="{7CC799D4-FF22-44C4-A6ED-FFE8042726AE}"/>
    <dgm:cxn modelId="{456D233C-A207-4A3D-93D9-5F821CDBC6CF}" type="presOf" srcId="{C491EDF0-23E8-444F-8425-85AB13465AFF}" destId="{88BB0BD5-3FD2-4006-9644-659D55B697DC}" srcOrd="0" destOrd="0" presId="urn:microsoft.com/office/officeart/2005/8/layout/list1"/>
    <dgm:cxn modelId="{4E91B43F-7ED4-4D62-9347-EC56CCFBA367}" type="presOf" srcId="{8F95B750-2419-4655-86CA-770817068F5B}" destId="{32D1ACE4-A130-44E5-BC7F-9AFCF3FEDE07}" srcOrd="1" destOrd="0" presId="urn:microsoft.com/office/officeart/2005/8/layout/list1"/>
    <dgm:cxn modelId="{BFB81A62-F29E-4304-90A3-FE29C514509B}" srcId="{614B1C37-3AEB-438F-8413-CEBF9259AEC9}" destId="{8F95B750-2419-4655-86CA-770817068F5B}" srcOrd="0" destOrd="0" parTransId="{33C5FC7F-BA14-45BA-921E-51BED444FF97}" sibTransId="{EE8E1C0D-E2E6-4230-9ACD-B0CD1FF6FAA8}"/>
    <dgm:cxn modelId="{4EAF4F62-D257-4EC6-9AA2-1C31B2CB081F}" type="presOf" srcId="{195B12D7-4B97-415D-BA51-59E8232BC3F9}" destId="{DFB5209A-95BF-4018-89DF-0B09B16CF6CD}" srcOrd="1" destOrd="0" presId="urn:microsoft.com/office/officeart/2005/8/layout/list1"/>
    <dgm:cxn modelId="{B44B2E50-9061-40F3-89A5-C49FB7FDAA8C}" type="presOf" srcId="{195B12D7-4B97-415D-BA51-59E8232BC3F9}" destId="{72A6E149-6B71-4DF6-85F8-CD2A969C9A5E}" srcOrd="0" destOrd="0" presId="urn:microsoft.com/office/officeart/2005/8/layout/list1"/>
    <dgm:cxn modelId="{779F7C94-7612-44A6-BFA2-7B5074E15D6C}" type="presOf" srcId="{C491EDF0-23E8-444F-8425-85AB13465AFF}" destId="{F1372E4F-9AA0-4EC2-853C-17373A3FE336}" srcOrd="1" destOrd="0" presId="urn:microsoft.com/office/officeart/2005/8/layout/list1"/>
    <dgm:cxn modelId="{7224A3AA-33A1-4124-B06D-61CE7D5F2552}" type="presOf" srcId="{614B1C37-3AEB-438F-8413-CEBF9259AEC9}" destId="{8D371DF2-B67B-4B9B-AB91-0E60E9E44AF3}" srcOrd="0" destOrd="0" presId="urn:microsoft.com/office/officeart/2005/8/layout/list1"/>
    <dgm:cxn modelId="{7DEF95AC-B4FC-45A8-BE69-4E3AAEF11B3E}" type="presOf" srcId="{8F95B750-2419-4655-86CA-770817068F5B}" destId="{014CF257-EFD9-43AD-B064-F51780196298}" srcOrd="0" destOrd="0" presId="urn:microsoft.com/office/officeart/2005/8/layout/list1"/>
    <dgm:cxn modelId="{B9FF09C9-E1EA-44C0-9E86-F39AA18B3659}" srcId="{614B1C37-3AEB-438F-8413-CEBF9259AEC9}" destId="{195B12D7-4B97-415D-BA51-59E8232BC3F9}" srcOrd="1" destOrd="0" parTransId="{4A6C0601-A99C-4B61-AD30-544A14BA2AD8}" sibTransId="{C7E61572-2065-4CCC-A653-C4D787908B10}"/>
    <dgm:cxn modelId="{B63B71D9-222A-48E8-9C86-9B72DA134120}" type="presParOf" srcId="{8D371DF2-B67B-4B9B-AB91-0E60E9E44AF3}" destId="{7A5BC51C-FBC1-4C1E-8C38-CE70F141CD6F}" srcOrd="0" destOrd="0" presId="urn:microsoft.com/office/officeart/2005/8/layout/list1"/>
    <dgm:cxn modelId="{B3F67067-21C7-4113-8FDD-40A9AE1CA11A}" type="presParOf" srcId="{7A5BC51C-FBC1-4C1E-8C38-CE70F141CD6F}" destId="{014CF257-EFD9-43AD-B064-F51780196298}" srcOrd="0" destOrd="0" presId="urn:microsoft.com/office/officeart/2005/8/layout/list1"/>
    <dgm:cxn modelId="{387CF14E-8C9B-47B7-9FC1-D21693F2D463}" type="presParOf" srcId="{7A5BC51C-FBC1-4C1E-8C38-CE70F141CD6F}" destId="{32D1ACE4-A130-44E5-BC7F-9AFCF3FEDE07}" srcOrd="1" destOrd="0" presId="urn:microsoft.com/office/officeart/2005/8/layout/list1"/>
    <dgm:cxn modelId="{50FEE7D2-373D-42B8-B5A8-CFEE481E335A}" type="presParOf" srcId="{8D371DF2-B67B-4B9B-AB91-0E60E9E44AF3}" destId="{672E9250-11EC-4989-8053-72A7DC9216D9}" srcOrd="1" destOrd="0" presId="urn:microsoft.com/office/officeart/2005/8/layout/list1"/>
    <dgm:cxn modelId="{A0699024-D434-4A25-9F10-F1CBAE6E1581}" type="presParOf" srcId="{8D371DF2-B67B-4B9B-AB91-0E60E9E44AF3}" destId="{EAE18C77-9DB9-4648-81FA-253006CCDA82}" srcOrd="2" destOrd="0" presId="urn:microsoft.com/office/officeart/2005/8/layout/list1"/>
    <dgm:cxn modelId="{EE0B0FC2-58E7-4BA6-9A18-600FD5876D77}" type="presParOf" srcId="{8D371DF2-B67B-4B9B-AB91-0E60E9E44AF3}" destId="{52868A80-22B8-45B4-8D2B-5EF923A84A9D}" srcOrd="3" destOrd="0" presId="urn:microsoft.com/office/officeart/2005/8/layout/list1"/>
    <dgm:cxn modelId="{F7B67050-9F13-4592-937F-E47BD29CE361}" type="presParOf" srcId="{8D371DF2-B67B-4B9B-AB91-0E60E9E44AF3}" destId="{6AD3FD0E-D592-4FF8-A642-497073151CE4}" srcOrd="4" destOrd="0" presId="urn:microsoft.com/office/officeart/2005/8/layout/list1"/>
    <dgm:cxn modelId="{D8B2B54E-107B-4DE3-B77D-916A9F9C39D4}" type="presParOf" srcId="{6AD3FD0E-D592-4FF8-A642-497073151CE4}" destId="{72A6E149-6B71-4DF6-85F8-CD2A969C9A5E}" srcOrd="0" destOrd="0" presId="urn:microsoft.com/office/officeart/2005/8/layout/list1"/>
    <dgm:cxn modelId="{D6D49634-C4D7-44EF-BDB5-B7ED4A449B04}" type="presParOf" srcId="{6AD3FD0E-D592-4FF8-A642-497073151CE4}" destId="{DFB5209A-95BF-4018-89DF-0B09B16CF6CD}" srcOrd="1" destOrd="0" presId="urn:microsoft.com/office/officeart/2005/8/layout/list1"/>
    <dgm:cxn modelId="{1BBF4BCF-C194-4995-9838-E145F6CC5F55}" type="presParOf" srcId="{8D371DF2-B67B-4B9B-AB91-0E60E9E44AF3}" destId="{FA5543E4-B779-4C64-888F-7DEB7E3130C5}" srcOrd="5" destOrd="0" presId="urn:microsoft.com/office/officeart/2005/8/layout/list1"/>
    <dgm:cxn modelId="{8C8EF14F-B489-4147-96EB-7C2385C63412}" type="presParOf" srcId="{8D371DF2-B67B-4B9B-AB91-0E60E9E44AF3}" destId="{9331458E-0CF5-428F-B885-0D9A80F8F1BD}" srcOrd="6" destOrd="0" presId="urn:microsoft.com/office/officeart/2005/8/layout/list1"/>
    <dgm:cxn modelId="{D03CD0AC-F771-49A7-B606-A00FE8CAE27A}" type="presParOf" srcId="{8D371DF2-B67B-4B9B-AB91-0E60E9E44AF3}" destId="{C68E2953-E617-4640-8B15-DE9FFF488C67}" srcOrd="7" destOrd="0" presId="urn:microsoft.com/office/officeart/2005/8/layout/list1"/>
    <dgm:cxn modelId="{2DDCC842-8AED-4EA1-B1DE-E9CB90680B5A}" type="presParOf" srcId="{8D371DF2-B67B-4B9B-AB91-0E60E9E44AF3}" destId="{CACDA9C0-AF04-4CF4-8E82-35DE4C26B174}" srcOrd="8" destOrd="0" presId="urn:microsoft.com/office/officeart/2005/8/layout/list1"/>
    <dgm:cxn modelId="{D170B726-BCA7-4B88-B7D5-75CF817BC2B2}" type="presParOf" srcId="{CACDA9C0-AF04-4CF4-8E82-35DE4C26B174}" destId="{88BB0BD5-3FD2-4006-9644-659D55B697DC}" srcOrd="0" destOrd="0" presId="urn:microsoft.com/office/officeart/2005/8/layout/list1"/>
    <dgm:cxn modelId="{C58CFFEE-D701-4B41-976F-F9669B44D070}" type="presParOf" srcId="{CACDA9C0-AF04-4CF4-8E82-35DE4C26B174}" destId="{F1372E4F-9AA0-4EC2-853C-17373A3FE336}" srcOrd="1" destOrd="0" presId="urn:microsoft.com/office/officeart/2005/8/layout/list1"/>
    <dgm:cxn modelId="{DBE19264-5090-4793-91F6-6FA2A8DDC362}" type="presParOf" srcId="{8D371DF2-B67B-4B9B-AB91-0E60E9E44AF3}" destId="{3854A344-1A85-4876-8EEC-16478DE5AD56}" srcOrd="9" destOrd="0" presId="urn:microsoft.com/office/officeart/2005/8/layout/list1"/>
    <dgm:cxn modelId="{F16941A4-775D-44DC-B6F5-CD19C9B6D88B}" type="presParOf" srcId="{8D371DF2-B67B-4B9B-AB91-0E60E9E44AF3}" destId="{0DA7D2C8-E350-4168-B261-802943AAD0AE}"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FC5D7663-809F-40D3-B186-DF831F7779C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8E7EECDA-FA38-47C9-BD9D-42EA63B2C551}">
      <dgm:prSet/>
      <dgm:spPr/>
      <dgm:t>
        <a:bodyPr/>
        <a:lstStyle/>
        <a:p>
          <a:pPr rtl="0"/>
          <a:r>
            <a:rPr lang="es-MX" dirty="0"/>
            <a:t>No se requieren muros perimetrales estructurales</a:t>
          </a:r>
        </a:p>
      </dgm:t>
    </dgm:pt>
    <dgm:pt modelId="{6065E084-E775-4D8B-9A96-E184E195545D}" type="parTrans" cxnId="{A87F5557-C127-4311-A66A-0C48B6209FE0}">
      <dgm:prSet/>
      <dgm:spPr/>
      <dgm:t>
        <a:bodyPr/>
        <a:lstStyle/>
        <a:p>
          <a:endParaRPr lang="es-MX"/>
        </a:p>
      </dgm:t>
    </dgm:pt>
    <dgm:pt modelId="{7F958CB7-675A-4766-9481-5BE7BB1EE6DF}" type="sibTrans" cxnId="{A87F5557-C127-4311-A66A-0C48B6209FE0}">
      <dgm:prSet/>
      <dgm:spPr/>
      <dgm:t>
        <a:bodyPr/>
        <a:lstStyle/>
        <a:p>
          <a:endParaRPr lang="es-MX"/>
        </a:p>
      </dgm:t>
    </dgm:pt>
    <dgm:pt modelId="{70A78FE2-2D9D-49BF-937C-1B4223CF2B8E}">
      <dgm:prSet/>
      <dgm:spPr/>
      <dgm:t>
        <a:bodyPr/>
        <a:lstStyle/>
        <a:p>
          <a:pPr rtl="0"/>
          <a:r>
            <a:rPr lang="es-MX" dirty="0"/>
            <a:t>El sistema de aireación no requiere energía</a:t>
          </a:r>
        </a:p>
      </dgm:t>
    </dgm:pt>
    <dgm:pt modelId="{0475FE91-BBC9-4017-8ABC-E1E31000F9C8}" type="parTrans" cxnId="{90AA0D62-A319-48CB-A8AD-C2A314604BBA}">
      <dgm:prSet/>
      <dgm:spPr/>
      <dgm:t>
        <a:bodyPr/>
        <a:lstStyle/>
        <a:p>
          <a:endParaRPr lang="es-MX"/>
        </a:p>
      </dgm:t>
    </dgm:pt>
    <dgm:pt modelId="{E3604155-A456-454E-8862-70BE8F17F330}" type="sibTrans" cxnId="{90AA0D62-A319-48CB-A8AD-C2A314604BBA}">
      <dgm:prSet/>
      <dgm:spPr/>
      <dgm:t>
        <a:bodyPr/>
        <a:lstStyle/>
        <a:p>
          <a:endParaRPr lang="es-MX"/>
        </a:p>
      </dgm:t>
    </dgm:pt>
    <dgm:pt modelId="{F1FF13DF-728E-47E1-B2BC-B25F7D6FC542}">
      <dgm:prSet/>
      <dgm:spPr/>
      <dgm:t>
        <a:bodyPr/>
        <a:lstStyle/>
        <a:p>
          <a:pPr rtl="0"/>
          <a:r>
            <a:rPr lang="es-MX" dirty="0"/>
            <a:t>En zonas con topografía favorable el sistema hidráulico pueden funciona sin energía</a:t>
          </a:r>
        </a:p>
      </dgm:t>
    </dgm:pt>
    <dgm:pt modelId="{30D5418F-8C32-4002-8A54-3FE59C43DFF9}" type="parTrans" cxnId="{B39B316B-CCC4-4C8F-B60D-2392AE8E8A95}">
      <dgm:prSet/>
      <dgm:spPr/>
      <dgm:t>
        <a:bodyPr/>
        <a:lstStyle/>
        <a:p>
          <a:endParaRPr lang="es-MX"/>
        </a:p>
      </dgm:t>
    </dgm:pt>
    <dgm:pt modelId="{5A336A37-6160-481B-B87D-3682C61DA0F0}" type="sibTrans" cxnId="{B39B316B-CCC4-4C8F-B60D-2392AE8E8A95}">
      <dgm:prSet/>
      <dgm:spPr/>
      <dgm:t>
        <a:bodyPr/>
        <a:lstStyle/>
        <a:p>
          <a:endParaRPr lang="es-MX"/>
        </a:p>
      </dgm:t>
    </dgm:pt>
    <dgm:pt modelId="{907D3B41-A422-4F7A-99D5-B4D0BCAC9371}" type="pres">
      <dgm:prSet presAssocID="{FC5D7663-809F-40D3-B186-DF831F7779CD}" presName="linear" presStyleCnt="0">
        <dgm:presLayoutVars>
          <dgm:animLvl val="lvl"/>
          <dgm:resizeHandles val="exact"/>
        </dgm:presLayoutVars>
      </dgm:prSet>
      <dgm:spPr/>
    </dgm:pt>
    <dgm:pt modelId="{DE19C6D4-0C73-4177-A565-832F1846EEB2}" type="pres">
      <dgm:prSet presAssocID="{8E7EECDA-FA38-47C9-BD9D-42EA63B2C551}" presName="parentText" presStyleLbl="node1" presStyleIdx="0" presStyleCnt="3">
        <dgm:presLayoutVars>
          <dgm:chMax val="0"/>
          <dgm:bulletEnabled val="1"/>
        </dgm:presLayoutVars>
      </dgm:prSet>
      <dgm:spPr/>
    </dgm:pt>
    <dgm:pt modelId="{FD96DCC4-E709-461D-A5CF-E0B407761DF1}" type="pres">
      <dgm:prSet presAssocID="{7F958CB7-675A-4766-9481-5BE7BB1EE6DF}" presName="spacer" presStyleCnt="0"/>
      <dgm:spPr/>
    </dgm:pt>
    <dgm:pt modelId="{07180CAA-3923-4D8C-8C59-59A2B1DBC764}" type="pres">
      <dgm:prSet presAssocID="{70A78FE2-2D9D-49BF-937C-1B4223CF2B8E}" presName="parentText" presStyleLbl="node1" presStyleIdx="1" presStyleCnt="3">
        <dgm:presLayoutVars>
          <dgm:chMax val="0"/>
          <dgm:bulletEnabled val="1"/>
        </dgm:presLayoutVars>
      </dgm:prSet>
      <dgm:spPr/>
    </dgm:pt>
    <dgm:pt modelId="{AC0AB6B9-3F0F-49BA-B5A5-968A4972EDB6}" type="pres">
      <dgm:prSet presAssocID="{E3604155-A456-454E-8862-70BE8F17F330}" presName="spacer" presStyleCnt="0"/>
      <dgm:spPr/>
    </dgm:pt>
    <dgm:pt modelId="{DCA356FB-644E-41F5-9C3A-4C8B90E6DA40}" type="pres">
      <dgm:prSet presAssocID="{F1FF13DF-728E-47E1-B2BC-B25F7D6FC542}" presName="parentText" presStyleLbl="node1" presStyleIdx="2" presStyleCnt="3">
        <dgm:presLayoutVars>
          <dgm:chMax val="0"/>
          <dgm:bulletEnabled val="1"/>
        </dgm:presLayoutVars>
      </dgm:prSet>
      <dgm:spPr/>
    </dgm:pt>
  </dgm:ptLst>
  <dgm:cxnLst>
    <dgm:cxn modelId="{90AA0D62-A319-48CB-A8AD-C2A314604BBA}" srcId="{FC5D7663-809F-40D3-B186-DF831F7779CD}" destId="{70A78FE2-2D9D-49BF-937C-1B4223CF2B8E}" srcOrd="1" destOrd="0" parTransId="{0475FE91-BBC9-4017-8ABC-E1E31000F9C8}" sibTransId="{E3604155-A456-454E-8862-70BE8F17F330}"/>
    <dgm:cxn modelId="{C6AB7843-DFB5-43B4-92BC-C66A6D55561E}" type="presOf" srcId="{FC5D7663-809F-40D3-B186-DF831F7779CD}" destId="{907D3B41-A422-4F7A-99D5-B4D0BCAC9371}" srcOrd="0" destOrd="0" presId="urn:microsoft.com/office/officeart/2005/8/layout/vList2"/>
    <dgm:cxn modelId="{B39B316B-CCC4-4C8F-B60D-2392AE8E8A95}" srcId="{FC5D7663-809F-40D3-B186-DF831F7779CD}" destId="{F1FF13DF-728E-47E1-B2BC-B25F7D6FC542}" srcOrd="2" destOrd="0" parTransId="{30D5418F-8C32-4002-8A54-3FE59C43DFF9}" sibTransId="{5A336A37-6160-481B-B87D-3682C61DA0F0}"/>
    <dgm:cxn modelId="{84722F70-8F2A-4E17-ADC5-E09E1708201A}" type="presOf" srcId="{8E7EECDA-FA38-47C9-BD9D-42EA63B2C551}" destId="{DE19C6D4-0C73-4177-A565-832F1846EEB2}" srcOrd="0" destOrd="0" presId="urn:microsoft.com/office/officeart/2005/8/layout/vList2"/>
    <dgm:cxn modelId="{A87F5557-C127-4311-A66A-0C48B6209FE0}" srcId="{FC5D7663-809F-40D3-B186-DF831F7779CD}" destId="{8E7EECDA-FA38-47C9-BD9D-42EA63B2C551}" srcOrd="0" destOrd="0" parTransId="{6065E084-E775-4D8B-9A96-E184E195545D}" sibTransId="{7F958CB7-675A-4766-9481-5BE7BB1EE6DF}"/>
    <dgm:cxn modelId="{A9BC9FAE-A9A8-4890-B52D-A43E47E169ED}" type="presOf" srcId="{70A78FE2-2D9D-49BF-937C-1B4223CF2B8E}" destId="{07180CAA-3923-4D8C-8C59-59A2B1DBC764}" srcOrd="0" destOrd="0" presId="urn:microsoft.com/office/officeart/2005/8/layout/vList2"/>
    <dgm:cxn modelId="{9B0F00F6-2E4D-4671-8A1E-E94431E247B6}" type="presOf" srcId="{F1FF13DF-728E-47E1-B2BC-B25F7D6FC542}" destId="{DCA356FB-644E-41F5-9C3A-4C8B90E6DA40}" srcOrd="0" destOrd="0" presId="urn:microsoft.com/office/officeart/2005/8/layout/vList2"/>
    <dgm:cxn modelId="{00497C35-CE4A-44DE-A629-3DE0DF6286C5}" type="presParOf" srcId="{907D3B41-A422-4F7A-99D5-B4D0BCAC9371}" destId="{DE19C6D4-0C73-4177-A565-832F1846EEB2}" srcOrd="0" destOrd="0" presId="urn:microsoft.com/office/officeart/2005/8/layout/vList2"/>
    <dgm:cxn modelId="{A22845E1-EC73-4BE9-8487-0CDC872B3D5C}" type="presParOf" srcId="{907D3B41-A422-4F7A-99D5-B4D0BCAC9371}" destId="{FD96DCC4-E709-461D-A5CF-E0B407761DF1}" srcOrd="1" destOrd="0" presId="urn:microsoft.com/office/officeart/2005/8/layout/vList2"/>
    <dgm:cxn modelId="{2DFF8647-C89C-4B82-967A-1705E02CA8B4}" type="presParOf" srcId="{907D3B41-A422-4F7A-99D5-B4D0BCAC9371}" destId="{07180CAA-3923-4D8C-8C59-59A2B1DBC764}" srcOrd="2" destOrd="0" presId="urn:microsoft.com/office/officeart/2005/8/layout/vList2"/>
    <dgm:cxn modelId="{3EEACFC8-AAFD-431C-8E29-9651C6E593E3}" type="presParOf" srcId="{907D3B41-A422-4F7A-99D5-B4D0BCAC9371}" destId="{AC0AB6B9-3F0F-49BA-B5A5-968A4972EDB6}" srcOrd="3" destOrd="0" presId="urn:microsoft.com/office/officeart/2005/8/layout/vList2"/>
    <dgm:cxn modelId="{B8AF4A5A-8D02-4166-AE53-B17D37910DC1}" type="presParOf" srcId="{907D3B41-A422-4F7A-99D5-B4D0BCAC9371}" destId="{DCA356FB-644E-41F5-9C3A-4C8B90E6DA40}"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076EE83B-B7D9-417B-8DB7-0EFD2471D2F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4CC9626-FAC7-452A-8262-FA37AB88614A}">
      <dgm:prSet custT="1"/>
      <dgm:spPr/>
      <dgm:t>
        <a:bodyPr/>
        <a:lstStyle/>
        <a:p>
          <a:pPr algn="ctr" rtl="0"/>
          <a:r>
            <a:rPr lang="es-MX" sz="2800" dirty="0"/>
            <a:t>Desventajas de los F P</a:t>
          </a:r>
        </a:p>
      </dgm:t>
    </dgm:pt>
    <dgm:pt modelId="{7C57A5DD-7891-46BC-8C5A-8E65CCD6E9F6}" type="parTrans" cxnId="{C67D5846-2B8E-4E46-ADB0-14959967D187}">
      <dgm:prSet/>
      <dgm:spPr/>
      <dgm:t>
        <a:bodyPr/>
        <a:lstStyle/>
        <a:p>
          <a:endParaRPr lang="es-MX"/>
        </a:p>
      </dgm:t>
    </dgm:pt>
    <dgm:pt modelId="{53FADDF9-8AF4-4F2E-9B36-C3822204D22A}" type="sibTrans" cxnId="{C67D5846-2B8E-4E46-ADB0-14959967D187}">
      <dgm:prSet/>
      <dgm:spPr/>
      <dgm:t>
        <a:bodyPr/>
        <a:lstStyle/>
        <a:p>
          <a:endParaRPr lang="es-MX"/>
        </a:p>
      </dgm:t>
    </dgm:pt>
    <dgm:pt modelId="{2B56E557-865C-49E0-A574-782E79784C27}" type="pres">
      <dgm:prSet presAssocID="{076EE83B-B7D9-417B-8DB7-0EFD2471D2F0}" presName="linear" presStyleCnt="0">
        <dgm:presLayoutVars>
          <dgm:animLvl val="lvl"/>
          <dgm:resizeHandles val="exact"/>
        </dgm:presLayoutVars>
      </dgm:prSet>
      <dgm:spPr/>
    </dgm:pt>
    <dgm:pt modelId="{669DDD34-E2EE-4261-9CDD-F74B7E22F6F1}" type="pres">
      <dgm:prSet presAssocID="{84CC9626-FAC7-452A-8262-FA37AB88614A}" presName="parentText" presStyleLbl="node1" presStyleIdx="0" presStyleCnt="1" custLinFactNeighborX="7996" custLinFactNeighborY="-3677">
        <dgm:presLayoutVars>
          <dgm:chMax val="0"/>
          <dgm:bulletEnabled val="1"/>
        </dgm:presLayoutVars>
      </dgm:prSet>
      <dgm:spPr/>
    </dgm:pt>
  </dgm:ptLst>
  <dgm:cxnLst>
    <dgm:cxn modelId="{007D2E1A-59D6-4390-9FED-E1B01F78D030}" type="presOf" srcId="{076EE83B-B7D9-417B-8DB7-0EFD2471D2F0}" destId="{2B56E557-865C-49E0-A574-782E79784C27}" srcOrd="0" destOrd="0" presId="urn:microsoft.com/office/officeart/2005/8/layout/vList2"/>
    <dgm:cxn modelId="{C67D5846-2B8E-4E46-ADB0-14959967D187}" srcId="{076EE83B-B7D9-417B-8DB7-0EFD2471D2F0}" destId="{84CC9626-FAC7-452A-8262-FA37AB88614A}" srcOrd="0" destOrd="0" parTransId="{7C57A5DD-7891-46BC-8C5A-8E65CCD6E9F6}" sibTransId="{53FADDF9-8AF4-4F2E-9B36-C3822204D22A}"/>
    <dgm:cxn modelId="{A3C40DF3-BB7A-46CB-B342-FCE22F03BFC3}" type="presOf" srcId="{84CC9626-FAC7-452A-8262-FA37AB88614A}" destId="{669DDD34-E2EE-4261-9CDD-F74B7E22F6F1}" srcOrd="0" destOrd="0" presId="urn:microsoft.com/office/officeart/2005/8/layout/vList2"/>
    <dgm:cxn modelId="{5FBF5C48-8156-4532-8B31-2CC4DD008AE8}" type="presParOf" srcId="{2B56E557-865C-49E0-A574-782E79784C27}" destId="{669DDD34-E2EE-4261-9CDD-F74B7E22F6F1}"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FC5D7663-809F-40D3-B186-DF831F7779C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E7EECDA-FA38-47C9-BD9D-42EA63B2C551}">
      <dgm:prSet custT="1"/>
      <dgm:spPr/>
      <dgm:t>
        <a:bodyPr/>
        <a:lstStyle/>
        <a:p>
          <a:pPr rtl="0"/>
          <a:r>
            <a:rPr lang="es-MX" sz="2400" dirty="0"/>
            <a:t>Proliferación de mosca </a:t>
          </a:r>
          <a:r>
            <a:rPr lang="es-MX" sz="2400" dirty="0" err="1"/>
            <a:t>Psychoda</a:t>
          </a:r>
          <a:endParaRPr lang="es-MX" sz="2400" dirty="0"/>
        </a:p>
      </dgm:t>
    </dgm:pt>
    <dgm:pt modelId="{6065E084-E775-4D8B-9A96-E184E195545D}" type="parTrans" cxnId="{A87F5557-C127-4311-A66A-0C48B6209FE0}">
      <dgm:prSet/>
      <dgm:spPr/>
      <dgm:t>
        <a:bodyPr/>
        <a:lstStyle/>
        <a:p>
          <a:endParaRPr lang="es-MX"/>
        </a:p>
      </dgm:t>
    </dgm:pt>
    <dgm:pt modelId="{7F958CB7-675A-4766-9481-5BE7BB1EE6DF}" type="sibTrans" cxnId="{A87F5557-C127-4311-A66A-0C48B6209FE0}">
      <dgm:prSet/>
      <dgm:spPr/>
      <dgm:t>
        <a:bodyPr/>
        <a:lstStyle/>
        <a:p>
          <a:endParaRPr lang="es-MX"/>
        </a:p>
      </dgm:t>
    </dgm:pt>
    <dgm:pt modelId="{70A78FE2-2D9D-49BF-937C-1B4223CF2B8E}">
      <dgm:prSet custT="1"/>
      <dgm:spPr/>
      <dgm:t>
        <a:bodyPr/>
        <a:lstStyle/>
        <a:p>
          <a:pPr rtl="0"/>
          <a:r>
            <a:rPr lang="es-MX" sz="2400" dirty="0"/>
            <a:t>Formación de espumas en el efluente</a:t>
          </a:r>
        </a:p>
      </dgm:t>
    </dgm:pt>
    <dgm:pt modelId="{0475FE91-BBC9-4017-8ABC-E1E31000F9C8}" type="parTrans" cxnId="{90AA0D62-A319-48CB-A8AD-C2A314604BBA}">
      <dgm:prSet/>
      <dgm:spPr/>
      <dgm:t>
        <a:bodyPr/>
        <a:lstStyle/>
        <a:p>
          <a:endParaRPr lang="es-MX"/>
        </a:p>
      </dgm:t>
    </dgm:pt>
    <dgm:pt modelId="{E3604155-A456-454E-8862-70BE8F17F330}" type="sibTrans" cxnId="{90AA0D62-A319-48CB-A8AD-C2A314604BBA}">
      <dgm:prSet/>
      <dgm:spPr/>
      <dgm:t>
        <a:bodyPr/>
        <a:lstStyle/>
        <a:p>
          <a:endParaRPr lang="es-MX"/>
        </a:p>
      </dgm:t>
    </dgm:pt>
    <dgm:pt modelId="{F1FF13DF-728E-47E1-B2BC-B25F7D6FC542}">
      <dgm:prSet custT="1"/>
      <dgm:spPr/>
      <dgm:t>
        <a:bodyPr/>
        <a:lstStyle/>
        <a:p>
          <a:pPr rtl="0"/>
          <a:r>
            <a:rPr lang="es-MX" sz="2400" dirty="0"/>
            <a:t>Formación de hielo en el lecho</a:t>
          </a:r>
        </a:p>
      </dgm:t>
    </dgm:pt>
    <dgm:pt modelId="{30D5418F-8C32-4002-8A54-3FE59C43DFF9}" type="parTrans" cxnId="{B39B316B-CCC4-4C8F-B60D-2392AE8E8A95}">
      <dgm:prSet/>
      <dgm:spPr/>
      <dgm:t>
        <a:bodyPr/>
        <a:lstStyle/>
        <a:p>
          <a:endParaRPr lang="es-MX"/>
        </a:p>
      </dgm:t>
    </dgm:pt>
    <dgm:pt modelId="{5A336A37-6160-481B-B87D-3682C61DA0F0}" type="sibTrans" cxnId="{B39B316B-CCC4-4C8F-B60D-2392AE8E8A95}">
      <dgm:prSet/>
      <dgm:spPr/>
      <dgm:t>
        <a:bodyPr/>
        <a:lstStyle/>
        <a:p>
          <a:endParaRPr lang="es-MX"/>
        </a:p>
      </dgm:t>
    </dgm:pt>
    <dgm:pt modelId="{907D3B41-A422-4F7A-99D5-B4D0BCAC9371}" type="pres">
      <dgm:prSet presAssocID="{FC5D7663-809F-40D3-B186-DF831F7779CD}" presName="linear" presStyleCnt="0">
        <dgm:presLayoutVars>
          <dgm:animLvl val="lvl"/>
          <dgm:resizeHandles val="exact"/>
        </dgm:presLayoutVars>
      </dgm:prSet>
      <dgm:spPr/>
    </dgm:pt>
    <dgm:pt modelId="{DE19C6D4-0C73-4177-A565-832F1846EEB2}" type="pres">
      <dgm:prSet presAssocID="{8E7EECDA-FA38-47C9-BD9D-42EA63B2C551}" presName="parentText" presStyleLbl="node1" presStyleIdx="0" presStyleCnt="3">
        <dgm:presLayoutVars>
          <dgm:chMax val="0"/>
          <dgm:bulletEnabled val="1"/>
        </dgm:presLayoutVars>
      </dgm:prSet>
      <dgm:spPr/>
    </dgm:pt>
    <dgm:pt modelId="{FD96DCC4-E709-461D-A5CF-E0B407761DF1}" type="pres">
      <dgm:prSet presAssocID="{7F958CB7-675A-4766-9481-5BE7BB1EE6DF}" presName="spacer" presStyleCnt="0"/>
      <dgm:spPr/>
    </dgm:pt>
    <dgm:pt modelId="{07180CAA-3923-4D8C-8C59-59A2B1DBC764}" type="pres">
      <dgm:prSet presAssocID="{70A78FE2-2D9D-49BF-937C-1B4223CF2B8E}" presName="parentText" presStyleLbl="node1" presStyleIdx="1" presStyleCnt="3">
        <dgm:presLayoutVars>
          <dgm:chMax val="0"/>
          <dgm:bulletEnabled val="1"/>
        </dgm:presLayoutVars>
      </dgm:prSet>
      <dgm:spPr/>
    </dgm:pt>
    <dgm:pt modelId="{AC0AB6B9-3F0F-49BA-B5A5-968A4972EDB6}" type="pres">
      <dgm:prSet presAssocID="{E3604155-A456-454E-8862-70BE8F17F330}" presName="spacer" presStyleCnt="0"/>
      <dgm:spPr/>
    </dgm:pt>
    <dgm:pt modelId="{DCA356FB-644E-41F5-9C3A-4C8B90E6DA40}" type="pres">
      <dgm:prSet presAssocID="{F1FF13DF-728E-47E1-B2BC-B25F7D6FC542}" presName="parentText" presStyleLbl="node1" presStyleIdx="2" presStyleCnt="3">
        <dgm:presLayoutVars>
          <dgm:chMax val="0"/>
          <dgm:bulletEnabled val="1"/>
        </dgm:presLayoutVars>
      </dgm:prSet>
      <dgm:spPr/>
    </dgm:pt>
  </dgm:ptLst>
  <dgm:cxnLst>
    <dgm:cxn modelId="{ACB8AC04-2A6B-42AA-9302-7CE9E948A925}" type="presOf" srcId="{F1FF13DF-728E-47E1-B2BC-B25F7D6FC542}" destId="{DCA356FB-644E-41F5-9C3A-4C8B90E6DA40}" srcOrd="0" destOrd="0" presId="urn:microsoft.com/office/officeart/2005/8/layout/vList2"/>
    <dgm:cxn modelId="{621B1D5F-E0D6-41FB-A462-3192A0FA7080}" type="presOf" srcId="{70A78FE2-2D9D-49BF-937C-1B4223CF2B8E}" destId="{07180CAA-3923-4D8C-8C59-59A2B1DBC764}" srcOrd="0" destOrd="0" presId="urn:microsoft.com/office/officeart/2005/8/layout/vList2"/>
    <dgm:cxn modelId="{90AA0D62-A319-48CB-A8AD-C2A314604BBA}" srcId="{FC5D7663-809F-40D3-B186-DF831F7779CD}" destId="{70A78FE2-2D9D-49BF-937C-1B4223CF2B8E}" srcOrd="1" destOrd="0" parTransId="{0475FE91-BBC9-4017-8ABC-E1E31000F9C8}" sibTransId="{E3604155-A456-454E-8862-70BE8F17F330}"/>
    <dgm:cxn modelId="{B39B316B-CCC4-4C8F-B60D-2392AE8E8A95}" srcId="{FC5D7663-809F-40D3-B186-DF831F7779CD}" destId="{F1FF13DF-728E-47E1-B2BC-B25F7D6FC542}" srcOrd="2" destOrd="0" parTransId="{30D5418F-8C32-4002-8A54-3FE59C43DFF9}" sibTransId="{5A336A37-6160-481B-B87D-3682C61DA0F0}"/>
    <dgm:cxn modelId="{A87F5557-C127-4311-A66A-0C48B6209FE0}" srcId="{FC5D7663-809F-40D3-B186-DF831F7779CD}" destId="{8E7EECDA-FA38-47C9-BD9D-42EA63B2C551}" srcOrd="0" destOrd="0" parTransId="{6065E084-E775-4D8B-9A96-E184E195545D}" sibTransId="{7F958CB7-675A-4766-9481-5BE7BB1EE6DF}"/>
    <dgm:cxn modelId="{D254789A-A828-4443-85AE-39E7E8C3371E}" type="presOf" srcId="{8E7EECDA-FA38-47C9-BD9D-42EA63B2C551}" destId="{DE19C6D4-0C73-4177-A565-832F1846EEB2}" srcOrd="0" destOrd="0" presId="urn:microsoft.com/office/officeart/2005/8/layout/vList2"/>
    <dgm:cxn modelId="{0897DEDD-DB0D-4EC1-8E59-9524164EF1F0}" type="presOf" srcId="{FC5D7663-809F-40D3-B186-DF831F7779CD}" destId="{907D3B41-A422-4F7A-99D5-B4D0BCAC9371}" srcOrd="0" destOrd="0" presId="urn:microsoft.com/office/officeart/2005/8/layout/vList2"/>
    <dgm:cxn modelId="{658434B5-9F7F-4C2D-8F4A-97CEAD4B7BE1}" type="presParOf" srcId="{907D3B41-A422-4F7A-99D5-B4D0BCAC9371}" destId="{DE19C6D4-0C73-4177-A565-832F1846EEB2}" srcOrd="0" destOrd="0" presId="urn:microsoft.com/office/officeart/2005/8/layout/vList2"/>
    <dgm:cxn modelId="{CD692E40-2534-4F54-ADE8-5D18BB963A23}" type="presParOf" srcId="{907D3B41-A422-4F7A-99D5-B4D0BCAC9371}" destId="{FD96DCC4-E709-461D-A5CF-E0B407761DF1}" srcOrd="1" destOrd="0" presId="urn:microsoft.com/office/officeart/2005/8/layout/vList2"/>
    <dgm:cxn modelId="{FFBF6F86-1AE0-4032-B765-C9A661AF7CAF}" type="presParOf" srcId="{907D3B41-A422-4F7A-99D5-B4D0BCAC9371}" destId="{07180CAA-3923-4D8C-8C59-59A2B1DBC764}" srcOrd="2" destOrd="0" presId="urn:microsoft.com/office/officeart/2005/8/layout/vList2"/>
    <dgm:cxn modelId="{BEB4DC98-EB66-4A08-85EB-DB1667D99E22}" type="presParOf" srcId="{907D3B41-A422-4F7A-99D5-B4D0BCAC9371}" destId="{AC0AB6B9-3F0F-49BA-B5A5-968A4972EDB6}" srcOrd="3" destOrd="0" presId="urn:microsoft.com/office/officeart/2005/8/layout/vList2"/>
    <dgm:cxn modelId="{48FA5B68-C5E9-4890-832C-5A818CC5D480}" type="presParOf" srcId="{907D3B41-A422-4F7A-99D5-B4D0BCAC9371}" destId="{DCA356FB-644E-41F5-9C3A-4C8B90E6DA40}" srcOrd="4"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B1EBCC48-D8D6-46CF-A5DE-7923642478F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9CFE7A5F-8ED3-4AC9-BD05-42E42DAA1F32}">
      <dgm:prSet/>
      <dgm:spPr/>
      <dgm:t>
        <a:bodyPr/>
        <a:lstStyle/>
        <a:p>
          <a:pPr rtl="0"/>
          <a:r>
            <a:rPr lang="es-MX"/>
            <a:t>Bibliografía</a:t>
          </a:r>
        </a:p>
      </dgm:t>
    </dgm:pt>
    <dgm:pt modelId="{E139417E-6A7F-43E8-90E4-BF6F06D7B2E5}" type="parTrans" cxnId="{3E757E59-4984-42F6-B889-43B7FD39C26A}">
      <dgm:prSet/>
      <dgm:spPr/>
      <dgm:t>
        <a:bodyPr/>
        <a:lstStyle/>
        <a:p>
          <a:endParaRPr lang="es-MX"/>
        </a:p>
      </dgm:t>
    </dgm:pt>
    <dgm:pt modelId="{2BE966E7-8038-4FAB-920F-E6B3706EEF1E}" type="sibTrans" cxnId="{3E757E59-4984-42F6-B889-43B7FD39C26A}">
      <dgm:prSet/>
      <dgm:spPr/>
      <dgm:t>
        <a:bodyPr/>
        <a:lstStyle/>
        <a:p>
          <a:endParaRPr lang="es-MX"/>
        </a:p>
      </dgm:t>
    </dgm:pt>
    <dgm:pt modelId="{FC752614-73FA-498D-BEE3-440BF535FD28}" type="pres">
      <dgm:prSet presAssocID="{B1EBCC48-D8D6-46CF-A5DE-7923642478FB}" presName="linear" presStyleCnt="0">
        <dgm:presLayoutVars>
          <dgm:animLvl val="lvl"/>
          <dgm:resizeHandles val="exact"/>
        </dgm:presLayoutVars>
      </dgm:prSet>
      <dgm:spPr/>
    </dgm:pt>
    <dgm:pt modelId="{6F8D7AF3-C72D-4878-8860-514F554E3AF9}" type="pres">
      <dgm:prSet presAssocID="{9CFE7A5F-8ED3-4AC9-BD05-42E42DAA1F32}" presName="parentText" presStyleLbl="node1" presStyleIdx="0" presStyleCnt="1">
        <dgm:presLayoutVars>
          <dgm:chMax val="0"/>
          <dgm:bulletEnabled val="1"/>
        </dgm:presLayoutVars>
      </dgm:prSet>
      <dgm:spPr/>
    </dgm:pt>
  </dgm:ptLst>
  <dgm:cxnLst>
    <dgm:cxn modelId="{F7FBC72C-7A91-44DF-9717-4708D3495C3E}" type="presOf" srcId="{9CFE7A5F-8ED3-4AC9-BD05-42E42DAA1F32}" destId="{6F8D7AF3-C72D-4878-8860-514F554E3AF9}" srcOrd="0" destOrd="0" presId="urn:microsoft.com/office/officeart/2005/8/layout/vList2"/>
    <dgm:cxn modelId="{3E757E59-4984-42F6-B889-43B7FD39C26A}" srcId="{B1EBCC48-D8D6-46CF-A5DE-7923642478FB}" destId="{9CFE7A5F-8ED3-4AC9-BD05-42E42DAA1F32}" srcOrd="0" destOrd="0" parTransId="{E139417E-6A7F-43E8-90E4-BF6F06D7B2E5}" sibTransId="{2BE966E7-8038-4FAB-920F-E6B3706EEF1E}"/>
    <dgm:cxn modelId="{14025898-2166-4D5B-A7E7-AFA1982990A6}" type="presOf" srcId="{B1EBCC48-D8D6-46CF-A5DE-7923642478FB}" destId="{FC752614-73FA-498D-BEE3-440BF535FD28}" srcOrd="0" destOrd="0" presId="urn:microsoft.com/office/officeart/2005/8/layout/vList2"/>
    <dgm:cxn modelId="{F8B4E0C5-8AA4-40E0-ADE7-2107BFAFB2ED}" type="presParOf" srcId="{FC752614-73FA-498D-BEE3-440BF535FD28}" destId="{6F8D7AF3-C72D-4878-8860-514F554E3AF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9123B4-CC82-4CA9-BFC3-90EC54D59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algn="ctr" rtl="0"/>
          <a:r>
            <a:rPr lang="es-MX" sz="2400" dirty="0"/>
            <a:t>Introducción</a:t>
          </a:r>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DF637907-2E51-4D97-B3CA-9D5C3E973112}" type="pres">
      <dgm:prSet presAssocID="{189123B4-CC82-4CA9-BFC3-90EC54D59CD2}" presName="linear" presStyleCnt="0">
        <dgm:presLayoutVars>
          <dgm:animLvl val="lvl"/>
          <dgm:resizeHandles val="exact"/>
        </dgm:presLayoutVars>
      </dgm:prSet>
      <dgm:spPr/>
    </dgm:pt>
    <dgm:pt modelId="{17B55EDC-5E94-43B2-921D-04FDDEE2D6F2}" type="pres">
      <dgm:prSet presAssocID="{551AE0F3-47C9-49A8-9002-BBB3F2AB3177}" presName="parentText" presStyleLbl="node1" presStyleIdx="0" presStyleCnt="1" custScaleY="68725" custLinFactNeighborY="-21104">
        <dgm:presLayoutVars>
          <dgm:chMax val="0"/>
          <dgm:bulletEnabled val="1"/>
        </dgm:presLayoutVars>
      </dgm:prSet>
      <dgm:spPr/>
    </dgm:pt>
  </dgm:ptLst>
  <dgm:cxnLst>
    <dgm:cxn modelId="{F8FF7E1F-CA08-40D6-B50F-B1C05A2C6422}" type="presOf" srcId="{551AE0F3-47C9-49A8-9002-BBB3F2AB3177}" destId="{17B55EDC-5E94-43B2-921D-04FDDEE2D6F2}" srcOrd="0" destOrd="0" presId="urn:microsoft.com/office/officeart/2005/8/layout/vList2"/>
    <dgm:cxn modelId="{3E107962-0407-4667-8FEA-66C7C583F28E}" srcId="{189123B4-CC82-4CA9-BFC3-90EC54D59CD2}" destId="{551AE0F3-47C9-49A8-9002-BBB3F2AB3177}" srcOrd="0" destOrd="0" parTransId="{2B8C2949-59EC-402D-BBD3-543E6326DE34}" sibTransId="{7F72A209-D0E2-4183-B190-C571ABF25925}"/>
    <dgm:cxn modelId="{7D8A807E-479C-473B-8C48-51DD5CEDBB28}" type="presOf" srcId="{189123B4-CC82-4CA9-BFC3-90EC54D59CD2}" destId="{DF637907-2E51-4D97-B3CA-9D5C3E973112}" srcOrd="0" destOrd="0" presId="urn:microsoft.com/office/officeart/2005/8/layout/vList2"/>
    <dgm:cxn modelId="{938F1291-3D80-4616-BD98-7B31895A3C71}" type="presParOf" srcId="{DF637907-2E51-4D97-B3CA-9D5C3E973112}" destId="{17B55EDC-5E94-43B2-921D-04FDDEE2D6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14B1C37-3AEB-438F-8413-CEBF9259AEC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F95B750-2419-4655-86CA-770817068F5B}">
      <dgm:prSet custT="1"/>
      <dgm:spPr/>
      <dgm:t>
        <a:bodyPr/>
        <a:lstStyle/>
        <a:p>
          <a:pPr algn="just" rtl="0"/>
          <a:r>
            <a:rPr lang="es-MX" sz="2000" b="0" dirty="0">
              <a:solidFill>
                <a:schemeClr val="tx1"/>
              </a:solidFill>
            </a:rPr>
            <a:t>Los filtros percoladores también llamados lechos bacterianos son un sistema de depuración biológica de aguas residuales en el que la oxidación bioquímica se produce al hacer circular a través de un empaque (medio poroso) aire y agua residual.</a:t>
          </a:r>
        </a:p>
      </dgm:t>
    </dgm:pt>
    <dgm:pt modelId="{33C5FC7F-BA14-45BA-921E-51BED444FF97}" type="parTrans" cxnId="{BFB81A62-F29E-4304-90A3-FE29C514509B}">
      <dgm:prSet/>
      <dgm:spPr/>
      <dgm:t>
        <a:bodyPr/>
        <a:lstStyle/>
        <a:p>
          <a:endParaRPr lang="es-MX"/>
        </a:p>
      </dgm:t>
    </dgm:pt>
    <dgm:pt modelId="{EE8E1C0D-E2E6-4230-9ACD-B0CD1FF6FAA8}" type="sibTrans" cxnId="{BFB81A62-F29E-4304-90A3-FE29C514509B}">
      <dgm:prSet/>
      <dgm:spPr/>
      <dgm:t>
        <a:bodyPr/>
        <a:lstStyle/>
        <a:p>
          <a:endParaRPr lang="es-MX"/>
        </a:p>
      </dgm:t>
    </dgm:pt>
    <dgm:pt modelId="{C491EDF0-23E8-444F-8425-85AB13465AFF}">
      <dgm:prSet custT="1"/>
      <dgm:spPr/>
      <dgm:t>
        <a:bodyPr/>
        <a:lstStyle/>
        <a:p>
          <a:pPr algn="just" rtl="0"/>
          <a:r>
            <a:rPr lang="es-MX" sz="2000" b="0" dirty="0">
              <a:solidFill>
                <a:schemeClr val="tx1"/>
              </a:solidFill>
            </a:rPr>
            <a:t>La circulación del aire se realiza de forma natural o forzada, generalmente  a contra corriente del agua.</a:t>
          </a:r>
        </a:p>
      </dgm:t>
    </dgm:pt>
    <dgm:pt modelId="{1DB6E54F-711C-433E-B6C2-9F33F95D9506}" type="parTrans" cxnId="{C909CA36-EB47-42DB-B995-94E5EA332691}">
      <dgm:prSet/>
      <dgm:spPr/>
      <dgm:t>
        <a:bodyPr/>
        <a:lstStyle/>
        <a:p>
          <a:endParaRPr lang="es-MX"/>
        </a:p>
      </dgm:t>
    </dgm:pt>
    <dgm:pt modelId="{7CC799D4-FF22-44C4-A6ED-FFE8042726AE}" type="sibTrans" cxnId="{C909CA36-EB47-42DB-B995-94E5EA332691}">
      <dgm:prSet/>
      <dgm:spPr/>
      <dgm:t>
        <a:bodyPr/>
        <a:lstStyle/>
        <a:p>
          <a:endParaRPr lang="es-MX"/>
        </a:p>
      </dgm:t>
    </dgm:pt>
    <dgm:pt modelId="{195B12D7-4B97-415D-BA51-59E8232BC3F9}">
      <dgm:prSet custT="1"/>
      <dgm:spPr/>
      <dgm:t>
        <a:bodyPr/>
        <a:lstStyle/>
        <a:p>
          <a:pPr algn="just" rtl="0"/>
          <a:r>
            <a:rPr lang="es-MX" sz="2000" b="0" dirty="0">
              <a:solidFill>
                <a:schemeClr val="tx1"/>
              </a:solidFill>
            </a:rPr>
            <a:t>El tratamiento se lleva a cabo en condiciones aeróbicas por lo que es necesario garantizar una buena aireación</a:t>
          </a:r>
        </a:p>
      </dgm:t>
    </dgm:pt>
    <dgm:pt modelId="{C7E61572-2065-4CCC-A653-C4D787908B10}" type="sibTrans" cxnId="{B9FF09C9-E1EA-44C0-9E86-F39AA18B3659}">
      <dgm:prSet/>
      <dgm:spPr/>
      <dgm:t>
        <a:bodyPr/>
        <a:lstStyle/>
        <a:p>
          <a:endParaRPr lang="es-MX"/>
        </a:p>
      </dgm:t>
    </dgm:pt>
    <dgm:pt modelId="{4A6C0601-A99C-4B61-AD30-544A14BA2AD8}" type="parTrans" cxnId="{B9FF09C9-E1EA-44C0-9E86-F39AA18B3659}">
      <dgm:prSet/>
      <dgm:spPr/>
      <dgm:t>
        <a:bodyPr/>
        <a:lstStyle/>
        <a:p>
          <a:endParaRPr lang="es-MX"/>
        </a:p>
      </dgm:t>
    </dgm:pt>
    <dgm:pt modelId="{8D371DF2-B67B-4B9B-AB91-0E60E9E44AF3}" type="pres">
      <dgm:prSet presAssocID="{614B1C37-3AEB-438F-8413-CEBF9259AEC9}" presName="linear" presStyleCnt="0">
        <dgm:presLayoutVars>
          <dgm:dir/>
          <dgm:animLvl val="lvl"/>
          <dgm:resizeHandles val="exact"/>
        </dgm:presLayoutVars>
      </dgm:prSet>
      <dgm:spPr/>
    </dgm:pt>
    <dgm:pt modelId="{7A5BC51C-FBC1-4C1E-8C38-CE70F141CD6F}" type="pres">
      <dgm:prSet presAssocID="{8F95B750-2419-4655-86CA-770817068F5B}" presName="parentLin" presStyleCnt="0"/>
      <dgm:spPr/>
    </dgm:pt>
    <dgm:pt modelId="{014CF257-EFD9-43AD-B064-F51780196298}" type="pres">
      <dgm:prSet presAssocID="{8F95B750-2419-4655-86CA-770817068F5B}" presName="parentLeftMargin" presStyleLbl="node1" presStyleIdx="0" presStyleCnt="3"/>
      <dgm:spPr/>
    </dgm:pt>
    <dgm:pt modelId="{32D1ACE4-A130-44E5-BC7F-9AFCF3FEDE07}" type="pres">
      <dgm:prSet presAssocID="{8F95B750-2419-4655-86CA-770817068F5B}" presName="parentText" presStyleLbl="node1" presStyleIdx="0" presStyleCnt="3" custScaleX="124747" custScaleY="222371" custLinFactNeighborX="-4832" custLinFactNeighborY="31522">
        <dgm:presLayoutVars>
          <dgm:chMax val="0"/>
          <dgm:bulletEnabled val="1"/>
        </dgm:presLayoutVars>
      </dgm:prSet>
      <dgm:spPr/>
    </dgm:pt>
    <dgm:pt modelId="{672E9250-11EC-4989-8053-72A7DC9216D9}" type="pres">
      <dgm:prSet presAssocID="{8F95B750-2419-4655-86CA-770817068F5B}" presName="negativeSpace" presStyleCnt="0"/>
      <dgm:spPr/>
    </dgm:pt>
    <dgm:pt modelId="{EAE18C77-9DB9-4648-81FA-253006CCDA82}" type="pres">
      <dgm:prSet presAssocID="{8F95B750-2419-4655-86CA-770817068F5B}" presName="childText" presStyleLbl="conFgAcc1" presStyleIdx="0" presStyleCnt="3">
        <dgm:presLayoutVars>
          <dgm:bulletEnabled val="1"/>
        </dgm:presLayoutVars>
      </dgm:prSet>
      <dgm:spPr/>
    </dgm:pt>
    <dgm:pt modelId="{52868A80-22B8-45B4-8D2B-5EF923A84A9D}" type="pres">
      <dgm:prSet presAssocID="{EE8E1C0D-E2E6-4230-9ACD-B0CD1FF6FAA8}" presName="spaceBetweenRectangles" presStyleCnt="0"/>
      <dgm:spPr/>
    </dgm:pt>
    <dgm:pt modelId="{6AD3FD0E-D592-4FF8-A642-497073151CE4}" type="pres">
      <dgm:prSet presAssocID="{195B12D7-4B97-415D-BA51-59E8232BC3F9}" presName="parentLin" presStyleCnt="0"/>
      <dgm:spPr/>
    </dgm:pt>
    <dgm:pt modelId="{72A6E149-6B71-4DF6-85F8-CD2A969C9A5E}" type="pres">
      <dgm:prSet presAssocID="{195B12D7-4B97-415D-BA51-59E8232BC3F9}" presName="parentLeftMargin" presStyleLbl="node1" presStyleIdx="0" presStyleCnt="3"/>
      <dgm:spPr/>
    </dgm:pt>
    <dgm:pt modelId="{DFB5209A-95BF-4018-89DF-0B09B16CF6CD}" type="pres">
      <dgm:prSet presAssocID="{195B12D7-4B97-415D-BA51-59E8232BC3F9}" presName="parentText" presStyleLbl="node1" presStyleIdx="1" presStyleCnt="3" custScaleX="126453" custScaleY="238180">
        <dgm:presLayoutVars>
          <dgm:chMax val="0"/>
          <dgm:bulletEnabled val="1"/>
        </dgm:presLayoutVars>
      </dgm:prSet>
      <dgm:spPr/>
    </dgm:pt>
    <dgm:pt modelId="{FA5543E4-B779-4C64-888F-7DEB7E3130C5}" type="pres">
      <dgm:prSet presAssocID="{195B12D7-4B97-415D-BA51-59E8232BC3F9}" presName="negativeSpace" presStyleCnt="0"/>
      <dgm:spPr/>
    </dgm:pt>
    <dgm:pt modelId="{9331458E-0CF5-428F-B885-0D9A80F8F1BD}" type="pres">
      <dgm:prSet presAssocID="{195B12D7-4B97-415D-BA51-59E8232BC3F9}" presName="childText" presStyleLbl="conFgAcc1" presStyleIdx="1" presStyleCnt="3">
        <dgm:presLayoutVars>
          <dgm:bulletEnabled val="1"/>
        </dgm:presLayoutVars>
      </dgm:prSet>
      <dgm:spPr/>
    </dgm:pt>
    <dgm:pt modelId="{C68E2953-E617-4640-8B15-DE9FFF488C67}" type="pres">
      <dgm:prSet presAssocID="{C7E61572-2065-4CCC-A653-C4D787908B10}" presName="spaceBetweenRectangles" presStyleCnt="0"/>
      <dgm:spPr/>
    </dgm:pt>
    <dgm:pt modelId="{CACDA9C0-AF04-4CF4-8E82-35DE4C26B174}" type="pres">
      <dgm:prSet presAssocID="{C491EDF0-23E8-444F-8425-85AB13465AFF}" presName="parentLin" presStyleCnt="0"/>
      <dgm:spPr/>
    </dgm:pt>
    <dgm:pt modelId="{88BB0BD5-3FD2-4006-9644-659D55B697DC}" type="pres">
      <dgm:prSet presAssocID="{C491EDF0-23E8-444F-8425-85AB13465AFF}" presName="parentLeftMargin" presStyleLbl="node1" presStyleIdx="1" presStyleCnt="3"/>
      <dgm:spPr/>
    </dgm:pt>
    <dgm:pt modelId="{F1372E4F-9AA0-4EC2-853C-17373A3FE336}" type="pres">
      <dgm:prSet presAssocID="{C491EDF0-23E8-444F-8425-85AB13465AFF}" presName="parentText" presStyleLbl="node1" presStyleIdx="2" presStyleCnt="3" custScaleX="128779" custScaleY="243202" custLinFactNeighborX="-4832" custLinFactNeighborY="-26006">
        <dgm:presLayoutVars>
          <dgm:chMax val="0"/>
          <dgm:bulletEnabled val="1"/>
        </dgm:presLayoutVars>
      </dgm:prSet>
      <dgm:spPr/>
    </dgm:pt>
    <dgm:pt modelId="{3854A344-1A85-4876-8EEC-16478DE5AD56}" type="pres">
      <dgm:prSet presAssocID="{C491EDF0-23E8-444F-8425-85AB13465AFF}" presName="negativeSpace" presStyleCnt="0"/>
      <dgm:spPr/>
    </dgm:pt>
    <dgm:pt modelId="{0DA7D2C8-E350-4168-B261-802943AAD0AE}" type="pres">
      <dgm:prSet presAssocID="{C491EDF0-23E8-444F-8425-85AB13465AFF}" presName="childText" presStyleLbl="conFgAcc1" presStyleIdx="2" presStyleCnt="3" custLinFactNeighborX="-109" custLinFactNeighborY="9026">
        <dgm:presLayoutVars>
          <dgm:bulletEnabled val="1"/>
        </dgm:presLayoutVars>
      </dgm:prSet>
      <dgm:spPr/>
    </dgm:pt>
  </dgm:ptLst>
  <dgm:cxnLst>
    <dgm:cxn modelId="{C909CA36-EB47-42DB-B995-94E5EA332691}" srcId="{614B1C37-3AEB-438F-8413-CEBF9259AEC9}" destId="{C491EDF0-23E8-444F-8425-85AB13465AFF}" srcOrd="2" destOrd="0" parTransId="{1DB6E54F-711C-433E-B6C2-9F33F95D9506}" sibTransId="{7CC799D4-FF22-44C4-A6ED-FFE8042726AE}"/>
    <dgm:cxn modelId="{BFB81A62-F29E-4304-90A3-FE29C514509B}" srcId="{614B1C37-3AEB-438F-8413-CEBF9259AEC9}" destId="{8F95B750-2419-4655-86CA-770817068F5B}" srcOrd="0" destOrd="0" parTransId="{33C5FC7F-BA14-45BA-921E-51BED444FF97}" sibTransId="{EE8E1C0D-E2E6-4230-9ACD-B0CD1FF6FAA8}"/>
    <dgm:cxn modelId="{7DA36269-1798-4EE6-89DA-6559C81EE0E6}" type="presOf" srcId="{C491EDF0-23E8-444F-8425-85AB13465AFF}" destId="{F1372E4F-9AA0-4EC2-853C-17373A3FE336}" srcOrd="1" destOrd="0" presId="urn:microsoft.com/office/officeart/2005/8/layout/list1"/>
    <dgm:cxn modelId="{6362344E-69F5-4740-8115-EA87982CE295}" type="presOf" srcId="{195B12D7-4B97-415D-BA51-59E8232BC3F9}" destId="{72A6E149-6B71-4DF6-85F8-CD2A969C9A5E}" srcOrd="0" destOrd="0" presId="urn:microsoft.com/office/officeart/2005/8/layout/list1"/>
    <dgm:cxn modelId="{ED6AD882-EA45-4F2C-903A-1E1071DEE4F9}" type="presOf" srcId="{195B12D7-4B97-415D-BA51-59E8232BC3F9}" destId="{DFB5209A-95BF-4018-89DF-0B09B16CF6CD}" srcOrd="1" destOrd="0" presId="urn:microsoft.com/office/officeart/2005/8/layout/list1"/>
    <dgm:cxn modelId="{24FE578C-8206-4D5B-818E-7DB8150B0760}" type="presOf" srcId="{8F95B750-2419-4655-86CA-770817068F5B}" destId="{014CF257-EFD9-43AD-B064-F51780196298}" srcOrd="0" destOrd="0" presId="urn:microsoft.com/office/officeart/2005/8/layout/list1"/>
    <dgm:cxn modelId="{C1C2AAB1-B8E6-4EA4-BA3A-BA8D31A36E3C}" type="presOf" srcId="{614B1C37-3AEB-438F-8413-CEBF9259AEC9}" destId="{8D371DF2-B67B-4B9B-AB91-0E60E9E44AF3}" srcOrd="0" destOrd="0" presId="urn:microsoft.com/office/officeart/2005/8/layout/list1"/>
    <dgm:cxn modelId="{0025C0B8-FFD9-4128-8BDA-33B09AB571A2}" type="presOf" srcId="{8F95B750-2419-4655-86CA-770817068F5B}" destId="{32D1ACE4-A130-44E5-BC7F-9AFCF3FEDE07}" srcOrd="1" destOrd="0" presId="urn:microsoft.com/office/officeart/2005/8/layout/list1"/>
    <dgm:cxn modelId="{B9FF09C9-E1EA-44C0-9E86-F39AA18B3659}" srcId="{614B1C37-3AEB-438F-8413-CEBF9259AEC9}" destId="{195B12D7-4B97-415D-BA51-59E8232BC3F9}" srcOrd="1" destOrd="0" parTransId="{4A6C0601-A99C-4B61-AD30-544A14BA2AD8}" sibTransId="{C7E61572-2065-4CCC-A653-C4D787908B10}"/>
    <dgm:cxn modelId="{07F535E4-A0D2-42F2-AE79-F5F1335305DE}" type="presOf" srcId="{C491EDF0-23E8-444F-8425-85AB13465AFF}" destId="{88BB0BD5-3FD2-4006-9644-659D55B697DC}" srcOrd="0" destOrd="0" presId="urn:microsoft.com/office/officeart/2005/8/layout/list1"/>
    <dgm:cxn modelId="{470A43F1-06E3-4DA2-B233-1A45C84CF5C9}" type="presParOf" srcId="{8D371DF2-B67B-4B9B-AB91-0E60E9E44AF3}" destId="{7A5BC51C-FBC1-4C1E-8C38-CE70F141CD6F}" srcOrd="0" destOrd="0" presId="urn:microsoft.com/office/officeart/2005/8/layout/list1"/>
    <dgm:cxn modelId="{A7D1B7AE-9929-4A6B-9799-39305791A25F}" type="presParOf" srcId="{7A5BC51C-FBC1-4C1E-8C38-CE70F141CD6F}" destId="{014CF257-EFD9-43AD-B064-F51780196298}" srcOrd="0" destOrd="0" presId="urn:microsoft.com/office/officeart/2005/8/layout/list1"/>
    <dgm:cxn modelId="{51BEF592-D4F8-4BEF-A55C-4C3CE39CE800}" type="presParOf" srcId="{7A5BC51C-FBC1-4C1E-8C38-CE70F141CD6F}" destId="{32D1ACE4-A130-44E5-BC7F-9AFCF3FEDE07}" srcOrd="1" destOrd="0" presId="urn:microsoft.com/office/officeart/2005/8/layout/list1"/>
    <dgm:cxn modelId="{036576F6-6D9A-4703-981F-DBBB4B3A5A30}" type="presParOf" srcId="{8D371DF2-B67B-4B9B-AB91-0E60E9E44AF3}" destId="{672E9250-11EC-4989-8053-72A7DC9216D9}" srcOrd="1" destOrd="0" presId="urn:microsoft.com/office/officeart/2005/8/layout/list1"/>
    <dgm:cxn modelId="{0B8BDD2B-0755-409B-8769-839D8B1D2C1C}" type="presParOf" srcId="{8D371DF2-B67B-4B9B-AB91-0E60E9E44AF3}" destId="{EAE18C77-9DB9-4648-81FA-253006CCDA82}" srcOrd="2" destOrd="0" presId="urn:microsoft.com/office/officeart/2005/8/layout/list1"/>
    <dgm:cxn modelId="{696A20B9-4368-402D-8250-693524E41BBD}" type="presParOf" srcId="{8D371DF2-B67B-4B9B-AB91-0E60E9E44AF3}" destId="{52868A80-22B8-45B4-8D2B-5EF923A84A9D}" srcOrd="3" destOrd="0" presId="urn:microsoft.com/office/officeart/2005/8/layout/list1"/>
    <dgm:cxn modelId="{64DECADC-5D37-4ED2-B9F1-2A22AFEF1799}" type="presParOf" srcId="{8D371DF2-B67B-4B9B-AB91-0E60E9E44AF3}" destId="{6AD3FD0E-D592-4FF8-A642-497073151CE4}" srcOrd="4" destOrd="0" presId="urn:microsoft.com/office/officeart/2005/8/layout/list1"/>
    <dgm:cxn modelId="{E0EF9457-3FBE-42B2-BD52-83A765448A75}" type="presParOf" srcId="{6AD3FD0E-D592-4FF8-A642-497073151CE4}" destId="{72A6E149-6B71-4DF6-85F8-CD2A969C9A5E}" srcOrd="0" destOrd="0" presId="urn:microsoft.com/office/officeart/2005/8/layout/list1"/>
    <dgm:cxn modelId="{EA22069A-4419-4443-B113-8F71A5CAD665}" type="presParOf" srcId="{6AD3FD0E-D592-4FF8-A642-497073151CE4}" destId="{DFB5209A-95BF-4018-89DF-0B09B16CF6CD}" srcOrd="1" destOrd="0" presId="urn:microsoft.com/office/officeart/2005/8/layout/list1"/>
    <dgm:cxn modelId="{FD464501-292D-4DF3-B00B-6169B675797A}" type="presParOf" srcId="{8D371DF2-B67B-4B9B-AB91-0E60E9E44AF3}" destId="{FA5543E4-B779-4C64-888F-7DEB7E3130C5}" srcOrd="5" destOrd="0" presId="urn:microsoft.com/office/officeart/2005/8/layout/list1"/>
    <dgm:cxn modelId="{1893002E-3E9E-424D-82D0-DA8DAC6DAEDF}" type="presParOf" srcId="{8D371DF2-B67B-4B9B-AB91-0E60E9E44AF3}" destId="{9331458E-0CF5-428F-B885-0D9A80F8F1BD}" srcOrd="6" destOrd="0" presId="urn:microsoft.com/office/officeart/2005/8/layout/list1"/>
    <dgm:cxn modelId="{F57F9793-CC48-4798-82AC-099E88B2D5DF}" type="presParOf" srcId="{8D371DF2-B67B-4B9B-AB91-0E60E9E44AF3}" destId="{C68E2953-E617-4640-8B15-DE9FFF488C67}" srcOrd="7" destOrd="0" presId="urn:microsoft.com/office/officeart/2005/8/layout/list1"/>
    <dgm:cxn modelId="{C529087B-275C-4EB0-B4FF-BB60A5BDEFEF}" type="presParOf" srcId="{8D371DF2-B67B-4B9B-AB91-0E60E9E44AF3}" destId="{CACDA9C0-AF04-4CF4-8E82-35DE4C26B174}" srcOrd="8" destOrd="0" presId="urn:microsoft.com/office/officeart/2005/8/layout/list1"/>
    <dgm:cxn modelId="{EE0FBB44-3638-49EB-836F-CBF82714B27D}" type="presParOf" srcId="{CACDA9C0-AF04-4CF4-8E82-35DE4C26B174}" destId="{88BB0BD5-3FD2-4006-9644-659D55B697DC}" srcOrd="0" destOrd="0" presId="urn:microsoft.com/office/officeart/2005/8/layout/list1"/>
    <dgm:cxn modelId="{C39A9CA8-2B78-4289-96A8-47DE657400EB}" type="presParOf" srcId="{CACDA9C0-AF04-4CF4-8E82-35DE4C26B174}" destId="{F1372E4F-9AA0-4EC2-853C-17373A3FE336}" srcOrd="1" destOrd="0" presId="urn:microsoft.com/office/officeart/2005/8/layout/list1"/>
    <dgm:cxn modelId="{66573FA1-874F-4F66-9EF8-2976687C52D8}" type="presParOf" srcId="{8D371DF2-B67B-4B9B-AB91-0E60E9E44AF3}" destId="{3854A344-1A85-4876-8EEC-16478DE5AD56}" srcOrd="9" destOrd="0" presId="urn:microsoft.com/office/officeart/2005/8/layout/list1"/>
    <dgm:cxn modelId="{F7006536-2744-41E7-967B-578103BB8CB3}" type="presParOf" srcId="{8D371DF2-B67B-4B9B-AB91-0E60E9E44AF3}" destId="{0DA7D2C8-E350-4168-B261-802943AAD0AE}"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89123B4-CC82-4CA9-BFC3-90EC54D59C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51AE0F3-47C9-49A8-9002-BBB3F2AB3177}">
      <dgm:prSet custT="1"/>
      <dgm:spPr/>
      <dgm:t>
        <a:bodyPr/>
        <a:lstStyle/>
        <a:p>
          <a:pPr algn="ctr" rtl="0"/>
          <a:r>
            <a:rPr lang="es-MX" sz="2400" dirty="0"/>
            <a:t>Introducción</a:t>
          </a:r>
        </a:p>
      </dgm:t>
    </dgm:pt>
    <dgm:pt modelId="{2B8C2949-59EC-402D-BBD3-543E6326DE34}" type="parTrans" cxnId="{3E107962-0407-4667-8FEA-66C7C583F28E}">
      <dgm:prSet/>
      <dgm:spPr/>
      <dgm:t>
        <a:bodyPr/>
        <a:lstStyle/>
        <a:p>
          <a:endParaRPr lang="es-MX"/>
        </a:p>
      </dgm:t>
    </dgm:pt>
    <dgm:pt modelId="{7F72A209-D0E2-4183-B190-C571ABF25925}" type="sibTrans" cxnId="{3E107962-0407-4667-8FEA-66C7C583F28E}">
      <dgm:prSet/>
      <dgm:spPr/>
      <dgm:t>
        <a:bodyPr/>
        <a:lstStyle/>
        <a:p>
          <a:endParaRPr lang="es-MX"/>
        </a:p>
      </dgm:t>
    </dgm:pt>
    <dgm:pt modelId="{DF637907-2E51-4D97-B3CA-9D5C3E973112}" type="pres">
      <dgm:prSet presAssocID="{189123B4-CC82-4CA9-BFC3-90EC54D59CD2}" presName="linear" presStyleCnt="0">
        <dgm:presLayoutVars>
          <dgm:animLvl val="lvl"/>
          <dgm:resizeHandles val="exact"/>
        </dgm:presLayoutVars>
      </dgm:prSet>
      <dgm:spPr/>
    </dgm:pt>
    <dgm:pt modelId="{17B55EDC-5E94-43B2-921D-04FDDEE2D6F2}" type="pres">
      <dgm:prSet presAssocID="{551AE0F3-47C9-49A8-9002-BBB3F2AB3177}" presName="parentText" presStyleLbl="node1" presStyleIdx="0" presStyleCnt="1" custScaleY="68725" custLinFactNeighborY="-21104">
        <dgm:presLayoutVars>
          <dgm:chMax val="0"/>
          <dgm:bulletEnabled val="1"/>
        </dgm:presLayoutVars>
      </dgm:prSet>
      <dgm:spPr/>
    </dgm:pt>
  </dgm:ptLst>
  <dgm:cxnLst>
    <dgm:cxn modelId="{C824D734-DFDF-43F9-A7E5-9C0C3AE544BA}" type="presOf" srcId="{189123B4-CC82-4CA9-BFC3-90EC54D59CD2}" destId="{DF637907-2E51-4D97-B3CA-9D5C3E973112}" srcOrd="0" destOrd="0" presId="urn:microsoft.com/office/officeart/2005/8/layout/vList2"/>
    <dgm:cxn modelId="{6277F25C-F554-42C5-9B20-C44F4FD598B4}" type="presOf" srcId="{551AE0F3-47C9-49A8-9002-BBB3F2AB3177}" destId="{17B55EDC-5E94-43B2-921D-04FDDEE2D6F2}" srcOrd="0" destOrd="0" presId="urn:microsoft.com/office/officeart/2005/8/layout/vList2"/>
    <dgm:cxn modelId="{3E107962-0407-4667-8FEA-66C7C583F28E}" srcId="{189123B4-CC82-4CA9-BFC3-90EC54D59CD2}" destId="{551AE0F3-47C9-49A8-9002-BBB3F2AB3177}" srcOrd="0" destOrd="0" parTransId="{2B8C2949-59EC-402D-BBD3-543E6326DE34}" sibTransId="{7F72A209-D0E2-4183-B190-C571ABF25925}"/>
    <dgm:cxn modelId="{7F1E73D1-7A04-4D05-9C42-D6F89250B194}" type="presParOf" srcId="{DF637907-2E51-4D97-B3CA-9D5C3E973112}" destId="{17B55EDC-5E94-43B2-921D-04FDDEE2D6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14B1C37-3AEB-438F-8413-CEBF9259AEC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C491EDF0-23E8-444F-8425-85AB13465AFF}">
      <dgm:prSet custT="1"/>
      <dgm:spPr/>
      <dgm:t>
        <a:bodyPr/>
        <a:lstStyle/>
        <a:p>
          <a:pPr algn="just" rtl="0"/>
          <a:r>
            <a:rPr lang="es-MX" sz="2000" b="0" dirty="0">
              <a:solidFill>
                <a:schemeClr val="tx1"/>
              </a:solidFill>
            </a:rPr>
            <a:t>El influente del filtro esta compuesto por agua, materia orgánica y compuestos nitrogenados mas algunos otros contaminantes en menor cantidad.</a:t>
          </a:r>
        </a:p>
      </dgm:t>
    </dgm:pt>
    <dgm:pt modelId="{1DB6E54F-711C-433E-B6C2-9F33F95D9506}" type="parTrans" cxnId="{C909CA36-EB47-42DB-B995-94E5EA332691}">
      <dgm:prSet/>
      <dgm:spPr/>
      <dgm:t>
        <a:bodyPr/>
        <a:lstStyle/>
        <a:p>
          <a:endParaRPr lang="es-MX"/>
        </a:p>
      </dgm:t>
    </dgm:pt>
    <dgm:pt modelId="{7CC799D4-FF22-44C4-A6ED-FFE8042726AE}" type="sibTrans" cxnId="{C909CA36-EB47-42DB-B995-94E5EA332691}">
      <dgm:prSet/>
      <dgm:spPr/>
      <dgm:t>
        <a:bodyPr/>
        <a:lstStyle/>
        <a:p>
          <a:endParaRPr lang="es-MX"/>
        </a:p>
      </dgm:t>
    </dgm:pt>
    <dgm:pt modelId="{A8391481-7343-4096-9FA9-C10CA6EF9B1E}">
      <dgm:prSet custT="1"/>
      <dgm:spPr/>
      <dgm:t>
        <a:bodyPr/>
        <a:lstStyle/>
        <a:p>
          <a:pPr algn="just" rtl="0"/>
          <a:r>
            <a:rPr lang="es-MX" sz="2000" b="0" dirty="0">
              <a:solidFill>
                <a:schemeClr val="tx1"/>
              </a:solidFill>
            </a:rPr>
            <a:t>El efluente de este filtro esta compuesto de agua mas </a:t>
          </a:r>
          <a:r>
            <a:rPr lang="es-MX" sz="2000" b="0" dirty="0" err="1">
              <a:solidFill>
                <a:schemeClr val="tx1"/>
              </a:solidFill>
            </a:rPr>
            <a:t>biopelícula</a:t>
          </a:r>
          <a:r>
            <a:rPr lang="es-MX" sz="2000" b="0" dirty="0">
              <a:solidFill>
                <a:schemeClr val="tx1"/>
              </a:solidFill>
            </a:rPr>
            <a:t> desprendida.  </a:t>
          </a:r>
        </a:p>
      </dgm:t>
    </dgm:pt>
    <dgm:pt modelId="{533396D2-4BF5-4006-AA53-FBF69568396D}" type="parTrans" cxnId="{41A9EE18-1F0F-4A03-BB78-D4E44A5C1BE7}">
      <dgm:prSet/>
      <dgm:spPr/>
      <dgm:t>
        <a:bodyPr/>
        <a:lstStyle/>
        <a:p>
          <a:endParaRPr lang="es-MX"/>
        </a:p>
      </dgm:t>
    </dgm:pt>
    <dgm:pt modelId="{9BCDE4FE-5E4D-4E0B-8F59-A6FDA6F0E2F5}" type="sibTrans" cxnId="{41A9EE18-1F0F-4A03-BB78-D4E44A5C1BE7}">
      <dgm:prSet/>
      <dgm:spPr/>
      <dgm:t>
        <a:bodyPr/>
        <a:lstStyle/>
        <a:p>
          <a:endParaRPr lang="es-MX"/>
        </a:p>
      </dgm:t>
    </dgm:pt>
    <dgm:pt modelId="{339D4536-F880-4F8B-AA43-4561AAE4BBEB}">
      <dgm:prSet custT="1"/>
      <dgm:spPr/>
      <dgm:t>
        <a:bodyPr/>
        <a:lstStyle/>
        <a:p>
          <a:pPr algn="just" rtl="0"/>
          <a:r>
            <a:rPr lang="es-MX" sz="2000" b="0" dirty="0">
              <a:solidFill>
                <a:schemeClr val="tx1"/>
              </a:solidFill>
            </a:rPr>
            <a:t>La </a:t>
          </a:r>
          <a:r>
            <a:rPr lang="es-MX" sz="2000" b="0" dirty="0" err="1">
              <a:solidFill>
                <a:schemeClr val="tx1"/>
              </a:solidFill>
            </a:rPr>
            <a:t>biopelícula</a:t>
          </a:r>
          <a:r>
            <a:rPr lang="es-MX" sz="2000" b="0" dirty="0">
              <a:solidFill>
                <a:schemeClr val="tx1"/>
              </a:solidFill>
            </a:rPr>
            <a:t> desprendida es un </a:t>
          </a:r>
          <a:r>
            <a:rPr lang="es-MX" sz="2000" b="0" dirty="0" err="1">
              <a:solidFill>
                <a:schemeClr val="tx1"/>
              </a:solidFill>
            </a:rPr>
            <a:t>biofloc</a:t>
          </a:r>
          <a:r>
            <a:rPr lang="es-MX" sz="2000" b="0" dirty="0">
              <a:solidFill>
                <a:schemeClr val="tx1"/>
              </a:solidFill>
            </a:rPr>
            <a:t> que se encuentra suspendido en el agua y que es fácilmente removible mediante sedimentación</a:t>
          </a:r>
        </a:p>
      </dgm:t>
    </dgm:pt>
    <dgm:pt modelId="{79FB2C98-24B6-4F47-9235-F11EFA695B51}" type="parTrans" cxnId="{3E9C581A-BD1A-4F27-90AD-AC64D71E4A3A}">
      <dgm:prSet/>
      <dgm:spPr/>
      <dgm:t>
        <a:bodyPr/>
        <a:lstStyle/>
        <a:p>
          <a:endParaRPr lang="es-MX"/>
        </a:p>
      </dgm:t>
    </dgm:pt>
    <dgm:pt modelId="{5D4DFF9C-2EE7-49FB-B31B-E98526FE0BA4}" type="sibTrans" cxnId="{3E9C581A-BD1A-4F27-90AD-AC64D71E4A3A}">
      <dgm:prSet/>
      <dgm:spPr/>
      <dgm:t>
        <a:bodyPr/>
        <a:lstStyle/>
        <a:p>
          <a:endParaRPr lang="es-MX"/>
        </a:p>
      </dgm:t>
    </dgm:pt>
    <dgm:pt modelId="{8D371DF2-B67B-4B9B-AB91-0E60E9E44AF3}" type="pres">
      <dgm:prSet presAssocID="{614B1C37-3AEB-438F-8413-CEBF9259AEC9}" presName="linear" presStyleCnt="0">
        <dgm:presLayoutVars>
          <dgm:dir/>
          <dgm:animLvl val="lvl"/>
          <dgm:resizeHandles val="exact"/>
        </dgm:presLayoutVars>
      </dgm:prSet>
      <dgm:spPr/>
    </dgm:pt>
    <dgm:pt modelId="{CACDA9C0-AF04-4CF4-8E82-35DE4C26B174}" type="pres">
      <dgm:prSet presAssocID="{C491EDF0-23E8-444F-8425-85AB13465AFF}" presName="parentLin" presStyleCnt="0"/>
      <dgm:spPr/>
    </dgm:pt>
    <dgm:pt modelId="{88BB0BD5-3FD2-4006-9644-659D55B697DC}" type="pres">
      <dgm:prSet presAssocID="{C491EDF0-23E8-444F-8425-85AB13465AFF}" presName="parentLeftMargin" presStyleLbl="node1" presStyleIdx="0" presStyleCnt="3"/>
      <dgm:spPr/>
    </dgm:pt>
    <dgm:pt modelId="{F1372E4F-9AA0-4EC2-853C-17373A3FE336}" type="pres">
      <dgm:prSet presAssocID="{C491EDF0-23E8-444F-8425-85AB13465AFF}" presName="parentText" presStyleLbl="node1" presStyleIdx="0" presStyleCnt="3" custScaleX="128779" custScaleY="128399" custLinFactNeighborX="-4832" custLinFactNeighborY="28739">
        <dgm:presLayoutVars>
          <dgm:chMax val="0"/>
          <dgm:bulletEnabled val="1"/>
        </dgm:presLayoutVars>
      </dgm:prSet>
      <dgm:spPr/>
    </dgm:pt>
    <dgm:pt modelId="{3854A344-1A85-4876-8EEC-16478DE5AD56}" type="pres">
      <dgm:prSet presAssocID="{C491EDF0-23E8-444F-8425-85AB13465AFF}" presName="negativeSpace" presStyleCnt="0"/>
      <dgm:spPr/>
    </dgm:pt>
    <dgm:pt modelId="{0DA7D2C8-E350-4168-B261-802943AAD0AE}" type="pres">
      <dgm:prSet presAssocID="{C491EDF0-23E8-444F-8425-85AB13465AFF}" presName="childText" presStyleLbl="conFgAcc1" presStyleIdx="0" presStyleCnt="3" custLinFactNeighborX="-109" custLinFactNeighborY="9026">
        <dgm:presLayoutVars>
          <dgm:bulletEnabled val="1"/>
        </dgm:presLayoutVars>
      </dgm:prSet>
      <dgm:spPr/>
    </dgm:pt>
    <dgm:pt modelId="{224D361C-65CB-4079-AF77-D54FB283039C}" type="pres">
      <dgm:prSet presAssocID="{7CC799D4-FF22-44C4-A6ED-FFE8042726AE}" presName="spaceBetweenRectangles" presStyleCnt="0"/>
      <dgm:spPr/>
    </dgm:pt>
    <dgm:pt modelId="{AD1983F8-E407-4306-97C0-F79372497D8E}" type="pres">
      <dgm:prSet presAssocID="{A8391481-7343-4096-9FA9-C10CA6EF9B1E}" presName="parentLin" presStyleCnt="0"/>
      <dgm:spPr/>
    </dgm:pt>
    <dgm:pt modelId="{7D7F8E0D-AA82-4237-AC0D-10374F00130C}" type="pres">
      <dgm:prSet presAssocID="{A8391481-7343-4096-9FA9-C10CA6EF9B1E}" presName="parentLeftMargin" presStyleLbl="node1" presStyleIdx="0" presStyleCnt="3"/>
      <dgm:spPr/>
    </dgm:pt>
    <dgm:pt modelId="{39710C71-5218-4CDD-B0A8-724FC00C99F8}" type="pres">
      <dgm:prSet presAssocID="{A8391481-7343-4096-9FA9-C10CA6EF9B1E}" presName="parentText" presStyleLbl="node1" presStyleIdx="1" presStyleCnt="3" custScaleX="129425" custScaleY="138035">
        <dgm:presLayoutVars>
          <dgm:chMax val="0"/>
          <dgm:bulletEnabled val="1"/>
        </dgm:presLayoutVars>
      </dgm:prSet>
      <dgm:spPr/>
    </dgm:pt>
    <dgm:pt modelId="{78DE48D2-B452-47B6-B244-4A3B4F777135}" type="pres">
      <dgm:prSet presAssocID="{A8391481-7343-4096-9FA9-C10CA6EF9B1E}" presName="negativeSpace" presStyleCnt="0"/>
      <dgm:spPr/>
    </dgm:pt>
    <dgm:pt modelId="{B8454AE4-814E-41D0-8466-E4C8EF95D6E3}" type="pres">
      <dgm:prSet presAssocID="{A8391481-7343-4096-9FA9-C10CA6EF9B1E}" presName="childText" presStyleLbl="conFgAcc1" presStyleIdx="1" presStyleCnt="3">
        <dgm:presLayoutVars>
          <dgm:bulletEnabled val="1"/>
        </dgm:presLayoutVars>
      </dgm:prSet>
      <dgm:spPr/>
    </dgm:pt>
    <dgm:pt modelId="{EFF92218-44F1-4535-85A4-89A7FEEE430A}" type="pres">
      <dgm:prSet presAssocID="{9BCDE4FE-5E4D-4E0B-8F59-A6FDA6F0E2F5}" presName="spaceBetweenRectangles" presStyleCnt="0"/>
      <dgm:spPr/>
    </dgm:pt>
    <dgm:pt modelId="{670B4126-045A-408E-ADFA-C2845FEE8C02}" type="pres">
      <dgm:prSet presAssocID="{339D4536-F880-4F8B-AA43-4561AAE4BBEB}" presName="parentLin" presStyleCnt="0"/>
      <dgm:spPr/>
    </dgm:pt>
    <dgm:pt modelId="{3A2CD9F1-BEA7-4726-9DDD-FDDAF3609DAE}" type="pres">
      <dgm:prSet presAssocID="{339D4536-F880-4F8B-AA43-4561AAE4BBEB}" presName="parentLeftMargin" presStyleLbl="node1" presStyleIdx="1" presStyleCnt="3"/>
      <dgm:spPr/>
    </dgm:pt>
    <dgm:pt modelId="{BD86386A-E7BA-4DA8-A924-09518B1CA94C}" type="pres">
      <dgm:prSet presAssocID="{339D4536-F880-4F8B-AA43-4561AAE4BBEB}" presName="parentText" presStyleLbl="node1" presStyleIdx="2" presStyleCnt="3" custScaleX="129463" custScaleY="121366">
        <dgm:presLayoutVars>
          <dgm:chMax val="0"/>
          <dgm:bulletEnabled val="1"/>
        </dgm:presLayoutVars>
      </dgm:prSet>
      <dgm:spPr/>
    </dgm:pt>
    <dgm:pt modelId="{F1F6E95C-E90D-4857-8CE4-14DAD7C155EB}" type="pres">
      <dgm:prSet presAssocID="{339D4536-F880-4F8B-AA43-4561AAE4BBEB}" presName="negativeSpace" presStyleCnt="0"/>
      <dgm:spPr/>
    </dgm:pt>
    <dgm:pt modelId="{DC8FD106-A3EB-48A4-A689-FBCB97E02905}" type="pres">
      <dgm:prSet presAssocID="{339D4536-F880-4F8B-AA43-4561AAE4BBEB}" presName="childText" presStyleLbl="conFgAcc1" presStyleIdx="2" presStyleCnt="3">
        <dgm:presLayoutVars>
          <dgm:bulletEnabled val="1"/>
        </dgm:presLayoutVars>
      </dgm:prSet>
      <dgm:spPr/>
    </dgm:pt>
  </dgm:ptLst>
  <dgm:cxnLst>
    <dgm:cxn modelId="{41A9EE18-1F0F-4A03-BB78-D4E44A5C1BE7}" srcId="{614B1C37-3AEB-438F-8413-CEBF9259AEC9}" destId="{A8391481-7343-4096-9FA9-C10CA6EF9B1E}" srcOrd="1" destOrd="0" parTransId="{533396D2-4BF5-4006-AA53-FBF69568396D}" sibTransId="{9BCDE4FE-5E4D-4E0B-8F59-A6FDA6F0E2F5}"/>
    <dgm:cxn modelId="{3E9C581A-BD1A-4F27-90AD-AC64D71E4A3A}" srcId="{614B1C37-3AEB-438F-8413-CEBF9259AEC9}" destId="{339D4536-F880-4F8B-AA43-4561AAE4BBEB}" srcOrd="2" destOrd="0" parTransId="{79FB2C98-24B6-4F47-9235-F11EFA695B51}" sibTransId="{5D4DFF9C-2EE7-49FB-B31B-E98526FE0BA4}"/>
    <dgm:cxn modelId="{C909CA36-EB47-42DB-B995-94E5EA332691}" srcId="{614B1C37-3AEB-438F-8413-CEBF9259AEC9}" destId="{C491EDF0-23E8-444F-8425-85AB13465AFF}" srcOrd="0" destOrd="0" parTransId="{1DB6E54F-711C-433E-B6C2-9F33F95D9506}" sibTransId="{7CC799D4-FF22-44C4-A6ED-FFE8042726AE}"/>
    <dgm:cxn modelId="{F2101D52-5EDA-4960-95B8-3C587A2EFCDB}" type="presOf" srcId="{C491EDF0-23E8-444F-8425-85AB13465AFF}" destId="{F1372E4F-9AA0-4EC2-853C-17373A3FE336}" srcOrd="1" destOrd="0" presId="urn:microsoft.com/office/officeart/2005/8/layout/list1"/>
    <dgm:cxn modelId="{C91EA280-DF3D-4ACD-B30A-54A1D6D40683}" type="presOf" srcId="{A8391481-7343-4096-9FA9-C10CA6EF9B1E}" destId="{7D7F8E0D-AA82-4237-AC0D-10374F00130C}" srcOrd="0" destOrd="0" presId="urn:microsoft.com/office/officeart/2005/8/layout/list1"/>
    <dgm:cxn modelId="{E5A8449D-0979-4F88-BAA7-923693E6E35A}" type="presOf" srcId="{A8391481-7343-4096-9FA9-C10CA6EF9B1E}" destId="{39710C71-5218-4CDD-B0A8-724FC00C99F8}" srcOrd="1" destOrd="0" presId="urn:microsoft.com/office/officeart/2005/8/layout/list1"/>
    <dgm:cxn modelId="{931094AE-5AA7-4B62-9213-8E544885792D}" type="presOf" srcId="{339D4536-F880-4F8B-AA43-4561AAE4BBEB}" destId="{3A2CD9F1-BEA7-4726-9DDD-FDDAF3609DAE}" srcOrd="0" destOrd="0" presId="urn:microsoft.com/office/officeart/2005/8/layout/list1"/>
    <dgm:cxn modelId="{163FDAB7-12E9-4FC0-98C6-7FFAC919943E}" type="presOf" srcId="{614B1C37-3AEB-438F-8413-CEBF9259AEC9}" destId="{8D371DF2-B67B-4B9B-AB91-0E60E9E44AF3}" srcOrd="0" destOrd="0" presId="urn:microsoft.com/office/officeart/2005/8/layout/list1"/>
    <dgm:cxn modelId="{35534EE8-16A5-46FF-9972-2208C5066B35}" type="presOf" srcId="{C491EDF0-23E8-444F-8425-85AB13465AFF}" destId="{88BB0BD5-3FD2-4006-9644-659D55B697DC}" srcOrd="0" destOrd="0" presId="urn:microsoft.com/office/officeart/2005/8/layout/list1"/>
    <dgm:cxn modelId="{B5CB8BEE-5611-495E-AF7C-22774BFF5EF8}" type="presOf" srcId="{339D4536-F880-4F8B-AA43-4561AAE4BBEB}" destId="{BD86386A-E7BA-4DA8-A924-09518B1CA94C}" srcOrd="1" destOrd="0" presId="urn:microsoft.com/office/officeart/2005/8/layout/list1"/>
    <dgm:cxn modelId="{BD2107A7-CEA5-4FFD-80D5-6D8D222A4AEF}" type="presParOf" srcId="{8D371DF2-B67B-4B9B-AB91-0E60E9E44AF3}" destId="{CACDA9C0-AF04-4CF4-8E82-35DE4C26B174}" srcOrd="0" destOrd="0" presId="urn:microsoft.com/office/officeart/2005/8/layout/list1"/>
    <dgm:cxn modelId="{7ECACA15-7A8F-4CDD-97BC-21B991ACE7D2}" type="presParOf" srcId="{CACDA9C0-AF04-4CF4-8E82-35DE4C26B174}" destId="{88BB0BD5-3FD2-4006-9644-659D55B697DC}" srcOrd="0" destOrd="0" presId="urn:microsoft.com/office/officeart/2005/8/layout/list1"/>
    <dgm:cxn modelId="{7A8C4F4F-81DB-4C72-BAD6-5E713F0E5467}" type="presParOf" srcId="{CACDA9C0-AF04-4CF4-8E82-35DE4C26B174}" destId="{F1372E4F-9AA0-4EC2-853C-17373A3FE336}" srcOrd="1" destOrd="0" presId="urn:microsoft.com/office/officeart/2005/8/layout/list1"/>
    <dgm:cxn modelId="{05A238D9-75F4-477D-95C4-0DE0A55C4B00}" type="presParOf" srcId="{8D371DF2-B67B-4B9B-AB91-0E60E9E44AF3}" destId="{3854A344-1A85-4876-8EEC-16478DE5AD56}" srcOrd="1" destOrd="0" presId="urn:microsoft.com/office/officeart/2005/8/layout/list1"/>
    <dgm:cxn modelId="{4E329ABD-A262-41C7-908B-A504DFA8E4B2}" type="presParOf" srcId="{8D371DF2-B67B-4B9B-AB91-0E60E9E44AF3}" destId="{0DA7D2C8-E350-4168-B261-802943AAD0AE}" srcOrd="2" destOrd="0" presId="urn:microsoft.com/office/officeart/2005/8/layout/list1"/>
    <dgm:cxn modelId="{C754E4E4-0305-4C95-BE65-46F82B71BE17}" type="presParOf" srcId="{8D371DF2-B67B-4B9B-AB91-0E60E9E44AF3}" destId="{224D361C-65CB-4079-AF77-D54FB283039C}" srcOrd="3" destOrd="0" presId="urn:microsoft.com/office/officeart/2005/8/layout/list1"/>
    <dgm:cxn modelId="{D1D8526B-0118-44FC-8D40-AE4B3A9B52B8}" type="presParOf" srcId="{8D371DF2-B67B-4B9B-AB91-0E60E9E44AF3}" destId="{AD1983F8-E407-4306-97C0-F79372497D8E}" srcOrd="4" destOrd="0" presId="urn:microsoft.com/office/officeart/2005/8/layout/list1"/>
    <dgm:cxn modelId="{60FBED74-FF6E-4D31-BAB0-4D9BDC7D79B4}" type="presParOf" srcId="{AD1983F8-E407-4306-97C0-F79372497D8E}" destId="{7D7F8E0D-AA82-4237-AC0D-10374F00130C}" srcOrd="0" destOrd="0" presId="urn:microsoft.com/office/officeart/2005/8/layout/list1"/>
    <dgm:cxn modelId="{99707317-2D1E-4E32-8DA4-27B456F76274}" type="presParOf" srcId="{AD1983F8-E407-4306-97C0-F79372497D8E}" destId="{39710C71-5218-4CDD-B0A8-724FC00C99F8}" srcOrd="1" destOrd="0" presId="urn:microsoft.com/office/officeart/2005/8/layout/list1"/>
    <dgm:cxn modelId="{CA7857D2-01B2-4722-AC3D-BFFE6C64F04A}" type="presParOf" srcId="{8D371DF2-B67B-4B9B-AB91-0E60E9E44AF3}" destId="{78DE48D2-B452-47B6-B244-4A3B4F777135}" srcOrd="5" destOrd="0" presId="urn:microsoft.com/office/officeart/2005/8/layout/list1"/>
    <dgm:cxn modelId="{C348C277-C14F-493E-8BAF-74D23941C332}" type="presParOf" srcId="{8D371DF2-B67B-4B9B-AB91-0E60E9E44AF3}" destId="{B8454AE4-814E-41D0-8466-E4C8EF95D6E3}" srcOrd="6" destOrd="0" presId="urn:microsoft.com/office/officeart/2005/8/layout/list1"/>
    <dgm:cxn modelId="{664BDF8A-9DC1-4CDA-91D1-3C56D51A050B}" type="presParOf" srcId="{8D371DF2-B67B-4B9B-AB91-0E60E9E44AF3}" destId="{EFF92218-44F1-4535-85A4-89A7FEEE430A}" srcOrd="7" destOrd="0" presId="urn:microsoft.com/office/officeart/2005/8/layout/list1"/>
    <dgm:cxn modelId="{F9BF4D52-09CB-4CA3-B1E2-A407B00C6B77}" type="presParOf" srcId="{8D371DF2-B67B-4B9B-AB91-0E60E9E44AF3}" destId="{670B4126-045A-408E-ADFA-C2845FEE8C02}" srcOrd="8" destOrd="0" presId="urn:microsoft.com/office/officeart/2005/8/layout/list1"/>
    <dgm:cxn modelId="{ABA7C5F5-B502-49F1-9AB5-0DDBBD008D5E}" type="presParOf" srcId="{670B4126-045A-408E-ADFA-C2845FEE8C02}" destId="{3A2CD9F1-BEA7-4726-9DDD-FDDAF3609DAE}" srcOrd="0" destOrd="0" presId="urn:microsoft.com/office/officeart/2005/8/layout/list1"/>
    <dgm:cxn modelId="{4C22F76E-8EFC-4805-9EB9-409327D069EE}" type="presParOf" srcId="{670B4126-045A-408E-ADFA-C2845FEE8C02}" destId="{BD86386A-E7BA-4DA8-A924-09518B1CA94C}" srcOrd="1" destOrd="0" presId="urn:microsoft.com/office/officeart/2005/8/layout/list1"/>
    <dgm:cxn modelId="{1A7829C4-FA9B-450E-8778-6D118217367F}" type="presParOf" srcId="{8D371DF2-B67B-4B9B-AB91-0E60E9E44AF3}" destId="{F1F6E95C-E90D-4857-8CE4-14DAD7C155EB}" srcOrd="9" destOrd="0" presId="urn:microsoft.com/office/officeart/2005/8/layout/list1"/>
    <dgm:cxn modelId="{B4C85BC2-0CD3-40D7-9F50-9EC31CB81C73}" type="presParOf" srcId="{8D371DF2-B67B-4B9B-AB91-0E60E9E44AF3}" destId="{DC8FD106-A3EB-48A4-A689-FBCB97E02905}"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3E4ADF-8D4F-432B-AE45-7F9419625856}">
      <dsp:nvSpPr>
        <dsp:cNvPr id="0" name=""/>
        <dsp:cNvSpPr/>
      </dsp:nvSpPr>
      <dsp:spPr>
        <a:xfrm>
          <a:off x="0" y="1080"/>
          <a:ext cx="7766936" cy="164522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rtl="0">
            <a:lnSpc>
              <a:spcPct val="90000"/>
            </a:lnSpc>
            <a:spcBef>
              <a:spcPct val="0"/>
            </a:spcBef>
            <a:spcAft>
              <a:spcPct val="35000"/>
            </a:spcAft>
            <a:buNone/>
          </a:pPr>
          <a:r>
            <a:rPr lang="es-MX" sz="3600" kern="1200" dirty="0"/>
            <a:t>FILTROS PERCOLADORES</a:t>
          </a:r>
        </a:p>
        <a:p>
          <a:pPr marL="0" lvl="0" indent="0" algn="ctr" defTabSz="1600200" rtl="0">
            <a:lnSpc>
              <a:spcPct val="90000"/>
            </a:lnSpc>
            <a:spcBef>
              <a:spcPct val="0"/>
            </a:spcBef>
            <a:spcAft>
              <a:spcPct val="35000"/>
            </a:spcAft>
            <a:buNone/>
          </a:pPr>
          <a:r>
            <a:rPr lang="es-MX" sz="2500" kern="1200" dirty="0"/>
            <a:t>Sistemas de Tratamiento</a:t>
          </a:r>
        </a:p>
        <a:p>
          <a:pPr marL="0" lvl="0" indent="0" algn="ctr" defTabSz="1600200" rtl="0">
            <a:lnSpc>
              <a:spcPct val="90000"/>
            </a:lnSpc>
            <a:spcBef>
              <a:spcPct val="0"/>
            </a:spcBef>
            <a:spcAft>
              <a:spcPct val="35000"/>
            </a:spcAft>
            <a:buNone/>
          </a:pPr>
          <a:r>
            <a:rPr lang="es-MX" sz="2500" kern="1200" dirty="0"/>
            <a:t>Ingeniería Civil</a:t>
          </a:r>
        </a:p>
      </dsp:txBody>
      <dsp:txXfrm>
        <a:off x="80313" y="81393"/>
        <a:ext cx="7606310" cy="148459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1084C-5E03-4853-9A4F-A1CB9623510E}">
      <dsp:nvSpPr>
        <dsp:cNvPr id="0" name=""/>
        <dsp:cNvSpPr/>
      </dsp:nvSpPr>
      <dsp:spPr>
        <a:xfrm>
          <a:off x="0" y="0"/>
          <a:ext cx="8596668" cy="8049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s-MX" sz="2000" kern="1200" dirty="0"/>
            <a:t>Por lo anterior, un primer esquema de un filtro percolador esta representado en la siguiente figura.</a:t>
          </a:r>
        </a:p>
      </dsp:txBody>
      <dsp:txXfrm>
        <a:off x="39295" y="39295"/>
        <a:ext cx="8518078" cy="72637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55EDC-5E94-43B2-921D-04FDDEE2D6F2}">
      <dsp:nvSpPr>
        <dsp:cNvPr id="0" name=""/>
        <dsp:cNvSpPr/>
      </dsp:nvSpPr>
      <dsp:spPr>
        <a:xfrm>
          <a:off x="0" y="12873"/>
          <a:ext cx="3250722" cy="8362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MX" sz="2400" kern="1200" dirty="0"/>
            <a:t>Película biológica</a:t>
          </a:r>
        </a:p>
      </dsp:txBody>
      <dsp:txXfrm>
        <a:off x="40822" y="53695"/>
        <a:ext cx="3169078" cy="75460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E18C77-9DB9-4648-81FA-253006CCDA82}">
      <dsp:nvSpPr>
        <dsp:cNvPr id="0" name=""/>
        <dsp:cNvSpPr/>
      </dsp:nvSpPr>
      <dsp:spPr>
        <a:xfrm>
          <a:off x="0" y="1021376"/>
          <a:ext cx="11823797" cy="680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D1ACE4-A130-44E5-BC7F-9AFCF3FEDE07}">
      <dsp:nvSpPr>
        <dsp:cNvPr id="0" name=""/>
        <dsp:cNvSpPr/>
      </dsp:nvSpPr>
      <dsp:spPr>
        <a:xfrm>
          <a:off x="591189" y="12227"/>
          <a:ext cx="10324882" cy="140766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711200" rtl="0">
            <a:lnSpc>
              <a:spcPct val="90000"/>
            </a:lnSpc>
            <a:spcBef>
              <a:spcPct val="0"/>
            </a:spcBef>
            <a:spcAft>
              <a:spcPct val="35000"/>
            </a:spcAft>
            <a:buNone/>
          </a:pPr>
          <a:r>
            <a:rPr lang="es-MX" sz="1600" kern="1200" dirty="0"/>
            <a:t>La película biológica esta constituida principalmente por bacterias autótrofas (fondo) y heterótrofas (superficie), algas verdes, hongos y protozoos, en la parte baja del lecho pueden encontrarse organismos mas evolucionados como insectos, gusanos, caracoles, etc.</a:t>
          </a:r>
        </a:p>
      </dsp:txBody>
      <dsp:txXfrm>
        <a:off x="659906" y="80944"/>
        <a:ext cx="10187448" cy="1270234"/>
      </dsp:txXfrm>
    </dsp:sp>
    <dsp:sp modelId="{9331458E-0CF5-428F-B885-0D9A80F8F1BD}">
      <dsp:nvSpPr>
        <dsp:cNvPr id="0" name=""/>
        <dsp:cNvSpPr/>
      </dsp:nvSpPr>
      <dsp:spPr>
        <a:xfrm>
          <a:off x="0" y="2530639"/>
          <a:ext cx="11823797" cy="680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B5209A-95BF-4018-89DF-0B09B16CF6CD}">
      <dsp:nvSpPr>
        <dsp:cNvPr id="0" name=""/>
        <dsp:cNvSpPr/>
      </dsp:nvSpPr>
      <dsp:spPr>
        <a:xfrm>
          <a:off x="591189" y="1847576"/>
          <a:ext cx="10466082" cy="108158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711200" rtl="0">
            <a:lnSpc>
              <a:spcPct val="90000"/>
            </a:lnSpc>
            <a:spcBef>
              <a:spcPct val="0"/>
            </a:spcBef>
            <a:spcAft>
              <a:spcPct val="35000"/>
            </a:spcAft>
            <a:buNone/>
          </a:pPr>
          <a:r>
            <a:rPr lang="es-MX" sz="1600" kern="1200" dirty="0"/>
            <a:t>La película no excede los tres milímetros de espesor pues se debe asegurar la oxigenación para mantenerla viva. Al incrementarse el espesor de esta, la parte profunda adquiere un estado anaeróbico  y se produce una fase anaeróbica con desprendimiento de gases y una respiración endógena ocasionada por la falta de sustrato en las partes profundas de la </a:t>
          </a:r>
          <a:r>
            <a:rPr lang="es-MX" sz="1600" kern="1200" dirty="0" err="1"/>
            <a:t>biopelícula</a:t>
          </a:r>
          <a:r>
            <a:rPr lang="es-MX" sz="1600" kern="1200" dirty="0"/>
            <a:t>. </a:t>
          </a:r>
        </a:p>
      </dsp:txBody>
      <dsp:txXfrm>
        <a:off x="643988" y="1900375"/>
        <a:ext cx="10360484" cy="975985"/>
      </dsp:txXfrm>
    </dsp:sp>
    <dsp:sp modelId="{0DA7D2C8-E350-4168-B261-802943AAD0AE}">
      <dsp:nvSpPr>
        <dsp:cNvPr id="0" name=""/>
        <dsp:cNvSpPr/>
      </dsp:nvSpPr>
      <dsp:spPr>
        <a:xfrm>
          <a:off x="0" y="4303723"/>
          <a:ext cx="11823797" cy="680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372E4F-9AA0-4EC2-853C-17373A3FE336}">
      <dsp:nvSpPr>
        <dsp:cNvPr id="0" name=""/>
        <dsp:cNvSpPr/>
      </dsp:nvSpPr>
      <dsp:spPr>
        <a:xfrm>
          <a:off x="591189" y="3356839"/>
          <a:ext cx="10658597" cy="133317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711200" rtl="0">
            <a:lnSpc>
              <a:spcPct val="90000"/>
            </a:lnSpc>
            <a:spcBef>
              <a:spcPct val="0"/>
            </a:spcBef>
            <a:spcAft>
              <a:spcPct val="35000"/>
            </a:spcAft>
            <a:buNone/>
          </a:pPr>
          <a:r>
            <a:rPr lang="es-MX" sz="1600" kern="1200" dirty="0"/>
            <a:t>El resultado de la respiración endógena ocasiona un debilitamiento  en la adherencia al empaque y se produce un desprendimiento de la capa superior que es arrastrada por el agua residual.</a:t>
          </a:r>
        </a:p>
      </dsp:txBody>
      <dsp:txXfrm>
        <a:off x="656269" y="3421919"/>
        <a:ext cx="10528437" cy="120301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55EDC-5E94-43B2-921D-04FDDEE2D6F2}">
      <dsp:nvSpPr>
        <dsp:cNvPr id="0" name=""/>
        <dsp:cNvSpPr/>
      </dsp:nvSpPr>
      <dsp:spPr>
        <a:xfrm>
          <a:off x="0" y="12873"/>
          <a:ext cx="3250722" cy="8362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MX" sz="2400" kern="1200" dirty="0"/>
            <a:t>Película biológica</a:t>
          </a:r>
        </a:p>
      </dsp:txBody>
      <dsp:txXfrm>
        <a:off x="40822" y="53695"/>
        <a:ext cx="3169078" cy="75460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E18C77-9DB9-4648-81FA-253006CCDA82}">
      <dsp:nvSpPr>
        <dsp:cNvPr id="0" name=""/>
        <dsp:cNvSpPr/>
      </dsp:nvSpPr>
      <dsp:spPr>
        <a:xfrm>
          <a:off x="0" y="1021376"/>
          <a:ext cx="11823797" cy="680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D1ACE4-A130-44E5-BC7F-9AFCF3FEDE07}">
      <dsp:nvSpPr>
        <dsp:cNvPr id="0" name=""/>
        <dsp:cNvSpPr/>
      </dsp:nvSpPr>
      <dsp:spPr>
        <a:xfrm>
          <a:off x="591189" y="12227"/>
          <a:ext cx="10324882" cy="140766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kern="1200" dirty="0"/>
            <a:t>El agua residual debe verterse  de la forma más uniformemente posible en la parte superior del empaque que esta dispuesto en forma de lecho con profundidad variable según los tipos de que se trate.</a:t>
          </a:r>
        </a:p>
      </dsp:txBody>
      <dsp:txXfrm>
        <a:off x="659906" y="80944"/>
        <a:ext cx="10187448" cy="1270234"/>
      </dsp:txXfrm>
    </dsp:sp>
    <dsp:sp modelId="{9331458E-0CF5-428F-B885-0D9A80F8F1BD}">
      <dsp:nvSpPr>
        <dsp:cNvPr id="0" name=""/>
        <dsp:cNvSpPr/>
      </dsp:nvSpPr>
      <dsp:spPr>
        <a:xfrm>
          <a:off x="0" y="2530639"/>
          <a:ext cx="11823797" cy="680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B5209A-95BF-4018-89DF-0B09B16CF6CD}">
      <dsp:nvSpPr>
        <dsp:cNvPr id="0" name=""/>
        <dsp:cNvSpPr/>
      </dsp:nvSpPr>
      <dsp:spPr>
        <a:xfrm>
          <a:off x="591189" y="1847576"/>
          <a:ext cx="10466082" cy="108158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kern="1200" dirty="0"/>
            <a:t>Se recolecta el agua residual en la parte inferior por un sistema que a su vez debe cumplir la doble misión de evacuar el agua del efluente y permitir el paso del aire.</a:t>
          </a:r>
        </a:p>
      </dsp:txBody>
      <dsp:txXfrm>
        <a:off x="643988" y="1900375"/>
        <a:ext cx="10360484" cy="975985"/>
      </dsp:txXfrm>
    </dsp:sp>
    <dsp:sp modelId="{0DA7D2C8-E350-4168-B261-802943AAD0AE}">
      <dsp:nvSpPr>
        <dsp:cNvPr id="0" name=""/>
        <dsp:cNvSpPr/>
      </dsp:nvSpPr>
      <dsp:spPr>
        <a:xfrm>
          <a:off x="0" y="4303723"/>
          <a:ext cx="11823797" cy="680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372E4F-9AA0-4EC2-853C-17373A3FE336}">
      <dsp:nvSpPr>
        <dsp:cNvPr id="0" name=""/>
        <dsp:cNvSpPr/>
      </dsp:nvSpPr>
      <dsp:spPr>
        <a:xfrm>
          <a:off x="591189" y="3356839"/>
          <a:ext cx="10658597" cy="133317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kern="1200" dirty="0"/>
            <a:t>La perdida de carga en el agua residual deberá ser siempre menor que la profundidad del lecho y cumplir con al menos las siguientes características:</a:t>
          </a:r>
        </a:p>
      </dsp:txBody>
      <dsp:txXfrm>
        <a:off x="656269" y="3421919"/>
        <a:ext cx="10528437" cy="120301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3CD8EB-A264-45DE-A5B8-A25C673E2892}">
      <dsp:nvSpPr>
        <dsp:cNvPr id="0" name=""/>
        <dsp:cNvSpPr/>
      </dsp:nvSpPr>
      <dsp:spPr>
        <a:xfrm>
          <a:off x="0" y="530662"/>
          <a:ext cx="11119714" cy="806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17A8D6-B178-491A-BD5D-D145E3904A5A}">
      <dsp:nvSpPr>
        <dsp:cNvPr id="0" name=""/>
        <dsp:cNvSpPr/>
      </dsp:nvSpPr>
      <dsp:spPr>
        <a:xfrm>
          <a:off x="555985" y="58342"/>
          <a:ext cx="8526997" cy="9446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4209" tIns="0" rIns="294209" bIns="0" numCol="1" spcCol="1270" anchor="ctr" anchorCtr="0">
          <a:noAutofit/>
        </a:bodyPr>
        <a:lstStyle/>
        <a:p>
          <a:pPr marL="0" lvl="0" indent="0" algn="just" defTabSz="889000" rtl="0">
            <a:lnSpc>
              <a:spcPct val="90000"/>
            </a:lnSpc>
            <a:spcBef>
              <a:spcPct val="0"/>
            </a:spcBef>
            <a:spcAft>
              <a:spcPct val="35000"/>
            </a:spcAft>
            <a:buNone/>
          </a:pPr>
          <a:r>
            <a:rPr lang="es-MX" sz="2000" kern="1200" dirty="0"/>
            <a:t>La entrada de agua en los lechos deberá pasar previamente por un sedimentador a fin de evitar colmataciones en el lecho</a:t>
          </a:r>
        </a:p>
      </dsp:txBody>
      <dsp:txXfrm>
        <a:off x="602099" y="104456"/>
        <a:ext cx="8434769" cy="852412"/>
      </dsp:txXfrm>
    </dsp:sp>
    <dsp:sp modelId="{83B8BAF2-63F9-4229-A565-BE069F9D29B8}">
      <dsp:nvSpPr>
        <dsp:cNvPr id="0" name=""/>
        <dsp:cNvSpPr/>
      </dsp:nvSpPr>
      <dsp:spPr>
        <a:xfrm>
          <a:off x="0" y="1982182"/>
          <a:ext cx="11119714" cy="806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41EB26-0E1D-4859-98A5-F05330888226}">
      <dsp:nvSpPr>
        <dsp:cNvPr id="0" name=""/>
        <dsp:cNvSpPr/>
      </dsp:nvSpPr>
      <dsp:spPr>
        <a:xfrm>
          <a:off x="555985" y="1509862"/>
          <a:ext cx="8505046" cy="9446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4209" tIns="0" rIns="294209" bIns="0" numCol="1" spcCol="1270" anchor="ctr" anchorCtr="0">
          <a:noAutofit/>
        </a:bodyPr>
        <a:lstStyle/>
        <a:p>
          <a:pPr marL="0" lvl="0" indent="0" algn="just" defTabSz="889000" rtl="0">
            <a:lnSpc>
              <a:spcPct val="90000"/>
            </a:lnSpc>
            <a:spcBef>
              <a:spcPct val="0"/>
            </a:spcBef>
            <a:spcAft>
              <a:spcPct val="35000"/>
            </a:spcAft>
            <a:buNone/>
          </a:pPr>
          <a:r>
            <a:rPr lang="es-MX" sz="2000" kern="1200" dirty="0"/>
            <a:t>Dado que el agua residual será tratada por medios biológicos, debe estar libre de elementos tóxicos e inhibidores de microorganismos</a:t>
          </a:r>
        </a:p>
      </dsp:txBody>
      <dsp:txXfrm>
        <a:off x="602099" y="1555976"/>
        <a:ext cx="8412818" cy="852412"/>
      </dsp:txXfrm>
    </dsp:sp>
    <dsp:sp modelId="{FA687CF3-871C-469C-A716-3158F10424CA}">
      <dsp:nvSpPr>
        <dsp:cNvPr id="0" name=""/>
        <dsp:cNvSpPr/>
      </dsp:nvSpPr>
      <dsp:spPr>
        <a:xfrm>
          <a:off x="0" y="3719635"/>
          <a:ext cx="11119714" cy="806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565A474-261C-481F-8025-CC908CEF2D9E}">
      <dsp:nvSpPr>
        <dsp:cNvPr id="0" name=""/>
        <dsp:cNvSpPr/>
      </dsp:nvSpPr>
      <dsp:spPr>
        <a:xfrm>
          <a:off x="528375" y="2961382"/>
          <a:ext cx="8479204" cy="123057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4209" tIns="0" rIns="294209" bIns="0" numCol="1" spcCol="1270" anchor="ctr" anchorCtr="0">
          <a:noAutofit/>
        </a:bodyPr>
        <a:lstStyle/>
        <a:p>
          <a:pPr marL="0" lvl="0" indent="0" algn="just" defTabSz="889000" rtl="0">
            <a:lnSpc>
              <a:spcPct val="90000"/>
            </a:lnSpc>
            <a:spcBef>
              <a:spcPct val="0"/>
            </a:spcBef>
            <a:spcAft>
              <a:spcPct val="35000"/>
            </a:spcAft>
            <a:buNone/>
          </a:pPr>
          <a:r>
            <a:rPr lang="es-MX" sz="2000" kern="1200" dirty="0"/>
            <a:t>Debe cuidarse que la maduración del lecho sea la correcta a fin de garantizar una </a:t>
          </a:r>
          <a:r>
            <a:rPr lang="es-MX" sz="2000" kern="1200" dirty="0" err="1"/>
            <a:t>biopelícula</a:t>
          </a:r>
          <a:r>
            <a:rPr lang="es-MX" sz="2000" kern="1200" dirty="0"/>
            <a:t> bien equilibrada, esto requerirá de un periodo de tiempo que en algunos casos en el invierno puede ser de semanas e incluso meses.</a:t>
          </a:r>
        </a:p>
      </dsp:txBody>
      <dsp:txXfrm>
        <a:off x="588447" y="3021454"/>
        <a:ext cx="8359060" cy="1110429"/>
      </dsp:txXfrm>
    </dsp:sp>
    <dsp:sp modelId="{FCC8409B-764A-4764-A97D-3709F0250224}">
      <dsp:nvSpPr>
        <dsp:cNvPr id="0" name=""/>
        <dsp:cNvSpPr/>
      </dsp:nvSpPr>
      <dsp:spPr>
        <a:xfrm>
          <a:off x="0" y="5171155"/>
          <a:ext cx="11119714" cy="806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3EABFE-6DBB-422C-B872-E677191551C2}">
      <dsp:nvSpPr>
        <dsp:cNvPr id="0" name=""/>
        <dsp:cNvSpPr/>
      </dsp:nvSpPr>
      <dsp:spPr>
        <a:xfrm>
          <a:off x="555985" y="4698835"/>
          <a:ext cx="8505046" cy="9446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4209" tIns="0" rIns="294209" bIns="0" numCol="1" spcCol="1270" anchor="ctr" anchorCtr="0">
          <a:noAutofit/>
        </a:bodyPr>
        <a:lstStyle/>
        <a:p>
          <a:pPr marL="0" lvl="0" indent="0" algn="just" defTabSz="889000" rtl="0">
            <a:lnSpc>
              <a:spcPct val="90000"/>
            </a:lnSpc>
            <a:spcBef>
              <a:spcPct val="0"/>
            </a:spcBef>
            <a:spcAft>
              <a:spcPct val="35000"/>
            </a:spcAft>
            <a:buNone/>
          </a:pPr>
          <a:r>
            <a:rPr lang="es-MX" sz="2000" kern="1200" dirty="0"/>
            <a:t>Se debe garantizar que el tiempo de contacto del agua con el medio filtrante sea de 20 a 60 segundos, dependiendo de la altura de la estructura de soporte del medio.</a:t>
          </a:r>
        </a:p>
      </dsp:txBody>
      <dsp:txXfrm>
        <a:off x="602099" y="4744949"/>
        <a:ext cx="8412818" cy="85241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55EDC-5E94-43B2-921D-04FDDEE2D6F2}">
      <dsp:nvSpPr>
        <dsp:cNvPr id="0" name=""/>
        <dsp:cNvSpPr/>
      </dsp:nvSpPr>
      <dsp:spPr>
        <a:xfrm>
          <a:off x="0" y="11187"/>
          <a:ext cx="5134605" cy="9172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MX" sz="2400" kern="1200" dirty="0"/>
            <a:t>Medio filtrante (Características)</a:t>
          </a:r>
        </a:p>
      </dsp:txBody>
      <dsp:txXfrm>
        <a:off x="44778" y="55965"/>
        <a:ext cx="5045049" cy="82772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F94539-6E1F-4678-9C09-6A706E242406}">
      <dsp:nvSpPr>
        <dsp:cNvPr id="0" name=""/>
        <dsp:cNvSpPr/>
      </dsp:nvSpPr>
      <dsp:spPr>
        <a:xfrm>
          <a:off x="0" y="108216"/>
          <a:ext cx="8827274"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s-MX" sz="2200" kern="1200" dirty="0"/>
            <a:t>Ser resistente a las inclemencias de la intemperie.</a:t>
          </a:r>
        </a:p>
        <a:p>
          <a:pPr marL="0" lvl="0" indent="0" algn="l" defTabSz="977900" rtl="0">
            <a:lnSpc>
              <a:spcPct val="90000"/>
            </a:lnSpc>
            <a:spcBef>
              <a:spcPct val="0"/>
            </a:spcBef>
            <a:spcAft>
              <a:spcPct val="35000"/>
            </a:spcAft>
            <a:buNone/>
          </a:pPr>
          <a:r>
            <a:rPr lang="es-MX" sz="1800" kern="1200" dirty="0"/>
            <a:t>       No desintegrarse por la acción del agua, aire, cambios de temperatura, etc. </a:t>
          </a:r>
        </a:p>
      </dsp:txBody>
      <dsp:txXfrm>
        <a:off x="59399" y="167615"/>
        <a:ext cx="8708476" cy="1098002"/>
      </dsp:txXfrm>
    </dsp:sp>
    <dsp:sp modelId="{26FE2EF4-C05C-4DE3-991B-9598A9B1E04B}">
      <dsp:nvSpPr>
        <dsp:cNvPr id="0" name=""/>
        <dsp:cNvSpPr/>
      </dsp:nvSpPr>
      <dsp:spPr>
        <a:xfrm>
          <a:off x="0" y="1512217"/>
          <a:ext cx="8827274"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s-MX" sz="2200" kern="1200" dirty="0"/>
            <a:t>Soportar su propio peso y las cargas vivas razonables</a:t>
          </a:r>
        </a:p>
        <a:p>
          <a:pPr marL="0" lvl="0" indent="0" algn="l" defTabSz="977900" rtl="0">
            <a:lnSpc>
              <a:spcPct val="90000"/>
            </a:lnSpc>
            <a:spcBef>
              <a:spcPct val="0"/>
            </a:spcBef>
            <a:spcAft>
              <a:spcPct val="35000"/>
            </a:spcAft>
            <a:buNone/>
          </a:pPr>
          <a:r>
            <a:rPr lang="es-MX" sz="1800" kern="1200" dirty="0"/>
            <a:t>      Durante su construcción, inspección, mantenimiento y reparación.</a:t>
          </a:r>
        </a:p>
      </dsp:txBody>
      <dsp:txXfrm>
        <a:off x="59399" y="1571616"/>
        <a:ext cx="8708476" cy="1098002"/>
      </dsp:txXfrm>
    </dsp:sp>
    <dsp:sp modelId="{7C5E5A36-6AE3-4557-9802-3C8605CF4363}">
      <dsp:nvSpPr>
        <dsp:cNvPr id="0" name=""/>
        <dsp:cNvSpPr/>
      </dsp:nvSpPr>
      <dsp:spPr>
        <a:xfrm>
          <a:off x="0" y="2916217"/>
          <a:ext cx="8827274"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s-MX" sz="2200" kern="1200" dirty="0"/>
            <a:t>Ser resistente a los crecimientos biológicos y a los productos químicos que se apliquen para el control de insectos</a:t>
          </a:r>
        </a:p>
      </dsp:txBody>
      <dsp:txXfrm>
        <a:off x="59399" y="2975616"/>
        <a:ext cx="8708476" cy="109800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55EDC-5E94-43B2-921D-04FDDEE2D6F2}">
      <dsp:nvSpPr>
        <dsp:cNvPr id="0" name=""/>
        <dsp:cNvSpPr/>
      </dsp:nvSpPr>
      <dsp:spPr>
        <a:xfrm>
          <a:off x="0" y="15078"/>
          <a:ext cx="5134605" cy="5803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MX" sz="1800" kern="1200" dirty="0"/>
            <a:t>Medio filtrante (Características)</a:t>
          </a:r>
        </a:p>
      </dsp:txBody>
      <dsp:txXfrm>
        <a:off x="28329" y="43407"/>
        <a:ext cx="5077947" cy="52366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FB03B0-1C24-444D-A488-BC8F6CDF27BD}">
      <dsp:nvSpPr>
        <dsp:cNvPr id="0" name=""/>
        <dsp:cNvSpPr/>
      </dsp:nvSpPr>
      <dsp:spPr>
        <a:xfrm>
          <a:off x="0" y="0"/>
          <a:ext cx="3862316" cy="9353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MX" sz="2400" kern="1200" dirty="0"/>
            <a:t>Algunos tipos de empaque de filtros percoladores</a:t>
          </a:r>
        </a:p>
      </dsp:txBody>
      <dsp:txXfrm>
        <a:off x="45661" y="45661"/>
        <a:ext cx="3770994" cy="8440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21FE42-4BC1-4B4A-A125-2124BEB9519E}">
      <dsp:nvSpPr>
        <dsp:cNvPr id="0" name=""/>
        <dsp:cNvSpPr/>
      </dsp:nvSpPr>
      <dsp:spPr>
        <a:xfrm>
          <a:off x="0" y="0"/>
          <a:ext cx="3430642" cy="8424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s-ES" sz="2800" b="1" kern="1200" dirty="0"/>
            <a:t>GUIA DEL USUARIO</a:t>
          </a:r>
          <a:endParaRPr lang="es-MX" sz="2800" kern="1200" dirty="0"/>
        </a:p>
      </dsp:txBody>
      <dsp:txXfrm>
        <a:off x="41123" y="41123"/>
        <a:ext cx="3348396" cy="76015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FE2EF4-C05C-4DE3-991B-9598A9B1E04B}">
      <dsp:nvSpPr>
        <dsp:cNvPr id="0" name=""/>
        <dsp:cNvSpPr/>
      </dsp:nvSpPr>
      <dsp:spPr>
        <a:xfrm>
          <a:off x="0" y="0"/>
          <a:ext cx="3957852" cy="11793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rtl="0">
            <a:lnSpc>
              <a:spcPct val="90000"/>
            </a:lnSpc>
            <a:spcBef>
              <a:spcPct val="0"/>
            </a:spcBef>
            <a:spcAft>
              <a:spcPct val="35000"/>
            </a:spcAft>
            <a:buNone/>
          </a:pPr>
          <a:r>
            <a:rPr lang="es-MX" sz="1400" kern="1200" dirty="0"/>
            <a:t>Actualmente casi no se utilizan materiales naturales, tales como las gravas, estos han sido sustituidos por empaques sintéticos que superan con mucho a los materiales naturales.</a:t>
          </a:r>
          <a:endParaRPr lang="es-MX" sz="1100" kern="1200" dirty="0"/>
        </a:p>
      </dsp:txBody>
      <dsp:txXfrm>
        <a:off x="57572" y="57572"/>
        <a:ext cx="3842708" cy="1064216"/>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3D1C1-7E0C-4D85-A248-E1F78EA501AA}">
      <dsp:nvSpPr>
        <dsp:cNvPr id="0" name=""/>
        <dsp:cNvSpPr/>
      </dsp:nvSpPr>
      <dsp:spPr>
        <a:xfrm>
          <a:off x="0" y="0"/>
          <a:ext cx="4385986" cy="6739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b="1" kern="1200" dirty="0"/>
            <a:t>Sistema distribuidor de agua</a:t>
          </a:r>
        </a:p>
      </dsp:txBody>
      <dsp:txXfrm>
        <a:off x="32898" y="32898"/>
        <a:ext cx="4320190" cy="60812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37A02-9971-4809-96AD-F9579F782B91}">
      <dsp:nvSpPr>
        <dsp:cNvPr id="0" name=""/>
        <dsp:cNvSpPr/>
      </dsp:nvSpPr>
      <dsp:spPr>
        <a:xfrm>
          <a:off x="0" y="40947"/>
          <a:ext cx="5709820" cy="84191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s-MX" sz="1600" b="1" kern="1200" dirty="0"/>
            <a:t>Los distribuidores rotatorios se componen de dos o mas brazos horizontales, balanceados estructuralmente a una columna central que los soporta y les suministra agua.</a:t>
          </a:r>
          <a:endParaRPr lang="es-MX" sz="1600" b="1" kern="1200" dirty="0">
            <a:solidFill>
              <a:schemeClr val="tx1"/>
            </a:solidFill>
          </a:endParaRPr>
        </a:p>
      </dsp:txBody>
      <dsp:txXfrm>
        <a:off x="41099" y="82046"/>
        <a:ext cx="5627622" cy="75971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37A02-9971-4809-96AD-F9579F782B91}">
      <dsp:nvSpPr>
        <dsp:cNvPr id="0" name=""/>
        <dsp:cNvSpPr/>
      </dsp:nvSpPr>
      <dsp:spPr>
        <a:xfrm>
          <a:off x="0" y="75062"/>
          <a:ext cx="5668720" cy="84191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s-MX" sz="1600" b="1" kern="1200" dirty="0"/>
            <a:t>Las aguas residuales  son vertidas al lecho a través de orificios hechos longitudinalmente en uno de los lados de los brazos.</a:t>
          </a:r>
          <a:endParaRPr lang="es-MX" sz="1600" b="1" kern="1200" dirty="0">
            <a:solidFill>
              <a:schemeClr val="tx1"/>
            </a:solidFill>
          </a:endParaRPr>
        </a:p>
      </dsp:txBody>
      <dsp:txXfrm>
        <a:off x="41099" y="116161"/>
        <a:ext cx="5586522" cy="75971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37A02-9971-4809-96AD-F9579F782B91}">
      <dsp:nvSpPr>
        <dsp:cNvPr id="0" name=""/>
        <dsp:cNvSpPr/>
      </dsp:nvSpPr>
      <dsp:spPr>
        <a:xfrm>
          <a:off x="0" y="75062"/>
          <a:ext cx="5709819" cy="84191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s-MX" sz="1600" b="1" kern="1200" dirty="0"/>
            <a:t>Estos tubos deben colocarse a una altura de 7 a 8 cm como mínimo sobre la superficie del lecho.</a:t>
          </a:r>
          <a:endParaRPr lang="es-MX" sz="1600" b="1" kern="1200" dirty="0">
            <a:solidFill>
              <a:schemeClr val="tx1"/>
            </a:solidFill>
          </a:endParaRPr>
        </a:p>
      </dsp:txBody>
      <dsp:txXfrm>
        <a:off x="41099" y="116161"/>
        <a:ext cx="5627621" cy="75971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3D1C1-7E0C-4D85-A248-E1F78EA501AA}">
      <dsp:nvSpPr>
        <dsp:cNvPr id="0" name=""/>
        <dsp:cNvSpPr/>
      </dsp:nvSpPr>
      <dsp:spPr>
        <a:xfrm>
          <a:off x="0" y="0"/>
          <a:ext cx="4385986" cy="6739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b="1" kern="1200" dirty="0"/>
            <a:t>Sistema distribuidor de agua</a:t>
          </a:r>
        </a:p>
      </dsp:txBody>
      <dsp:txXfrm>
        <a:off x="32898" y="32898"/>
        <a:ext cx="4320190" cy="60812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37A02-9971-4809-96AD-F9579F782B91}">
      <dsp:nvSpPr>
        <dsp:cNvPr id="0" name=""/>
        <dsp:cNvSpPr/>
      </dsp:nvSpPr>
      <dsp:spPr>
        <a:xfrm>
          <a:off x="0" y="75062"/>
          <a:ext cx="5027587" cy="84191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s-MX" sz="1600" b="1" kern="1200" dirty="0"/>
            <a:t>Estos brazos generalmente se mueven por reacción de los chorros debido a la diferencia de carga hidráulica o con ayuda de un motor.</a:t>
          </a:r>
          <a:endParaRPr lang="es-MX" sz="1600" b="1" kern="1200" dirty="0">
            <a:solidFill>
              <a:schemeClr val="tx1"/>
            </a:solidFill>
          </a:endParaRPr>
        </a:p>
      </dsp:txBody>
      <dsp:txXfrm>
        <a:off x="41099" y="116161"/>
        <a:ext cx="4945389" cy="75971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3D1C1-7E0C-4D85-A248-E1F78EA501AA}">
      <dsp:nvSpPr>
        <dsp:cNvPr id="0" name=""/>
        <dsp:cNvSpPr/>
      </dsp:nvSpPr>
      <dsp:spPr>
        <a:xfrm>
          <a:off x="0" y="0"/>
          <a:ext cx="2270583" cy="6739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MX" sz="2400" b="1" kern="1200" dirty="0"/>
            <a:t>Falso fondo</a:t>
          </a:r>
        </a:p>
      </dsp:txBody>
      <dsp:txXfrm>
        <a:off x="32898" y="32898"/>
        <a:ext cx="2204787" cy="608124"/>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37A02-9971-4809-96AD-F9579F782B91}">
      <dsp:nvSpPr>
        <dsp:cNvPr id="0" name=""/>
        <dsp:cNvSpPr/>
      </dsp:nvSpPr>
      <dsp:spPr>
        <a:xfrm>
          <a:off x="0" y="75062"/>
          <a:ext cx="5027587" cy="84191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s-MX" sz="1600" b="1" kern="1200" dirty="0"/>
            <a:t>El piso del fondo de los filtros generalmente se construye de concreto armado con una pendiente de 0.5 a 5%</a:t>
          </a:r>
          <a:endParaRPr lang="es-MX" sz="1600" b="1" kern="1200" dirty="0">
            <a:solidFill>
              <a:schemeClr val="tx1"/>
            </a:solidFill>
          </a:endParaRPr>
        </a:p>
      </dsp:txBody>
      <dsp:txXfrm>
        <a:off x="41099" y="116161"/>
        <a:ext cx="4945389" cy="759718"/>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6484A3-824C-43D0-B935-D052D6BEFCD9}">
      <dsp:nvSpPr>
        <dsp:cNvPr id="0" name=""/>
        <dsp:cNvSpPr/>
      </dsp:nvSpPr>
      <dsp:spPr>
        <a:xfrm>
          <a:off x="0" y="52916"/>
          <a:ext cx="7156481" cy="6084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rtl="0">
            <a:lnSpc>
              <a:spcPct val="90000"/>
            </a:lnSpc>
            <a:spcBef>
              <a:spcPct val="0"/>
            </a:spcBef>
            <a:spcAft>
              <a:spcPct val="35000"/>
            </a:spcAft>
            <a:buNone/>
          </a:pPr>
          <a:r>
            <a:rPr lang="es-MX" sz="2600" kern="1200"/>
            <a:t>Estructura de soporte y drenaje del efluente</a:t>
          </a:r>
        </a:p>
      </dsp:txBody>
      <dsp:txXfrm>
        <a:off x="29700" y="82616"/>
        <a:ext cx="7097081" cy="549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955F0E-FB55-4A38-A2DE-1827F171FAF7}">
      <dsp:nvSpPr>
        <dsp:cNvPr id="0" name=""/>
        <dsp:cNvSpPr/>
      </dsp:nvSpPr>
      <dsp:spPr>
        <a:xfrm>
          <a:off x="0" y="0"/>
          <a:ext cx="10964207"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79DC89-4869-4B90-99F6-7D91C884803B}">
      <dsp:nvSpPr>
        <dsp:cNvPr id="0" name=""/>
        <dsp:cNvSpPr/>
      </dsp:nvSpPr>
      <dsp:spPr>
        <a:xfrm>
          <a:off x="0" y="0"/>
          <a:ext cx="10964207" cy="5370708"/>
        </a:xfrm>
        <a:prstGeom prst="rect">
          <a:avLst/>
        </a:prstGeom>
        <a:solidFill>
          <a:schemeClr val="bg1"/>
        </a:solid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just" defTabSz="711200" rtl="0">
            <a:lnSpc>
              <a:spcPct val="90000"/>
            </a:lnSpc>
            <a:spcBef>
              <a:spcPct val="0"/>
            </a:spcBef>
            <a:spcAft>
              <a:spcPct val="35000"/>
            </a:spcAft>
            <a:buNone/>
          </a:pPr>
          <a:endParaRPr lang="es-ES" sz="1600" b="1" kern="1200" dirty="0">
            <a:solidFill>
              <a:schemeClr val="tx1"/>
            </a:solidFill>
          </a:endParaRPr>
        </a:p>
        <a:p>
          <a:pPr marL="0" lvl="0" indent="0" algn="just" defTabSz="711200" rtl="0">
            <a:lnSpc>
              <a:spcPct val="90000"/>
            </a:lnSpc>
            <a:spcBef>
              <a:spcPct val="0"/>
            </a:spcBef>
            <a:spcAft>
              <a:spcPct val="35000"/>
            </a:spcAft>
            <a:buNone/>
          </a:pPr>
          <a:endParaRPr lang="es-ES" sz="1600" b="1" kern="1200" dirty="0">
            <a:solidFill>
              <a:schemeClr val="tx1"/>
            </a:solidFill>
          </a:endParaRPr>
        </a:p>
        <a:p>
          <a:pPr marL="0" lvl="0" indent="0" algn="just" defTabSz="711200" rtl="0">
            <a:lnSpc>
              <a:spcPct val="90000"/>
            </a:lnSpc>
            <a:spcBef>
              <a:spcPct val="0"/>
            </a:spcBef>
            <a:spcAft>
              <a:spcPct val="35000"/>
            </a:spcAft>
            <a:buNone/>
          </a:pPr>
          <a:r>
            <a:rPr lang="es-ES" sz="1600" b="1" kern="1200" dirty="0">
              <a:solidFill>
                <a:schemeClr val="tx1"/>
              </a:solidFill>
            </a:rPr>
            <a:t>El material didáctico presentado tiene como objetivo que el alumno conozca las bases teóricas de los sistemas de tratamiento de aguas residuales mediante reactores de </a:t>
          </a:r>
          <a:r>
            <a:rPr lang="es-ES" sz="1600" b="1" kern="1200" dirty="0" err="1">
              <a:solidFill>
                <a:schemeClr val="tx1"/>
              </a:solidFill>
            </a:rPr>
            <a:t>biopelícula</a:t>
          </a:r>
          <a:r>
            <a:rPr lang="es-ES" sz="1600" b="1" kern="1200" dirty="0">
              <a:solidFill>
                <a:schemeClr val="tx1"/>
              </a:solidFill>
            </a:rPr>
            <a:t> fija en medio fijo utilizando Filtros Percoladores.</a:t>
          </a:r>
        </a:p>
        <a:p>
          <a:pPr marL="0" lvl="0" indent="0" algn="just" defTabSz="711200" rtl="0">
            <a:lnSpc>
              <a:spcPct val="90000"/>
            </a:lnSpc>
            <a:spcBef>
              <a:spcPct val="0"/>
            </a:spcBef>
            <a:spcAft>
              <a:spcPct val="35000"/>
            </a:spcAft>
            <a:buNone/>
          </a:pPr>
          <a:endParaRPr lang="es-ES" sz="1600" b="1" kern="1200" dirty="0">
            <a:solidFill>
              <a:schemeClr val="tx1"/>
            </a:solidFill>
          </a:endParaRPr>
        </a:p>
        <a:p>
          <a:pPr marL="0" lvl="0" indent="0" algn="just" defTabSz="711200" rtl="0">
            <a:lnSpc>
              <a:spcPct val="90000"/>
            </a:lnSpc>
            <a:spcBef>
              <a:spcPct val="0"/>
            </a:spcBef>
            <a:spcAft>
              <a:spcPct val="35000"/>
            </a:spcAft>
            <a:buNone/>
          </a:pPr>
          <a:r>
            <a:rPr lang="es-ES" sz="1600" b="1" kern="1200" dirty="0">
              <a:solidFill>
                <a:schemeClr val="tx1"/>
              </a:solidFill>
            </a:rPr>
            <a:t>Mostrar los conocimientos mínimos necesarios para iniciarse en el tema del diseño de Filtros Percoladores. </a:t>
          </a:r>
        </a:p>
        <a:p>
          <a:pPr marL="0" lvl="0" indent="0" algn="just" defTabSz="711200" rtl="0">
            <a:lnSpc>
              <a:spcPct val="90000"/>
            </a:lnSpc>
            <a:spcBef>
              <a:spcPct val="0"/>
            </a:spcBef>
            <a:spcAft>
              <a:spcPct val="35000"/>
            </a:spcAft>
            <a:buNone/>
          </a:pPr>
          <a:endParaRPr lang="es-ES" sz="1600" b="1" kern="1200" dirty="0">
            <a:solidFill>
              <a:schemeClr val="tx1"/>
            </a:solidFill>
          </a:endParaRPr>
        </a:p>
        <a:p>
          <a:pPr marL="0" lvl="0" indent="0" algn="just" defTabSz="711200" rtl="0">
            <a:lnSpc>
              <a:spcPct val="90000"/>
            </a:lnSpc>
            <a:spcBef>
              <a:spcPct val="0"/>
            </a:spcBef>
            <a:spcAft>
              <a:spcPct val="35000"/>
            </a:spcAft>
            <a:buNone/>
          </a:pPr>
          <a:r>
            <a:rPr lang="es-ES" sz="1600" b="1" kern="1200" dirty="0">
              <a:solidFill>
                <a:schemeClr val="tx1"/>
              </a:solidFill>
            </a:rPr>
            <a:t>De igual manera se presentan las bases teóricas sobre las cuales se sustenta su diseño con base en una recopilación de los principales procesos desarrollados en esta estructura.</a:t>
          </a:r>
        </a:p>
        <a:p>
          <a:pPr marL="0" lvl="0" indent="0" algn="just" defTabSz="711200" rtl="0">
            <a:lnSpc>
              <a:spcPct val="90000"/>
            </a:lnSpc>
            <a:spcBef>
              <a:spcPct val="0"/>
            </a:spcBef>
            <a:spcAft>
              <a:spcPct val="35000"/>
            </a:spcAft>
            <a:buNone/>
          </a:pPr>
          <a:endParaRPr lang="es-ES" sz="1600" b="1" kern="1200" dirty="0">
            <a:solidFill>
              <a:schemeClr val="tx1"/>
            </a:solidFill>
          </a:endParaRPr>
        </a:p>
        <a:p>
          <a:pPr marL="0" lvl="0" indent="0" algn="just" defTabSz="711200" rtl="0">
            <a:lnSpc>
              <a:spcPct val="90000"/>
            </a:lnSpc>
            <a:spcBef>
              <a:spcPct val="0"/>
            </a:spcBef>
            <a:spcAft>
              <a:spcPct val="35000"/>
            </a:spcAft>
            <a:buNone/>
          </a:pPr>
          <a:r>
            <a:rPr lang="es-ES" sz="1600" b="1" kern="1200" dirty="0">
              <a:solidFill>
                <a:schemeClr val="tx1"/>
              </a:solidFill>
            </a:rPr>
            <a:t>Esta guía tiene la intención de facilitar la exposición y comprensión de este tema, auxiliándose de imágenes y figuras sencillas pero de alto contenido.</a:t>
          </a:r>
        </a:p>
        <a:p>
          <a:pPr marL="0" lvl="0" indent="0" algn="just" defTabSz="711200" rtl="0">
            <a:lnSpc>
              <a:spcPct val="90000"/>
            </a:lnSpc>
            <a:spcBef>
              <a:spcPct val="0"/>
            </a:spcBef>
            <a:spcAft>
              <a:spcPct val="35000"/>
            </a:spcAft>
            <a:buNone/>
          </a:pPr>
          <a:endParaRPr lang="es-ES" sz="1600" b="1" kern="1200" dirty="0">
            <a:solidFill>
              <a:schemeClr val="tx1"/>
            </a:solidFill>
          </a:endParaRPr>
        </a:p>
        <a:p>
          <a:pPr marL="0" lvl="0" indent="0" algn="just" defTabSz="711200" rtl="0">
            <a:lnSpc>
              <a:spcPct val="90000"/>
            </a:lnSpc>
            <a:spcBef>
              <a:spcPct val="0"/>
            </a:spcBef>
            <a:spcAft>
              <a:spcPct val="35000"/>
            </a:spcAft>
            <a:buNone/>
          </a:pPr>
          <a:r>
            <a:rPr lang="es-ES" sz="1600" b="1" kern="1200" dirty="0">
              <a:solidFill>
                <a:schemeClr val="tx1"/>
              </a:solidFill>
            </a:rPr>
            <a:t>La presentación inicia con las bases teóricas de la clasificación y funcionamiento de un filtro percolador así como de cada una de las partes que lo componen, de las unidades auxiliares (Sedimentador primario y secundario). De igual manera se explica de manera detallada los arreglos mas comunes de funcionamiento con ayuda de esquemas y croquis sencillos así como la propuesta de una planta de conjunto para su mejor visualización del concepto.</a:t>
          </a:r>
          <a:endParaRPr lang="es-MX" sz="1600" b="1" kern="1200" dirty="0">
            <a:solidFill>
              <a:schemeClr val="tx1"/>
            </a:solidFill>
          </a:endParaRPr>
        </a:p>
      </dsp:txBody>
      <dsp:txXfrm>
        <a:off x="0" y="0"/>
        <a:ext cx="10964207" cy="5370708"/>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D3845A-CD80-42A4-BC23-B92677D19716}">
      <dsp:nvSpPr>
        <dsp:cNvPr id="0" name=""/>
        <dsp:cNvSpPr/>
      </dsp:nvSpPr>
      <dsp:spPr>
        <a:xfrm>
          <a:off x="0" y="8001"/>
          <a:ext cx="3608063" cy="25693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rtl="0">
            <a:lnSpc>
              <a:spcPct val="90000"/>
            </a:lnSpc>
            <a:spcBef>
              <a:spcPct val="0"/>
            </a:spcBef>
            <a:spcAft>
              <a:spcPct val="35000"/>
            </a:spcAft>
            <a:buNone/>
          </a:pPr>
          <a:r>
            <a:rPr lang="es-MX" sz="1800" kern="1200"/>
            <a:t>Es importante considerar que el diseño adecuado del sistema de evacuación del efluente también es la base de la estructura, por lo que se deben tomar en cuenta las condiciones de operación, ergonomía y soporte estructural.</a:t>
          </a:r>
        </a:p>
      </dsp:txBody>
      <dsp:txXfrm>
        <a:off x="125424" y="133425"/>
        <a:ext cx="3357215" cy="231847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60B2-2CB4-451D-8424-C7315879643A}">
      <dsp:nvSpPr>
        <dsp:cNvPr id="0" name=""/>
        <dsp:cNvSpPr/>
      </dsp:nvSpPr>
      <dsp:spPr>
        <a:xfrm>
          <a:off x="0" y="1436"/>
          <a:ext cx="4931897" cy="7113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MX" sz="2000" kern="1200" dirty="0"/>
            <a:t>Clasificación de filtros percoladores</a:t>
          </a:r>
        </a:p>
      </dsp:txBody>
      <dsp:txXfrm>
        <a:off x="34726" y="36162"/>
        <a:ext cx="4862445" cy="641908"/>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62E84D-E02C-4381-AB71-0C85F64D66D0}">
      <dsp:nvSpPr>
        <dsp:cNvPr id="0" name=""/>
        <dsp:cNvSpPr/>
      </dsp:nvSpPr>
      <dsp:spPr>
        <a:xfrm>
          <a:off x="0" y="1466"/>
          <a:ext cx="8215952" cy="149978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s-MX" sz="2000" b="1" kern="1200" dirty="0">
              <a:solidFill>
                <a:schemeClr val="tx1"/>
              </a:solidFill>
            </a:rPr>
            <a:t>Los efluentes de los filtros de alta carga prácticamente tienen condiciones similares  que los de baja carga solo que la DBO es un poco mayor y no son tan estabilizados ya que en este caso no se tiene una nitrificación total.</a:t>
          </a:r>
        </a:p>
      </dsp:txBody>
      <dsp:txXfrm>
        <a:off x="73214" y="74680"/>
        <a:ext cx="8069524" cy="1353359"/>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60B2-2CB4-451D-8424-C7315879643A}">
      <dsp:nvSpPr>
        <dsp:cNvPr id="0" name=""/>
        <dsp:cNvSpPr/>
      </dsp:nvSpPr>
      <dsp:spPr>
        <a:xfrm>
          <a:off x="0" y="1436"/>
          <a:ext cx="6569628" cy="7113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MX" sz="2000" kern="1200" dirty="0"/>
            <a:t>Características de operación de filtros percoladores</a:t>
          </a:r>
        </a:p>
      </dsp:txBody>
      <dsp:txXfrm>
        <a:off x="34726" y="36162"/>
        <a:ext cx="6500176" cy="641908"/>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60B2-2CB4-451D-8424-C7315879643A}">
      <dsp:nvSpPr>
        <dsp:cNvPr id="0" name=""/>
        <dsp:cNvSpPr/>
      </dsp:nvSpPr>
      <dsp:spPr>
        <a:xfrm>
          <a:off x="0" y="4757"/>
          <a:ext cx="6621693" cy="6364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MX" sz="2000" b="1" kern="1200" dirty="0"/>
            <a:t>Características de operación de filtros percoladores</a:t>
          </a:r>
        </a:p>
      </dsp:txBody>
      <dsp:txXfrm>
        <a:off x="31070" y="35827"/>
        <a:ext cx="6559553" cy="57434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37A02-9971-4809-96AD-F9579F782B91}">
      <dsp:nvSpPr>
        <dsp:cNvPr id="0" name=""/>
        <dsp:cNvSpPr/>
      </dsp:nvSpPr>
      <dsp:spPr>
        <a:xfrm>
          <a:off x="0" y="2252"/>
          <a:ext cx="4508815" cy="23042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rtl="0">
            <a:lnSpc>
              <a:spcPct val="90000"/>
            </a:lnSpc>
            <a:spcBef>
              <a:spcPct val="0"/>
            </a:spcBef>
            <a:spcAft>
              <a:spcPct val="35000"/>
            </a:spcAft>
            <a:buNone/>
          </a:pPr>
          <a:r>
            <a:rPr lang="es-MX" sz="1800" b="1" kern="1200" dirty="0">
              <a:solidFill>
                <a:schemeClr val="tx1"/>
              </a:solidFill>
            </a:rPr>
            <a:t>Un sistema convencional de filtros percoladores, esta compuesto por un sedimentador primario, una unidad biológica que puede contener uno o varios filtros, cada uno seguido de un sedimentador secundario como se muestra en la figura.</a:t>
          </a:r>
        </a:p>
      </dsp:txBody>
      <dsp:txXfrm>
        <a:off x="112483" y="114735"/>
        <a:ext cx="4283849" cy="2079253"/>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60B2-2CB4-451D-8424-C7315879643A}">
      <dsp:nvSpPr>
        <dsp:cNvPr id="0" name=""/>
        <dsp:cNvSpPr/>
      </dsp:nvSpPr>
      <dsp:spPr>
        <a:xfrm>
          <a:off x="0" y="0"/>
          <a:ext cx="3550948" cy="64551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MX" sz="2000" b="1" kern="1200" dirty="0"/>
            <a:t>Diagramas de flujo de filtros percoladores</a:t>
          </a:r>
        </a:p>
      </dsp:txBody>
      <dsp:txXfrm>
        <a:off x="31511" y="31511"/>
        <a:ext cx="3487926" cy="58248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60B2-2CB4-451D-8424-C7315879643A}">
      <dsp:nvSpPr>
        <dsp:cNvPr id="0" name=""/>
        <dsp:cNvSpPr/>
      </dsp:nvSpPr>
      <dsp:spPr>
        <a:xfrm>
          <a:off x="0" y="150256"/>
          <a:ext cx="3398548"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MX" sz="2000" b="1" kern="1200" dirty="0">
              <a:solidFill>
                <a:schemeClr val="tx1"/>
              </a:solidFill>
            </a:rPr>
            <a:t>Sistemas de recirculación para filtros de una sola fase</a:t>
          </a:r>
        </a:p>
      </dsp:txBody>
      <dsp:txXfrm>
        <a:off x="59399" y="209655"/>
        <a:ext cx="3279750" cy="1098002"/>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60B2-2CB4-451D-8424-C7315879643A}">
      <dsp:nvSpPr>
        <dsp:cNvPr id="0" name=""/>
        <dsp:cNvSpPr/>
      </dsp:nvSpPr>
      <dsp:spPr>
        <a:xfrm>
          <a:off x="0" y="0"/>
          <a:ext cx="3550948" cy="64551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MX" sz="2000" b="1" kern="1200" dirty="0"/>
            <a:t>Diagramas de flujo de filtros percoladores</a:t>
          </a:r>
        </a:p>
      </dsp:txBody>
      <dsp:txXfrm>
        <a:off x="31511" y="31511"/>
        <a:ext cx="3487926" cy="582488"/>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60B2-2CB4-451D-8424-C7315879643A}">
      <dsp:nvSpPr>
        <dsp:cNvPr id="0" name=""/>
        <dsp:cNvSpPr/>
      </dsp:nvSpPr>
      <dsp:spPr>
        <a:xfrm>
          <a:off x="0" y="150256"/>
          <a:ext cx="3398548"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MX" sz="2000" b="1" kern="1200" dirty="0">
              <a:solidFill>
                <a:schemeClr val="tx1"/>
              </a:solidFill>
            </a:rPr>
            <a:t>Sistemas de recirculación para filtros de una sola fase</a:t>
          </a:r>
        </a:p>
      </dsp:txBody>
      <dsp:txXfrm>
        <a:off x="59399" y="209655"/>
        <a:ext cx="3279750" cy="10980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55EDC-5E94-43B2-921D-04FDDEE2D6F2}">
      <dsp:nvSpPr>
        <dsp:cNvPr id="0" name=""/>
        <dsp:cNvSpPr/>
      </dsp:nvSpPr>
      <dsp:spPr>
        <a:xfrm>
          <a:off x="0" y="0"/>
          <a:ext cx="3250722" cy="8362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MX" sz="2400" kern="1200" dirty="0"/>
            <a:t>Introducción</a:t>
          </a:r>
        </a:p>
      </dsp:txBody>
      <dsp:txXfrm>
        <a:off x="40822" y="40822"/>
        <a:ext cx="3169078" cy="754601"/>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60B2-2CB4-451D-8424-C7315879643A}">
      <dsp:nvSpPr>
        <dsp:cNvPr id="0" name=""/>
        <dsp:cNvSpPr/>
      </dsp:nvSpPr>
      <dsp:spPr>
        <a:xfrm>
          <a:off x="0" y="0"/>
          <a:ext cx="5243270" cy="6364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MX" sz="2000" b="1" kern="1200" dirty="0"/>
            <a:t>Diagramas de flujo de filtros percoladores</a:t>
          </a:r>
        </a:p>
      </dsp:txBody>
      <dsp:txXfrm>
        <a:off x="31070" y="31070"/>
        <a:ext cx="5181130" cy="574340"/>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260B2-2CB4-451D-8424-C7315879643A}">
      <dsp:nvSpPr>
        <dsp:cNvPr id="0" name=""/>
        <dsp:cNvSpPr/>
      </dsp:nvSpPr>
      <dsp:spPr>
        <a:xfrm>
          <a:off x="0" y="0"/>
          <a:ext cx="5243270"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rtl="0">
            <a:lnSpc>
              <a:spcPct val="90000"/>
            </a:lnSpc>
            <a:spcBef>
              <a:spcPct val="0"/>
            </a:spcBef>
            <a:spcAft>
              <a:spcPct val="35000"/>
            </a:spcAft>
            <a:buNone/>
          </a:pPr>
          <a:r>
            <a:rPr lang="es-MX" sz="1800" b="1" kern="1200" dirty="0">
              <a:solidFill>
                <a:schemeClr val="tx1"/>
              </a:solidFill>
            </a:rPr>
            <a:t>Sistemas de recirculación para filtros de dos fases</a:t>
          </a:r>
          <a:endParaRPr lang="es-MX" sz="1800" b="1" kern="1200" dirty="0">
            <a:solidFill>
              <a:schemeClr val="bg1"/>
            </a:solidFill>
          </a:endParaRPr>
        </a:p>
      </dsp:txBody>
      <dsp:txXfrm>
        <a:off x="59399" y="59399"/>
        <a:ext cx="5124472" cy="1098002"/>
      </dsp:txXfrm>
    </dsp:sp>
    <dsp:sp modelId="{C300ECBD-8DF2-40B2-82B1-D2F58BE5806E}">
      <dsp:nvSpPr>
        <dsp:cNvPr id="0" name=""/>
        <dsp:cNvSpPr/>
      </dsp:nvSpPr>
      <dsp:spPr>
        <a:xfrm>
          <a:off x="0" y="2188531"/>
          <a:ext cx="5243270" cy="1216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rtl="0">
            <a:lnSpc>
              <a:spcPct val="90000"/>
            </a:lnSpc>
            <a:spcBef>
              <a:spcPct val="0"/>
            </a:spcBef>
            <a:spcAft>
              <a:spcPct val="35000"/>
            </a:spcAft>
            <a:buNone/>
          </a:pPr>
          <a:r>
            <a:rPr lang="es-MX" sz="1800" b="1" kern="1200" dirty="0">
              <a:solidFill>
                <a:schemeClr val="bg1"/>
              </a:solidFill>
            </a:rPr>
            <a:t>En algunos casos se tienen sistemas de filtros percoladores no solo en paralelo sino en serie, algunos arreglos se muestran en las siguientes figuras:</a:t>
          </a:r>
        </a:p>
      </dsp:txBody>
      <dsp:txXfrm>
        <a:off x="59399" y="2247930"/>
        <a:ext cx="5124472" cy="1098002"/>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47C3B4-CC53-4AF8-8D52-6F2928AC00FB}">
      <dsp:nvSpPr>
        <dsp:cNvPr id="0" name=""/>
        <dsp:cNvSpPr/>
      </dsp:nvSpPr>
      <dsp:spPr>
        <a:xfrm>
          <a:off x="0" y="21512"/>
          <a:ext cx="9453349" cy="9172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s-MX" sz="2000" kern="1200" dirty="0"/>
            <a:t>En la sedimentación secundaria tiene lugar la separación del agua, de los sólidos desprendidos del relleno de los filtros percoladores.</a:t>
          </a:r>
        </a:p>
      </dsp:txBody>
      <dsp:txXfrm>
        <a:off x="44778" y="66290"/>
        <a:ext cx="9363793" cy="827724"/>
      </dsp:txXfrm>
    </dsp:sp>
    <dsp:sp modelId="{24C33887-07EF-48F2-B8B5-11A2891C3742}">
      <dsp:nvSpPr>
        <dsp:cNvPr id="0" name=""/>
        <dsp:cNvSpPr/>
      </dsp:nvSpPr>
      <dsp:spPr>
        <a:xfrm>
          <a:off x="0" y="1079913"/>
          <a:ext cx="9453349" cy="9172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s-MX" sz="2000" kern="1200" dirty="0"/>
            <a:t> Parte del líquido sobrenadante puede recircularse nuevamente hacia la entrada del filtro. </a:t>
          </a:r>
        </a:p>
      </dsp:txBody>
      <dsp:txXfrm>
        <a:off x="44778" y="1124691"/>
        <a:ext cx="9363793" cy="827724"/>
      </dsp:txXfrm>
    </dsp:sp>
    <dsp:sp modelId="{112BADC6-2442-4A3C-BEE4-FA92EC539F7E}">
      <dsp:nvSpPr>
        <dsp:cNvPr id="0" name=""/>
        <dsp:cNvSpPr/>
      </dsp:nvSpPr>
      <dsp:spPr>
        <a:xfrm>
          <a:off x="0" y="2138313"/>
          <a:ext cx="9453349" cy="9172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s-MX" sz="2000" kern="1200" dirty="0"/>
            <a:t>El resto constituye el efluente de la planta, a menos que esté prevista la cloración como tratamiento terminal.</a:t>
          </a:r>
        </a:p>
      </dsp:txBody>
      <dsp:txXfrm>
        <a:off x="44778" y="2183091"/>
        <a:ext cx="9363793" cy="827724"/>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611FC4-A6C3-48F6-BD94-5303EFD7A0D5}">
      <dsp:nvSpPr>
        <dsp:cNvPr id="0" name=""/>
        <dsp:cNvSpPr/>
      </dsp:nvSpPr>
      <dsp:spPr>
        <a:xfrm>
          <a:off x="0" y="6045"/>
          <a:ext cx="9453349" cy="8985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s-MX" sz="2000" kern="1200" dirty="0"/>
            <a:t>El sólido que va hacia el fondo del sedimentador, constituye el lodo, que será descargado hacia los digestores anaerobios para su ulterior descomposición.</a:t>
          </a:r>
        </a:p>
      </dsp:txBody>
      <dsp:txXfrm>
        <a:off x="43864" y="49909"/>
        <a:ext cx="9365621" cy="810832"/>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2F2E9-F900-4DA2-B24E-017655EC4677}">
      <dsp:nvSpPr>
        <dsp:cNvPr id="0" name=""/>
        <dsp:cNvSpPr/>
      </dsp:nvSpPr>
      <dsp:spPr>
        <a:xfrm>
          <a:off x="0" y="0"/>
          <a:ext cx="4592724" cy="77080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s-MX" sz="2800" kern="1200" dirty="0"/>
            <a:t>Sedimentador secundario</a:t>
          </a:r>
        </a:p>
      </dsp:txBody>
      <dsp:txXfrm>
        <a:off x="37628" y="37628"/>
        <a:ext cx="4517468" cy="695551"/>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8147A-9320-4F26-9459-C700688EA78E}">
      <dsp:nvSpPr>
        <dsp:cNvPr id="0" name=""/>
        <dsp:cNvSpPr/>
      </dsp:nvSpPr>
      <dsp:spPr>
        <a:xfrm>
          <a:off x="5060156" y="1551"/>
          <a:ext cx="2071687" cy="2071687"/>
        </a:xfrm>
        <a:prstGeom prst="ellipse">
          <a:avLst/>
        </a:prstGeom>
        <a:solidFill>
          <a:schemeClr val="accent2"/>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s-MX" sz="1200" kern="1200"/>
            <a:t>Como se ha visto anteriormente, un sedimentador secundario es básico para el funcionamiento de un filtro percolador, ya que:</a:t>
          </a:r>
        </a:p>
      </dsp:txBody>
      <dsp:txXfrm>
        <a:off x="5363548" y="304943"/>
        <a:ext cx="1464903" cy="1464903"/>
      </dsp:txXfrm>
    </dsp:sp>
    <dsp:sp modelId="{832298D7-970E-4298-A166-1DC6FA795608}">
      <dsp:nvSpPr>
        <dsp:cNvPr id="0" name=""/>
        <dsp:cNvSpPr/>
      </dsp:nvSpPr>
      <dsp:spPr>
        <a:xfrm rot="2160000">
          <a:off x="7066054" y="1592169"/>
          <a:ext cx="549413" cy="69919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a:off x="7081793" y="1683567"/>
        <a:ext cx="384589" cy="419516"/>
      </dsp:txXfrm>
    </dsp:sp>
    <dsp:sp modelId="{E674AA29-3B17-4CF9-A52A-B4A5C5134FF5}">
      <dsp:nvSpPr>
        <dsp:cNvPr id="0" name=""/>
        <dsp:cNvSpPr/>
      </dsp:nvSpPr>
      <dsp:spPr>
        <a:xfrm>
          <a:off x="7574837" y="1828574"/>
          <a:ext cx="2071687" cy="207168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s-MX" sz="1200" kern="1200"/>
            <a:t>Es quien recibe el efluente del FP.</a:t>
          </a:r>
        </a:p>
      </dsp:txBody>
      <dsp:txXfrm>
        <a:off x="7878229" y="2131966"/>
        <a:ext cx="1464903" cy="1464903"/>
      </dsp:txXfrm>
    </dsp:sp>
    <dsp:sp modelId="{0C664E3D-3616-498A-A5FC-F8618B4E27C7}">
      <dsp:nvSpPr>
        <dsp:cNvPr id="0" name=""/>
        <dsp:cNvSpPr/>
      </dsp:nvSpPr>
      <dsp:spPr>
        <a:xfrm rot="6480000">
          <a:off x="7860518" y="3978125"/>
          <a:ext cx="549413" cy="69919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rot="10800000">
        <a:off x="7968397" y="4039586"/>
        <a:ext cx="384589" cy="419516"/>
      </dsp:txXfrm>
    </dsp:sp>
    <dsp:sp modelId="{281A9E6C-A259-499B-8EDB-9A40FDC19DB3}">
      <dsp:nvSpPr>
        <dsp:cNvPr id="0" name=""/>
        <dsp:cNvSpPr/>
      </dsp:nvSpPr>
      <dsp:spPr>
        <a:xfrm>
          <a:off x="6614314" y="4784760"/>
          <a:ext cx="2071687" cy="207168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s-MX" sz="1200" kern="1200"/>
            <a:t>Es aquí donde se sedimentan los bioflocs.</a:t>
          </a:r>
        </a:p>
      </dsp:txBody>
      <dsp:txXfrm>
        <a:off x="6917706" y="5088152"/>
        <a:ext cx="1464903" cy="1464903"/>
      </dsp:txXfrm>
    </dsp:sp>
    <dsp:sp modelId="{1AF671BA-A4F3-4908-97CA-885208FAE3B2}">
      <dsp:nvSpPr>
        <dsp:cNvPr id="0" name=""/>
        <dsp:cNvSpPr/>
      </dsp:nvSpPr>
      <dsp:spPr>
        <a:xfrm rot="10800000">
          <a:off x="5836842" y="5471006"/>
          <a:ext cx="549413" cy="69919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rot="10800000">
        <a:off x="6001666" y="5610845"/>
        <a:ext cx="384589" cy="419516"/>
      </dsp:txXfrm>
    </dsp:sp>
    <dsp:sp modelId="{C2D35A34-AEF1-4EB6-9CEB-F53C8351AC98}">
      <dsp:nvSpPr>
        <dsp:cNvPr id="0" name=""/>
        <dsp:cNvSpPr/>
      </dsp:nvSpPr>
      <dsp:spPr>
        <a:xfrm>
          <a:off x="3505997" y="4784760"/>
          <a:ext cx="2071687" cy="207168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s-MX" sz="1200" kern="1200"/>
            <a:t>Es la fuente de lodos de recirculación.</a:t>
          </a:r>
        </a:p>
      </dsp:txBody>
      <dsp:txXfrm>
        <a:off x="3809389" y="5088152"/>
        <a:ext cx="1464903" cy="1464903"/>
      </dsp:txXfrm>
    </dsp:sp>
    <dsp:sp modelId="{91BCC162-2E26-4D47-A20C-12D8959E4EB3}">
      <dsp:nvSpPr>
        <dsp:cNvPr id="0" name=""/>
        <dsp:cNvSpPr/>
      </dsp:nvSpPr>
      <dsp:spPr>
        <a:xfrm rot="15120000">
          <a:off x="3791677" y="4007702"/>
          <a:ext cx="549413" cy="69919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rot="10800000">
        <a:off x="3899556" y="4225919"/>
        <a:ext cx="384589" cy="419516"/>
      </dsp:txXfrm>
    </dsp:sp>
    <dsp:sp modelId="{FD5CD080-8F49-43A3-A976-22914712851F}">
      <dsp:nvSpPr>
        <dsp:cNvPr id="0" name=""/>
        <dsp:cNvSpPr/>
      </dsp:nvSpPr>
      <dsp:spPr>
        <a:xfrm>
          <a:off x="2545474" y="1828574"/>
          <a:ext cx="2071687" cy="207168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s-MX" sz="1200" kern="1200"/>
            <a:t>Es donde se instalan los equipos de bombeo </a:t>
          </a:r>
        </a:p>
      </dsp:txBody>
      <dsp:txXfrm>
        <a:off x="2848866" y="2131966"/>
        <a:ext cx="1464903" cy="1464903"/>
      </dsp:txXfrm>
    </dsp:sp>
    <dsp:sp modelId="{5D4E0236-B150-4A90-BEAA-E2C85C27954F}">
      <dsp:nvSpPr>
        <dsp:cNvPr id="0" name=""/>
        <dsp:cNvSpPr/>
      </dsp:nvSpPr>
      <dsp:spPr>
        <a:xfrm rot="19440000">
          <a:off x="4551372" y="1610449"/>
          <a:ext cx="549413" cy="69919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a:off x="4567111" y="1798729"/>
        <a:ext cx="384589" cy="419516"/>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2F2E9-F900-4DA2-B24E-017655EC4677}">
      <dsp:nvSpPr>
        <dsp:cNvPr id="0" name=""/>
        <dsp:cNvSpPr/>
      </dsp:nvSpPr>
      <dsp:spPr>
        <a:xfrm>
          <a:off x="0" y="0"/>
          <a:ext cx="3146062" cy="137707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s-MX" sz="2800" kern="1200" dirty="0"/>
            <a:t>Sedimentador</a:t>
          </a:r>
        </a:p>
        <a:p>
          <a:pPr marL="0" lvl="0" indent="0" algn="ctr" defTabSz="1244600" rtl="0">
            <a:lnSpc>
              <a:spcPct val="90000"/>
            </a:lnSpc>
            <a:spcBef>
              <a:spcPct val="0"/>
            </a:spcBef>
            <a:spcAft>
              <a:spcPct val="35000"/>
            </a:spcAft>
            <a:buNone/>
          </a:pPr>
          <a:r>
            <a:rPr lang="es-MX" sz="2800" kern="1200" dirty="0"/>
            <a:t> secundario</a:t>
          </a:r>
        </a:p>
      </dsp:txBody>
      <dsp:txXfrm>
        <a:off x="67223" y="67223"/>
        <a:ext cx="3011616" cy="1242630"/>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02E7F4-DD7C-49F1-8394-BE12DEA18FFD}">
      <dsp:nvSpPr>
        <dsp:cNvPr id="0" name=""/>
        <dsp:cNvSpPr/>
      </dsp:nvSpPr>
      <dsp:spPr>
        <a:xfrm>
          <a:off x="0" y="439"/>
          <a:ext cx="4053384" cy="89987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MX" sz="2000" kern="1200" dirty="0"/>
            <a:t>Planta convencional de una tratadora de aguas residuales con filtros percoladores</a:t>
          </a:r>
        </a:p>
      </dsp:txBody>
      <dsp:txXfrm>
        <a:off x="43928" y="44367"/>
        <a:ext cx="3965528" cy="812016"/>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08348-85D6-4C2B-8ED7-4AEE7D313CBA}">
      <dsp:nvSpPr>
        <dsp:cNvPr id="0" name=""/>
        <dsp:cNvSpPr/>
      </dsp:nvSpPr>
      <dsp:spPr>
        <a:xfrm>
          <a:off x="0" y="6477"/>
          <a:ext cx="8237432" cy="7675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s-MX" sz="2000" kern="1200" dirty="0"/>
            <a:t>Problemas comunes en la operación de los filtros percoladores</a:t>
          </a:r>
        </a:p>
      </dsp:txBody>
      <dsp:txXfrm>
        <a:off x="37467" y="43944"/>
        <a:ext cx="8162498" cy="692586"/>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9DDD34-E2EE-4261-9CDD-F74B7E22F6F1}">
      <dsp:nvSpPr>
        <dsp:cNvPr id="0" name=""/>
        <dsp:cNvSpPr/>
      </dsp:nvSpPr>
      <dsp:spPr>
        <a:xfrm>
          <a:off x="0" y="0"/>
          <a:ext cx="4417181" cy="9734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s-MX" sz="2800" kern="1200" dirty="0"/>
            <a:t>Ventajas de los F P</a:t>
          </a:r>
        </a:p>
      </dsp:txBody>
      <dsp:txXfrm>
        <a:off x="47519" y="47519"/>
        <a:ext cx="4322143" cy="8784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E18C77-9DB9-4648-81FA-253006CCDA82}">
      <dsp:nvSpPr>
        <dsp:cNvPr id="0" name=""/>
        <dsp:cNvSpPr/>
      </dsp:nvSpPr>
      <dsp:spPr>
        <a:xfrm>
          <a:off x="0" y="1108219"/>
          <a:ext cx="11823797" cy="529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D1ACE4-A130-44E5-BC7F-9AFCF3FEDE07}">
      <dsp:nvSpPr>
        <dsp:cNvPr id="0" name=""/>
        <dsp:cNvSpPr/>
      </dsp:nvSpPr>
      <dsp:spPr>
        <a:xfrm>
          <a:off x="591189" y="39657"/>
          <a:ext cx="10324882" cy="137852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b="0" kern="1200" dirty="0">
              <a:solidFill>
                <a:schemeClr val="tx1"/>
              </a:solidFill>
            </a:rPr>
            <a:t>Uno de los reactores biológicos mas utilizados en la actualidad son los de biomasa fija en medio fijo, siendo los filtros percoladores los mas representativos.</a:t>
          </a:r>
        </a:p>
      </dsp:txBody>
      <dsp:txXfrm>
        <a:off x="658483" y="106951"/>
        <a:ext cx="10190294" cy="1243934"/>
      </dsp:txXfrm>
    </dsp:sp>
    <dsp:sp modelId="{9331458E-0CF5-428F-B885-0D9A80F8F1BD}">
      <dsp:nvSpPr>
        <dsp:cNvPr id="0" name=""/>
        <dsp:cNvSpPr/>
      </dsp:nvSpPr>
      <dsp:spPr>
        <a:xfrm>
          <a:off x="0" y="2917384"/>
          <a:ext cx="11823797" cy="529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B5209A-95BF-4018-89DF-0B09B16CF6CD}">
      <dsp:nvSpPr>
        <dsp:cNvPr id="0" name=""/>
        <dsp:cNvSpPr/>
      </dsp:nvSpPr>
      <dsp:spPr>
        <a:xfrm>
          <a:off x="591189" y="1750819"/>
          <a:ext cx="10466082" cy="147652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b="0" kern="1200" dirty="0">
              <a:solidFill>
                <a:schemeClr val="tx1"/>
              </a:solidFill>
            </a:rPr>
            <a:t>Por su naturaleza de funcionar como torres, estas estructuras precisan que el agua residual que llegue sea libre de sólidos suspendidos, por lo que se hace necesario instalar un sedimentador primario antes del reactor biológico.</a:t>
          </a:r>
        </a:p>
      </dsp:txBody>
      <dsp:txXfrm>
        <a:off x="663267" y="1822897"/>
        <a:ext cx="10321926" cy="1332369"/>
      </dsp:txXfrm>
    </dsp:sp>
    <dsp:sp modelId="{0DA7D2C8-E350-4168-B261-802943AAD0AE}">
      <dsp:nvSpPr>
        <dsp:cNvPr id="0" name=""/>
        <dsp:cNvSpPr/>
      </dsp:nvSpPr>
      <dsp:spPr>
        <a:xfrm>
          <a:off x="0" y="4785659"/>
          <a:ext cx="11823797" cy="529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372E4F-9AA0-4EC2-853C-17373A3FE336}">
      <dsp:nvSpPr>
        <dsp:cNvPr id="0" name=""/>
        <dsp:cNvSpPr/>
      </dsp:nvSpPr>
      <dsp:spPr>
        <a:xfrm>
          <a:off x="591189" y="3559984"/>
          <a:ext cx="10658597" cy="15076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b="0" kern="1200" dirty="0">
              <a:solidFill>
                <a:schemeClr val="tx1"/>
              </a:solidFill>
            </a:rPr>
            <a:t>La materia orgánica y algunos otros contaminantes del agua son degradadas en una película biológica de consistencia gelatinosa que se desarrolla alrededor de los elementos constitutivos del empaque.</a:t>
          </a:r>
        </a:p>
      </dsp:txBody>
      <dsp:txXfrm>
        <a:off x="664787" y="3633582"/>
        <a:ext cx="10511401" cy="1360461"/>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19C6D4-0C73-4177-A565-832F1846EEB2}">
      <dsp:nvSpPr>
        <dsp:cNvPr id="0" name=""/>
        <dsp:cNvSpPr/>
      </dsp:nvSpPr>
      <dsp:spPr>
        <a:xfrm>
          <a:off x="0" y="61626"/>
          <a:ext cx="4833256" cy="122104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s-MX" sz="2300" kern="1200" dirty="0"/>
            <a:t>No se requieren muros perimetrales estructurales</a:t>
          </a:r>
        </a:p>
      </dsp:txBody>
      <dsp:txXfrm>
        <a:off x="59606" y="121232"/>
        <a:ext cx="4714044" cy="1101829"/>
      </dsp:txXfrm>
    </dsp:sp>
    <dsp:sp modelId="{07180CAA-3923-4D8C-8C59-59A2B1DBC764}">
      <dsp:nvSpPr>
        <dsp:cNvPr id="0" name=""/>
        <dsp:cNvSpPr/>
      </dsp:nvSpPr>
      <dsp:spPr>
        <a:xfrm>
          <a:off x="0" y="1348907"/>
          <a:ext cx="4833256" cy="122104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s-MX" sz="2300" kern="1200" dirty="0"/>
            <a:t>El sistema de aireación no requiere energía</a:t>
          </a:r>
        </a:p>
      </dsp:txBody>
      <dsp:txXfrm>
        <a:off x="59606" y="1408513"/>
        <a:ext cx="4714044" cy="1101829"/>
      </dsp:txXfrm>
    </dsp:sp>
    <dsp:sp modelId="{DCA356FB-644E-41F5-9C3A-4C8B90E6DA40}">
      <dsp:nvSpPr>
        <dsp:cNvPr id="0" name=""/>
        <dsp:cNvSpPr/>
      </dsp:nvSpPr>
      <dsp:spPr>
        <a:xfrm>
          <a:off x="0" y="2636189"/>
          <a:ext cx="4833256" cy="122104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s-MX" sz="2300" kern="1200" dirty="0"/>
            <a:t>En zonas con topografía favorable el sistema hidráulico pueden funciona sin energía</a:t>
          </a:r>
        </a:p>
      </dsp:txBody>
      <dsp:txXfrm>
        <a:off x="59606" y="2695795"/>
        <a:ext cx="4714044" cy="1101829"/>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9DDD34-E2EE-4261-9CDD-F74B7E22F6F1}">
      <dsp:nvSpPr>
        <dsp:cNvPr id="0" name=""/>
        <dsp:cNvSpPr/>
      </dsp:nvSpPr>
      <dsp:spPr>
        <a:xfrm>
          <a:off x="0" y="0"/>
          <a:ext cx="4417181" cy="9734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s-MX" sz="2800" kern="1200" dirty="0"/>
            <a:t>Desventajas de los F P</a:t>
          </a:r>
        </a:p>
      </dsp:txBody>
      <dsp:txXfrm>
        <a:off x="47519" y="47519"/>
        <a:ext cx="4322143" cy="878402"/>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19C6D4-0C73-4177-A565-832F1846EEB2}">
      <dsp:nvSpPr>
        <dsp:cNvPr id="0" name=""/>
        <dsp:cNvSpPr/>
      </dsp:nvSpPr>
      <dsp:spPr>
        <a:xfrm>
          <a:off x="0" y="8948"/>
          <a:ext cx="4833256" cy="11793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kern="1200" dirty="0"/>
            <a:t>Proliferación de mosca </a:t>
          </a:r>
          <a:r>
            <a:rPr lang="es-MX" sz="2400" kern="1200" dirty="0" err="1"/>
            <a:t>Psychoda</a:t>
          </a:r>
          <a:endParaRPr lang="es-MX" sz="2400" kern="1200" dirty="0"/>
        </a:p>
      </dsp:txBody>
      <dsp:txXfrm>
        <a:off x="57572" y="66520"/>
        <a:ext cx="4718112" cy="1064216"/>
      </dsp:txXfrm>
    </dsp:sp>
    <dsp:sp modelId="{07180CAA-3923-4D8C-8C59-59A2B1DBC764}">
      <dsp:nvSpPr>
        <dsp:cNvPr id="0" name=""/>
        <dsp:cNvSpPr/>
      </dsp:nvSpPr>
      <dsp:spPr>
        <a:xfrm>
          <a:off x="0" y="1369748"/>
          <a:ext cx="4833256" cy="11793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kern="1200" dirty="0"/>
            <a:t>Formación de espumas en el efluente</a:t>
          </a:r>
        </a:p>
      </dsp:txBody>
      <dsp:txXfrm>
        <a:off x="57572" y="1427320"/>
        <a:ext cx="4718112" cy="1064216"/>
      </dsp:txXfrm>
    </dsp:sp>
    <dsp:sp modelId="{DCA356FB-644E-41F5-9C3A-4C8B90E6DA40}">
      <dsp:nvSpPr>
        <dsp:cNvPr id="0" name=""/>
        <dsp:cNvSpPr/>
      </dsp:nvSpPr>
      <dsp:spPr>
        <a:xfrm>
          <a:off x="0" y="2730548"/>
          <a:ext cx="4833256" cy="11793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kern="1200" dirty="0"/>
            <a:t>Formación de hielo en el lecho</a:t>
          </a:r>
        </a:p>
      </dsp:txBody>
      <dsp:txXfrm>
        <a:off x="57572" y="2788120"/>
        <a:ext cx="4718112" cy="1064216"/>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D7AF3-C72D-4878-8860-514F554E3AF9}">
      <dsp:nvSpPr>
        <dsp:cNvPr id="0" name=""/>
        <dsp:cNvSpPr/>
      </dsp:nvSpPr>
      <dsp:spPr>
        <a:xfrm>
          <a:off x="0" y="715"/>
          <a:ext cx="3050604" cy="72539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rtl="0">
            <a:lnSpc>
              <a:spcPct val="90000"/>
            </a:lnSpc>
            <a:spcBef>
              <a:spcPct val="0"/>
            </a:spcBef>
            <a:spcAft>
              <a:spcPct val="35000"/>
            </a:spcAft>
            <a:buNone/>
          </a:pPr>
          <a:r>
            <a:rPr lang="es-MX" sz="3100" kern="1200"/>
            <a:t>Bibliografía</a:t>
          </a:r>
        </a:p>
      </dsp:txBody>
      <dsp:txXfrm>
        <a:off x="35411" y="36126"/>
        <a:ext cx="2979782" cy="6545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55EDC-5E94-43B2-921D-04FDDEE2D6F2}">
      <dsp:nvSpPr>
        <dsp:cNvPr id="0" name=""/>
        <dsp:cNvSpPr/>
      </dsp:nvSpPr>
      <dsp:spPr>
        <a:xfrm>
          <a:off x="0" y="0"/>
          <a:ext cx="3250722" cy="8362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MX" sz="2400" kern="1200" dirty="0"/>
            <a:t>Introducción</a:t>
          </a:r>
        </a:p>
      </dsp:txBody>
      <dsp:txXfrm>
        <a:off x="40822" y="40822"/>
        <a:ext cx="3169078" cy="75460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E18C77-9DB9-4648-81FA-253006CCDA82}">
      <dsp:nvSpPr>
        <dsp:cNvPr id="0" name=""/>
        <dsp:cNvSpPr/>
      </dsp:nvSpPr>
      <dsp:spPr>
        <a:xfrm>
          <a:off x="0" y="1211806"/>
          <a:ext cx="11823797" cy="554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D1ACE4-A130-44E5-BC7F-9AFCF3FEDE07}">
      <dsp:nvSpPr>
        <dsp:cNvPr id="0" name=""/>
        <dsp:cNvSpPr/>
      </dsp:nvSpPr>
      <dsp:spPr>
        <a:xfrm>
          <a:off x="562623" y="297077"/>
          <a:ext cx="10324882" cy="144416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b="0" kern="1200" dirty="0">
              <a:solidFill>
                <a:schemeClr val="tx1"/>
              </a:solidFill>
            </a:rPr>
            <a:t>Los filtros percoladores también llamados lechos bacterianos son un sistema de depuración biológica de aguas residuales en el que la oxidación bioquímica se produce al hacer circular a través de un empaque (medio poroso) aire y agua residual.</a:t>
          </a:r>
        </a:p>
      </dsp:txBody>
      <dsp:txXfrm>
        <a:off x="633121" y="367575"/>
        <a:ext cx="10183886" cy="1303170"/>
      </dsp:txXfrm>
    </dsp:sp>
    <dsp:sp modelId="{9331458E-0CF5-428F-B885-0D9A80F8F1BD}">
      <dsp:nvSpPr>
        <dsp:cNvPr id="0" name=""/>
        <dsp:cNvSpPr/>
      </dsp:nvSpPr>
      <dsp:spPr>
        <a:xfrm>
          <a:off x="0" y="3107123"/>
          <a:ext cx="11823797" cy="554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B5209A-95BF-4018-89DF-0B09B16CF6CD}">
      <dsp:nvSpPr>
        <dsp:cNvPr id="0" name=""/>
        <dsp:cNvSpPr/>
      </dsp:nvSpPr>
      <dsp:spPr>
        <a:xfrm>
          <a:off x="591189" y="1885006"/>
          <a:ext cx="10466082" cy="154683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b="0" kern="1200" dirty="0">
              <a:solidFill>
                <a:schemeClr val="tx1"/>
              </a:solidFill>
            </a:rPr>
            <a:t>El tratamiento se lleva a cabo en condiciones aeróbicas por lo que es necesario garantizar una buena aireación</a:t>
          </a:r>
        </a:p>
      </dsp:txBody>
      <dsp:txXfrm>
        <a:off x="666699" y="1960516"/>
        <a:ext cx="10315062" cy="1395816"/>
      </dsp:txXfrm>
    </dsp:sp>
    <dsp:sp modelId="{0DA7D2C8-E350-4168-B261-802943AAD0AE}">
      <dsp:nvSpPr>
        <dsp:cNvPr id="0" name=""/>
        <dsp:cNvSpPr/>
      </dsp:nvSpPr>
      <dsp:spPr>
        <a:xfrm>
          <a:off x="0" y="5064363"/>
          <a:ext cx="11823797" cy="554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372E4F-9AA0-4EC2-853C-17373A3FE336}">
      <dsp:nvSpPr>
        <dsp:cNvPr id="0" name=""/>
        <dsp:cNvSpPr/>
      </dsp:nvSpPr>
      <dsp:spPr>
        <a:xfrm>
          <a:off x="562623" y="3611429"/>
          <a:ext cx="10658597" cy="157945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b="0" kern="1200" dirty="0">
              <a:solidFill>
                <a:schemeClr val="tx1"/>
              </a:solidFill>
            </a:rPr>
            <a:t>La circulación del aire se realiza de forma natural o forzada, generalmente  a contra corriente del agua.</a:t>
          </a:r>
        </a:p>
      </dsp:txBody>
      <dsp:txXfrm>
        <a:off x="639725" y="3688531"/>
        <a:ext cx="10504393" cy="142524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55EDC-5E94-43B2-921D-04FDDEE2D6F2}">
      <dsp:nvSpPr>
        <dsp:cNvPr id="0" name=""/>
        <dsp:cNvSpPr/>
      </dsp:nvSpPr>
      <dsp:spPr>
        <a:xfrm>
          <a:off x="0" y="0"/>
          <a:ext cx="3250722" cy="8362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MX" sz="2400" kern="1200" dirty="0"/>
            <a:t>Introducción</a:t>
          </a:r>
        </a:p>
      </dsp:txBody>
      <dsp:txXfrm>
        <a:off x="40822" y="40822"/>
        <a:ext cx="3169078" cy="75460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A7D2C8-E350-4168-B261-802943AAD0AE}">
      <dsp:nvSpPr>
        <dsp:cNvPr id="0" name=""/>
        <dsp:cNvSpPr/>
      </dsp:nvSpPr>
      <dsp:spPr>
        <a:xfrm>
          <a:off x="0" y="872841"/>
          <a:ext cx="11823797" cy="907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372E4F-9AA0-4EC2-853C-17373A3FE336}">
      <dsp:nvSpPr>
        <dsp:cNvPr id="0" name=""/>
        <dsp:cNvSpPr/>
      </dsp:nvSpPr>
      <dsp:spPr>
        <a:xfrm>
          <a:off x="562623" y="327548"/>
          <a:ext cx="10658597" cy="136452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b="0" kern="1200" dirty="0">
              <a:solidFill>
                <a:schemeClr val="tx1"/>
              </a:solidFill>
            </a:rPr>
            <a:t>El influente del filtro esta compuesto por agua, materia orgánica y compuestos nitrogenados mas algunos otros contaminantes en menor cantidad.</a:t>
          </a:r>
        </a:p>
      </dsp:txBody>
      <dsp:txXfrm>
        <a:off x="629233" y="394158"/>
        <a:ext cx="10525377" cy="1231301"/>
      </dsp:txXfrm>
    </dsp:sp>
    <dsp:sp modelId="{B8454AE4-814E-41D0-8466-E4C8EF95D6E3}">
      <dsp:nvSpPr>
        <dsp:cNvPr id="0" name=""/>
        <dsp:cNvSpPr/>
      </dsp:nvSpPr>
      <dsp:spPr>
        <a:xfrm>
          <a:off x="0" y="2892460"/>
          <a:ext cx="11823797" cy="907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710C71-5218-4CDD-B0A8-724FC00C99F8}">
      <dsp:nvSpPr>
        <dsp:cNvPr id="0" name=""/>
        <dsp:cNvSpPr/>
      </dsp:nvSpPr>
      <dsp:spPr>
        <a:xfrm>
          <a:off x="591189" y="1956895"/>
          <a:ext cx="10712064" cy="146692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b="0" kern="1200" dirty="0">
              <a:solidFill>
                <a:schemeClr val="tx1"/>
              </a:solidFill>
            </a:rPr>
            <a:t>El efluente de este filtro esta compuesto de agua mas </a:t>
          </a:r>
          <a:r>
            <a:rPr lang="es-MX" sz="2000" b="0" kern="1200" dirty="0" err="1">
              <a:solidFill>
                <a:schemeClr val="tx1"/>
              </a:solidFill>
            </a:rPr>
            <a:t>biopelícula</a:t>
          </a:r>
          <a:r>
            <a:rPr lang="es-MX" sz="2000" b="0" kern="1200" dirty="0">
              <a:solidFill>
                <a:schemeClr val="tx1"/>
              </a:solidFill>
            </a:rPr>
            <a:t> desprendida.  </a:t>
          </a:r>
        </a:p>
      </dsp:txBody>
      <dsp:txXfrm>
        <a:off x="662798" y="2028504"/>
        <a:ext cx="10568846" cy="1323707"/>
      </dsp:txXfrm>
    </dsp:sp>
    <dsp:sp modelId="{DC8FD106-A3EB-48A4-A689-FBCB97E02905}">
      <dsp:nvSpPr>
        <dsp:cNvPr id="0" name=""/>
        <dsp:cNvSpPr/>
      </dsp:nvSpPr>
      <dsp:spPr>
        <a:xfrm>
          <a:off x="0" y="4752481"/>
          <a:ext cx="11823797" cy="907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86386A-E7BA-4DA8-A924-09518B1CA94C}">
      <dsp:nvSpPr>
        <dsp:cNvPr id="0" name=""/>
        <dsp:cNvSpPr/>
      </dsp:nvSpPr>
      <dsp:spPr>
        <a:xfrm>
          <a:off x="591189" y="3994060"/>
          <a:ext cx="10715209" cy="12897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838" tIns="0" rIns="312838" bIns="0" numCol="1" spcCol="1270" anchor="ctr" anchorCtr="0">
          <a:noAutofit/>
        </a:bodyPr>
        <a:lstStyle/>
        <a:p>
          <a:pPr marL="0" lvl="0" indent="0" algn="just" defTabSz="889000" rtl="0">
            <a:lnSpc>
              <a:spcPct val="90000"/>
            </a:lnSpc>
            <a:spcBef>
              <a:spcPct val="0"/>
            </a:spcBef>
            <a:spcAft>
              <a:spcPct val="35000"/>
            </a:spcAft>
            <a:buNone/>
          </a:pPr>
          <a:r>
            <a:rPr lang="es-MX" sz="2000" b="0" kern="1200" dirty="0">
              <a:solidFill>
                <a:schemeClr val="tx1"/>
              </a:solidFill>
            </a:rPr>
            <a:t>La </a:t>
          </a:r>
          <a:r>
            <a:rPr lang="es-MX" sz="2000" b="0" kern="1200" dirty="0" err="1">
              <a:solidFill>
                <a:schemeClr val="tx1"/>
              </a:solidFill>
            </a:rPr>
            <a:t>biopelícula</a:t>
          </a:r>
          <a:r>
            <a:rPr lang="es-MX" sz="2000" b="0" kern="1200" dirty="0">
              <a:solidFill>
                <a:schemeClr val="tx1"/>
              </a:solidFill>
            </a:rPr>
            <a:t> desprendida es un </a:t>
          </a:r>
          <a:r>
            <a:rPr lang="es-MX" sz="2000" b="0" kern="1200" dirty="0" err="1">
              <a:solidFill>
                <a:schemeClr val="tx1"/>
              </a:solidFill>
            </a:rPr>
            <a:t>biofloc</a:t>
          </a:r>
          <a:r>
            <a:rPr lang="es-MX" sz="2000" b="0" kern="1200" dirty="0">
              <a:solidFill>
                <a:schemeClr val="tx1"/>
              </a:solidFill>
            </a:rPr>
            <a:t> que se encuentra suspendido en el agua y que es fácilmente removible mediante sedimentación</a:t>
          </a:r>
        </a:p>
      </dsp:txBody>
      <dsp:txXfrm>
        <a:off x="654151" y="4057022"/>
        <a:ext cx="10589285" cy="116385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9/24/2019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9/24/2019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7.jpe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9.xml"/><Relationship Id="rId13" Type="http://schemas.openxmlformats.org/officeDocument/2006/relationships/diagramLayout" Target="../diagrams/layout20.xml"/><Relationship Id="rId3" Type="http://schemas.openxmlformats.org/officeDocument/2006/relationships/image" Target="../media/image9.jpeg"/><Relationship Id="rId7" Type="http://schemas.openxmlformats.org/officeDocument/2006/relationships/diagramData" Target="../diagrams/data19.xml"/><Relationship Id="rId12" Type="http://schemas.openxmlformats.org/officeDocument/2006/relationships/diagramData" Target="../diagrams/data20.xml"/><Relationship Id="rId2" Type="http://schemas.openxmlformats.org/officeDocument/2006/relationships/image" Target="../media/image8.jpeg"/><Relationship Id="rId16" Type="http://schemas.microsoft.com/office/2007/relationships/diagramDrawing" Target="../diagrams/drawing20.xml"/><Relationship Id="rId1" Type="http://schemas.openxmlformats.org/officeDocument/2006/relationships/slideLayout" Target="../slideLayouts/slideLayout7.xml"/><Relationship Id="rId6" Type="http://schemas.openxmlformats.org/officeDocument/2006/relationships/image" Target="../media/image12.jpeg"/><Relationship Id="rId11" Type="http://schemas.microsoft.com/office/2007/relationships/diagramDrawing" Target="../diagrams/drawing19.xml"/><Relationship Id="rId5" Type="http://schemas.openxmlformats.org/officeDocument/2006/relationships/image" Target="../media/image11.jpeg"/><Relationship Id="rId15" Type="http://schemas.openxmlformats.org/officeDocument/2006/relationships/diagramColors" Target="../diagrams/colors20.xml"/><Relationship Id="rId10" Type="http://schemas.openxmlformats.org/officeDocument/2006/relationships/diagramColors" Target="../diagrams/colors19.xml"/><Relationship Id="rId4" Type="http://schemas.openxmlformats.org/officeDocument/2006/relationships/image" Target="../media/image10.jpeg"/><Relationship Id="rId9" Type="http://schemas.openxmlformats.org/officeDocument/2006/relationships/diagramQuickStyle" Target="../diagrams/quickStyle19.xml"/><Relationship Id="rId14" Type="http://schemas.openxmlformats.org/officeDocument/2006/relationships/diagramQuickStyle" Target="../diagrams/quickStyle20.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22.xml"/><Relationship Id="rId13" Type="http://schemas.openxmlformats.org/officeDocument/2006/relationships/diagramLayout" Target="../diagrams/layout23.xml"/><Relationship Id="rId18" Type="http://schemas.openxmlformats.org/officeDocument/2006/relationships/diagramLayout" Target="../diagrams/layout24.xml"/><Relationship Id="rId3" Type="http://schemas.openxmlformats.org/officeDocument/2006/relationships/diagramLayout" Target="../diagrams/layout21.xml"/><Relationship Id="rId21" Type="http://schemas.microsoft.com/office/2007/relationships/diagramDrawing" Target="../diagrams/drawing24.xml"/><Relationship Id="rId7" Type="http://schemas.openxmlformats.org/officeDocument/2006/relationships/diagramData" Target="../diagrams/data22.xml"/><Relationship Id="rId12" Type="http://schemas.openxmlformats.org/officeDocument/2006/relationships/diagramData" Target="../diagrams/data23.xml"/><Relationship Id="rId17" Type="http://schemas.openxmlformats.org/officeDocument/2006/relationships/diagramData" Target="../diagrams/data24.xml"/><Relationship Id="rId2" Type="http://schemas.openxmlformats.org/officeDocument/2006/relationships/diagramData" Target="../diagrams/data21.xml"/><Relationship Id="rId16" Type="http://schemas.microsoft.com/office/2007/relationships/diagramDrawing" Target="../diagrams/drawing23.xml"/><Relationship Id="rId20" Type="http://schemas.openxmlformats.org/officeDocument/2006/relationships/diagramColors" Target="../diagrams/colors24.xml"/><Relationship Id="rId1" Type="http://schemas.openxmlformats.org/officeDocument/2006/relationships/slideLayout" Target="../slideLayouts/slideLayout2.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5" Type="http://schemas.openxmlformats.org/officeDocument/2006/relationships/diagramColors" Target="../diagrams/colors23.xml"/><Relationship Id="rId10" Type="http://schemas.openxmlformats.org/officeDocument/2006/relationships/diagramColors" Target="../diagrams/colors22.xml"/><Relationship Id="rId19" Type="http://schemas.openxmlformats.org/officeDocument/2006/relationships/diagramQuickStyle" Target="../diagrams/quickStyle24.xml"/><Relationship Id="rId4" Type="http://schemas.openxmlformats.org/officeDocument/2006/relationships/diagramQuickStyle" Target="../diagrams/quickStyle21.xml"/><Relationship Id="rId9" Type="http://schemas.openxmlformats.org/officeDocument/2006/relationships/diagramQuickStyle" Target="../diagrams/quickStyle22.xml"/><Relationship Id="rId14" Type="http://schemas.openxmlformats.org/officeDocument/2006/relationships/diagramQuickStyle" Target="../diagrams/quickStyle23.xml"/><Relationship Id="rId22"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26.xml"/><Relationship Id="rId3" Type="http://schemas.openxmlformats.org/officeDocument/2006/relationships/diagramLayout" Target="../diagrams/layout25.xml"/><Relationship Id="rId7" Type="http://schemas.openxmlformats.org/officeDocument/2006/relationships/diagramData" Target="../diagrams/data26.xml"/><Relationship Id="rId12" Type="http://schemas.openxmlformats.org/officeDocument/2006/relationships/image" Target="../media/image14.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11" Type="http://schemas.microsoft.com/office/2007/relationships/diagramDrawing" Target="../diagrams/drawing26.xml"/><Relationship Id="rId5" Type="http://schemas.openxmlformats.org/officeDocument/2006/relationships/diagramColors" Target="../diagrams/colors25.xml"/><Relationship Id="rId10" Type="http://schemas.openxmlformats.org/officeDocument/2006/relationships/diagramColors" Target="../diagrams/colors26.xml"/><Relationship Id="rId4" Type="http://schemas.openxmlformats.org/officeDocument/2006/relationships/diagramQuickStyle" Target="../diagrams/quickStyle25.xml"/><Relationship Id="rId9" Type="http://schemas.openxmlformats.org/officeDocument/2006/relationships/diagramQuickStyle" Target="../diagrams/quickStyle26.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8.xml"/><Relationship Id="rId13" Type="http://schemas.openxmlformats.org/officeDocument/2006/relationships/image" Target="../media/image4.png"/><Relationship Id="rId3" Type="http://schemas.openxmlformats.org/officeDocument/2006/relationships/diagramLayout" Target="../diagrams/layout27.xml"/><Relationship Id="rId7" Type="http://schemas.openxmlformats.org/officeDocument/2006/relationships/diagramData" Target="../diagrams/data28.xml"/><Relationship Id="rId12" Type="http://schemas.openxmlformats.org/officeDocument/2006/relationships/image" Target="../media/image15.png"/><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11" Type="http://schemas.microsoft.com/office/2007/relationships/diagramDrawing" Target="../diagrams/drawing28.xml"/><Relationship Id="rId5" Type="http://schemas.openxmlformats.org/officeDocument/2006/relationships/diagramColors" Target="../diagrams/colors27.xml"/><Relationship Id="rId15" Type="http://schemas.openxmlformats.org/officeDocument/2006/relationships/image" Target="../media/image17.png"/><Relationship Id="rId10" Type="http://schemas.openxmlformats.org/officeDocument/2006/relationships/diagramColors" Target="../diagrams/colors28.xml"/><Relationship Id="rId4" Type="http://schemas.openxmlformats.org/officeDocument/2006/relationships/diagramQuickStyle" Target="../diagrams/quickStyle27.xml"/><Relationship Id="rId9" Type="http://schemas.openxmlformats.org/officeDocument/2006/relationships/diagramQuickStyle" Target="../diagrams/quickStyle28.xml"/><Relationship Id="rId14" Type="http://schemas.openxmlformats.org/officeDocument/2006/relationships/image" Target="../media/image16.png"/></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30.xml"/><Relationship Id="rId3" Type="http://schemas.openxmlformats.org/officeDocument/2006/relationships/diagramLayout" Target="../diagrams/layout29.xml"/><Relationship Id="rId7" Type="http://schemas.openxmlformats.org/officeDocument/2006/relationships/image" Target="../media/image18.png"/><Relationship Id="rId12" Type="http://schemas.microsoft.com/office/2007/relationships/diagramDrawing" Target="../diagrams/drawing30.xml"/><Relationship Id="rId2" Type="http://schemas.openxmlformats.org/officeDocument/2006/relationships/diagramData" Target="../diagrams/data29.xml"/><Relationship Id="rId1" Type="http://schemas.openxmlformats.org/officeDocument/2006/relationships/slideLayout" Target="../slideLayouts/slideLayout6.xml"/><Relationship Id="rId6" Type="http://schemas.microsoft.com/office/2007/relationships/diagramDrawing" Target="../diagrams/drawing29.xml"/><Relationship Id="rId11" Type="http://schemas.openxmlformats.org/officeDocument/2006/relationships/diagramColors" Target="../diagrams/colors30.xml"/><Relationship Id="rId5" Type="http://schemas.openxmlformats.org/officeDocument/2006/relationships/diagramColors" Target="../diagrams/colors29.xml"/><Relationship Id="rId10" Type="http://schemas.openxmlformats.org/officeDocument/2006/relationships/diagramQuickStyle" Target="../diagrams/quickStyle30.xml"/><Relationship Id="rId4" Type="http://schemas.openxmlformats.org/officeDocument/2006/relationships/diagramQuickStyle" Target="../diagrams/quickStyle29.xml"/><Relationship Id="rId9" Type="http://schemas.openxmlformats.org/officeDocument/2006/relationships/diagramLayout" Target="../diagrams/layout30.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32.xml"/><Relationship Id="rId3" Type="http://schemas.openxmlformats.org/officeDocument/2006/relationships/diagramLayout" Target="../diagrams/layout31.xml"/><Relationship Id="rId7" Type="http://schemas.openxmlformats.org/officeDocument/2006/relationships/diagramData" Target="../diagrams/data32.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11" Type="http://schemas.microsoft.com/office/2007/relationships/diagramDrawing" Target="../diagrams/drawing32.xml"/><Relationship Id="rId5" Type="http://schemas.openxmlformats.org/officeDocument/2006/relationships/diagramColors" Target="../diagrams/colors31.xml"/><Relationship Id="rId10" Type="http://schemas.openxmlformats.org/officeDocument/2006/relationships/diagramColors" Target="../diagrams/colors32.xml"/><Relationship Id="rId4" Type="http://schemas.openxmlformats.org/officeDocument/2006/relationships/diagramQuickStyle" Target="../diagrams/quickStyle31.xml"/><Relationship Id="rId9" Type="http://schemas.openxmlformats.org/officeDocument/2006/relationships/diagramQuickStyle" Target="../diagrams/quickStyle3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25.xml.rels><?xml version="1.0" encoding="UTF-8" standalone="yes"?>
<Relationships xmlns="http://schemas.openxmlformats.org/package/2006/relationships"><Relationship Id="rId8" Type="http://schemas.openxmlformats.org/officeDocument/2006/relationships/diagramData" Target="../diagrams/data35.xml"/><Relationship Id="rId3" Type="http://schemas.openxmlformats.org/officeDocument/2006/relationships/diagramData" Target="../diagrams/data34.xml"/><Relationship Id="rId7" Type="http://schemas.microsoft.com/office/2007/relationships/diagramDrawing" Target="../diagrams/drawing34.xml"/><Relationship Id="rId12" Type="http://schemas.microsoft.com/office/2007/relationships/diagramDrawing" Target="../diagrams/drawing35.xm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diagramColors" Target="../diagrams/colors34.xml"/><Relationship Id="rId11" Type="http://schemas.openxmlformats.org/officeDocument/2006/relationships/diagramColors" Target="../diagrams/colors35.xml"/><Relationship Id="rId5" Type="http://schemas.openxmlformats.org/officeDocument/2006/relationships/diagramQuickStyle" Target="../diagrams/quickStyle34.xml"/><Relationship Id="rId10" Type="http://schemas.openxmlformats.org/officeDocument/2006/relationships/diagramQuickStyle" Target="../diagrams/quickStyle35.xml"/><Relationship Id="rId4" Type="http://schemas.openxmlformats.org/officeDocument/2006/relationships/diagramLayout" Target="../diagrams/layout34.xml"/><Relationship Id="rId9" Type="http://schemas.openxmlformats.org/officeDocument/2006/relationships/diagramLayout" Target="../diagrams/layout35.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37.xml"/><Relationship Id="rId3" Type="http://schemas.openxmlformats.org/officeDocument/2006/relationships/diagramLayout" Target="../diagrams/layout36.xml"/><Relationship Id="rId7" Type="http://schemas.openxmlformats.org/officeDocument/2006/relationships/diagramData" Target="../diagrams/data37.xml"/><Relationship Id="rId12" Type="http://schemas.openxmlformats.org/officeDocument/2006/relationships/image" Target="../media/image20.png"/><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11" Type="http://schemas.microsoft.com/office/2007/relationships/diagramDrawing" Target="../diagrams/drawing37.xml"/><Relationship Id="rId5" Type="http://schemas.openxmlformats.org/officeDocument/2006/relationships/diagramColors" Target="../diagrams/colors36.xml"/><Relationship Id="rId10" Type="http://schemas.openxmlformats.org/officeDocument/2006/relationships/diagramColors" Target="../diagrams/colors37.xml"/><Relationship Id="rId4" Type="http://schemas.openxmlformats.org/officeDocument/2006/relationships/diagramQuickStyle" Target="../diagrams/quickStyle36.xml"/><Relationship Id="rId9" Type="http://schemas.openxmlformats.org/officeDocument/2006/relationships/diagramQuickStyle" Target="../diagrams/quickStyle37.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39.xml"/><Relationship Id="rId3" Type="http://schemas.openxmlformats.org/officeDocument/2006/relationships/diagramLayout" Target="../diagrams/layout38.xml"/><Relationship Id="rId7" Type="http://schemas.openxmlformats.org/officeDocument/2006/relationships/diagramData" Target="../diagrams/data39.xml"/><Relationship Id="rId12" Type="http://schemas.openxmlformats.org/officeDocument/2006/relationships/image" Target="../media/image21.png"/><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11" Type="http://schemas.microsoft.com/office/2007/relationships/diagramDrawing" Target="../diagrams/drawing39.xml"/><Relationship Id="rId5" Type="http://schemas.openxmlformats.org/officeDocument/2006/relationships/diagramColors" Target="../diagrams/colors38.xml"/><Relationship Id="rId10" Type="http://schemas.openxmlformats.org/officeDocument/2006/relationships/diagramColors" Target="../diagrams/colors39.xml"/><Relationship Id="rId4" Type="http://schemas.openxmlformats.org/officeDocument/2006/relationships/diagramQuickStyle" Target="../diagrams/quickStyle38.xml"/><Relationship Id="rId9" Type="http://schemas.openxmlformats.org/officeDocument/2006/relationships/diagramQuickStyle" Target="../diagrams/quickStyle39.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41.xml"/><Relationship Id="rId3" Type="http://schemas.openxmlformats.org/officeDocument/2006/relationships/diagramLayout" Target="../diagrams/layout40.xml"/><Relationship Id="rId7" Type="http://schemas.openxmlformats.org/officeDocument/2006/relationships/diagramData" Target="../diagrams/data41.xml"/><Relationship Id="rId12" Type="http://schemas.openxmlformats.org/officeDocument/2006/relationships/image" Target="../media/image22.png"/><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11" Type="http://schemas.microsoft.com/office/2007/relationships/diagramDrawing" Target="../diagrams/drawing41.xml"/><Relationship Id="rId5" Type="http://schemas.openxmlformats.org/officeDocument/2006/relationships/diagramColors" Target="../diagrams/colors40.xml"/><Relationship Id="rId10" Type="http://schemas.openxmlformats.org/officeDocument/2006/relationships/diagramColors" Target="../diagrams/colors41.xml"/><Relationship Id="rId4" Type="http://schemas.openxmlformats.org/officeDocument/2006/relationships/diagramQuickStyle" Target="../diagrams/quickStyle40.xml"/><Relationship Id="rId9" Type="http://schemas.openxmlformats.org/officeDocument/2006/relationships/diagramQuickStyle" Target="../diagrams/quickStyle41.xml"/></Relationships>
</file>

<file path=ppt/slides/_rels/slide29.xml.rels><?xml version="1.0" encoding="UTF-8" standalone="yes"?>
<Relationships xmlns="http://schemas.openxmlformats.org/package/2006/relationships"><Relationship Id="rId8" Type="http://schemas.openxmlformats.org/officeDocument/2006/relationships/diagramLayout" Target="../diagrams/layout43.xml"/><Relationship Id="rId13" Type="http://schemas.openxmlformats.org/officeDocument/2006/relationships/diagramLayout" Target="../diagrams/layout44.xml"/><Relationship Id="rId3" Type="http://schemas.openxmlformats.org/officeDocument/2006/relationships/diagramLayout" Target="../diagrams/layout42.xml"/><Relationship Id="rId7" Type="http://schemas.openxmlformats.org/officeDocument/2006/relationships/diagramData" Target="../diagrams/data43.xml"/><Relationship Id="rId12" Type="http://schemas.openxmlformats.org/officeDocument/2006/relationships/diagramData" Target="../diagrams/data44.xml"/><Relationship Id="rId2" Type="http://schemas.openxmlformats.org/officeDocument/2006/relationships/diagramData" Target="../diagrams/data42.xml"/><Relationship Id="rId16" Type="http://schemas.microsoft.com/office/2007/relationships/diagramDrawing" Target="../diagrams/drawing44.xml"/><Relationship Id="rId1" Type="http://schemas.openxmlformats.org/officeDocument/2006/relationships/slideLayout" Target="../slideLayouts/slideLayout7.xml"/><Relationship Id="rId6" Type="http://schemas.microsoft.com/office/2007/relationships/diagramDrawing" Target="../diagrams/drawing42.xml"/><Relationship Id="rId11" Type="http://schemas.microsoft.com/office/2007/relationships/diagramDrawing" Target="../diagrams/drawing43.xml"/><Relationship Id="rId5" Type="http://schemas.openxmlformats.org/officeDocument/2006/relationships/diagramColors" Target="../diagrams/colors42.xml"/><Relationship Id="rId15" Type="http://schemas.openxmlformats.org/officeDocument/2006/relationships/diagramColors" Target="../diagrams/colors44.xml"/><Relationship Id="rId10" Type="http://schemas.openxmlformats.org/officeDocument/2006/relationships/diagramColors" Target="../diagrams/colors43.xml"/><Relationship Id="rId4" Type="http://schemas.openxmlformats.org/officeDocument/2006/relationships/diagramQuickStyle" Target="../diagrams/quickStyle42.xml"/><Relationship Id="rId9" Type="http://schemas.openxmlformats.org/officeDocument/2006/relationships/diagramQuickStyle" Target="../diagrams/quickStyle43.xml"/><Relationship Id="rId14" Type="http://schemas.openxmlformats.org/officeDocument/2006/relationships/diagramQuickStyle" Target="../diagrams/quickStyle44.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30.xml.rels><?xml version="1.0" encoding="UTF-8" standalone="yes"?>
<Relationships xmlns="http://schemas.openxmlformats.org/package/2006/relationships"><Relationship Id="rId8" Type="http://schemas.openxmlformats.org/officeDocument/2006/relationships/diagramLayout" Target="../diagrams/layout46.xml"/><Relationship Id="rId3" Type="http://schemas.openxmlformats.org/officeDocument/2006/relationships/diagramLayout" Target="../diagrams/layout45.xml"/><Relationship Id="rId7" Type="http://schemas.openxmlformats.org/officeDocument/2006/relationships/diagramData" Target="../diagrams/data46.xml"/><Relationship Id="rId2" Type="http://schemas.openxmlformats.org/officeDocument/2006/relationships/diagramData" Target="../diagrams/data45.xml"/><Relationship Id="rId1" Type="http://schemas.openxmlformats.org/officeDocument/2006/relationships/slideLayout" Target="../slideLayouts/slideLayout6.xml"/><Relationship Id="rId6" Type="http://schemas.microsoft.com/office/2007/relationships/diagramDrawing" Target="../diagrams/drawing45.xml"/><Relationship Id="rId11" Type="http://schemas.microsoft.com/office/2007/relationships/diagramDrawing" Target="../diagrams/drawing46.xml"/><Relationship Id="rId5" Type="http://schemas.openxmlformats.org/officeDocument/2006/relationships/diagramColors" Target="../diagrams/colors45.xml"/><Relationship Id="rId10" Type="http://schemas.openxmlformats.org/officeDocument/2006/relationships/diagramColors" Target="../diagrams/colors46.xml"/><Relationship Id="rId4" Type="http://schemas.openxmlformats.org/officeDocument/2006/relationships/diagramQuickStyle" Target="../diagrams/quickStyle45.xml"/><Relationship Id="rId9" Type="http://schemas.openxmlformats.org/officeDocument/2006/relationships/diagramQuickStyle" Target="../diagrams/quickStyle4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47.xml"/><Relationship Id="rId7" Type="http://schemas.openxmlformats.org/officeDocument/2006/relationships/image" Target="../media/image23.png"/><Relationship Id="rId2" Type="http://schemas.openxmlformats.org/officeDocument/2006/relationships/diagramData" Target="../diagrams/data47.xml"/><Relationship Id="rId1" Type="http://schemas.openxmlformats.org/officeDocument/2006/relationships/slideLayout" Target="../slideLayouts/slideLayout6.xml"/><Relationship Id="rId6" Type="http://schemas.microsoft.com/office/2007/relationships/diagramDrawing" Target="../diagrams/drawing47.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1.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50.xml"/><Relationship Id="rId13" Type="http://schemas.openxmlformats.org/officeDocument/2006/relationships/diagramLayout" Target="../diagrams/layout51.xml"/><Relationship Id="rId18" Type="http://schemas.openxmlformats.org/officeDocument/2006/relationships/diagramLayout" Target="../diagrams/layout52.xml"/><Relationship Id="rId3" Type="http://schemas.openxmlformats.org/officeDocument/2006/relationships/diagramLayout" Target="../diagrams/layout49.xml"/><Relationship Id="rId21" Type="http://schemas.microsoft.com/office/2007/relationships/diagramDrawing" Target="../diagrams/drawing52.xml"/><Relationship Id="rId7" Type="http://schemas.openxmlformats.org/officeDocument/2006/relationships/diagramData" Target="../diagrams/data50.xml"/><Relationship Id="rId12" Type="http://schemas.openxmlformats.org/officeDocument/2006/relationships/diagramData" Target="../diagrams/data51.xml"/><Relationship Id="rId17" Type="http://schemas.openxmlformats.org/officeDocument/2006/relationships/diagramData" Target="../diagrams/data52.xml"/><Relationship Id="rId2" Type="http://schemas.openxmlformats.org/officeDocument/2006/relationships/diagramData" Target="../diagrams/data49.xml"/><Relationship Id="rId16" Type="http://schemas.microsoft.com/office/2007/relationships/diagramDrawing" Target="../diagrams/drawing51.xml"/><Relationship Id="rId20" Type="http://schemas.openxmlformats.org/officeDocument/2006/relationships/diagramColors" Target="../diagrams/colors52.xml"/><Relationship Id="rId1" Type="http://schemas.openxmlformats.org/officeDocument/2006/relationships/slideLayout" Target="../slideLayouts/slideLayout6.xml"/><Relationship Id="rId6" Type="http://schemas.microsoft.com/office/2007/relationships/diagramDrawing" Target="../diagrams/drawing49.xml"/><Relationship Id="rId11" Type="http://schemas.microsoft.com/office/2007/relationships/diagramDrawing" Target="../diagrams/drawing50.xml"/><Relationship Id="rId5" Type="http://schemas.openxmlformats.org/officeDocument/2006/relationships/diagramColors" Target="../diagrams/colors49.xml"/><Relationship Id="rId15" Type="http://schemas.openxmlformats.org/officeDocument/2006/relationships/diagramColors" Target="../diagrams/colors51.xml"/><Relationship Id="rId10" Type="http://schemas.openxmlformats.org/officeDocument/2006/relationships/diagramColors" Target="../diagrams/colors50.xml"/><Relationship Id="rId19" Type="http://schemas.openxmlformats.org/officeDocument/2006/relationships/diagramQuickStyle" Target="../diagrams/quickStyle52.xml"/><Relationship Id="rId4" Type="http://schemas.openxmlformats.org/officeDocument/2006/relationships/diagramQuickStyle" Target="../diagrams/quickStyle49.xml"/><Relationship Id="rId9" Type="http://schemas.openxmlformats.org/officeDocument/2006/relationships/diagramQuickStyle" Target="../diagrams/quickStyle50.xml"/><Relationship Id="rId14" Type="http://schemas.openxmlformats.org/officeDocument/2006/relationships/diagramQuickStyle" Target="../diagrams/quickStyle5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3.xml"/><Relationship Id="rId1" Type="http://schemas.openxmlformats.org/officeDocument/2006/relationships/slideLayout" Target="../slideLayouts/slideLayout2.xml"/><Relationship Id="rId6" Type="http://schemas.microsoft.com/office/2007/relationships/diagramDrawing" Target="../diagrams/drawing53.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2.png"/><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365193359"/>
              </p:ext>
            </p:extLst>
          </p:nvPr>
        </p:nvGraphicFramePr>
        <p:xfrm>
          <a:off x="1507067" y="2404534"/>
          <a:ext cx="7766936" cy="1646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B1FEA1C6-68D3-44BF-96F4-D2CFC2D12F9E}"/>
              </a:ext>
            </a:extLst>
          </p:cNvPr>
          <p:cNvSpPr txBox="1"/>
          <p:nvPr/>
        </p:nvSpPr>
        <p:spPr>
          <a:xfrm>
            <a:off x="3657600" y="4470400"/>
            <a:ext cx="8286044" cy="646331"/>
          </a:xfrm>
          <a:prstGeom prst="rect">
            <a:avLst/>
          </a:prstGeom>
          <a:noFill/>
        </p:spPr>
        <p:txBody>
          <a:bodyPr wrap="square" rtlCol="0">
            <a:spAutoFit/>
          </a:bodyPr>
          <a:lstStyle/>
          <a:p>
            <a:pPr algn="r"/>
            <a:r>
              <a:rPr lang="es-MX" dirty="0"/>
              <a:t>Dr. Daury García Pulido</a:t>
            </a:r>
          </a:p>
          <a:p>
            <a:pPr algn="r"/>
            <a:r>
              <a:rPr lang="es-MX" dirty="0"/>
              <a:t>Septiembre 2019</a:t>
            </a:r>
          </a:p>
        </p:txBody>
      </p:sp>
      <p:sp>
        <p:nvSpPr>
          <p:cNvPr id="3" name="TextBox 2">
            <a:extLst>
              <a:ext uri="{FF2B5EF4-FFF2-40B4-BE49-F238E27FC236}">
                <a16:creationId xmlns:a16="http://schemas.microsoft.com/office/drawing/2014/main" id="{3AE1797D-8617-4330-97F9-E39C89F85EF5}"/>
              </a:ext>
            </a:extLst>
          </p:cNvPr>
          <p:cNvSpPr txBox="1"/>
          <p:nvPr/>
        </p:nvSpPr>
        <p:spPr>
          <a:xfrm>
            <a:off x="135467" y="394259"/>
            <a:ext cx="11921066" cy="1200329"/>
          </a:xfrm>
          <a:prstGeom prst="rect">
            <a:avLst/>
          </a:prstGeom>
          <a:noFill/>
        </p:spPr>
        <p:txBody>
          <a:bodyPr wrap="square" rtlCol="0">
            <a:spAutoFit/>
          </a:bodyPr>
          <a:lstStyle/>
          <a:p>
            <a:pPr algn="ctr"/>
            <a:r>
              <a:rPr lang="es-MX" sz="3600" dirty="0">
                <a:solidFill>
                  <a:prstClr val="white"/>
                </a:solidFill>
                <a:latin typeface="Trebuchet MS" panose="020B0603020202020204"/>
              </a:rPr>
              <a:t>Universidad Autónoma del Estado de México</a:t>
            </a:r>
          </a:p>
          <a:p>
            <a:pPr algn="ctr"/>
            <a:r>
              <a:rPr lang="es-MX" sz="3600" dirty="0">
                <a:solidFill>
                  <a:prstClr val="white"/>
                </a:solidFill>
                <a:latin typeface="Trebuchet MS" panose="020B0603020202020204"/>
              </a:rPr>
              <a:t>Facultad de Ingeniería</a:t>
            </a:r>
          </a:p>
        </p:txBody>
      </p:sp>
    </p:spTree>
    <p:extLst>
      <p:ext uri="{BB962C8B-B14F-4D97-AF65-F5344CB8AC3E}">
        <p14:creationId xmlns:p14="http://schemas.microsoft.com/office/powerpoint/2010/main" val="4223457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3848626766"/>
              </p:ext>
            </p:extLst>
          </p:nvPr>
        </p:nvGraphicFramePr>
        <p:xfrm>
          <a:off x="741729" y="326265"/>
          <a:ext cx="3250722"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3"/>
          <p:cNvGraphicFramePr>
            <a:graphicFrameLocks noGrp="1"/>
          </p:cNvGraphicFramePr>
          <p:nvPr>
            <p:ph idx="1"/>
            <p:extLst>
              <p:ext uri="{D42A27DB-BD31-4B8C-83A1-F6EECF244321}">
                <p14:modId xmlns:p14="http://schemas.microsoft.com/office/powerpoint/2010/main" val="683447502"/>
              </p:ext>
            </p:extLst>
          </p:nvPr>
        </p:nvGraphicFramePr>
        <p:xfrm>
          <a:off x="166433" y="1532587"/>
          <a:ext cx="11823797" cy="49841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60203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biopelicula de filtros percoladores"/>
          <p:cNvPicPr>
            <a:picLocks noChangeAspect="1" noChangeArrowheads="1"/>
          </p:cNvPicPr>
          <p:nvPr/>
        </p:nvPicPr>
        <p:blipFill rotWithShape="1">
          <a:blip r:embed="rId2">
            <a:extLst>
              <a:ext uri="{28A0092B-C50C-407E-A947-70E740481C1C}">
                <a14:useLocalDpi xmlns:a14="http://schemas.microsoft.com/office/drawing/2010/main" val="0"/>
              </a:ext>
            </a:extLst>
          </a:blip>
          <a:srcRect t="39723" r="49046"/>
          <a:stretch/>
        </p:blipFill>
        <p:spPr bwMode="auto">
          <a:xfrm>
            <a:off x="1469220" y="618187"/>
            <a:ext cx="8022510" cy="5718219"/>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1469220" y="5997852"/>
            <a:ext cx="8022510" cy="338554"/>
          </a:xfrm>
          <a:prstGeom prst="rect">
            <a:avLst/>
          </a:prstGeom>
          <a:solidFill>
            <a:schemeClr val="bg1"/>
          </a:solidFill>
        </p:spPr>
        <p:txBody>
          <a:bodyPr wrap="square">
            <a:spAutoFit/>
          </a:bodyPr>
          <a:lstStyle/>
          <a:p>
            <a:r>
              <a:rPr lang="es-MX" sz="800" dirty="0">
                <a:solidFill>
                  <a:schemeClr val="tx1">
                    <a:lumMod val="95000"/>
                    <a:lumOff val="5000"/>
                  </a:schemeClr>
                </a:solidFill>
              </a:rPr>
              <a:t>https://www.google.com/search?q=biopelicula+de+filtros+percoladores&amp;rlz=1C1GGGE_esMX619MX621&amp;source=lnms&amp;tbm=isch&amp;sa=X&amp;ved=0ahUKEwj9yYDekZfkAhVORa0KHdZRDIMQ_AUIESgB&amp;biw=1366&amp;bih=625#imgrc=nUj8mSFyGFdZ9M:</a:t>
            </a:r>
          </a:p>
        </p:txBody>
      </p:sp>
    </p:spTree>
    <p:extLst>
      <p:ext uri="{BB962C8B-B14F-4D97-AF65-F5344CB8AC3E}">
        <p14:creationId xmlns:p14="http://schemas.microsoft.com/office/powerpoint/2010/main" val="4081266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nvGraphicFramePr>
        <p:xfrm>
          <a:off x="741729" y="326265"/>
          <a:ext cx="3250722"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3"/>
          <p:cNvGraphicFramePr>
            <a:graphicFrameLocks noGrp="1"/>
          </p:cNvGraphicFramePr>
          <p:nvPr>
            <p:ph idx="1"/>
            <p:extLst>
              <p:ext uri="{D42A27DB-BD31-4B8C-83A1-F6EECF244321}">
                <p14:modId xmlns:p14="http://schemas.microsoft.com/office/powerpoint/2010/main" val="1809838302"/>
              </p:ext>
            </p:extLst>
          </p:nvPr>
        </p:nvGraphicFramePr>
        <p:xfrm>
          <a:off x="166433" y="1532587"/>
          <a:ext cx="11823797" cy="49841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30988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465728058"/>
              </p:ext>
            </p:extLst>
          </p:nvPr>
        </p:nvGraphicFramePr>
        <p:xfrm>
          <a:off x="741728" y="326265"/>
          <a:ext cx="11119714" cy="6035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4002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071097822"/>
              </p:ext>
            </p:extLst>
          </p:nvPr>
        </p:nvGraphicFramePr>
        <p:xfrm>
          <a:off x="635129" y="422031"/>
          <a:ext cx="5134605" cy="928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3"/>
          <p:cNvGraphicFramePr>
            <a:graphicFrameLocks noGrp="1"/>
          </p:cNvGraphicFramePr>
          <p:nvPr>
            <p:ph idx="1"/>
            <p:extLst>
              <p:ext uri="{D42A27DB-BD31-4B8C-83A1-F6EECF244321}">
                <p14:modId xmlns:p14="http://schemas.microsoft.com/office/powerpoint/2010/main" val="719074207"/>
              </p:ext>
            </p:extLst>
          </p:nvPr>
        </p:nvGraphicFramePr>
        <p:xfrm>
          <a:off x="1682364" y="2180493"/>
          <a:ext cx="8827274" cy="424123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557727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479429175"/>
              </p:ext>
            </p:extLst>
          </p:nvPr>
        </p:nvGraphicFramePr>
        <p:xfrm>
          <a:off x="635129" y="422032"/>
          <a:ext cx="5134605" cy="59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Resultado de imagen para filtros percoladores para tratamiento de aguas residual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37028" y="1146220"/>
            <a:ext cx="5381672" cy="4034473"/>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572710" y="3980364"/>
            <a:ext cx="5259442" cy="1200329"/>
          </a:xfrm>
          <a:prstGeom prst="rect">
            <a:avLst/>
          </a:prstGeom>
          <a:solidFill>
            <a:schemeClr val="bg1"/>
          </a:solidFill>
        </p:spPr>
        <p:txBody>
          <a:bodyPr wrap="square" rtlCol="0">
            <a:spAutoFit/>
          </a:bodyPr>
          <a:lstStyle/>
          <a:p>
            <a:pPr algn="just"/>
            <a:r>
              <a:rPr lang="es-MX" dirty="0"/>
              <a:t>Se recomienda que sean partículas de basalto, granito, piedra caliza, carbón duro, coque, materiales cerámicos, etc. que pasen  una malla de 10 cm de luz y sea retenida en una de 6.5 cm </a:t>
            </a:r>
          </a:p>
        </p:txBody>
      </p:sp>
      <p:sp>
        <p:nvSpPr>
          <p:cNvPr id="7" name="Marcador de contenido 6"/>
          <p:cNvSpPr>
            <a:spLocks noGrp="1"/>
          </p:cNvSpPr>
          <p:nvPr>
            <p:ph idx="1"/>
          </p:nvPr>
        </p:nvSpPr>
        <p:spPr>
          <a:xfrm>
            <a:off x="572710" y="1914165"/>
            <a:ext cx="5259442" cy="1169465"/>
          </a:xfrm>
          <a:solidFill>
            <a:schemeClr val="bg1"/>
          </a:solidFill>
        </p:spPr>
        <p:txBody>
          <a:bodyPr>
            <a:normAutofit lnSpcReduction="10000"/>
          </a:bodyPr>
          <a:lstStyle/>
          <a:p>
            <a:pPr marL="0" lvl="0" indent="0" algn="just" rtl="0">
              <a:buNone/>
            </a:pPr>
            <a:r>
              <a:rPr lang="es-MX" dirty="0"/>
              <a:t>El medio deberá ser de partículas pequeñas a fin de contar con superficies envolventes grandes pero con un volumen de vacíos grande (95%) que evite el taponamiento.</a:t>
            </a:r>
          </a:p>
          <a:p>
            <a:pPr lvl="0" rtl="0"/>
            <a:endParaRPr lang="es-MX" dirty="0"/>
          </a:p>
        </p:txBody>
      </p:sp>
      <p:sp>
        <p:nvSpPr>
          <p:cNvPr id="8" name="Rectángulo 7"/>
          <p:cNvSpPr/>
          <p:nvPr/>
        </p:nvSpPr>
        <p:spPr>
          <a:xfrm>
            <a:off x="6110514" y="5200263"/>
            <a:ext cx="5508186" cy="577081"/>
          </a:xfrm>
          <a:prstGeom prst="rect">
            <a:avLst/>
          </a:prstGeom>
        </p:spPr>
        <p:txBody>
          <a:bodyPr wrap="square">
            <a:spAutoFit/>
          </a:bodyPr>
          <a:lstStyle/>
          <a:p>
            <a:r>
              <a:rPr lang="es-MX" sz="1050" dirty="0"/>
              <a:t>https://www.google.com/search?q=filtros+percoladores+para+tratamiento+de+aguas+residuales&amp;rlz=1C1GGGE_esMX619MX621&amp;source=lnms&amp;tbm=isch&amp;sa=X&amp;ved=0ahUKEwiV-Lv_uMLkAhUIgK0KHQOHBrMQ_AUIEigB&amp;biw=1366&amp;bih=625#imgrc=fPTXkUvUldh0aM:</a:t>
            </a:r>
          </a:p>
        </p:txBody>
      </p:sp>
    </p:spTree>
    <p:extLst>
      <p:ext uri="{BB962C8B-B14F-4D97-AF65-F5344CB8AC3E}">
        <p14:creationId xmlns:p14="http://schemas.microsoft.com/office/powerpoint/2010/main" val="429338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458765" y="364393"/>
            <a:ext cx="2779094" cy="2325112"/>
            <a:chOff x="4789689" y="196851"/>
            <a:chExt cx="3463325" cy="2799927"/>
          </a:xfrm>
        </p:grpSpPr>
        <p:pic>
          <p:nvPicPr>
            <p:cNvPr id="1032" name="Picture 8" descr="http://bioplastdepuracion.com/files/filtro-ridbol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9689" y="196851"/>
              <a:ext cx="3429000" cy="221932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4789689" y="2626149"/>
              <a:ext cx="3463325" cy="370629"/>
            </a:xfrm>
            <a:prstGeom prst="rect">
              <a:avLst/>
            </a:prstGeom>
          </p:spPr>
          <p:txBody>
            <a:bodyPr wrap="none">
              <a:spAutoFit/>
            </a:bodyPr>
            <a:lstStyle/>
            <a:p>
              <a:pPr lvl="0" defTabSz="914400" eaLnBrk="0" fontAlgn="base" hangingPunct="0">
                <a:spcBef>
                  <a:spcPct val="0"/>
                </a:spcBef>
                <a:spcAft>
                  <a:spcPct val="0"/>
                </a:spcAft>
              </a:pPr>
              <a:r>
                <a:rPr lang="es-MX" altLang="es-MX" sz="1400" b="1" dirty="0">
                  <a:solidFill>
                    <a:srgbClr val="333333"/>
                  </a:solidFill>
                  <a:latin typeface="Open Sans"/>
                  <a:cs typeface="Tahoma" panose="020B0604030504040204" pitchFamily="34" charset="0"/>
                </a:rPr>
                <a:t>FILTRO BIOLÓGICO </a:t>
              </a:r>
              <a:r>
                <a:rPr lang="es-MX" altLang="es-MX" sz="1400" b="1" dirty="0" err="1">
                  <a:solidFill>
                    <a:srgbClr val="333333"/>
                  </a:solidFill>
                  <a:latin typeface="Open Sans"/>
                  <a:cs typeface="Tahoma" panose="020B0604030504040204" pitchFamily="34" charset="0"/>
                </a:rPr>
                <a:t>RidBOL</a:t>
              </a:r>
              <a:r>
                <a:rPr lang="es-MX" altLang="es-MX" sz="1400" b="1" dirty="0">
                  <a:solidFill>
                    <a:srgbClr val="333333"/>
                  </a:solidFill>
                  <a:latin typeface="Open Sans"/>
                  <a:cs typeface="Tahoma" panose="020B0604030504040204" pitchFamily="34" charset="0"/>
                </a:rPr>
                <a:t> A</a:t>
              </a:r>
            </a:p>
          </p:txBody>
        </p:sp>
      </p:grpSp>
      <p:grpSp>
        <p:nvGrpSpPr>
          <p:cNvPr id="7" name="Grupo 6"/>
          <p:cNvGrpSpPr/>
          <p:nvPr/>
        </p:nvGrpSpPr>
        <p:grpSpPr>
          <a:xfrm>
            <a:off x="3873255" y="335365"/>
            <a:ext cx="3482887" cy="2448778"/>
            <a:chOff x="5006597" y="241833"/>
            <a:chExt cx="3482548" cy="2567532"/>
          </a:xfrm>
        </p:grpSpPr>
        <p:pic>
          <p:nvPicPr>
            <p:cNvPr id="1033" name="Picture 9" descr="http://bioplastdepuracion.com/files/filtro-ridbol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0145" y="241833"/>
              <a:ext cx="3429000" cy="2019300"/>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5006597" y="2420938"/>
              <a:ext cx="3223850" cy="388427"/>
            </a:xfrm>
            <a:prstGeom prst="rect">
              <a:avLst/>
            </a:prstGeom>
          </p:spPr>
          <p:txBody>
            <a:bodyPr wrap="none">
              <a:spAutoFit/>
            </a:bodyPr>
            <a:lstStyle/>
            <a:p>
              <a:pPr lvl="0" defTabSz="914400" eaLnBrk="0" fontAlgn="base" hangingPunct="0">
                <a:spcBef>
                  <a:spcPct val="0"/>
                </a:spcBef>
                <a:spcAft>
                  <a:spcPct val="0"/>
                </a:spcAft>
              </a:pPr>
              <a:r>
                <a:rPr lang="es-MX" altLang="es-MX" sz="1400" b="1" dirty="0">
                  <a:solidFill>
                    <a:srgbClr val="333333"/>
                  </a:solidFill>
                  <a:latin typeface="Open Sans"/>
                  <a:cs typeface="Tahoma" panose="020B0604030504040204" pitchFamily="34" charset="0"/>
                </a:rPr>
                <a:t>FILTRO BIOLÓGICO </a:t>
              </a:r>
              <a:r>
                <a:rPr lang="es-MX" altLang="es-MX" sz="1400" b="1" dirty="0" err="1">
                  <a:solidFill>
                    <a:srgbClr val="333333"/>
                  </a:solidFill>
                  <a:latin typeface="Open Sans"/>
                  <a:cs typeface="Tahoma" panose="020B0604030504040204" pitchFamily="34" charset="0"/>
                </a:rPr>
                <a:t>RidBOL</a:t>
              </a:r>
              <a:r>
                <a:rPr lang="es-MX" altLang="es-MX" sz="1400" b="1" dirty="0">
                  <a:solidFill>
                    <a:srgbClr val="333333"/>
                  </a:solidFill>
                  <a:latin typeface="Open Sans"/>
                  <a:cs typeface="Tahoma" panose="020B0604030504040204" pitchFamily="34" charset="0"/>
                </a:rPr>
                <a:t> B</a:t>
              </a:r>
            </a:p>
          </p:txBody>
        </p:sp>
      </p:grpSp>
      <p:grpSp>
        <p:nvGrpSpPr>
          <p:cNvPr id="9" name="Grupo 8"/>
          <p:cNvGrpSpPr/>
          <p:nvPr/>
        </p:nvGrpSpPr>
        <p:grpSpPr>
          <a:xfrm>
            <a:off x="286603" y="3313815"/>
            <a:ext cx="3465436" cy="2569091"/>
            <a:chOff x="4668211" y="2420938"/>
            <a:chExt cx="3723073" cy="3095552"/>
          </a:xfrm>
        </p:grpSpPr>
        <p:pic>
          <p:nvPicPr>
            <p:cNvPr id="1034" name="Picture 10" descr="http://bioplastdepuracion.com/files/filtro-system-top.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9537" y="2420938"/>
              <a:ext cx="3429000" cy="2619376"/>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p:cNvSpPr/>
            <p:nvPr/>
          </p:nvSpPr>
          <p:spPr>
            <a:xfrm>
              <a:off x="4668211" y="5145643"/>
              <a:ext cx="3723073" cy="370847"/>
            </a:xfrm>
            <a:prstGeom prst="rect">
              <a:avLst/>
            </a:prstGeom>
          </p:spPr>
          <p:txBody>
            <a:bodyPr wrap="none">
              <a:spAutoFit/>
            </a:bodyPr>
            <a:lstStyle/>
            <a:p>
              <a:pPr lvl="0" defTabSz="914400" eaLnBrk="0" fontAlgn="base" hangingPunct="0">
                <a:spcBef>
                  <a:spcPct val="0"/>
                </a:spcBef>
                <a:spcAft>
                  <a:spcPct val="0"/>
                </a:spcAft>
              </a:pPr>
              <a:r>
                <a:rPr lang="es-MX" altLang="es-MX" sz="1400" b="1" dirty="0">
                  <a:solidFill>
                    <a:srgbClr val="333333"/>
                  </a:solidFill>
                  <a:latin typeface="Open Sans"/>
                  <a:cs typeface="Tahoma" panose="020B0604030504040204" pitchFamily="34" charset="0"/>
                </a:rPr>
                <a:t>FILTRO BIOLÓGICO BIO SYSTEM TOP</a:t>
              </a:r>
            </a:p>
          </p:txBody>
        </p:sp>
      </p:grpSp>
      <p:grpSp>
        <p:nvGrpSpPr>
          <p:cNvPr id="11" name="Grupo 10"/>
          <p:cNvGrpSpPr/>
          <p:nvPr/>
        </p:nvGrpSpPr>
        <p:grpSpPr>
          <a:xfrm>
            <a:off x="8067309" y="335365"/>
            <a:ext cx="3429000" cy="2646461"/>
            <a:chOff x="4999398" y="2450083"/>
            <a:chExt cx="3429000" cy="3468240"/>
          </a:xfrm>
        </p:grpSpPr>
        <p:pic>
          <p:nvPicPr>
            <p:cNvPr id="1035" name="Picture 11" descr="http://bioplastdepuracion.com/files/filtro-ridbolc.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9398" y="2450083"/>
              <a:ext cx="3429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p:cNvSpPr/>
            <p:nvPr/>
          </p:nvSpPr>
          <p:spPr>
            <a:xfrm>
              <a:off x="4999398" y="5514975"/>
              <a:ext cx="2785763" cy="403348"/>
            </a:xfrm>
            <a:prstGeom prst="rect">
              <a:avLst/>
            </a:prstGeom>
          </p:spPr>
          <p:txBody>
            <a:bodyPr wrap="none">
              <a:spAutoFit/>
            </a:bodyPr>
            <a:lstStyle/>
            <a:p>
              <a:pPr lvl="0" defTabSz="914400" eaLnBrk="0" fontAlgn="base" hangingPunct="0">
                <a:spcBef>
                  <a:spcPct val="0"/>
                </a:spcBef>
                <a:spcAft>
                  <a:spcPct val="0"/>
                </a:spcAft>
              </a:pPr>
              <a:r>
                <a:rPr lang="es-MX" altLang="es-MX" sz="1400" b="1" dirty="0">
                  <a:solidFill>
                    <a:srgbClr val="333333"/>
                  </a:solidFill>
                  <a:latin typeface="Open Sans"/>
                  <a:cs typeface="Tahoma" panose="020B0604030504040204" pitchFamily="34" charset="0"/>
                </a:rPr>
                <a:t>FILTRO BIOLÓGICO </a:t>
              </a:r>
              <a:r>
                <a:rPr lang="es-MX" altLang="es-MX" sz="1400" b="1" dirty="0" err="1">
                  <a:solidFill>
                    <a:srgbClr val="333333"/>
                  </a:solidFill>
                  <a:latin typeface="Open Sans"/>
                  <a:cs typeface="Tahoma" panose="020B0604030504040204" pitchFamily="34" charset="0"/>
                </a:rPr>
                <a:t>RidBOL</a:t>
              </a:r>
              <a:r>
                <a:rPr lang="es-MX" altLang="es-MX" sz="1400" b="1" dirty="0">
                  <a:solidFill>
                    <a:srgbClr val="333333"/>
                  </a:solidFill>
                  <a:latin typeface="Open Sans"/>
                  <a:cs typeface="Tahoma" panose="020B0604030504040204" pitchFamily="34" charset="0"/>
                </a:rPr>
                <a:t> C</a:t>
              </a:r>
            </a:p>
          </p:txBody>
        </p:sp>
      </p:grpSp>
      <p:grpSp>
        <p:nvGrpSpPr>
          <p:cNvPr id="13" name="Grupo 12"/>
          <p:cNvGrpSpPr/>
          <p:nvPr/>
        </p:nvGrpSpPr>
        <p:grpSpPr>
          <a:xfrm>
            <a:off x="8067309" y="3313814"/>
            <a:ext cx="3429000" cy="3016495"/>
            <a:chOff x="959224" y="3613666"/>
            <a:chExt cx="3429000" cy="3016495"/>
          </a:xfrm>
        </p:grpSpPr>
        <p:pic>
          <p:nvPicPr>
            <p:cNvPr id="1036" name="Picture 12" descr="http://bioplastdepuracion.com/files/filtro-ordenadobiodrop.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9224" y="3613666"/>
              <a:ext cx="3429000" cy="2581275"/>
            </a:xfrm>
            <a:prstGeom prst="rect">
              <a:avLst/>
            </a:prstGeom>
            <a:noFill/>
            <a:extLst>
              <a:ext uri="{909E8E84-426E-40DD-AFC4-6F175D3DCCD1}">
                <a14:hiddenFill xmlns:a14="http://schemas.microsoft.com/office/drawing/2010/main">
                  <a:solidFill>
                    <a:srgbClr val="FFFFFF"/>
                  </a:solidFill>
                </a14:hiddenFill>
              </a:ext>
            </a:extLst>
          </p:spPr>
        </p:pic>
        <p:sp>
          <p:nvSpPr>
            <p:cNvPr id="12" name="Rectángulo 11"/>
            <p:cNvSpPr/>
            <p:nvPr/>
          </p:nvSpPr>
          <p:spPr>
            <a:xfrm>
              <a:off x="959224" y="6322384"/>
              <a:ext cx="3028393" cy="307777"/>
            </a:xfrm>
            <a:prstGeom prst="rect">
              <a:avLst/>
            </a:prstGeom>
          </p:spPr>
          <p:txBody>
            <a:bodyPr wrap="none">
              <a:spAutoFit/>
            </a:bodyPr>
            <a:lstStyle/>
            <a:p>
              <a:pPr lvl="0" defTabSz="914400" eaLnBrk="0" fontAlgn="base" hangingPunct="0">
                <a:spcBef>
                  <a:spcPct val="0"/>
                </a:spcBef>
                <a:spcAft>
                  <a:spcPct val="0"/>
                </a:spcAft>
              </a:pPr>
              <a:r>
                <a:rPr lang="es-MX" altLang="es-MX" sz="1400" b="1" dirty="0">
                  <a:solidFill>
                    <a:srgbClr val="333333"/>
                  </a:solidFill>
                  <a:latin typeface="Open Sans"/>
                  <a:cs typeface="Tahoma" panose="020B0604030504040204" pitchFamily="34" charset="0"/>
                </a:rPr>
                <a:t>RELLENO ORDENADO BIODROP</a:t>
              </a:r>
            </a:p>
          </p:txBody>
        </p:sp>
      </p:grpSp>
      <p:graphicFrame>
        <p:nvGraphicFramePr>
          <p:cNvPr id="15" name="Diagrama 14"/>
          <p:cNvGraphicFramePr/>
          <p:nvPr>
            <p:extLst>
              <p:ext uri="{D42A27DB-BD31-4B8C-83A1-F6EECF244321}">
                <p14:modId xmlns:p14="http://schemas.microsoft.com/office/powerpoint/2010/main" val="3637457554"/>
              </p:ext>
            </p:extLst>
          </p:nvPr>
        </p:nvGraphicFramePr>
        <p:xfrm>
          <a:off x="3671247" y="3017689"/>
          <a:ext cx="3862316" cy="9355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6" name="Rectángulo 15"/>
          <p:cNvSpPr/>
          <p:nvPr/>
        </p:nvSpPr>
        <p:spPr>
          <a:xfrm>
            <a:off x="2563879" y="6323774"/>
            <a:ext cx="5503430" cy="369332"/>
          </a:xfrm>
          <a:prstGeom prst="rect">
            <a:avLst/>
          </a:prstGeom>
        </p:spPr>
        <p:txBody>
          <a:bodyPr wrap="none">
            <a:spAutoFit/>
          </a:bodyPr>
          <a:lstStyle/>
          <a:p>
            <a:r>
              <a:rPr lang="es-MX" dirty="0"/>
              <a:t>http://bioplastdepuracion.com/index.php?s=filtros</a:t>
            </a:r>
          </a:p>
        </p:txBody>
      </p:sp>
      <p:graphicFrame>
        <p:nvGraphicFramePr>
          <p:cNvPr id="27" name="Marcador de contenido 3"/>
          <p:cNvGraphicFramePr>
            <a:graphicFrameLocks/>
          </p:cNvGraphicFramePr>
          <p:nvPr>
            <p:extLst>
              <p:ext uri="{D42A27DB-BD31-4B8C-83A1-F6EECF244321}">
                <p14:modId xmlns:p14="http://schemas.microsoft.com/office/powerpoint/2010/main" val="206063600"/>
              </p:ext>
            </p:extLst>
          </p:nvPr>
        </p:nvGraphicFramePr>
        <p:xfrm>
          <a:off x="3671247" y="4223517"/>
          <a:ext cx="3957852" cy="1180101"/>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583669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065446287"/>
              </p:ext>
            </p:extLst>
          </p:nvPr>
        </p:nvGraphicFramePr>
        <p:xfrm>
          <a:off x="445521" y="1719488"/>
          <a:ext cx="5447279" cy="3012168"/>
        </p:xfrm>
        <a:graphic>
          <a:graphicData uri="http://schemas.openxmlformats.org/drawingml/2006/table">
            <a:tbl>
              <a:tblPr/>
              <a:tblGrid>
                <a:gridCol w="3035697">
                  <a:extLst>
                    <a:ext uri="{9D8B030D-6E8A-4147-A177-3AD203B41FA5}">
                      <a16:colId xmlns:a16="http://schemas.microsoft.com/office/drawing/2014/main" val="20000"/>
                    </a:ext>
                  </a:extLst>
                </a:gridCol>
                <a:gridCol w="2411582">
                  <a:extLst>
                    <a:ext uri="{9D8B030D-6E8A-4147-A177-3AD203B41FA5}">
                      <a16:colId xmlns:a16="http://schemas.microsoft.com/office/drawing/2014/main" val="20001"/>
                    </a:ext>
                  </a:extLst>
                </a:gridCol>
              </a:tblGrid>
              <a:tr h="502028">
                <a:tc gridSpan="2">
                  <a:txBody>
                    <a:bodyPr/>
                    <a:lstStyle/>
                    <a:p>
                      <a:pPr algn="l" fontAlgn="b"/>
                      <a:r>
                        <a:rPr lang="es-MX" b="1" dirty="0">
                          <a:effectLst/>
                        </a:rPr>
                        <a:t>Características Técnicas</a:t>
                      </a:r>
                    </a:p>
                  </a:txBody>
                  <a:tcPr marL="76200" marR="76200" marT="76200" marB="76200" anchor="b">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hMerge="1">
                  <a:txBody>
                    <a:bodyPr/>
                    <a:lstStyle/>
                    <a:p>
                      <a:endParaRPr lang="es-MX"/>
                    </a:p>
                  </a:txBody>
                  <a:tcPr/>
                </a:tc>
                <a:extLst>
                  <a:ext uri="{0D108BD9-81ED-4DB2-BD59-A6C34878D82A}">
                    <a16:rowId xmlns:a16="http://schemas.microsoft.com/office/drawing/2014/main" val="10000"/>
                  </a:ext>
                </a:extLst>
              </a:tr>
              <a:tr h="502028">
                <a:tc>
                  <a:txBody>
                    <a:bodyPr/>
                    <a:lstStyle/>
                    <a:p>
                      <a:pPr algn="l" fontAlgn="t"/>
                      <a:r>
                        <a:rPr lang="es-MX" b="1">
                          <a:effectLst/>
                        </a:rPr>
                        <a:t>Superficie Específica</a:t>
                      </a:r>
                      <a:endParaRPr lang="es-MX">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MX">
                          <a:effectLst/>
                        </a:rPr>
                        <a:t>180 m</a:t>
                      </a:r>
                      <a:r>
                        <a:rPr lang="es-MX" baseline="30000">
                          <a:effectLst/>
                        </a:rPr>
                        <a:t>2</a:t>
                      </a:r>
                      <a:r>
                        <a:rPr lang="es-MX">
                          <a:effectLst/>
                        </a:rPr>
                        <a:t>/m</a:t>
                      </a:r>
                      <a:r>
                        <a:rPr lang="es-MX" baseline="30000">
                          <a:effectLst/>
                        </a:rPr>
                        <a:t>3</a:t>
                      </a:r>
                      <a:endParaRPr lang="es-MX">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1"/>
                  </a:ext>
                </a:extLst>
              </a:tr>
              <a:tr h="502028">
                <a:tc>
                  <a:txBody>
                    <a:bodyPr/>
                    <a:lstStyle/>
                    <a:p>
                      <a:pPr algn="l" fontAlgn="t"/>
                      <a:r>
                        <a:rPr lang="es-MX" b="1" dirty="0">
                          <a:effectLst/>
                        </a:rPr>
                        <a:t>Diámetro</a:t>
                      </a:r>
                      <a:endParaRPr lang="es-MX" dirty="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MX">
                          <a:effectLst/>
                        </a:rPr>
                        <a:t>135 mm</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02028">
                <a:tc>
                  <a:txBody>
                    <a:bodyPr/>
                    <a:lstStyle/>
                    <a:p>
                      <a:pPr algn="l" fontAlgn="t"/>
                      <a:r>
                        <a:rPr lang="es-MX" b="1">
                          <a:effectLst/>
                        </a:rPr>
                        <a:t>N</a:t>
                      </a:r>
                      <a:r>
                        <a:rPr lang="es-MX" b="1" baseline="30000">
                          <a:effectLst/>
                        </a:rPr>
                        <a:t>o</a:t>
                      </a:r>
                      <a:r>
                        <a:rPr lang="es-MX" b="1">
                          <a:effectLst/>
                        </a:rPr>
                        <a:t> de piezas por m</a:t>
                      </a:r>
                      <a:r>
                        <a:rPr lang="es-MX" b="1" baseline="30000">
                          <a:effectLst/>
                        </a:rPr>
                        <a:t>3</a:t>
                      </a:r>
                      <a:endParaRPr lang="es-MX">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MX">
                          <a:effectLst/>
                        </a:rPr>
                        <a:t>528</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3"/>
                  </a:ext>
                </a:extLst>
              </a:tr>
              <a:tr h="502028">
                <a:tc>
                  <a:txBody>
                    <a:bodyPr/>
                    <a:lstStyle/>
                    <a:p>
                      <a:pPr algn="l" fontAlgn="t"/>
                      <a:r>
                        <a:rPr lang="es-MX" b="1">
                          <a:effectLst/>
                        </a:rPr>
                        <a:t>Densidad*</a:t>
                      </a:r>
                      <a:endParaRPr lang="es-MX">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MX">
                          <a:effectLst/>
                        </a:rPr>
                        <a:t>0,905 ~ 0,985 gr/cm</a:t>
                      </a:r>
                      <a:r>
                        <a:rPr lang="es-MX" baseline="30000">
                          <a:effectLst/>
                        </a:rPr>
                        <a:t>3</a:t>
                      </a:r>
                      <a:endParaRPr lang="es-MX">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502028">
                <a:tc>
                  <a:txBody>
                    <a:bodyPr/>
                    <a:lstStyle/>
                    <a:p>
                      <a:pPr algn="l" fontAlgn="t"/>
                      <a:r>
                        <a:rPr lang="es-MX" b="1" dirty="0">
                          <a:effectLst/>
                        </a:rPr>
                        <a:t>Peso en vacío</a:t>
                      </a:r>
                      <a:endParaRPr lang="es-MX" dirty="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MX" dirty="0">
                          <a:effectLst/>
                        </a:rPr>
                        <a:t>40 Kg/m</a:t>
                      </a:r>
                      <a:r>
                        <a:rPr lang="es-MX" baseline="30000" dirty="0">
                          <a:effectLst/>
                        </a:rPr>
                        <a:t>3</a:t>
                      </a:r>
                      <a:endParaRPr lang="es-MX" dirty="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5"/>
                  </a:ext>
                </a:extLst>
              </a:tr>
            </a:tbl>
          </a:graphicData>
        </a:graphic>
      </p:graphicFrame>
      <p:sp>
        <p:nvSpPr>
          <p:cNvPr id="4" name="Rectángulo 3"/>
          <p:cNvSpPr/>
          <p:nvPr/>
        </p:nvSpPr>
        <p:spPr>
          <a:xfrm>
            <a:off x="445521" y="885372"/>
            <a:ext cx="3893823" cy="461665"/>
          </a:xfrm>
          <a:prstGeom prst="rect">
            <a:avLst/>
          </a:prstGeom>
          <a:solidFill>
            <a:schemeClr val="bg1"/>
          </a:solidFill>
        </p:spPr>
        <p:txBody>
          <a:bodyPr wrap="none">
            <a:spAutoFit/>
          </a:bodyPr>
          <a:lstStyle/>
          <a:p>
            <a:r>
              <a:rPr lang="es-MX" sz="2400" b="1" dirty="0">
                <a:solidFill>
                  <a:srgbClr val="333333"/>
                </a:solidFill>
                <a:latin typeface="Open Sans"/>
              </a:rPr>
              <a:t>Filtro Biológico </a:t>
            </a:r>
            <a:r>
              <a:rPr lang="es-MX" sz="2400" b="1" dirty="0" err="1">
                <a:solidFill>
                  <a:srgbClr val="333333"/>
                </a:solidFill>
                <a:latin typeface="Open Sans"/>
              </a:rPr>
              <a:t>Rid</a:t>
            </a:r>
            <a:r>
              <a:rPr lang="es-MX" sz="2400" b="1" dirty="0">
                <a:solidFill>
                  <a:srgbClr val="333333"/>
                </a:solidFill>
                <a:latin typeface="Open Sans"/>
              </a:rPr>
              <a:t> Bol A</a:t>
            </a:r>
            <a:endParaRPr lang="es-MX" sz="2400" b="1" i="0" dirty="0">
              <a:solidFill>
                <a:srgbClr val="333333"/>
              </a:solidFill>
              <a:effectLst/>
              <a:latin typeface="Open Sans"/>
            </a:endParaRPr>
          </a:p>
        </p:txBody>
      </p:sp>
      <p:pic>
        <p:nvPicPr>
          <p:cNvPr id="6" name="Picture 8" descr="http://bioplastdepuracion.com/files/filtro-ridbol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0928" y="885372"/>
            <a:ext cx="5611014" cy="3846284"/>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p:cNvSpPr/>
          <p:nvPr/>
        </p:nvSpPr>
        <p:spPr>
          <a:xfrm>
            <a:off x="445521" y="4734775"/>
            <a:ext cx="5503430" cy="369332"/>
          </a:xfrm>
          <a:prstGeom prst="rect">
            <a:avLst/>
          </a:prstGeom>
        </p:spPr>
        <p:txBody>
          <a:bodyPr wrap="none">
            <a:spAutoFit/>
          </a:bodyPr>
          <a:lstStyle/>
          <a:p>
            <a:r>
              <a:rPr lang="es-MX" dirty="0"/>
              <a:t>http://bioplastdepuracion.com/index.php?s=filtros</a:t>
            </a:r>
          </a:p>
        </p:txBody>
      </p:sp>
      <p:sp>
        <p:nvSpPr>
          <p:cNvPr id="9" name="Rectángulo 8"/>
          <p:cNvSpPr/>
          <p:nvPr/>
        </p:nvSpPr>
        <p:spPr>
          <a:xfrm>
            <a:off x="6390928" y="4734775"/>
            <a:ext cx="5503430" cy="369332"/>
          </a:xfrm>
          <a:prstGeom prst="rect">
            <a:avLst/>
          </a:prstGeom>
        </p:spPr>
        <p:txBody>
          <a:bodyPr wrap="none">
            <a:spAutoFit/>
          </a:bodyPr>
          <a:lstStyle/>
          <a:p>
            <a:r>
              <a:rPr lang="es-MX" dirty="0"/>
              <a:t>http://bioplastdepuracion.com/index.php?s=filtros</a:t>
            </a:r>
          </a:p>
        </p:txBody>
      </p:sp>
    </p:spTree>
    <p:extLst>
      <p:ext uri="{BB962C8B-B14F-4D97-AF65-F5344CB8AC3E}">
        <p14:creationId xmlns:p14="http://schemas.microsoft.com/office/powerpoint/2010/main" val="3420518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96152" y="203199"/>
            <a:ext cx="4354077" cy="461665"/>
          </a:xfrm>
          <a:prstGeom prst="rect">
            <a:avLst/>
          </a:prstGeom>
          <a:solidFill>
            <a:schemeClr val="bg1"/>
          </a:solidFill>
        </p:spPr>
        <p:txBody>
          <a:bodyPr wrap="none">
            <a:spAutoFit/>
          </a:bodyPr>
          <a:lstStyle/>
          <a:p>
            <a:r>
              <a:rPr lang="es-MX" sz="2400" b="1" dirty="0">
                <a:solidFill>
                  <a:srgbClr val="333333"/>
                </a:solidFill>
                <a:latin typeface="Open Sans"/>
              </a:rPr>
              <a:t>Relleno Ordenado BIODROP</a:t>
            </a:r>
            <a:endParaRPr lang="es-MX" sz="2400" b="1" i="0" dirty="0">
              <a:solidFill>
                <a:srgbClr val="333333"/>
              </a:solidFill>
              <a:effectLst/>
              <a:latin typeface="Open Sans"/>
            </a:endParaRPr>
          </a:p>
        </p:txBody>
      </p:sp>
      <p:sp>
        <p:nvSpPr>
          <p:cNvPr id="3" name="Rectángulo 2"/>
          <p:cNvSpPr/>
          <p:nvPr/>
        </p:nvSpPr>
        <p:spPr>
          <a:xfrm>
            <a:off x="796152" y="1224866"/>
            <a:ext cx="4354077" cy="1200329"/>
          </a:xfrm>
          <a:prstGeom prst="rect">
            <a:avLst/>
          </a:prstGeom>
          <a:solidFill>
            <a:schemeClr val="bg1"/>
          </a:solidFill>
        </p:spPr>
        <p:txBody>
          <a:bodyPr wrap="square">
            <a:spAutoFit/>
          </a:bodyPr>
          <a:lstStyle/>
          <a:p>
            <a:pPr algn="just"/>
            <a:r>
              <a:rPr lang="es-MX" dirty="0">
                <a:latin typeface="Tahoma" panose="020B0604030504040204" pitchFamily="34" charset="0"/>
              </a:rPr>
              <a:t>Los soportes de relleno se configuran de manera estructurada, a través del ensamblaje de hojas de PVC cortadas mediante </a:t>
            </a:r>
            <a:r>
              <a:rPr lang="es-MX" dirty="0" err="1">
                <a:latin typeface="Tahoma" panose="020B0604030504040204" pitchFamily="34" charset="0"/>
              </a:rPr>
              <a:t>termomodelado</a:t>
            </a:r>
            <a:r>
              <a:rPr lang="es-MX" dirty="0">
                <a:latin typeface="Tahoma" panose="020B0604030504040204" pitchFamily="34" charset="0"/>
              </a:rPr>
              <a:t>. </a:t>
            </a:r>
          </a:p>
        </p:txBody>
      </p:sp>
      <p:sp>
        <p:nvSpPr>
          <p:cNvPr id="4" name="Rectángulo 3"/>
          <p:cNvSpPr/>
          <p:nvPr/>
        </p:nvSpPr>
        <p:spPr>
          <a:xfrm>
            <a:off x="6037943" y="5355041"/>
            <a:ext cx="5233518" cy="1200329"/>
          </a:xfrm>
          <a:prstGeom prst="rect">
            <a:avLst/>
          </a:prstGeom>
          <a:solidFill>
            <a:schemeClr val="bg1"/>
          </a:solidFill>
        </p:spPr>
        <p:txBody>
          <a:bodyPr wrap="square">
            <a:spAutoFit/>
          </a:bodyPr>
          <a:lstStyle/>
          <a:p>
            <a:pPr algn="just"/>
            <a:endParaRPr lang="es-MX" dirty="0">
              <a:latin typeface="Tahoma" panose="020B0604030504040204" pitchFamily="34" charset="0"/>
            </a:endParaRPr>
          </a:p>
          <a:p>
            <a:pPr algn="just"/>
            <a:r>
              <a:rPr lang="es-MX" dirty="0">
                <a:latin typeface="Tahoma" panose="020B0604030504040204" pitchFamily="34" charset="0"/>
              </a:rPr>
              <a:t>Su configuración es de tipo cruzado, con muescas inclinadas respecto a la </a:t>
            </a:r>
            <a:r>
              <a:rPr lang="es-MX" dirty="0" err="1">
                <a:latin typeface="Tahoma" panose="020B0604030504040204" pitchFamily="34" charset="0"/>
              </a:rPr>
              <a:t>horizonal</a:t>
            </a:r>
            <a:r>
              <a:rPr lang="es-MX" dirty="0">
                <a:latin typeface="Tahoma" panose="020B0604030504040204" pitchFamily="34" charset="0"/>
              </a:rPr>
              <a:t>, presentando una apertura de 19 </a:t>
            </a:r>
            <a:r>
              <a:rPr lang="es-MX" dirty="0" err="1">
                <a:latin typeface="Tahoma" panose="020B0604030504040204" pitchFamily="34" charset="0"/>
              </a:rPr>
              <a:t>mm.</a:t>
            </a:r>
            <a:endParaRPr lang="es-MX" b="0" i="0" dirty="0">
              <a:effectLst/>
              <a:latin typeface="Tahoma" panose="020B0604030504040204" pitchFamily="34" charset="0"/>
            </a:endParaRPr>
          </a:p>
        </p:txBody>
      </p:sp>
      <p:sp>
        <p:nvSpPr>
          <p:cNvPr id="5" name="Rectángulo 4"/>
          <p:cNvSpPr/>
          <p:nvPr/>
        </p:nvSpPr>
        <p:spPr>
          <a:xfrm>
            <a:off x="6037943" y="4500982"/>
            <a:ext cx="5233518" cy="646331"/>
          </a:xfrm>
          <a:prstGeom prst="rect">
            <a:avLst/>
          </a:prstGeom>
          <a:solidFill>
            <a:schemeClr val="bg1"/>
          </a:solidFill>
        </p:spPr>
        <p:txBody>
          <a:bodyPr wrap="square">
            <a:spAutoFit/>
          </a:bodyPr>
          <a:lstStyle/>
          <a:p>
            <a:pPr algn="just"/>
            <a:r>
              <a:rPr lang="es-MX" dirty="0">
                <a:latin typeface="Tahoma" panose="020B0604030504040204" pitchFamily="34" charset="0"/>
              </a:rPr>
              <a:t>Diseño. La altura del perfil </a:t>
            </a:r>
            <a:r>
              <a:rPr lang="es-MX" dirty="0" err="1">
                <a:latin typeface="Tahoma" panose="020B0604030504040204" pitchFamily="34" charset="0"/>
              </a:rPr>
              <a:t>termomoldeado</a:t>
            </a:r>
            <a:r>
              <a:rPr lang="es-MX" dirty="0">
                <a:latin typeface="Tahoma" panose="020B0604030504040204" pitchFamily="34" charset="0"/>
              </a:rPr>
              <a:t> que puede ser de 12, 19 y 27 </a:t>
            </a:r>
            <a:r>
              <a:rPr lang="es-MX" dirty="0" err="1">
                <a:latin typeface="Tahoma" panose="020B0604030504040204" pitchFamily="34" charset="0"/>
              </a:rPr>
              <a:t>mm.</a:t>
            </a:r>
            <a:endParaRPr lang="es-MX" dirty="0">
              <a:latin typeface="Tahoma" panose="020B0604030504040204" pitchFamily="34" charset="0"/>
            </a:endParaRPr>
          </a:p>
        </p:txBody>
      </p:sp>
      <p:graphicFrame>
        <p:nvGraphicFramePr>
          <p:cNvPr id="8" name="Tabla 7"/>
          <p:cNvGraphicFramePr>
            <a:graphicFrameLocks noGrp="1"/>
          </p:cNvGraphicFramePr>
          <p:nvPr>
            <p:extLst>
              <p:ext uri="{D42A27DB-BD31-4B8C-83A1-F6EECF244321}">
                <p14:modId xmlns:p14="http://schemas.microsoft.com/office/powerpoint/2010/main" val="3651883802"/>
              </p:ext>
            </p:extLst>
          </p:nvPr>
        </p:nvGraphicFramePr>
        <p:xfrm>
          <a:off x="6037942" y="203199"/>
          <a:ext cx="5413830" cy="3796938"/>
        </p:xfrm>
        <a:graphic>
          <a:graphicData uri="http://schemas.openxmlformats.org/drawingml/2006/table">
            <a:tbl>
              <a:tblPr/>
              <a:tblGrid>
                <a:gridCol w="2706915">
                  <a:extLst>
                    <a:ext uri="{9D8B030D-6E8A-4147-A177-3AD203B41FA5}">
                      <a16:colId xmlns:a16="http://schemas.microsoft.com/office/drawing/2014/main" val="20000"/>
                    </a:ext>
                  </a:extLst>
                </a:gridCol>
                <a:gridCol w="2706915">
                  <a:extLst>
                    <a:ext uri="{9D8B030D-6E8A-4147-A177-3AD203B41FA5}">
                      <a16:colId xmlns:a16="http://schemas.microsoft.com/office/drawing/2014/main" val="20001"/>
                    </a:ext>
                  </a:extLst>
                </a:gridCol>
              </a:tblGrid>
              <a:tr h="261257">
                <a:tc gridSpan="2">
                  <a:txBody>
                    <a:bodyPr/>
                    <a:lstStyle/>
                    <a:p>
                      <a:pPr algn="l" fontAlgn="b"/>
                      <a:r>
                        <a:rPr lang="es-MX" sz="1200" b="1" dirty="0">
                          <a:effectLst/>
                        </a:rPr>
                        <a:t>Características Técnicas</a:t>
                      </a:r>
                    </a:p>
                  </a:txBody>
                  <a:tcPr marL="76200" marR="76200" marT="76200" marB="76200" anchor="b">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hMerge="1">
                  <a:txBody>
                    <a:bodyPr/>
                    <a:lstStyle/>
                    <a:p>
                      <a:endParaRPr lang="es-MX"/>
                    </a:p>
                  </a:txBody>
                  <a:tcPr/>
                </a:tc>
                <a:extLst>
                  <a:ext uri="{0D108BD9-81ED-4DB2-BD59-A6C34878D82A}">
                    <a16:rowId xmlns:a16="http://schemas.microsoft.com/office/drawing/2014/main" val="10000"/>
                  </a:ext>
                </a:extLst>
              </a:tr>
              <a:tr h="261257">
                <a:tc>
                  <a:txBody>
                    <a:bodyPr/>
                    <a:lstStyle/>
                    <a:p>
                      <a:pPr algn="l" fontAlgn="t"/>
                      <a:r>
                        <a:rPr lang="es-MX" sz="1200" b="1">
                          <a:effectLst/>
                        </a:rPr>
                        <a:t>Modelo</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MX" sz="1200">
                          <a:effectLst/>
                        </a:rPr>
                        <a:t>BD19</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1"/>
                  </a:ext>
                </a:extLst>
              </a:tr>
              <a:tr h="261257">
                <a:tc gridSpan="2">
                  <a:txBody>
                    <a:bodyPr/>
                    <a:lstStyle/>
                    <a:p>
                      <a:pPr algn="l" fontAlgn="b"/>
                      <a:r>
                        <a:rPr lang="es-MX" sz="1200" b="1" dirty="0">
                          <a:effectLst/>
                        </a:rPr>
                        <a:t>Características Técnicas</a:t>
                      </a:r>
                    </a:p>
                  </a:txBody>
                  <a:tcPr marL="76200" marR="76200" marT="76200" marB="76200" anchor="b">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hMerge="1">
                  <a:txBody>
                    <a:bodyPr/>
                    <a:lstStyle/>
                    <a:p>
                      <a:endParaRPr lang="es-MX"/>
                    </a:p>
                  </a:txBody>
                  <a:tcP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61257">
                <a:tc>
                  <a:txBody>
                    <a:bodyPr/>
                    <a:lstStyle/>
                    <a:p>
                      <a:pPr algn="l" fontAlgn="t"/>
                      <a:r>
                        <a:rPr lang="es-MX" sz="1200" b="1">
                          <a:effectLst/>
                        </a:rPr>
                        <a:t>Modelo</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MX" sz="1200">
                          <a:effectLst/>
                        </a:rPr>
                        <a:t>BD19</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444138">
                <a:tc>
                  <a:txBody>
                    <a:bodyPr/>
                    <a:lstStyle/>
                    <a:p>
                      <a:pPr algn="l" fontAlgn="t"/>
                      <a:r>
                        <a:rPr lang="es-MX" sz="1200" b="1">
                          <a:effectLst/>
                        </a:rPr>
                        <a:t>Material</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MX" sz="1200">
                          <a:effectLst/>
                        </a:rPr>
                        <a:t>Polipropileno</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61257">
                <a:tc>
                  <a:txBody>
                    <a:bodyPr/>
                    <a:lstStyle/>
                    <a:p>
                      <a:pPr algn="l" fontAlgn="t"/>
                      <a:r>
                        <a:rPr lang="es-MX" sz="1200" b="1">
                          <a:effectLst/>
                        </a:rPr>
                        <a:t>Espesor de la lámina</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MX" sz="1200">
                          <a:effectLst/>
                        </a:rPr>
                        <a:t>0,44 mm</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5"/>
                  </a:ext>
                </a:extLst>
              </a:tr>
              <a:tr h="261257">
                <a:tc>
                  <a:txBody>
                    <a:bodyPr/>
                    <a:lstStyle/>
                    <a:p>
                      <a:pPr algn="l" fontAlgn="t"/>
                      <a:r>
                        <a:rPr lang="es-MX" sz="1200" b="1">
                          <a:effectLst/>
                        </a:rPr>
                        <a:t>Apertura de canal</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MX" sz="1200">
                          <a:effectLst/>
                        </a:rPr>
                        <a:t>19 mm</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261257">
                <a:tc>
                  <a:txBody>
                    <a:bodyPr/>
                    <a:lstStyle/>
                    <a:p>
                      <a:pPr algn="l" fontAlgn="t"/>
                      <a:r>
                        <a:rPr lang="es-MX" sz="1200" b="1">
                          <a:effectLst/>
                        </a:rPr>
                        <a:t>Dimensiones del módulo</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MX" sz="1200">
                          <a:effectLst/>
                        </a:rPr>
                        <a:t>1.200x300x300mm</a:t>
                      </a: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7"/>
                  </a:ext>
                </a:extLst>
              </a:tr>
              <a:tr h="261257">
                <a:tc>
                  <a:txBody>
                    <a:bodyPr/>
                    <a:lstStyle/>
                    <a:p>
                      <a:pPr algn="l" fontAlgn="t"/>
                      <a:r>
                        <a:rPr lang="es-MX" sz="1200" b="1">
                          <a:effectLst/>
                        </a:rPr>
                        <a:t>Superficie específica</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MX" sz="1200" dirty="0">
                          <a:effectLst/>
                        </a:rPr>
                        <a:t>150 m</a:t>
                      </a:r>
                      <a:r>
                        <a:rPr lang="es-MX" sz="1200" baseline="30000" dirty="0">
                          <a:effectLst/>
                        </a:rPr>
                        <a:t>2</a:t>
                      </a:r>
                      <a:r>
                        <a:rPr lang="es-MX" sz="1200" dirty="0">
                          <a:effectLst/>
                        </a:rPr>
                        <a:t>/m</a:t>
                      </a:r>
                      <a:r>
                        <a:rPr lang="es-MX" sz="1200" baseline="30000" dirty="0">
                          <a:effectLst/>
                        </a:rPr>
                        <a:t>3</a:t>
                      </a:r>
                      <a:endParaRPr lang="es-MX" sz="1200" dirty="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261257">
                <a:tc>
                  <a:txBody>
                    <a:bodyPr/>
                    <a:lstStyle/>
                    <a:p>
                      <a:pPr algn="l" fontAlgn="t"/>
                      <a:r>
                        <a:rPr lang="es-MX" sz="1200" b="1">
                          <a:effectLst/>
                        </a:rPr>
                        <a:t>Peso</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MX" sz="1200">
                          <a:effectLst/>
                        </a:rPr>
                        <a:t>23 Kg/m</a:t>
                      </a:r>
                      <a:r>
                        <a:rPr lang="es-MX" sz="1200" baseline="30000">
                          <a:effectLst/>
                        </a:rPr>
                        <a:t>3</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9"/>
                  </a:ext>
                </a:extLst>
              </a:tr>
              <a:tr h="261257">
                <a:tc>
                  <a:txBody>
                    <a:bodyPr/>
                    <a:lstStyle/>
                    <a:p>
                      <a:pPr algn="l" fontAlgn="t"/>
                      <a:r>
                        <a:rPr lang="es-MX" sz="1200" b="1">
                          <a:effectLst/>
                        </a:rPr>
                        <a:t>Temperatura de Operación</a:t>
                      </a:r>
                      <a:endParaRPr lang="es-MX" sz="120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MX" sz="1200" dirty="0">
                          <a:effectLst/>
                        </a:rPr>
                        <a:t>80 </a:t>
                      </a:r>
                      <a:r>
                        <a:rPr lang="es-MX" sz="1200" baseline="30000" dirty="0" err="1">
                          <a:effectLst/>
                        </a:rPr>
                        <a:t>o</a:t>
                      </a:r>
                      <a:r>
                        <a:rPr lang="es-MX" sz="1200" dirty="0" err="1">
                          <a:effectLst/>
                        </a:rPr>
                        <a:t>C</a:t>
                      </a:r>
                      <a:endParaRPr lang="es-MX" sz="1200" dirty="0">
                        <a:effectLst/>
                      </a:endParaRPr>
                    </a:p>
                  </a:txBody>
                  <a:tcPr marL="76200" marR="76200" marT="76200" marB="762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bl>
          </a:graphicData>
        </a:graphic>
      </p:graphicFrame>
      <p:pic>
        <p:nvPicPr>
          <p:cNvPr id="11" name="Picture 12" descr="http://bioplastdepuracion.com/files/filtro-ordenadobiodr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152" y="2609778"/>
            <a:ext cx="4380490" cy="3297536"/>
          </a:xfrm>
          <a:prstGeom prst="rect">
            <a:avLst/>
          </a:prstGeom>
          <a:noFill/>
          <a:extLst>
            <a:ext uri="{909E8E84-426E-40DD-AFC4-6F175D3DCCD1}">
              <a14:hiddenFill xmlns:a14="http://schemas.microsoft.com/office/drawing/2010/main">
                <a:solidFill>
                  <a:srgbClr val="FFFFFF"/>
                </a:solidFill>
              </a14:hiddenFill>
            </a:ext>
          </a:extLst>
        </p:spPr>
      </p:pic>
      <p:sp>
        <p:nvSpPr>
          <p:cNvPr id="13" name="Rectángulo 12"/>
          <p:cNvSpPr/>
          <p:nvPr/>
        </p:nvSpPr>
        <p:spPr>
          <a:xfrm>
            <a:off x="6338415" y="3985477"/>
            <a:ext cx="4310795" cy="307777"/>
          </a:xfrm>
          <a:prstGeom prst="rect">
            <a:avLst/>
          </a:prstGeom>
        </p:spPr>
        <p:txBody>
          <a:bodyPr wrap="none">
            <a:spAutoFit/>
          </a:bodyPr>
          <a:lstStyle/>
          <a:p>
            <a:r>
              <a:rPr lang="es-MX" sz="1400" dirty="0"/>
              <a:t>http://bioplastdepuracion.com/index.php?s=filtros</a:t>
            </a:r>
          </a:p>
        </p:txBody>
      </p:sp>
      <p:sp>
        <p:nvSpPr>
          <p:cNvPr id="14" name="Rectángulo 13"/>
          <p:cNvSpPr/>
          <p:nvPr/>
        </p:nvSpPr>
        <p:spPr>
          <a:xfrm>
            <a:off x="796152" y="5955205"/>
            <a:ext cx="4310795" cy="307777"/>
          </a:xfrm>
          <a:prstGeom prst="rect">
            <a:avLst/>
          </a:prstGeom>
        </p:spPr>
        <p:txBody>
          <a:bodyPr wrap="none">
            <a:spAutoFit/>
          </a:bodyPr>
          <a:lstStyle/>
          <a:p>
            <a:r>
              <a:rPr lang="es-MX" sz="1400" dirty="0"/>
              <a:t>http://bioplastdepuracion.com/index.php?s=filtros</a:t>
            </a:r>
          </a:p>
        </p:txBody>
      </p:sp>
    </p:spTree>
    <p:extLst>
      <p:ext uri="{BB962C8B-B14F-4D97-AF65-F5344CB8AC3E}">
        <p14:creationId xmlns:p14="http://schemas.microsoft.com/office/powerpoint/2010/main" val="125576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524215183"/>
              </p:ext>
            </p:extLst>
          </p:nvPr>
        </p:nvGraphicFramePr>
        <p:xfrm>
          <a:off x="322492" y="350293"/>
          <a:ext cx="4385986" cy="686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841273926"/>
              </p:ext>
            </p:extLst>
          </p:nvPr>
        </p:nvGraphicFramePr>
        <p:xfrm>
          <a:off x="322490" y="1191596"/>
          <a:ext cx="5709820" cy="8828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3687423191"/>
              </p:ext>
            </p:extLst>
          </p:nvPr>
        </p:nvGraphicFramePr>
        <p:xfrm>
          <a:off x="363591" y="2228826"/>
          <a:ext cx="5668720" cy="99204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pSp>
        <p:nvGrpSpPr>
          <p:cNvPr id="7" name="Grupo 6"/>
          <p:cNvGrpSpPr/>
          <p:nvPr/>
        </p:nvGrpSpPr>
        <p:grpSpPr>
          <a:xfrm>
            <a:off x="322491" y="3448738"/>
            <a:ext cx="5709820" cy="823011"/>
            <a:chOff x="-1" y="-147452"/>
            <a:chExt cx="9981567" cy="841916"/>
          </a:xfrm>
        </p:grpSpPr>
        <p:sp>
          <p:nvSpPr>
            <p:cNvPr id="8" name="Rectángulo redondeado 7"/>
            <p:cNvSpPr/>
            <p:nvPr/>
          </p:nvSpPr>
          <p:spPr>
            <a:xfrm>
              <a:off x="-1" y="-147452"/>
              <a:ext cx="9981567" cy="8419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ectángulo 8"/>
            <p:cNvSpPr/>
            <p:nvPr/>
          </p:nvSpPr>
          <p:spPr>
            <a:xfrm>
              <a:off x="41099" y="-147452"/>
              <a:ext cx="9899369" cy="759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600" b="1" kern="1200" dirty="0"/>
                <a:t>La distancia entre orificios debe ser tal que el área tributaria de barrido sea igual para cada uno de ellos.</a:t>
              </a:r>
              <a:endParaRPr lang="es-MX" sz="1600" b="1" kern="1200" dirty="0">
                <a:solidFill>
                  <a:schemeClr val="tx1"/>
                </a:solidFill>
              </a:endParaRPr>
            </a:p>
          </p:txBody>
        </p:sp>
      </p:grpSp>
      <p:grpSp>
        <p:nvGrpSpPr>
          <p:cNvPr id="10" name="Grupo 9"/>
          <p:cNvGrpSpPr/>
          <p:nvPr/>
        </p:nvGrpSpPr>
        <p:grpSpPr>
          <a:xfrm>
            <a:off x="363589" y="4499619"/>
            <a:ext cx="5668721" cy="841916"/>
            <a:chOff x="0" y="75062"/>
            <a:chExt cx="9981567" cy="841916"/>
          </a:xfrm>
        </p:grpSpPr>
        <p:sp>
          <p:nvSpPr>
            <p:cNvPr id="11" name="Rectángulo redondeado 10"/>
            <p:cNvSpPr/>
            <p:nvPr/>
          </p:nvSpPr>
          <p:spPr>
            <a:xfrm>
              <a:off x="0" y="75062"/>
              <a:ext cx="9981567" cy="8419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ectángulo 11"/>
            <p:cNvSpPr/>
            <p:nvPr/>
          </p:nvSpPr>
          <p:spPr>
            <a:xfrm>
              <a:off x="41099" y="116161"/>
              <a:ext cx="9899369" cy="759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600" b="1" kern="1200" dirty="0"/>
                <a:t>Estos chorros salen en forma de abanico mediante unos aspersores ajustables.</a:t>
              </a:r>
              <a:endParaRPr lang="es-MX" sz="1600" b="1" kern="1200" dirty="0">
                <a:solidFill>
                  <a:schemeClr val="tx1"/>
                </a:solidFill>
              </a:endParaRPr>
            </a:p>
          </p:txBody>
        </p:sp>
      </p:grpSp>
      <p:graphicFrame>
        <p:nvGraphicFramePr>
          <p:cNvPr id="13" name="Marcador de contenido 4"/>
          <p:cNvGraphicFramePr>
            <a:graphicFrameLocks/>
          </p:cNvGraphicFramePr>
          <p:nvPr>
            <p:extLst>
              <p:ext uri="{D42A27DB-BD31-4B8C-83A1-F6EECF244321}">
                <p14:modId xmlns:p14="http://schemas.microsoft.com/office/powerpoint/2010/main" val="2608337805"/>
              </p:ext>
            </p:extLst>
          </p:nvPr>
        </p:nvGraphicFramePr>
        <p:xfrm>
          <a:off x="322491" y="5565675"/>
          <a:ext cx="5709819" cy="992042"/>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pic>
        <p:nvPicPr>
          <p:cNvPr id="2" name="Imagen 1"/>
          <p:cNvPicPr>
            <a:picLocks noChangeAspect="1"/>
          </p:cNvPicPr>
          <p:nvPr/>
        </p:nvPicPr>
        <p:blipFill>
          <a:blip r:embed="rId22"/>
          <a:stretch>
            <a:fillRect/>
          </a:stretch>
        </p:blipFill>
        <p:spPr>
          <a:xfrm>
            <a:off x="6265125" y="232012"/>
            <a:ext cx="5750320" cy="5333663"/>
          </a:xfrm>
          <a:prstGeom prst="rect">
            <a:avLst/>
          </a:prstGeom>
        </p:spPr>
      </p:pic>
      <p:sp>
        <p:nvSpPr>
          <p:cNvPr id="3" name="Rectángulo 2"/>
          <p:cNvSpPr/>
          <p:nvPr/>
        </p:nvSpPr>
        <p:spPr>
          <a:xfrm>
            <a:off x="6265125" y="5565675"/>
            <a:ext cx="5750320" cy="507831"/>
          </a:xfrm>
          <a:prstGeom prst="rect">
            <a:avLst/>
          </a:prstGeom>
        </p:spPr>
        <p:txBody>
          <a:bodyPr wrap="square">
            <a:spAutoFit/>
          </a:bodyPr>
          <a:lstStyle/>
          <a:p>
            <a:r>
              <a:rPr lang="es-MX" sz="900" dirty="0"/>
              <a:t>https://www.google.com/search?q=filtros+percoladores+para+tratamiento+de+aguas+residuales&amp;rlz=1C1GGGE_esMX619MX621&amp;source=lnms&amp;tbm=isch&amp;sa=X&amp;ved=0ahUKEwjHleXuvMXkAhVCIqwKHStmBmwQ_AUIEigB&amp;biw=1366&amp;bih=625#imgrc=bPgYRyIT1KGDDM:</a:t>
            </a:r>
          </a:p>
        </p:txBody>
      </p:sp>
    </p:spTree>
    <p:extLst>
      <p:ext uri="{BB962C8B-B14F-4D97-AF65-F5344CB8AC3E}">
        <p14:creationId xmlns:p14="http://schemas.microsoft.com/office/powerpoint/2010/main" val="3828884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1934516-48E4-4FC5-9047-43A02BD5846F}"/>
              </a:ext>
            </a:extLst>
          </p:cNvPr>
          <p:cNvPicPr>
            <a:picLocks noChangeAspect="1"/>
          </p:cNvPicPr>
          <p:nvPr/>
        </p:nvPicPr>
        <p:blipFill rotWithShape="1">
          <a:blip r:embed="rId2"/>
          <a:srcRect l="855" t="18059" r="8480" b="8692"/>
          <a:stretch/>
        </p:blipFill>
        <p:spPr>
          <a:xfrm>
            <a:off x="569088" y="1388961"/>
            <a:ext cx="11053823" cy="5023413"/>
          </a:xfrm>
          <a:prstGeom prst="rect">
            <a:avLst/>
          </a:prstGeom>
        </p:spPr>
      </p:pic>
      <p:sp>
        <p:nvSpPr>
          <p:cNvPr id="3" name="Title 2">
            <a:extLst>
              <a:ext uri="{FF2B5EF4-FFF2-40B4-BE49-F238E27FC236}">
                <a16:creationId xmlns:a16="http://schemas.microsoft.com/office/drawing/2014/main" id="{2025A29F-5399-405F-A74F-81A0CD07D46A}"/>
              </a:ext>
            </a:extLst>
          </p:cNvPr>
          <p:cNvSpPr>
            <a:spLocks noGrp="1"/>
          </p:cNvSpPr>
          <p:nvPr>
            <p:ph type="title"/>
          </p:nvPr>
        </p:nvSpPr>
        <p:spPr/>
        <p:txBody>
          <a:bodyPr/>
          <a:lstStyle/>
          <a:p>
            <a:r>
              <a:rPr lang="es-MX" dirty="0"/>
              <a:t>Contenido</a:t>
            </a:r>
          </a:p>
        </p:txBody>
      </p:sp>
    </p:spTree>
    <p:extLst>
      <p:ext uri="{BB962C8B-B14F-4D97-AF65-F5344CB8AC3E}">
        <p14:creationId xmlns:p14="http://schemas.microsoft.com/office/powerpoint/2010/main" val="30975265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524215183"/>
              </p:ext>
            </p:extLst>
          </p:nvPr>
        </p:nvGraphicFramePr>
        <p:xfrm>
          <a:off x="322492" y="350293"/>
          <a:ext cx="4385986" cy="686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2527254794"/>
              </p:ext>
            </p:extLst>
          </p:nvPr>
        </p:nvGraphicFramePr>
        <p:xfrm>
          <a:off x="281392" y="1596789"/>
          <a:ext cx="5027587" cy="9920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7" name="Grupo 6"/>
          <p:cNvGrpSpPr/>
          <p:nvPr/>
        </p:nvGrpSpPr>
        <p:grpSpPr>
          <a:xfrm>
            <a:off x="281392" y="2827217"/>
            <a:ext cx="4986488" cy="841916"/>
            <a:chOff x="0" y="75062"/>
            <a:chExt cx="9981567" cy="841916"/>
          </a:xfrm>
        </p:grpSpPr>
        <p:sp>
          <p:nvSpPr>
            <p:cNvPr id="8" name="Rectángulo redondeado 7"/>
            <p:cNvSpPr/>
            <p:nvPr/>
          </p:nvSpPr>
          <p:spPr>
            <a:xfrm>
              <a:off x="0" y="75062"/>
              <a:ext cx="9981567" cy="8419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ectángulo 8"/>
            <p:cNvSpPr/>
            <p:nvPr/>
          </p:nvSpPr>
          <p:spPr>
            <a:xfrm>
              <a:off x="41099" y="116161"/>
              <a:ext cx="9899369" cy="759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600" b="1" kern="1200" dirty="0"/>
                <a:t>Se recomienda una velocidad de  rotación de 2 rpm para distribuidores pequeños y de 0.5 para distribuidores grandes.</a:t>
              </a:r>
              <a:endParaRPr lang="es-MX" sz="1600" b="1" kern="1200" dirty="0">
                <a:solidFill>
                  <a:schemeClr val="tx1"/>
                </a:solidFill>
              </a:endParaRPr>
            </a:p>
          </p:txBody>
        </p:sp>
      </p:grpSp>
      <p:grpSp>
        <p:nvGrpSpPr>
          <p:cNvPr id="10" name="Grupo 9"/>
          <p:cNvGrpSpPr/>
          <p:nvPr/>
        </p:nvGrpSpPr>
        <p:grpSpPr>
          <a:xfrm>
            <a:off x="281391" y="4008206"/>
            <a:ext cx="5027587" cy="841916"/>
            <a:chOff x="0" y="75062"/>
            <a:chExt cx="9981567" cy="841916"/>
          </a:xfrm>
        </p:grpSpPr>
        <p:sp>
          <p:nvSpPr>
            <p:cNvPr id="11" name="Rectángulo redondeado 10"/>
            <p:cNvSpPr/>
            <p:nvPr/>
          </p:nvSpPr>
          <p:spPr>
            <a:xfrm>
              <a:off x="0" y="75062"/>
              <a:ext cx="9981567" cy="8419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ectángulo 11"/>
            <p:cNvSpPr/>
            <p:nvPr/>
          </p:nvSpPr>
          <p:spPr>
            <a:xfrm>
              <a:off x="41099" y="116161"/>
              <a:ext cx="9899369" cy="759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600" b="1" kern="1200" dirty="0"/>
                <a:t>La columna </a:t>
              </a:r>
              <a:r>
                <a:rPr lang="es-MX" sz="1600" b="1" kern="1200" dirty="0" err="1"/>
                <a:t>piezométrica</a:t>
              </a:r>
              <a:r>
                <a:rPr lang="es-MX" sz="1600" b="1" kern="1200" dirty="0"/>
                <a:t> depende del diámetro del percolador pero por lo regular oscila de 30 a 60 cm.</a:t>
              </a:r>
              <a:endParaRPr lang="es-MX" sz="1600" b="1" kern="1200" dirty="0">
                <a:solidFill>
                  <a:schemeClr val="tx1"/>
                </a:solidFill>
              </a:endParaRPr>
            </a:p>
          </p:txBody>
        </p:sp>
      </p:grpSp>
      <p:grpSp>
        <p:nvGrpSpPr>
          <p:cNvPr id="13" name="Grupo 12"/>
          <p:cNvGrpSpPr/>
          <p:nvPr/>
        </p:nvGrpSpPr>
        <p:grpSpPr>
          <a:xfrm>
            <a:off x="322493" y="5088508"/>
            <a:ext cx="4986486" cy="841916"/>
            <a:chOff x="0" y="75062"/>
            <a:chExt cx="9981567" cy="841916"/>
          </a:xfrm>
        </p:grpSpPr>
        <p:sp>
          <p:nvSpPr>
            <p:cNvPr id="14" name="Rectángulo redondeado 13"/>
            <p:cNvSpPr/>
            <p:nvPr/>
          </p:nvSpPr>
          <p:spPr>
            <a:xfrm>
              <a:off x="0" y="75062"/>
              <a:ext cx="9981567" cy="8419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ctángulo 14"/>
            <p:cNvSpPr/>
            <p:nvPr/>
          </p:nvSpPr>
          <p:spPr>
            <a:xfrm>
              <a:off x="41099" y="116161"/>
              <a:ext cx="9899369" cy="759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600" b="1" kern="1200" dirty="0"/>
                <a:t>Para la línea de alimentación se recomienda utilizar diámetros  de 15 a 35 cm y para los brazos distribuidores  de 6 a 20 cm de diámetro.</a:t>
              </a:r>
              <a:endParaRPr lang="es-MX" sz="1600" b="1" kern="1200" dirty="0">
                <a:solidFill>
                  <a:schemeClr val="tx1"/>
                </a:solidFill>
              </a:endParaRPr>
            </a:p>
          </p:txBody>
        </p:sp>
      </p:grpSp>
      <p:pic>
        <p:nvPicPr>
          <p:cNvPr id="3" name="Imagen 2"/>
          <p:cNvPicPr>
            <a:picLocks noChangeAspect="1"/>
          </p:cNvPicPr>
          <p:nvPr/>
        </p:nvPicPr>
        <p:blipFill>
          <a:blip r:embed="rId12"/>
          <a:stretch>
            <a:fillRect/>
          </a:stretch>
        </p:blipFill>
        <p:spPr>
          <a:xfrm>
            <a:off x="5472752" y="221776"/>
            <a:ext cx="6521354" cy="5486400"/>
          </a:xfrm>
          <a:prstGeom prst="rect">
            <a:avLst/>
          </a:prstGeom>
        </p:spPr>
      </p:pic>
      <p:sp>
        <p:nvSpPr>
          <p:cNvPr id="16" name="Rectángulo 15"/>
          <p:cNvSpPr/>
          <p:nvPr/>
        </p:nvSpPr>
        <p:spPr>
          <a:xfrm>
            <a:off x="5493318" y="5708176"/>
            <a:ext cx="6500787" cy="646331"/>
          </a:xfrm>
          <a:prstGeom prst="rect">
            <a:avLst/>
          </a:prstGeom>
        </p:spPr>
        <p:txBody>
          <a:bodyPr wrap="square">
            <a:spAutoFit/>
          </a:bodyPr>
          <a:lstStyle/>
          <a:p>
            <a:r>
              <a:rPr lang="es-MX" sz="1200" dirty="0"/>
              <a:t>https://www.google.com/search?q=filtros+percoladores+para+tratamiento+de+aguas+residuales&amp;rlz=1C1GGGE_esMX619MX621&amp;source=lnms&amp;tbm=isch&amp;sa=X&amp;ved=0ahUKEwjHleXuvMXkAhVCIqwKHStmBmwQ_AUIEigB&amp;biw=1366&amp;bih=625#imgrc=DwGTgIJVQVNehM:</a:t>
            </a:r>
          </a:p>
        </p:txBody>
      </p:sp>
    </p:spTree>
    <p:extLst>
      <p:ext uri="{BB962C8B-B14F-4D97-AF65-F5344CB8AC3E}">
        <p14:creationId xmlns:p14="http://schemas.microsoft.com/office/powerpoint/2010/main" val="28913275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094876056"/>
              </p:ext>
            </p:extLst>
          </p:nvPr>
        </p:nvGraphicFramePr>
        <p:xfrm>
          <a:off x="322492" y="350293"/>
          <a:ext cx="2270583" cy="686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169619259"/>
              </p:ext>
            </p:extLst>
          </p:nvPr>
        </p:nvGraphicFramePr>
        <p:xfrm>
          <a:off x="281392" y="1596789"/>
          <a:ext cx="5027587" cy="9920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7" name="Grupo 6"/>
          <p:cNvGrpSpPr/>
          <p:nvPr/>
        </p:nvGrpSpPr>
        <p:grpSpPr>
          <a:xfrm>
            <a:off x="281392" y="2827217"/>
            <a:ext cx="4986488" cy="841916"/>
            <a:chOff x="0" y="75062"/>
            <a:chExt cx="9981567" cy="841916"/>
          </a:xfrm>
        </p:grpSpPr>
        <p:sp>
          <p:nvSpPr>
            <p:cNvPr id="8" name="Rectángulo redondeado 7"/>
            <p:cNvSpPr/>
            <p:nvPr/>
          </p:nvSpPr>
          <p:spPr>
            <a:xfrm>
              <a:off x="0" y="75062"/>
              <a:ext cx="9981567" cy="8419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ectángulo 8"/>
            <p:cNvSpPr/>
            <p:nvPr/>
          </p:nvSpPr>
          <p:spPr>
            <a:xfrm>
              <a:off x="41099" y="116161"/>
              <a:ext cx="9899369" cy="759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600" b="1" kern="1200" dirty="0"/>
                <a:t>Por el lecho del filtro debe circular aire para mantener las condiciones de ventilación adecuadas.</a:t>
              </a:r>
              <a:endParaRPr lang="es-MX" sz="1600" b="1" kern="1200" dirty="0">
                <a:solidFill>
                  <a:schemeClr val="tx1"/>
                </a:solidFill>
              </a:endParaRPr>
            </a:p>
          </p:txBody>
        </p:sp>
      </p:grpSp>
      <p:grpSp>
        <p:nvGrpSpPr>
          <p:cNvPr id="10" name="Grupo 9"/>
          <p:cNvGrpSpPr/>
          <p:nvPr/>
        </p:nvGrpSpPr>
        <p:grpSpPr>
          <a:xfrm>
            <a:off x="281391" y="4008206"/>
            <a:ext cx="5027587" cy="841916"/>
            <a:chOff x="0" y="75062"/>
            <a:chExt cx="9981567" cy="841916"/>
          </a:xfrm>
        </p:grpSpPr>
        <p:sp>
          <p:nvSpPr>
            <p:cNvPr id="11" name="Rectángulo redondeado 10"/>
            <p:cNvSpPr/>
            <p:nvPr/>
          </p:nvSpPr>
          <p:spPr>
            <a:xfrm>
              <a:off x="0" y="75062"/>
              <a:ext cx="9981567" cy="8419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ectángulo 11"/>
            <p:cNvSpPr/>
            <p:nvPr/>
          </p:nvSpPr>
          <p:spPr>
            <a:xfrm>
              <a:off x="41099" y="116161"/>
              <a:ext cx="9899369" cy="759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600" b="1" dirty="0"/>
                <a:t>Generalmente se colocan en el falso fondo un conjunto de ductos de ventilación que pueden ser ventanas u orificios circulares </a:t>
              </a:r>
              <a:endParaRPr lang="es-MX" sz="1600" b="1" kern="1200" dirty="0">
                <a:solidFill>
                  <a:schemeClr val="tx1"/>
                </a:solidFill>
              </a:endParaRPr>
            </a:p>
          </p:txBody>
        </p:sp>
      </p:grpSp>
      <p:grpSp>
        <p:nvGrpSpPr>
          <p:cNvPr id="13" name="Grupo 12"/>
          <p:cNvGrpSpPr/>
          <p:nvPr/>
        </p:nvGrpSpPr>
        <p:grpSpPr>
          <a:xfrm>
            <a:off x="322493" y="5088508"/>
            <a:ext cx="4986486" cy="841916"/>
            <a:chOff x="0" y="75062"/>
            <a:chExt cx="9981567" cy="841916"/>
          </a:xfrm>
        </p:grpSpPr>
        <p:sp>
          <p:nvSpPr>
            <p:cNvPr id="14" name="Rectángulo redondeado 13"/>
            <p:cNvSpPr/>
            <p:nvPr/>
          </p:nvSpPr>
          <p:spPr>
            <a:xfrm>
              <a:off x="0" y="75062"/>
              <a:ext cx="9981567" cy="8419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ctángulo 14"/>
            <p:cNvSpPr/>
            <p:nvPr/>
          </p:nvSpPr>
          <p:spPr>
            <a:xfrm>
              <a:off x="41099" y="116161"/>
              <a:ext cx="9899369" cy="7597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600" b="1" dirty="0"/>
                <a:t>La suma de las áreas de los orificios debe ser al menos el 20%  de la superficie superior del lecho.</a:t>
              </a:r>
              <a:endParaRPr lang="es-MX" sz="1600" b="1" kern="1200" dirty="0">
                <a:solidFill>
                  <a:schemeClr val="tx1"/>
                </a:solidFill>
              </a:endParaRPr>
            </a:p>
          </p:txBody>
        </p:sp>
      </p:grpSp>
      <p:pic>
        <p:nvPicPr>
          <p:cNvPr id="2" name="Imagen 1"/>
          <p:cNvPicPr>
            <a:picLocks noChangeAspect="1"/>
          </p:cNvPicPr>
          <p:nvPr/>
        </p:nvPicPr>
        <p:blipFill rotWithShape="1">
          <a:blip r:embed="rId12"/>
          <a:srcRect t="42311"/>
          <a:stretch/>
        </p:blipFill>
        <p:spPr>
          <a:xfrm>
            <a:off x="5591175" y="350293"/>
            <a:ext cx="2838450" cy="2175965"/>
          </a:xfrm>
          <a:prstGeom prst="rect">
            <a:avLst/>
          </a:prstGeom>
        </p:spPr>
      </p:pic>
      <p:sp>
        <p:nvSpPr>
          <p:cNvPr id="5" name="Rectángulo 4"/>
          <p:cNvSpPr/>
          <p:nvPr/>
        </p:nvSpPr>
        <p:spPr>
          <a:xfrm>
            <a:off x="5591174" y="2529762"/>
            <a:ext cx="2838451" cy="338554"/>
          </a:xfrm>
          <a:prstGeom prst="rect">
            <a:avLst/>
          </a:prstGeom>
        </p:spPr>
        <p:txBody>
          <a:bodyPr wrap="square">
            <a:spAutoFit/>
          </a:bodyPr>
          <a:lstStyle/>
          <a:p>
            <a:r>
              <a:rPr lang="es-MX" sz="800" dirty="0"/>
              <a:t>https://www.google.com/search?q=filtros+percoladores+tratamiento+de+aguas+residuales&amp;rlz=1C1GGGE</a:t>
            </a:r>
          </a:p>
        </p:txBody>
      </p:sp>
      <p:pic>
        <p:nvPicPr>
          <p:cNvPr id="17" name="Imagen 16"/>
          <p:cNvPicPr>
            <a:picLocks noChangeAspect="1"/>
          </p:cNvPicPr>
          <p:nvPr/>
        </p:nvPicPr>
        <p:blipFill>
          <a:blip r:embed="rId13"/>
          <a:stretch>
            <a:fillRect/>
          </a:stretch>
        </p:blipFill>
        <p:spPr>
          <a:xfrm>
            <a:off x="8711821" y="350292"/>
            <a:ext cx="3273705" cy="2175965"/>
          </a:xfrm>
          <a:prstGeom prst="rect">
            <a:avLst/>
          </a:prstGeom>
        </p:spPr>
      </p:pic>
      <p:sp>
        <p:nvSpPr>
          <p:cNvPr id="18" name="Rectángulo 17"/>
          <p:cNvSpPr/>
          <p:nvPr/>
        </p:nvSpPr>
        <p:spPr>
          <a:xfrm>
            <a:off x="8711821" y="2577270"/>
            <a:ext cx="3273706" cy="338554"/>
          </a:xfrm>
          <a:prstGeom prst="rect">
            <a:avLst/>
          </a:prstGeom>
        </p:spPr>
        <p:txBody>
          <a:bodyPr wrap="square">
            <a:spAutoFit/>
          </a:bodyPr>
          <a:lstStyle/>
          <a:p>
            <a:r>
              <a:rPr lang="es-MX" sz="800" dirty="0"/>
              <a:t>https://www.google.com/search?q=filtros+percoladores+tratamiento+de+aguas+residuales&amp;rlz=1C1GGGE_esMX619MX621&amp;source=lnm</a:t>
            </a:r>
          </a:p>
        </p:txBody>
      </p:sp>
      <p:pic>
        <p:nvPicPr>
          <p:cNvPr id="19" name="Imagen 18"/>
          <p:cNvPicPr>
            <a:picLocks noChangeAspect="1"/>
          </p:cNvPicPr>
          <p:nvPr/>
        </p:nvPicPr>
        <p:blipFill>
          <a:blip r:embed="rId14"/>
          <a:stretch>
            <a:fillRect/>
          </a:stretch>
        </p:blipFill>
        <p:spPr>
          <a:xfrm>
            <a:off x="5591174" y="3398293"/>
            <a:ext cx="2838451" cy="2233044"/>
          </a:xfrm>
          <a:prstGeom prst="rect">
            <a:avLst/>
          </a:prstGeom>
        </p:spPr>
      </p:pic>
      <p:sp>
        <p:nvSpPr>
          <p:cNvPr id="20" name="Rectángulo 19"/>
          <p:cNvSpPr/>
          <p:nvPr/>
        </p:nvSpPr>
        <p:spPr>
          <a:xfrm>
            <a:off x="5486399" y="5712993"/>
            <a:ext cx="3048000" cy="307777"/>
          </a:xfrm>
          <a:prstGeom prst="rect">
            <a:avLst/>
          </a:prstGeom>
        </p:spPr>
        <p:txBody>
          <a:bodyPr wrap="square">
            <a:spAutoFit/>
          </a:bodyPr>
          <a:lstStyle/>
          <a:p>
            <a:r>
              <a:rPr lang="es-MX" sz="700" dirty="0"/>
              <a:t>https://www.google.com/search?q=filtros+percoladores+tratamiento+de+aguas+residuales&amp;rlz=1C1GGGE_esMX619MX621&amp;source=</a:t>
            </a:r>
          </a:p>
        </p:txBody>
      </p:sp>
      <p:pic>
        <p:nvPicPr>
          <p:cNvPr id="21" name="Imagen 20"/>
          <p:cNvPicPr>
            <a:picLocks noChangeAspect="1"/>
          </p:cNvPicPr>
          <p:nvPr/>
        </p:nvPicPr>
        <p:blipFill>
          <a:blip r:embed="rId15"/>
          <a:stretch>
            <a:fillRect/>
          </a:stretch>
        </p:blipFill>
        <p:spPr>
          <a:xfrm>
            <a:off x="8711820" y="3398293"/>
            <a:ext cx="3274919" cy="2233044"/>
          </a:xfrm>
          <a:prstGeom prst="rect">
            <a:avLst/>
          </a:prstGeom>
        </p:spPr>
      </p:pic>
      <p:sp>
        <p:nvSpPr>
          <p:cNvPr id="22" name="Rectángulo 21"/>
          <p:cNvSpPr/>
          <p:nvPr/>
        </p:nvSpPr>
        <p:spPr>
          <a:xfrm>
            <a:off x="8711819" y="5735436"/>
            <a:ext cx="3048000" cy="307777"/>
          </a:xfrm>
          <a:prstGeom prst="rect">
            <a:avLst/>
          </a:prstGeom>
        </p:spPr>
        <p:txBody>
          <a:bodyPr wrap="square">
            <a:spAutoFit/>
          </a:bodyPr>
          <a:lstStyle/>
          <a:p>
            <a:r>
              <a:rPr lang="es-MX" sz="700" dirty="0"/>
              <a:t>https://www.google.com/search?q=filtros+percoladores+tratamiento+de+aguas+residuales&amp;rlz=1C1GGGE_esMX619MX621&amp;source=</a:t>
            </a:r>
          </a:p>
        </p:txBody>
      </p:sp>
    </p:spTree>
    <p:extLst>
      <p:ext uri="{BB962C8B-B14F-4D97-AF65-F5344CB8AC3E}">
        <p14:creationId xmlns:p14="http://schemas.microsoft.com/office/powerpoint/2010/main" val="413980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245249350"/>
              </p:ext>
            </p:extLst>
          </p:nvPr>
        </p:nvGraphicFramePr>
        <p:xfrm>
          <a:off x="568152" y="391236"/>
          <a:ext cx="7156481" cy="714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4393796" y="1359729"/>
            <a:ext cx="7553325" cy="4848225"/>
          </a:xfrm>
          <a:prstGeom prst="rect">
            <a:avLst/>
          </a:prstGeom>
        </p:spPr>
      </p:pic>
      <p:graphicFrame>
        <p:nvGraphicFramePr>
          <p:cNvPr id="6" name="Diagrama 5"/>
          <p:cNvGraphicFramePr/>
          <p:nvPr>
            <p:extLst>
              <p:ext uri="{D42A27DB-BD31-4B8C-83A1-F6EECF244321}">
                <p14:modId xmlns:p14="http://schemas.microsoft.com/office/powerpoint/2010/main" val="778032108"/>
              </p:ext>
            </p:extLst>
          </p:nvPr>
        </p:nvGraphicFramePr>
        <p:xfrm>
          <a:off x="568152" y="2702257"/>
          <a:ext cx="3608063" cy="258532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Rectángulo 6"/>
          <p:cNvSpPr/>
          <p:nvPr/>
        </p:nvSpPr>
        <p:spPr>
          <a:xfrm>
            <a:off x="5641074" y="6139048"/>
            <a:ext cx="6096000" cy="307777"/>
          </a:xfrm>
          <a:prstGeom prst="rect">
            <a:avLst/>
          </a:prstGeom>
        </p:spPr>
        <p:txBody>
          <a:bodyPr>
            <a:spAutoFit/>
          </a:bodyPr>
          <a:lstStyle/>
          <a:p>
            <a:r>
              <a:rPr lang="es-MX" sz="1400" dirty="0"/>
              <a:t>http://www.tratamientodelagua.com.mx/filtros-percoladores-1/</a:t>
            </a:r>
          </a:p>
        </p:txBody>
      </p:sp>
    </p:spTree>
    <p:extLst>
      <p:ext uri="{BB962C8B-B14F-4D97-AF65-F5344CB8AC3E}">
        <p14:creationId xmlns:p14="http://schemas.microsoft.com/office/powerpoint/2010/main" val="2027530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66514855"/>
              </p:ext>
            </p:extLst>
          </p:nvPr>
        </p:nvGraphicFramePr>
        <p:xfrm>
          <a:off x="677333" y="609600"/>
          <a:ext cx="4931897" cy="714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abla 4"/>
          <p:cNvGraphicFramePr>
            <a:graphicFrameLocks noGrp="1"/>
          </p:cNvGraphicFramePr>
          <p:nvPr>
            <p:extLst>
              <p:ext uri="{D42A27DB-BD31-4B8C-83A1-F6EECF244321}">
                <p14:modId xmlns:p14="http://schemas.microsoft.com/office/powerpoint/2010/main" val="3402408005"/>
              </p:ext>
            </p:extLst>
          </p:nvPr>
        </p:nvGraphicFramePr>
        <p:xfrm>
          <a:off x="1545230" y="1997046"/>
          <a:ext cx="8128000" cy="16560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370840">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0000"/>
                  </a:ext>
                </a:extLst>
              </a:tr>
              <a:tr h="370840">
                <a:tc>
                  <a:txBody>
                    <a:bodyPr/>
                    <a:lstStyle/>
                    <a:p>
                      <a:r>
                        <a:rPr lang="es-MX" dirty="0"/>
                        <a:t>Según su producción</a:t>
                      </a:r>
                    </a:p>
                  </a:txBody>
                  <a:tcPr/>
                </a:tc>
                <a:tc>
                  <a:txBody>
                    <a:bodyPr/>
                    <a:lstStyle/>
                    <a:p>
                      <a:r>
                        <a:rPr lang="es-MX" dirty="0"/>
                        <a:t>Baja carga o normales</a:t>
                      </a:r>
                    </a:p>
                  </a:txBody>
                  <a:tcPr/>
                </a:tc>
                <a:extLst>
                  <a:ext uri="{0D108BD9-81ED-4DB2-BD59-A6C34878D82A}">
                    <a16:rowId xmlns:a16="http://schemas.microsoft.com/office/drawing/2014/main" val="10001"/>
                  </a:ext>
                </a:extLst>
              </a:tr>
              <a:tr h="370840">
                <a:tc>
                  <a:txBody>
                    <a:bodyPr/>
                    <a:lstStyle/>
                    <a:p>
                      <a:r>
                        <a:rPr lang="es-MX" dirty="0"/>
                        <a:t>Según su profundidad</a:t>
                      </a:r>
                    </a:p>
                  </a:txBody>
                  <a:tcPr/>
                </a:tc>
                <a:tc>
                  <a:txBody>
                    <a:bodyPr/>
                    <a:lstStyle/>
                    <a:p>
                      <a:r>
                        <a:rPr lang="es-MX" dirty="0"/>
                        <a:t>Poco profundos   ( h</a:t>
                      </a:r>
                      <a:r>
                        <a:rPr lang="es-MX" baseline="0" dirty="0"/>
                        <a:t> &lt; 1.5 m )</a:t>
                      </a:r>
                    </a:p>
                    <a:p>
                      <a:r>
                        <a:rPr lang="es-MX" baseline="0" dirty="0"/>
                        <a:t>Profundos           ( h &gt; 1.5 m )</a:t>
                      </a:r>
                    </a:p>
                    <a:p>
                      <a:r>
                        <a:rPr lang="es-MX" baseline="0" dirty="0"/>
                        <a:t>Torres                 ( h hasta 12 m )</a:t>
                      </a:r>
                      <a:endParaRPr lang="es-MX" dirty="0"/>
                    </a:p>
                  </a:txBody>
                  <a:tcPr/>
                </a:tc>
                <a:extLst>
                  <a:ext uri="{0D108BD9-81ED-4DB2-BD59-A6C34878D82A}">
                    <a16:rowId xmlns:a16="http://schemas.microsoft.com/office/drawing/2014/main" val="10002"/>
                  </a:ext>
                </a:extLst>
              </a:tr>
            </a:tbl>
          </a:graphicData>
        </a:graphic>
      </p:graphicFrame>
      <p:graphicFrame>
        <p:nvGraphicFramePr>
          <p:cNvPr id="7" name="Diagrama 6"/>
          <p:cNvGraphicFramePr/>
          <p:nvPr>
            <p:extLst>
              <p:ext uri="{D42A27DB-BD31-4B8C-83A1-F6EECF244321}">
                <p14:modId xmlns:p14="http://schemas.microsoft.com/office/powerpoint/2010/main" val="1076251353"/>
              </p:ext>
            </p:extLst>
          </p:nvPr>
        </p:nvGraphicFramePr>
        <p:xfrm>
          <a:off x="2396951" y="4490113"/>
          <a:ext cx="8215952" cy="15012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584625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538575624"/>
              </p:ext>
            </p:extLst>
          </p:nvPr>
        </p:nvGraphicFramePr>
        <p:xfrm>
          <a:off x="677334" y="609600"/>
          <a:ext cx="6569628" cy="714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Tabla 1"/>
          <p:cNvGraphicFramePr>
            <a:graphicFrameLocks noGrp="1"/>
          </p:cNvGraphicFramePr>
          <p:nvPr>
            <p:extLst>
              <p:ext uri="{D42A27DB-BD31-4B8C-83A1-F6EECF244321}">
                <p14:modId xmlns:p14="http://schemas.microsoft.com/office/powerpoint/2010/main" val="363317813"/>
              </p:ext>
            </p:extLst>
          </p:nvPr>
        </p:nvGraphicFramePr>
        <p:xfrm>
          <a:off x="955342" y="2179976"/>
          <a:ext cx="10167582" cy="2966720"/>
        </p:xfrm>
        <a:graphic>
          <a:graphicData uri="http://schemas.openxmlformats.org/drawingml/2006/table">
            <a:tbl>
              <a:tblPr firstRow="1" bandRow="1">
                <a:tableStyleId>{5C22544A-7EE6-4342-B048-85BDC9FD1C3A}</a:tableStyleId>
              </a:tblPr>
              <a:tblGrid>
                <a:gridCol w="3389194">
                  <a:extLst>
                    <a:ext uri="{9D8B030D-6E8A-4147-A177-3AD203B41FA5}">
                      <a16:colId xmlns:a16="http://schemas.microsoft.com/office/drawing/2014/main" val="20000"/>
                    </a:ext>
                  </a:extLst>
                </a:gridCol>
                <a:gridCol w="3389194">
                  <a:extLst>
                    <a:ext uri="{9D8B030D-6E8A-4147-A177-3AD203B41FA5}">
                      <a16:colId xmlns:a16="http://schemas.microsoft.com/office/drawing/2014/main" val="20001"/>
                    </a:ext>
                  </a:extLst>
                </a:gridCol>
                <a:gridCol w="3389194">
                  <a:extLst>
                    <a:ext uri="{9D8B030D-6E8A-4147-A177-3AD203B41FA5}">
                      <a16:colId xmlns:a16="http://schemas.microsoft.com/office/drawing/2014/main" val="20002"/>
                    </a:ext>
                  </a:extLst>
                </a:gridCol>
              </a:tblGrid>
              <a:tr h="370840">
                <a:tc>
                  <a:txBody>
                    <a:bodyPr/>
                    <a:lstStyle/>
                    <a:p>
                      <a:endParaRPr lang="es-MX" dirty="0"/>
                    </a:p>
                  </a:txBody>
                  <a:tcPr/>
                </a:tc>
                <a:tc>
                  <a:txBody>
                    <a:bodyPr/>
                    <a:lstStyle/>
                    <a:p>
                      <a:pPr algn="ctr"/>
                      <a:r>
                        <a:rPr lang="es-MX" dirty="0"/>
                        <a:t>Operación a baja carga</a:t>
                      </a:r>
                    </a:p>
                  </a:txBody>
                  <a:tcPr/>
                </a:tc>
                <a:tc>
                  <a:txBody>
                    <a:bodyPr/>
                    <a:lstStyle/>
                    <a:p>
                      <a:pPr algn="ctr"/>
                      <a:r>
                        <a:rPr lang="es-MX" dirty="0"/>
                        <a:t>Operación a alta carga</a:t>
                      </a:r>
                    </a:p>
                  </a:txBody>
                  <a:tcPr/>
                </a:tc>
                <a:extLst>
                  <a:ext uri="{0D108BD9-81ED-4DB2-BD59-A6C34878D82A}">
                    <a16:rowId xmlns:a16="http://schemas.microsoft.com/office/drawing/2014/main" val="10000"/>
                  </a:ext>
                </a:extLst>
              </a:tr>
              <a:tr h="370840">
                <a:tc>
                  <a:txBody>
                    <a:bodyPr/>
                    <a:lstStyle/>
                    <a:p>
                      <a:r>
                        <a:rPr lang="es-MX" dirty="0"/>
                        <a:t>Carga hidráulica      m</a:t>
                      </a:r>
                      <a:r>
                        <a:rPr lang="es-MX" baseline="30000" dirty="0"/>
                        <a:t>3</a:t>
                      </a:r>
                      <a:r>
                        <a:rPr lang="es-MX" dirty="0"/>
                        <a:t>/m</a:t>
                      </a:r>
                      <a:r>
                        <a:rPr lang="es-MX" baseline="30000" dirty="0"/>
                        <a:t>2</a:t>
                      </a:r>
                      <a:r>
                        <a:rPr lang="es-MX" dirty="0"/>
                        <a:t>día</a:t>
                      </a:r>
                    </a:p>
                  </a:txBody>
                  <a:tcPr/>
                </a:tc>
                <a:tc>
                  <a:txBody>
                    <a:bodyPr/>
                    <a:lstStyle/>
                    <a:p>
                      <a:pPr algn="ctr"/>
                      <a:r>
                        <a:rPr lang="es-MX" dirty="0"/>
                        <a:t>1.0 -4.0</a:t>
                      </a:r>
                    </a:p>
                  </a:txBody>
                  <a:tcPr/>
                </a:tc>
                <a:tc>
                  <a:txBody>
                    <a:bodyPr/>
                    <a:lstStyle/>
                    <a:p>
                      <a:pPr algn="ctr"/>
                      <a:r>
                        <a:rPr lang="es-MX" dirty="0"/>
                        <a:t>8.0 – 40.7</a:t>
                      </a:r>
                    </a:p>
                  </a:txBody>
                  <a:tcPr/>
                </a:tc>
                <a:extLst>
                  <a:ext uri="{0D108BD9-81ED-4DB2-BD59-A6C34878D82A}">
                    <a16:rowId xmlns:a16="http://schemas.microsoft.com/office/drawing/2014/main" val="10001"/>
                  </a:ext>
                </a:extLst>
              </a:tr>
              <a:tr h="370840">
                <a:tc>
                  <a:txBody>
                    <a:bodyPr/>
                    <a:lstStyle/>
                    <a:p>
                      <a:r>
                        <a:rPr lang="es-MX" dirty="0"/>
                        <a:t>Carga orgánica DBO kg/m</a:t>
                      </a:r>
                      <a:r>
                        <a:rPr lang="es-MX" baseline="30000" dirty="0"/>
                        <a:t>2</a:t>
                      </a:r>
                      <a:r>
                        <a:rPr lang="es-MX" dirty="0"/>
                        <a:t>día</a:t>
                      </a:r>
                    </a:p>
                  </a:txBody>
                  <a:tcPr/>
                </a:tc>
                <a:tc>
                  <a:txBody>
                    <a:bodyPr/>
                    <a:lstStyle/>
                    <a:p>
                      <a:pPr algn="ctr"/>
                      <a:r>
                        <a:rPr lang="es-MX" dirty="0"/>
                        <a:t>0.082 – 0.405</a:t>
                      </a:r>
                    </a:p>
                  </a:txBody>
                  <a:tcPr/>
                </a:tc>
                <a:tc>
                  <a:txBody>
                    <a:bodyPr/>
                    <a:lstStyle/>
                    <a:p>
                      <a:pPr algn="ctr"/>
                      <a:r>
                        <a:rPr lang="es-MX" dirty="0"/>
                        <a:t>0.405 – 4.85</a:t>
                      </a:r>
                    </a:p>
                  </a:txBody>
                  <a:tcPr/>
                </a:tc>
                <a:extLst>
                  <a:ext uri="{0D108BD9-81ED-4DB2-BD59-A6C34878D82A}">
                    <a16:rowId xmlns:a16="http://schemas.microsoft.com/office/drawing/2014/main" val="10002"/>
                  </a:ext>
                </a:extLst>
              </a:tr>
              <a:tr h="370840">
                <a:tc>
                  <a:txBody>
                    <a:bodyPr/>
                    <a:lstStyle/>
                    <a:p>
                      <a:r>
                        <a:rPr lang="es-MX" dirty="0"/>
                        <a:t>Profundidad  del lecho       m</a:t>
                      </a:r>
                    </a:p>
                  </a:txBody>
                  <a:tcPr/>
                </a:tc>
                <a:tc>
                  <a:txBody>
                    <a:bodyPr/>
                    <a:lstStyle/>
                    <a:p>
                      <a:pPr algn="ctr"/>
                      <a:r>
                        <a:rPr lang="es-MX" dirty="0"/>
                        <a:t>1.5 – 2.5</a:t>
                      </a:r>
                    </a:p>
                  </a:txBody>
                  <a:tcPr/>
                </a:tc>
                <a:tc>
                  <a:txBody>
                    <a:bodyPr/>
                    <a:lstStyle/>
                    <a:p>
                      <a:pPr algn="ctr"/>
                      <a:r>
                        <a:rPr lang="es-MX" dirty="0"/>
                        <a:t>0.9 – 2.5</a:t>
                      </a:r>
                    </a:p>
                  </a:txBody>
                  <a:tcPr/>
                </a:tc>
                <a:extLst>
                  <a:ext uri="{0D108BD9-81ED-4DB2-BD59-A6C34878D82A}">
                    <a16:rowId xmlns:a16="http://schemas.microsoft.com/office/drawing/2014/main" val="10003"/>
                  </a:ext>
                </a:extLst>
              </a:tr>
              <a:tr h="370840">
                <a:tc>
                  <a:txBody>
                    <a:bodyPr/>
                    <a:lstStyle/>
                    <a:p>
                      <a:r>
                        <a:rPr lang="es-MX" dirty="0"/>
                        <a:t>Calidad del efluente</a:t>
                      </a:r>
                    </a:p>
                  </a:txBody>
                  <a:tcPr/>
                </a:tc>
                <a:tc>
                  <a:txBody>
                    <a:bodyPr/>
                    <a:lstStyle/>
                    <a:p>
                      <a:pPr algn="ctr"/>
                      <a:r>
                        <a:rPr lang="es-MX" dirty="0"/>
                        <a:t>Muy </a:t>
                      </a:r>
                      <a:r>
                        <a:rPr lang="es-MX" dirty="0" err="1"/>
                        <a:t>nitrificado</a:t>
                      </a:r>
                      <a:endParaRPr lang="es-MX" dirty="0"/>
                    </a:p>
                  </a:txBody>
                  <a:tcPr/>
                </a:tc>
                <a:tc>
                  <a:txBody>
                    <a:bodyPr/>
                    <a:lstStyle/>
                    <a:p>
                      <a:pPr algn="ctr"/>
                      <a:r>
                        <a:rPr lang="es-MX" dirty="0"/>
                        <a:t>Parcialmente </a:t>
                      </a:r>
                      <a:r>
                        <a:rPr lang="es-MX" dirty="0" err="1"/>
                        <a:t>nitrificado</a:t>
                      </a:r>
                      <a:endParaRPr lang="es-MX" dirty="0"/>
                    </a:p>
                  </a:txBody>
                  <a:tcPr/>
                </a:tc>
                <a:extLst>
                  <a:ext uri="{0D108BD9-81ED-4DB2-BD59-A6C34878D82A}">
                    <a16:rowId xmlns:a16="http://schemas.microsoft.com/office/drawing/2014/main" val="10004"/>
                  </a:ext>
                </a:extLst>
              </a:tr>
              <a:tr h="370840">
                <a:tc>
                  <a:txBody>
                    <a:bodyPr/>
                    <a:lstStyle/>
                    <a:p>
                      <a:r>
                        <a:rPr lang="es-MX" dirty="0"/>
                        <a:t>Recirculación</a:t>
                      </a:r>
                    </a:p>
                  </a:txBody>
                  <a:tcPr/>
                </a:tc>
                <a:tc>
                  <a:txBody>
                    <a:bodyPr/>
                    <a:lstStyle/>
                    <a:p>
                      <a:pPr algn="ctr"/>
                      <a:r>
                        <a:rPr lang="es-MX" dirty="0"/>
                        <a:t>Generalmente no se incluye </a:t>
                      </a:r>
                    </a:p>
                  </a:txBody>
                  <a:tcPr/>
                </a:tc>
                <a:tc>
                  <a:txBody>
                    <a:bodyPr/>
                    <a:lstStyle/>
                    <a:p>
                      <a:pPr algn="ctr"/>
                      <a:r>
                        <a:rPr lang="es-MX" dirty="0"/>
                        <a:t>Siempre se incluye</a:t>
                      </a:r>
                    </a:p>
                  </a:txBody>
                  <a:tcPr/>
                </a:tc>
                <a:extLst>
                  <a:ext uri="{0D108BD9-81ED-4DB2-BD59-A6C34878D82A}">
                    <a16:rowId xmlns:a16="http://schemas.microsoft.com/office/drawing/2014/main" val="10005"/>
                  </a:ext>
                </a:extLst>
              </a:tr>
              <a:tr h="370840">
                <a:tc>
                  <a:txBody>
                    <a:bodyPr/>
                    <a:lstStyle/>
                    <a:p>
                      <a:r>
                        <a:rPr lang="es-MX" dirty="0"/>
                        <a:t>Intervalo entre dosis</a:t>
                      </a:r>
                    </a:p>
                  </a:txBody>
                  <a:tcPr/>
                </a:tc>
                <a:tc>
                  <a:txBody>
                    <a:bodyPr/>
                    <a:lstStyle/>
                    <a:p>
                      <a:pPr algn="ctr"/>
                      <a:r>
                        <a:rPr lang="es-MX" dirty="0"/>
                        <a:t>Hasta 5 minutos</a:t>
                      </a:r>
                    </a:p>
                  </a:txBody>
                  <a:tcPr/>
                </a:tc>
                <a:tc>
                  <a:txBody>
                    <a:bodyPr/>
                    <a:lstStyle/>
                    <a:p>
                      <a:pPr algn="ctr"/>
                      <a:r>
                        <a:rPr lang="es-MX" dirty="0"/>
                        <a:t>Hasta 15 segundos</a:t>
                      </a:r>
                    </a:p>
                  </a:txBody>
                  <a:tcPr/>
                </a:tc>
                <a:extLst>
                  <a:ext uri="{0D108BD9-81ED-4DB2-BD59-A6C34878D82A}">
                    <a16:rowId xmlns:a16="http://schemas.microsoft.com/office/drawing/2014/main" val="10006"/>
                  </a:ext>
                </a:extLst>
              </a:tr>
              <a:tr h="370840">
                <a:tc>
                  <a:txBody>
                    <a:bodyPr/>
                    <a:lstStyle/>
                    <a:p>
                      <a:endParaRPr lang="es-MX"/>
                    </a:p>
                  </a:txBody>
                  <a:tcPr/>
                </a:tc>
                <a:tc>
                  <a:txBody>
                    <a:bodyPr/>
                    <a:lstStyle/>
                    <a:p>
                      <a:pPr algn="ctr"/>
                      <a:endParaRPr lang="es-MX" dirty="0"/>
                    </a:p>
                  </a:txBody>
                  <a:tcPr/>
                </a:tc>
                <a:tc>
                  <a:txBody>
                    <a:bodyPr/>
                    <a:lstStyle/>
                    <a:p>
                      <a:pPr algn="ctr"/>
                      <a:endParaRPr lang="es-MX"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24951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l="7277" t="25660" r="35186" b="22573"/>
          <a:stretch/>
        </p:blipFill>
        <p:spPr>
          <a:xfrm>
            <a:off x="2060811" y="1146410"/>
            <a:ext cx="9403307" cy="5107767"/>
          </a:xfrm>
          <a:prstGeom prst="rect">
            <a:avLst/>
          </a:prstGeom>
        </p:spPr>
      </p:pic>
      <p:graphicFrame>
        <p:nvGraphicFramePr>
          <p:cNvPr id="4" name="Diagrama 3"/>
          <p:cNvGraphicFramePr/>
          <p:nvPr>
            <p:extLst>
              <p:ext uri="{D42A27DB-BD31-4B8C-83A1-F6EECF244321}">
                <p14:modId xmlns:p14="http://schemas.microsoft.com/office/powerpoint/2010/main" val="2636169029"/>
              </p:ext>
            </p:extLst>
          </p:nvPr>
        </p:nvGraphicFramePr>
        <p:xfrm>
          <a:off x="475142" y="282055"/>
          <a:ext cx="6621694" cy="6459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Marcador de contenido 4"/>
          <p:cNvGraphicFramePr>
            <a:graphicFrameLocks/>
          </p:cNvGraphicFramePr>
          <p:nvPr>
            <p:extLst>
              <p:ext uri="{D42A27DB-BD31-4B8C-83A1-F6EECF244321}">
                <p14:modId xmlns:p14="http://schemas.microsoft.com/office/powerpoint/2010/main" val="3119102104"/>
              </p:ext>
            </p:extLst>
          </p:nvPr>
        </p:nvGraphicFramePr>
        <p:xfrm>
          <a:off x="475143" y="3947705"/>
          <a:ext cx="4508815" cy="23064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a:extLst>
              <a:ext uri="{FF2B5EF4-FFF2-40B4-BE49-F238E27FC236}">
                <a16:creationId xmlns:a16="http://schemas.microsoft.com/office/drawing/2014/main" id="{4C5FF710-8377-4EC0-B7ED-9E2D055C415A}"/>
              </a:ext>
            </a:extLst>
          </p:cNvPr>
          <p:cNvSpPr txBox="1"/>
          <p:nvPr/>
        </p:nvSpPr>
        <p:spPr>
          <a:xfrm>
            <a:off x="10407346" y="5992567"/>
            <a:ext cx="1309511" cy="261610"/>
          </a:xfrm>
          <a:prstGeom prst="rect">
            <a:avLst/>
          </a:prstGeom>
          <a:noFill/>
        </p:spPr>
        <p:txBody>
          <a:bodyPr wrap="square" rtlCol="0">
            <a:spAutoFit/>
          </a:bodyPr>
          <a:lstStyle/>
          <a:p>
            <a:r>
              <a:rPr lang="es-MX" sz="1100" dirty="0"/>
              <a:t>Fuente propia</a:t>
            </a:r>
          </a:p>
        </p:txBody>
      </p:sp>
    </p:spTree>
    <p:extLst>
      <p:ext uri="{BB962C8B-B14F-4D97-AF65-F5344CB8AC3E}">
        <p14:creationId xmlns:p14="http://schemas.microsoft.com/office/powerpoint/2010/main" val="29789191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732072496"/>
              </p:ext>
            </p:extLst>
          </p:nvPr>
        </p:nvGraphicFramePr>
        <p:xfrm>
          <a:off x="475142" y="395785"/>
          <a:ext cx="3550948" cy="6459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2504831450"/>
              </p:ext>
            </p:extLst>
          </p:nvPr>
        </p:nvGraphicFramePr>
        <p:xfrm>
          <a:off x="475142" y="2961567"/>
          <a:ext cx="3398548" cy="156949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3" name="Imagen 2"/>
          <p:cNvPicPr>
            <a:picLocks noChangeAspect="1"/>
          </p:cNvPicPr>
          <p:nvPr/>
        </p:nvPicPr>
        <p:blipFill rotWithShape="1">
          <a:blip r:embed="rId12"/>
          <a:srcRect l="37612" t="30040" r="34963" b="11424"/>
          <a:stretch/>
        </p:blipFill>
        <p:spPr>
          <a:xfrm>
            <a:off x="4599296" y="395785"/>
            <a:ext cx="6878471" cy="5813946"/>
          </a:xfrm>
          <a:prstGeom prst="rect">
            <a:avLst/>
          </a:prstGeom>
        </p:spPr>
      </p:pic>
      <p:sp>
        <p:nvSpPr>
          <p:cNvPr id="5" name="Rectángulo 4"/>
          <p:cNvSpPr/>
          <p:nvPr/>
        </p:nvSpPr>
        <p:spPr>
          <a:xfrm>
            <a:off x="4599296" y="6211669"/>
            <a:ext cx="6096000" cy="276999"/>
          </a:xfrm>
          <a:prstGeom prst="rect">
            <a:avLst/>
          </a:prstGeom>
        </p:spPr>
        <p:txBody>
          <a:bodyPr>
            <a:spAutoFit/>
          </a:bodyPr>
          <a:lstStyle/>
          <a:p>
            <a:r>
              <a:rPr lang="es-MX" sz="1200" dirty="0"/>
              <a:t>http://aneas.com.mx/wp-content/uploads/2016/04/SGAPDS-1-15-Libro34.pdf</a:t>
            </a:r>
          </a:p>
        </p:txBody>
      </p:sp>
    </p:spTree>
    <p:extLst>
      <p:ext uri="{BB962C8B-B14F-4D97-AF65-F5344CB8AC3E}">
        <p14:creationId xmlns:p14="http://schemas.microsoft.com/office/powerpoint/2010/main" val="37403664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165747241"/>
              </p:ext>
            </p:extLst>
          </p:nvPr>
        </p:nvGraphicFramePr>
        <p:xfrm>
          <a:off x="475142" y="805218"/>
          <a:ext cx="3550948" cy="6459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2504831450"/>
              </p:ext>
            </p:extLst>
          </p:nvPr>
        </p:nvGraphicFramePr>
        <p:xfrm>
          <a:off x="475142" y="2961567"/>
          <a:ext cx="3398548" cy="156949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Imagen 1"/>
          <p:cNvPicPr>
            <a:picLocks noChangeAspect="1"/>
          </p:cNvPicPr>
          <p:nvPr/>
        </p:nvPicPr>
        <p:blipFill rotWithShape="1">
          <a:blip r:embed="rId12"/>
          <a:srcRect l="33359" t="34619" r="36753" b="16601"/>
          <a:stretch/>
        </p:blipFill>
        <p:spPr>
          <a:xfrm>
            <a:off x="4312693" y="805217"/>
            <a:ext cx="6509982" cy="5309849"/>
          </a:xfrm>
          <a:prstGeom prst="rect">
            <a:avLst/>
          </a:prstGeom>
        </p:spPr>
      </p:pic>
      <p:sp>
        <p:nvSpPr>
          <p:cNvPr id="6" name="Rectángulo 5"/>
          <p:cNvSpPr/>
          <p:nvPr/>
        </p:nvSpPr>
        <p:spPr>
          <a:xfrm>
            <a:off x="4312693" y="6115066"/>
            <a:ext cx="6096000" cy="276999"/>
          </a:xfrm>
          <a:prstGeom prst="rect">
            <a:avLst/>
          </a:prstGeom>
        </p:spPr>
        <p:txBody>
          <a:bodyPr>
            <a:spAutoFit/>
          </a:bodyPr>
          <a:lstStyle/>
          <a:p>
            <a:r>
              <a:rPr lang="es-MX" sz="1200" dirty="0"/>
              <a:t>http://aneas.com.mx/wp-content/uploads/2016/04/SGAPDS-1-15-Libro34.pdf</a:t>
            </a:r>
          </a:p>
        </p:txBody>
      </p:sp>
    </p:spTree>
    <p:extLst>
      <p:ext uri="{BB962C8B-B14F-4D97-AF65-F5344CB8AC3E}">
        <p14:creationId xmlns:p14="http://schemas.microsoft.com/office/powerpoint/2010/main" val="28871977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941169463"/>
              </p:ext>
            </p:extLst>
          </p:nvPr>
        </p:nvGraphicFramePr>
        <p:xfrm>
          <a:off x="475142" y="300251"/>
          <a:ext cx="5243271" cy="6459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3313127935"/>
              </p:ext>
            </p:extLst>
          </p:nvPr>
        </p:nvGraphicFramePr>
        <p:xfrm>
          <a:off x="475141" y="1787857"/>
          <a:ext cx="5243271" cy="41898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Imagen 1"/>
          <p:cNvPicPr>
            <a:picLocks noChangeAspect="1"/>
          </p:cNvPicPr>
          <p:nvPr/>
        </p:nvPicPr>
        <p:blipFill rotWithShape="1">
          <a:blip r:embed="rId12"/>
          <a:srcRect l="35821" t="23669" r="34403" b="15207"/>
          <a:stretch/>
        </p:blipFill>
        <p:spPr>
          <a:xfrm>
            <a:off x="5991366" y="300251"/>
            <a:ext cx="5622879" cy="6127280"/>
          </a:xfrm>
          <a:prstGeom prst="rect">
            <a:avLst/>
          </a:prstGeom>
        </p:spPr>
      </p:pic>
      <p:sp>
        <p:nvSpPr>
          <p:cNvPr id="8" name="Rectángulo 7"/>
          <p:cNvSpPr/>
          <p:nvPr/>
        </p:nvSpPr>
        <p:spPr>
          <a:xfrm>
            <a:off x="5991366" y="6427531"/>
            <a:ext cx="6096000" cy="276999"/>
          </a:xfrm>
          <a:prstGeom prst="rect">
            <a:avLst/>
          </a:prstGeom>
        </p:spPr>
        <p:txBody>
          <a:bodyPr>
            <a:spAutoFit/>
          </a:bodyPr>
          <a:lstStyle/>
          <a:p>
            <a:r>
              <a:rPr lang="es-MX" sz="1200" dirty="0"/>
              <a:t>http://aneas.com.mx/wp-content/uploads/2016/04/SGAPDS-1-15-Libro34.pdf</a:t>
            </a:r>
          </a:p>
        </p:txBody>
      </p:sp>
    </p:spTree>
    <p:extLst>
      <p:ext uri="{BB962C8B-B14F-4D97-AF65-F5344CB8AC3E}">
        <p14:creationId xmlns:p14="http://schemas.microsoft.com/office/powerpoint/2010/main" val="17673376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3687792371"/>
              </p:ext>
            </p:extLst>
          </p:nvPr>
        </p:nvGraphicFramePr>
        <p:xfrm>
          <a:off x="673289" y="1563133"/>
          <a:ext cx="9453349" cy="3077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3924593388"/>
              </p:ext>
            </p:extLst>
          </p:nvPr>
        </p:nvGraphicFramePr>
        <p:xfrm>
          <a:off x="673288" y="4753170"/>
          <a:ext cx="9453349" cy="91065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 name="Diagrama 3"/>
          <p:cNvGraphicFramePr/>
          <p:nvPr>
            <p:extLst>
              <p:ext uri="{D42A27DB-BD31-4B8C-83A1-F6EECF244321}">
                <p14:modId xmlns:p14="http://schemas.microsoft.com/office/powerpoint/2010/main" val="617065110"/>
              </p:ext>
            </p:extLst>
          </p:nvPr>
        </p:nvGraphicFramePr>
        <p:xfrm>
          <a:off x="347766" y="354844"/>
          <a:ext cx="4592724" cy="771561"/>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781211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16751649"/>
              </p:ext>
            </p:extLst>
          </p:nvPr>
        </p:nvGraphicFramePr>
        <p:xfrm>
          <a:off x="677335" y="191069"/>
          <a:ext cx="3430642" cy="846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3205675963"/>
              </p:ext>
            </p:extLst>
          </p:nvPr>
        </p:nvGraphicFramePr>
        <p:xfrm>
          <a:off x="677333" y="1269242"/>
          <a:ext cx="10964207" cy="537070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783150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3514878756"/>
              </p:ext>
            </p:extLst>
          </p:nvPr>
        </p:nvGraphicFramePr>
        <p:xfrm>
          <a:off x="0" y="0"/>
          <a:ext cx="12192000" cy="6857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a 2"/>
          <p:cNvGraphicFramePr/>
          <p:nvPr>
            <p:extLst>
              <p:ext uri="{D42A27DB-BD31-4B8C-83A1-F6EECF244321}">
                <p14:modId xmlns:p14="http://schemas.microsoft.com/office/powerpoint/2010/main" val="1690470475"/>
              </p:ext>
            </p:extLst>
          </p:nvPr>
        </p:nvGraphicFramePr>
        <p:xfrm>
          <a:off x="347766" y="354843"/>
          <a:ext cx="3146062" cy="137842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618469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678752495"/>
              </p:ext>
            </p:extLst>
          </p:nvPr>
        </p:nvGraphicFramePr>
        <p:xfrm>
          <a:off x="518616" y="2492246"/>
          <a:ext cx="4053384" cy="900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rotWithShape="1">
          <a:blip r:embed="rId7"/>
          <a:srcRect l="19142" t="25661" r="52425" b="28347"/>
          <a:stretch/>
        </p:blipFill>
        <p:spPr>
          <a:xfrm>
            <a:off x="5281683" y="312392"/>
            <a:ext cx="6564574" cy="5970144"/>
          </a:xfrm>
          <a:prstGeom prst="rect">
            <a:avLst/>
          </a:prstGeom>
        </p:spPr>
      </p:pic>
      <p:sp>
        <p:nvSpPr>
          <p:cNvPr id="2" name="TextBox 1">
            <a:extLst>
              <a:ext uri="{FF2B5EF4-FFF2-40B4-BE49-F238E27FC236}">
                <a16:creationId xmlns:a16="http://schemas.microsoft.com/office/drawing/2014/main" id="{65623E1E-67FD-4579-A482-775A32D88AB7}"/>
              </a:ext>
            </a:extLst>
          </p:cNvPr>
          <p:cNvSpPr txBox="1"/>
          <p:nvPr/>
        </p:nvSpPr>
        <p:spPr>
          <a:xfrm>
            <a:off x="10622844" y="5892799"/>
            <a:ext cx="1309511" cy="261610"/>
          </a:xfrm>
          <a:prstGeom prst="rect">
            <a:avLst/>
          </a:prstGeom>
          <a:noFill/>
        </p:spPr>
        <p:txBody>
          <a:bodyPr wrap="square" rtlCol="0">
            <a:spAutoFit/>
          </a:bodyPr>
          <a:lstStyle/>
          <a:p>
            <a:r>
              <a:rPr lang="es-MX" sz="1100" dirty="0"/>
              <a:t>Fuente propia</a:t>
            </a:r>
          </a:p>
        </p:txBody>
      </p:sp>
    </p:spTree>
    <p:extLst>
      <p:ext uri="{BB962C8B-B14F-4D97-AF65-F5344CB8AC3E}">
        <p14:creationId xmlns:p14="http://schemas.microsoft.com/office/powerpoint/2010/main" val="28159389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637731" y="266295"/>
            <a:ext cx="8488907" cy="5826335"/>
          </a:xfrm>
          <a:prstGeom prst="rect">
            <a:avLst/>
          </a:prstGeom>
        </p:spPr>
      </p:pic>
      <p:sp>
        <p:nvSpPr>
          <p:cNvPr id="6" name="Rectángulo 5"/>
          <p:cNvSpPr/>
          <p:nvPr/>
        </p:nvSpPr>
        <p:spPr>
          <a:xfrm>
            <a:off x="1637731" y="6092630"/>
            <a:ext cx="8488907" cy="430887"/>
          </a:xfrm>
          <a:prstGeom prst="rect">
            <a:avLst/>
          </a:prstGeom>
        </p:spPr>
        <p:txBody>
          <a:bodyPr wrap="square">
            <a:spAutoFit/>
          </a:bodyPr>
          <a:lstStyle/>
          <a:p>
            <a:r>
              <a:rPr lang="es-MX" sz="1100" dirty="0"/>
              <a:t>https://www.google.com/search?q=filtros+percoladores+tratamiento+de+aguas+residuales&amp;rlz=1C1GGGE_esMX619MX621&amp;source=lnms&amp;tbm=isch&amp;sa=X&amp;ved=0ahUKEwjvsZ_Lt97kAhUD-6wKHQeIDbkQ_AUIEigB&amp;biw=1366&amp;bih=625#imgrc=KU55kNJi9-90UM:</a:t>
            </a:r>
          </a:p>
        </p:txBody>
      </p:sp>
    </p:spTree>
    <p:extLst>
      <p:ext uri="{BB962C8B-B14F-4D97-AF65-F5344CB8AC3E}">
        <p14:creationId xmlns:p14="http://schemas.microsoft.com/office/powerpoint/2010/main" val="12448436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691303325"/>
              </p:ext>
            </p:extLst>
          </p:nvPr>
        </p:nvGraphicFramePr>
        <p:xfrm>
          <a:off x="497135" y="256755"/>
          <a:ext cx="8237432" cy="780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497135" y="1300298"/>
            <a:ext cx="10533722" cy="1323439"/>
          </a:xfrm>
          <a:prstGeom prst="rect">
            <a:avLst/>
          </a:prstGeom>
          <a:solidFill>
            <a:schemeClr val="bg1"/>
          </a:solidFill>
        </p:spPr>
        <p:txBody>
          <a:bodyPr wrap="square">
            <a:spAutoFit/>
          </a:bodyPr>
          <a:lstStyle/>
          <a:p>
            <a:r>
              <a:rPr lang="es-MX" sz="2000" dirty="0">
                <a:solidFill>
                  <a:srgbClr val="000000"/>
                </a:solidFill>
                <a:latin typeface="ff1"/>
              </a:rPr>
              <a:t>En la puesta en marcha se precisan entre 10 y 15 días para formar la película biológica</a:t>
            </a:r>
          </a:p>
          <a:p>
            <a:endParaRPr lang="es-MX" sz="2000" dirty="0">
              <a:solidFill>
                <a:srgbClr val="000000"/>
              </a:solidFill>
              <a:latin typeface="ff1"/>
            </a:endParaRPr>
          </a:p>
          <a:p>
            <a:r>
              <a:rPr lang="es-MX" sz="2000" dirty="0">
                <a:solidFill>
                  <a:srgbClr val="000000"/>
                </a:solidFill>
                <a:latin typeface="ff1"/>
              </a:rPr>
              <a:t>	</a:t>
            </a:r>
            <a:r>
              <a:rPr lang="es-MX" sz="2000" dirty="0"/>
              <a:t>Demoras mayores pueden ser ocasionadas por Insuficiente carga volumétrica aplicada</a:t>
            </a:r>
          </a:p>
          <a:p>
            <a:r>
              <a:rPr lang="es-MX" sz="2000" dirty="0">
                <a:solidFill>
                  <a:srgbClr val="000000"/>
                </a:solidFill>
                <a:latin typeface="ff1"/>
              </a:rPr>
              <a:t> </a:t>
            </a:r>
            <a:endParaRPr lang="es-MX" sz="2000" b="0" i="0" dirty="0">
              <a:solidFill>
                <a:srgbClr val="000000"/>
              </a:solidFill>
              <a:effectLst/>
              <a:latin typeface="ff1"/>
            </a:endParaRPr>
          </a:p>
        </p:txBody>
      </p:sp>
      <p:sp>
        <p:nvSpPr>
          <p:cNvPr id="9" name="Rectángulo 8"/>
          <p:cNvSpPr/>
          <p:nvPr/>
        </p:nvSpPr>
        <p:spPr>
          <a:xfrm>
            <a:off x="497135" y="2813482"/>
            <a:ext cx="10533722" cy="1292662"/>
          </a:xfrm>
          <a:prstGeom prst="rect">
            <a:avLst/>
          </a:prstGeom>
          <a:solidFill>
            <a:schemeClr val="accent1"/>
          </a:solidFill>
        </p:spPr>
        <p:txBody>
          <a:bodyPr wrap="square">
            <a:spAutoFit/>
          </a:bodyPr>
          <a:lstStyle/>
          <a:p>
            <a:r>
              <a:rPr lang="es-MX" sz="2000" b="1" dirty="0">
                <a:solidFill>
                  <a:schemeClr val="bg1"/>
                </a:solidFill>
                <a:latin typeface="ff1"/>
              </a:rPr>
              <a:t>Desaparición de la película biológica de una forma brusca</a:t>
            </a:r>
          </a:p>
          <a:p>
            <a:endParaRPr lang="es-MX" sz="2000" b="1" dirty="0">
              <a:solidFill>
                <a:schemeClr val="bg1"/>
              </a:solidFill>
              <a:latin typeface="ff1"/>
            </a:endParaRPr>
          </a:p>
          <a:p>
            <a:r>
              <a:rPr lang="es-MX" sz="2000" b="1" dirty="0">
                <a:solidFill>
                  <a:schemeClr val="bg1"/>
                </a:solidFill>
                <a:latin typeface="ff1"/>
              </a:rPr>
              <a:t>	</a:t>
            </a:r>
            <a:r>
              <a:rPr lang="es-MX" sz="2000" b="1" dirty="0">
                <a:solidFill>
                  <a:schemeClr val="bg1"/>
                </a:solidFill>
              </a:rPr>
              <a:t>La causa puede ser por un vertido ácido o tóxico puntual </a:t>
            </a:r>
          </a:p>
          <a:p>
            <a:endParaRPr lang="es-MX" dirty="0"/>
          </a:p>
        </p:txBody>
      </p:sp>
      <p:sp>
        <p:nvSpPr>
          <p:cNvPr id="10" name="Rectángulo 9"/>
          <p:cNvSpPr/>
          <p:nvPr/>
        </p:nvSpPr>
        <p:spPr>
          <a:xfrm>
            <a:off x="497135" y="4203556"/>
            <a:ext cx="10533722" cy="2523768"/>
          </a:xfrm>
          <a:prstGeom prst="rect">
            <a:avLst/>
          </a:prstGeom>
          <a:solidFill>
            <a:schemeClr val="bg1"/>
          </a:solidFill>
        </p:spPr>
        <p:txBody>
          <a:bodyPr wrap="square">
            <a:spAutoFit/>
          </a:bodyPr>
          <a:lstStyle/>
          <a:p>
            <a:r>
              <a:rPr lang="es-MX" sz="2000" dirty="0">
                <a:solidFill>
                  <a:srgbClr val="000000"/>
                </a:solidFill>
                <a:latin typeface="ff1"/>
              </a:rPr>
              <a:t>Encharcamiento de la superficie del lecho</a:t>
            </a:r>
          </a:p>
          <a:p>
            <a:endParaRPr lang="es-MX" sz="2000" dirty="0">
              <a:solidFill>
                <a:srgbClr val="000000"/>
              </a:solidFill>
              <a:latin typeface="ff1"/>
            </a:endParaRPr>
          </a:p>
          <a:p>
            <a:r>
              <a:rPr lang="es-MX" sz="2000" dirty="0"/>
              <a:t>	Mala granulometría del medio poroso </a:t>
            </a:r>
          </a:p>
          <a:p>
            <a:r>
              <a:rPr lang="es-MX" sz="2000" dirty="0"/>
              <a:t>	Excesivo crecimiento de la biomasa motivado por alta carga volumétrica. </a:t>
            </a:r>
          </a:p>
          <a:p>
            <a:r>
              <a:rPr lang="es-MX" sz="2000" dirty="0"/>
              <a:t>	Colmatación del empaque debido a pobre efectividad en la eliminación de</a:t>
            </a:r>
          </a:p>
          <a:p>
            <a:r>
              <a:rPr lang="es-MX" sz="2000" dirty="0"/>
              <a:t>	lodos en el sedimentador primario </a:t>
            </a:r>
          </a:p>
          <a:p>
            <a:r>
              <a:rPr lang="es-MX" sz="2000" dirty="0"/>
              <a:t>	Excesiva cantidad de biomasa en el interior y la superficie del lecho</a:t>
            </a:r>
          </a:p>
          <a:p>
            <a:endParaRPr lang="es-MX" dirty="0"/>
          </a:p>
        </p:txBody>
      </p:sp>
    </p:spTree>
    <p:extLst>
      <p:ext uri="{BB962C8B-B14F-4D97-AF65-F5344CB8AC3E}">
        <p14:creationId xmlns:p14="http://schemas.microsoft.com/office/powerpoint/2010/main" val="30606533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984288418"/>
              </p:ext>
            </p:extLst>
          </p:nvPr>
        </p:nvGraphicFramePr>
        <p:xfrm>
          <a:off x="841829" y="478972"/>
          <a:ext cx="4417181" cy="986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2200995376"/>
              </p:ext>
            </p:extLst>
          </p:nvPr>
        </p:nvGraphicFramePr>
        <p:xfrm>
          <a:off x="841829" y="1843313"/>
          <a:ext cx="4833257" cy="391885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a 5"/>
          <p:cNvGraphicFramePr/>
          <p:nvPr>
            <p:extLst>
              <p:ext uri="{D42A27DB-BD31-4B8C-83A1-F6EECF244321}">
                <p14:modId xmlns:p14="http://schemas.microsoft.com/office/powerpoint/2010/main" val="3493705556"/>
              </p:ext>
            </p:extLst>
          </p:nvPr>
        </p:nvGraphicFramePr>
        <p:xfrm>
          <a:off x="6625772" y="478972"/>
          <a:ext cx="4417181" cy="986971"/>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 name="Diagrama 6"/>
          <p:cNvGraphicFramePr/>
          <p:nvPr>
            <p:extLst>
              <p:ext uri="{D42A27DB-BD31-4B8C-83A1-F6EECF244321}">
                <p14:modId xmlns:p14="http://schemas.microsoft.com/office/powerpoint/2010/main" val="3991862237"/>
              </p:ext>
            </p:extLst>
          </p:nvPr>
        </p:nvGraphicFramePr>
        <p:xfrm>
          <a:off x="6625772" y="1843313"/>
          <a:ext cx="4833257" cy="3918857"/>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extLst>
      <p:ext uri="{BB962C8B-B14F-4D97-AF65-F5344CB8AC3E}">
        <p14:creationId xmlns:p14="http://schemas.microsoft.com/office/powerpoint/2010/main" val="35005476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8247" y="2598057"/>
            <a:ext cx="8596668" cy="1320800"/>
          </a:xfrm>
          <a:solidFill>
            <a:schemeClr val="bg1"/>
          </a:solidFill>
        </p:spPr>
        <p:txBody>
          <a:bodyPr>
            <a:normAutofit/>
          </a:bodyPr>
          <a:lstStyle/>
          <a:p>
            <a:pPr algn="ctr"/>
            <a:r>
              <a:rPr lang="es-MX" sz="6000" dirty="0"/>
              <a:t>Gracias por su atención</a:t>
            </a:r>
          </a:p>
        </p:txBody>
      </p:sp>
    </p:spTree>
    <p:extLst>
      <p:ext uri="{BB962C8B-B14F-4D97-AF65-F5344CB8AC3E}">
        <p14:creationId xmlns:p14="http://schemas.microsoft.com/office/powerpoint/2010/main" val="22432745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365892064"/>
              </p:ext>
            </p:extLst>
          </p:nvPr>
        </p:nvGraphicFramePr>
        <p:xfrm>
          <a:off x="789877" y="1158240"/>
          <a:ext cx="3050604" cy="7268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677334" y="2160589"/>
            <a:ext cx="11223934" cy="4533722"/>
          </a:xfrm>
          <a:solidFill>
            <a:schemeClr val="bg2"/>
          </a:solidFill>
        </p:spPr>
        <p:txBody>
          <a:bodyPr>
            <a:normAutofit fontScale="92500" lnSpcReduction="20000"/>
          </a:bodyPr>
          <a:lstStyle/>
          <a:p>
            <a:r>
              <a:rPr lang="es-MX" dirty="0" err="1"/>
              <a:t>Aguagest</a:t>
            </a:r>
            <a:r>
              <a:rPr lang="es-MX" dirty="0"/>
              <a:t> (2000), Utilización de la tecnología basada en Contactores Biológicos Rotativos (</a:t>
            </a:r>
            <a:r>
              <a:rPr lang="es-MX" dirty="0" err="1"/>
              <a:t>Biodiscos</a:t>
            </a:r>
            <a:r>
              <a:rPr lang="es-MX" dirty="0"/>
              <a:t>) para el diseño y construcción de </a:t>
            </a:r>
            <a:r>
              <a:rPr lang="es-MX" dirty="0" err="1"/>
              <a:t>EDAR's</a:t>
            </a:r>
            <a:r>
              <a:rPr lang="es-MX" dirty="0"/>
              <a:t>. </a:t>
            </a:r>
            <a:r>
              <a:rPr lang="es-MX" dirty="0" err="1"/>
              <a:t>Retrieved</a:t>
            </a:r>
            <a:r>
              <a:rPr lang="es-MX" dirty="0"/>
              <a:t> </a:t>
            </a:r>
            <a:r>
              <a:rPr lang="es-MX" dirty="0" err="1"/>
              <a:t>from</a:t>
            </a:r>
            <a:r>
              <a:rPr lang="es-MX" dirty="0"/>
              <a:t> file:///C:/Users/Julian/Downloads/Antoni%20Ventura%20i%20Ribal%20Edcion%2 045.pdf</a:t>
            </a:r>
          </a:p>
          <a:p>
            <a:r>
              <a:rPr lang="es-MX" dirty="0"/>
              <a:t>CETESB –</a:t>
            </a:r>
            <a:r>
              <a:rPr lang="es-MX" dirty="0" err="1"/>
              <a:t>Companhia</a:t>
            </a:r>
            <a:r>
              <a:rPr lang="es-MX" dirty="0"/>
              <a:t> de tecnología de </a:t>
            </a:r>
            <a:r>
              <a:rPr lang="es-MX" dirty="0" err="1"/>
              <a:t>Saneamento</a:t>
            </a:r>
            <a:r>
              <a:rPr lang="es-MX" dirty="0"/>
              <a:t> Ambiental (1989),  </a:t>
            </a:r>
            <a:r>
              <a:rPr lang="es-MX" dirty="0" err="1"/>
              <a:t>Operacao</a:t>
            </a:r>
            <a:r>
              <a:rPr lang="es-MX" dirty="0"/>
              <a:t> e </a:t>
            </a:r>
            <a:r>
              <a:rPr lang="es-MX" dirty="0" err="1"/>
              <a:t>manutencao</a:t>
            </a:r>
            <a:r>
              <a:rPr lang="es-MX" dirty="0"/>
              <a:t> de </a:t>
            </a:r>
            <a:r>
              <a:rPr lang="es-MX" dirty="0" err="1"/>
              <a:t>Lagoas</a:t>
            </a:r>
            <a:r>
              <a:rPr lang="es-MX" dirty="0"/>
              <a:t> Anaeróbicas e Facultativas, </a:t>
            </a:r>
            <a:r>
              <a:rPr lang="es-MX" dirty="0" err="1"/>
              <a:t>Série</a:t>
            </a:r>
            <a:r>
              <a:rPr lang="es-MX" dirty="0"/>
              <a:t> </a:t>
            </a:r>
            <a:r>
              <a:rPr lang="es-MX" dirty="0" err="1"/>
              <a:t>Manuais</a:t>
            </a:r>
            <a:r>
              <a:rPr lang="es-MX" dirty="0"/>
              <a:t>, Sao Paulo, Brasil.</a:t>
            </a:r>
          </a:p>
          <a:p>
            <a:r>
              <a:rPr lang="es-MX" dirty="0"/>
              <a:t>IMTA Instituto Mexicano de Tecnología del Agua (1994), Manual de Agua Potable, Alcantarillado y Saneamiento, Diseño de Plantas de Tratamiento de Aguas Residuales Municipales: Procesos de Oxidación Bioquímica con Biomasa Fija, México.</a:t>
            </a:r>
          </a:p>
          <a:p>
            <a:r>
              <a:rPr lang="en-US" dirty="0"/>
              <a:t>Parker, D.S., et al. (1997) </a:t>
            </a:r>
            <a:r>
              <a:rPr lang="en-US" dirty="0" err="1"/>
              <a:t>Maxirnizing</a:t>
            </a:r>
            <a:r>
              <a:rPr lang="en-US" dirty="0"/>
              <a:t> </a:t>
            </a:r>
            <a:r>
              <a:rPr lang="en-US" dirty="0" err="1"/>
              <a:t>Tric-kling</a:t>
            </a:r>
            <a:r>
              <a:rPr lang="en-US" dirty="0"/>
              <a:t> Filter Nitrification Rates Through Biofilm Control: Research Review and Full Scale Application. Water Sci. Technol., 36, 1,255. </a:t>
            </a:r>
            <a:endParaRPr lang="es-MX" dirty="0"/>
          </a:p>
          <a:p>
            <a:r>
              <a:rPr lang="es-MX" dirty="0"/>
              <a:t>Sáenz F.R. (1985), Lagunas de estabilización y otros sistemas simplificados para el tratamiento de aguas residuales, Manual DTIAPA N. C-14, CEPIS/OPS/OMS, Programa HPE, Washington D.C.,USA.</a:t>
            </a:r>
          </a:p>
          <a:p>
            <a:r>
              <a:rPr lang="en-US" dirty="0"/>
              <a:t>WEF, ASCE, EWRI (2010) Design of Municipal Wastewater Treatment Plants Water </a:t>
            </a:r>
            <a:r>
              <a:rPr lang="en-US" dirty="0" err="1"/>
              <a:t>Envi-ronment</a:t>
            </a:r>
            <a:r>
              <a:rPr lang="en-US" dirty="0"/>
              <a:t> Federation, American Society of Civil Engineers, Environment and Water Resources Institute, ISBN: 978-0-07-166358-8, Cap 14: 15-18, 94-96</a:t>
            </a:r>
          </a:p>
          <a:p>
            <a:r>
              <a:rPr lang="es-MX" dirty="0" err="1"/>
              <a:t>Yañes</a:t>
            </a:r>
            <a:r>
              <a:rPr lang="es-MX" dirty="0"/>
              <a:t> F. (1982), Avances en el tratamiento de aguas residuales por lagunas de estabilización, Serie Documentos Técnicos 7, Lima, Perú.</a:t>
            </a:r>
          </a:p>
        </p:txBody>
      </p:sp>
    </p:spTree>
    <p:extLst>
      <p:ext uri="{BB962C8B-B14F-4D97-AF65-F5344CB8AC3E}">
        <p14:creationId xmlns:p14="http://schemas.microsoft.com/office/powerpoint/2010/main" val="1956506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040047324"/>
              </p:ext>
            </p:extLst>
          </p:nvPr>
        </p:nvGraphicFramePr>
        <p:xfrm>
          <a:off x="703296" y="208516"/>
          <a:ext cx="3250722"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3"/>
          <p:cNvGraphicFramePr>
            <a:graphicFrameLocks noGrp="1"/>
          </p:cNvGraphicFramePr>
          <p:nvPr>
            <p:ph idx="1"/>
            <p:extLst>
              <p:ext uri="{D42A27DB-BD31-4B8C-83A1-F6EECF244321}">
                <p14:modId xmlns:p14="http://schemas.microsoft.com/office/powerpoint/2010/main" val="1591823700"/>
              </p:ext>
            </p:extLst>
          </p:nvPr>
        </p:nvGraphicFramePr>
        <p:xfrm>
          <a:off x="140675" y="1378857"/>
          <a:ext cx="11823797" cy="53265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87900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040047324"/>
              </p:ext>
            </p:extLst>
          </p:nvPr>
        </p:nvGraphicFramePr>
        <p:xfrm>
          <a:off x="703296" y="208516"/>
          <a:ext cx="3250722"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3"/>
          <p:cNvGraphicFramePr>
            <a:graphicFrameLocks noGrp="1"/>
          </p:cNvGraphicFramePr>
          <p:nvPr>
            <p:ph idx="1"/>
            <p:extLst>
              <p:ext uri="{D42A27DB-BD31-4B8C-83A1-F6EECF244321}">
                <p14:modId xmlns:p14="http://schemas.microsoft.com/office/powerpoint/2010/main" val="2869095023"/>
              </p:ext>
            </p:extLst>
          </p:nvPr>
        </p:nvGraphicFramePr>
        <p:xfrm>
          <a:off x="140675" y="1023582"/>
          <a:ext cx="11823797" cy="56818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293683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040047324"/>
              </p:ext>
            </p:extLst>
          </p:nvPr>
        </p:nvGraphicFramePr>
        <p:xfrm>
          <a:off x="703296" y="208516"/>
          <a:ext cx="3250722" cy="132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3"/>
          <p:cNvGraphicFramePr>
            <a:graphicFrameLocks noGrp="1"/>
          </p:cNvGraphicFramePr>
          <p:nvPr>
            <p:ph idx="1"/>
            <p:extLst>
              <p:ext uri="{D42A27DB-BD31-4B8C-83A1-F6EECF244321}">
                <p14:modId xmlns:p14="http://schemas.microsoft.com/office/powerpoint/2010/main" val="1765524349"/>
              </p:ext>
            </p:extLst>
          </p:nvPr>
        </p:nvGraphicFramePr>
        <p:xfrm>
          <a:off x="140675" y="1023582"/>
          <a:ext cx="11823797" cy="56818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40674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4190041084"/>
              </p:ext>
            </p:extLst>
          </p:nvPr>
        </p:nvGraphicFramePr>
        <p:xfrm>
          <a:off x="568151" y="404884"/>
          <a:ext cx="8596668" cy="823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63056" y="1439081"/>
            <a:ext cx="7606858" cy="4407367"/>
          </a:xfrm>
          <a:prstGeom prst="rect">
            <a:avLst/>
          </a:prstGeom>
        </p:spPr>
      </p:pic>
      <p:sp>
        <p:nvSpPr>
          <p:cNvPr id="5" name="Rectángulo 4"/>
          <p:cNvSpPr/>
          <p:nvPr/>
        </p:nvSpPr>
        <p:spPr>
          <a:xfrm>
            <a:off x="1063056" y="6057230"/>
            <a:ext cx="7606858" cy="307777"/>
          </a:xfrm>
          <a:prstGeom prst="rect">
            <a:avLst/>
          </a:prstGeom>
        </p:spPr>
        <p:txBody>
          <a:bodyPr wrap="square">
            <a:spAutoFit/>
          </a:bodyPr>
          <a:lstStyle/>
          <a:p>
            <a:r>
              <a:rPr lang="es-MX" sz="1400" dirty="0"/>
              <a:t>https://www.gedar.com/residuales/tratamiento-biologico-aerobio/filtros-percoladores.htm</a:t>
            </a:r>
          </a:p>
        </p:txBody>
      </p:sp>
    </p:spTree>
    <p:extLst>
      <p:ext uri="{BB962C8B-B14F-4D97-AF65-F5344CB8AC3E}">
        <p14:creationId xmlns:p14="http://schemas.microsoft.com/office/powerpoint/2010/main" val="3352306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32AED"/>
        </a:solidFill>
        <a:effectLst/>
      </p:bgPr>
    </p:bg>
    <p:spTree>
      <p:nvGrpSpPr>
        <p:cNvPr id="1" name=""/>
        <p:cNvGrpSpPr/>
        <p:nvPr/>
      </p:nvGrpSpPr>
      <p:grpSpPr>
        <a:xfrm>
          <a:off x="0" y="0"/>
          <a:ext cx="0" cy="0"/>
          <a:chOff x="0" y="0"/>
          <a:chExt cx="0" cy="0"/>
        </a:xfrm>
      </p:grpSpPr>
      <p:grpSp>
        <p:nvGrpSpPr>
          <p:cNvPr id="2" name="Grupo 1"/>
          <p:cNvGrpSpPr/>
          <p:nvPr/>
        </p:nvGrpSpPr>
        <p:grpSpPr>
          <a:xfrm>
            <a:off x="691096" y="1589326"/>
            <a:ext cx="2870970" cy="3610470"/>
            <a:chOff x="0" y="0"/>
            <a:chExt cx="3554906" cy="880353"/>
          </a:xfrm>
        </p:grpSpPr>
        <p:sp>
          <p:nvSpPr>
            <p:cNvPr id="3" name="Rectángulo redondeado 2"/>
            <p:cNvSpPr/>
            <p:nvPr/>
          </p:nvSpPr>
          <p:spPr>
            <a:xfrm>
              <a:off x="0" y="0"/>
              <a:ext cx="3250722" cy="836245"/>
            </a:xfrm>
            <a:prstGeom prst="roundRect">
              <a:avLst/>
            </a:prstGeom>
            <a:solidFill>
              <a:schemeClr val="tx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Rectángulo 3"/>
            <p:cNvSpPr/>
            <p:nvPr/>
          </p:nvSpPr>
          <p:spPr>
            <a:xfrm>
              <a:off x="0" y="0"/>
              <a:ext cx="3554906" cy="880353"/>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a:solidFill>
                    <a:schemeClr val="tx1"/>
                  </a:solidFill>
                </a:rPr>
                <a:t>Partes que integran un filtro percolador</a:t>
              </a:r>
            </a:p>
          </p:txBody>
        </p:sp>
      </p:grpSp>
      <p:pic>
        <p:nvPicPr>
          <p:cNvPr id="7" name="Imagen 6"/>
          <p:cNvPicPr>
            <a:picLocks noChangeAspect="1"/>
          </p:cNvPicPr>
          <p:nvPr/>
        </p:nvPicPr>
        <p:blipFill rotWithShape="1">
          <a:blip r:embed="rId2"/>
          <a:srcRect l="25411" t="33026" r="29924" b="19587"/>
          <a:stretch/>
        </p:blipFill>
        <p:spPr>
          <a:xfrm>
            <a:off x="4053386" y="573205"/>
            <a:ext cx="7756340" cy="5295331"/>
          </a:xfrm>
          <a:prstGeom prst="rect">
            <a:avLst/>
          </a:prstGeom>
        </p:spPr>
      </p:pic>
      <p:sp>
        <p:nvSpPr>
          <p:cNvPr id="8" name="Rectángulo 7"/>
          <p:cNvSpPr/>
          <p:nvPr/>
        </p:nvSpPr>
        <p:spPr>
          <a:xfrm>
            <a:off x="4053386" y="5999160"/>
            <a:ext cx="7756340" cy="276999"/>
          </a:xfrm>
          <a:prstGeom prst="rect">
            <a:avLst/>
          </a:prstGeom>
        </p:spPr>
        <p:txBody>
          <a:bodyPr wrap="square">
            <a:spAutoFit/>
          </a:bodyPr>
          <a:lstStyle/>
          <a:p>
            <a:r>
              <a:rPr lang="es-MX" sz="1200" dirty="0"/>
              <a:t>http://aneas.com.mx/wp-content/uploads/2016/04/SGAPDS-1-15-Libro34.pdf</a:t>
            </a:r>
          </a:p>
        </p:txBody>
      </p:sp>
    </p:spTree>
    <p:extLst>
      <p:ext uri="{BB962C8B-B14F-4D97-AF65-F5344CB8AC3E}">
        <p14:creationId xmlns:p14="http://schemas.microsoft.com/office/powerpoint/2010/main" val="2529054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32AED"/>
        </a:solidFill>
        <a:effectLst/>
      </p:bgPr>
    </p:bg>
    <p:spTree>
      <p:nvGrpSpPr>
        <p:cNvPr id="1" name=""/>
        <p:cNvGrpSpPr/>
        <p:nvPr/>
      </p:nvGrpSpPr>
      <p:grpSpPr>
        <a:xfrm>
          <a:off x="0" y="0"/>
          <a:ext cx="0" cy="0"/>
          <a:chOff x="0" y="0"/>
          <a:chExt cx="0" cy="0"/>
        </a:xfrm>
      </p:grpSpPr>
      <p:grpSp>
        <p:nvGrpSpPr>
          <p:cNvPr id="2" name="Grupo 1"/>
          <p:cNvGrpSpPr/>
          <p:nvPr/>
        </p:nvGrpSpPr>
        <p:grpSpPr>
          <a:xfrm>
            <a:off x="527324" y="514627"/>
            <a:ext cx="6321858" cy="836245"/>
            <a:chOff x="0" y="0"/>
            <a:chExt cx="3250722" cy="836245"/>
          </a:xfrm>
        </p:grpSpPr>
        <p:sp>
          <p:nvSpPr>
            <p:cNvPr id="3" name="Rectángulo redondeado 2"/>
            <p:cNvSpPr/>
            <p:nvPr/>
          </p:nvSpPr>
          <p:spPr>
            <a:xfrm>
              <a:off x="0" y="0"/>
              <a:ext cx="3250722" cy="836245"/>
            </a:xfrm>
            <a:prstGeom prst="roundRect">
              <a:avLst/>
            </a:prstGeom>
            <a:solidFill>
              <a:schemeClr val="tx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Rectángulo 3"/>
            <p:cNvSpPr/>
            <p:nvPr/>
          </p:nvSpPr>
          <p:spPr>
            <a:xfrm>
              <a:off x="40822" y="40822"/>
              <a:ext cx="3169078" cy="754601"/>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a:solidFill>
                    <a:schemeClr val="tx1"/>
                  </a:solidFill>
                </a:rPr>
                <a:t>Partes que integran un filtro percolador</a:t>
              </a:r>
            </a:p>
          </p:txBody>
        </p:sp>
      </p:grpSp>
      <p:sp>
        <p:nvSpPr>
          <p:cNvPr id="6" name="Rectángulo 5"/>
          <p:cNvSpPr/>
          <p:nvPr/>
        </p:nvSpPr>
        <p:spPr>
          <a:xfrm>
            <a:off x="6385570" y="5628023"/>
            <a:ext cx="5555700" cy="553998"/>
          </a:xfrm>
          <a:prstGeom prst="rect">
            <a:avLst/>
          </a:prstGeom>
          <a:solidFill>
            <a:schemeClr val="bg1"/>
          </a:solidFill>
        </p:spPr>
        <p:txBody>
          <a:bodyPr wrap="square">
            <a:spAutoFit/>
          </a:bodyPr>
          <a:lstStyle/>
          <a:p>
            <a:r>
              <a:rPr lang="es-MX" sz="1000" dirty="0"/>
              <a:t>https://www.google.com/search?q=biopelicula+de+filtros+percoladores&amp;rlz=1C1GGGE_esMX619MX621&amp;source=lnms&amp;tbm=isch&amp;sa=X&amp;ved=0ahUKEwj9yYDekZfkAhVORa0KHdZRDIMQ_AUIESgB&amp;biw=1366&amp;bih=625#imgrc=xWmz5AJXVVEgiM:</a:t>
            </a:r>
          </a:p>
        </p:txBody>
      </p:sp>
      <p:pic>
        <p:nvPicPr>
          <p:cNvPr id="7" name="Imagen 6"/>
          <p:cNvPicPr>
            <a:picLocks noChangeAspect="1"/>
          </p:cNvPicPr>
          <p:nvPr/>
        </p:nvPicPr>
        <p:blipFill>
          <a:blip r:embed="rId2"/>
          <a:stretch>
            <a:fillRect/>
          </a:stretch>
        </p:blipFill>
        <p:spPr>
          <a:xfrm>
            <a:off x="6385570" y="1641431"/>
            <a:ext cx="5555700" cy="3899968"/>
          </a:xfrm>
          <a:prstGeom prst="rect">
            <a:avLst/>
          </a:prstGeom>
        </p:spPr>
      </p:pic>
      <p:pic>
        <p:nvPicPr>
          <p:cNvPr id="8" name="Imagen 7"/>
          <p:cNvPicPr>
            <a:picLocks noChangeAspect="1"/>
          </p:cNvPicPr>
          <p:nvPr/>
        </p:nvPicPr>
        <p:blipFill rotWithShape="1">
          <a:blip r:embed="rId3"/>
          <a:srcRect l="25746" t="28846" r="30149" b="10826"/>
          <a:stretch/>
        </p:blipFill>
        <p:spPr>
          <a:xfrm>
            <a:off x="527323" y="1641431"/>
            <a:ext cx="5656715" cy="4350215"/>
          </a:xfrm>
          <a:prstGeom prst="rect">
            <a:avLst/>
          </a:prstGeom>
        </p:spPr>
      </p:pic>
      <p:sp>
        <p:nvSpPr>
          <p:cNvPr id="9" name="Rectángulo 8"/>
          <p:cNvSpPr/>
          <p:nvPr/>
        </p:nvSpPr>
        <p:spPr>
          <a:xfrm>
            <a:off x="527323" y="5991646"/>
            <a:ext cx="6096000" cy="276999"/>
          </a:xfrm>
          <a:prstGeom prst="rect">
            <a:avLst/>
          </a:prstGeom>
        </p:spPr>
        <p:txBody>
          <a:bodyPr>
            <a:spAutoFit/>
          </a:bodyPr>
          <a:lstStyle/>
          <a:p>
            <a:r>
              <a:rPr lang="es-MX" sz="1200" dirty="0"/>
              <a:t>http://aneas.com.mx/wp-content/uploads/2016/04/SGAPDS-1-15-Libro34.pdf</a:t>
            </a:r>
          </a:p>
        </p:txBody>
      </p:sp>
    </p:spTree>
    <p:extLst>
      <p:ext uri="{BB962C8B-B14F-4D97-AF65-F5344CB8AC3E}">
        <p14:creationId xmlns:p14="http://schemas.microsoft.com/office/powerpoint/2010/main" val="1712214997"/>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1505</TotalTime>
  <Words>2927</Words>
  <Application>Microsoft Office PowerPoint</Application>
  <PresentationFormat>Widescreen</PresentationFormat>
  <Paragraphs>225</Paragraphs>
  <Slides>36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ff1</vt:lpstr>
      <vt:lpstr>Open Sans</vt:lpstr>
      <vt:lpstr>Tahoma</vt:lpstr>
      <vt:lpstr>Trebuchet MS</vt:lpstr>
      <vt:lpstr>Wingdings 3</vt:lpstr>
      <vt:lpstr>Faceta</vt:lpstr>
      <vt:lpstr>PowerPoint Presentation</vt:lpstr>
      <vt:lpstr>Contenido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Gracias por su atención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Lagunas de estabilización</dc:title>
  <dc:creator>INAR Tzolkin Rossel</dc:creator>
  <cp:lastModifiedBy>Ivan Gallego Alarcon</cp:lastModifiedBy>
  <cp:revision>135</cp:revision>
  <dcterms:created xsi:type="dcterms:W3CDTF">2015-09-23T03:51:39Z</dcterms:created>
  <dcterms:modified xsi:type="dcterms:W3CDTF">2019-09-24T18:53:06Z</dcterms:modified>
</cp:coreProperties>
</file>