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omments/comment1.xml" ContentType="application/vnd.openxmlformats-officedocument.presentationml.comments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media/image55.jpg" ContentType="image/png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  <p:sldId id="266" r:id="rId4"/>
    <p:sldId id="267" r:id="rId5"/>
    <p:sldId id="268" r:id="rId6"/>
    <p:sldId id="312" r:id="rId7"/>
    <p:sldId id="272" r:id="rId8"/>
    <p:sldId id="285" r:id="rId9"/>
    <p:sldId id="286" r:id="rId10"/>
    <p:sldId id="287" r:id="rId11"/>
    <p:sldId id="274" r:id="rId12"/>
    <p:sldId id="317" r:id="rId13"/>
    <p:sldId id="318" r:id="rId14"/>
    <p:sldId id="276" r:id="rId15"/>
    <p:sldId id="319" r:id="rId16"/>
    <p:sldId id="277" r:id="rId17"/>
    <p:sldId id="278" r:id="rId18"/>
    <p:sldId id="320" r:id="rId19"/>
    <p:sldId id="279" r:id="rId20"/>
    <p:sldId id="280" r:id="rId21"/>
    <p:sldId id="283" r:id="rId22"/>
    <p:sldId id="281" r:id="rId23"/>
    <p:sldId id="282" r:id="rId24"/>
    <p:sldId id="284" r:id="rId25"/>
    <p:sldId id="290" r:id="rId26"/>
    <p:sldId id="288" r:id="rId27"/>
    <p:sldId id="292" r:id="rId28"/>
    <p:sldId id="293" r:id="rId29"/>
    <p:sldId id="294" r:id="rId30"/>
    <p:sldId id="295" r:id="rId31"/>
    <p:sldId id="296" r:id="rId32"/>
    <p:sldId id="297" r:id="rId33"/>
    <p:sldId id="299" r:id="rId34"/>
    <p:sldId id="298" r:id="rId35"/>
    <p:sldId id="300" r:id="rId36"/>
    <p:sldId id="301" r:id="rId37"/>
    <p:sldId id="302" r:id="rId38"/>
    <p:sldId id="311" r:id="rId39"/>
    <p:sldId id="303" r:id="rId40"/>
    <p:sldId id="304" r:id="rId41"/>
    <p:sldId id="305" r:id="rId42"/>
    <p:sldId id="310" r:id="rId43"/>
    <p:sldId id="307" r:id="rId44"/>
    <p:sldId id="306" r:id="rId45"/>
    <p:sldId id="309" r:id="rId46"/>
    <p:sldId id="313" r:id="rId47"/>
    <p:sldId id="314" r:id="rId4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AEM" initials="U" lastIdx="3" clrIdx="0">
    <p:extLst>
      <p:ext uri="{19B8F6BF-5375-455C-9EA6-DF929625EA0E}">
        <p15:presenceInfo xmlns:p15="http://schemas.microsoft.com/office/powerpoint/2012/main" userId="UAE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B4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8" autoAdjust="0"/>
    <p:restoredTop sz="94660"/>
  </p:normalViewPr>
  <p:slideViewPr>
    <p:cSldViewPr snapToGrid="0">
      <p:cViewPr varScale="1">
        <p:scale>
          <a:sx n="47" d="100"/>
          <a:sy n="47" d="100"/>
        </p:scale>
        <p:origin x="72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18T17:29:31.199" idx="3">
    <p:pos x="7680" y="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image" Target="../media/image29.png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image" Target="../media/image38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diagrams/_rels/data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image" Target="../media/image43.png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jpe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jpg"/></Relationships>
</file>

<file path=ppt/diagrams/_rels/data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1.jpg"/></Relationships>
</file>

<file path=ppt/diagrams/_rels/data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png"/><Relationship Id="rId1" Type="http://schemas.openxmlformats.org/officeDocument/2006/relationships/image" Target="../media/image83.jpg"/></Relationships>
</file>

<file path=ppt/diagrams/_rels/data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g"/><Relationship Id="rId1" Type="http://schemas.openxmlformats.org/officeDocument/2006/relationships/image" Target="../media/image89.jpg"/><Relationship Id="rId4" Type="http://schemas.openxmlformats.org/officeDocument/2006/relationships/image" Target="../media/image92.png"/></Relationships>
</file>

<file path=ppt/diagrams/_rels/data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8.jpg"/></Relationships>
</file>

<file path=ppt/diagrams/_rels/data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image" Target="../media/image107.jpeg"/><Relationship Id="rId4" Type="http://schemas.openxmlformats.org/officeDocument/2006/relationships/image" Target="../media/image110.jp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image" Target="../media/image10.jp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jp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image" Target="../media/image29.png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image" Target="../media/image38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diagrams/_rels/drawing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image" Target="../media/image43.pn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jpg"/></Relationships>
</file>

<file path=ppt/diagrams/_rels/drawing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1.jpg"/></Relationships>
</file>

<file path=ppt/diagrams/_rels/drawing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png"/><Relationship Id="rId1" Type="http://schemas.openxmlformats.org/officeDocument/2006/relationships/image" Target="../media/image83.jpg"/></Relationships>
</file>

<file path=ppt/diagrams/_rels/drawing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image" Target="../media/image92.png"/><Relationship Id="rId1" Type="http://schemas.openxmlformats.org/officeDocument/2006/relationships/image" Target="../media/image91.jpeg"/><Relationship Id="rId4" Type="http://schemas.openxmlformats.org/officeDocument/2006/relationships/image" Target="../media/image90.jpg"/></Relationships>
</file>

<file path=ppt/diagrams/_rels/drawing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8.jpg"/></Relationships>
</file>

<file path=ppt/diagrams/_rels/drawing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image" Target="../media/image107.jpeg"/><Relationship Id="rId4" Type="http://schemas.openxmlformats.org/officeDocument/2006/relationships/image" Target="../media/image110.jp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image" Target="../media/image10.jp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jp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544FD2-2CA0-41AD-8C01-B10759ACF4B7}" type="doc">
      <dgm:prSet loTypeId="urn:microsoft.com/office/officeart/2008/layout/AscendingPictureAccentProcess" loCatId="pictur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76D60F3-89F6-4EC1-9DDA-77137B974FD0}">
      <dgm:prSet phldrT="[Texto]" custT="1"/>
      <dgm:spPr/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MX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Concepto:</a:t>
          </a:r>
        </a:p>
        <a:p>
          <a:pPr algn="just"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Es el medio de cualquier clase que, en caso de necesidad, sirve para conseguir  lo que se pretende, o bien conjunto de elementos disponibles para resolver una necesidad</a:t>
          </a:r>
          <a:r>
            <a:rPr lang="es-MX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B3267EB-6313-44DE-9924-CC83A4418356}" type="parTrans" cxnId="{47C55B04-D885-4516-A97E-F7A1880959F4}">
      <dgm:prSet/>
      <dgm:spPr/>
      <dgm:t>
        <a:bodyPr/>
        <a:lstStyle/>
        <a:p>
          <a:endParaRPr lang="es-MX"/>
        </a:p>
      </dgm:t>
    </dgm:pt>
    <dgm:pt modelId="{94F10D45-B738-444C-9F99-6ACC8FEBA778}" type="sibTrans" cxnId="{47C55B04-D885-4516-A97E-F7A1880959F4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es-MX"/>
        </a:p>
      </dgm:t>
    </dgm:pt>
    <dgm:pt modelId="{D3FF10E2-B42F-4E4D-9C95-E6DBBEB8813F}" type="pres">
      <dgm:prSet presAssocID="{BE544FD2-2CA0-41AD-8C01-B10759ACF4B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974DC10D-3C34-4967-9427-0BF480A96FF3}" type="pres">
      <dgm:prSet presAssocID="{676D60F3-89F6-4EC1-9DDA-77137B974FD0}" presName="parTx1" presStyleLbl="node1" presStyleIdx="0" presStyleCnt="1" custScaleX="108732" custScaleY="170763"/>
      <dgm:spPr/>
      <dgm:t>
        <a:bodyPr/>
        <a:lstStyle/>
        <a:p>
          <a:endParaRPr lang="es-MX"/>
        </a:p>
      </dgm:t>
    </dgm:pt>
    <dgm:pt modelId="{47574F3C-D44F-493F-AEB4-CBAB0BD305BF}" type="pres">
      <dgm:prSet presAssocID="{94F10D45-B738-444C-9F99-6ACC8FEBA778}" presName="picture1" presStyleCnt="0"/>
      <dgm:spPr/>
    </dgm:pt>
    <dgm:pt modelId="{381DCD0D-A3D6-400E-8FD4-714269FE1E41}" type="pres">
      <dgm:prSet presAssocID="{94F10D45-B738-444C-9F99-6ACC8FEBA778}" presName="imageRepeatNode" presStyleLbl="fgImgPlace1" presStyleIdx="0" presStyleCnt="1"/>
      <dgm:spPr/>
      <dgm:t>
        <a:bodyPr/>
        <a:lstStyle/>
        <a:p>
          <a:endParaRPr lang="es-MX"/>
        </a:p>
      </dgm:t>
    </dgm:pt>
  </dgm:ptLst>
  <dgm:cxnLst>
    <dgm:cxn modelId="{47C55B04-D885-4516-A97E-F7A1880959F4}" srcId="{BE544FD2-2CA0-41AD-8C01-B10759ACF4B7}" destId="{676D60F3-89F6-4EC1-9DDA-77137B974FD0}" srcOrd="0" destOrd="0" parTransId="{DB3267EB-6313-44DE-9924-CC83A4418356}" sibTransId="{94F10D45-B738-444C-9F99-6ACC8FEBA778}"/>
    <dgm:cxn modelId="{FF69E706-277F-4C7E-8417-8CFB011A8331}" type="presOf" srcId="{94F10D45-B738-444C-9F99-6ACC8FEBA778}" destId="{381DCD0D-A3D6-400E-8FD4-714269FE1E41}" srcOrd="0" destOrd="0" presId="urn:microsoft.com/office/officeart/2008/layout/AscendingPictureAccentProcess"/>
    <dgm:cxn modelId="{F4248E10-33C4-4BE4-803C-7A611332A786}" type="presOf" srcId="{676D60F3-89F6-4EC1-9DDA-77137B974FD0}" destId="{974DC10D-3C34-4967-9427-0BF480A96FF3}" srcOrd="0" destOrd="0" presId="urn:microsoft.com/office/officeart/2008/layout/AscendingPictureAccentProcess"/>
    <dgm:cxn modelId="{4C125195-3E7D-4D2C-AD7D-6DA5ADBFC6C5}" type="presOf" srcId="{BE544FD2-2CA0-41AD-8C01-B10759ACF4B7}" destId="{D3FF10E2-B42F-4E4D-9C95-E6DBBEB8813F}" srcOrd="0" destOrd="0" presId="urn:microsoft.com/office/officeart/2008/layout/AscendingPictureAccentProcess"/>
    <dgm:cxn modelId="{B4E9CBD2-CAE4-4737-B4FD-365D8D2F861A}" type="presParOf" srcId="{D3FF10E2-B42F-4E4D-9C95-E6DBBEB8813F}" destId="{974DC10D-3C34-4967-9427-0BF480A96FF3}" srcOrd="0" destOrd="0" presId="urn:microsoft.com/office/officeart/2008/layout/AscendingPictureAccentProcess"/>
    <dgm:cxn modelId="{65FACCC6-823B-471E-B7D2-8DB5DF301EDB}" type="presParOf" srcId="{D3FF10E2-B42F-4E4D-9C95-E6DBBEB8813F}" destId="{47574F3C-D44F-493F-AEB4-CBAB0BD305BF}" srcOrd="1" destOrd="0" presId="urn:microsoft.com/office/officeart/2008/layout/AscendingPictureAccentProcess"/>
    <dgm:cxn modelId="{61F54C4A-BD65-4600-86BD-089DDB4A788A}" type="presParOf" srcId="{47574F3C-D44F-493F-AEB4-CBAB0BD305BF}" destId="{381DCD0D-A3D6-400E-8FD4-714269FE1E41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B04070B-E4D2-49CE-A3AE-8CA7F6614B5B}" type="doc">
      <dgm:prSet loTypeId="urn:microsoft.com/office/officeart/2008/layout/CircularPictureCallout" loCatId="picture" qsTypeId="urn:microsoft.com/office/officeart/2005/8/quickstyle/simple5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98359943-F056-48FD-9ED5-F63B601B399B}">
      <dgm:prSet/>
      <dgm:spPr/>
      <dgm:t>
        <a:bodyPr/>
        <a:lstStyle/>
        <a:p>
          <a:endParaRPr lang="es-MX" dirty="0"/>
        </a:p>
      </dgm:t>
    </dgm:pt>
    <dgm:pt modelId="{76FD1CAB-88A0-4059-BD8C-3783D42F80E1}" type="parTrans" cxnId="{8735FD39-EF07-4113-9AC3-11C9F1F61A3C}">
      <dgm:prSet/>
      <dgm:spPr/>
      <dgm:t>
        <a:bodyPr/>
        <a:lstStyle/>
        <a:p>
          <a:endParaRPr lang="es-MX"/>
        </a:p>
      </dgm:t>
    </dgm:pt>
    <dgm:pt modelId="{FAC89B14-0B42-404C-9858-AA3D712FC21E}" type="sibTrans" cxnId="{8735FD39-EF07-4113-9AC3-11C9F1F61A3C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es-MX"/>
        </a:p>
      </dgm:t>
    </dgm:pt>
    <dgm:pt modelId="{9CEDDF40-F6F3-47E1-AA54-6ADCC7EABBFC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Crecimiento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A5F414-4E9A-4B31-B0F9-FA8AEA8B1328}" type="parTrans" cxnId="{FC47470E-DAC2-498D-B78C-C8314DABE1C5}">
      <dgm:prSet/>
      <dgm:spPr/>
      <dgm:t>
        <a:bodyPr/>
        <a:lstStyle/>
        <a:p>
          <a:endParaRPr lang="es-MX"/>
        </a:p>
      </dgm:t>
    </dgm:pt>
    <dgm:pt modelId="{C465C13F-A66A-4DDF-96CD-EED0A7B4EAB4}" type="sibTrans" cxnId="{FC47470E-DAC2-498D-B78C-C8314DABE1C5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4311D9EF-3243-43C6-A005-B47CAFFB99DD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Triunfo o fracaso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AD3C9E-14E7-4FAD-A782-7C4EBA365466}" type="parTrans" cxnId="{966BD1D1-10A4-4E98-B69C-01A8151AEA07}">
      <dgm:prSet/>
      <dgm:spPr/>
      <dgm:t>
        <a:bodyPr/>
        <a:lstStyle/>
        <a:p>
          <a:endParaRPr lang="es-MX"/>
        </a:p>
      </dgm:t>
    </dgm:pt>
    <dgm:pt modelId="{E2B814B7-3A3E-4F4D-90D1-44C5F275887D}" type="sibTrans" cxnId="{966BD1D1-10A4-4E98-B69C-01A8151AEA07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es-MX"/>
        </a:p>
      </dgm:t>
    </dgm:pt>
    <dgm:pt modelId="{CBA67723-92C9-4415-A1F7-765922F5F3F1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Motivación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413CE1-BEBB-4F6D-B337-CAFFD82C32C9}" type="parTrans" cxnId="{4B30A5FF-0DDA-4979-99E6-9C85074A1645}">
      <dgm:prSet/>
      <dgm:spPr/>
      <dgm:t>
        <a:bodyPr/>
        <a:lstStyle/>
        <a:p>
          <a:endParaRPr lang="es-MX"/>
        </a:p>
      </dgm:t>
    </dgm:pt>
    <dgm:pt modelId="{5835A910-1FA3-4E61-8F7B-CA17F4ADD782}" type="sibTrans" cxnId="{4B30A5FF-0DDA-4979-99E6-9C85074A1645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  <dgm:t>
        <a:bodyPr/>
        <a:lstStyle/>
        <a:p>
          <a:endParaRPr lang="es-MX"/>
        </a:p>
      </dgm:t>
    </dgm:pt>
    <dgm:pt modelId="{618CBE29-D606-4934-BE8B-CEE4201A0CFA}">
      <dgm:prSet/>
      <dgm:spPr/>
      <dgm:t>
        <a:bodyPr/>
        <a:lstStyle/>
        <a:p>
          <a:endParaRPr lang="es-MX" dirty="0"/>
        </a:p>
      </dgm:t>
    </dgm:pt>
    <dgm:pt modelId="{74D2747D-5187-40AC-A3E0-B042CA1177CD}" type="parTrans" cxnId="{EF2682BF-F105-478C-8DC3-7B12FF839FD0}">
      <dgm:prSet/>
      <dgm:spPr/>
      <dgm:t>
        <a:bodyPr/>
        <a:lstStyle/>
        <a:p>
          <a:endParaRPr lang="es-MX"/>
        </a:p>
      </dgm:t>
    </dgm:pt>
    <dgm:pt modelId="{F67DC923-BAAA-4C12-986C-AD3CFE0BE377}" type="sibTrans" cxnId="{EF2682BF-F105-478C-8DC3-7B12FF839FD0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FD336B4E-010E-4136-9CFB-91F8E9F0307D}" type="pres">
      <dgm:prSet presAssocID="{5B04070B-E4D2-49CE-A3AE-8CA7F6614B5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3BB627E6-2640-415B-B5AA-3AEBA948176A}" type="pres">
      <dgm:prSet presAssocID="{5B04070B-E4D2-49CE-A3AE-8CA7F6614B5B}" presName="Name1" presStyleCnt="0"/>
      <dgm:spPr/>
      <dgm:t>
        <a:bodyPr/>
        <a:lstStyle/>
        <a:p>
          <a:endParaRPr lang="es-MX"/>
        </a:p>
      </dgm:t>
    </dgm:pt>
    <dgm:pt modelId="{CB497624-8256-4AF2-9414-54BA2F93B090}" type="pres">
      <dgm:prSet presAssocID="{FAC89B14-0B42-404C-9858-AA3D712FC21E}" presName="picture_1" presStyleCnt="0"/>
      <dgm:spPr/>
      <dgm:t>
        <a:bodyPr/>
        <a:lstStyle/>
        <a:p>
          <a:endParaRPr lang="es-MX"/>
        </a:p>
      </dgm:t>
    </dgm:pt>
    <dgm:pt modelId="{F949373A-4218-40A2-A8F7-07CD35276BA9}" type="pres">
      <dgm:prSet presAssocID="{FAC89B14-0B42-404C-9858-AA3D712FC21E}" presName="pictureRepeatNode" presStyleLbl="alignImgPlace1" presStyleIdx="0" presStyleCnt="5" custScaleX="74191" custScaleY="76049"/>
      <dgm:spPr/>
      <dgm:t>
        <a:bodyPr/>
        <a:lstStyle/>
        <a:p>
          <a:endParaRPr lang="es-MX"/>
        </a:p>
      </dgm:t>
    </dgm:pt>
    <dgm:pt modelId="{B3E544D3-A8AE-4730-B318-96D91EFE4212}" type="pres">
      <dgm:prSet presAssocID="{98359943-F056-48FD-9ED5-F63B601B399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01DC2C-0563-468F-B254-BB93C4A8F2DF}" type="pres">
      <dgm:prSet presAssocID="{C465C13F-A66A-4DDF-96CD-EED0A7B4EAB4}" presName="picture_2" presStyleCnt="0"/>
      <dgm:spPr/>
      <dgm:t>
        <a:bodyPr/>
        <a:lstStyle/>
        <a:p>
          <a:endParaRPr lang="es-MX"/>
        </a:p>
      </dgm:t>
    </dgm:pt>
    <dgm:pt modelId="{A8F9C394-001A-4A0E-9A17-84F69BF97041}" type="pres">
      <dgm:prSet presAssocID="{C465C13F-A66A-4DDF-96CD-EED0A7B4EAB4}" presName="pictureRepeatNode" presStyleLbl="alignImgPlace1" presStyleIdx="1" presStyleCnt="5" custScaleX="106117" custScaleY="103492" custLinFactNeighborX="-34367" custLinFactNeighborY="-6799"/>
      <dgm:spPr/>
      <dgm:t>
        <a:bodyPr/>
        <a:lstStyle/>
        <a:p>
          <a:endParaRPr lang="es-MX"/>
        </a:p>
      </dgm:t>
    </dgm:pt>
    <dgm:pt modelId="{1E1C55C2-F9DE-4A2C-BC24-334C56804083}" type="pres">
      <dgm:prSet presAssocID="{9CEDDF40-F6F3-47E1-AA54-6ADCC7EABBFC}" presName="line_2" presStyleLbl="parChTrans1D1" presStyleIdx="0" presStyleCnt="4"/>
      <dgm:spPr/>
      <dgm:t>
        <a:bodyPr/>
        <a:lstStyle/>
        <a:p>
          <a:endParaRPr lang="es-MX"/>
        </a:p>
      </dgm:t>
    </dgm:pt>
    <dgm:pt modelId="{BB297759-9127-4A25-8D69-1E005AAB63D1}" type="pres">
      <dgm:prSet presAssocID="{9CEDDF40-F6F3-47E1-AA54-6ADCC7EABBFC}" presName="textparent_2" presStyleLbl="node1" presStyleIdx="0" presStyleCnt="0"/>
      <dgm:spPr/>
      <dgm:t>
        <a:bodyPr/>
        <a:lstStyle/>
        <a:p>
          <a:endParaRPr lang="es-MX"/>
        </a:p>
      </dgm:t>
    </dgm:pt>
    <dgm:pt modelId="{1F51A664-E74D-4CF2-AB5F-0E66E23205CD}" type="pres">
      <dgm:prSet presAssocID="{9CEDDF40-F6F3-47E1-AA54-6ADCC7EABBFC}" presName="text_2" presStyleLbl="revTx" presStyleIdx="0" presStyleCnt="4" custScaleX="360632" custScaleY="72534" custLinFactNeighborX="-58293" custLinFactNeighborY="-29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1D5DB2-5E03-4CDD-B408-9CD510C0C2AE}" type="pres">
      <dgm:prSet presAssocID="{E2B814B7-3A3E-4F4D-90D1-44C5F275887D}" presName="picture_3" presStyleCnt="0"/>
      <dgm:spPr/>
      <dgm:t>
        <a:bodyPr/>
        <a:lstStyle/>
        <a:p>
          <a:endParaRPr lang="es-MX"/>
        </a:p>
      </dgm:t>
    </dgm:pt>
    <dgm:pt modelId="{940E97B1-D84A-4BA0-A7C0-6E3E55055242}" type="pres">
      <dgm:prSet presAssocID="{E2B814B7-3A3E-4F4D-90D1-44C5F275887D}" presName="pictureRepeatNode" presStyleLbl="alignImgPlace1" presStyleIdx="2" presStyleCnt="5" custLinFactNeighborX="-43263" custLinFactNeighborY="-678"/>
      <dgm:spPr/>
      <dgm:t>
        <a:bodyPr/>
        <a:lstStyle/>
        <a:p>
          <a:endParaRPr lang="es-MX"/>
        </a:p>
      </dgm:t>
    </dgm:pt>
    <dgm:pt modelId="{BF359579-848F-4B44-94A7-84F8F5B2266D}" type="pres">
      <dgm:prSet presAssocID="{4311D9EF-3243-43C6-A005-B47CAFFB99DD}" presName="line_3" presStyleLbl="parChTrans1D1" presStyleIdx="1" presStyleCnt="4"/>
      <dgm:spPr/>
      <dgm:t>
        <a:bodyPr/>
        <a:lstStyle/>
        <a:p>
          <a:endParaRPr lang="es-MX"/>
        </a:p>
      </dgm:t>
    </dgm:pt>
    <dgm:pt modelId="{3F8BECAA-4E27-4DAB-9D7A-7147649B5248}" type="pres">
      <dgm:prSet presAssocID="{4311D9EF-3243-43C6-A005-B47CAFFB99DD}" presName="textparent_3" presStyleLbl="node1" presStyleIdx="0" presStyleCnt="0"/>
      <dgm:spPr/>
      <dgm:t>
        <a:bodyPr/>
        <a:lstStyle/>
        <a:p>
          <a:endParaRPr lang="es-MX"/>
        </a:p>
      </dgm:t>
    </dgm:pt>
    <dgm:pt modelId="{3EDDA0C4-0B9E-4DE4-AA31-BD2A97556F08}" type="pres">
      <dgm:prSet presAssocID="{4311D9EF-3243-43C6-A005-B47CAFFB99DD}" presName="text_3" presStyleLbl="revTx" presStyleIdx="1" presStyleCnt="4" custScaleX="238493" custLinFactNeighborX="-52202" custLinFactNeighborY="-67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03BFB5-6DD9-446B-B97D-3CD3C7A81503}" type="pres">
      <dgm:prSet presAssocID="{5835A910-1FA3-4E61-8F7B-CA17F4ADD782}" presName="picture_4" presStyleCnt="0"/>
      <dgm:spPr/>
      <dgm:t>
        <a:bodyPr/>
        <a:lstStyle/>
        <a:p>
          <a:endParaRPr lang="es-MX"/>
        </a:p>
      </dgm:t>
    </dgm:pt>
    <dgm:pt modelId="{ED0F619F-0D2D-48F9-B0B1-4D952D157E47}" type="pres">
      <dgm:prSet presAssocID="{5835A910-1FA3-4E61-8F7B-CA17F4ADD782}" presName="pictureRepeatNode" presStyleLbl="alignImgPlace1" presStyleIdx="3" presStyleCnt="5" custLinFactNeighborX="7459" custLinFactNeighborY="0"/>
      <dgm:spPr/>
      <dgm:t>
        <a:bodyPr/>
        <a:lstStyle/>
        <a:p>
          <a:endParaRPr lang="es-MX"/>
        </a:p>
      </dgm:t>
    </dgm:pt>
    <dgm:pt modelId="{5E0BABF4-35D1-46E6-B5B0-EB0C47D2AB80}" type="pres">
      <dgm:prSet presAssocID="{CBA67723-92C9-4415-A1F7-765922F5F3F1}" presName="line_4" presStyleLbl="parChTrans1D1" presStyleIdx="2" presStyleCnt="4"/>
      <dgm:spPr/>
      <dgm:t>
        <a:bodyPr/>
        <a:lstStyle/>
        <a:p>
          <a:endParaRPr lang="es-MX"/>
        </a:p>
      </dgm:t>
    </dgm:pt>
    <dgm:pt modelId="{EC9684E6-A6D3-46F4-874A-0F1D3889B4D5}" type="pres">
      <dgm:prSet presAssocID="{CBA67723-92C9-4415-A1F7-765922F5F3F1}" presName="textparent_4" presStyleLbl="node1" presStyleIdx="0" presStyleCnt="0"/>
      <dgm:spPr/>
      <dgm:t>
        <a:bodyPr/>
        <a:lstStyle/>
        <a:p>
          <a:endParaRPr lang="es-MX"/>
        </a:p>
      </dgm:t>
    </dgm:pt>
    <dgm:pt modelId="{3083AA61-F8A6-4A8E-8B5C-EE451A647AFB}" type="pres">
      <dgm:prSet presAssocID="{CBA67723-92C9-4415-A1F7-765922F5F3F1}" presName="text_4" presStyleLbl="revTx" presStyleIdx="2" presStyleCnt="4" custLinFactNeighborX="167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1261E3-8B94-4B61-9FFE-CBEE60C06453}" type="pres">
      <dgm:prSet presAssocID="{F67DC923-BAAA-4C12-986C-AD3CFE0BE377}" presName="picture_5" presStyleCnt="0"/>
      <dgm:spPr/>
      <dgm:t>
        <a:bodyPr/>
        <a:lstStyle/>
        <a:p>
          <a:endParaRPr lang="es-MX"/>
        </a:p>
      </dgm:t>
    </dgm:pt>
    <dgm:pt modelId="{74A6C197-9030-4FA6-9CE1-651CBFBE5FBD}" type="pres">
      <dgm:prSet presAssocID="{F67DC923-BAAA-4C12-986C-AD3CFE0BE377}" presName="pictureRepeatNode" presStyleLbl="alignImgPlace1" presStyleIdx="4" presStyleCnt="5" custLinFactNeighborX="-2171" custLinFactNeighborY="9929"/>
      <dgm:spPr/>
      <dgm:t>
        <a:bodyPr/>
        <a:lstStyle/>
        <a:p>
          <a:endParaRPr lang="es-MX"/>
        </a:p>
      </dgm:t>
    </dgm:pt>
    <dgm:pt modelId="{7ABCAC17-5993-43FB-B062-B134474EDE94}" type="pres">
      <dgm:prSet presAssocID="{618CBE29-D606-4934-BE8B-CEE4201A0CFA}" presName="line_5" presStyleLbl="parChTrans1D1" presStyleIdx="3" presStyleCnt="4"/>
      <dgm:spPr/>
      <dgm:t>
        <a:bodyPr/>
        <a:lstStyle/>
        <a:p>
          <a:endParaRPr lang="es-MX"/>
        </a:p>
      </dgm:t>
    </dgm:pt>
    <dgm:pt modelId="{4D657264-E23E-45C8-91B1-21D9C68F6F1C}" type="pres">
      <dgm:prSet presAssocID="{618CBE29-D606-4934-BE8B-CEE4201A0CFA}" presName="textparent_5" presStyleLbl="node1" presStyleIdx="0" presStyleCnt="0"/>
      <dgm:spPr/>
      <dgm:t>
        <a:bodyPr/>
        <a:lstStyle/>
        <a:p>
          <a:endParaRPr lang="es-MX"/>
        </a:p>
      </dgm:t>
    </dgm:pt>
    <dgm:pt modelId="{80AD354C-2D88-48DA-800A-74533E37C936}" type="pres">
      <dgm:prSet presAssocID="{618CBE29-D606-4934-BE8B-CEE4201A0CFA}" presName="text_5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5528C0-D01D-455D-8B73-8C3410087FEC}" type="presOf" srcId="{618CBE29-D606-4934-BE8B-CEE4201A0CFA}" destId="{80AD354C-2D88-48DA-800A-74533E37C936}" srcOrd="0" destOrd="0" presId="urn:microsoft.com/office/officeart/2008/layout/CircularPictureCallout"/>
    <dgm:cxn modelId="{C597E58F-D5D1-40D6-B42B-F26E818E4DF8}" type="presOf" srcId="{F67DC923-BAAA-4C12-986C-AD3CFE0BE377}" destId="{74A6C197-9030-4FA6-9CE1-651CBFBE5FBD}" srcOrd="0" destOrd="0" presId="urn:microsoft.com/office/officeart/2008/layout/CircularPictureCallout"/>
    <dgm:cxn modelId="{FC47470E-DAC2-498D-B78C-C8314DABE1C5}" srcId="{5B04070B-E4D2-49CE-A3AE-8CA7F6614B5B}" destId="{9CEDDF40-F6F3-47E1-AA54-6ADCC7EABBFC}" srcOrd="1" destOrd="0" parTransId="{CEA5F414-4E9A-4B31-B0F9-FA8AEA8B1328}" sibTransId="{C465C13F-A66A-4DDF-96CD-EED0A7B4EAB4}"/>
    <dgm:cxn modelId="{4E7C4B32-52BC-4794-806E-D3F34F43181E}" type="presOf" srcId="{98359943-F056-48FD-9ED5-F63B601B399B}" destId="{B3E544D3-A8AE-4730-B318-96D91EFE4212}" srcOrd="0" destOrd="0" presId="urn:microsoft.com/office/officeart/2008/layout/CircularPictureCallout"/>
    <dgm:cxn modelId="{11EAD489-2FF6-46CA-B968-B0A193CC1723}" type="presOf" srcId="{9CEDDF40-F6F3-47E1-AA54-6ADCC7EABBFC}" destId="{1F51A664-E74D-4CF2-AB5F-0E66E23205CD}" srcOrd="0" destOrd="0" presId="urn:microsoft.com/office/officeart/2008/layout/CircularPictureCallout"/>
    <dgm:cxn modelId="{EF2682BF-F105-478C-8DC3-7B12FF839FD0}" srcId="{5B04070B-E4D2-49CE-A3AE-8CA7F6614B5B}" destId="{618CBE29-D606-4934-BE8B-CEE4201A0CFA}" srcOrd="4" destOrd="0" parTransId="{74D2747D-5187-40AC-A3E0-B042CA1177CD}" sibTransId="{F67DC923-BAAA-4C12-986C-AD3CFE0BE377}"/>
    <dgm:cxn modelId="{E95433BA-76BA-439A-96A7-F70E8766AB27}" type="presOf" srcId="{C465C13F-A66A-4DDF-96CD-EED0A7B4EAB4}" destId="{A8F9C394-001A-4A0E-9A17-84F69BF97041}" srcOrd="0" destOrd="0" presId="urn:microsoft.com/office/officeart/2008/layout/CircularPictureCallout"/>
    <dgm:cxn modelId="{2D17C0A9-DD28-4895-B7FC-2634C89E8B83}" type="presOf" srcId="{5B04070B-E4D2-49CE-A3AE-8CA7F6614B5B}" destId="{FD336B4E-010E-4136-9CFB-91F8E9F0307D}" srcOrd="0" destOrd="0" presId="urn:microsoft.com/office/officeart/2008/layout/CircularPictureCallout"/>
    <dgm:cxn modelId="{9FEB63BE-873E-42DC-9EE2-DB8482AC1908}" type="presOf" srcId="{4311D9EF-3243-43C6-A005-B47CAFFB99DD}" destId="{3EDDA0C4-0B9E-4DE4-AA31-BD2A97556F08}" srcOrd="0" destOrd="0" presId="urn:microsoft.com/office/officeart/2008/layout/CircularPictureCallout"/>
    <dgm:cxn modelId="{ECDA686C-CD11-492C-9FB7-8595981DE5B2}" type="presOf" srcId="{5835A910-1FA3-4E61-8F7B-CA17F4ADD782}" destId="{ED0F619F-0D2D-48F9-B0B1-4D952D157E47}" srcOrd="0" destOrd="0" presId="urn:microsoft.com/office/officeart/2008/layout/CircularPictureCallout"/>
    <dgm:cxn modelId="{8735FD39-EF07-4113-9AC3-11C9F1F61A3C}" srcId="{5B04070B-E4D2-49CE-A3AE-8CA7F6614B5B}" destId="{98359943-F056-48FD-9ED5-F63B601B399B}" srcOrd="0" destOrd="0" parTransId="{76FD1CAB-88A0-4059-BD8C-3783D42F80E1}" sibTransId="{FAC89B14-0B42-404C-9858-AA3D712FC21E}"/>
    <dgm:cxn modelId="{966BD1D1-10A4-4E98-B69C-01A8151AEA07}" srcId="{5B04070B-E4D2-49CE-A3AE-8CA7F6614B5B}" destId="{4311D9EF-3243-43C6-A005-B47CAFFB99DD}" srcOrd="2" destOrd="0" parTransId="{29AD3C9E-14E7-4FAD-A782-7C4EBA365466}" sibTransId="{E2B814B7-3A3E-4F4D-90D1-44C5F275887D}"/>
    <dgm:cxn modelId="{277BD643-7004-4115-B8AF-7EF1E24331C6}" type="presOf" srcId="{FAC89B14-0B42-404C-9858-AA3D712FC21E}" destId="{F949373A-4218-40A2-A8F7-07CD35276BA9}" srcOrd="0" destOrd="0" presId="urn:microsoft.com/office/officeart/2008/layout/CircularPictureCallout"/>
    <dgm:cxn modelId="{7B3C3D7A-BB71-415A-8840-940BD074DFF8}" type="presOf" srcId="{CBA67723-92C9-4415-A1F7-765922F5F3F1}" destId="{3083AA61-F8A6-4A8E-8B5C-EE451A647AFB}" srcOrd="0" destOrd="0" presId="urn:microsoft.com/office/officeart/2008/layout/CircularPictureCallout"/>
    <dgm:cxn modelId="{C03381BB-DA2A-489C-B30D-F74303370652}" type="presOf" srcId="{E2B814B7-3A3E-4F4D-90D1-44C5F275887D}" destId="{940E97B1-D84A-4BA0-A7C0-6E3E55055242}" srcOrd="0" destOrd="0" presId="urn:microsoft.com/office/officeart/2008/layout/CircularPictureCallout"/>
    <dgm:cxn modelId="{4B30A5FF-0DDA-4979-99E6-9C85074A1645}" srcId="{5B04070B-E4D2-49CE-A3AE-8CA7F6614B5B}" destId="{CBA67723-92C9-4415-A1F7-765922F5F3F1}" srcOrd="3" destOrd="0" parTransId="{18413CE1-BEBB-4F6D-B337-CAFFD82C32C9}" sibTransId="{5835A910-1FA3-4E61-8F7B-CA17F4ADD782}"/>
    <dgm:cxn modelId="{DED432E2-0A6B-4137-82CF-0D6751895623}" type="presParOf" srcId="{FD336B4E-010E-4136-9CFB-91F8E9F0307D}" destId="{3BB627E6-2640-415B-B5AA-3AEBA948176A}" srcOrd="0" destOrd="0" presId="urn:microsoft.com/office/officeart/2008/layout/CircularPictureCallout"/>
    <dgm:cxn modelId="{FF8C1365-A0D6-4CF0-AB6F-FB715A8D16CC}" type="presParOf" srcId="{3BB627E6-2640-415B-B5AA-3AEBA948176A}" destId="{CB497624-8256-4AF2-9414-54BA2F93B090}" srcOrd="0" destOrd="0" presId="urn:microsoft.com/office/officeart/2008/layout/CircularPictureCallout"/>
    <dgm:cxn modelId="{7DA16D28-6B41-4DA9-9484-EE2E5E9DFAF1}" type="presParOf" srcId="{CB497624-8256-4AF2-9414-54BA2F93B090}" destId="{F949373A-4218-40A2-A8F7-07CD35276BA9}" srcOrd="0" destOrd="0" presId="urn:microsoft.com/office/officeart/2008/layout/CircularPictureCallout"/>
    <dgm:cxn modelId="{B06BFBFA-B182-4917-8EB5-C7B568F87A5A}" type="presParOf" srcId="{3BB627E6-2640-415B-B5AA-3AEBA948176A}" destId="{B3E544D3-A8AE-4730-B318-96D91EFE4212}" srcOrd="1" destOrd="0" presId="urn:microsoft.com/office/officeart/2008/layout/CircularPictureCallout"/>
    <dgm:cxn modelId="{6B669A48-EB7F-4B32-9165-11A7A27DAAB9}" type="presParOf" srcId="{3BB627E6-2640-415B-B5AA-3AEBA948176A}" destId="{6501DC2C-0563-468F-B254-BB93C4A8F2DF}" srcOrd="2" destOrd="0" presId="urn:microsoft.com/office/officeart/2008/layout/CircularPictureCallout"/>
    <dgm:cxn modelId="{182776B8-EC22-4F22-AB5F-D2C2895FEF68}" type="presParOf" srcId="{6501DC2C-0563-468F-B254-BB93C4A8F2DF}" destId="{A8F9C394-001A-4A0E-9A17-84F69BF97041}" srcOrd="0" destOrd="0" presId="urn:microsoft.com/office/officeart/2008/layout/CircularPictureCallout"/>
    <dgm:cxn modelId="{9230CED1-B663-448C-9552-E0201ACA4944}" type="presParOf" srcId="{3BB627E6-2640-415B-B5AA-3AEBA948176A}" destId="{1E1C55C2-F9DE-4A2C-BC24-334C56804083}" srcOrd="3" destOrd="0" presId="urn:microsoft.com/office/officeart/2008/layout/CircularPictureCallout"/>
    <dgm:cxn modelId="{E1AB8EA7-2647-465F-A20B-13211BECBC7D}" type="presParOf" srcId="{3BB627E6-2640-415B-B5AA-3AEBA948176A}" destId="{BB297759-9127-4A25-8D69-1E005AAB63D1}" srcOrd="4" destOrd="0" presId="urn:microsoft.com/office/officeart/2008/layout/CircularPictureCallout"/>
    <dgm:cxn modelId="{6E03D349-2EFC-49E7-81A4-E6B276AF8F22}" type="presParOf" srcId="{BB297759-9127-4A25-8D69-1E005AAB63D1}" destId="{1F51A664-E74D-4CF2-AB5F-0E66E23205CD}" srcOrd="0" destOrd="0" presId="urn:microsoft.com/office/officeart/2008/layout/CircularPictureCallout"/>
    <dgm:cxn modelId="{F8F288EA-4230-4848-8A34-6F6BFF58431D}" type="presParOf" srcId="{3BB627E6-2640-415B-B5AA-3AEBA948176A}" destId="{BB1D5DB2-5E03-4CDD-B408-9CD510C0C2AE}" srcOrd="5" destOrd="0" presId="urn:microsoft.com/office/officeart/2008/layout/CircularPictureCallout"/>
    <dgm:cxn modelId="{4DB42AF6-C365-4622-B403-69E2E9D90707}" type="presParOf" srcId="{BB1D5DB2-5E03-4CDD-B408-9CD510C0C2AE}" destId="{940E97B1-D84A-4BA0-A7C0-6E3E55055242}" srcOrd="0" destOrd="0" presId="urn:microsoft.com/office/officeart/2008/layout/CircularPictureCallout"/>
    <dgm:cxn modelId="{DF105062-D9E6-41DA-9132-F4DF9D7CBBDA}" type="presParOf" srcId="{3BB627E6-2640-415B-B5AA-3AEBA948176A}" destId="{BF359579-848F-4B44-94A7-84F8F5B2266D}" srcOrd="6" destOrd="0" presId="urn:microsoft.com/office/officeart/2008/layout/CircularPictureCallout"/>
    <dgm:cxn modelId="{5FC09D3B-6263-44A0-99EC-43C693579D52}" type="presParOf" srcId="{3BB627E6-2640-415B-B5AA-3AEBA948176A}" destId="{3F8BECAA-4E27-4DAB-9D7A-7147649B5248}" srcOrd="7" destOrd="0" presId="urn:microsoft.com/office/officeart/2008/layout/CircularPictureCallout"/>
    <dgm:cxn modelId="{14C16A3A-3579-4B9F-88A8-1582449081F3}" type="presParOf" srcId="{3F8BECAA-4E27-4DAB-9D7A-7147649B5248}" destId="{3EDDA0C4-0B9E-4DE4-AA31-BD2A97556F08}" srcOrd="0" destOrd="0" presId="urn:microsoft.com/office/officeart/2008/layout/CircularPictureCallout"/>
    <dgm:cxn modelId="{408AE9E6-EA8C-4797-81C3-520EF3EAB56A}" type="presParOf" srcId="{3BB627E6-2640-415B-B5AA-3AEBA948176A}" destId="{6D03BFB5-6DD9-446B-B97D-3CD3C7A81503}" srcOrd="8" destOrd="0" presId="urn:microsoft.com/office/officeart/2008/layout/CircularPictureCallout"/>
    <dgm:cxn modelId="{AB08F512-8901-4843-8734-504C7D0D8B38}" type="presParOf" srcId="{6D03BFB5-6DD9-446B-B97D-3CD3C7A81503}" destId="{ED0F619F-0D2D-48F9-B0B1-4D952D157E47}" srcOrd="0" destOrd="0" presId="urn:microsoft.com/office/officeart/2008/layout/CircularPictureCallout"/>
    <dgm:cxn modelId="{689B193C-4616-4581-A691-C8646619956C}" type="presParOf" srcId="{3BB627E6-2640-415B-B5AA-3AEBA948176A}" destId="{5E0BABF4-35D1-46E6-B5B0-EB0C47D2AB80}" srcOrd="9" destOrd="0" presId="urn:microsoft.com/office/officeart/2008/layout/CircularPictureCallout"/>
    <dgm:cxn modelId="{1B70910C-8FC0-4954-90F9-E88C428F0403}" type="presParOf" srcId="{3BB627E6-2640-415B-B5AA-3AEBA948176A}" destId="{EC9684E6-A6D3-46F4-874A-0F1D3889B4D5}" srcOrd="10" destOrd="0" presId="urn:microsoft.com/office/officeart/2008/layout/CircularPictureCallout"/>
    <dgm:cxn modelId="{1C38508A-14BA-4122-A9D1-0D76E29C6BB8}" type="presParOf" srcId="{EC9684E6-A6D3-46F4-874A-0F1D3889B4D5}" destId="{3083AA61-F8A6-4A8E-8B5C-EE451A647AFB}" srcOrd="0" destOrd="0" presId="urn:microsoft.com/office/officeart/2008/layout/CircularPictureCallout"/>
    <dgm:cxn modelId="{B6D9CCB5-102E-42F6-833D-A53EF67D7CF5}" type="presParOf" srcId="{3BB627E6-2640-415B-B5AA-3AEBA948176A}" destId="{391261E3-8B94-4B61-9FFE-CBEE60C06453}" srcOrd="11" destOrd="0" presId="urn:microsoft.com/office/officeart/2008/layout/CircularPictureCallout"/>
    <dgm:cxn modelId="{1CF73DFC-981B-48D3-BDB8-4AB2DB968E97}" type="presParOf" srcId="{391261E3-8B94-4B61-9FFE-CBEE60C06453}" destId="{74A6C197-9030-4FA6-9CE1-651CBFBE5FBD}" srcOrd="0" destOrd="0" presId="urn:microsoft.com/office/officeart/2008/layout/CircularPictureCallout"/>
    <dgm:cxn modelId="{32ED4753-4190-4F52-B2B7-7B7C00AAE777}" type="presParOf" srcId="{3BB627E6-2640-415B-B5AA-3AEBA948176A}" destId="{7ABCAC17-5993-43FB-B062-B134474EDE94}" srcOrd="12" destOrd="0" presId="urn:microsoft.com/office/officeart/2008/layout/CircularPictureCallout"/>
    <dgm:cxn modelId="{2D8B214D-9952-4533-9B10-2E92CC659313}" type="presParOf" srcId="{3BB627E6-2640-415B-B5AA-3AEBA948176A}" destId="{4D657264-E23E-45C8-91B1-21D9C68F6F1C}" srcOrd="13" destOrd="0" presId="urn:microsoft.com/office/officeart/2008/layout/CircularPictureCallout"/>
    <dgm:cxn modelId="{F4E076E1-BF5E-40DA-A071-8D83FAB978A3}" type="presParOf" srcId="{4D657264-E23E-45C8-91B1-21D9C68F6F1C}" destId="{80AD354C-2D88-48DA-800A-74533E37C936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C2AE056-34F5-4A7F-9694-EF3FF87BF805}" type="doc">
      <dgm:prSet loTypeId="urn:microsoft.com/office/officeart/2005/8/layout/vList6" loCatId="process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5081C7E1-02E5-48BC-BCC9-D8F737C96530}">
      <dgm:prSet phldrT="[Texto]" custT="1"/>
      <dgm:spPr/>
      <dgm:t>
        <a:bodyPr/>
        <a:lstStyle/>
        <a:p>
          <a:r>
            <a:rPr lang="es-MX" sz="28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Actitudes</a:t>
          </a:r>
          <a:endParaRPr lang="es-MX" sz="2800" b="1" dirty="0">
            <a:solidFill>
              <a:schemeClr val="accent6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40A037-3E99-4332-87D3-4A7615355808}" type="parTrans" cxnId="{B2D815A3-477A-40FC-B64D-1A8DFB757F2A}">
      <dgm:prSet/>
      <dgm:spPr/>
      <dgm:t>
        <a:bodyPr/>
        <a:lstStyle/>
        <a:p>
          <a:endParaRPr lang="es-MX" sz="2800"/>
        </a:p>
      </dgm:t>
    </dgm:pt>
    <dgm:pt modelId="{3D15E228-6E53-4A11-BFD4-A37A54E49F3F}" type="sibTrans" cxnId="{B2D815A3-477A-40FC-B64D-1A8DFB757F2A}">
      <dgm:prSet/>
      <dgm:spPr/>
      <dgm:t>
        <a:bodyPr/>
        <a:lstStyle/>
        <a:p>
          <a:endParaRPr lang="es-MX" sz="2800"/>
        </a:p>
      </dgm:t>
    </dgm:pt>
    <dgm:pt modelId="{0636498D-15CD-48DD-9EC7-B57E77BCB653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Determina el comportamiento del empleado dentro de su entorno.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D2D5BB-8B8F-490C-9709-7C12CFCDA23D}" type="parTrans" cxnId="{B28A29BF-623F-4097-B0CB-1003D9B46491}">
      <dgm:prSet/>
      <dgm:spPr/>
      <dgm:t>
        <a:bodyPr/>
        <a:lstStyle/>
        <a:p>
          <a:endParaRPr lang="es-MX" sz="2800"/>
        </a:p>
      </dgm:t>
    </dgm:pt>
    <dgm:pt modelId="{01CB46AD-B7BE-4D11-95B7-3BFBBEA00011}" type="sibTrans" cxnId="{B28A29BF-623F-4097-B0CB-1003D9B46491}">
      <dgm:prSet/>
      <dgm:spPr/>
      <dgm:t>
        <a:bodyPr/>
        <a:lstStyle/>
        <a:p>
          <a:endParaRPr lang="es-MX" sz="2800"/>
        </a:p>
      </dgm:t>
    </dgm:pt>
    <dgm:pt modelId="{A1BC9F2C-C849-4F35-80A5-F5A4F138FFDE}">
      <dgm:prSet phldrT="[Texto]" custT="1"/>
      <dgm:spPr/>
      <dgm:t>
        <a:bodyPr/>
        <a:lstStyle/>
        <a:p>
          <a:r>
            <a:rPr lang="es-MX" sz="28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Valores</a:t>
          </a:r>
          <a:endParaRPr lang="es-MX" sz="2800" b="1" dirty="0">
            <a:solidFill>
              <a:schemeClr val="accent6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A83B94-60E2-4B0A-9132-B9AF599E01D0}" type="parTrans" cxnId="{2532B685-06DC-4EE5-B18C-D4287BA3324A}">
      <dgm:prSet/>
      <dgm:spPr/>
      <dgm:t>
        <a:bodyPr/>
        <a:lstStyle/>
        <a:p>
          <a:endParaRPr lang="es-MX" sz="2800"/>
        </a:p>
      </dgm:t>
    </dgm:pt>
    <dgm:pt modelId="{250D920F-47C5-4DF4-A866-FDB2D45AC583}" type="sibTrans" cxnId="{2532B685-06DC-4EE5-B18C-D4287BA3324A}">
      <dgm:prSet/>
      <dgm:spPr/>
      <dgm:t>
        <a:bodyPr/>
        <a:lstStyle/>
        <a:p>
          <a:endParaRPr lang="es-MX" sz="2800"/>
        </a:p>
      </dgm:t>
    </dgm:pt>
    <dgm:pt modelId="{EF8D795A-283F-467C-8E99-E17721BF8E91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Dentro de las organizaciones, los valores permiten que sus integrantes interactúen de manera armónica.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F751FD-4CCA-47D6-98DA-A70BE5C65035}" type="parTrans" cxnId="{D57853C4-BBBE-464C-8F9C-5DB532925FAD}">
      <dgm:prSet/>
      <dgm:spPr/>
      <dgm:t>
        <a:bodyPr/>
        <a:lstStyle/>
        <a:p>
          <a:endParaRPr lang="es-MX" sz="2800"/>
        </a:p>
      </dgm:t>
    </dgm:pt>
    <dgm:pt modelId="{8C5C2468-F477-4148-A8AD-4E848907EEE2}" type="sibTrans" cxnId="{D57853C4-BBBE-464C-8F9C-5DB532925FAD}">
      <dgm:prSet/>
      <dgm:spPr/>
      <dgm:t>
        <a:bodyPr/>
        <a:lstStyle/>
        <a:p>
          <a:endParaRPr lang="es-MX" sz="2800"/>
        </a:p>
      </dgm:t>
    </dgm:pt>
    <dgm:pt modelId="{43C24E1C-B2ED-4563-A5FE-91F42D692F8D}" type="pres">
      <dgm:prSet presAssocID="{6C2AE056-34F5-4A7F-9694-EF3FF87BF80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3289ACD-54D3-4947-896B-80E10F398DE6}" type="pres">
      <dgm:prSet presAssocID="{5081C7E1-02E5-48BC-BCC9-D8F737C96530}" presName="linNode" presStyleCnt="0"/>
      <dgm:spPr/>
    </dgm:pt>
    <dgm:pt modelId="{298B79CE-575E-4D84-9BAE-9AB6014084DB}" type="pres">
      <dgm:prSet presAssocID="{5081C7E1-02E5-48BC-BCC9-D8F737C96530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E210E0-5C83-4370-B767-0ABC9944BB10}" type="pres">
      <dgm:prSet presAssocID="{5081C7E1-02E5-48BC-BCC9-D8F737C96530}" presName="childShp" presStyleLbl="bgAccFollowNode1" presStyleIdx="0" presStyleCnt="2" custLinFactNeighborX="3784" custLinFactNeighborY="-4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38A0F0-C09C-4CA5-8A0A-01D28FE8AD25}" type="pres">
      <dgm:prSet presAssocID="{3D15E228-6E53-4A11-BFD4-A37A54E49F3F}" presName="spacing" presStyleCnt="0"/>
      <dgm:spPr/>
    </dgm:pt>
    <dgm:pt modelId="{2AEDC6E2-259C-443A-A326-CBEA81F217ED}" type="pres">
      <dgm:prSet presAssocID="{A1BC9F2C-C849-4F35-80A5-F5A4F138FFDE}" presName="linNode" presStyleCnt="0"/>
      <dgm:spPr/>
    </dgm:pt>
    <dgm:pt modelId="{480AFEE4-FBDB-4ECF-B8C4-37FFFE94596E}" type="pres">
      <dgm:prSet presAssocID="{A1BC9F2C-C849-4F35-80A5-F5A4F138FFD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D7612B-5EBF-4F2D-BF38-F69A31B7DA5A}" type="pres">
      <dgm:prSet presAssocID="{A1BC9F2C-C849-4F35-80A5-F5A4F138FFD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BC02246-B609-4A0A-B24D-63D04AE4937E}" type="presOf" srcId="{A1BC9F2C-C849-4F35-80A5-F5A4F138FFDE}" destId="{480AFEE4-FBDB-4ECF-B8C4-37FFFE94596E}" srcOrd="0" destOrd="0" presId="urn:microsoft.com/office/officeart/2005/8/layout/vList6"/>
    <dgm:cxn modelId="{92E15032-3699-4B12-AE75-1E9D0FCB0350}" type="presOf" srcId="{EF8D795A-283F-467C-8E99-E17721BF8E91}" destId="{03D7612B-5EBF-4F2D-BF38-F69A31B7DA5A}" srcOrd="0" destOrd="0" presId="urn:microsoft.com/office/officeart/2005/8/layout/vList6"/>
    <dgm:cxn modelId="{D57853C4-BBBE-464C-8F9C-5DB532925FAD}" srcId="{A1BC9F2C-C849-4F35-80A5-F5A4F138FFDE}" destId="{EF8D795A-283F-467C-8E99-E17721BF8E91}" srcOrd="0" destOrd="0" parTransId="{06F751FD-4CCA-47D6-98DA-A70BE5C65035}" sibTransId="{8C5C2468-F477-4148-A8AD-4E848907EEE2}"/>
    <dgm:cxn modelId="{B28A29BF-623F-4097-B0CB-1003D9B46491}" srcId="{5081C7E1-02E5-48BC-BCC9-D8F737C96530}" destId="{0636498D-15CD-48DD-9EC7-B57E77BCB653}" srcOrd="0" destOrd="0" parTransId="{74D2D5BB-8B8F-490C-9709-7C12CFCDA23D}" sibTransId="{01CB46AD-B7BE-4D11-95B7-3BFBBEA00011}"/>
    <dgm:cxn modelId="{87A3013A-52B8-4444-8E12-570D6FC7025F}" type="presOf" srcId="{6C2AE056-34F5-4A7F-9694-EF3FF87BF805}" destId="{43C24E1C-B2ED-4563-A5FE-91F42D692F8D}" srcOrd="0" destOrd="0" presId="urn:microsoft.com/office/officeart/2005/8/layout/vList6"/>
    <dgm:cxn modelId="{2532B685-06DC-4EE5-B18C-D4287BA3324A}" srcId="{6C2AE056-34F5-4A7F-9694-EF3FF87BF805}" destId="{A1BC9F2C-C849-4F35-80A5-F5A4F138FFDE}" srcOrd="1" destOrd="0" parTransId="{98A83B94-60E2-4B0A-9132-B9AF599E01D0}" sibTransId="{250D920F-47C5-4DF4-A866-FDB2D45AC583}"/>
    <dgm:cxn modelId="{1DF5A621-48B4-43D6-8AB5-90CCC6B3A314}" type="presOf" srcId="{0636498D-15CD-48DD-9EC7-B57E77BCB653}" destId="{75E210E0-5C83-4370-B767-0ABC9944BB10}" srcOrd="0" destOrd="0" presId="urn:microsoft.com/office/officeart/2005/8/layout/vList6"/>
    <dgm:cxn modelId="{439CEB6F-AD40-4B9E-97B3-2A6DAD91DC23}" type="presOf" srcId="{5081C7E1-02E5-48BC-BCC9-D8F737C96530}" destId="{298B79CE-575E-4D84-9BAE-9AB6014084DB}" srcOrd="0" destOrd="0" presId="urn:microsoft.com/office/officeart/2005/8/layout/vList6"/>
    <dgm:cxn modelId="{B2D815A3-477A-40FC-B64D-1A8DFB757F2A}" srcId="{6C2AE056-34F5-4A7F-9694-EF3FF87BF805}" destId="{5081C7E1-02E5-48BC-BCC9-D8F737C96530}" srcOrd="0" destOrd="0" parTransId="{0040A037-3E99-4332-87D3-4A7615355808}" sibTransId="{3D15E228-6E53-4A11-BFD4-A37A54E49F3F}"/>
    <dgm:cxn modelId="{37A178C3-84EB-44C4-AB87-A133B01EFBDA}" type="presParOf" srcId="{43C24E1C-B2ED-4563-A5FE-91F42D692F8D}" destId="{53289ACD-54D3-4947-896B-80E10F398DE6}" srcOrd="0" destOrd="0" presId="urn:microsoft.com/office/officeart/2005/8/layout/vList6"/>
    <dgm:cxn modelId="{84857B7B-B8A2-4F1C-87D0-8A3654AA6A10}" type="presParOf" srcId="{53289ACD-54D3-4947-896B-80E10F398DE6}" destId="{298B79CE-575E-4D84-9BAE-9AB6014084DB}" srcOrd="0" destOrd="0" presId="urn:microsoft.com/office/officeart/2005/8/layout/vList6"/>
    <dgm:cxn modelId="{350F0949-0D71-4C14-916D-35D24C11B8C8}" type="presParOf" srcId="{53289ACD-54D3-4947-896B-80E10F398DE6}" destId="{75E210E0-5C83-4370-B767-0ABC9944BB10}" srcOrd="1" destOrd="0" presId="urn:microsoft.com/office/officeart/2005/8/layout/vList6"/>
    <dgm:cxn modelId="{E6FD44DC-3713-4F66-B71C-6035A4DDC9E0}" type="presParOf" srcId="{43C24E1C-B2ED-4563-A5FE-91F42D692F8D}" destId="{6138A0F0-C09C-4CA5-8A0A-01D28FE8AD25}" srcOrd="1" destOrd="0" presId="urn:microsoft.com/office/officeart/2005/8/layout/vList6"/>
    <dgm:cxn modelId="{83D3BD2A-AF3E-4B3C-88BE-EAF981F620FD}" type="presParOf" srcId="{43C24E1C-B2ED-4563-A5FE-91F42D692F8D}" destId="{2AEDC6E2-259C-443A-A326-CBEA81F217ED}" srcOrd="2" destOrd="0" presId="urn:microsoft.com/office/officeart/2005/8/layout/vList6"/>
    <dgm:cxn modelId="{D2CB60ED-A852-40FF-849C-5760BF139CFD}" type="presParOf" srcId="{2AEDC6E2-259C-443A-A326-CBEA81F217ED}" destId="{480AFEE4-FBDB-4ECF-B8C4-37FFFE94596E}" srcOrd="0" destOrd="0" presId="urn:microsoft.com/office/officeart/2005/8/layout/vList6"/>
    <dgm:cxn modelId="{4DA19B4B-A95E-4E69-891E-B927979BEF97}" type="presParOf" srcId="{2AEDC6E2-259C-443A-A326-CBEA81F217ED}" destId="{03D7612B-5EBF-4F2D-BF38-F69A31B7DA5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7590FEF-C789-4FFD-B774-F7EFB3C95128}" type="doc">
      <dgm:prSet loTypeId="urn:microsoft.com/office/officeart/2005/8/layout/hList7" loCatId="list" qsTypeId="urn:microsoft.com/office/officeart/2005/8/quickstyle/3d2" qsCatId="3D" csTypeId="urn:microsoft.com/office/officeart/2005/8/colors/colorful5" csCatId="colorful" phldr="1"/>
      <dgm:spPr/>
    </dgm:pt>
    <dgm:pt modelId="{94DD8CD8-1A68-4694-933C-20B5FC672F72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la satisfacción de las necesidades psicosociales.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3F5039-89F6-47FE-983C-5986093F05D8}" type="parTrans" cxnId="{78B93AB0-1C0F-43B4-88CC-F2134E633B46}">
      <dgm:prSet/>
      <dgm:spPr/>
      <dgm:t>
        <a:bodyPr/>
        <a:lstStyle/>
        <a:p>
          <a:endParaRPr lang="es-MX"/>
        </a:p>
      </dgm:t>
    </dgm:pt>
    <dgm:pt modelId="{E5978AED-1FF2-45B7-97B0-E5549A9F3946}" type="sibTrans" cxnId="{78B93AB0-1C0F-43B4-88CC-F2134E633B46}">
      <dgm:prSet/>
      <dgm:spPr/>
      <dgm:t>
        <a:bodyPr/>
        <a:lstStyle/>
        <a:p>
          <a:endParaRPr lang="es-MX"/>
        </a:p>
      </dgm:t>
    </dgm:pt>
    <dgm:pt modelId="{7875445B-0C6B-4973-A8AD-5EA9A467A6C3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Define  el entorno de los seres humanos, relaciones sociales y cultura.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8A4376-3E89-4833-8EB2-CC45D1681139}" type="parTrans" cxnId="{C452D37D-D758-49EF-A370-85AD145E5C77}">
      <dgm:prSet/>
      <dgm:spPr/>
      <dgm:t>
        <a:bodyPr/>
        <a:lstStyle/>
        <a:p>
          <a:endParaRPr lang="es-MX"/>
        </a:p>
      </dgm:t>
    </dgm:pt>
    <dgm:pt modelId="{D529E170-0CEF-41DA-B619-A1565B221CC3}" type="sibTrans" cxnId="{C452D37D-D758-49EF-A370-85AD145E5C77}">
      <dgm:prSet/>
      <dgm:spPr/>
      <dgm:t>
        <a:bodyPr/>
        <a:lstStyle/>
        <a:p>
          <a:endParaRPr lang="es-MX"/>
        </a:p>
      </dgm:t>
    </dgm:pt>
    <dgm:pt modelId="{087527F3-9DDA-438B-A48E-65FE59781080}">
      <dgm:prSet phldrT="[Texto]" custT="1"/>
      <dgm:spPr/>
      <dgm:t>
        <a:bodyPr/>
        <a:lstStyle/>
        <a:p>
          <a:pPr algn="ctr"/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Estudia el comportamiento de los individuos y grupos dentro de un ambiente político.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733BFF-59B1-4D6E-AF2A-2D83554EE50F}" type="parTrans" cxnId="{082AA02C-1883-440B-A674-C0DA8781D1E3}">
      <dgm:prSet/>
      <dgm:spPr/>
      <dgm:t>
        <a:bodyPr/>
        <a:lstStyle/>
        <a:p>
          <a:endParaRPr lang="es-MX"/>
        </a:p>
      </dgm:t>
    </dgm:pt>
    <dgm:pt modelId="{AF305E85-62D7-45C5-BDB6-268729FE7961}" type="sibTrans" cxnId="{082AA02C-1883-440B-A674-C0DA8781D1E3}">
      <dgm:prSet/>
      <dgm:spPr/>
      <dgm:t>
        <a:bodyPr/>
        <a:lstStyle/>
        <a:p>
          <a:endParaRPr lang="es-MX"/>
        </a:p>
      </dgm:t>
    </dgm:pt>
    <dgm:pt modelId="{19205529-7939-461F-9A4B-D64B04F147F7}">
      <dgm:prSet custT="1"/>
      <dgm:spPr/>
      <dgm:t>
        <a:bodyPr/>
        <a:lstStyle/>
        <a:p>
          <a:endParaRPr lang="es-MX" sz="19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 enfoque es la estratificación social, clases sociales, movilidad social, religión, leyes y desviación.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3F35B3-7CAD-4728-8DB4-903FE3165301}" type="parTrans" cxnId="{DBFA7A61-BF44-424C-AB5E-DA46B4DC5597}">
      <dgm:prSet/>
      <dgm:spPr/>
      <dgm:t>
        <a:bodyPr/>
        <a:lstStyle/>
        <a:p>
          <a:endParaRPr lang="es-MX"/>
        </a:p>
      </dgm:t>
    </dgm:pt>
    <dgm:pt modelId="{76623739-E122-4A55-881D-65BCCA6D0E9C}" type="sibTrans" cxnId="{DBFA7A61-BF44-424C-AB5E-DA46B4DC5597}">
      <dgm:prSet/>
      <dgm:spPr/>
      <dgm:t>
        <a:bodyPr/>
        <a:lstStyle/>
        <a:p>
          <a:endParaRPr lang="es-MX"/>
        </a:p>
      </dgm:t>
    </dgm:pt>
    <dgm:pt modelId="{4872D344-A608-4E73-AE86-CF084F2C2FB0}">
      <dgm:prSet custT="1"/>
      <dgm:spPr/>
      <dgm:t>
        <a:bodyPr/>
        <a:lstStyle/>
        <a:p>
          <a:pPr algn="ctr"/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Psicología organizacional estudia el comportamiento humano en las organizaciones.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1D63BF-8DE1-4439-8F1D-D9EA89A29667}" type="parTrans" cxnId="{6B570803-5ED8-48E8-BFF7-C9DFC8A61D50}">
      <dgm:prSet/>
      <dgm:spPr/>
      <dgm:t>
        <a:bodyPr/>
        <a:lstStyle/>
        <a:p>
          <a:endParaRPr lang="es-MX"/>
        </a:p>
      </dgm:t>
    </dgm:pt>
    <dgm:pt modelId="{69E220FF-C5C3-4217-A50B-7D9EA1BA3A46}" type="sibTrans" cxnId="{6B570803-5ED8-48E8-BFF7-C9DFC8A61D50}">
      <dgm:prSet/>
      <dgm:spPr/>
      <dgm:t>
        <a:bodyPr/>
        <a:lstStyle/>
        <a:p>
          <a:endParaRPr lang="es-MX"/>
        </a:p>
      </dgm:t>
    </dgm:pt>
    <dgm:pt modelId="{F6020739-0BA0-4272-AD90-0DCC6ECAECD1}" type="pres">
      <dgm:prSet presAssocID="{67590FEF-C789-4FFD-B774-F7EFB3C95128}" presName="Name0" presStyleCnt="0">
        <dgm:presLayoutVars>
          <dgm:dir/>
          <dgm:resizeHandles val="exact"/>
        </dgm:presLayoutVars>
      </dgm:prSet>
      <dgm:spPr/>
    </dgm:pt>
    <dgm:pt modelId="{65D6F1F4-E1A7-422A-A4DE-28A3179F81C6}" type="pres">
      <dgm:prSet presAssocID="{67590FEF-C789-4FFD-B774-F7EFB3C95128}" presName="fgShape" presStyleLbl="fgShp" presStyleIdx="0" presStyleCnt="1" custLinFactNeighborX="209" custLinFactNeighborY="23467"/>
      <dgm:spPr>
        <a:solidFill>
          <a:srgbClr val="0070C0"/>
        </a:solidFill>
      </dgm:spPr>
    </dgm:pt>
    <dgm:pt modelId="{66231681-A66C-4C81-8BF4-3279D46816BB}" type="pres">
      <dgm:prSet presAssocID="{67590FEF-C789-4FFD-B774-F7EFB3C95128}" presName="linComp" presStyleCnt="0"/>
      <dgm:spPr/>
    </dgm:pt>
    <dgm:pt modelId="{69FDBC5E-BF6C-4112-995E-F41B82ADE484}" type="pres">
      <dgm:prSet presAssocID="{4872D344-A608-4E73-AE86-CF084F2C2FB0}" presName="compNode" presStyleCnt="0"/>
      <dgm:spPr/>
    </dgm:pt>
    <dgm:pt modelId="{6A6EE73E-1AF5-449C-A56F-DE9702BDD82C}" type="pres">
      <dgm:prSet presAssocID="{4872D344-A608-4E73-AE86-CF084F2C2FB0}" presName="bkgdShape" presStyleLbl="node1" presStyleIdx="0" presStyleCnt="5"/>
      <dgm:spPr/>
      <dgm:t>
        <a:bodyPr/>
        <a:lstStyle/>
        <a:p>
          <a:endParaRPr lang="es-MX"/>
        </a:p>
      </dgm:t>
    </dgm:pt>
    <dgm:pt modelId="{8C207069-D940-4CC7-8261-F462023EB987}" type="pres">
      <dgm:prSet presAssocID="{4872D344-A608-4E73-AE86-CF084F2C2FB0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BFEC94-D78D-48F7-AFFF-4D966C499BAF}" type="pres">
      <dgm:prSet presAssocID="{4872D344-A608-4E73-AE86-CF084F2C2FB0}" presName="invisiNode" presStyleLbl="node1" presStyleIdx="0" presStyleCnt="5"/>
      <dgm:spPr/>
    </dgm:pt>
    <dgm:pt modelId="{7AD26F94-B1D2-45F9-94C9-989CA16BC73D}" type="pres">
      <dgm:prSet presAssocID="{4872D344-A608-4E73-AE86-CF084F2C2FB0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</dgm:pt>
    <dgm:pt modelId="{AA7E03B9-83C7-4771-AD87-A4CB764FAE21}" type="pres">
      <dgm:prSet presAssocID="{69E220FF-C5C3-4217-A50B-7D9EA1BA3A46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26ED197-D2C5-435C-8D9A-FACD7B86BB9A}" type="pres">
      <dgm:prSet presAssocID="{19205529-7939-461F-9A4B-D64B04F147F7}" presName="compNode" presStyleCnt="0"/>
      <dgm:spPr/>
    </dgm:pt>
    <dgm:pt modelId="{0A36E6DF-4089-43D0-B168-6A5645223670}" type="pres">
      <dgm:prSet presAssocID="{19205529-7939-461F-9A4B-D64B04F147F7}" presName="bkgdShape" presStyleLbl="node1" presStyleIdx="1" presStyleCnt="5"/>
      <dgm:spPr/>
      <dgm:t>
        <a:bodyPr/>
        <a:lstStyle/>
        <a:p>
          <a:endParaRPr lang="es-MX"/>
        </a:p>
      </dgm:t>
    </dgm:pt>
    <dgm:pt modelId="{55A505F8-4C2C-4C5F-98BE-80A588698C82}" type="pres">
      <dgm:prSet presAssocID="{19205529-7939-461F-9A4B-D64B04F147F7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BBC7F3-35D8-4096-8C83-266BA8287F42}" type="pres">
      <dgm:prSet presAssocID="{19205529-7939-461F-9A4B-D64B04F147F7}" presName="invisiNode" presStyleLbl="node1" presStyleIdx="1" presStyleCnt="5"/>
      <dgm:spPr/>
    </dgm:pt>
    <dgm:pt modelId="{8693C4C9-FF5B-418C-B4B2-0499B72C3C77}" type="pres">
      <dgm:prSet presAssocID="{19205529-7939-461F-9A4B-D64B04F147F7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3D62162B-74CA-421B-B235-A40B914BAAA9}" type="pres">
      <dgm:prSet presAssocID="{76623739-E122-4A55-881D-65BCCA6D0E9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E7A22014-D34F-48A5-8D3B-3FF3E46F6F09}" type="pres">
      <dgm:prSet presAssocID="{94DD8CD8-1A68-4694-933C-20B5FC672F72}" presName="compNode" presStyleCnt="0"/>
      <dgm:spPr/>
    </dgm:pt>
    <dgm:pt modelId="{6E01F422-0041-4D36-BABB-89126CAFF1EA}" type="pres">
      <dgm:prSet presAssocID="{94DD8CD8-1A68-4694-933C-20B5FC672F72}" presName="bkgdShape" presStyleLbl="node1" presStyleIdx="2" presStyleCnt="5"/>
      <dgm:spPr/>
      <dgm:t>
        <a:bodyPr/>
        <a:lstStyle/>
        <a:p>
          <a:endParaRPr lang="es-MX"/>
        </a:p>
      </dgm:t>
    </dgm:pt>
    <dgm:pt modelId="{BC7C39CB-7402-414A-A239-8AE6A7B69571}" type="pres">
      <dgm:prSet presAssocID="{94DD8CD8-1A68-4694-933C-20B5FC672F72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08A5CB-BA56-4481-AD26-6668D1962C90}" type="pres">
      <dgm:prSet presAssocID="{94DD8CD8-1A68-4694-933C-20B5FC672F72}" presName="invisiNode" presStyleLbl="node1" presStyleIdx="2" presStyleCnt="5"/>
      <dgm:spPr/>
    </dgm:pt>
    <dgm:pt modelId="{BEABAA7F-4056-44F0-9059-97E36A6D3527}" type="pres">
      <dgm:prSet presAssocID="{94DD8CD8-1A68-4694-933C-20B5FC672F72}" presName="imagNode" presStyleLbl="fgImgPlac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1B061F6-FF19-4D84-973B-2230EF0B22C7}" type="pres">
      <dgm:prSet presAssocID="{E5978AED-1FF2-45B7-97B0-E5549A9F3946}" presName="sibTrans" presStyleLbl="sibTrans2D1" presStyleIdx="0" presStyleCnt="0"/>
      <dgm:spPr/>
      <dgm:t>
        <a:bodyPr/>
        <a:lstStyle/>
        <a:p>
          <a:endParaRPr lang="es-MX"/>
        </a:p>
      </dgm:t>
    </dgm:pt>
    <dgm:pt modelId="{8820C04A-C9CC-4F92-969F-77A702F2974E}" type="pres">
      <dgm:prSet presAssocID="{7875445B-0C6B-4973-A8AD-5EA9A467A6C3}" presName="compNode" presStyleCnt="0"/>
      <dgm:spPr/>
    </dgm:pt>
    <dgm:pt modelId="{8E8C743D-D356-4127-8FEC-A0D43A105B67}" type="pres">
      <dgm:prSet presAssocID="{7875445B-0C6B-4973-A8AD-5EA9A467A6C3}" presName="bkgdShape" presStyleLbl="node1" presStyleIdx="3" presStyleCnt="5"/>
      <dgm:spPr/>
      <dgm:t>
        <a:bodyPr/>
        <a:lstStyle/>
        <a:p>
          <a:endParaRPr lang="es-MX"/>
        </a:p>
      </dgm:t>
    </dgm:pt>
    <dgm:pt modelId="{90CDBED5-5BBC-41E9-85F4-DF44F487C8F0}" type="pres">
      <dgm:prSet presAssocID="{7875445B-0C6B-4973-A8AD-5EA9A467A6C3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A4CCD3-FD31-44F0-A0EA-EE1366F64C23}" type="pres">
      <dgm:prSet presAssocID="{7875445B-0C6B-4973-A8AD-5EA9A467A6C3}" presName="invisiNode" presStyleLbl="node1" presStyleIdx="3" presStyleCnt="5"/>
      <dgm:spPr/>
    </dgm:pt>
    <dgm:pt modelId="{A60A1105-F6F1-4141-9661-CF962C47D322}" type="pres">
      <dgm:prSet presAssocID="{7875445B-0C6B-4973-A8AD-5EA9A467A6C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B240A749-04C6-4E42-8970-77B736CEA1C9}" type="pres">
      <dgm:prSet presAssocID="{D529E170-0CEF-41DA-B619-A1565B221CC3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F8369EF-3D7D-4B73-8645-D3F774A47EFA}" type="pres">
      <dgm:prSet presAssocID="{087527F3-9DDA-438B-A48E-65FE59781080}" presName="compNode" presStyleCnt="0"/>
      <dgm:spPr/>
    </dgm:pt>
    <dgm:pt modelId="{065ED30C-C1B4-4D55-AE38-3F8B21DDF8DC}" type="pres">
      <dgm:prSet presAssocID="{087527F3-9DDA-438B-A48E-65FE59781080}" presName="bkgdShape" presStyleLbl="node1" presStyleIdx="4" presStyleCnt="5"/>
      <dgm:spPr/>
      <dgm:t>
        <a:bodyPr/>
        <a:lstStyle/>
        <a:p>
          <a:endParaRPr lang="es-MX"/>
        </a:p>
      </dgm:t>
    </dgm:pt>
    <dgm:pt modelId="{C064FB51-5B25-494C-B7DF-712C27190CBE}" type="pres">
      <dgm:prSet presAssocID="{087527F3-9DDA-438B-A48E-65FE59781080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B3D1E4-B667-4032-8976-7E2C92A6F995}" type="pres">
      <dgm:prSet presAssocID="{087527F3-9DDA-438B-A48E-65FE59781080}" presName="invisiNode" presStyleLbl="node1" presStyleIdx="4" presStyleCnt="5"/>
      <dgm:spPr/>
    </dgm:pt>
    <dgm:pt modelId="{42433E93-9A08-4241-8CDB-2ABBC422BB52}" type="pres">
      <dgm:prSet presAssocID="{087527F3-9DDA-438B-A48E-65FE59781080}" presName="imagNode" presStyleLbl="fgImgPlac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</dgm:ptLst>
  <dgm:cxnLst>
    <dgm:cxn modelId="{3775D4C6-3A4D-4DA8-BC1A-32F8EF76C84A}" type="presOf" srcId="{087527F3-9DDA-438B-A48E-65FE59781080}" destId="{065ED30C-C1B4-4D55-AE38-3F8B21DDF8DC}" srcOrd="0" destOrd="0" presId="urn:microsoft.com/office/officeart/2005/8/layout/hList7"/>
    <dgm:cxn modelId="{731E29D6-B381-4441-805F-BA84531AE1E8}" type="presOf" srcId="{087527F3-9DDA-438B-A48E-65FE59781080}" destId="{C064FB51-5B25-494C-B7DF-712C27190CBE}" srcOrd="1" destOrd="0" presId="urn:microsoft.com/office/officeart/2005/8/layout/hList7"/>
    <dgm:cxn modelId="{2621675A-C1F3-41C5-B4D9-65182ED93E93}" type="presOf" srcId="{19205529-7939-461F-9A4B-D64B04F147F7}" destId="{55A505F8-4C2C-4C5F-98BE-80A588698C82}" srcOrd="1" destOrd="0" presId="urn:microsoft.com/office/officeart/2005/8/layout/hList7"/>
    <dgm:cxn modelId="{C452D37D-D758-49EF-A370-85AD145E5C77}" srcId="{67590FEF-C789-4FFD-B774-F7EFB3C95128}" destId="{7875445B-0C6B-4973-A8AD-5EA9A467A6C3}" srcOrd="3" destOrd="0" parTransId="{FA8A4376-3E89-4833-8EB2-CC45D1681139}" sibTransId="{D529E170-0CEF-41DA-B619-A1565B221CC3}"/>
    <dgm:cxn modelId="{46971B5B-ABF3-4AF0-AC1F-ECF43ABC18AD}" type="presOf" srcId="{4872D344-A608-4E73-AE86-CF084F2C2FB0}" destId="{8C207069-D940-4CC7-8261-F462023EB987}" srcOrd="1" destOrd="0" presId="urn:microsoft.com/office/officeart/2005/8/layout/hList7"/>
    <dgm:cxn modelId="{F2290EEB-02B5-43A5-93F1-9A80C6512675}" type="presOf" srcId="{69E220FF-C5C3-4217-A50B-7D9EA1BA3A46}" destId="{AA7E03B9-83C7-4771-AD87-A4CB764FAE21}" srcOrd="0" destOrd="0" presId="urn:microsoft.com/office/officeart/2005/8/layout/hList7"/>
    <dgm:cxn modelId="{FE2FE8E7-77B1-4874-8C17-DE0551C06D9C}" type="presOf" srcId="{D529E170-0CEF-41DA-B619-A1565B221CC3}" destId="{B240A749-04C6-4E42-8970-77B736CEA1C9}" srcOrd="0" destOrd="0" presId="urn:microsoft.com/office/officeart/2005/8/layout/hList7"/>
    <dgm:cxn modelId="{6AC7D62E-72ED-4303-BF3A-CB1FA265D3F1}" type="presOf" srcId="{67590FEF-C789-4FFD-B774-F7EFB3C95128}" destId="{F6020739-0BA0-4272-AD90-0DCC6ECAECD1}" srcOrd="0" destOrd="0" presId="urn:microsoft.com/office/officeart/2005/8/layout/hList7"/>
    <dgm:cxn modelId="{DDF78C75-FE97-448C-92BF-E2E47C26A889}" type="presOf" srcId="{94DD8CD8-1A68-4694-933C-20B5FC672F72}" destId="{6E01F422-0041-4D36-BABB-89126CAFF1EA}" srcOrd="0" destOrd="0" presId="urn:microsoft.com/office/officeart/2005/8/layout/hList7"/>
    <dgm:cxn modelId="{78B93AB0-1C0F-43B4-88CC-F2134E633B46}" srcId="{67590FEF-C789-4FFD-B774-F7EFB3C95128}" destId="{94DD8CD8-1A68-4694-933C-20B5FC672F72}" srcOrd="2" destOrd="0" parTransId="{133F5039-89F6-47FE-983C-5986093F05D8}" sibTransId="{E5978AED-1FF2-45B7-97B0-E5549A9F3946}"/>
    <dgm:cxn modelId="{674DC88E-8554-45F8-9589-B3B1306DAD1A}" type="presOf" srcId="{7875445B-0C6B-4973-A8AD-5EA9A467A6C3}" destId="{8E8C743D-D356-4127-8FEC-A0D43A105B67}" srcOrd="0" destOrd="0" presId="urn:microsoft.com/office/officeart/2005/8/layout/hList7"/>
    <dgm:cxn modelId="{A6AC637C-7324-47DC-A280-E7F61DC06BF7}" type="presOf" srcId="{7875445B-0C6B-4973-A8AD-5EA9A467A6C3}" destId="{90CDBED5-5BBC-41E9-85F4-DF44F487C8F0}" srcOrd="1" destOrd="0" presId="urn:microsoft.com/office/officeart/2005/8/layout/hList7"/>
    <dgm:cxn modelId="{AFC9FA37-8A91-4FC8-B268-3B64B7C0239D}" type="presOf" srcId="{76623739-E122-4A55-881D-65BCCA6D0E9C}" destId="{3D62162B-74CA-421B-B235-A40B914BAAA9}" srcOrd="0" destOrd="0" presId="urn:microsoft.com/office/officeart/2005/8/layout/hList7"/>
    <dgm:cxn modelId="{C1A644CA-8E08-4032-8C01-83D983EC1C40}" type="presOf" srcId="{4872D344-A608-4E73-AE86-CF084F2C2FB0}" destId="{6A6EE73E-1AF5-449C-A56F-DE9702BDD82C}" srcOrd="0" destOrd="0" presId="urn:microsoft.com/office/officeart/2005/8/layout/hList7"/>
    <dgm:cxn modelId="{DBFA7A61-BF44-424C-AB5E-DA46B4DC5597}" srcId="{67590FEF-C789-4FFD-B774-F7EFB3C95128}" destId="{19205529-7939-461F-9A4B-D64B04F147F7}" srcOrd="1" destOrd="0" parTransId="{D53F35B3-7CAD-4728-8DB4-903FE3165301}" sibTransId="{76623739-E122-4A55-881D-65BCCA6D0E9C}"/>
    <dgm:cxn modelId="{082AA02C-1883-440B-A674-C0DA8781D1E3}" srcId="{67590FEF-C789-4FFD-B774-F7EFB3C95128}" destId="{087527F3-9DDA-438B-A48E-65FE59781080}" srcOrd="4" destOrd="0" parTransId="{82733BFF-59B1-4D6E-AF2A-2D83554EE50F}" sibTransId="{AF305E85-62D7-45C5-BDB6-268729FE7961}"/>
    <dgm:cxn modelId="{2B4F5F82-E140-4680-A3A7-CFF3BCDF4B4A}" type="presOf" srcId="{19205529-7939-461F-9A4B-D64B04F147F7}" destId="{0A36E6DF-4089-43D0-B168-6A5645223670}" srcOrd="0" destOrd="0" presId="urn:microsoft.com/office/officeart/2005/8/layout/hList7"/>
    <dgm:cxn modelId="{4F2BDDC0-B1FD-4400-84E5-A607F335C1A6}" type="presOf" srcId="{94DD8CD8-1A68-4694-933C-20B5FC672F72}" destId="{BC7C39CB-7402-414A-A239-8AE6A7B69571}" srcOrd="1" destOrd="0" presId="urn:microsoft.com/office/officeart/2005/8/layout/hList7"/>
    <dgm:cxn modelId="{E54C3FF7-35F5-4BFC-8E4C-C15AD9AFB573}" type="presOf" srcId="{E5978AED-1FF2-45B7-97B0-E5549A9F3946}" destId="{51B061F6-FF19-4D84-973B-2230EF0B22C7}" srcOrd="0" destOrd="0" presId="urn:microsoft.com/office/officeart/2005/8/layout/hList7"/>
    <dgm:cxn modelId="{6B570803-5ED8-48E8-BFF7-C9DFC8A61D50}" srcId="{67590FEF-C789-4FFD-B774-F7EFB3C95128}" destId="{4872D344-A608-4E73-AE86-CF084F2C2FB0}" srcOrd="0" destOrd="0" parTransId="{FB1D63BF-8DE1-4439-8F1D-D9EA89A29667}" sibTransId="{69E220FF-C5C3-4217-A50B-7D9EA1BA3A46}"/>
    <dgm:cxn modelId="{33D1FB17-F9C6-4FAF-B58E-147F946C1F6A}" type="presParOf" srcId="{F6020739-0BA0-4272-AD90-0DCC6ECAECD1}" destId="{65D6F1F4-E1A7-422A-A4DE-28A3179F81C6}" srcOrd="0" destOrd="0" presId="urn:microsoft.com/office/officeart/2005/8/layout/hList7"/>
    <dgm:cxn modelId="{8ECBEBB5-1A52-48D9-9715-F7B7CB0B1916}" type="presParOf" srcId="{F6020739-0BA0-4272-AD90-0DCC6ECAECD1}" destId="{66231681-A66C-4C81-8BF4-3279D46816BB}" srcOrd="1" destOrd="0" presId="urn:microsoft.com/office/officeart/2005/8/layout/hList7"/>
    <dgm:cxn modelId="{57B1A716-0A71-4AB2-9E0A-1390F3447656}" type="presParOf" srcId="{66231681-A66C-4C81-8BF4-3279D46816BB}" destId="{69FDBC5E-BF6C-4112-995E-F41B82ADE484}" srcOrd="0" destOrd="0" presId="urn:microsoft.com/office/officeart/2005/8/layout/hList7"/>
    <dgm:cxn modelId="{51F61583-8733-4C50-9543-F8C8BEB06916}" type="presParOf" srcId="{69FDBC5E-BF6C-4112-995E-F41B82ADE484}" destId="{6A6EE73E-1AF5-449C-A56F-DE9702BDD82C}" srcOrd="0" destOrd="0" presId="urn:microsoft.com/office/officeart/2005/8/layout/hList7"/>
    <dgm:cxn modelId="{232C97CB-E65C-47E3-926D-E9C1E8468141}" type="presParOf" srcId="{69FDBC5E-BF6C-4112-995E-F41B82ADE484}" destId="{8C207069-D940-4CC7-8261-F462023EB987}" srcOrd="1" destOrd="0" presId="urn:microsoft.com/office/officeart/2005/8/layout/hList7"/>
    <dgm:cxn modelId="{001794FF-F711-469F-9390-6254DA517E6C}" type="presParOf" srcId="{69FDBC5E-BF6C-4112-995E-F41B82ADE484}" destId="{80BFEC94-D78D-48F7-AFFF-4D966C499BAF}" srcOrd="2" destOrd="0" presId="urn:microsoft.com/office/officeart/2005/8/layout/hList7"/>
    <dgm:cxn modelId="{874E2E0A-3241-4776-9639-0A83C4ECA50B}" type="presParOf" srcId="{69FDBC5E-BF6C-4112-995E-F41B82ADE484}" destId="{7AD26F94-B1D2-45F9-94C9-989CA16BC73D}" srcOrd="3" destOrd="0" presId="urn:microsoft.com/office/officeart/2005/8/layout/hList7"/>
    <dgm:cxn modelId="{A8ADC801-B672-4CC7-A6F7-CB76FEAFF4AD}" type="presParOf" srcId="{66231681-A66C-4C81-8BF4-3279D46816BB}" destId="{AA7E03B9-83C7-4771-AD87-A4CB764FAE21}" srcOrd="1" destOrd="0" presId="urn:microsoft.com/office/officeart/2005/8/layout/hList7"/>
    <dgm:cxn modelId="{50DAACFD-50A8-43E2-B9A8-D168CBA91D62}" type="presParOf" srcId="{66231681-A66C-4C81-8BF4-3279D46816BB}" destId="{226ED197-D2C5-435C-8D9A-FACD7B86BB9A}" srcOrd="2" destOrd="0" presId="urn:microsoft.com/office/officeart/2005/8/layout/hList7"/>
    <dgm:cxn modelId="{9267227D-A7CF-4634-906D-E99A6B5EA2EC}" type="presParOf" srcId="{226ED197-D2C5-435C-8D9A-FACD7B86BB9A}" destId="{0A36E6DF-4089-43D0-B168-6A5645223670}" srcOrd="0" destOrd="0" presId="urn:microsoft.com/office/officeart/2005/8/layout/hList7"/>
    <dgm:cxn modelId="{FE23604C-89E2-48B5-B786-A1C13E5A030B}" type="presParOf" srcId="{226ED197-D2C5-435C-8D9A-FACD7B86BB9A}" destId="{55A505F8-4C2C-4C5F-98BE-80A588698C82}" srcOrd="1" destOrd="0" presId="urn:microsoft.com/office/officeart/2005/8/layout/hList7"/>
    <dgm:cxn modelId="{FAA79ED2-1E7E-4E14-A52E-28B3C6B111EC}" type="presParOf" srcId="{226ED197-D2C5-435C-8D9A-FACD7B86BB9A}" destId="{BBBBC7F3-35D8-4096-8C83-266BA8287F42}" srcOrd="2" destOrd="0" presId="urn:microsoft.com/office/officeart/2005/8/layout/hList7"/>
    <dgm:cxn modelId="{E3B3830E-FC97-4C75-B8E1-E32E0FCB35F4}" type="presParOf" srcId="{226ED197-D2C5-435C-8D9A-FACD7B86BB9A}" destId="{8693C4C9-FF5B-418C-B4B2-0499B72C3C77}" srcOrd="3" destOrd="0" presId="urn:microsoft.com/office/officeart/2005/8/layout/hList7"/>
    <dgm:cxn modelId="{C65648E0-A588-4B07-A47C-56F6ADD877E8}" type="presParOf" srcId="{66231681-A66C-4C81-8BF4-3279D46816BB}" destId="{3D62162B-74CA-421B-B235-A40B914BAAA9}" srcOrd="3" destOrd="0" presId="urn:microsoft.com/office/officeart/2005/8/layout/hList7"/>
    <dgm:cxn modelId="{1BC26905-EBC2-40D8-99AE-7D47E1186F47}" type="presParOf" srcId="{66231681-A66C-4C81-8BF4-3279D46816BB}" destId="{E7A22014-D34F-48A5-8D3B-3FF3E46F6F09}" srcOrd="4" destOrd="0" presId="urn:microsoft.com/office/officeart/2005/8/layout/hList7"/>
    <dgm:cxn modelId="{455A66BF-1F1E-4CFE-A656-3EE619D02547}" type="presParOf" srcId="{E7A22014-D34F-48A5-8D3B-3FF3E46F6F09}" destId="{6E01F422-0041-4D36-BABB-89126CAFF1EA}" srcOrd="0" destOrd="0" presId="urn:microsoft.com/office/officeart/2005/8/layout/hList7"/>
    <dgm:cxn modelId="{E3BDEC4D-ABF6-4C5F-B770-54D4062C6CDE}" type="presParOf" srcId="{E7A22014-D34F-48A5-8D3B-3FF3E46F6F09}" destId="{BC7C39CB-7402-414A-A239-8AE6A7B69571}" srcOrd="1" destOrd="0" presId="urn:microsoft.com/office/officeart/2005/8/layout/hList7"/>
    <dgm:cxn modelId="{2E17FA48-23C6-4D0D-B313-0F89DCEEB6E9}" type="presParOf" srcId="{E7A22014-D34F-48A5-8D3B-3FF3E46F6F09}" destId="{4308A5CB-BA56-4481-AD26-6668D1962C90}" srcOrd="2" destOrd="0" presId="urn:microsoft.com/office/officeart/2005/8/layout/hList7"/>
    <dgm:cxn modelId="{E84F866E-4166-4CD6-8237-F11FAA35CD7F}" type="presParOf" srcId="{E7A22014-D34F-48A5-8D3B-3FF3E46F6F09}" destId="{BEABAA7F-4056-44F0-9059-97E36A6D3527}" srcOrd="3" destOrd="0" presId="urn:microsoft.com/office/officeart/2005/8/layout/hList7"/>
    <dgm:cxn modelId="{9F32C6BF-1BF2-4A76-9ABE-80054BC75943}" type="presParOf" srcId="{66231681-A66C-4C81-8BF4-3279D46816BB}" destId="{51B061F6-FF19-4D84-973B-2230EF0B22C7}" srcOrd="5" destOrd="0" presId="urn:microsoft.com/office/officeart/2005/8/layout/hList7"/>
    <dgm:cxn modelId="{E8FD6DD7-0C58-451C-9DD0-BB8A8660F629}" type="presParOf" srcId="{66231681-A66C-4C81-8BF4-3279D46816BB}" destId="{8820C04A-C9CC-4F92-969F-77A702F2974E}" srcOrd="6" destOrd="0" presId="urn:microsoft.com/office/officeart/2005/8/layout/hList7"/>
    <dgm:cxn modelId="{04B5CD19-8D13-45C3-B477-15B283BA053D}" type="presParOf" srcId="{8820C04A-C9CC-4F92-969F-77A702F2974E}" destId="{8E8C743D-D356-4127-8FEC-A0D43A105B67}" srcOrd="0" destOrd="0" presId="urn:microsoft.com/office/officeart/2005/8/layout/hList7"/>
    <dgm:cxn modelId="{9B2CB1E3-E9A6-4846-B137-678206F0E7F7}" type="presParOf" srcId="{8820C04A-C9CC-4F92-969F-77A702F2974E}" destId="{90CDBED5-5BBC-41E9-85F4-DF44F487C8F0}" srcOrd="1" destOrd="0" presId="urn:microsoft.com/office/officeart/2005/8/layout/hList7"/>
    <dgm:cxn modelId="{4ADC9CB7-861D-41E6-B856-7ABC3865BB98}" type="presParOf" srcId="{8820C04A-C9CC-4F92-969F-77A702F2974E}" destId="{E0A4CCD3-FD31-44F0-A0EA-EE1366F64C23}" srcOrd="2" destOrd="0" presId="urn:microsoft.com/office/officeart/2005/8/layout/hList7"/>
    <dgm:cxn modelId="{01480444-B80A-400B-BD86-9CFC0CDD3412}" type="presParOf" srcId="{8820C04A-C9CC-4F92-969F-77A702F2974E}" destId="{A60A1105-F6F1-4141-9661-CF962C47D322}" srcOrd="3" destOrd="0" presId="urn:microsoft.com/office/officeart/2005/8/layout/hList7"/>
    <dgm:cxn modelId="{B3D07E52-1C3F-4EAE-9DAF-6200E8572DBA}" type="presParOf" srcId="{66231681-A66C-4C81-8BF4-3279D46816BB}" destId="{B240A749-04C6-4E42-8970-77B736CEA1C9}" srcOrd="7" destOrd="0" presId="urn:microsoft.com/office/officeart/2005/8/layout/hList7"/>
    <dgm:cxn modelId="{1A1A4382-640C-4040-905A-97CA4A09BD63}" type="presParOf" srcId="{66231681-A66C-4C81-8BF4-3279D46816BB}" destId="{7F8369EF-3D7D-4B73-8645-D3F774A47EFA}" srcOrd="8" destOrd="0" presId="urn:microsoft.com/office/officeart/2005/8/layout/hList7"/>
    <dgm:cxn modelId="{A7359DBE-2D45-481F-9361-978BA5D3C1DD}" type="presParOf" srcId="{7F8369EF-3D7D-4B73-8645-D3F774A47EFA}" destId="{065ED30C-C1B4-4D55-AE38-3F8B21DDF8DC}" srcOrd="0" destOrd="0" presId="urn:microsoft.com/office/officeart/2005/8/layout/hList7"/>
    <dgm:cxn modelId="{F38DC107-09CE-4B4E-982B-0DC99D833202}" type="presParOf" srcId="{7F8369EF-3D7D-4B73-8645-D3F774A47EFA}" destId="{C064FB51-5B25-494C-B7DF-712C27190CBE}" srcOrd="1" destOrd="0" presId="urn:microsoft.com/office/officeart/2005/8/layout/hList7"/>
    <dgm:cxn modelId="{B1F4F392-08BC-450E-9048-76ED7A1C1825}" type="presParOf" srcId="{7F8369EF-3D7D-4B73-8645-D3F774A47EFA}" destId="{F2B3D1E4-B667-4032-8976-7E2C92A6F995}" srcOrd="2" destOrd="0" presId="urn:microsoft.com/office/officeart/2005/8/layout/hList7"/>
    <dgm:cxn modelId="{903A6052-C3DB-46C6-AB2E-F6EE3CA69AE5}" type="presParOf" srcId="{7F8369EF-3D7D-4B73-8645-D3F774A47EFA}" destId="{42433E93-9A08-4241-8CDB-2ABBC422BB5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E620001-979B-4802-994B-BC5F31177158}" type="doc">
      <dgm:prSet loTypeId="urn:microsoft.com/office/officeart/2008/layout/TitledPictureBlocks" loCatId="picture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s-MX"/>
        </a:p>
      </dgm:t>
    </dgm:pt>
    <dgm:pt modelId="{2171E07B-B4D7-40EB-95B3-59DD94DEC052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Desagrado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B21CE9-3EEE-4392-9CBD-A0D88CE91246}" type="parTrans" cxnId="{3C0CDAF7-00BC-4677-8D57-BCF13A217258}">
      <dgm:prSet/>
      <dgm:spPr/>
      <dgm:t>
        <a:bodyPr/>
        <a:lstStyle/>
        <a:p>
          <a:endParaRPr lang="es-MX"/>
        </a:p>
      </dgm:t>
    </dgm:pt>
    <dgm:pt modelId="{2B45BD06-2986-4D53-BBC7-5B3408E07F95}" type="sibTrans" cxnId="{3C0CDAF7-00BC-4677-8D57-BCF13A217258}">
      <dgm:prSet/>
      <dgm:spPr/>
      <dgm:t>
        <a:bodyPr/>
        <a:lstStyle/>
        <a:p>
          <a:endParaRPr lang="es-MX"/>
        </a:p>
      </dgm:t>
    </dgm:pt>
    <dgm:pt modelId="{8A6AA488-7464-4BAE-9F41-50B30D66F10F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Irresponsabilidad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B59AC0-ED5A-47A8-9B0A-12143D3AB8AC}" type="parTrans" cxnId="{E74310A7-564B-4363-9041-6D310FBD569D}">
      <dgm:prSet/>
      <dgm:spPr/>
      <dgm:t>
        <a:bodyPr/>
        <a:lstStyle/>
        <a:p>
          <a:endParaRPr lang="es-MX"/>
        </a:p>
      </dgm:t>
    </dgm:pt>
    <dgm:pt modelId="{F83F6B35-1A55-41A0-9B27-AC05F184E802}" type="sibTrans" cxnId="{E74310A7-564B-4363-9041-6D310FBD569D}">
      <dgm:prSet/>
      <dgm:spPr/>
      <dgm:t>
        <a:bodyPr/>
        <a:lstStyle/>
        <a:p>
          <a:endParaRPr lang="es-MX"/>
        </a:p>
      </dgm:t>
    </dgm:pt>
    <dgm:pt modelId="{2416FAF0-7433-4A00-AFE2-C73B5CD89C27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Amenazas y castigos 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C2EF9A-5236-4AC1-AC52-2C17D40F8FEE}" type="parTrans" cxnId="{5A4BD0AC-4093-44C0-A2F7-45530BFD2616}">
      <dgm:prSet/>
      <dgm:spPr/>
      <dgm:t>
        <a:bodyPr/>
        <a:lstStyle/>
        <a:p>
          <a:endParaRPr lang="es-MX"/>
        </a:p>
      </dgm:t>
    </dgm:pt>
    <dgm:pt modelId="{016894C3-498C-4784-86CD-5B8BA353EAAE}" type="sibTrans" cxnId="{5A4BD0AC-4093-44C0-A2F7-45530BFD2616}">
      <dgm:prSet/>
      <dgm:spPr/>
      <dgm:t>
        <a:bodyPr/>
        <a:lstStyle/>
        <a:p>
          <a:endParaRPr lang="es-MX"/>
        </a:p>
      </dgm:t>
    </dgm:pt>
    <dgm:pt modelId="{F042BAA6-1060-4D3C-ABEA-5ECFEA287038}" type="pres">
      <dgm:prSet presAssocID="{8E620001-979B-4802-994B-BC5F3117715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B69D355-D528-4EDC-BBA1-63D73401B72A}" type="pres">
      <dgm:prSet presAssocID="{2171E07B-B4D7-40EB-95B3-59DD94DEC052}" presName="composite" presStyleCnt="0"/>
      <dgm:spPr/>
    </dgm:pt>
    <dgm:pt modelId="{F2815015-A634-4ABC-8120-F060393A83CC}" type="pres">
      <dgm:prSet presAssocID="{2171E07B-B4D7-40EB-95B3-59DD94DEC052}" presName="ParentText" presStyleLbl="node1" presStyleIdx="0" presStyleCnt="3" custScaleX="112037" custScaleY="17734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634515-A479-4759-96CC-9F95B244FBAB}" type="pres">
      <dgm:prSet presAssocID="{2171E07B-B4D7-40EB-95B3-59DD94DEC052}" presName="Image" presStyleLbl="bgImgPlace1" presStyleIdx="0" presStyleCnt="3"/>
      <dgm:spPr/>
      <dgm:t>
        <a:bodyPr/>
        <a:lstStyle/>
        <a:p>
          <a:endParaRPr lang="es-MX"/>
        </a:p>
      </dgm:t>
    </dgm:pt>
    <dgm:pt modelId="{32FD9F4F-4AE2-4836-AE55-114500B5132D}" type="pres">
      <dgm:prSet presAssocID="{2171E07B-B4D7-40EB-95B3-59DD94DEC052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CABCCEA1-187A-4637-8695-8DA112DD54B5}" type="pres">
      <dgm:prSet presAssocID="{2B45BD06-2986-4D53-BBC7-5B3408E07F95}" presName="sibTrans" presStyleCnt="0"/>
      <dgm:spPr/>
    </dgm:pt>
    <dgm:pt modelId="{7718ECD7-D54A-43C5-9896-13D4A4C11F5C}" type="pres">
      <dgm:prSet presAssocID="{8A6AA488-7464-4BAE-9F41-50B30D66F10F}" presName="composite" presStyleCnt="0"/>
      <dgm:spPr/>
    </dgm:pt>
    <dgm:pt modelId="{B26756E7-AE0F-45F4-ACFA-8844AA22A0C1}" type="pres">
      <dgm:prSet presAssocID="{8A6AA488-7464-4BAE-9F41-50B30D66F10F}" presName="ParentText" presStyleLbl="node1" presStyleIdx="1" presStyleCnt="3" custScaleX="116760" custScaleY="20900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6154D9-2D65-464B-8B17-A956E994139B}" type="pres">
      <dgm:prSet presAssocID="{8A6AA488-7464-4BAE-9F41-50B30D66F10F}" presName="Image" presStyleLbl="b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s-MX"/>
        </a:p>
      </dgm:t>
    </dgm:pt>
    <dgm:pt modelId="{8D24B96D-BA5E-431B-9677-B51CD856248E}" type="pres">
      <dgm:prSet presAssocID="{8A6AA488-7464-4BAE-9F41-50B30D66F10F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797C557C-0800-4EFE-8816-2A58CAADD7A7}" type="pres">
      <dgm:prSet presAssocID="{F83F6B35-1A55-41A0-9B27-AC05F184E802}" presName="sibTrans" presStyleCnt="0"/>
      <dgm:spPr/>
    </dgm:pt>
    <dgm:pt modelId="{94D380B7-E967-4EA2-9A32-A4F83727A31E}" type="pres">
      <dgm:prSet presAssocID="{2416FAF0-7433-4A00-AFE2-C73B5CD89C27}" presName="composite" presStyleCnt="0"/>
      <dgm:spPr/>
    </dgm:pt>
    <dgm:pt modelId="{1A9C4522-3E55-4840-A4B3-581435CA520F}" type="pres">
      <dgm:prSet presAssocID="{2416FAF0-7433-4A00-AFE2-C73B5CD89C27}" presName="ParentText" presStyleLbl="node1" presStyleIdx="2" presStyleCnt="3" custScaleX="126483" custScaleY="22819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20F29C-14CF-484B-8015-9A8BE557B0B6}" type="pres">
      <dgm:prSet presAssocID="{2416FAF0-7433-4A00-AFE2-C73B5CD89C27}" presName="Image" presStyleLbl="bgImgPlace1" presStyleIdx="2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  <dgm:t>
        <a:bodyPr/>
        <a:lstStyle/>
        <a:p>
          <a:endParaRPr lang="es-MX"/>
        </a:p>
      </dgm:t>
    </dgm:pt>
    <dgm:pt modelId="{F1E6DAC4-5D2A-4B8B-8D2F-20DEEB69A2BE}" type="pres">
      <dgm:prSet presAssocID="{2416FAF0-7433-4A00-AFE2-C73B5CD89C27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E74310A7-564B-4363-9041-6D310FBD569D}" srcId="{8E620001-979B-4802-994B-BC5F31177158}" destId="{8A6AA488-7464-4BAE-9F41-50B30D66F10F}" srcOrd="1" destOrd="0" parTransId="{01B59AC0-ED5A-47A8-9B0A-12143D3AB8AC}" sibTransId="{F83F6B35-1A55-41A0-9B27-AC05F184E802}"/>
    <dgm:cxn modelId="{64CAE3B3-54B2-4833-8ADC-3B5AC428B537}" type="presOf" srcId="{2171E07B-B4D7-40EB-95B3-59DD94DEC052}" destId="{F2815015-A634-4ABC-8120-F060393A83CC}" srcOrd="0" destOrd="0" presId="urn:microsoft.com/office/officeart/2008/layout/TitledPictureBlocks"/>
    <dgm:cxn modelId="{165C581A-2010-4BFD-A4E4-DCD49AC3915A}" type="presOf" srcId="{8A6AA488-7464-4BAE-9F41-50B30D66F10F}" destId="{B26756E7-AE0F-45F4-ACFA-8844AA22A0C1}" srcOrd="0" destOrd="0" presId="urn:microsoft.com/office/officeart/2008/layout/TitledPictureBlocks"/>
    <dgm:cxn modelId="{2C2FFA51-A5DF-4DDB-86F2-FFB2FB587A9C}" type="presOf" srcId="{8E620001-979B-4802-994B-BC5F31177158}" destId="{F042BAA6-1060-4D3C-ABEA-5ECFEA287038}" srcOrd="0" destOrd="0" presId="urn:microsoft.com/office/officeart/2008/layout/TitledPictureBlocks"/>
    <dgm:cxn modelId="{3C0CDAF7-00BC-4677-8D57-BCF13A217258}" srcId="{8E620001-979B-4802-994B-BC5F31177158}" destId="{2171E07B-B4D7-40EB-95B3-59DD94DEC052}" srcOrd="0" destOrd="0" parTransId="{93B21CE9-3EEE-4392-9CBD-A0D88CE91246}" sibTransId="{2B45BD06-2986-4D53-BBC7-5B3408E07F95}"/>
    <dgm:cxn modelId="{5A4BD0AC-4093-44C0-A2F7-45530BFD2616}" srcId="{8E620001-979B-4802-994B-BC5F31177158}" destId="{2416FAF0-7433-4A00-AFE2-C73B5CD89C27}" srcOrd="2" destOrd="0" parTransId="{F0C2EF9A-5236-4AC1-AC52-2C17D40F8FEE}" sibTransId="{016894C3-498C-4784-86CD-5B8BA353EAAE}"/>
    <dgm:cxn modelId="{24D1EF94-4C5D-4A0C-9BD6-7DD615ABAD1F}" type="presOf" srcId="{2416FAF0-7433-4A00-AFE2-C73B5CD89C27}" destId="{1A9C4522-3E55-4840-A4B3-581435CA520F}" srcOrd="0" destOrd="0" presId="urn:microsoft.com/office/officeart/2008/layout/TitledPictureBlocks"/>
    <dgm:cxn modelId="{06592C6B-3115-4A14-BA6D-F8CAC7FE55C6}" type="presParOf" srcId="{F042BAA6-1060-4D3C-ABEA-5ECFEA287038}" destId="{3B69D355-D528-4EDC-BBA1-63D73401B72A}" srcOrd="0" destOrd="0" presId="urn:microsoft.com/office/officeart/2008/layout/TitledPictureBlocks"/>
    <dgm:cxn modelId="{23C1233F-8A24-41BF-B9F6-9D57FDF9AD60}" type="presParOf" srcId="{3B69D355-D528-4EDC-BBA1-63D73401B72A}" destId="{F2815015-A634-4ABC-8120-F060393A83CC}" srcOrd="0" destOrd="0" presId="urn:microsoft.com/office/officeart/2008/layout/TitledPictureBlocks"/>
    <dgm:cxn modelId="{052B48EB-67B2-4DFE-A46B-62BE7AAE6A48}" type="presParOf" srcId="{3B69D355-D528-4EDC-BBA1-63D73401B72A}" destId="{08634515-A479-4759-96CC-9F95B244FBAB}" srcOrd="1" destOrd="0" presId="urn:microsoft.com/office/officeart/2008/layout/TitledPictureBlocks"/>
    <dgm:cxn modelId="{89B38F8F-313E-4054-998E-F92F7873B4CE}" type="presParOf" srcId="{3B69D355-D528-4EDC-BBA1-63D73401B72A}" destId="{32FD9F4F-4AE2-4836-AE55-114500B5132D}" srcOrd="2" destOrd="0" presId="urn:microsoft.com/office/officeart/2008/layout/TitledPictureBlocks"/>
    <dgm:cxn modelId="{46B2C031-4F7F-4D1F-B127-2D519BDC39F9}" type="presParOf" srcId="{F042BAA6-1060-4D3C-ABEA-5ECFEA287038}" destId="{CABCCEA1-187A-4637-8695-8DA112DD54B5}" srcOrd="1" destOrd="0" presId="urn:microsoft.com/office/officeart/2008/layout/TitledPictureBlocks"/>
    <dgm:cxn modelId="{9D68D48C-74EC-4AA0-84B7-482DA8F0EC62}" type="presParOf" srcId="{F042BAA6-1060-4D3C-ABEA-5ECFEA287038}" destId="{7718ECD7-D54A-43C5-9896-13D4A4C11F5C}" srcOrd="2" destOrd="0" presId="urn:microsoft.com/office/officeart/2008/layout/TitledPictureBlocks"/>
    <dgm:cxn modelId="{72213A4E-F11C-40D4-98CB-8884E930A798}" type="presParOf" srcId="{7718ECD7-D54A-43C5-9896-13D4A4C11F5C}" destId="{B26756E7-AE0F-45F4-ACFA-8844AA22A0C1}" srcOrd="0" destOrd="0" presId="urn:microsoft.com/office/officeart/2008/layout/TitledPictureBlocks"/>
    <dgm:cxn modelId="{27C16307-0662-4C84-A780-8D97D97467B6}" type="presParOf" srcId="{7718ECD7-D54A-43C5-9896-13D4A4C11F5C}" destId="{C06154D9-2D65-464B-8B17-A956E994139B}" srcOrd="1" destOrd="0" presId="urn:microsoft.com/office/officeart/2008/layout/TitledPictureBlocks"/>
    <dgm:cxn modelId="{2CECCF78-CAD9-41BE-BBB6-9E33D23532A1}" type="presParOf" srcId="{7718ECD7-D54A-43C5-9896-13D4A4C11F5C}" destId="{8D24B96D-BA5E-431B-9677-B51CD856248E}" srcOrd="2" destOrd="0" presId="urn:microsoft.com/office/officeart/2008/layout/TitledPictureBlocks"/>
    <dgm:cxn modelId="{E16E47A6-645D-494A-8CE5-7F752F8AB0C3}" type="presParOf" srcId="{F042BAA6-1060-4D3C-ABEA-5ECFEA287038}" destId="{797C557C-0800-4EFE-8816-2A58CAADD7A7}" srcOrd="3" destOrd="0" presId="urn:microsoft.com/office/officeart/2008/layout/TitledPictureBlocks"/>
    <dgm:cxn modelId="{37EFC497-ED90-4DDE-9144-B939E42DC180}" type="presParOf" srcId="{F042BAA6-1060-4D3C-ABEA-5ECFEA287038}" destId="{94D380B7-E967-4EA2-9A32-A4F83727A31E}" srcOrd="4" destOrd="0" presId="urn:microsoft.com/office/officeart/2008/layout/TitledPictureBlocks"/>
    <dgm:cxn modelId="{2F591F5D-20E2-4B06-A952-521A27964AC6}" type="presParOf" srcId="{94D380B7-E967-4EA2-9A32-A4F83727A31E}" destId="{1A9C4522-3E55-4840-A4B3-581435CA520F}" srcOrd="0" destOrd="0" presId="urn:microsoft.com/office/officeart/2008/layout/TitledPictureBlocks"/>
    <dgm:cxn modelId="{A7E25B6B-DA5B-4C22-8FFB-359D15C1242B}" type="presParOf" srcId="{94D380B7-E967-4EA2-9A32-A4F83727A31E}" destId="{9D20F29C-14CF-484B-8015-9A8BE557B0B6}" srcOrd="1" destOrd="0" presId="urn:microsoft.com/office/officeart/2008/layout/TitledPictureBlocks"/>
    <dgm:cxn modelId="{3A77FE86-6ADA-401A-8EBB-4C5266AD711F}" type="presParOf" srcId="{94D380B7-E967-4EA2-9A32-A4F83727A31E}" destId="{F1E6DAC4-5D2A-4B8B-8D2F-20DEEB69A2BE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E620001-979B-4802-994B-BC5F31177158}" type="doc">
      <dgm:prSet loTypeId="urn:microsoft.com/office/officeart/2008/layout/TitledPictureBlocks" loCatId="picture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2171E07B-B4D7-40EB-95B3-59DD94DEC052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Gente no perezosa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B21CE9-3EEE-4392-9CBD-A0D88CE91246}" type="parTrans" cxnId="{3C0CDAF7-00BC-4677-8D57-BCF13A217258}">
      <dgm:prSet/>
      <dgm:spPr/>
      <dgm:t>
        <a:bodyPr/>
        <a:lstStyle/>
        <a:p>
          <a:endParaRPr lang="es-MX"/>
        </a:p>
      </dgm:t>
    </dgm:pt>
    <dgm:pt modelId="{2B45BD06-2986-4D53-BBC7-5B3408E07F95}" type="sibTrans" cxnId="{3C0CDAF7-00BC-4677-8D57-BCF13A217258}">
      <dgm:prSet/>
      <dgm:spPr/>
      <dgm:t>
        <a:bodyPr/>
        <a:lstStyle/>
        <a:p>
          <a:endParaRPr lang="es-MX"/>
        </a:p>
      </dgm:t>
    </dgm:pt>
    <dgm:pt modelId="{8A6AA488-7464-4BAE-9F41-50B30D66F10F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Potencial e imaginación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B59AC0-ED5A-47A8-9B0A-12143D3AB8AC}" type="parTrans" cxnId="{E74310A7-564B-4363-9041-6D310FBD569D}">
      <dgm:prSet/>
      <dgm:spPr/>
      <dgm:t>
        <a:bodyPr/>
        <a:lstStyle/>
        <a:p>
          <a:endParaRPr lang="es-MX"/>
        </a:p>
      </dgm:t>
    </dgm:pt>
    <dgm:pt modelId="{F83F6B35-1A55-41A0-9B27-AC05F184E802}" type="sibTrans" cxnId="{E74310A7-564B-4363-9041-6D310FBD569D}">
      <dgm:prSet/>
      <dgm:spPr/>
      <dgm:t>
        <a:bodyPr/>
        <a:lstStyle/>
        <a:p>
          <a:endParaRPr lang="es-MX"/>
        </a:p>
      </dgm:t>
    </dgm:pt>
    <dgm:pt modelId="{2416FAF0-7433-4A00-AFE2-C73B5CD89C27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Trabajo fluido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C2EF9A-5236-4AC1-AC52-2C17D40F8FEE}" type="parTrans" cxnId="{5A4BD0AC-4093-44C0-A2F7-45530BFD2616}">
      <dgm:prSet/>
      <dgm:spPr/>
      <dgm:t>
        <a:bodyPr/>
        <a:lstStyle/>
        <a:p>
          <a:endParaRPr lang="es-MX"/>
        </a:p>
      </dgm:t>
    </dgm:pt>
    <dgm:pt modelId="{016894C3-498C-4784-86CD-5B8BA353EAAE}" type="sibTrans" cxnId="{5A4BD0AC-4093-44C0-A2F7-45530BFD2616}">
      <dgm:prSet/>
      <dgm:spPr/>
      <dgm:t>
        <a:bodyPr/>
        <a:lstStyle/>
        <a:p>
          <a:endParaRPr lang="es-MX"/>
        </a:p>
      </dgm:t>
    </dgm:pt>
    <dgm:pt modelId="{F042BAA6-1060-4D3C-ABEA-5ECFEA287038}" type="pres">
      <dgm:prSet presAssocID="{8E620001-979B-4802-994B-BC5F3117715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B69D355-D528-4EDC-BBA1-63D73401B72A}" type="pres">
      <dgm:prSet presAssocID="{2171E07B-B4D7-40EB-95B3-59DD94DEC052}" presName="composite" presStyleCnt="0"/>
      <dgm:spPr/>
    </dgm:pt>
    <dgm:pt modelId="{F2815015-A634-4ABC-8120-F060393A83CC}" type="pres">
      <dgm:prSet presAssocID="{2171E07B-B4D7-40EB-95B3-59DD94DEC052}" presName="ParentText" presStyleLbl="node1" presStyleIdx="0" presStyleCnt="3" custScaleX="112037" custScaleY="20845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634515-A479-4759-96CC-9F95B244FBAB}" type="pres">
      <dgm:prSet presAssocID="{2171E07B-B4D7-40EB-95B3-59DD94DEC052}" presName="Image" presStyleLbl="b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32FD9F4F-4AE2-4836-AE55-114500B5132D}" type="pres">
      <dgm:prSet presAssocID="{2171E07B-B4D7-40EB-95B3-59DD94DEC052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CABCCEA1-187A-4637-8695-8DA112DD54B5}" type="pres">
      <dgm:prSet presAssocID="{2B45BD06-2986-4D53-BBC7-5B3408E07F95}" presName="sibTrans" presStyleCnt="0"/>
      <dgm:spPr/>
    </dgm:pt>
    <dgm:pt modelId="{7718ECD7-D54A-43C5-9896-13D4A4C11F5C}" type="pres">
      <dgm:prSet presAssocID="{8A6AA488-7464-4BAE-9F41-50B30D66F10F}" presName="composite" presStyleCnt="0"/>
      <dgm:spPr/>
    </dgm:pt>
    <dgm:pt modelId="{B26756E7-AE0F-45F4-ACFA-8844AA22A0C1}" type="pres">
      <dgm:prSet presAssocID="{8A6AA488-7464-4BAE-9F41-50B30D66F10F}" presName="ParentText" presStyleLbl="node1" presStyleIdx="1" presStyleCnt="3" custScaleX="116760" custScaleY="20900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6154D9-2D65-464B-8B17-A956E994139B}" type="pres">
      <dgm:prSet presAssocID="{8A6AA488-7464-4BAE-9F41-50B30D66F10F}" presName="Image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8D24B96D-BA5E-431B-9677-B51CD856248E}" type="pres">
      <dgm:prSet presAssocID="{8A6AA488-7464-4BAE-9F41-50B30D66F10F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797C557C-0800-4EFE-8816-2A58CAADD7A7}" type="pres">
      <dgm:prSet presAssocID="{F83F6B35-1A55-41A0-9B27-AC05F184E802}" presName="sibTrans" presStyleCnt="0"/>
      <dgm:spPr/>
    </dgm:pt>
    <dgm:pt modelId="{94D380B7-E967-4EA2-9A32-A4F83727A31E}" type="pres">
      <dgm:prSet presAssocID="{2416FAF0-7433-4A00-AFE2-C73B5CD89C27}" presName="composite" presStyleCnt="0"/>
      <dgm:spPr/>
    </dgm:pt>
    <dgm:pt modelId="{1A9C4522-3E55-4840-A4B3-581435CA520F}" type="pres">
      <dgm:prSet presAssocID="{2416FAF0-7433-4A00-AFE2-C73B5CD89C27}" presName="ParentText" presStyleLbl="node1" presStyleIdx="2" presStyleCnt="3" custScaleX="126483" custScaleY="22819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20F29C-14CF-484B-8015-9A8BE557B0B6}" type="pres">
      <dgm:prSet presAssocID="{2416FAF0-7433-4A00-AFE2-C73B5CD89C27}" presName="Image" presStyleLbl="b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s-MX"/>
        </a:p>
      </dgm:t>
    </dgm:pt>
    <dgm:pt modelId="{F1E6DAC4-5D2A-4B8B-8D2F-20DEEB69A2BE}" type="pres">
      <dgm:prSet presAssocID="{2416FAF0-7433-4A00-AFE2-C73B5CD89C27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67F5BC1-7471-4C99-A534-8E76BFE3C300}" type="presOf" srcId="{2416FAF0-7433-4A00-AFE2-C73B5CD89C27}" destId="{1A9C4522-3E55-4840-A4B3-581435CA520F}" srcOrd="0" destOrd="0" presId="urn:microsoft.com/office/officeart/2008/layout/TitledPictureBlocks"/>
    <dgm:cxn modelId="{4175ED95-B009-48A2-88AA-5B6A8FBD9CFE}" type="presOf" srcId="{2171E07B-B4D7-40EB-95B3-59DD94DEC052}" destId="{F2815015-A634-4ABC-8120-F060393A83CC}" srcOrd="0" destOrd="0" presId="urn:microsoft.com/office/officeart/2008/layout/TitledPictureBlocks"/>
    <dgm:cxn modelId="{E74310A7-564B-4363-9041-6D310FBD569D}" srcId="{8E620001-979B-4802-994B-BC5F31177158}" destId="{8A6AA488-7464-4BAE-9F41-50B30D66F10F}" srcOrd="1" destOrd="0" parTransId="{01B59AC0-ED5A-47A8-9B0A-12143D3AB8AC}" sibTransId="{F83F6B35-1A55-41A0-9B27-AC05F184E802}"/>
    <dgm:cxn modelId="{3C0CDAF7-00BC-4677-8D57-BCF13A217258}" srcId="{8E620001-979B-4802-994B-BC5F31177158}" destId="{2171E07B-B4D7-40EB-95B3-59DD94DEC052}" srcOrd="0" destOrd="0" parTransId="{93B21CE9-3EEE-4392-9CBD-A0D88CE91246}" sibTransId="{2B45BD06-2986-4D53-BBC7-5B3408E07F95}"/>
    <dgm:cxn modelId="{5A4BD0AC-4093-44C0-A2F7-45530BFD2616}" srcId="{8E620001-979B-4802-994B-BC5F31177158}" destId="{2416FAF0-7433-4A00-AFE2-C73B5CD89C27}" srcOrd="2" destOrd="0" parTransId="{F0C2EF9A-5236-4AC1-AC52-2C17D40F8FEE}" sibTransId="{016894C3-498C-4784-86CD-5B8BA353EAAE}"/>
    <dgm:cxn modelId="{88C0B5C0-6BA5-4CF9-AC2A-D4D3E8398C38}" type="presOf" srcId="{8E620001-979B-4802-994B-BC5F31177158}" destId="{F042BAA6-1060-4D3C-ABEA-5ECFEA287038}" srcOrd="0" destOrd="0" presId="urn:microsoft.com/office/officeart/2008/layout/TitledPictureBlocks"/>
    <dgm:cxn modelId="{CD21837B-6E9E-4152-A0C7-037EC736E969}" type="presOf" srcId="{8A6AA488-7464-4BAE-9F41-50B30D66F10F}" destId="{B26756E7-AE0F-45F4-ACFA-8844AA22A0C1}" srcOrd="0" destOrd="0" presId="urn:microsoft.com/office/officeart/2008/layout/TitledPictureBlocks"/>
    <dgm:cxn modelId="{029C400B-B568-4AFB-A214-1A6E67275D03}" type="presParOf" srcId="{F042BAA6-1060-4D3C-ABEA-5ECFEA287038}" destId="{3B69D355-D528-4EDC-BBA1-63D73401B72A}" srcOrd="0" destOrd="0" presId="urn:microsoft.com/office/officeart/2008/layout/TitledPictureBlocks"/>
    <dgm:cxn modelId="{621E750F-F800-41D4-819C-CBEDB2F2A060}" type="presParOf" srcId="{3B69D355-D528-4EDC-BBA1-63D73401B72A}" destId="{F2815015-A634-4ABC-8120-F060393A83CC}" srcOrd="0" destOrd="0" presId="urn:microsoft.com/office/officeart/2008/layout/TitledPictureBlocks"/>
    <dgm:cxn modelId="{07FD3C6A-0854-426F-BC6D-28F2CA18E72C}" type="presParOf" srcId="{3B69D355-D528-4EDC-BBA1-63D73401B72A}" destId="{08634515-A479-4759-96CC-9F95B244FBAB}" srcOrd="1" destOrd="0" presId="urn:microsoft.com/office/officeart/2008/layout/TitledPictureBlocks"/>
    <dgm:cxn modelId="{B0669A0A-0352-4F67-A083-2B0481DDE38F}" type="presParOf" srcId="{3B69D355-D528-4EDC-BBA1-63D73401B72A}" destId="{32FD9F4F-4AE2-4836-AE55-114500B5132D}" srcOrd="2" destOrd="0" presId="urn:microsoft.com/office/officeart/2008/layout/TitledPictureBlocks"/>
    <dgm:cxn modelId="{9D310B9D-192F-4DFE-BEF4-AF82B896D218}" type="presParOf" srcId="{F042BAA6-1060-4D3C-ABEA-5ECFEA287038}" destId="{CABCCEA1-187A-4637-8695-8DA112DD54B5}" srcOrd="1" destOrd="0" presId="urn:microsoft.com/office/officeart/2008/layout/TitledPictureBlocks"/>
    <dgm:cxn modelId="{7BB903F3-E2F6-49EA-A0ED-5C12F2FDC5D2}" type="presParOf" srcId="{F042BAA6-1060-4D3C-ABEA-5ECFEA287038}" destId="{7718ECD7-D54A-43C5-9896-13D4A4C11F5C}" srcOrd="2" destOrd="0" presId="urn:microsoft.com/office/officeart/2008/layout/TitledPictureBlocks"/>
    <dgm:cxn modelId="{3296DB97-0CD8-4627-8506-BD6EF7CD39D3}" type="presParOf" srcId="{7718ECD7-D54A-43C5-9896-13D4A4C11F5C}" destId="{B26756E7-AE0F-45F4-ACFA-8844AA22A0C1}" srcOrd="0" destOrd="0" presId="urn:microsoft.com/office/officeart/2008/layout/TitledPictureBlocks"/>
    <dgm:cxn modelId="{906CB9E3-7AE4-443B-8BE2-529130AC1CCB}" type="presParOf" srcId="{7718ECD7-D54A-43C5-9896-13D4A4C11F5C}" destId="{C06154D9-2D65-464B-8B17-A956E994139B}" srcOrd="1" destOrd="0" presId="urn:microsoft.com/office/officeart/2008/layout/TitledPictureBlocks"/>
    <dgm:cxn modelId="{FFFFD322-A7DD-43D6-8311-598197C1210F}" type="presParOf" srcId="{7718ECD7-D54A-43C5-9896-13D4A4C11F5C}" destId="{8D24B96D-BA5E-431B-9677-B51CD856248E}" srcOrd="2" destOrd="0" presId="urn:microsoft.com/office/officeart/2008/layout/TitledPictureBlocks"/>
    <dgm:cxn modelId="{48E2C31C-6A4D-4EFA-942A-FFFA7375D2FE}" type="presParOf" srcId="{F042BAA6-1060-4D3C-ABEA-5ECFEA287038}" destId="{797C557C-0800-4EFE-8816-2A58CAADD7A7}" srcOrd="3" destOrd="0" presId="urn:microsoft.com/office/officeart/2008/layout/TitledPictureBlocks"/>
    <dgm:cxn modelId="{8FA677A7-8A9D-444F-917D-221449AB3CD6}" type="presParOf" srcId="{F042BAA6-1060-4D3C-ABEA-5ECFEA287038}" destId="{94D380B7-E967-4EA2-9A32-A4F83727A31E}" srcOrd="4" destOrd="0" presId="urn:microsoft.com/office/officeart/2008/layout/TitledPictureBlocks"/>
    <dgm:cxn modelId="{152F3292-4114-49C8-B1CA-791F39108FC0}" type="presParOf" srcId="{94D380B7-E967-4EA2-9A32-A4F83727A31E}" destId="{1A9C4522-3E55-4840-A4B3-581435CA520F}" srcOrd="0" destOrd="0" presId="urn:microsoft.com/office/officeart/2008/layout/TitledPictureBlocks"/>
    <dgm:cxn modelId="{BB6F46AD-2097-4882-A658-F5120D1FE328}" type="presParOf" srcId="{94D380B7-E967-4EA2-9A32-A4F83727A31E}" destId="{9D20F29C-14CF-484B-8015-9A8BE557B0B6}" srcOrd="1" destOrd="0" presId="urn:microsoft.com/office/officeart/2008/layout/TitledPictureBlocks"/>
    <dgm:cxn modelId="{F824A305-0A58-4483-9640-DEB694E2A3C0}" type="presParOf" srcId="{94D380B7-E967-4EA2-9A32-A4F83727A31E}" destId="{F1E6DAC4-5D2A-4B8B-8D2F-20DEEB69A2BE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4BEFBA3-5B70-4047-8108-2C1669EB739A}" type="doc">
      <dgm:prSet loTypeId="urn:microsoft.com/office/officeart/2009/3/layout/StepUpProcess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7D0FEC3-1ECA-4546-B2A0-E47134F068F0}">
      <dgm:prSet phldrT="[Texto]" custT="1"/>
      <dgm:spPr/>
      <dgm:t>
        <a:bodyPr/>
        <a:lstStyle/>
        <a:p>
          <a:pPr algn="l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•Alientan   la resistencia   al cambio.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09585D-EDEA-4201-8AF6-F75256D4243C}" type="parTrans" cxnId="{EF599644-E45E-4D0F-829E-41E895707776}">
      <dgm:prSet/>
      <dgm:spPr/>
      <dgm:t>
        <a:bodyPr/>
        <a:lstStyle/>
        <a:p>
          <a:endParaRPr lang="es-MX"/>
        </a:p>
      </dgm:t>
    </dgm:pt>
    <dgm:pt modelId="{DA59A912-9B24-4A88-98B3-37A6A0E0359D}" type="sibTrans" cxnId="{EF599644-E45E-4D0F-829E-41E895707776}">
      <dgm:prSet/>
      <dgm:spPr/>
      <dgm:t>
        <a:bodyPr/>
        <a:lstStyle/>
        <a:p>
          <a:endParaRPr lang="es-MX"/>
        </a:p>
      </dgm:t>
    </dgm:pt>
    <dgm:pt modelId="{4F8858CF-0C59-4F76-8F69-DAC64F7F21B1}">
      <dgm:prSet phldrT="[Texto]" custT="1"/>
      <dgm:spPr/>
      <dgm:t>
        <a:bodyPr/>
        <a:lstStyle/>
        <a:p>
          <a:pPr algn="just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•Pueden afectar consciente o inconscientemente la conducta propia. </a:t>
          </a:r>
        </a:p>
      </dgm:t>
    </dgm:pt>
    <dgm:pt modelId="{01E49AFD-13EF-421D-9161-BB525368916D}" type="parTrans" cxnId="{16DCE407-4724-4E94-960D-8BB50CAB5494}">
      <dgm:prSet/>
      <dgm:spPr/>
      <dgm:t>
        <a:bodyPr/>
        <a:lstStyle/>
        <a:p>
          <a:endParaRPr lang="es-MX"/>
        </a:p>
      </dgm:t>
    </dgm:pt>
    <dgm:pt modelId="{D9652E3B-AD5C-4288-90ED-6BFB95CFF980}" type="sibTrans" cxnId="{16DCE407-4724-4E94-960D-8BB50CAB5494}">
      <dgm:prSet/>
      <dgm:spPr/>
      <dgm:t>
        <a:bodyPr/>
        <a:lstStyle/>
        <a:p>
          <a:endParaRPr lang="es-MX"/>
        </a:p>
      </dgm:t>
    </dgm:pt>
    <dgm:pt modelId="{6E9FCE86-57D0-487B-B753-2EB6E090F605}">
      <dgm:prSet phldrT="[Texto]" custT="1"/>
      <dgm:spPr/>
      <dgm:t>
        <a:bodyPr/>
        <a:lstStyle/>
        <a:p>
          <a:pPr algn="just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•Cuando surgen nuevos paradigmas, ofrecen resolver problemas.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FF89F0-04B4-4E1C-849A-04197CD8442E}" type="parTrans" cxnId="{BD8E8B6A-2553-4189-A348-AB30E3FF82E8}">
      <dgm:prSet/>
      <dgm:spPr/>
      <dgm:t>
        <a:bodyPr/>
        <a:lstStyle/>
        <a:p>
          <a:endParaRPr lang="es-MX"/>
        </a:p>
      </dgm:t>
    </dgm:pt>
    <dgm:pt modelId="{C6094048-5D1F-48D3-B3BD-A54C5C5EB165}" type="sibTrans" cxnId="{BD8E8B6A-2553-4189-A348-AB30E3FF82E8}">
      <dgm:prSet/>
      <dgm:spPr/>
      <dgm:t>
        <a:bodyPr/>
        <a:lstStyle/>
        <a:p>
          <a:endParaRPr lang="es-MX"/>
        </a:p>
      </dgm:t>
    </dgm:pt>
    <dgm:pt modelId="{04153C84-7302-4EF2-A331-8AF997DE24F6}">
      <dgm:prSet custT="1"/>
      <dgm:spPr/>
      <dgm:t>
        <a:bodyPr/>
        <a:lstStyle/>
        <a:p>
          <a:pPr algn="l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•Definen los límites propios.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F2B4BB-5FE6-4769-B005-BAFABA944B12}" type="parTrans" cxnId="{E9D177F5-0961-4C90-B0FE-9FC41FB2C26C}">
      <dgm:prSet/>
      <dgm:spPr/>
      <dgm:t>
        <a:bodyPr/>
        <a:lstStyle/>
        <a:p>
          <a:endParaRPr lang="es-MX"/>
        </a:p>
      </dgm:t>
    </dgm:pt>
    <dgm:pt modelId="{DDAC67EB-9F01-41E2-9909-2058E8CE90DC}" type="sibTrans" cxnId="{E9D177F5-0961-4C90-B0FE-9FC41FB2C26C}">
      <dgm:prSet/>
      <dgm:spPr/>
      <dgm:t>
        <a:bodyPr/>
        <a:lstStyle/>
        <a:p>
          <a:endParaRPr lang="es-MX"/>
        </a:p>
      </dgm:t>
    </dgm:pt>
    <dgm:pt modelId="{9E2155DC-0CE8-4EA6-BC09-595E8388C71A}">
      <dgm:prSet custT="1"/>
      <dgm:spPr/>
      <dgm:t>
        <a:bodyPr/>
        <a:lstStyle/>
        <a:p>
          <a:pPr algn="just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•Influyen en las percepciones del mundo (</a:t>
          </a:r>
          <a:r>
            <a:rPr lang="es-MX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admón</a:t>
          </a:r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).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643FAF-E00E-4E2E-9B15-DA7AE801BB9B}" type="parTrans" cxnId="{B6D5B446-F943-4111-8F4E-D138D8F577D2}">
      <dgm:prSet/>
      <dgm:spPr/>
      <dgm:t>
        <a:bodyPr/>
        <a:lstStyle/>
        <a:p>
          <a:endParaRPr lang="es-MX"/>
        </a:p>
      </dgm:t>
    </dgm:pt>
    <dgm:pt modelId="{5C5B719A-95EA-413E-8C45-55BA6A43BD01}" type="sibTrans" cxnId="{B6D5B446-F943-4111-8F4E-D138D8F577D2}">
      <dgm:prSet/>
      <dgm:spPr/>
      <dgm:t>
        <a:bodyPr/>
        <a:lstStyle/>
        <a:p>
          <a:endParaRPr lang="es-MX"/>
        </a:p>
      </dgm:t>
    </dgm:pt>
    <dgm:pt modelId="{9423D199-17A0-41E7-890B-43C2B045CC13}" type="pres">
      <dgm:prSet presAssocID="{B4BEFBA3-5B70-4047-8108-2C1669EB739A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ABCAF62-039D-4D09-8C51-E67E665E91E3}" type="pres">
      <dgm:prSet presAssocID="{9E2155DC-0CE8-4EA6-BC09-595E8388C71A}" presName="composite" presStyleCnt="0"/>
      <dgm:spPr/>
    </dgm:pt>
    <dgm:pt modelId="{586D543C-598F-49FF-AD2D-7982130A7A4B}" type="pres">
      <dgm:prSet presAssocID="{9E2155DC-0CE8-4EA6-BC09-595E8388C71A}" presName="LShape" presStyleLbl="alignNode1" presStyleIdx="0" presStyleCnt="9"/>
      <dgm:spPr/>
    </dgm:pt>
    <dgm:pt modelId="{10D9FBC1-F224-4E4C-A2E1-1ED5876AB400}" type="pres">
      <dgm:prSet presAssocID="{9E2155DC-0CE8-4EA6-BC09-595E8388C71A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46D798-36BB-4E10-A2BF-B980E5A97568}" type="pres">
      <dgm:prSet presAssocID="{9E2155DC-0CE8-4EA6-BC09-595E8388C71A}" presName="Triangle" presStyleLbl="alignNode1" presStyleIdx="1" presStyleCnt="9"/>
      <dgm:spPr/>
    </dgm:pt>
    <dgm:pt modelId="{71A4923A-A90C-432B-85D3-0E1F3883C4F7}" type="pres">
      <dgm:prSet presAssocID="{5C5B719A-95EA-413E-8C45-55BA6A43BD01}" presName="sibTrans" presStyleCnt="0"/>
      <dgm:spPr/>
    </dgm:pt>
    <dgm:pt modelId="{59BA90D0-A8AB-43F2-96F0-2C602D1911EA}" type="pres">
      <dgm:prSet presAssocID="{5C5B719A-95EA-413E-8C45-55BA6A43BD01}" presName="space" presStyleCnt="0"/>
      <dgm:spPr/>
    </dgm:pt>
    <dgm:pt modelId="{9B0C052B-1DBE-416D-B3C9-A801A205A2B7}" type="pres">
      <dgm:prSet presAssocID="{04153C84-7302-4EF2-A331-8AF997DE24F6}" presName="composite" presStyleCnt="0"/>
      <dgm:spPr/>
    </dgm:pt>
    <dgm:pt modelId="{239A49DD-E124-46EA-A898-03247DEB4793}" type="pres">
      <dgm:prSet presAssocID="{04153C84-7302-4EF2-A331-8AF997DE24F6}" presName="LShape" presStyleLbl="alignNode1" presStyleIdx="2" presStyleCnt="9"/>
      <dgm:spPr/>
    </dgm:pt>
    <dgm:pt modelId="{CD71BD60-6832-4E9D-BAC3-C6597C30B589}" type="pres">
      <dgm:prSet presAssocID="{04153C84-7302-4EF2-A331-8AF997DE24F6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8AB36F-21C4-40A4-92DD-AD68E6097AA4}" type="pres">
      <dgm:prSet presAssocID="{04153C84-7302-4EF2-A331-8AF997DE24F6}" presName="Triangle" presStyleLbl="alignNode1" presStyleIdx="3" presStyleCnt="9"/>
      <dgm:spPr/>
    </dgm:pt>
    <dgm:pt modelId="{321BAE14-4D57-448B-A0D3-24133512D74F}" type="pres">
      <dgm:prSet presAssocID="{DDAC67EB-9F01-41E2-9909-2058E8CE90DC}" presName="sibTrans" presStyleCnt="0"/>
      <dgm:spPr/>
    </dgm:pt>
    <dgm:pt modelId="{B6F47BF0-7B5D-4846-83EB-161E8C4B34D9}" type="pres">
      <dgm:prSet presAssocID="{DDAC67EB-9F01-41E2-9909-2058E8CE90DC}" presName="space" presStyleCnt="0"/>
      <dgm:spPr/>
    </dgm:pt>
    <dgm:pt modelId="{BC3FC420-18F7-41C7-A9D7-BB1E07A5A326}" type="pres">
      <dgm:prSet presAssocID="{87D0FEC3-1ECA-4546-B2A0-E47134F068F0}" presName="composite" presStyleCnt="0"/>
      <dgm:spPr/>
    </dgm:pt>
    <dgm:pt modelId="{6F0FF000-69EE-4436-9AC4-523CEAB69F26}" type="pres">
      <dgm:prSet presAssocID="{87D0FEC3-1ECA-4546-B2A0-E47134F068F0}" presName="LShape" presStyleLbl="alignNode1" presStyleIdx="4" presStyleCnt="9"/>
      <dgm:spPr/>
    </dgm:pt>
    <dgm:pt modelId="{1A693BD1-5202-436B-8262-9B22FA648ED1}" type="pres">
      <dgm:prSet presAssocID="{87D0FEC3-1ECA-4546-B2A0-E47134F068F0}" presName="ParentText" presStyleLbl="revTx" presStyleIdx="2" presStyleCnt="5" custScaleY="88886" custLinFactNeighborX="0" custLinFactNeighborY="-83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2E16F6-03CB-4D2A-BBAF-96BB69C7A68F}" type="pres">
      <dgm:prSet presAssocID="{87D0FEC3-1ECA-4546-B2A0-E47134F068F0}" presName="Triangle" presStyleLbl="alignNode1" presStyleIdx="5" presStyleCnt="9"/>
      <dgm:spPr/>
    </dgm:pt>
    <dgm:pt modelId="{54AD4A89-74D4-4553-91CF-E71BC4968B4E}" type="pres">
      <dgm:prSet presAssocID="{DA59A912-9B24-4A88-98B3-37A6A0E0359D}" presName="sibTrans" presStyleCnt="0"/>
      <dgm:spPr/>
    </dgm:pt>
    <dgm:pt modelId="{2EFA1238-097F-45CE-BA23-849E0CA360E2}" type="pres">
      <dgm:prSet presAssocID="{DA59A912-9B24-4A88-98B3-37A6A0E0359D}" presName="space" presStyleCnt="0"/>
      <dgm:spPr/>
    </dgm:pt>
    <dgm:pt modelId="{2D8E9BDE-0F75-4590-BE2E-7B64EF983EF9}" type="pres">
      <dgm:prSet presAssocID="{4F8858CF-0C59-4F76-8F69-DAC64F7F21B1}" presName="composite" presStyleCnt="0"/>
      <dgm:spPr/>
    </dgm:pt>
    <dgm:pt modelId="{383F8FE1-DCF2-4C71-975E-99DB2A748D84}" type="pres">
      <dgm:prSet presAssocID="{4F8858CF-0C59-4F76-8F69-DAC64F7F21B1}" presName="LShape" presStyleLbl="alignNode1" presStyleIdx="6" presStyleCnt="9"/>
      <dgm:spPr/>
    </dgm:pt>
    <dgm:pt modelId="{95DED311-5893-45B3-8674-50BF5531661C}" type="pres">
      <dgm:prSet presAssocID="{4F8858CF-0C59-4F76-8F69-DAC64F7F21B1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CD0A42-2FB6-4370-97D9-C6B576C9406C}" type="pres">
      <dgm:prSet presAssocID="{4F8858CF-0C59-4F76-8F69-DAC64F7F21B1}" presName="Triangle" presStyleLbl="alignNode1" presStyleIdx="7" presStyleCnt="9"/>
      <dgm:spPr/>
    </dgm:pt>
    <dgm:pt modelId="{A81131DE-F101-4AB2-AA3C-6B0F9DEFC006}" type="pres">
      <dgm:prSet presAssocID="{D9652E3B-AD5C-4288-90ED-6BFB95CFF980}" presName="sibTrans" presStyleCnt="0"/>
      <dgm:spPr/>
    </dgm:pt>
    <dgm:pt modelId="{BEA333BB-AB95-4E31-A011-813977952C14}" type="pres">
      <dgm:prSet presAssocID="{D9652E3B-AD5C-4288-90ED-6BFB95CFF980}" presName="space" presStyleCnt="0"/>
      <dgm:spPr/>
    </dgm:pt>
    <dgm:pt modelId="{06088601-C962-4C5A-BD46-23EC963A2C46}" type="pres">
      <dgm:prSet presAssocID="{6E9FCE86-57D0-487B-B753-2EB6E090F605}" presName="composite" presStyleCnt="0"/>
      <dgm:spPr/>
    </dgm:pt>
    <dgm:pt modelId="{A14C5B74-11D7-4D28-B034-A713E78EA6A9}" type="pres">
      <dgm:prSet presAssocID="{6E9FCE86-57D0-487B-B753-2EB6E090F605}" presName="LShape" presStyleLbl="alignNode1" presStyleIdx="8" presStyleCnt="9"/>
      <dgm:spPr/>
    </dgm:pt>
    <dgm:pt modelId="{38E141F4-6934-48F0-8175-2B118D5DFF7C}" type="pres">
      <dgm:prSet presAssocID="{6E9FCE86-57D0-487B-B753-2EB6E090F605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D8E8B6A-2553-4189-A348-AB30E3FF82E8}" srcId="{B4BEFBA3-5B70-4047-8108-2C1669EB739A}" destId="{6E9FCE86-57D0-487B-B753-2EB6E090F605}" srcOrd="4" destOrd="0" parTransId="{FDFF89F0-04B4-4E1C-849A-04197CD8442E}" sibTransId="{C6094048-5D1F-48D3-B3BD-A54C5C5EB165}"/>
    <dgm:cxn modelId="{5AD11B1E-5318-4F1F-A578-6B512517ABC8}" type="presOf" srcId="{87D0FEC3-1ECA-4546-B2A0-E47134F068F0}" destId="{1A693BD1-5202-436B-8262-9B22FA648ED1}" srcOrd="0" destOrd="0" presId="urn:microsoft.com/office/officeart/2009/3/layout/StepUpProcess"/>
    <dgm:cxn modelId="{D2372376-07B3-41C7-8803-502A56E65665}" type="presOf" srcId="{9E2155DC-0CE8-4EA6-BC09-595E8388C71A}" destId="{10D9FBC1-F224-4E4C-A2E1-1ED5876AB400}" srcOrd="0" destOrd="0" presId="urn:microsoft.com/office/officeart/2009/3/layout/StepUpProcess"/>
    <dgm:cxn modelId="{B6D5B446-F943-4111-8F4E-D138D8F577D2}" srcId="{B4BEFBA3-5B70-4047-8108-2C1669EB739A}" destId="{9E2155DC-0CE8-4EA6-BC09-595E8388C71A}" srcOrd="0" destOrd="0" parTransId="{3B643FAF-E00E-4E2E-9B15-DA7AE801BB9B}" sibTransId="{5C5B719A-95EA-413E-8C45-55BA6A43BD01}"/>
    <dgm:cxn modelId="{E9D177F5-0961-4C90-B0FE-9FC41FB2C26C}" srcId="{B4BEFBA3-5B70-4047-8108-2C1669EB739A}" destId="{04153C84-7302-4EF2-A331-8AF997DE24F6}" srcOrd="1" destOrd="0" parTransId="{F4F2B4BB-5FE6-4769-B005-BAFABA944B12}" sibTransId="{DDAC67EB-9F01-41E2-9909-2058E8CE90DC}"/>
    <dgm:cxn modelId="{52E23708-05E9-4D1C-B4F7-37D761390BFB}" type="presOf" srcId="{04153C84-7302-4EF2-A331-8AF997DE24F6}" destId="{CD71BD60-6832-4E9D-BAC3-C6597C30B589}" srcOrd="0" destOrd="0" presId="urn:microsoft.com/office/officeart/2009/3/layout/StepUpProcess"/>
    <dgm:cxn modelId="{0DB78D0F-751B-4EB2-8E90-6D2DE33FBDB5}" type="presOf" srcId="{6E9FCE86-57D0-487B-B753-2EB6E090F605}" destId="{38E141F4-6934-48F0-8175-2B118D5DFF7C}" srcOrd="0" destOrd="0" presId="urn:microsoft.com/office/officeart/2009/3/layout/StepUpProcess"/>
    <dgm:cxn modelId="{EF599644-E45E-4D0F-829E-41E895707776}" srcId="{B4BEFBA3-5B70-4047-8108-2C1669EB739A}" destId="{87D0FEC3-1ECA-4546-B2A0-E47134F068F0}" srcOrd="2" destOrd="0" parTransId="{7A09585D-EDEA-4201-8AF6-F75256D4243C}" sibTransId="{DA59A912-9B24-4A88-98B3-37A6A0E0359D}"/>
    <dgm:cxn modelId="{875FE134-0979-4890-8440-018EF75FF91E}" type="presOf" srcId="{B4BEFBA3-5B70-4047-8108-2C1669EB739A}" destId="{9423D199-17A0-41E7-890B-43C2B045CC13}" srcOrd="0" destOrd="0" presId="urn:microsoft.com/office/officeart/2009/3/layout/StepUpProcess"/>
    <dgm:cxn modelId="{BC727573-DF6E-45ED-8351-355F3C7AB905}" type="presOf" srcId="{4F8858CF-0C59-4F76-8F69-DAC64F7F21B1}" destId="{95DED311-5893-45B3-8674-50BF5531661C}" srcOrd="0" destOrd="0" presId="urn:microsoft.com/office/officeart/2009/3/layout/StepUpProcess"/>
    <dgm:cxn modelId="{16DCE407-4724-4E94-960D-8BB50CAB5494}" srcId="{B4BEFBA3-5B70-4047-8108-2C1669EB739A}" destId="{4F8858CF-0C59-4F76-8F69-DAC64F7F21B1}" srcOrd="3" destOrd="0" parTransId="{01E49AFD-13EF-421D-9161-BB525368916D}" sibTransId="{D9652E3B-AD5C-4288-90ED-6BFB95CFF980}"/>
    <dgm:cxn modelId="{6DAE20D5-2B3C-4CAF-920C-DD4A9A6F62A7}" type="presParOf" srcId="{9423D199-17A0-41E7-890B-43C2B045CC13}" destId="{EABCAF62-039D-4D09-8C51-E67E665E91E3}" srcOrd="0" destOrd="0" presId="urn:microsoft.com/office/officeart/2009/3/layout/StepUpProcess"/>
    <dgm:cxn modelId="{01BA18C5-4FE6-4F7A-BAA3-D3A3C3513044}" type="presParOf" srcId="{EABCAF62-039D-4D09-8C51-E67E665E91E3}" destId="{586D543C-598F-49FF-AD2D-7982130A7A4B}" srcOrd="0" destOrd="0" presId="urn:microsoft.com/office/officeart/2009/3/layout/StepUpProcess"/>
    <dgm:cxn modelId="{25CE7620-7451-466F-AC2D-58235035D8D2}" type="presParOf" srcId="{EABCAF62-039D-4D09-8C51-E67E665E91E3}" destId="{10D9FBC1-F224-4E4C-A2E1-1ED5876AB400}" srcOrd="1" destOrd="0" presId="urn:microsoft.com/office/officeart/2009/3/layout/StepUpProcess"/>
    <dgm:cxn modelId="{E57F6C9A-0102-4C6E-A967-1C3E1AB248BC}" type="presParOf" srcId="{EABCAF62-039D-4D09-8C51-E67E665E91E3}" destId="{5246D798-36BB-4E10-A2BF-B980E5A97568}" srcOrd="2" destOrd="0" presId="urn:microsoft.com/office/officeart/2009/3/layout/StepUpProcess"/>
    <dgm:cxn modelId="{55592F48-4A0C-4AE4-AB59-7007D91F0B8F}" type="presParOf" srcId="{9423D199-17A0-41E7-890B-43C2B045CC13}" destId="{71A4923A-A90C-432B-85D3-0E1F3883C4F7}" srcOrd="1" destOrd="0" presId="urn:microsoft.com/office/officeart/2009/3/layout/StepUpProcess"/>
    <dgm:cxn modelId="{EC88C6A0-5271-46D2-9A7E-76080D61C3F7}" type="presParOf" srcId="{71A4923A-A90C-432B-85D3-0E1F3883C4F7}" destId="{59BA90D0-A8AB-43F2-96F0-2C602D1911EA}" srcOrd="0" destOrd="0" presId="urn:microsoft.com/office/officeart/2009/3/layout/StepUpProcess"/>
    <dgm:cxn modelId="{A91863AC-7774-470C-A97E-6D9F4EE3684B}" type="presParOf" srcId="{9423D199-17A0-41E7-890B-43C2B045CC13}" destId="{9B0C052B-1DBE-416D-B3C9-A801A205A2B7}" srcOrd="2" destOrd="0" presId="urn:microsoft.com/office/officeart/2009/3/layout/StepUpProcess"/>
    <dgm:cxn modelId="{FCCA30CE-72E6-4EA8-BA07-0E7FC5B831A8}" type="presParOf" srcId="{9B0C052B-1DBE-416D-B3C9-A801A205A2B7}" destId="{239A49DD-E124-46EA-A898-03247DEB4793}" srcOrd="0" destOrd="0" presId="urn:microsoft.com/office/officeart/2009/3/layout/StepUpProcess"/>
    <dgm:cxn modelId="{A1653FE9-6B4B-49D9-A216-2AB2EC0B5A82}" type="presParOf" srcId="{9B0C052B-1DBE-416D-B3C9-A801A205A2B7}" destId="{CD71BD60-6832-4E9D-BAC3-C6597C30B589}" srcOrd="1" destOrd="0" presId="urn:microsoft.com/office/officeart/2009/3/layout/StepUpProcess"/>
    <dgm:cxn modelId="{6D14C652-15CF-4F63-A2E2-10B5EE01B6F6}" type="presParOf" srcId="{9B0C052B-1DBE-416D-B3C9-A801A205A2B7}" destId="{0C8AB36F-21C4-40A4-92DD-AD68E6097AA4}" srcOrd="2" destOrd="0" presId="urn:microsoft.com/office/officeart/2009/3/layout/StepUpProcess"/>
    <dgm:cxn modelId="{227117CA-6FA9-4DB2-9ED7-7EEA79DC3F2A}" type="presParOf" srcId="{9423D199-17A0-41E7-890B-43C2B045CC13}" destId="{321BAE14-4D57-448B-A0D3-24133512D74F}" srcOrd="3" destOrd="0" presId="urn:microsoft.com/office/officeart/2009/3/layout/StepUpProcess"/>
    <dgm:cxn modelId="{CCEFC60F-90F3-481B-B6F8-6C6D5C28749A}" type="presParOf" srcId="{321BAE14-4D57-448B-A0D3-24133512D74F}" destId="{B6F47BF0-7B5D-4846-83EB-161E8C4B34D9}" srcOrd="0" destOrd="0" presId="urn:microsoft.com/office/officeart/2009/3/layout/StepUpProcess"/>
    <dgm:cxn modelId="{0CD07793-EC5F-43B4-B788-524C0F654158}" type="presParOf" srcId="{9423D199-17A0-41E7-890B-43C2B045CC13}" destId="{BC3FC420-18F7-41C7-A9D7-BB1E07A5A326}" srcOrd="4" destOrd="0" presId="urn:microsoft.com/office/officeart/2009/3/layout/StepUpProcess"/>
    <dgm:cxn modelId="{4FC4B3C0-B1E8-4058-B2DE-267331B1D0EF}" type="presParOf" srcId="{BC3FC420-18F7-41C7-A9D7-BB1E07A5A326}" destId="{6F0FF000-69EE-4436-9AC4-523CEAB69F26}" srcOrd="0" destOrd="0" presId="urn:microsoft.com/office/officeart/2009/3/layout/StepUpProcess"/>
    <dgm:cxn modelId="{E1B7B7FE-CBD0-4C3B-8B80-1F0810BB4A1E}" type="presParOf" srcId="{BC3FC420-18F7-41C7-A9D7-BB1E07A5A326}" destId="{1A693BD1-5202-436B-8262-9B22FA648ED1}" srcOrd="1" destOrd="0" presId="urn:microsoft.com/office/officeart/2009/3/layout/StepUpProcess"/>
    <dgm:cxn modelId="{C320F8F5-0528-4F4E-8847-5044C6A5019E}" type="presParOf" srcId="{BC3FC420-18F7-41C7-A9D7-BB1E07A5A326}" destId="{592E16F6-03CB-4D2A-BBAF-96BB69C7A68F}" srcOrd="2" destOrd="0" presId="urn:microsoft.com/office/officeart/2009/3/layout/StepUpProcess"/>
    <dgm:cxn modelId="{3F10CB91-7D2D-4825-A95A-9D20A0D8979F}" type="presParOf" srcId="{9423D199-17A0-41E7-890B-43C2B045CC13}" destId="{54AD4A89-74D4-4553-91CF-E71BC4968B4E}" srcOrd="5" destOrd="0" presId="urn:microsoft.com/office/officeart/2009/3/layout/StepUpProcess"/>
    <dgm:cxn modelId="{81E8CF1F-9DA8-421B-AA20-FE9717B13443}" type="presParOf" srcId="{54AD4A89-74D4-4553-91CF-E71BC4968B4E}" destId="{2EFA1238-097F-45CE-BA23-849E0CA360E2}" srcOrd="0" destOrd="0" presId="urn:microsoft.com/office/officeart/2009/3/layout/StepUpProcess"/>
    <dgm:cxn modelId="{4C81195A-B9EE-4890-8B33-236D0823F17E}" type="presParOf" srcId="{9423D199-17A0-41E7-890B-43C2B045CC13}" destId="{2D8E9BDE-0F75-4590-BE2E-7B64EF983EF9}" srcOrd="6" destOrd="0" presId="urn:microsoft.com/office/officeart/2009/3/layout/StepUpProcess"/>
    <dgm:cxn modelId="{7978DB6C-33D6-48BA-B63B-4C601D98FA3F}" type="presParOf" srcId="{2D8E9BDE-0F75-4590-BE2E-7B64EF983EF9}" destId="{383F8FE1-DCF2-4C71-975E-99DB2A748D84}" srcOrd="0" destOrd="0" presId="urn:microsoft.com/office/officeart/2009/3/layout/StepUpProcess"/>
    <dgm:cxn modelId="{8457B61C-163D-45C0-9824-B5B1C36482EC}" type="presParOf" srcId="{2D8E9BDE-0F75-4590-BE2E-7B64EF983EF9}" destId="{95DED311-5893-45B3-8674-50BF5531661C}" srcOrd="1" destOrd="0" presId="urn:microsoft.com/office/officeart/2009/3/layout/StepUpProcess"/>
    <dgm:cxn modelId="{A8AF4A1C-B3C2-47C0-9392-B8C84EBB0BD9}" type="presParOf" srcId="{2D8E9BDE-0F75-4590-BE2E-7B64EF983EF9}" destId="{C6CD0A42-2FB6-4370-97D9-C6B576C9406C}" srcOrd="2" destOrd="0" presId="urn:microsoft.com/office/officeart/2009/3/layout/StepUpProcess"/>
    <dgm:cxn modelId="{84A510BC-6077-4108-A632-BB18A2AFED39}" type="presParOf" srcId="{9423D199-17A0-41E7-890B-43C2B045CC13}" destId="{A81131DE-F101-4AB2-AA3C-6B0F9DEFC006}" srcOrd="7" destOrd="0" presId="urn:microsoft.com/office/officeart/2009/3/layout/StepUpProcess"/>
    <dgm:cxn modelId="{88719AF8-AE7E-43CD-B9C6-8ACB7F2A477F}" type="presParOf" srcId="{A81131DE-F101-4AB2-AA3C-6B0F9DEFC006}" destId="{BEA333BB-AB95-4E31-A011-813977952C14}" srcOrd="0" destOrd="0" presId="urn:microsoft.com/office/officeart/2009/3/layout/StepUpProcess"/>
    <dgm:cxn modelId="{6D7E6AEF-75BF-42E5-97A1-BB2F864E5264}" type="presParOf" srcId="{9423D199-17A0-41E7-890B-43C2B045CC13}" destId="{06088601-C962-4C5A-BD46-23EC963A2C46}" srcOrd="8" destOrd="0" presId="urn:microsoft.com/office/officeart/2009/3/layout/StepUpProcess"/>
    <dgm:cxn modelId="{E2944011-FF23-4991-9062-1E68B9551147}" type="presParOf" srcId="{06088601-C962-4C5A-BD46-23EC963A2C46}" destId="{A14C5B74-11D7-4D28-B034-A713E78EA6A9}" srcOrd="0" destOrd="0" presId="urn:microsoft.com/office/officeart/2009/3/layout/StepUpProcess"/>
    <dgm:cxn modelId="{7F593207-881A-4E38-874B-BD1DB700F994}" type="presParOf" srcId="{06088601-C962-4C5A-BD46-23EC963A2C46}" destId="{38E141F4-6934-48F0-8175-2B118D5DFF7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762DF3E-0892-4100-922E-E21F14B7A459}" type="doc">
      <dgm:prSet loTypeId="urn:microsoft.com/office/officeart/2009/layout/CircleArrowProcess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089941E5-4E9A-4C5D-B8E5-027A22081D70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Modelo de custodia </a:t>
          </a:r>
          <a:endParaRPr lang="es-MX" dirty="0"/>
        </a:p>
      </dgm:t>
    </dgm:pt>
    <dgm:pt modelId="{2B81352F-EECF-44AE-9C5D-167F092B66E0}" type="parTrans" cxnId="{873CA8B4-DC88-45A0-A727-5839115E4B5C}">
      <dgm:prSet/>
      <dgm:spPr/>
      <dgm:t>
        <a:bodyPr/>
        <a:lstStyle/>
        <a:p>
          <a:endParaRPr lang="es-MX"/>
        </a:p>
      </dgm:t>
    </dgm:pt>
    <dgm:pt modelId="{552F8035-59A9-4189-83AA-AB039F6A83D7}" type="sibTrans" cxnId="{873CA8B4-DC88-45A0-A727-5839115E4B5C}">
      <dgm:prSet/>
      <dgm:spPr/>
      <dgm:t>
        <a:bodyPr/>
        <a:lstStyle/>
        <a:p>
          <a:endParaRPr lang="es-MX"/>
        </a:p>
      </dgm:t>
    </dgm:pt>
    <dgm:pt modelId="{FA60B386-B967-4CDF-B0DD-BEC466551094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Modelo de apoyo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CF944A-F88B-465A-8A03-926C393D8538}" type="parTrans" cxnId="{875CCC29-C5C7-481E-B190-08493F094867}">
      <dgm:prSet/>
      <dgm:spPr/>
      <dgm:t>
        <a:bodyPr/>
        <a:lstStyle/>
        <a:p>
          <a:endParaRPr lang="es-MX"/>
        </a:p>
      </dgm:t>
    </dgm:pt>
    <dgm:pt modelId="{400D5658-B3BD-4026-8846-E074C15B6A30}" type="sibTrans" cxnId="{875CCC29-C5C7-481E-B190-08493F094867}">
      <dgm:prSet/>
      <dgm:spPr/>
      <dgm:t>
        <a:bodyPr/>
        <a:lstStyle/>
        <a:p>
          <a:endParaRPr lang="es-MX"/>
        </a:p>
      </dgm:t>
    </dgm:pt>
    <dgm:pt modelId="{41ACA509-7A0B-493A-BF57-0149656D8C30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Modelo de sistemas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B229CC-BFAD-478E-836B-216E6E1048CC}" type="parTrans" cxnId="{C1FFA833-A36A-40E8-AEC8-814E8D2E7940}">
      <dgm:prSet/>
      <dgm:spPr/>
      <dgm:t>
        <a:bodyPr/>
        <a:lstStyle/>
        <a:p>
          <a:endParaRPr lang="es-MX"/>
        </a:p>
      </dgm:t>
    </dgm:pt>
    <dgm:pt modelId="{17953A6A-8F9D-4810-8315-E4886A92703E}" type="sibTrans" cxnId="{C1FFA833-A36A-40E8-AEC8-814E8D2E7940}">
      <dgm:prSet/>
      <dgm:spPr/>
      <dgm:t>
        <a:bodyPr/>
        <a:lstStyle/>
        <a:p>
          <a:endParaRPr lang="es-MX"/>
        </a:p>
      </dgm:t>
    </dgm:pt>
    <dgm:pt modelId="{58A22CBC-38AB-4800-8BFA-5107D194BA84}">
      <dgm:prSet custT="1"/>
      <dgm:spPr/>
      <dgm:t>
        <a:bodyPr/>
        <a:lstStyle/>
        <a:p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Modelo autocrático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F98DCC-2F6F-4F88-8F09-6393C02B7EEA}" type="parTrans" cxnId="{6334EA1B-C89F-4C53-A8AD-2E92EFC2BE15}">
      <dgm:prSet/>
      <dgm:spPr/>
      <dgm:t>
        <a:bodyPr/>
        <a:lstStyle/>
        <a:p>
          <a:endParaRPr lang="es-MX"/>
        </a:p>
      </dgm:t>
    </dgm:pt>
    <dgm:pt modelId="{D39FFE9A-D0C5-4D1E-9BB1-C33F3E370D26}" type="sibTrans" cxnId="{6334EA1B-C89F-4C53-A8AD-2E92EFC2BE15}">
      <dgm:prSet/>
      <dgm:spPr/>
      <dgm:t>
        <a:bodyPr/>
        <a:lstStyle/>
        <a:p>
          <a:endParaRPr lang="es-MX"/>
        </a:p>
      </dgm:t>
    </dgm:pt>
    <dgm:pt modelId="{23FB16DA-39BC-4002-91B8-262AFB1A0F5F}" type="pres">
      <dgm:prSet presAssocID="{A762DF3E-0892-4100-922E-E21F14B7A45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AC1F64F9-A9ED-469A-BC10-1F5EA871A451}" type="pres">
      <dgm:prSet presAssocID="{58A22CBC-38AB-4800-8BFA-5107D194BA84}" presName="Accent1" presStyleCnt="0"/>
      <dgm:spPr/>
    </dgm:pt>
    <dgm:pt modelId="{1FBE70D8-3B20-4730-B4FC-F6A8920E4352}" type="pres">
      <dgm:prSet presAssocID="{58A22CBC-38AB-4800-8BFA-5107D194BA84}" presName="Accent" presStyleLbl="node1" presStyleIdx="0" presStyleCnt="4"/>
      <dgm:spPr/>
    </dgm:pt>
    <dgm:pt modelId="{F40919C6-917D-49A0-8EF4-6CC3760A8E75}" type="pres">
      <dgm:prSet presAssocID="{58A22CBC-38AB-4800-8BFA-5107D194BA84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2DD737-D5F5-4549-B310-8409BB75C372}" type="pres">
      <dgm:prSet presAssocID="{089941E5-4E9A-4C5D-B8E5-027A22081D70}" presName="Accent2" presStyleCnt="0"/>
      <dgm:spPr/>
    </dgm:pt>
    <dgm:pt modelId="{56DE832E-C7C9-4B40-A9CA-B4C2BF81E1A2}" type="pres">
      <dgm:prSet presAssocID="{089941E5-4E9A-4C5D-B8E5-027A22081D70}" presName="Accent" presStyleLbl="node1" presStyleIdx="1" presStyleCnt="4"/>
      <dgm:spPr/>
    </dgm:pt>
    <dgm:pt modelId="{1B752277-B4ED-4685-8212-474ECF25B733}" type="pres">
      <dgm:prSet presAssocID="{089941E5-4E9A-4C5D-B8E5-027A22081D70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42216B-B331-4537-BD5E-356510512F93}" type="pres">
      <dgm:prSet presAssocID="{FA60B386-B967-4CDF-B0DD-BEC466551094}" presName="Accent3" presStyleCnt="0"/>
      <dgm:spPr/>
    </dgm:pt>
    <dgm:pt modelId="{2EC0FA68-E2CC-4AB3-AA0A-F3975D2745C7}" type="pres">
      <dgm:prSet presAssocID="{FA60B386-B967-4CDF-B0DD-BEC466551094}" presName="Accent" presStyleLbl="node1" presStyleIdx="2" presStyleCnt="4"/>
      <dgm:spPr/>
    </dgm:pt>
    <dgm:pt modelId="{712614FD-9E08-4A1D-8BF3-471DE3FB125A}" type="pres">
      <dgm:prSet presAssocID="{FA60B386-B967-4CDF-B0DD-BEC466551094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006331-AF14-4439-8CE9-D83195349252}" type="pres">
      <dgm:prSet presAssocID="{41ACA509-7A0B-493A-BF57-0149656D8C30}" presName="Accent4" presStyleCnt="0"/>
      <dgm:spPr/>
    </dgm:pt>
    <dgm:pt modelId="{B300A33B-B588-4C54-A369-F5C29D64D41C}" type="pres">
      <dgm:prSet presAssocID="{41ACA509-7A0B-493A-BF57-0149656D8C30}" presName="Accent" presStyleLbl="node1" presStyleIdx="3" presStyleCnt="4"/>
      <dgm:spPr/>
    </dgm:pt>
    <dgm:pt modelId="{C0D0F3B2-AA66-43B2-8E02-B78DD81ED4AB}" type="pres">
      <dgm:prSet presAssocID="{41ACA509-7A0B-493A-BF57-0149656D8C30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E9F3A7-BB73-4C26-9D4E-E4D805486A43}" type="presOf" srcId="{FA60B386-B967-4CDF-B0DD-BEC466551094}" destId="{712614FD-9E08-4A1D-8BF3-471DE3FB125A}" srcOrd="0" destOrd="0" presId="urn:microsoft.com/office/officeart/2009/layout/CircleArrowProcess"/>
    <dgm:cxn modelId="{65305AF0-60AC-4ADC-8376-C390489D4FA6}" type="presOf" srcId="{A762DF3E-0892-4100-922E-E21F14B7A459}" destId="{23FB16DA-39BC-4002-91B8-262AFB1A0F5F}" srcOrd="0" destOrd="0" presId="urn:microsoft.com/office/officeart/2009/layout/CircleArrowProcess"/>
    <dgm:cxn modelId="{6334EA1B-C89F-4C53-A8AD-2E92EFC2BE15}" srcId="{A762DF3E-0892-4100-922E-E21F14B7A459}" destId="{58A22CBC-38AB-4800-8BFA-5107D194BA84}" srcOrd="0" destOrd="0" parTransId="{5BF98DCC-2F6F-4F88-8F09-6393C02B7EEA}" sibTransId="{D39FFE9A-D0C5-4D1E-9BB1-C33F3E370D26}"/>
    <dgm:cxn modelId="{C1FFA833-A36A-40E8-AEC8-814E8D2E7940}" srcId="{A762DF3E-0892-4100-922E-E21F14B7A459}" destId="{41ACA509-7A0B-493A-BF57-0149656D8C30}" srcOrd="3" destOrd="0" parTransId="{D2B229CC-BFAD-478E-836B-216E6E1048CC}" sibTransId="{17953A6A-8F9D-4810-8315-E4886A92703E}"/>
    <dgm:cxn modelId="{70B8056E-4189-4A0C-8353-14AD0FEA55A4}" type="presOf" srcId="{41ACA509-7A0B-493A-BF57-0149656D8C30}" destId="{C0D0F3B2-AA66-43B2-8E02-B78DD81ED4AB}" srcOrd="0" destOrd="0" presId="urn:microsoft.com/office/officeart/2009/layout/CircleArrowProcess"/>
    <dgm:cxn modelId="{53CE3A9C-8073-4F38-814E-54049B8C1C52}" type="presOf" srcId="{089941E5-4E9A-4C5D-B8E5-027A22081D70}" destId="{1B752277-B4ED-4685-8212-474ECF25B733}" srcOrd="0" destOrd="0" presId="urn:microsoft.com/office/officeart/2009/layout/CircleArrowProcess"/>
    <dgm:cxn modelId="{873CA8B4-DC88-45A0-A727-5839115E4B5C}" srcId="{A762DF3E-0892-4100-922E-E21F14B7A459}" destId="{089941E5-4E9A-4C5D-B8E5-027A22081D70}" srcOrd="1" destOrd="0" parTransId="{2B81352F-EECF-44AE-9C5D-167F092B66E0}" sibTransId="{552F8035-59A9-4189-83AA-AB039F6A83D7}"/>
    <dgm:cxn modelId="{875CCC29-C5C7-481E-B190-08493F094867}" srcId="{A762DF3E-0892-4100-922E-E21F14B7A459}" destId="{FA60B386-B967-4CDF-B0DD-BEC466551094}" srcOrd="2" destOrd="0" parTransId="{50CF944A-F88B-465A-8A03-926C393D8538}" sibTransId="{400D5658-B3BD-4026-8846-E074C15B6A30}"/>
    <dgm:cxn modelId="{5AABF4B1-170A-4004-8C27-15A581C96AE7}" type="presOf" srcId="{58A22CBC-38AB-4800-8BFA-5107D194BA84}" destId="{F40919C6-917D-49A0-8EF4-6CC3760A8E75}" srcOrd="0" destOrd="0" presId="urn:microsoft.com/office/officeart/2009/layout/CircleArrowProcess"/>
    <dgm:cxn modelId="{5A68FE86-2281-4ED7-958A-7FAE9761EDBB}" type="presParOf" srcId="{23FB16DA-39BC-4002-91B8-262AFB1A0F5F}" destId="{AC1F64F9-A9ED-469A-BC10-1F5EA871A451}" srcOrd="0" destOrd="0" presId="urn:microsoft.com/office/officeart/2009/layout/CircleArrowProcess"/>
    <dgm:cxn modelId="{17D06D70-905E-40EB-A985-C94F57AE174B}" type="presParOf" srcId="{AC1F64F9-A9ED-469A-BC10-1F5EA871A451}" destId="{1FBE70D8-3B20-4730-B4FC-F6A8920E4352}" srcOrd="0" destOrd="0" presId="urn:microsoft.com/office/officeart/2009/layout/CircleArrowProcess"/>
    <dgm:cxn modelId="{BC73CDF2-37B3-4165-9C9D-EC06744DC683}" type="presParOf" srcId="{23FB16DA-39BC-4002-91B8-262AFB1A0F5F}" destId="{F40919C6-917D-49A0-8EF4-6CC3760A8E75}" srcOrd="1" destOrd="0" presId="urn:microsoft.com/office/officeart/2009/layout/CircleArrowProcess"/>
    <dgm:cxn modelId="{B53102C8-A6D2-4E8D-A80A-102DAB3A82AF}" type="presParOf" srcId="{23FB16DA-39BC-4002-91B8-262AFB1A0F5F}" destId="{342DD737-D5F5-4549-B310-8409BB75C372}" srcOrd="2" destOrd="0" presId="urn:microsoft.com/office/officeart/2009/layout/CircleArrowProcess"/>
    <dgm:cxn modelId="{06E32B7E-9976-4C13-A139-86BDD63B7EF6}" type="presParOf" srcId="{342DD737-D5F5-4549-B310-8409BB75C372}" destId="{56DE832E-C7C9-4B40-A9CA-B4C2BF81E1A2}" srcOrd="0" destOrd="0" presId="urn:microsoft.com/office/officeart/2009/layout/CircleArrowProcess"/>
    <dgm:cxn modelId="{86883949-9DD3-4709-A78B-9384145CAD82}" type="presParOf" srcId="{23FB16DA-39BC-4002-91B8-262AFB1A0F5F}" destId="{1B752277-B4ED-4685-8212-474ECF25B733}" srcOrd="3" destOrd="0" presId="urn:microsoft.com/office/officeart/2009/layout/CircleArrowProcess"/>
    <dgm:cxn modelId="{1945BAEA-611F-43A7-9C33-615CBEC73C65}" type="presParOf" srcId="{23FB16DA-39BC-4002-91B8-262AFB1A0F5F}" destId="{3942216B-B331-4537-BD5E-356510512F93}" srcOrd="4" destOrd="0" presId="urn:microsoft.com/office/officeart/2009/layout/CircleArrowProcess"/>
    <dgm:cxn modelId="{A6463FDC-6B83-49BC-9FB9-EE73BECD66E0}" type="presParOf" srcId="{3942216B-B331-4537-BD5E-356510512F93}" destId="{2EC0FA68-E2CC-4AB3-AA0A-F3975D2745C7}" srcOrd="0" destOrd="0" presId="urn:microsoft.com/office/officeart/2009/layout/CircleArrowProcess"/>
    <dgm:cxn modelId="{D5D629A9-CFF0-4CF5-A5D7-08C8048F6650}" type="presParOf" srcId="{23FB16DA-39BC-4002-91B8-262AFB1A0F5F}" destId="{712614FD-9E08-4A1D-8BF3-471DE3FB125A}" srcOrd="5" destOrd="0" presId="urn:microsoft.com/office/officeart/2009/layout/CircleArrowProcess"/>
    <dgm:cxn modelId="{26237A11-37CB-4D91-9BAC-3153B60A76F2}" type="presParOf" srcId="{23FB16DA-39BC-4002-91B8-262AFB1A0F5F}" destId="{96006331-AF14-4439-8CE9-D83195349252}" srcOrd="6" destOrd="0" presId="urn:microsoft.com/office/officeart/2009/layout/CircleArrowProcess"/>
    <dgm:cxn modelId="{978CD874-26FF-4FB0-BB8A-D22B8C8BCDA7}" type="presParOf" srcId="{96006331-AF14-4439-8CE9-D83195349252}" destId="{B300A33B-B588-4C54-A369-F5C29D64D41C}" srcOrd="0" destOrd="0" presId="urn:microsoft.com/office/officeart/2009/layout/CircleArrowProcess"/>
    <dgm:cxn modelId="{761D9EF3-FD9F-49B1-9547-DEB571314280}" type="presParOf" srcId="{23FB16DA-39BC-4002-91B8-262AFB1A0F5F}" destId="{C0D0F3B2-AA66-43B2-8E02-B78DD81ED4AB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BDD0F4B-DD6D-4C8A-BDC4-312E33FA1087}" type="doc">
      <dgm:prSet loTypeId="urn:microsoft.com/office/officeart/2005/8/layout/hierarchy3" loCatId="hierarchy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F6486524-9E19-4B30-A675-46079ECDCBF5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AUTOCRÁTICO</a:t>
          </a:r>
          <a:endParaRPr lang="es-MX" sz="2800" b="1" dirty="0">
            <a:solidFill>
              <a:schemeClr val="accent1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C90A8B-BCB2-4DB5-B86F-FA08E8269021}" type="parTrans" cxnId="{40179DA2-B425-4C77-B744-904BB54FFE96}">
      <dgm:prSet/>
      <dgm:spPr/>
      <dgm:t>
        <a:bodyPr/>
        <a:lstStyle/>
        <a:p>
          <a:endParaRPr lang="es-MX"/>
        </a:p>
      </dgm:t>
    </dgm:pt>
    <dgm:pt modelId="{09126BEE-78E6-486B-BDB4-85A98383A1B9}" type="sibTrans" cxnId="{40179DA2-B425-4C77-B744-904BB54FFE96}">
      <dgm:prSet/>
      <dgm:spPr/>
      <dgm:t>
        <a:bodyPr/>
        <a:lstStyle/>
        <a:p>
          <a:endParaRPr lang="es-MX"/>
        </a:p>
      </dgm:t>
    </dgm:pt>
    <dgm:pt modelId="{1AB5AC59-977A-4329-9204-DEA5B1DFADA7}">
      <dgm:prSet phldrT="[Texto]" custT="1"/>
      <dgm:spPr/>
      <dgm:t>
        <a:bodyPr/>
        <a:lstStyle/>
        <a:p>
          <a:pPr algn="ctr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Nivel de desempeño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22A24D-A6C3-4478-A839-E398F95EF704}" type="parTrans" cxnId="{79033BA1-7078-4CFE-B1F3-DCF90CF61EB8}">
      <dgm:prSet/>
      <dgm:spPr/>
      <dgm:t>
        <a:bodyPr/>
        <a:lstStyle/>
        <a:p>
          <a:endParaRPr lang="es-MX"/>
        </a:p>
      </dgm:t>
    </dgm:pt>
    <dgm:pt modelId="{418309E6-E5E5-4B2D-BCCC-C291211F1A5F}" type="sibTrans" cxnId="{79033BA1-7078-4CFE-B1F3-DCF90CF61EB8}">
      <dgm:prSet/>
      <dgm:spPr/>
      <dgm:t>
        <a:bodyPr/>
        <a:lstStyle/>
        <a:p>
          <a:endParaRPr lang="es-MX"/>
        </a:p>
      </dgm:t>
    </dgm:pt>
    <dgm:pt modelId="{D2598B1D-5661-420A-AC2F-21C2AEF09C9D}">
      <dgm:prSet phldrT="[Texto]" custT="1"/>
      <dgm:spPr/>
      <dgm:t>
        <a:bodyPr/>
        <a:lstStyle/>
        <a:p>
          <a:pPr algn="just"/>
          <a:r>
            <a:rPr lang="es-MX" sz="1900" dirty="0" smtClean="0">
              <a:latin typeface="Arial" panose="020B0604020202020204" pitchFamily="34" charset="0"/>
              <a:cs typeface="Arial" panose="020B0604020202020204" pitchFamily="34" charset="0"/>
            </a:rPr>
            <a:t>La orientación de los empleados se dirige a la obediencia al jefe, no al respeto por éste.</a:t>
          </a:r>
          <a:endParaRPr lang="es-MX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994EE8-8F47-45E2-B4E2-4FF67CD0ABC6}" type="parTrans" cxnId="{47DFFF27-616B-49B8-A673-F85B9EC8B98A}">
      <dgm:prSet/>
      <dgm:spPr/>
      <dgm:t>
        <a:bodyPr/>
        <a:lstStyle/>
        <a:p>
          <a:endParaRPr lang="es-MX"/>
        </a:p>
      </dgm:t>
    </dgm:pt>
    <dgm:pt modelId="{AAAE576F-CBCE-4A34-9CB0-34163C29C4ED}" type="sibTrans" cxnId="{47DFFF27-616B-49B8-A673-F85B9EC8B98A}">
      <dgm:prSet/>
      <dgm:spPr/>
      <dgm:t>
        <a:bodyPr/>
        <a:lstStyle/>
        <a:p>
          <a:endParaRPr lang="es-MX"/>
        </a:p>
      </dgm:t>
    </dgm:pt>
    <dgm:pt modelId="{7D0C0E4C-A3E6-41CD-9CF2-BC18AEEB4551}" type="pres">
      <dgm:prSet presAssocID="{4BDD0F4B-DD6D-4C8A-BDC4-312E33FA108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B398620-7232-4618-9D05-650F6F084562}" type="pres">
      <dgm:prSet presAssocID="{F6486524-9E19-4B30-A675-46079ECDCBF5}" presName="root" presStyleCnt="0"/>
      <dgm:spPr/>
    </dgm:pt>
    <dgm:pt modelId="{DAC5745A-14A0-47E5-A950-DCBFB25BA14D}" type="pres">
      <dgm:prSet presAssocID="{F6486524-9E19-4B30-A675-46079ECDCBF5}" presName="rootComposite" presStyleCnt="0"/>
      <dgm:spPr/>
    </dgm:pt>
    <dgm:pt modelId="{95141433-75C6-47F5-912A-D561125AA753}" type="pres">
      <dgm:prSet presAssocID="{F6486524-9E19-4B30-A675-46079ECDCBF5}" presName="rootText" presStyleLbl="node1" presStyleIdx="0" presStyleCnt="1" custScaleX="125638" custScaleY="99101" custLinFactNeighborX="146" custLinFactNeighborY="11821"/>
      <dgm:spPr/>
      <dgm:t>
        <a:bodyPr/>
        <a:lstStyle/>
        <a:p>
          <a:endParaRPr lang="es-MX"/>
        </a:p>
      </dgm:t>
    </dgm:pt>
    <dgm:pt modelId="{0EBF36F9-FF56-4EC0-8296-8E828DDF6487}" type="pres">
      <dgm:prSet presAssocID="{F6486524-9E19-4B30-A675-46079ECDCBF5}" presName="rootConnector" presStyleLbl="node1" presStyleIdx="0" presStyleCnt="1"/>
      <dgm:spPr/>
      <dgm:t>
        <a:bodyPr/>
        <a:lstStyle/>
        <a:p>
          <a:endParaRPr lang="es-MX"/>
        </a:p>
      </dgm:t>
    </dgm:pt>
    <dgm:pt modelId="{3EE8BAD4-EDD4-42C7-9E64-FBA43CF239C2}" type="pres">
      <dgm:prSet presAssocID="{F6486524-9E19-4B30-A675-46079ECDCBF5}" presName="childShape" presStyleCnt="0"/>
      <dgm:spPr/>
    </dgm:pt>
    <dgm:pt modelId="{37EF25AD-9904-43B8-8FEA-D8AF27EFC148}" type="pres">
      <dgm:prSet presAssocID="{0022A24D-A6C3-4478-A839-E398F95EF704}" presName="Name13" presStyleLbl="parChTrans1D2" presStyleIdx="0" presStyleCnt="2"/>
      <dgm:spPr/>
      <dgm:t>
        <a:bodyPr/>
        <a:lstStyle/>
        <a:p>
          <a:endParaRPr lang="es-MX"/>
        </a:p>
      </dgm:t>
    </dgm:pt>
    <dgm:pt modelId="{7197B34D-A1E0-47F7-A8B2-013A922989B7}" type="pres">
      <dgm:prSet presAssocID="{1AB5AC59-977A-4329-9204-DEA5B1DFADA7}" presName="childText" presStyleLbl="bgAcc1" presStyleIdx="0" presStyleCnt="2" custScaleX="126003" custScaleY="789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9DF625-935A-46D4-97C1-37869E17460F}" type="pres">
      <dgm:prSet presAssocID="{70994EE8-8F47-45E2-B4E2-4FF67CD0ABC6}" presName="Name13" presStyleLbl="parChTrans1D2" presStyleIdx="1" presStyleCnt="2"/>
      <dgm:spPr/>
      <dgm:t>
        <a:bodyPr/>
        <a:lstStyle/>
        <a:p>
          <a:endParaRPr lang="es-MX"/>
        </a:p>
      </dgm:t>
    </dgm:pt>
    <dgm:pt modelId="{7237CB5C-0483-40A6-B44E-21C65CF7C9F1}" type="pres">
      <dgm:prSet presAssocID="{D2598B1D-5661-420A-AC2F-21C2AEF09C9D}" presName="childText" presStyleLbl="bgAcc1" presStyleIdx="1" presStyleCnt="2" custScaleX="1247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47CEF0D-64CF-4382-B9B6-8104B9FFBECC}" type="presOf" srcId="{F6486524-9E19-4B30-A675-46079ECDCBF5}" destId="{95141433-75C6-47F5-912A-D561125AA753}" srcOrd="0" destOrd="0" presId="urn:microsoft.com/office/officeart/2005/8/layout/hierarchy3"/>
    <dgm:cxn modelId="{1BADAF67-A879-47CC-BA01-06BE2C59ED95}" type="presOf" srcId="{4BDD0F4B-DD6D-4C8A-BDC4-312E33FA1087}" destId="{7D0C0E4C-A3E6-41CD-9CF2-BC18AEEB4551}" srcOrd="0" destOrd="0" presId="urn:microsoft.com/office/officeart/2005/8/layout/hierarchy3"/>
    <dgm:cxn modelId="{A9D5F8F6-69F3-449A-8DF4-05EAAFE2D562}" type="presOf" srcId="{70994EE8-8F47-45E2-B4E2-4FF67CD0ABC6}" destId="{4C9DF625-935A-46D4-97C1-37869E17460F}" srcOrd="0" destOrd="0" presId="urn:microsoft.com/office/officeart/2005/8/layout/hierarchy3"/>
    <dgm:cxn modelId="{47DFFF27-616B-49B8-A673-F85B9EC8B98A}" srcId="{F6486524-9E19-4B30-A675-46079ECDCBF5}" destId="{D2598B1D-5661-420A-AC2F-21C2AEF09C9D}" srcOrd="1" destOrd="0" parTransId="{70994EE8-8F47-45E2-B4E2-4FF67CD0ABC6}" sibTransId="{AAAE576F-CBCE-4A34-9CB0-34163C29C4ED}"/>
    <dgm:cxn modelId="{40179DA2-B425-4C77-B744-904BB54FFE96}" srcId="{4BDD0F4B-DD6D-4C8A-BDC4-312E33FA1087}" destId="{F6486524-9E19-4B30-A675-46079ECDCBF5}" srcOrd="0" destOrd="0" parTransId="{E7C90A8B-BCB2-4DB5-B86F-FA08E8269021}" sibTransId="{09126BEE-78E6-486B-BDB4-85A98383A1B9}"/>
    <dgm:cxn modelId="{F7613F6E-1582-46AF-A466-F8DA163184AE}" type="presOf" srcId="{F6486524-9E19-4B30-A675-46079ECDCBF5}" destId="{0EBF36F9-FF56-4EC0-8296-8E828DDF6487}" srcOrd="1" destOrd="0" presId="urn:microsoft.com/office/officeart/2005/8/layout/hierarchy3"/>
    <dgm:cxn modelId="{4ECAE358-C8AD-43E2-A936-1151EAD33899}" type="presOf" srcId="{1AB5AC59-977A-4329-9204-DEA5B1DFADA7}" destId="{7197B34D-A1E0-47F7-A8B2-013A922989B7}" srcOrd="0" destOrd="0" presId="urn:microsoft.com/office/officeart/2005/8/layout/hierarchy3"/>
    <dgm:cxn modelId="{79033BA1-7078-4CFE-B1F3-DCF90CF61EB8}" srcId="{F6486524-9E19-4B30-A675-46079ECDCBF5}" destId="{1AB5AC59-977A-4329-9204-DEA5B1DFADA7}" srcOrd="0" destOrd="0" parTransId="{0022A24D-A6C3-4478-A839-E398F95EF704}" sibTransId="{418309E6-E5E5-4B2D-BCCC-C291211F1A5F}"/>
    <dgm:cxn modelId="{9389F9AC-4497-4626-8EDA-F52A9791001C}" type="presOf" srcId="{0022A24D-A6C3-4478-A839-E398F95EF704}" destId="{37EF25AD-9904-43B8-8FEA-D8AF27EFC148}" srcOrd="0" destOrd="0" presId="urn:microsoft.com/office/officeart/2005/8/layout/hierarchy3"/>
    <dgm:cxn modelId="{69773E0E-151B-4A95-8217-D147E6CFC043}" type="presOf" srcId="{D2598B1D-5661-420A-AC2F-21C2AEF09C9D}" destId="{7237CB5C-0483-40A6-B44E-21C65CF7C9F1}" srcOrd="0" destOrd="0" presId="urn:microsoft.com/office/officeart/2005/8/layout/hierarchy3"/>
    <dgm:cxn modelId="{DD385151-738B-4B7C-86B7-E3C2D46B3A64}" type="presParOf" srcId="{7D0C0E4C-A3E6-41CD-9CF2-BC18AEEB4551}" destId="{3B398620-7232-4618-9D05-650F6F084562}" srcOrd="0" destOrd="0" presId="urn:microsoft.com/office/officeart/2005/8/layout/hierarchy3"/>
    <dgm:cxn modelId="{F003AD58-B0C7-46FC-AE0E-D3B77B271FEC}" type="presParOf" srcId="{3B398620-7232-4618-9D05-650F6F084562}" destId="{DAC5745A-14A0-47E5-A950-DCBFB25BA14D}" srcOrd="0" destOrd="0" presId="urn:microsoft.com/office/officeart/2005/8/layout/hierarchy3"/>
    <dgm:cxn modelId="{26A69D1F-08E8-412B-92D8-DB795DA23DAD}" type="presParOf" srcId="{DAC5745A-14A0-47E5-A950-DCBFB25BA14D}" destId="{95141433-75C6-47F5-912A-D561125AA753}" srcOrd="0" destOrd="0" presId="urn:microsoft.com/office/officeart/2005/8/layout/hierarchy3"/>
    <dgm:cxn modelId="{18239928-69D0-4341-A97C-6F48B3472E68}" type="presParOf" srcId="{DAC5745A-14A0-47E5-A950-DCBFB25BA14D}" destId="{0EBF36F9-FF56-4EC0-8296-8E828DDF6487}" srcOrd="1" destOrd="0" presId="urn:microsoft.com/office/officeart/2005/8/layout/hierarchy3"/>
    <dgm:cxn modelId="{2EBE9AF6-18BE-48DE-B3EC-A5C587778059}" type="presParOf" srcId="{3B398620-7232-4618-9D05-650F6F084562}" destId="{3EE8BAD4-EDD4-42C7-9E64-FBA43CF239C2}" srcOrd="1" destOrd="0" presId="urn:microsoft.com/office/officeart/2005/8/layout/hierarchy3"/>
    <dgm:cxn modelId="{B2F44592-59F1-4EAC-A470-0EA5E47E2916}" type="presParOf" srcId="{3EE8BAD4-EDD4-42C7-9E64-FBA43CF239C2}" destId="{37EF25AD-9904-43B8-8FEA-D8AF27EFC148}" srcOrd="0" destOrd="0" presId="urn:microsoft.com/office/officeart/2005/8/layout/hierarchy3"/>
    <dgm:cxn modelId="{9F296E85-3D65-47F4-8630-53626F356673}" type="presParOf" srcId="{3EE8BAD4-EDD4-42C7-9E64-FBA43CF239C2}" destId="{7197B34D-A1E0-47F7-A8B2-013A922989B7}" srcOrd="1" destOrd="0" presId="urn:microsoft.com/office/officeart/2005/8/layout/hierarchy3"/>
    <dgm:cxn modelId="{032D38B7-4DE5-49D3-9442-0FAA7C729435}" type="presParOf" srcId="{3EE8BAD4-EDD4-42C7-9E64-FBA43CF239C2}" destId="{4C9DF625-935A-46D4-97C1-37869E17460F}" srcOrd="2" destOrd="0" presId="urn:microsoft.com/office/officeart/2005/8/layout/hierarchy3"/>
    <dgm:cxn modelId="{E4ACCCD8-F14F-4119-BA50-047DE100A2E0}" type="presParOf" srcId="{3EE8BAD4-EDD4-42C7-9E64-FBA43CF239C2}" destId="{7237CB5C-0483-40A6-B44E-21C65CF7C9F1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BDD0F4B-DD6D-4C8A-BDC4-312E33FA1087}" type="doc">
      <dgm:prSet loTypeId="urn:microsoft.com/office/officeart/2005/8/layout/hierarchy5" loCatId="hierarchy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es-MX"/>
        </a:p>
      </dgm:t>
    </dgm:pt>
    <dgm:pt modelId="{1AB5AC59-977A-4329-9204-DEA5B1DFADA7}">
      <dgm:prSet phldrT="[Texto]" custT="1"/>
      <dgm:spPr/>
      <dgm:t>
        <a:bodyPr/>
        <a:lstStyle/>
        <a:p>
          <a:pPr algn="ctr"/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 existe motivación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22A24D-A6C3-4478-A839-E398F95EF704}" type="parTrans" cxnId="{79033BA1-7078-4CFE-B1F3-DCF90CF61EB8}">
      <dgm:prSet/>
      <dgm:spPr/>
      <dgm:t>
        <a:bodyPr/>
        <a:lstStyle/>
        <a:p>
          <a:endParaRPr lang="es-MX"/>
        </a:p>
      </dgm:t>
    </dgm:pt>
    <dgm:pt modelId="{418309E6-E5E5-4B2D-BCCC-C291211F1A5F}" type="sibTrans" cxnId="{79033BA1-7078-4CFE-B1F3-DCF90CF61EB8}">
      <dgm:prSet/>
      <dgm:spPr/>
      <dgm:t>
        <a:bodyPr/>
        <a:lstStyle/>
        <a:p>
          <a:endParaRPr lang="es-MX"/>
        </a:p>
      </dgm:t>
    </dgm:pt>
    <dgm:pt modelId="{D2598B1D-5661-420A-AC2F-21C2AEF09C9D}">
      <dgm:prSet phldrT="[Texto]" custT="1"/>
      <dgm:spPr/>
      <dgm:t>
        <a:bodyPr/>
        <a:lstStyle/>
        <a:p>
          <a:pPr algn="just"/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Los empleados dependen de las organizaciones en  su seguridad y bienestar</a:t>
          </a:r>
          <a:endParaRPr lang="es-MX" sz="19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994EE8-8F47-45E2-B4E2-4FF67CD0ABC6}" type="parTrans" cxnId="{47DFFF27-616B-49B8-A673-F85B9EC8B98A}">
      <dgm:prSet/>
      <dgm:spPr/>
      <dgm:t>
        <a:bodyPr/>
        <a:lstStyle/>
        <a:p>
          <a:endParaRPr lang="es-MX"/>
        </a:p>
      </dgm:t>
    </dgm:pt>
    <dgm:pt modelId="{AAAE576F-CBCE-4A34-9CB0-34163C29C4ED}" type="sibTrans" cxnId="{47DFFF27-616B-49B8-A673-F85B9EC8B98A}">
      <dgm:prSet/>
      <dgm:spPr/>
      <dgm:t>
        <a:bodyPr/>
        <a:lstStyle/>
        <a:p>
          <a:endParaRPr lang="es-MX"/>
        </a:p>
      </dgm:t>
    </dgm:pt>
    <dgm:pt modelId="{6409EB19-A9BE-4F07-9402-C59DA75E8EF9}">
      <dgm:prSet custT="1"/>
      <dgm:spPr/>
      <dgm:t>
        <a:bodyPr/>
        <a:lstStyle/>
        <a:p>
          <a:pPr algn="ctr"/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Cooperación</a:t>
          </a:r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pasiva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2738DC-C5D5-4BF3-97F1-C3FB02411C40}" type="parTrans" cxnId="{B5ED292D-927C-40F7-93CF-F508A33AE3AA}">
      <dgm:prSet/>
      <dgm:spPr/>
      <dgm:t>
        <a:bodyPr/>
        <a:lstStyle/>
        <a:p>
          <a:endParaRPr lang="es-MX"/>
        </a:p>
      </dgm:t>
    </dgm:pt>
    <dgm:pt modelId="{D474DBE7-64C0-4F74-B2EA-D0620DA30B12}" type="sibTrans" cxnId="{B5ED292D-927C-40F7-93CF-F508A33AE3AA}">
      <dgm:prSet/>
      <dgm:spPr/>
      <dgm:t>
        <a:bodyPr/>
        <a:lstStyle/>
        <a:p>
          <a:endParaRPr lang="es-MX"/>
        </a:p>
      </dgm:t>
    </dgm:pt>
    <dgm:pt modelId="{F6486524-9E19-4B30-A675-46079ECDCBF5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CUSTODIA</a:t>
          </a:r>
          <a:endParaRPr lang="es-MX" sz="2400" b="1" dirty="0">
            <a:solidFill>
              <a:schemeClr val="accent1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126BEE-78E6-486B-BDB4-85A98383A1B9}" type="sibTrans" cxnId="{40179DA2-B425-4C77-B744-904BB54FFE96}">
      <dgm:prSet/>
      <dgm:spPr/>
      <dgm:t>
        <a:bodyPr/>
        <a:lstStyle/>
        <a:p>
          <a:endParaRPr lang="es-MX"/>
        </a:p>
      </dgm:t>
    </dgm:pt>
    <dgm:pt modelId="{E7C90A8B-BCB2-4DB5-B86F-FA08E8269021}" type="parTrans" cxnId="{40179DA2-B425-4C77-B744-904BB54FFE96}">
      <dgm:prSet/>
      <dgm:spPr/>
      <dgm:t>
        <a:bodyPr/>
        <a:lstStyle/>
        <a:p>
          <a:endParaRPr lang="es-MX"/>
        </a:p>
      </dgm:t>
    </dgm:pt>
    <dgm:pt modelId="{70569938-E404-4E07-9B58-53CAB2E40A0D}" type="pres">
      <dgm:prSet presAssocID="{4BDD0F4B-DD6D-4C8A-BDC4-312E33FA108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41E1ACF-B0B8-4676-82EC-16F58F1FC0D6}" type="pres">
      <dgm:prSet presAssocID="{4BDD0F4B-DD6D-4C8A-BDC4-312E33FA1087}" presName="hierFlow" presStyleCnt="0"/>
      <dgm:spPr/>
    </dgm:pt>
    <dgm:pt modelId="{94BD3DD1-5A76-4E01-A304-C7E9A5D27A96}" type="pres">
      <dgm:prSet presAssocID="{4BDD0F4B-DD6D-4C8A-BDC4-312E33FA108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702D957-B90A-44C7-814E-6B93936CCBFD}" type="pres">
      <dgm:prSet presAssocID="{F6486524-9E19-4B30-A675-46079ECDCBF5}" presName="Name17" presStyleCnt="0"/>
      <dgm:spPr/>
    </dgm:pt>
    <dgm:pt modelId="{B0E25910-8419-4811-BA57-16AE935EA60F}" type="pres">
      <dgm:prSet presAssocID="{F6486524-9E19-4B30-A675-46079ECDCBF5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EC13B25-53AF-4387-9712-399F33C90017}" type="pres">
      <dgm:prSet presAssocID="{F6486524-9E19-4B30-A675-46079ECDCBF5}" presName="hierChild2" presStyleCnt="0"/>
      <dgm:spPr/>
    </dgm:pt>
    <dgm:pt modelId="{2D134A33-30C1-41C3-B17B-B47FEF8A2147}" type="pres">
      <dgm:prSet presAssocID="{0022A24D-A6C3-4478-A839-E398F95EF704}" presName="Name25" presStyleLbl="parChTrans1D2" presStyleIdx="0" presStyleCnt="3"/>
      <dgm:spPr/>
      <dgm:t>
        <a:bodyPr/>
        <a:lstStyle/>
        <a:p>
          <a:endParaRPr lang="es-MX"/>
        </a:p>
      </dgm:t>
    </dgm:pt>
    <dgm:pt modelId="{DF0F3270-D9D4-432B-8DE3-BB27BC902144}" type="pres">
      <dgm:prSet presAssocID="{0022A24D-A6C3-4478-A839-E398F95EF704}" presName="connTx" presStyleLbl="parChTrans1D2" presStyleIdx="0" presStyleCnt="3"/>
      <dgm:spPr/>
      <dgm:t>
        <a:bodyPr/>
        <a:lstStyle/>
        <a:p>
          <a:endParaRPr lang="es-MX"/>
        </a:p>
      </dgm:t>
    </dgm:pt>
    <dgm:pt modelId="{5C9CD6B4-4EB9-4CA5-95F1-A71DF10CD635}" type="pres">
      <dgm:prSet presAssocID="{1AB5AC59-977A-4329-9204-DEA5B1DFADA7}" presName="Name30" presStyleCnt="0"/>
      <dgm:spPr/>
    </dgm:pt>
    <dgm:pt modelId="{6826D049-F3B9-4E8C-801F-33CD75F71F5E}" type="pres">
      <dgm:prSet presAssocID="{1AB5AC59-977A-4329-9204-DEA5B1DFADA7}" presName="level2Shape" presStyleLbl="node2" presStyleIdx="0" presStyleCnt="3" custLinFactNeighborX="695" custLinFactNeighborY="935"/>
      <dgm:spPr/>
      <dgm:t>
        <a:bodyPr/>
        <a:lstStyle/>
        <a:p>
          <a:endParaRPr lang="es-MX"/>
        </a:p>
      </dgm:t>
    </dgm:pt>
    <dgm:pt modelId="{F17C7C9F-F650-4CCC-A7F1-3B9F4A9F3928}" type="pres">
      <dgm:prSet presAssocID="{1AB5AC59-977A-4329-9204-DEA5B1DFADA7}" presName="hierChild3" presStyleCnt="0"/>
      <dgm:spPr/>
    </dgm:pt>
    <dgm:pt modelId="{7937A6AB-2C47-4E1C-AFD4-201E444D5BFA}" type="pres">
      <dgm:prSet presAssocID="{922738DC-C5D5-4BF3-97F1-C3FB02411C40}" presName="Name25" presStyleLbl="parChTrans1D2" presStyleIdx="1" presStyleCnt="3"/>
      <dgm:spPr/>
      <dgm:t>
        <a:bodyPr/>
        <a:lstStyle/>
        <a:p>
          <a:endParaRPr lang="es-MX"/>
        </a:p>
      </dgm:t>
    </dgm:pt>
    <dgm:pt modelId="{F20E7B51-DD4D-4C9E-86D7-90612BED80D8}" type="pres">
      <dgm:prSet presAssocID="{922738DC-C5D5-4BF3-97F1-C3FB02411C40}" presName="connTx" presStyleLbl="parChTrans1D2" presStyleIdx="1" presStyleCnt="3"/>
      <dgm:spPr/>
      <dgm:t>
        <a:bodyPr/>
        <a:lstStyle/>
        <a:p>
          <a:endParaRPr lang="es-MX"/>
        </a:p>
      </dgm:t>
    </dgm:pt>
    <dgm:pt modelId="{09C8D75C-223C-42D2-A6EC-3637194120E9}" type="pres">
      <dgm:prSet presAssocID="{6409EB19-A9BE-4F07-9402-C59DA75E8EF9}" presName="Name30" presStyleCnt="0"/>
      <dgm:spPr/>
    </dgm:pt>
    <dgm:pt modelId="{5FB508F0-0724-426C-8E8C-97E8BD51CD9D}" type="pres">
      <dgm:prSet presAssocID="{6409EB19-A9BE-4F07-9402-C59DA75E8EF9}" presName="level2Shape" presStyleLbl="node2" presStyleIdx="1" presStyleCnt="3"/>
      <dgm:spPr/>
      <dgm:t>
        <a:bodyPr/>
        <a:lstStyle/>
        <a:p>
          <a:endParaRPr lang="es-MX"/>
        </a:p>
      </dgm:t>
    </dgm:pt>
    <dgm:pt modelId="{95FB4940-E3F3-4C8F-A22D-970B50D273BC}" type="pres">
      <dgm:prSet presAssocID="{6409EB19-A9BE-4F07-9402-C59DA75E8EF9}" presName="hierChild3" presStyleCnt="0"/>
      <dgm:spPr/>
    </dgm:pt>
    <dgm:pt modelId="{7EE1C583-53E6-4307-B55A-431FB6CFF93D}" type="pres">
      <dgm:prSet presAssocID="{70994EE8-8F47-45E2-B4E2-4FF67CD0ABC6}" presName="Name25" presStyleLbl="parChTrans1D2" presStyleIdx="2" presStyleCnt="3"/>
      <dgm:spPr/>
      <dgm:t>
        <a:bodyPr/>
        <a:lstStyle/>
        <a:p>
          <a:endParaRPr lang="es-MX"/>
        </a:p>
      </dgm:t>
    </dgm:pt>
    <dgm:pt modelId="{740D8C60-CA4E-4439-ADC8-D193297B02F0}" type="pres">
      <dgm:prSet presAssocID="{70994EE8-8F47-45E2-B4E2-4FF67CD0ABC6}" presName="connTx" presStyleLbl="parChTrans1D2" presStyleIdx="2" presStyleCnt="3"/>
      <dgm:spPr/>
      <dgm:t>
        <a:bodyPr/>
        <a:lstStyle/>
        <a:p>
          <a:endParaRPr lang="es-MX"/>
        </a:p>
      </dgm:t>
    </dgm:pt>
    <dgm:pt modelId="{D0A2434D-D699-4337-BA28-6112F093F05F}" type="pres">
      <dgm:prSet presAssocID="{D2598B1D-5661-420A-AC2F-21C2AEF09C9D}" presName="Name30" presStyleCnt="0"/>
      <dgm:spPr/>
    </dgm:pt>
    <dgm:pt modelId="{21C4D80A-4B84-4C64-8B80-6DA6B85791CF}" type="pres">
      <dgm:prSet presAssocID="{D2598B1D-5661-420A-AC2F-21C2AEF09C9D}" presName="level2Shape" presStyleLbl="node2" presStyleIdx="2" presStyleCnt="3"/>
      <dgm:spPr/>
      <dgm:t>
        <a:bodyPr/>
        <a:lstStyle/>
        <a:p>
          <a:endParaRPr lang="es-MX"/>
        </a:p>
      </dgm:t>
    </dgm:pt>
    <dgm:pt modelId="{8420F4A7-2041-407C-8D77-930D9B9E3957}" type="pres">
      <dgm:prSet presAssocID="{D2598B1D-5661-420A-AC2F-21C2AEF09C9D}" presName="hierChild3" presStyleCnt="0"/>
      <dgm:spPr/>
    </dgm:pt>
    <dgm:pt modelId="{285F39B5-8021-441C-8DE9-E521327F2DD2}" type="pres">
      <dgm:prSet presAssocID="{4BDD0F4B-DD6D-4C8A-BDC4-312E33FA1087}" presName="bgShapesFlow" presStyleCnt="0"/>
      <dgm:spPr/>
    </dgm:pt>
  </dgm:ptLst>
  <dgm:cxnLst>
    <dgm:cxn modelId="{504EB9E3-C2B6-4D35-9739-7F31C6C869B7}" type="presOf" srcId="{70994EE8-8F47-45E2-B4E2-4FF67CD0ABC6}" destId="{740D8C60-CA4E-4439-ADC8-D193297B02F0}" srcOrd="1" destOrd="0" presId="urn:microsoft.com/office/officeart/2005/8/layout/hierarchy5"/>
    <dgm:cxn modelId="{9B418502-A6B0-4A81-8213-10EC76F7C748}" type="presOf" srcId="{922738DC-C5D5-4BF3-97F1-C3FB02411C40}" destId="{7937A6AB-2C47-4E1C-AFD4-201E444D5BFA}" srcOrd="0" destOrd="0" presId="urn:microsoft.com/office/officeart/2005/8/layout/hierarchy5"/>
    <dgm:cxn modelId="{5DE45A13-B5DE-4323-A97A-D9289BBFA014}" type="presOf" srcId="{70994EE8-8F47-45E2-B4E2-4FF67CD0ABC6}" destId="{7EE1C583-53E6-4307-B55A-431FB6CFF93D}" srcOrd="0" destOrd="0" presId="urn:microsoft.com/office/officeart/2005/8/layout/hierarchy5"/>
    <dgm:cxn modelId="{F8360850-DCD2-4015-87CD-0069BE2FCEE0}" type="presOf" srcId="{922738DC-C5D5-4BF3-97F1-C3FB02411C40}" destId="{F20E7B51-DD4D-4C9E-86D7-90612BED80D8}" srcOrd="1" destOrd="0" presId="urn:microsoft.com/office/officeart/2005/8/layout/hierarchy5"/>
    <dgm:cxn modelId="{F53C9815-CF27-41AD-967C-65C45A475A40}" type="presOf" srcId="{0022A24D-A6C3-4478-A839-E398F95EF704}" destId="{DF0F3270-D9D4-432B-8DE3-BB27BC902144}" srcOrd="1" destOrd="0" presId="urn:microsoft.com/office/officeart/2005/8/layout/hierarchy5"/>
    <dgm:cxn modelId="{B5ED292D-927C-40F7-93CF-F508A33AE3AA}" srcId="{F6486524-9E19-4B30-A675-46079ECDCBF5}" destId="{6409EB19-A9BE-4F07-9402-C59DA75E8EF9}" srcOrd="1" destOrd="0" parTransId="{922738DC-C5D5-4BF3-97F1-C3FB02411C40}" sibTransId="{D474DBE7-64C0-4F74-B2EA-D0620DA30B12}"/>
    <dgm:cxn modelId="{5C055609-67D4-4BE1-B3AB-501B7E72BB9E}" type="presOf" srcId="{4BDD0F4B-DD6D-4C8A-BDC4-312E33FA1087}" destId="{70569938-E404-4E07-9B58-53CAB2E40A0D}" srcOrd="0" destOrd="0" presId="urn:microsoft.com/office/officeart/2005/8/layout/hierarchy5"/>
    <dgm:cxn modelId="{3AECA27E-04F0-4CF8-82DE-8004E1937A45}" type="presOf" srcId="{0022A24D-A6C3-4478-A839-E398F95EF704}" destId="{2D134A33-30C1-41C3-B17B-B47FEF8A2147}" srcOrd="0" destOrd="0" presId="urn:microsoft.com/office/officeart/2005/8/layout/hierarchy5"/>
    <dgm:cxn modelId="{47DFFF27-616B-49B8-A673-F85B9EC8B98A}" srcId="{F6486524-9E19-4B30-A675-46079ECDCBF5}" destId="{D2598B1D-5661-420A-AC2F-21C2AEF09C9D}" srcOrd="2" destOrd="0" parTransId="{70994EE8-8F47-45E2-B4E2-4FF67CD0ABC6}" sibTransId="{AAAE576F-CBCE-4A34-9CB0-34163C29C4ED}"/>
    <dgm:cxn modelId="{1F5AE298-76F1-4855-94D5-52734B359048}" type="presOf" srcId="{1AB5AC59-977A-4329-9204-DEA5B1DFADA7}" destId="{6826D049-F3B9-4E8C-801F-33CD75F71F5E}" srcOrd="0" destOrd="0" presId="urn:microsoft.com/office/officeart/2005/8/layout/hierarchy5"/>
    <dgm:cxn modelId="{0ECD5609-97A3-484A-8076-7D04BFB6E288}" type="presOf" srcId="{F6486524-9E19-4B30-A675-46079ECDCBF5}" destId="{B0E25910-8419-4811-BA57-16AE935EA60F}" srcOrd="0" destOrd="0" presId="urn:microsoft.com/office/officeart/2005/8/layout/hierarchy5"/>
    <dgm:cxn modelId="{40179DA2-B425-4C77-B744-904BB54FFE96}" srcId="{4BDD0F4B-DD6D-4C8A-BDC4-312E33FA1087}" destId="{F6486524-9E19-4B30-A675-46079ECDCBF5}" srcOrd="0" destOrd="0" parTransId="{E7C90A8B-BCB2-4DB5-B86F-FA08E8269021}" sibTransId="{09126BEE-78E6-486B-BDB4-85A98383A1B9}"/>
    <dgm:cxn modelId="{79033BA1-7078-4CFE-B1F3-DCF90CF61EB8}" srcId="{F6486524-9E19-4B30-A675-46079ECDCBF5}" destId="{1AB5AC59-977A-4329-9204-DEA5B1DFADA7}" srcOrd="0" destOrd="0" parTransId="{0022A24D-A6C3-4478-A839-E398F95EF704}" sibTransId="{418309E6-E5E5-4B2D-BCCC-C291211F1A5F}"/>
    <dgm:cxn modelId="{DDA6DDD0-36E3-4B97-B162-4469F9D09815}" type="presOf" srcId="{6409EB19-A9BE-4F07-9402-C59DA75E8EF9}" destId="{5FB508F0-0724-426C-8E8C-97E8BD51CD9D}" srcOrd="0" destOrd="0" presId="urn:microsoft.com/office/officeart/2005/8/layout/hierarchy5"/>
    <dgm:cxn modelId="{2071BA56-3EA3-4A18-A829-8BE63DE618EC}" type="presOf" srcId="{D2598B1D-5661-420A-AC2F-21C2AEF09C9D}" destId="{21C4D80A-4B84-4C64-8B80-6DA6B85791CF}" srcOrd="0" destOrd="0" presId="urn:microsoft.com/office/officeart/2005/8/layout/hierarchy5"/>
    <dgm:cxn modelId="{C8FD59DC-DE79-41A9-8959-F18C18BABFBD}" type="presParOf" srcId="{70569938-E404-4E07-9B58-53CAB2E40A0D}" destId="{F41E1ACF-B0B8-4676-82EC-16F58F1FC0D6}" srcOrd="0" destOrd="0" presId="urn:microsoft.com/office/officeart/2005/8/layout/hierarchy5"/>
    <dgm:cxn modelId="{4CECC590-28F5-424A-A537-63CA9BAC6601}" type="presParOf" srcId="{F41E1ACF-B0B8-4676-82EC-16F58F1FC0D6}" destId="{94BD3DD1-5A76-4E01-A304-C7E9A5D27A96}" srcOrd="0" destOrd="0" presId="urn:microsoft.com/office/officeart/2005/8/layout/hierarchy5"/>
    <dgm:cxn modelId="{FB948938-04A6-47F2-8C48-8FFD55AC6BB1}" type="presParOf" srcId="{94BD3DD1-5A76-4E01-A304-C7E9A5D27A96}" destId="{3702D957-B90A-44C7-814E-6B93936CCBFD}" srcOrd="0" destOrd="0" presId="urn:microsoft.com/office/officeart/2005/8/layout/hierarchy5"/>
    <dgm:cxn modelId="{782E045E-CF4F-4813-977A-7B675759ED2E}" type="presParOf" srcId="{3702D957-B90A-44C7-814E-6B93936CCBFD}" destId="{B0E25910-8419-4811-BA57-16AE935EA60F}" srcOrd="0" destOrd="0" presId="urn:microsoft.com/office/officeart/2005/8/layout/hierarchy5"/>
    <dgm:cxn modelId="{F8CFC649-6628-4B0A-8E0A-5797E4C0EEF6}" type="presParOf" srcId="{3702D957-B90A-44C7-814E-6B93936CCBFD}" destId="{CEC13B25-53AF-4387-9712-399F33C90017}" srcOrd="1" destOrd="0" presId="urn:microsoft.com/office/officeart/2005/8/layout/hierarchy5"/>
    <dgm:cxn modelId="{D469FC30-6A61-46CC-9FC2-E8029E641A81}" type="presParOf" srcId="{CEC13B25-53AF-4387-9712-399F33C90017}" destId="{2D134A33-30C1-41C3-B17B-B47FEF8A2147}" srcOrd="0" destOrd="0" presId="urn:microsoft.com/office/officeart/2005/8/layout/hierarchy5"/>
    <dgm:cxn modelId="{5646D418-58D5-43BC-B27F-93A567A1290A}" type="presParOf" srcId="{2D134A33-30C1-41C3-B17B-B47FEF8A2147}" destId="{DF0F3270-D9D4-432B-8DE3-BB27BC902144}" srcOrd="0" destOrd="0" presId="urn:microsoft.com/office/officeart/2005/8/layout/hierarchy5"/>
    <dgm:cxn modelId="{48DB886E-3562-4DC4-8D91-34C3BDDCA474}" type="presParOf" srcId="{CEC13B25-53AF-4387-9712-399F33C90017}" destId="{5C9CD6B4-4EB9-4CA5-95F1-A71DF10CD635}" srcOrd="1" destOrd="0" presId="urn:microsoft.com/office/officeart/2005/8/layout/hierarchy5"/>
    <dgm:cxn modelId="{FBBB0822-3BE5-4A56-BFC5-BC25C32A09FB}" type="presParOf" srcId="{5C9CD6B4-4EB9-4CA5-95F1-A71DF10CD635}" destId="{6826D049-F3B9-4E8C-801F-33CD75F71F5E}" srcOrd="0" destOrd="0" presId="urn:microsoft.com/office/officeart/2005/8/layout/hierarchy5"/>
    <dgm:cxn modelId="{A1B8B3DF-5E7B-45E0-B0E3-9C060B666C73}" type="presParOf" srcId="{5C9CD6B4-4EB9-4CA5-95F1-A71DF10CD635}" destId="{F17C7C9F-F650-4CCC-A7F1-3B9F4A9F3928}" srcOrd="1" destOrd="0" presId="urn:microsoft.com/office/officeart/2005/8/layout/hierarchy5"/>
    <dgm:cxn modelId="{71A3EB7D-8073-44B3-80D4-431DDEBD5922}" type="presParOf" srcId="{CEC13B25-53AF-4387-9712-399F33C90017}" destId="{7937A6AB-2C47-4E1C-AFD4-201E444D5BFA}" srcOrd="2" destOrd="0" presId="urn:microsoft.com/office/officeart/2005/8/layout/hierarchy5"/>
    <dgm:cxn modelId="{1A00EC1E-0F7C-4EBA-A9D9-E3C70725C5B1}" type="presParOf" srcId="{7937A6AB-2C47-4E1C-AFD4-201E444D5BFA}" destId="{F20E7B51-DD4D-4C9E-86D7-90612BED80D8}" srcOrd="0" destOrd="0" presId="urn:microsoft.com/office/officeart/2005/8/layout/hierarchy5"/>
    <dgm:cxn modelId="{FD3F94A0-FCE9-4244-94F9-A78F443BA104}" type="presParOf" srcId="{CEC13B25-53AF-4387-9712-399F33C90017}" destId="{09C8D75C-223C-42D2-A6EC-3637194120E9}" srcOrd="3" destOrd="0" presId="urn:microsoft.com/office/officeart/2005/8/layout/hierarchy5"/>
    <dgm:cxn modelId="{E2BF8B2B-D198-42F4-AD4A-ACF7E2FF601D}" type="presParOf" srcId="{09C8D75C-223C-42D2-A6EC-3637194120E9}" destId="{5FB508F0-0724-426C-8E8C-97E8BD51CD9D}" srcOrd="0" destOrd="0" presId="urn:microsoft.com/office/officeart/2005/8/layout/hierarchy5"/>
    <dgm:cxn modelId="{F78B44C7-8601-4080-B879-9D80570117D9}" type="presParOf" srcId="{09C8D75C-223C-42D2-A6EC-3637194120E9}" destId="{95FB4940-E3F3-4C8F-A22D-970B50D273BC}" srcOrd="1" destOrd="0" presId="urn:microsoft.com/office/officeart/2005/8/layout/hierarchy5"/>
    <dgm:cxn modelId="{C8D79EBC-9B2D-40DD-AA9F-97537840598C}" type="presParOf" srcId="{CEC13B25-53AF-4387-9712-399F33C90017}" destId="{7EE1C583-53E6-4307-B55A-431FB6CFF93D}" srcOrd="4" destOrd="0" presId="urn:microsoft.com/office/officeart/2005/8/layout/hierarchy5"/>
    <dgm:cxn modelId="{714C88B2-F759-4FF1-892B-CA9CF3CF3C8E}" type="presParOf" srcId="{7EE1C583-53E6-4307-B55A-431FB6CFF93D}" destId="{740D8C60-CA4E-4439-ADC8-D193297B02F0}" srcOrd="0" destOrd="0" presId="urn:microsoft.com/office/officeart/2005/8/layout/hierarchy5"/>
    <dgm:cxn modelId="{BC654216-6AB2-4079-94D2-A9FCDCF4B090}" type="presParOf" srcId="{CEC13B25-53AF-4387-9712-399F33C90017}" destId="{D0A2434D-D699-4337-BA28-6112F093F05F}" srcOrd="5" destOrd="0" presId="urn:microsoft.com/office/officeart/2005/8/layout/hierarchy5"/>
    <dgm:cxn modelId="{EC5E369A-53B9-4599-B354-C895B2A953CF}" type="presParOf" srcId="{D0A2434D-D699-4337-BA28-6112F093F05F}" destId="{21C4D80A-4B84-4C64-8B80-6DA6B85791CF}" srcOrd="0" destOrd="0" presId="urn:microsoft.com/office/officeart/2005/8/layout/hierarchy5"/>
    <dgm:cxn modelId="{D3B5A313-7B6B-46A5-8042-EF5173696679}" type="presParOf" srcId="{D0A2434D-D699-4337-BA28-6112F093F05F}" destId="{8420F4A7-2041-407C-8D77-930D9B9E3957}" srcOrd="1" destOrd="0" presId="urn:microsoft.com/office/officeart/2005/8/layout/hierarchy5"/>
    <dgm:cxn modelId="{E62DC903-A2BB-42D6-A612-8C7962ABD469}" type="presParOf" srcId="{70569938-E404-4E07-9B58-53CAB2E40A0D}" destId="{285F39B5-8021-441C-8DE9-E521327F2DD2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A084848-62A1-4943-AB71-C84FDCDE6C54}" type="doc">
      <dgm:prSet loTypeId="urn:microsoft.com/office/officeart/2005/8/layout/arrow2" loCatId="process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F696BF18-32F1-45D9-B72A-6851A1663D7A}">
      <dgm:prSet phldrT="[Texto]"/>
      <dgm:spPr/>
      <dgm:t>
        <a:bodyPr/>
        <a:lstStyle/>
        <a:p>
          <a:r>
            <a:rPr lang="es-MX" dirty="0" smtClean="0"/>
            <a:t>Buena </a:t>
          </a:r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BEC4A5-DE1C-4C3B-9A14-AA71C8DFE39A}" type="parTrans" cxnId="{B172F546-768F-444E-B3E1-575164391DB4}">
      <dgm:prSet/>
      <dgm:spPr/>
      <dgm:t>
        <a:bodyPr/>
        <a:lstStyle/>
        <a:p>
          <a:endParaRPr lang="es-MX"/>
        </a:p>
      </dgm:t>
    </dgm:pt>
    <dgm:pt modelId="{07BE95E6-910A-4893-ACDF-212E0AEC79C1}" type="sibTrans" cxnId="{B172F546-768F-444E-B3E1-575164391DB4}">
      <dgm:prSet/>
      <dgm:spPr/>
      <dgm:t>
        <a:bodyPr/>
        <a:lstStyle/>
        <a:p>
          <a:endParaRPr lang="es-MX"/>
        </a:p>
      </dgm:t>
    </dgm:pt>
    <dgm:pt modelId="{96816566-49FE-4837-8ECF-D713EB27EB66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B0B0EA-3F1A-46FA-963A-4E98CF42C0A7}" type="parTrans" cxnId="{66D23DE6-5424-4D60-9A0A-B3AFD01C5ACA}">
      <dgm:prSet/>
      <dgm:spPr/>
      <dgm:t>
        <a:bodyPr/>
        <a:lstStyle/>
        <a:p>
          <a:endParaRPr lang="es-MX"/>
        </a:p>
      </dgm:t>
    </dgm:pt>
    <dgm:pt modelId="{F2A56082-6508-4E2D-A166-B9DA839B9854}" type="sibTrans" cxnId="{66D23DE6-5424-4D60-9A0A-B3AFD01C5ACA}">
      <dgm:prSet/>
      <dgm:spPr/>
      <dgm:t>
        <a:bodyPr/>
        <a:lstStyle/>
        <a:p>
          <a:endParaRPr lang="es-MX"/>
        </a:p>
      </dgm:t>
    </dgm:pt>
    <dgm:pt modelId="{82E98751-0A33-46AD-B18D-4D7354B3F553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Liderazgo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7914C7-F371-4203-ADE0-C746C302EFAA}" type="parTrans" cxnId="{B0DABE40-9F82-46A1-A15A-C2528F6F45FD}">
      <dgm:prSet/>
      <dgm:spPr/>
      <dgm:t>
        <a:bodyPr/>
        <a:lstStyle/>
        <a:p>
          <a:endParaRPr lang="es-MX"/>
        </a:p>
      </dgm:t>
    </dgm:pt>
    <dgm:pt modelId="{FE14C527-087D-4F0F-91D4-C1807663F002}" type="sibTrans" cxnId="{B0DABE40-9F82-46A1-A15A-C2528F6F45FD}">
      <dgm:prSet/>
      <dgm:spPr/>
      <dgm:t>
        <a:bodyPr/>
        <a:lstStyle/>
        <a:p>
          <a:endParaRPr lang="es-MX"/>
        </a:p>
      </dgm:t>
    </dgm:pt>
    <dgm:pt modelId="{8AC81EAA-74B2-473B-A78D-0B6CF8EB9024}">
      <dgm:prSet/>
      <dgm:spPr/>
      <dgm:t>
        <a:bodyPr/>
        <a:lstStyle/>
        <a:p>
          <a:r>
            <a:rPr lang="es-MX" dirty="0" smtClean="0"/>
            <a:t>Países desarrollados</a:t>
          </a:r>
          <a:endParaRPr lang="es-MX" dirty="0"/>
        </a:p>
      </dgm:t>
    </dgm:pt>
    <dgm:pt modelId="{06178947-E045-43F2-985B-7D8546AB12A1}" type="parTrans" cxnId="{78358CA2-C6DD-4373-83B1-C165B625658E}">
      <dgm:prSet/>
      <dgm:spPr/>
      <dgm:t>
        <a:bodyPr/>
        <a:lstStyle/>
        <a:p>
          <a:endParaRPr lang="es-MX"/>
        </a:p>
      </dgm:t>
    </dgm:pt>
    <dgm:pt modelId="{64758569-E60F-44CC-AC4C-8BA8E7459C9D}" type="sibTrans" cxnId="{78358CA2-C6DD-4373-83B1-C165B625658E}">
      <dgm:prSet/>
      <dgm:spPr/>
      <dgm:t>
        <a:bodyPr/>
        <a:lstStyle/>
        <a:p>
          <a:endParaRPr lang="es-MX"/>
        </a:p>
      </dgm:t>
    </dgm:pt>
    <dgm:pt modelId="{DEEA7211-173F-4734-A929-7E50140DB27B}" type="pres">
      <dgm:prSet presAssocID="{DA084848-62A1-4943-AB71-C84FDCDE6C54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0B9A2D8-E4BB-4EE1-B048-BEE482CD6B6F}" type="pres">
      <dgm:prSet presAssocID="{DA084848-62A1-4943-AB71-C84FDCDE6C54}" presName="arrow" presStyleLbl="bgShp" presStyleIdx="0" presStyleCnt="1"/>
      <dgm:spPr>
        <a:solidFill>
          <a:schemeClr val="accent2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90500">
          <a:bevelT w="190500" h="38100"/>
        </a:sp3d>
      </dgm:spPr>
      <dgm:t>
        <a:bodyPr/>
        <a:lstStyle/>
        <a:p>
          <a:endParaRPr lang="es-MX"/>
        </a:p>
      </dgm:t>
    </dgm:pt>
    <dgm:pt modelId="{E92CC0B3-11F4-4954-B6C4-3CAFDCBD10D3}" type="pres">
      <dgm:prSet presAssocID="{DA084848-62A1-4943-AB71-C84FDCDE6C54}" presName="arrowDiagram4" presStyleCnt="0"/>
      <dgm:spPr/>
      <dgm:t>
        <a:bodyPr/>
        <a:lstStyle/>
        <a:p>
          <a:endParaRPr lang="es-MX"/>
        </a:p>
      </dgm:t>
    </dgm:pt>
    <dgm:pt modelId="{14C11706-A8F3-49EE-8B6F-184F7E14A779}" type="pres">
      <dgm:prSet presAssocID="{8AC81EAA-74B2-473B-A78D-0B6CF8EB9024}" presName="bullet4a" presStyleLbl="node1" presStyleIdx="0" presStyleCnt="4"/>
      <dgm:spPr/>
      <dgm:t>
        <a:bodyPr/>
        <a:lstStyle/>
        <a:p>
          <a:endParaRPr lang="es-MX"/>
        </a:p>
      </dgm:t>
    </dgm:pt>
    <dgm:pt modelId="{4FFBAEA6-CB43-4D96-9D63-9BA662EAD148}" type="pres">
      <dgm:prSet presAssocID="{8AC81EAA-74B2-473B-A78D-0B6CF8EB9024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679C6B-8ECC-470D-ADA9-A626F5A581D8}" type="pres">
      <dgm:prSet presAssocID="{F696BF18-32F1-45D9-B72A-6851A1663D7A}" presName="bullet4b" presStyleLbl="node1" presStyleIdx="1" presStyleCnt="4"/>
      <dgm:spPr/>
      <dgm:t>
        <a:bodyPr/>
        <a:lstStyle/>
        <a:p>
          <a:endParaRPr lang="es-MX"/>
        </a:p>
      </dgm:t>
    </dgm:pt>
    <dgm:pt modelId="{D972B818-4E8E-46F9-9875-9112D36D0B4A}" type="pres">
      <dgm:prSet presAssocID="{F696BF18-32F1-45D9-B72A-6851A1663D7A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EE0A8F-4AE7-4A07-AA3F-4ACE0047C18D}" type="pres">
      <dgm:prSet presAssocID="{96816566-49FE-4837-8ECF-D713EB27EB66}" presName="bullet4c" presStyleLbl="node1" presStyleIdx="2" presStyleCnt="4"/>
      <dgm:spPr/>
      <dgm:t>
        <a:bodyPr/>
        <a:lstStyle/>
        <a:p>
          <a:endParaRPr lang="es-MX"/>
        </a:p>
      </dgm:t>
    </dgm:pt>
    <dgm:pt modelId="{206F1341-8975-46F6-9A90-6E84CD2BB6EB}" type="pres">
      <dgm:prSet presAssocID="{96816566-49FE-4837-8ECF-D713EB27EB66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CF0297-A189-49C0-A3D8-601060F2C7F9}" type="pres">
      <dgm:prSet presAssocID="{82E98751-0A33-46AD-B18D-4D7354B3F553}" presName="bullet4d" presStyleLbl="node1" presStyleIdx="3" presStyleCnt="4"/>
      <dgm:spPr/>
      <dgm:t>
        <a:bodyPr/>
        <a:lstStyle/>
        <a:p>
          <a:endParaRPr lang="es-MX"/>
        </a:p>
      </dgm:t>
    </dgm:pt>
    <dgm:pt modelId="{4D2AAC12-9E6D-4ED7-8DDF-D692951A4ECB}" type="pres">
      <dgm:prSet presAssocID="{82E98751-0A33-46AD-B18D-4D7354B3F553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C529537-4684-4579-A1C0-44E600D79EBB}" type="presOf" srcId="{DA084848-62A1-4943-AB71-C84FDCDE6C54}" destId="{DEEA7211-173F-4734-A929-7E50140DB27B}" srcOrd="0" destOrd="0" presId="urn:microsoft.com/office/officeart/2005/8/layout/arrow2"/>
    <dgm:cxn modelId="{66D23DE6-5424-4D60-9A0A-B3AFD01C5ACA}" srcId="{DA084848-62A1-4943-AB71-C84FDCDE6C54}" destId="{96816566-49FE-4837-8ECF-D713EB27EB66}" srcOrd="2" destOrd="0" parTransId="{7AB0B0EA-3F1A-46FA-963A-4E98CF42C0A7}" sibTransId="{F2A56082-6508-4E2D-A166-B9DA839B9854}"/>
    <dgm:cxn modelId="{49CCDC57-8345-4C93-9282-0F46B12EBA4F}" type="presOf" srcId="{8AC81EAA-74B2-473B-A78D-0B6CF8EB9024}" destId="{4FFBAEA6-CB43-4D96-9D63-9BA662EAD148}" srcOrd="0" destOrd="0" presId="urn:microsoft.com/office/officeart/2005/8/layout/arrow2"/>
    <dgm:cxn modelId="{B0DABE40-9F82-46A1-A15A-C2528F6F45FD}" srcId="{DA084848-62A1-4943-AB71-C84FDCDE6C54}" destId="{82E98751-0A33-46AD-B18D-4D7354B3F553}" srcOrd="3" destOrd="0" parTransId="{2F7914C7-F371-4203-ADE0-C746C302EFAA}" sibTransId="{FE14C527-087D-4F0F-91D4-C1807663F002}"/>
    <dgm:cxn modelId="{4BE4A0D5-B31A-4BAF-AD4D-F0CF2D255525}" type="presOf" srcId="{82E98751-0A33-46AD-B18D-4D7354B3F553}" destId="{4D2AAC12-9E6D-4ED7-8DDF-D692951A4ECB}" srcOrd="0" destOrd="0" presId="urn:microsoft.com/office/officeart/2005/8/layout/arrow2"/>
    <dgm:cxn modelId="{4C20728D-7730-4AF0-97E7-6AF007408ECB}" type="presOf" srcId="{96816566-49FE-4837-8ECF-D713EB27EB66}" destId="{206F1341-8975-46F6-9A90-6E84CD2BB6EB}" srcOrd="0" destOrd="0" presId="urn:microsoft.com/office/officeart/2005/8/layout/arrow2"/>
    <dgm:cxn modelId="{DAB813DE-6736-4D6A-B7B1-C40750383940}" type="presOf" srcId="{F696BF18-32F1-45D9-B72A-6851A1663D7A}" destId="{D972B818-4E8E-46F9-9875-9112D36D0B4A}" srcOrd="0" destOrd="0" presId="urn:microsoft.com/office/officeart/2005/8/layout/arrow2"/>
    <dgm:cxn modelId="{78358CA2-C6DD-4373-83B1-C165B625658E}" srcId="{DA084848-62A1-4943-AB71-C84FDCDE6C54}" destId="{8AC81EAA-74B2-473B-A78D-0B6CF8EB9024}" srcOrd="0" destOrd="0" parTransId="{06178947-E045-43F2-985B-7D8546AB12A1}" sibTransId="{64758569-E60F-44CC-AC4C-8BA8E7459C9D}"/>
    <dgm:cxn modelId="{B172F546-768F-444E-B3E1-575164391DB4}" srcId="{DA084848-62A1-4943-AB71-C84FDCDE6C54}" destId="{F696BF18-32F1-45D9-B72A-6851A1663D7A}" srcOrd="1" destOrd="0" parTransId="{6ABEC4A5-DE1C-4C3B-9A14-AA71C8DFE39A}" sibTransId="{07BE95E6-910A-4893-ACDF-212E0AEC79C1}"/>
    <dgm:cxn modelId="{A2A90305-8DA2-475A-958F-D67279725CD1}" type="presParOf" srcId="{DEEA7211-173F-4734-A929-7E50140DB27B}" destId="{70B9A2D8-E4BB-4EE1-B048-BEE482CD6B6F}" srcOrd="0" destOrd="0" presId="urn:microsoft.com/office/officeart/2005/8/layout/arrow2"/>
    <dgm:cxn modelId="{1653439B-CB70-4F7E-8745-9053F4AA0C7B}" type="presParOf" srcId="{DEEA7211-173F-4734-A929-7E50140DB27B}" destId="{E92CC0B3-11F4-4954-B6C4-3CAFDCBD10D3}" srcOrd="1" destOrd="0" presId="urn:microsoft.com/office/officeart/2005/8/layout/arrow2"/>
    <dgm:cxn modelId="{4ECE4F86-4A63-49D6-985B-09D69FDA5C2F}" type="presParOf" srcId="{E92CC0B3-11F4-4954-B6C4-3CAFDCBD10D3}" destId="{14C11706-A8F3-49EE-8B6F-184F7E14A779}" srcOrd="0" destOrd="0" presId="urn:microsoft.com/office/officeart/2005/8/layout/arrow2"/>
    <dgm:cxn modelId="{95B257A3-2C80-4655-BBC9-AC2402754C6F}" type="presParOf" srcId="{E92CC0B3-11F4-4954-B6C4-3CAFDCBD10D3}" destId="{4FFBAEA6-CB43-4D96-9D63-9BA662EAD148}" srcOrd="1" destOrd="0" presId="urn:microsoft.com/office/officeart/2005/8/layout/arrow2"/>
    <dgm:cxn modelId="{2BDA9112-EA13-4806-BE59-CF6B06E7D12A}" type="presParOf" srcId="{E92CC0B3-11F4-4954-B6C4-3CAFDCBD10D3}" destId="{F5679C6B-8ECC-470D-ADA9-A626F5A581D8}" srcOrd="2" destOrd="0" presId="urn:microsoft.com/office/officeart/2005/8/layout/arrow2"/>
    <dgm:cxn modelId="{E673791D-FBAE-4483-B992-8C9397C86AA5}" type="presParOf" srcId="{E92CC0B3-11F4-4954-B6C4-3CAFDCBD10D3}" destId="{D972B818-4E8E-46F9-9875-9112D36D0B4A}" srcOrd="3" destOrd="0" presId="urn:microsoft.com/office/officeart/2005/8/layout/arrow2"/>
    <dgm:cxn modelId="{F6C48499-BF27-42B3-B65A-BF4372BCA566}" type="presParOf" srcId="{E92CC0B3-11F4-4954-B6C4-3CAFDCBD10D3}" destId="{29EE0A8F-4AE7-4A07-AA3F-4ACE0047C18D}" srcOrd="4" destOrd="0" presId="urn:microsoft.com/office/officeart/2005/8/layout/arrow2"/>
    <dgm:cxn modelId="{9E5F42E2-7C52-4C17-9502-272EB05ACAD6}" type="presParOf" srcId="{E92CC0B3-11F4-4954-B6C4-3CAFDCBD10D3}" destId="{206F1341-8975-46F6-9A90-6E84CD2BB6EB}" srcOrd="5" destOrd="0" presId="urn:microsoft.com/office/officeart/2005/8/layout/arrow2"/>
    <dgm:cxn modelId="{EB3D69D2-A553-4C5A-B609-B1463825B9AA}" type="presParOf" srcId="{E92CC0B3-11F4-4954-B6C4-3CAFDCBD10D3}" destId="{D8CF0297-A189-49C0-A3D8-601060F2C7F9}" srcOrd="6" destOrd="0" presId="urn:microsoft.com/office/officeart/2005/8/layout/arrow2"/>
    <dgm:cxn modelId="{D8FEC567-E497-42D8-857B-E5020E6F4DF5}" type="presParOf" srcId="{E92CC0B3-11F4-4954-B6C4-3CAFDCBD10D3}" destId="{4D2AAC12-9E6D-4ED7-8DDF-D692951A4ECB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C87E9A-DC10-496F-AF1B-7A3D9E401B10}" type="doc">
      <dgm:prSet loTypeId="urn:microsoft.com/office/officeart/2008/layout/CaptionedPictures" loCatId="pictur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5882AE4-A400-4814-A140-D7089986F836}">
      <dgm:prSet phldrT="[Texto]" custT="1"/>
      <dgm:spPr/>
      <dgm:t>
        <a:bodyPr/>
        <a:lstStyle/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Recursos humanos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BD41CA-94DE-47DF-A84A-192EFBB7BBFF}" type="parTrans" cxnId="{08D4F7E5-4055-4D88-9EE6-4140C509A2C1}">
      <dgm:prSet/>
      <dgm:spPr/>
      <dgm:t>
        <a:bodyPr/>
        <a:lstStyle/>
        <a:p>
          <a:endParaRPr lang="es-MX"/>
        </a:p>
      </dgm:t>
    </dgm:pt>
    <dgm:pt modelId="{2F9F47C5-7E45-4904-B787-115CA92BEE1A}" type="sibTrans" cxnId="{08D4F7E5-4055-4D88-9EE6-4140C509A2C1}">
      <dgm:prSet/>
      <dgm:spPr/>
      <dgm:t>
        <a:bodyPr/>
        <a:lstStyle/>
        <a:p>
          <a:endParaRPr lang="es-MX"/>
        </a:p>
      </dgm:t>
    </dgm:pt>
    <dgm:pt modelId="{BC84985C-7FAB-4BF1-A9E9-3BD540405574}">
      <dgm:prSet phldrT="[Texto]" custT="1"/>
      <dgm:spPr/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MX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Conjunto de elementos disponibles para resolver una necesidad.</a:t>
          </a:r>
          <a:endParaRPr lang="es-MX" sz="2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F640C0-208F-49D2-9CB5-EDD2F6EF3000}" type="parTrans" cxnId="{C427C817-FA70-4B76-BE65-445CDF8E2728}">
      <dgm:prSet/>
      <dgm:spPr/>
      <dgm:t>
        <a:bodyPr/>
        <a:lstStyle/>
        <a:p>
          <a:endParaRPr lang="es-MX"/>
        </a:p>
      </dgm:t>
    </dgm:pt>
    <dgm:pt modelId="{04DDD7D8-2423-4035-92AA-1522EDB5EB80}" type="sibTrans" cxnId="{C427C817-FA70-4B76-BE65-445CDF8E2728}">
      <dgm:prSet/>
      <dgm:spPr/>
      <dgm:t>
        <a:bodyPr/>
        <a:lstStyle/>
        <a:p>
          <a:endParaRPr lang="es-MX"/>
        </a:p>
      </dgm:t>
    </dgm:pt>
    <dgm:pt modelId="{949425FD-C966-49B6-8BAE-9179A662BF6A}">
      <dgm:prSet phldrT="[Texto]" custT="1"/>
      <dgm:spPr/>
      <dgm:t>
        <a:bodyPr/>
        <a:lstStyle/>
        <a:p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Área administrativa</a:t>
          </a:r>
          <a:endParaRPr lang="es-MX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0CC68C-DFEC-48CE-A80A-DC7D32F35927}" type="parTrans" cxnId="{FC039FA9-F9CE-4B91-908C-82A3CC4C4FB8}">
      <dgm:prSet/>
      <dgm:spPr/>
      <dgm:t>
        <a:bodyPr/>
        <a:lstStyle/>
        <a:p>
          <a:endParaRPr lang="es-MX"/>
        </a:p>
      </dgm:t>
    </dgm:pt>
    <dgm:pt modelId="{AA237F6A-9306-40AE-B0C1-444004098B3F}" type="sibTrans" cxnId="{FC039FA9-F9CE-4B91-908C-82A3CC4C4FB8}">
      <dgm:prSet/>
      <dgm:spPr/>
      <dgm:t>
        <a:bodyPr/>
        <a:lstStyle/>
        <a:p>
          <a:endParaRPr lang="es-MX"/>
        </a:p>
      </dgm:t>
    </dgm:pt>
    <dgm:pt modelId="{2CE7A3D8-9C77-4968-A4FA-1481ADF69E69}">
      <dgm:prSet phldrT="[Texto]" custT="1"/>
      <dgm:spPr/>
      <dgm:t>
        <a:bodyPr/>
        <a:lstStyle/>
        <a:p>
          <a:pPr>
            <a:lnSpc>
              <a:spcPct val="150000"/>
            </a:lnSpc>
            <a:spcAft>
              <a:spcPts val="0"/>
            </a:spcAft>
          </a:pPr>
          <a:r>
            <a:rPr lang="es-MX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Estructura organizativa que se encarga de la gestión</a:t>
          </a:r>
          <a:r>
            <a:rPr lang="es-MX" sz="22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825657-1A94-4C02-BF87-370D31C346FB}" type="parTrans" cxnId="{6F26EEA9-713D-476F-BBE7-C979A88D63D4}">
      <dgm:prSet/>
      <dgm:spPr/>
      <dgm:t>
        <a:bodyPr/>
        <a:lstStyle/>
        <a:p>
          <a:endParaRPr lang="es-MX"/>
        </a:p>
      </dgm:t>
    </dgm:pt>
    <dgm:pt modelId="{30F31B3A-B3CA-4B21-BDC4-E9585C9F6E8D}" type="sibTrans" cxnId="{6F26EEA9-713D-476F-BBE7-C979A88D63D4}">
      <dgm:prSet/>
      <dgm:spPr/>
      <dgm:t>
        <a:bodyPr/>
        <a:lstStyle/>
        <a:p>
          <a:endParaRPr lang="es-MX"/>
        </a:p>
      </dgm:t>
    </dgm:pt>
    <dgm:pt modelId="{F672CC71-34B4-4E84-98E5-9AA797B2A6DB}" type="pres">
      <dgm:prSet presAssocID="{26C87E9A-DC10-496F-AF1B-7A3D9E401B1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E9344737-0EF6-42A7-9D69-0ECEDD26A76F}" type="pres">
      <dgm:prSet presAssocID="{05882AE4-A400-4814-A140-D7089986F836}" presName="composite" presStyleCnt="0">
        <dgm:presLayoutVars>
          <dgm:chMax val="1"/>
          <dgm:chPref val="1"/>
        </dgm:presLayoutVars>
      </dgm:prSet>
      <dgm:spPr/>
    </dgm:pt>
    <dgm:pt modelId="{67045CFA-BF11-4EA9-821F-993AE55CA2D8}" type="pres">
      <dgm:prSet presAssocID="{05882AE4-A400-4814-A140-D7089986F836}" presName="Accent" presStyleLbl="trAlignAcc1" presStyleIdx="0" presStyleCnt="2" custScaleX="123357" custScaleY="111986" custLinFactNeighborX="-2352" custLinFactNeighborY="800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E04D76FC-7F97-412A-B503-B990C5F45642}" type="pres">
      <dgm:prSet presAssocID="{05882AE4-A400-4814-A140-D7089986F836}" presName="Image" presStyleLbl="alignImgPlace1" presStyleIdx="0" presStyleCnt="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</dgm:spPr>
    </dgm:pt>
    <dgm:pt modelId="{B5CEA51A-F30A-498F-B52E-EE8C1E1B1B0E}" type="pres">
      <dgm:prSet presAssocID="{05882AE4-A400-4814-A140-D7089986F836}" presName="ChildComposite" presStyleCnt="0"/>
      <dgm:spPr/>
    </dgm:pt>
    <dgm:pt modelId="{28C68A6A-EEBD-4A9A-8FCD-5C0A1BB2E6EE}" type="pres">
      <dgm:prSet presAssocID="{05882AE4-A400-4814-A140-D7089986F836}" presName="Child" presStyleLbl="node1" presStyleIdx="0" presStyleCnt="2" custScaleX="134349" custScaleY="176944" custLinFactNeighborX="-533" custLinFactNeighborY="282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747F0C-0F24-4FA2-B265-BF8DCB1830AA}" type="pres">
      <dgm:prSet presAssocID="{05882AE4-A400-4814-A140-D7089986F836}" presName="Parent" presStyleLbl="revTx" presStyleIdx="0" presStyleCnt="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C45FF2-3385-42BF-87EC-4B4B2A1CE58E}" type="pres">
      <dgm:prSet presAssocID="{2F9F47C5-7E45-4904-B787-115CA92BEE1A}" presName="sibTrans" presStyleCnt="0"/>
      <dgm:spPr/>
    </dgm:pt>
    <dgm:pt modelId="{EAFB0D11-FCC2-4BF1-835C-631001FE3199}" type="pres">
      <dgm:prSet presAssocID="{949425FD-C966-49B6-8BAE-9179A662BF6A}" presName="composite" presStyleCnt="0">
        <dgm:presLayoutVars>
          <dgm:chMax val="1"/>
          <dgm:chPref val="1"/>
        </dgm:presLayoutVars>
      </dgm:prSet>
      <dgm:spPr/>
    </dgm:pt>
    <dgm:pt modelId="{894C3359-1328-4642-9951-EF10C9CE8DF8}" type="pres">
      <dgm:prSet presAssocID="{949425FD-C966-49B6-8BAE-9179A662BF6A}" presName="Accent" presStyleLbl="trAlignAcc1" presStyleIdx="1" presStyleCnt="2" custScaleX="128938" custScaleY="112564">
        <dgm:presLayoutVars>
          <dgm:chMax val="0"/>
          <dgm:chPref val="0"/>
        </dgm:presLayoutVars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ES"/>
        </a:p>
      </dgm:t>
    </dgm:pt>
    <dgm:pt modelId="{9BB7B2A0-1868-440A-8D47-E78B1421FA2B}" type="pres">
      <dgm:prSet presAssocID="{949425FD-C966-49B6-8BAE-9179A662BF6A}" presName="Image" presStyleLbl="alignImgPlace1" presStyleIdx="1" presStyleCnt="2" custLinFactNeighborX="-1289" custLinFactNeighborY="-12181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5F7B9208-F1BC-461D-8280-7AD2435F6823}" type="pres">
      <dgm:prSet presAssocID="{949425FD-C966-49B6-8BAE-9179A662BF6A}" presName="ChildComposite" presStyleCnt="0"/>
      <dgm:spPr/>
    </dgm:pt>
    <dgm:pt modelId="{D9420F9E-D04E-4A26-8543-66796E2E952D}" type="pres">
      <dgm:prSet presAssocID="{949425FD-C966-49B6-8BAE-9179A662BF6A}" presName="Child" presStyleLbl="node1" presStyleIdx="1" presStyleCnt="2" custScaleX="116040" custScaleY="171199" custLinFactNeighborX="1046" custLinFactNeighborY="188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492C48-A165-4933-930F-EBA399A569D4}" type="pres">
      <dgm:prSet presAssocID="{949425FD-C966-49B6-8BAE-9179A662BF6A}" presName="Parent" presStyleLbl="revTx" presStyleIdx="1" presStyleCnt="2" custLinFactNeighborX="-1933" custLinFactNeighborY="-3204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F26EEA9-713D-476F-BBE7-C979A88D63D4}" srcId="{949425FD-C966-49B6-8BAE-9179A662BF6A}" destId="{2CE7A3D8-9C77-4968-A4FA-1481ADF69E69}" srcOrd="0" destOrd="0" parTransId="{68825657-1A94-4C02-BF87-370D31C346FB}" sibTransId="{30F31B3A-B3CA-4B21-BDC4-E9585C9F6E8D}"/>
    <dgm:cxn modelId="{C427C817-FA70-4B76-BE65-445CDF8E2728}" srcId="{05882AE4-A400-4814-A140-D7089986F836}" destId="{BC84985C-7FAB-4BF1-A9E9-3BD540405574}" srcOrd="0" destOrd="0" parTransId="{42F640C0-208F-49D2-9CB5-EDD2F6EF3000}" sibTransId="{04DDD7D8-2423-4035-92AA-1522EDB5EB80}"/>
    <dgm:cxn modelId="{08D4F7E5-4055-4D88-9EE6-4140C509A2C1}" srcId="{26C87E9A-DC10-496F-AF1B-7A3D9E401B10}" destId="{05882AE4-A400-4814-A140-D7089986F836}" srcOrd="0" destOrd="0" parTransId="{19BD41CA-94DE-47DF-A84A-192EFBB7BBFF}" sibTransId="{2F9F47C5-7E45-4904-B787-115CA92BEE1A}"/>
    <dgm:cxn modelId="{6262F82B-66F8-47C6-B403-95D2537FD2AF}" type="presOf" srcId="{26C87E9A-DC10-496F-AF1B-7A3D9E401B10}" destId="{F672CC71-34B4-4E84-98E5-9AA797B2A6DB}" srcOrd="0" destOrd="0" presId="urn:microsoft.com/office/officeart/2008/layout/CaptionedPictures"/>
    <dgm:cxn modelId="{A25240B1-4C20-4A6C-A64C-FB80AA8D045E}" type="presOf" srcId="{949425FD-C966-49B6-8BAE-9179A662BF6A}" destId="{00492C48-A165-4933-930F-EBA399A569D4}" srcOrd="0" destOrd="0" presId="urn:microsoft.com/office/officeart/2008/layout/CaptionedPictures"/>
    <dgm:cxn modelId="{FC039FA9-F9CE-4B91-908C-82A3CC4C4FB8}" srcId="{26C87E9A-DC10-496F-AF1B-7A3D9E401B10}" destId="{949425FD-C966-49B6-8BAE-9179A662BF6A}" srcOrd="1" destOrd="0" parTransId="{710CC68C-DFEC-48CE-A80A-DC7D32F35927}" sibTransId="{AA237F6A-9306-40AE-B0C1-444004098B3F}"/>
    <dgm:cxn modelId="{CF1FBFA5-8AE4-4BDA-9080-8335F304EFF7}" type="presOf" srcId="{2CE7A3D8-9C77-4968-A4FA-1481ADF69E69}" destId="{D9420F9E-D04E-4A26-8543-66796E2E952D}" srcOrd="0" destOrd="0" presId="urn:microsoft.com/office/officeart/2008/layout/CaptionedPictures"/>
    <dgm:cxn modelId="{255FCFFE-AAC1-4E47-AC57-D1E8B5AF981B}" type="presOf" srcId="{BC84985C-7FAB-4BF1-A9E9-3BD540405574}" destId="{28C68A6A-EEBD-4A9A-8FCD-5C0A1BB2E6EE}" srcOrd="0" destOrd="0" presId="urn:microsoft.com/office/officeart/2008/layout/CaptionedPictures"/>
    <dgm:cxn modelId="{E9C376FE-0617-4D8C-B597-065981DEEFE2}" type="presOf" srcId="{05882AE4-A400-4814-A140-D7089986F836}" destId="{A0747F0C-0F24-4FA2-B265-BF8DCB1830AA}" srcOrd="0" destOrd="0" presId="urn:microsoft.com/office/officeart/2008/layout/CaptionedPictures"/>
    <dgm:cxn modelId="{295AA378-A94E-440A-BA0C-975658B647AE}" type="presParOf" srcId="{F672CC71-34B4-4E84-98E5-9AA797B2A6DB}" destId="{E9344737-0EF6-42A7-9D69-0ECEDD26A76F}" srcOrd="0" destOrd="0" presId="urn:microsoft.com/office/officeart/2008/layout/CaptionedPictures"/>
    <dgm:cxn modelId="{C22CC188-CBCB-493B-B9D1-C3DFA076B567}" type="presParOf" srcId="{E9344737-0EF6-42A7-9D69-0ECEDD26A76F}" destId="{67045CFA-BF11-4EA9-821F-993AE55CA2D8}" srcOrd="0" destOrd="0" presId="urn:microsoft.com/office/officeart/2008/layout/CaptionedPictures"/>
    <dgm:cxn modelId="{A00ED92B-8335-42A6-9FAE-001F57999BCF}" type="presParOf" srcId="{E9344737-0EF6-42A7-9D69-0ECEDD26A76F}" destId="{E04D76FC-7F97-412A-B503-B990C5F45642}" srcOrd="1" destOrd="0" presId="urn:microsoft.com/office/officeart/2008/layout/CaptionedPictures"/>
    <dgm:cxn modelId="{E3B576F5-7576-4FD8-84D9-7DFEAB80F511}" type="presParOf" srcId="{E9344737-0EF6-42A7-9D69-0ECEDD26A76F}" destId="{B5CEA51A-F30A-498F-B52E-EE8C1E1B1B0E}" srcOrd="2" destOrd="0" presId="urn:microsoft.com/office/officeart/2008/layout/CaptionedPictures"/>
    <dgm:cxn modelId="{84BEC542-07BA-4EF0-92D3-7871404B601A}" type="presParOf" srcId="{B5CEA51A-F30A-498F-B52E-EE8C1E1B1B0E}" destId="{28C68A6A-EEBD-4A9A-8FCD-5C0A1BB2E6EE}" srcOrd="0" destOrd="0" presId="urn:microsoft.com/office/officeart/2008/layout/CaptionedPictures"/>
    <dgm:cxn modelId="{33E54089-C6B8-4469-BCBD-66DC16E9B5BF}" type="presParOf" srcId="{B5CEA51A-F30A-498F-B52E-EE8C1E1B1B0E}" destId="{A0747F0C-0F24-4FA2-B265-BF8DCB1830AA}" srcOrd="1" destOrd="0" presId="urn:microsoft.com/office/officeart/2008/layout/CaptionedPictures"/>
    <dgm:cxn modelId="{103D3D1D-450A-4C2A-A8C9-00FD5A7A37C7}" type="presParOf" srcId="{F672CC71-34B4-4E84-98E5-9AA797B2A6DB}" destId="{8FC45FF2-3385-42BF-87EC-4B4B2A1CE58E}" srcOrd="1" destOrd="0" presId="urn:microsoft.com/office/officeart/2008/layout/CaptionedPictures"/>
    <dgm:cxn modelId="{F5D06D1A-D67F-43A6-A727-0F59B6F241A2}" type="presParOf" srcId="{F672CC71-34B4-4E84-98E5-9AA797B2A6DB}" destId="{EAFB0D11-FCC2-4BF1-835C-631001FE3199}" srcOrd="2" destOrd="0" presId="urn:microsoft.com/office/officeart/2008/layout/CaptionedPictures"/>
    <dgm:cxn modelId="{2AEA9D5D-1C0C-4EAE-9CF6-91A9B2075B89}" type="presParOf" srcId="{EAFB0D11-FCC2-4BF1-835C-631001FE3199}" destId="{894C3359-1328-4642-9951-EF10C9CE8DF8}" srcOrd="0" destOrd="0" presId="urn:microsoft.com/office/officeart/2008/layout/CaptionedPictures"/>
    <dgm:cxn modelId="{57F7794D-9284-47E4-9DB1-B2A5A1F32FDA}" type="presParOf" srcId="{EAFB0D11-FCC2-4BF1-835C-631001FE3199}" destId="{9BB7B2A0-1868-440A-8D47-E78B1421FA2B}" srcOrd="1" destOrd="0" presId="urn:microsoft.com/office/officeart/2008/layout/CaptionedPictures"/>
    <dgm:cxn modelId="{65C69CE2-4F5A-4881-9CAC-214A1C23E445}" type="presParOf" srcId="{EAFB0D11-FCC2-4BF1-835C-631001FE3199}" destId="{5F7B9208-F1BC-461D-8280-7AD2435F6823}" srcOrd="2" destOrd="0" presId="urn:microsoft.com/office/officeart/2008/layout/CaptionedPictures"/>
    <dgm:cxn modelId="{39BF83E0-ED6C-4973-9F87-CB261EB093AD}" type="presParOf" srcId="{5F7B9208-F1BC-461D-8280-7AD2435F6823}" destId="{D9420F9E-D04E-4A26-8543-66796E2E952D}" srcOrd="0" destOrd="0" presId="urn:microsoft.com/office/officeart/2008/layout/CaptionedPictures"/>
    <dgm:cxn modelId="{36359CF4-7621-4AC5-B457-CD106C84E3A9}" type="presParOf" srcId="{5F7B9208-F1BC-461D-8280-7AD2435F6823}" destId="{00492C48-A165-4933-930F-EBA399A569D4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D3058CC-A8D5-408E-ACF7-11EC80EBC036}" type="doc">
      <dgm:prSet loTypeId="urn:microsoft.com/office/officeart/2005/8/layout/hProcess9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CA43859-AB58-4168-AA3E-35FB5B14A8A9}">
      <dgm:prSet phldrT="[Texto]" custT="1"/>
      <dgm:spPr/>
      <dgm:t>
        <a:bodyPr/>
        <a:lstStyle/>
        <a:p>
          <a:r>
            <a:rPr lang="es-MX" sz="22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PERSONAS</a:t>
          </a:r>
          <a:endParaRPr lang="es-MX" sz="2200" b="1" dirty="0">
            <a:solidFill>
              <a:srgbClr val="FFFF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4EDC4C-C203-4F20-AE87-6BD385D25C08}" type="parTrans" cxnId="{8757481D-890E-44C4-9A7F-B09F5718B302}">
      <dgm:prSet/>
      <dgm:spPr/>
      <dgm:t>
        <a:bodyPr/>
        <a:lstStyle/>
        <a:p>
          <a:endParaRPr lang="es-MX"/>
        </a:p>
      </dgm:t>
    </dgm:pt>
    <dgm:pt modelId="{A0CA524E-25FF-4D7E-A0F2-CC823A39CD83}" type="sibTrans" cxnId="{8757481D-890E-44C4-9A7F-B09F5718B302}">
      <dgm:prSet/>
      <dgm:spPr/>
      <dgm:t>
        <a:bodyPr/>
        <a:lstStyle/>
        <a:p>
          <a:endParaRPr lang="es-MX"/>
        </a:p>
      </dgm:t>
    </dgm:pt>
    <dgm:pt modelId="{01E07668-20FB-4AE2-96E0-9A6DFA6F18C8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 compromiso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E18DBF-74FF-4DD0-AE3E-9897EF54967A}" type="parTrans" cxnId="{44942EEE-2C91-4EA2-97C7-9CAD0F88252B}">
      <dgm:prSet/>
      <dgm:spPr/>
      <dgm:t>
        <a:bodyPr/>
        <a:lstStyle/>
        <a:p>
          <a:endParaRPr lang="es-MX"/>
        </a:p>
      </dgm:t>
    </dgm:pt>
    <dgm:pt modelId="{1FDAB8BD-3EBB-4028-B51C-42EC63F5D9D7}" type="sibTrans" cxnId="{44942EEE-2C91-4EA2-97C7-9CAD0F88252B}">
      <dgm:prSet/>
      <dgm:spPr/>
      <dgm:t>
        <a:bodyPr/>
        <a:lstStyle/>
        <a:p>
          <a:endParaRPr lang="es-MX"/>
        </a:p>
      </dgm:t>
    </dgm:pt>
    <dgm:pt modelId="{58820551-95AD-4F1C-AD5A-B416A2C230BC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Conocimiento y aprendizaje aplicado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BEF5B7-810D-428E-802C-E73D1B27291A}" type="parTrans" cxnId="{C21B004A-ECFA-455D-9A9D-D0EB2FB94A62}">
      <dgm:prSet/>
      <dgm:spPr/>
      <dgm:t>
        <a:bodyPr/>
        <a:lstStyle/>
        <a:p>
          <a:endParaRPr lang="es-MX"/>
        </a:p>
      </dgm:t>
    </dgm:pt>
    <dgm:pt modelId="{38BD2AA3-E083-471E-9F1A-98EED30C6E2F}" type="sibTrans" cxnId="{C21B004A-ECFA-455D-9A9D-D0EB2FB94A62}">
      <dgm:prSet/>
      <dgm:spPr/>
      <dgm:t>
        <a:bodyPr/>
        <a:lstStyle/>
        <a:p>
          <a:endParaRPr lang="es-MX"/>
        </a:p>
      </dgm:t>
    </dgm:pt>
    <dgm:pt modelId="{57D8664A-036F-453C-8DF7-7CA3C3B22B09}">
      <dgm:prSet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Impulsores de la organización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146DE8-D3EF-4A87-AAF1-EDC142830F03}" type="parTrans" cxnId="{0B5F1655-73AD-4CCE-BFFD-3DDA5876E233}">
      <dgm:prSet/>
      <dgm:spPr/>
      <dgm:t>
        <a:bodyPr/>
        <a:lstStyle/>
        <a:p>
          <a:endParaRPr lang="es-MX"/>
        </a:p>
      </dgm:t>
    </dgm:pt>
    <dgm:pt modelId="{822EC145-F785-4C17-85B9-E15A45CFCA9D}" type="sibTrans" cxnId="{0B5F1655-73AD-4CCE-BFFD-3DDA5876E233}">
      <dgm:prSet/>
      <dgm:spPr/>
      <dgm:t>
        <a:bodyPr/>
        <a:lstStyle/>
        <a:p>
          <a:endParaRPr lang="es-MX"/>
        </a:p>
      </dgm:t>
    </dgm:pt>
    <dgm:pt modelId="{27B38123-B619-4478-ACEA-FCA61B09DDE2}" type="pres">
      <dgm:prSet presAssocID="{0D3058CC-A8D5-408E-ACF7-11EC80EBC036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ACED8C-A5AA-4C04-A309-DD8D454DA94F}" type="pres">
      <dgm:prSet presAssocID="{0D3058CC-A8D5-408E-ACF7-11EC80EBC036}" presName="arrow" presStyleLbl="bgShp" presStyleIdx="0" presStyleCnt="1"/>
      <dgm:spPr/>
    </dgm:pt>
    <dgm:pt modelId="{8AC55583-B1F5-4541-9B8B-D18B3569CDAD}" type="pres">
      <dgm:prSet presAssocID="{0D3058CC-A8D5-408E-ACF7-11EC80EBC036}" presName="linearProcess" presStyleCnt="0"/>
      <dgm:spPr/>
    </dgm:pt>
    <dgm:pt modelId="{74498907-69BA-4524-B0F4-E0DAFB4F3D9F}" type="pres">
      <dgm:prSet presAssocID="{6CA43859-AB58-4168-AA3E-35FB5B14A8A9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2184E7-0A6D-4F7F-97B7-2ECBA7BD7917}" type="pres">
      <dgm:prSet presAssocID="{A0CA524E-25FF-4D7E-A0F2-CC823A39CD83}" presName="sibTrans" presStyleCnt="0"/>
      <dgm:spPr/>
    </dgm:pt>
    <dgm:pt modelId="{1A787B27-1E26-4082-A80C-18FF836586F1}" type="pres">
      <dgm:prSet presAssocID="{57D8664A-036F-453C-8DF7-7CA3C3B22B09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5C9CC4-F312-4769-B2B1-3373FFC14786}" type="pres">
      <dgm:prSet presAssocID="{822EC145-F785-4C17-85B9-E15A45CFCA9D}" presName="sibTrans" presStyleCnt="0"/>
      <dgm:spPr/>
    </dgm:pt>
    <dgm:pt modelId="{8E99C59C-3251-46CA-BC64-225AADF3C860}" type="pres">
      <dgm:prSet presAssocID="{01E07668-20FB-4AE2-96E0-9A6DFA6F18C8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10BD52-1E90-4DBA-B0EE-E1FEAE1A77CC}" type="pres">
      <dgm:prSet presAssocID="{1FDAB8BD-3EBB-4028-B51C-42EC63F5D9D7}" presName="sibTrans" presStyleCnt="0"/>
      <dgm:spPr/>
    </dgm:pt>
    <dgm:pt modelId="{3DD6037F-707F-403D-BEDE-DDF86EAB87BB}" type="pres">
      <dgm:prSet presAssocID="{58820551-95AD-4F1C-AD5A-B416A2C230BC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CBA26C-F4CE-41F5-8276-8E302848D032}" type="presOf" srcId="{0D3058CC-A8D5-408E-ACF7-11EC80EBC036}" destId="{27B38123-B619-4478-ACEA-FCA61B09DDE2}" srcOrd="0" destOrd="0" presId="urn:microsoft.com/office/officeart/2005/8/layout/hProcess9"/>
    <dgm:cxn modelId="{C21B004A-ECFA-455D-9A9D-D0EB2FB94A62}" srcId="{0D3058CC-A8D5-408E-ACF7-11EC80EBC036}" destId="{58820551-95AD-4F1C-AD5A-B416A2C230BC}" srcOrd="3" destOrd="0" parTransId="{67BEF5B7-810D-428E-802C-E73D1B27291A}" sibTransId="{38BD2AA3-E083-471E-9F1A-98EED30C6E2F}"/>
    <dgm:cxn modelId="{0B5F1655-73AD-4CCE-BFFD-3DDA5876E233}" srcId="{0D3058CC-A8D5-408E-ACF7-11EC80EBC036}" destId="{57D8664A-036F-453C-8DF7-7CA3C3B22B09}" srcOrd="1" destOrd="0" parTransId="{90146DE8-D3EF-4A87-AAF1-EDC142830F03}" sibTransId="{822EC145-F785-4C17-85B9-E15A45CFCA9D}"/>
    <dgm:cxn modelId="{10F735C5-28D2-4B65-9C75-1C9D41C72391}" type="presOf" srcId="{01E07668-20FB-4AE2-96E0-9A6DFA6F18C8}" destId="{8E99C59C-3251-46CA-BC64-225AADF3C860}" srcOrd="0" destOrd="0" presId="urn:microsoft.com/office/officeart/2005/8/layout/hProcess9"/>
    <dgm:cxn modelId="{A13A5F58-A7F6-4B7D-ACFE-8199ED9B7B29}" type="presOf" srcId="{58820551-95AD-4F1C-AD5A-B416A2C230BC}" destId="{3DD6037F-707F-403D-BEDE-DDF86EAB87BB}" srcOrd="0" destOrd="0" presId="urn:microsoft.com/office/officeart/2005/8/layout/hProcess9"/>
    <dgm:cxn modelId="{8757481D-890E-44C4-9A7F-B09F5718B302}" srcId="{0D3058CC-A8D5-408E-ACF7-11EC80EBC036}" destId="{6CA43859-AB58-4168-AA3E-35FB5B14A8A9}" srcOrd="0" destOrd="0" parTransId="{C74EDC4C-C203-4F20-AE87-6BD385D25C08}" sibTransId="{A0CA524E-25FF-4D7E-A0F2-CC823A39CD83}"/>
    <dgm:cxn modelId="{44942EEE-2C91-4EA2-97C7-9CAD0F88252B}" srcId="{0D3058CC-A8D5-408E-ACF7-11EC80EBC036}" destId="{01E07668-20FB-4AE2-96E0-9A6DFA6F18C8}" srcOrd="2" destOrd="0" parTransId="{B7E18DBF-74FF-4DD0-AE3E-9897EF54967A}" sibTransId="{1FDAB8BD-3EBB-4028-B51C-42EC63F5D9D7}"/>
    <dgm:cxn modelId="{79EF64DC-14E8-4183-A070-16F814F3DC25}" type="presOf" srcId="{6CA43859-AB58-4168-AA3E-35FB5B14A8A9}" destId="{74498907-69BA-4524-B0F4-E0DAFB4F3D9F}" srcOrd="0" destOrd="0" presId="urn:microsoft.com/office/officeart/2005/8/layout/hProcess9"/>
    <dgm:cxn modelId="{79EA3A6A-6E31-40A6-9175-0F9EA0912778}" type="presOf" srcId="{57D8664A-036F-453C-8DF7-7CA3C3B22B09}" destId="{1A787B27-1E26-4082-A80C-18FF836586F1}" srcOrd="0" destOrd="0" presId="urn:microsoft.com/office/officeart/2005/8/layout/hProcess9"/>
    <dgm:cxn modelId="{C180D881-4725-4FFD-9394-323A0FEE9373}" type="presParOf" srcId="{27B38123-B619-4478-ACEA-FCA61B09DDE2}" destId="{A8ACED8C-A5AA-4C04-A309-DD8D454DA94F}" srcOrd="0" destOrd="0" presId="urn:microsoft.com/office/officeart/2005/8/layout/hProcess9"/>
    <dgm:cxn modelId="{4B98D80A-8BAE-4E0D-9F77-35EE4841BFD7}" type="presParOf" srcId="{27B38123-B619-4478-ACEA-FCA61B09DDE2}" destId="{8AC55583-B1F5-4541-9B8B-D18B3569CDAD}" srcOrd="1" destOrd="0" presId="urn:microsoft.com/office/officeart/2005/8/layout/hProcess9"/>
    <dgm:cxn modelId="{335FCF13-C3FA-4D51-8457-DC5AC450CCE9}" type="presParOf" srcId="{8AC55583-B1F5-4541-9B8B-D18B3569CDAD}" destId="{74498907-69BA-4524-B0F4-E0DAFB4F3D9F}" srcOrd="0" destOrd="0" presId="urn:microsoft.com/office/officeart/2005/8/layout/hProcess9"/>
    <dgm:cxn modelId="{4CA89EC5-5FCF-43F8-96DC-A74A5C0B1F63}" type="presParOf" srcId="{8AC55583-B1F5-4541-9B8B-D18B3569CDAD}" destId="{492184E7-0A6D-4F7F-97B7-2ECBA7BD7917}" srcOrd="1" destOrd="0" presId="urn:microsoft.com/office/officeart/2005/8/layout/hProcess9"/>
    <dgm:cxn modelId="{B0BCD2CD-CCD7-4864-AF1E-CD2533B355C6}" type="presParOf" srcId="{8AC55583-B1F5-4541-9B8B-D18B3569CDAD}" destId="{1A787B27-1E26-4082-A80C-18FF836586F1}" srcOrd="2" destOrd="0" presId="urn:microsoft.com/office/officeart/2005/8/layout/hProcess9"/>
    <dgm:cxn modelId="{B8664EA9-C7A5-45D1-95E6-19AFAA311F5E}" type="presParOf" srcId="{8AC55583-B1F5-4541-9B8B-D18B3569CDAD}" destId="{415C9CC4-F312-4769-B2B1-3373FFC14786}" srcOrd="3" destOrd="0" presId="urn:microsoft.com/office/officeart/2005/8/layout/hProcess9"/>
    <dgm:cxn modelId="{54DFFDBB-5EC8-4378-BA6B-05AA6D73D77B}" type="presParOf" srcId="{8AC55583-B1F5-4541-9B8B-D18B3569CDAD}" destId="{8E99C59C-3251-46CA-BC64-225AADF3C860}" srcOrd="4" destOrd="0" presId="urn:microsoft.com/office/officeart/2005/8/layout/hProcess9"/>
    <dgm:cxn modelId="{68881904-2A87-43BC-9594-204604FA2AAE}" type="presParOf" srcId="{8AC55583-B1F5-4541-9B8B-D18B3569CDAD}" destId="{3810BD52-1E90-4DBA-B0EE-E1FEAE1A77CC}" srcOrd="5" destOrd="0" presId="urn:microsoft.com/office/officeart/2005/8/layout/hProcess9"/>
    <dgm:cxn modelId="{9BD926A5-4910-4B5F-A42E-1A78B8B2A6BC}" type="presParOf" srcId="{8AC55583-B1F5-4541-9B8B-D18B3569CDAD}" destId="{3DD6037F-707F-403D-BEDE-DDF86EAB87B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6A795A5-70BD-4838-9240-9409CE0628CE}" type="doc">
      <dgm:prSet loTypeId="urn:microsoft.com/office/officeart/2005/8/layout/hierarchy2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E29292F-257C-4A22-96F1-A802B4127870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sz="2000" b="1" dirty="0">
            <a:solidFill>
              <a:schemeClr val="accent1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705066-BC82-492E-884E-EB0806ACDEE2}" type="parTrans" cxnId="{81AF8407-A9FE-4B58-9146-74FDC991AB96}">
      <dgm:prSet/>
      <dgm:spPr/>
      <dgm:t>
        <a:bodyPr/>
        <a:lstStyle/>
        <a:p>
          <a:endParaRPr lang="es-MX"/>
        </a:p>
      </dgm:t>
    </dgm:pt>
    <dgm:pt modelId="{420252D7-8D42-4629-8BA8-088A0AC2C3D4}" type="sibTrans" cxnId="{81AF8407-A9FE-4B58-9146-74FDC991AB96}">
      <dgm:prSet/>
      <dgm:spPr/>
      <dgm:t>
        <a:bodyPr/>
        <a:lstStyle/>
        <a:p>
          <a:endParaRPr lang="es-MX"/>
        </a:p>
      </dgm:t>
    </dgm:pt>
    <dgm:pt modelId="{F523070A-3E5C-4F39-89C9-612D7BB9567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Objetivos personales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BC371F-E051-4A44-91A7-DCEA22253DE1}" type="parTrans" cxnId="{796367FA-768B-4722-8796-4F89CF12A2D2}">
      <dgm:prSet/>
      <dgm:spPr/>
      <dgm:t>
        <a:bodyPr/>
        <a:lstStyle/>
        <a:p>
          <a:endParaRPr lang="es-MX"/>
        </a:p>
      </dgm:t>
    </dgm:pt>
    <dgm:pt modelId="{56638D44-699E-4F47-854B-1FB7CF51CE44}" type="sibTrans" cxnId="{796367FA-768B-4722-8796-4F89CF12A2D2}">
      <dgm:prSet/>
      <dgm:spPr/>
      <dgm:t>
        <a:bodyPr/>
        <a:lstStyle/>
        <a:p>
          <a:endParaRPr lang="es-MX"/>
        </a:p>
      </dgm:t>
    </dgm:pt>
    <dgm:pt modelId="{97C0AC35-72F9-4A15-8CE9-95C15E8B20B5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Crecimiento profesional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D13132-C6C3-4AC3-892E-F96BBC538E98}" type="parTrans" cxnId="{1DF25EE0-DFC9-4533-8180-C6A62C56AF9D}">
      <dgm:prSet/>
      <dgm:spPr/>
      <dgm:t>
        <a:bodyPr/>
        <a:lstStyle/>
        <a:p>
          <a:endParaRPr lang="es-MX"/>
        </a:p>
      </dgm:t>
    </dgm:pt>
    <dgm:pt modelId="{6D4D71E0-8592-47BF-B91E-A4A1E5864E8E}" type="sibTrans" cxnId="{1DF25EE0-DFC9-4533-8180-C6A62C56AF9D}">
      <dgm:prSet/>
      <dgm:spPr/>
      <dgm:t>
        <a:bodyPr/>
        <a:lstStyle/>
        <a:p>
          <a:endParaRPr lang="es-MX"/>
        </a:p>
      </dgm:t>
    </dgm:pt>
    <dgm:pt modelId="{25DE1BDD-C952-4E7B-AC29-8E34707147C2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Salario digno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E87776-1E15-4721-AAB2-00AEF839C42E}" type="parTrans" cxnId="{29A60D4C-760D-4825-8DF9-B3AE71F6A555}">
      <dgm:prSet/>
      <dgm:spPr/>
      <dgm:t>
        <a:bodyPr/>
        <a:lstStyle/>
        <a:p>
          <a:endParaRPr lang="es-MX"/>
        </a:p>
      </dgm:t>
    </dgm:pt>
    <dgm:pt modelId="{AEC84569-72E9-47CB-80D0-EB3AE7C1734C}" type="sibTrans" cxnId="{29A60D4C-760D-4825-8DF9-B3AE71F6A555}">
      <dgm:prSet/>
      <dgm:spPr/>
      <dgm:t>
        <a:bodyPr/>
        <a:lstStyle/>
        <a:p>
          <a:endParaRPr lang="es-MX"/>
        </a:p>
      </dgm:t>
    </dgm:pt>
    <dgm:pt modelId="{3C0E8AE9-1D4A-488A-B773-BED39F53500B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Objetivos organizacionales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F33D9C-7582-471F-A4F1-BAE38B5E14E2}" type="parTrans" cxnId="{7F4AAAB5-5C3A-4939-A7A7-70A0E0559AE1}">
      <dgm:prSet/>
      <dgm:spPr/>
      <dgm:t>
        <a:bodyPr/>
        <a:lstStyle/>
        <a:p>
          <a:endParaRPr lang="es-MX"/>
        </a:p>
      </dgm:t>
    </dgm:pt>
    <dgm:pt modelId="{6E62AF9B-9D31-4598-AA2B-49189C480891}" type="sibTrans" cxnId="{7F4AAAB5-5C3A-4939-A7A7-70A0E0559AE1}">
      <dgm:prSet/>
      <dgm:spPr/>
      <dgm:t>
        <a:bodyPr/>
        <a:lstStyle/>
        <a:p>
          <a:endParaRPr lang="es-MX"/>
        </a:p>
      </dgm:t>
    </dgm:pt>
    <dgm:pt modelId="{AD25D924-9618-4E39-817E-7864C502CE3D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Calidad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0C1080-2059-47A0-AB79-4929E1136EE9}" type="parTrans" cxnId="{4F137D05-1274-43E5-A2BC-F95A67FEA3B1}">
      <dgm:prSet/>
      <dgm:spPr/>
      <dgm:t>
        <a:bodyPr/>
        <a:lstStyle/>
        <a:p>
          <a:endParaRPr lang="es-MX"/>
        </a:p>
      </dgm:t>
    </dgm:pt>
    <dgm:pt modelId="{A50E5DC9-575B-47C5-B446-C766C1A5E600}" type="sibTrans" cxnId="{4F137D05-1274-43E5-A2BC-F95A67FEA3B1}">
      <dgm:prSet/>
      <dgm:spPr/>
      <dgm:t>
        <a:bodyPr/>
        <a:lstStyle/>
        <a:p>
          <a:endParaRPr lang="es-MX"/>
        </a:p>
      </dgm:t>
    </dgm:pt>
    <dgm:pt modelId="{CBF8DD69-7A6F-4633-A832-79A6A84E7A96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Beneficios sociales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FB1266-4BD8-411E-8304-BBF90632FAF4}" type="parTrans" cxnId="{D5AEF08A-2E28-4A4C-81AD-3AE010482D13}">
      <dgm:prSet/>
      <dgm:spPr/>
      <dgm:t>
        <a:bodyPr/>
        <a:lstStyle/>
        <a:p>
          <a:endParaRPr lang="es-MX"/>
        </a:p>
      </dgm:t>
    </dgm:pt>
    <dgm:pt modelId="{5A3B735D-4C1C-4065-876E-980D1C087691}" type="sibTrans" cxnId="{D5AEF08A-2E28-4A4C-81AD-3AE010482D13}">
      <dgm:prSet/>
      <dgm:spPr/>
      <dgm:t>
        <a:bodyPr/>
        <a:lstStyle/>
        <a:p>
          <a:endParaRPr lang="es-MX"/>
        </a:p>
      </dgm:t>
    </dgm:pt>
    <dgm:pt modelId="{72F1C374-E448-41F9-AB63-E36B10620179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Satisfacción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4E0AD7-BAAB-4B45-8757-AA4D7112B75A}" type="parTrans" cxnId="{FBBBCA64-9589-497A-B393-F57C7686D3CE}">
      <dgm:prSet/>
      <dgm:spPr/>
      <dgm:t>
        <a:bodyPr/>
        <a:lstStyle/>
        <a:p>
          <a:endParaRPr lang="es-MX"/>
        </a:p>
      </dgm:t>
    </dgm:pt>
    <dgm:pt modelId="{5E4D0670-A973-489D-BCC9-70175A541199}" type="sibTrans" cxnId="{FBBBCA64-9589-497A-B393-F57C7686D3CE}">
      <dgm:prSet/>
      <dgm:spPr/>
      <dgm:t>
        <a:bodyPr/>
        <a:lstStyle/>
        <a:p>
          <a:endParaRPr lang="es-MX"/>
        </a:p>
      </dgm:t>
    </dgm:pt>
    <dgm:pt modelId="{0277A5C7-7AD2-4725-9856-A4217EE7DFF9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Productividad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E695F8-A571-4555-847B-6F867E7C2205}" type="parTrans" cxnId="{701E6619-8796-4E30-9EE6-DFC8CA2D9E80}">
      <dgm:prSet/>
      <dgm:spPr/>
      <dgm:t>
        <a:bodyPr/>
        <a:lstStyle/>
        <a:p>
          <a:endParaRPr lang="es-MX"/>
        </a:p>
      </dgm:t>
    </dgm:pt>
    <dgm:pt modelId="{4F4AA1D6-D111-4452-B5D8-9756D0315295}" type="sibTrans" cxnId="{701E6619-8796-4E30-9EE6-DFC8CA2D9E80}">
      <dgm:prSet/>
      <dgm:spPr/>
      <dgm:t>
        <a:bodyPr/>
        <a:lstStyle/>
        <a:p>
          <a:endParaRPr lang="es-MX"/>
        </a:p>
      </dgm:t>
    </dgm:pt>
    <dgm:pt modelId="{1013CE56-0B63-44A5-8281-F878C28D3F6E}" type="pres">
      <dgm:prSet presAssocID="{16A795A5-70BD-4838-9240-9409CE0628C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78DD5E4-44EF-47DC-B328-74CA439B483E}" type="pres">
      <dgm:prSet presAssocID="{6E29292F-257C-4A22-96F1-A802B4127870}" presName="root1" presStyleCnt="0"/>
      <dgm:spPr/>
    </dgm:pt>
    <dgm:pt modelId="{F633CC22-9B17-4F15-B795-237123603434}" type="pres">
      <dgm:prSet presAssocID="{6E29292F-257C-4A22-96F1-A802B4127870}" presName="LevelOneTextNode" presStyleLbl="node0" presStyleIdx="0" presStyleCnt="1" custScaleY="7921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65A6901-A23E-46EB-BE9C-2FFB607B166A}" type="pres">
      <dgm:prSet presAssocID="{6E29292F-257C-4A22-96F1-A802B4127870}" presName="level2hierChild" presStyleCnt="0"/>
      <dgm:spPr/>
    </dgm:pt>
    <dgm:pt modelId="{CCECBAFF-63BA-4382-9648-76613B788EBD}" type="pres">
      <dgm:prSet presAssocID="{ACBC371F-E051-4A44-91A7-DCEA22253DE1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77ED141C-0D40-43C9-AE27-710892D7EDB5}" type="pres">
      <dgm:prSet presAssocID="{ACBC371F-E051-4A44-91A7-DCEA22253DE1}" presName="connTx" presStyleLbl="parChTrans1D2" presStyleIdx="0" presStyleCnt="2"/>
      <dgm:spPr/>
      <dgm:t>
        <a:bodyPr/>
        <a:lstStyle/>
        <a:p>
          <a:endParaRPr lang="es-MX"/>
        </a:p>
      </dgm:t>
    </dgm:pt>
    <dgm:pt modelId="{6DBB8ADB-FCF8-433C-BBC2-3762CE121887}" type="pres">
      <dgm:prSet presAssocID="{F523070A-3E5C-4F39-89C9-612D7BB9567A}" presName="root2" presStyleCnt="0"/>
      <dgm:spPr/>
    </dgm:pt>
    <dgm:pt modelId="{A0A0834C-3993-429F-9BEC-2BB55F2A8B20}" type="pres">
      <dgm:prSet presAssocID="{F523070A-3E5C-4F39-89C9-612D7BB9567A}" presName="LevelTwoTextNode" presStyleLbl="node2" presStyleIdx="0" presStyleCnt="2" custScaleY="74234" custLinFactNeighborY="-25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85B19BB-C50F-4C28-8EC4-59268E59D4DB}" type="pres">
      <dgm:prSet presAssocID="{F523070A-3E5C-4F39-89C9-612D7BB9567A}" presName="level3hierChild" presStyleCnt="0"/>
      <dgm:spPr/>
    </dgm:pt>
    <dgm:pt modelId="{5A8977B6-4442-4667-98A0-71E02ECDFFD3}" type="pres">
      <dgm:prSet presAssocID="{38D13132-C6C3-4AC3-892E-F96BBC538E98}" presName="conn2-1" presStyleLbl="parChTrans1D3" presStyleIdx="0" presStyleCnt="6"/>
      <dgm:spPr/>
      <dgm:t>
        <a:bodyPr/>
        <a:lstStyle/>
        <a:p>
          <a:endParaRPr lang="es-MX"/>
        </a:p>
      </dgm:t>
    </dgm:pt>
    <dgm:pt modelId="{B5695817-94B9-4EFC-95ED-4244819E7DDC}" type="pres">
      <dgm:prSet presAssocID="{38D13132-C6C3-4AC3-892E-F96BBC538E98}" presName="connTx" presStyleLbl="parChTrans1D3" presStyleIdx="0" presStyleCnt="6"/>
      <dgm:spPr/>
      <dgm:t>
        <a:bodyPr/>
        <a:lstStyle/>
        <a:p>
          <a:endParaRPr lang="es-MX"/>
        </a:p>
      </dgm:t>
    </dgm:pt>
    <dgm:pt modelId="{051D79D8-078B-41F8-83C2-B2D1BD897F4F}" type="pres">
      <dgm:prSet presAssocID="{97C0AC35-72F9-4A15-8CE9-95C15E8B20B5}" presName="root2" presStyleCnt="0"/>
      <dgm:spPr/>
    </dgm:pt>
    <dgm:pt modelId="{84CF4355-2269-4676-ADCD-BD81920169F0}" type="pres">
      <dgm:prSet presAssocID="{97C0AC35-72F9-4A15-8CE9-95C15E8B20B5}" presName="LevelTwoTextNode" presStyleLbl="node3" presStyleIdx="0" presStyleCnt="6" custScaleY="3413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E2CB833-0E46-4268-9011-C0D1CBD5623C}" type="pres">
      <dgm:prSet presAssocID="{97C0AC35-72F9-4A15-8CE9-95C15E8B20B5}" presName="level3hierChild" presStyleCnt="0"/>
      <dgm:spPr/>
    </dgm:pt>
    <dgm:pt modelId="{8B090969-9600-4546-9804-B8BECB498881}" type="pres">
      <dgm:prSet presAssocID="{7DE87776-1E15-4721-AAB2-00AEF839C42E}" presName="conn2-1" presStyleLbl="parChTrans1D3" presStyleIdx="1" presStyleCnt="6"/>
      <dgm:spPr/>
      <dgm:t>
        <a:bodyPr/>
        <a:lstStyle/>
        <a:p>
          <a:endParaRPr lang="es-MX"/>
        </a:p>
      </dgm:t>
    </dgm:pt>
    <dgm:pt modelId="{1DAFB1A2-FBCC-4EE3-94EE-56291B8C2D0B}" type="pres">
      <dgm:prSet presAssocID="{7DE87776-1E15-4721-AAB2-00AEF839C42E}" presName="connTx" presStyleLbl="parChTrans1D3" presStyleIdx="1" presStyleCnt="6"/>
      <dgm:spPr/>
      <dgm:t>
        <a:bodyPr/>
        <a:lstStyle/>
        <a:p>
          <a:endParaRPr lang="es-MX"/>
        </a:p>
      </dgm:t>
    </dgm:pt>
    <dgm:pt modelId="{72EDE14F-56A2-4291-8EED-EDFD9E576AF0}" type="pres">
      <dgm:prSet presAssocID="{25DE1BDD-C952-4E7B-AC29-8E34707147C2}" presName="root2" presStyleCnt="0"/>
      <dgm:spPr/>
    </dgm:pt>
    <dgm:pt modelId="{7A0B95E7-E94B-4B24-A09B-674D772DA73E}" type="pres">
      <dgm:prSet presAssocID="{25DE1BDD-C952-4E7B-AC29-8E34707147C2}" presName="LevelTwoTextNode" presStyleLbl="node3" presStyleIdx="1" presStyleCnt="6" custScaleY="2794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C100737-0084-462F-9BBE-B89F49FBBC54}" type="pres">
      <dgm:prSet presAssocID="{25DE1BDD-C952-4E7B-AC29-8E34707147C2}" presName="level3hierChild" presStyleCnt="0"/>
      <dgm:spPr/>
    </dgm:pt>
    <dgm:pt modelId="{962C69FC-F7CE-4DA2-9C8B-621C7FEE1A2B}" type="pres">
      <dgm:prSet presAssocID="{C0FB1266-4BD8-411E-8304-BBF90632FAF4}" presName="conn2-1" presStyleLbl="parChTrans1D3" presStyleIdx="2" presStyleCnt="6"/>
      <dgm:spPr/>
      <dgm:t>
        <a:bodyPr/>
        <a:lstStyle/>
        <a:p>
          <a:endParaRPr lang="es-MX"/>
        </a:p>
      </dgm:t>
    </dgm:pt>
    <dgm:pt modelId="{6F58C4DC-D90A-43DC-84CE-36F3D3A9503C}" type="pres">
      <dgm:prSet presAssocID="{C0FB1266-4BD8-411E-8304-BBF90632FAF4}" presName="connTx" presStyleLbl="parChTrans1D3" presStyleIdx="2" presStyleCnt="6"/>
      <dgm:spPr/>
      <dgm:t>
        <a:bodyPr/>
        <a:lstStyle/>
        <a:p>
          <a:endParaRPr lang="es-MX"/>
        </a:p>
      </dgm:t>
    </dgm:pt>
    <dgm:pt modelId="{4EA4498F-DE3E-4E99-828B-E7176EE15551}" type="pres">
      <dgm:prSet presAssocID="{CBF8DD69-7A6F-4633-A832-79A6A84E7A96}" presName="root2" presStyleCnt="0"/>
      <dgm:spPr/>
    </dgm:pt>
    <dgm:pt modelId="{3C72C634-D643-4649-9B16-1FCE983CB188}" type="pres">
      <dgm:prSet presAssocID="{CBF8DD69-7A6F-4633-A832-79A6A84E7A96}" presName="LevelTwoTextNode" presStyleLbl="node3" presStyleIdx="2" presStyleCnt="6" custScaleY="3256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070F1D4-0684-4AA4-AD53-7D4CF855C711}" type="pres">
      <dgm:prSet presAssocID="{CBF8DD69-7A6F-4633-A832-79A6A84E7A96}" presName="level3hierChild" presStyleCnt="0"/>
      <dgm:spPr/>
    </dgm:pt>
    <dgm:pt modelId="{475DC420-5A0E-495C-BDF9-246770899AEC}" type="pres">
      <dgm:prSet presAssocID="{93F33D9C-7582-471F-A4F1-BAE38B5E14E2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BB30AA16-3330-4D51-A3AB-7DDD5223D5F5}" type="pres">
      <dgm:prSet presAssocID="{93F33D9C-7582-471F-A4F1-BAE38B5E14E2}" presName="connTx" presStyleLbl="parChTrans1D2" presStyleIdx="1" presStyleCnt="2"/>
      <dgm:spPr/>
      <dgm:t>
        <a:bodyPr/>
        <a:lstStyle/>
        <a:p>
          <a:endParaRPr lang="es-MX"/>
        </a:p>
      </dgm:t>
    </dgm:pt>
    <dgm:pt modelId="{46AAC4F3-B64C-4FAD-9171-81086C59679B}" type="pres">
      <dgm:prSet presAssocID="{3C0E8AE9-1D4A-488A-B773-BED39F53500B}" presName="root2" presStyleCnt="0"/>
      <dgm:spPr/>
    </dgm:pt>
    <dgm:pt modelId="{A22FD3B5-FC01-4941-9044-00A869272628}" type="pres">
      <dgm:prSet presAssocID="{3C0E8AE9-1D4A-488A-B773-BED39F53500B}" presName="LevelTwoTextNode" presStyleLbl="node2" presStyleIdx="1" presStyleCnt="2" custScaleY="7418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5A55F26-5933-4D7C-8146-C2A4B92FF775}" type="pres">
      <dgm:prSet presAssocID="{3C0E8AE9-1D4A-488A-B773-BED39F53500B}" presName="level3hierChild" presStyleCnt="0"/>
      <dgm:spPr/>
    </dgm:pt>
    <dgm:pt modelId="{7931D149-4B18-49C7-BB2F-F7476C48D0A7}" type="pres">
      <dgm:prSet presAssocID="{480C1080-2059-47A0-AB79-4929E1136EE9}" presName="conn2-1" presStyleLbl="parChTrans1D3" presStyleIdx="3" presStyleCnt="6"/>
      <dgm:spPr/>
      <dgm:t>
        <a:bodyPr/>
        <a:lstStyle/>
        <a:p>
          <a:endParaRPr lang="es-MX"/>
        </a:p>
      </dgm:t>
    </dgm:pt>
    <dgm:pt modelId="{BBB7524D-5D2D-41D2-BD56-C2FB6647C7D5}" type="pres">
      <dgm:prSet presAssocID="{480C1080-2059-47A0-AB79-4929E1136EE9}" presName="connTx" presStyleLbl="parChTrans1D3" presStyleIdx="3" presStyleCnt="6"/>
      <dgm:spPr/>
      <dgm:t>
        <a:bodyPr/>
        <a:lstStyle/>
        <a:p>
          <a:endParaRPr lang="es-MX"/>
        </a:p>
      </dgm:t>
    </dgm:pt>
    <dgm:pt modelId="{6D231B2D-3FE1-4386-9463-D50569A7F90F}" type="pres">
      <dgm:prSet presAssocID="{AD25D924-9618-4E39-817E-7864C502CE3D}" presName="root2" presStyleCnt="0"/>
      <dgm:spPr/>
    </dgm:pt>
    <dgm:pt modelId="{62FC09B7-90F5-4584-8F45-19D1C5E317CB}" type="pres">
      <dgm:prSet presAssocID="{AD25D924-9618-4E39-817E-7864C502CE3D}" presName="LevelTwoTextNode" presStyleLbl="node3" presStyleIdx="3" presStyleCnt="6" custScaleY="3392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7CFADC3-E236-45DF-A4E6-B15586ED2B23}" type="pres">
      <dgm:prSet presAssocID="{AD25D924-9618-4E39-817E-7864C502CE3D}" presName="level3hierChild" presStyleCnt="0"/>
      <dgm:spPr/>
    </dgm:pt>
    <dgm:pt modelId="{270994D9-55C3-457E-A14F-4FB3B8165FE3}" type="pres">
      <dgm:prSet presAssocID="{A64E0AD7-BAAB-4B45-8757-AA4D7112B75A}" presName="conn2-1" presStyleLbl="parChTrans1D3" presStyleIdx="4" presStyleCnt="6"/>
      <dgm:spPr/>
      <dgm:t>
        <a:bodyPr/>
        <a:lstStyle/>
        <a:p>
          <a:endParaRPr lang="es-MX"/>
        </a:p>
      </dgm:t>
    </dgm:pt>
    <dgm:pt modelId="{0A4FF2DE-584C-4A09-A692-FC35DC56BC09}" type="pres">
      <dgm:prSet presAssocID="{A64E0AD7-BAAB-4B45-8757-AA4D7112B75A}" presName="connTx" presStyleLbl="parChTrans1D3" presStyleIdx="4" presStyleCnt="6"/>
      <dgm:spPr/>
      <dgm:t>
        <a:bodyPr/>
        <a:lstStyle/>
        <a:p>
          <a:endParaRPr lang="es-MX"/>
        </a:p>
      </dgm:t>
    </dgm:pt>
    <dgm:pt modelId="{26C66696-89BA-420A-81EE-6D63351C7C7C}" type="pres">
      <dgm:prSet presAssocID="{72F1C374-E448-41F9-AB63-E36B10620179}" presName="root2" presStyleCnt="0"/>
      <dgm:spPr/>
    </dgm:pt>
    <dgm:pt modelId="{656B695E-1432-42BF-8FEA-8D1A737415AD}" type="pres">
      <dgm:prSet presAssocID="{72F1C374-E448-41F9-AB63-E36B10620179}" presName="LevelTwoTextNode" presStyleLbl="node3" presStyleIdx="4" presStyleCnt="6" custScaleY="3719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A124899-4CC8-4428-95E9-D2887B93519E}" type="pres">
      <dgm:prSet presAssocID="{72F1C374-E448-41F9-AB63-E36B10620179}" presName="level3hierChild" presStyleCnt="0"/>
      <dgm:spPr/>
    </dgm:pt>
    <dgm:pt modelId="{362B873F-5D38-4129-9A2D-1552AA9E5653}" type="pres">
      <dgm:prSet presAssocID="{97E695F8-A571-4555-847B-6F867E7C2205}" presName="conn2-1" presStyleLbl="parChTrans1D3" presStyleIdx="5" presStyleCnt="6"/>
      <dgm:spPr/>
      <dgm:t>
        <a:bodyPr/>
        <a:lstStyle/>
        <a:p>
          <a:endParaRPr lang="es-MX"/>
        </a:p>
      </dgm:t>
    </dgm:pt>
    <dgm:pt modelId="{44DE86FC-1929-4D6A-B4CD-24466B36F51D}" type="pres">
      <dgm:prSet presAssocID="{97E695F8-A571-4555-847B-6F867E7C2205}" presName="connTx" presStyleLbl="parChTrans1D3" presStyleIdx="5" presStyleCnt="6"/>
      <dgm:spPr/>
      <dgm:t>
        <a:bodyPr/>
        <a:lstStyle/>
        <a:p>
          <a:endParaRPr lang="es-MX"/>
        </a:p>
      </dgm:t>
    </dgm:pt>
    <dgm:pt modelId="{A33B8339-F166-4750-A955-748922FCCE88}" type="pres">
      <dgm:prSet presAssocID="{0277A5C7-7AD2-4725-9856-A4217EE7DFF9}" presName="root2" presStyleCnt="0"/>
      <dgm:spPr/>
    </dgm:pt>
    <dgm:pt modelId="{8B2EDFFA-C9DF-4E7E-8E53-4208310D9351}" type="pres">
      <dgm:prSet presAssocID="{0277A5C7-7AD2-4725-9856-A4217EE7DFF9}" presName="LevelTwoTextNode" presStyleLbl="node3" presStyleIdx="5" presStyleCnt="6" custScaleY="3313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4B91D3A-3016-4848-BB89-747222DE9C7C}" type="pres">
      <dgm:prSet presAssocID="{0277A5C7-7AD2-4725-9856-A4217EE7DFF9}" presName="level3hierChild" presStyleCnt="0"/>
      <dgm:spPr/>
    </dgm:pt>
  </dgm:ptLst>
  <dgm:cxnLst>
    <dgm:cxn modelId="{8D9ED619-CD49-4027-97D7-339B8920D7F7}" type="presOf" srcId="{93F33D9C-7582-471F-A4F1-BAE38B5E14E2}" destId="{475DC420-5A0E-495C-BDF9-246770899AEC}" srcOrd="0" destOrd="0" presId="urn:microsoft.com/office/officeart/2005/8/layout/hierarchy2"/>
    <dgm:cxn modelId="{7F854509-FDF7-45F4-A651-241DE4903080}" type="presOf" srcId="{ACBC371F-E051-4A44-91A7-DCEA22253DE1}" destId="{CCECBAFF-63BA-4382-9648-76613B788EBD}" srcOrd="0" destOrd="0" presId="urn:microsoft.com/office/officeart/2005/8/layout/hierarchy2"/>
    <dgm:cxn modelId="{43620712-3ECC-47E6-A270-96F2AC7EADF1}" type="presOf" srcId="{97E695F8-A571-4555-847B-6F867E7C2205}" destId="{362B873F-5D38-4129-9A2D-1552AA9E5653}" srcOrd="0" destOrd="0" presId="urn:microsoft.com/office/officeart/2005/8/layout/hierarchy2"/>
    <dgm:cxn modelId="{2AD28112-5B47-42A5-969B-C497EFE90BAB}" type="presOf" srcId="{0277A5C7-7AD2-4725-9856-A4217EE7DFF9}" destId="{8B2EDFFA-C9DF-4E7E-8E53-4208310D9351}" srcOrd="0" destOrd="0" presId="urn:microsoft.com/office/officeart/2005/8/layout/hierarchy2"/>
    <dgm:cxn modelId="{A1A8D18D-F32C-47D1-BDCE-7C2F2D12A7A6}" type="presOf" srcId="{ACBC371F-E051-4A44-91A7-DCEA22253DE1}" destId="{77ED141C-0D40-43C9-AE27-710892D7EDB5}" srcOrd="1" destOrd="0" presId="urn:microsoft.com/office/officeart/2005/8/layout/hierarchy2"/>
    <dgm:cxn modelId="{BBF041EB-CA7C-4527-9B7C-38A79317394B}" type="presOf" srcId="{480C1080-2059-47A0-AB79-4929E1136EE9}" destId="{7931D149-4B18-49C7-BB2F-F7476C48D0A7}" srcOrd="0" destOrd="0" presId="urn:microsoft.com/office/officeart/2005/8/layout/hierarchy2"/>
    <dgm:cxn modelId="{A8C7C93D-C14D-4DD4-99F5-18B6F4C6C4E9}" type="presOf" srcId="{F523070A-3E5C-4F39-89C9-612D7BB9567A}" destId="{A0A0834C-3993-429F-9BEC-2BB55F2A8B20}" srcOrd="0" destOrd="0" presId="urn:microsoft.com/office/officeart/2005/8/layout/hierarchy2"/>
    <dgm:cxn modelId="{03B3CD3E-EB31-465B-9752-2B657E20D32A}" type="presOf" srcId="{7DE87776-1E15-4721-AAB2-00AEF839C42E}" destId="{8B090969-9600-4546-9804-B8BECB498881}" srcOrd="0" destOrd="0" presId="urn:microsoft.com/office/officeart/2005/8/layout/hierarchy2"/>
    <dgm:cxn modelId="{1BA9B8C2-CBAE-4034-90D0-BCC8BEEBFBAA}" type="presOf" srcId="{C0FB1266-4BD8-411E-8304-BBF90632FAF4}" destId="{962C69FC-F7CE-4DA2-9C8B-621C7FEE1A2B}" srcOrd="0" destOrd="0" presId="urn:microsoft.com/office/officeart/2005/8/layout/hierarchy2"/>
    <dgm:cxn modelId="{548DC3B2-E731-414D-ADE9-62ACA1681D04}" type="presOf" srcId="{A64E0AD7-BAAB-4B45-8757-AA4D7112B75A}" destId="{270994D9-55C3-457E-A14F-4FB3B8165FE3}" srcOrd="0" destOrd="0" presId="urn:microsoft.com/office/officeart/2005/8/layout/hierarchy2"/>
    <dgm:cxn modelId="{9DC5085A-AEBD-4479-A53F-6B8FF9A50EBA}" type="presOf" srcId="{38D13132-C6C3-4AC3-892E-F96BBC538E98}" destId="{B5695817-94B9-4EFC-95ED-4244819E7DDC}" srcOrd="1" destOrd="0" presId="urn:microsoft.com/office/officeart/2005/8/layout/hierarchy2"/>
    <dgm:cxn modelId="{9B6F438B-0BA2-4066-9116-8F4227378A4E}" type="presOf" srcId="{A64E0AD7-BAAB-4B45-8757-AA4D7112B75A}" destId="{0A4FF2DE-584C-4A09-A692-FC35DC56BC09}" srcOrd="1" destOrd="0" presId="urn:microsoft.com/office/officeart/2005/8/layout/hierarchy2"/>
    <dgm:cxn modelId="{FBBBCA64-9589-497A-B393-F57C7686D3CE}" srcId="{3C0E8AE9-1D4A-488A-B773-BED39F53500B}" destId="{72F1C374-E448-41F9-AB63-E36B10620179}" srcOrd="1" destOrd="0" parTransId="{A64E0AD7-BAAB-4B45-8757-AA4D7112B75A}" sibTransId="{5E4D0670-A973-489D-BCC9-70175A541199}"/>
    <dgm:cxn modelId="{A2A4B0CD-71FA-4066-99D3-45BCB148FB6E}" type="presOf" srcId="{72F1C374-E448-41F9-AB63-E36B10620179}" destId="{656B695E-1432-42BF-8FEA-8D1A737415AD}" srcOrd="0" destOrd="0" presId="urn:microsoft.com/office/officeart/2005/8/layout/hierarchy2"/>
    <dgm:cxn modelId="{29A60D4C-760D-4825-8DF9-B3AE71F6A555}" srcId="{F523070A-3E5C-4F39-89C9-612D7BB9567A}" destId="{25DE1BDD-C952-4E7B-AC29-8E34707147C2}" srcOrd="1" destOrd="0" parTransId="{7DE87776-1E15-4721-AAB2-00AEF839C42E}" sibTransId="{AEC84569-72E9-47CB-80D0-EB3AE7C1734C}"/>
    <dgm:cxn modelId="{6EF0A692-FD72-4A41-90A7-DBA9931F25BA}" type="presOf" srcId="{38D13132-C6C3-4AC3-892E-F96BBC538E98}" destId="{5A8977B6-4442-4667-98A0-71E02ECDFFD3}" srcOrd="0" destOrd="0" presId="urn:microsoft.com/office/officeart/2005/8/layout/hierarchy2"/>
    <dgm:cxn modelId="{0607D276-4011-4212-A51D-D01C2062CEEF}" type="presOf" srcId="{C0FB1266-4BD8-411E-8304-BBF90632FAF4}" destId="{6F58C4DC-D90A-43DC-84CE-36F3D3A9503C}" srcOrd="1" destOrd="0" presId="urn:microsoft.com/office/officeart/2005/8/layout/hierarchy2"/>
    <dgm:cxn modelId="{485B4389-25DB-46B5-84AE-69E457B35AA9}" type="presOf" srcId="{480C1080-2059-47A0-AB79-4929E1136EE9}" destId="{BBB7524D-5D2D-41D2-BD56-C2FB6647C7D5}" srcOrd="1" destOrd="0" presId="urn:microsoft.com/office/officeart/2005/8/layout/hierarchy2"/>
    <dgm:cxn modelId="{6677FC4E-5DAE-4B99-B699-D6F9A3F8FBBA}" type="presOf" srcId="{97E695F8-A571-4555-847B-6F867E7C2205}" destId="{44DE86FC-1929-4D6A-B4CD-24466B36F51D}" srcOrd="1" destOrd="0" presId="urn:microsoft.com/office/officeart/2005/8/layout/hierarchy2"/>
    <dgm:cxn modelId="{83CC633D-342F-4225-A0BA-4B0FB50EC17B}" type="presOf" srcId="{AD25D924-9618-4E39-817E-7864C502CE3D}" destId="{62FC09B7-90F5-4584-8F45-19D1C5E317CB}" srcOrd="0" destOrd="0" presId="urn:microsoft.com/office/officeart/2005/8/layout/hierarchy2"/>
    <dgm:cxn modelId="{963C06F3-C117-4889-9C89-0DD3DD864D27}" type="presOf" srcId="{25DE1BDD-C952-4E7B-AC29-8E34707147C2}" destId="{7A0B95E7-E94B-4B24-A09B-674D772DA73E}" srcOrd="0" destOrd="0" presId="urn:microsoft.com/office/officeart/2005/8/layout/hierarchy2"/>
    <dgm:cxn modelId="{F708CC66-D91E-4695-8034-7C3D3C9671AC}" type="presOf" srcId="{97C0AC35-72F9-4A15-8CE9-95C15E8B20B5}" destId="{84CF4355-2269-4676-ADCD-BD81920169F0}" srcOrd="0" destOrd="0" presId="urn:microsoft.com/office/officeart/2005/8/layout/hierarchy2"/>
    <dgm:cxn modelId="{1DF25EE0-DFC9-4533-8180-C6A62C56AF9D}" srcId="{F523070A-3E5C-4F39-89C9-612D7BB9567A}" destId="{97C0AC35-72F9-4A15-8CE9-95C15E8B20B5}" srcOrd="0" destOrd="0" parTransId="{38D13132-C6C3-4AC3-892E-F96BBC538E98}" sibTransId="{6D4D71E0-8592-47BF-B91E-A4A1E5864E8E}"/>
    <dgm:cxn modelId="{A66F7882-6FDE-4165-B539-A409B2863F67}" type="presOf" srcId="{CBF8DD69-7A6F-4633-A832-79A6A84E7A96}" destId="{3C72C634-D643-4649-9B16-1FCE983CB188}" srcOrd="0" destOrd="0" presId="urn:microsoft.com/office/officeart/2005/8/layout/hierarchy2"/>
    <dgm:cxn modelId="{7F4AAAB5-5C3A-4939-A7A7-70A0E0559AE1}" srcId="{6E29292F-257C-4A22-96F1-A802B4127870}" destId="{3C0E8AE9-1D4A-488A-B773-BED39F53500B}" srcOrd="1" destOrd="0" parTransId="{93F33D9C-7582-471F-A4F1-BAE38B5E14E2}" sibTransId="{6E62AF9B-9D31-4598-AA2B-49189C480891}"/>
    <dgm:cxn modelId="{796367FA-768B-4722-8796-4F89CF12A2D2}" srcId="{6E29292F-257C-4A22-96F1-A802B4127870}" destId="{F523070A-3E5C-4F39-89C9-612D7BB9567A}" srcOrd="0" destOrd="0" parTransId="{ACBC371F-E051-4A44-91A7-DCEA22253DE1}" sibTransId="{56638D44-699E-4F47-854B-1FB7CF51CE44}"/>
    <dgm:cxn modelId="{D5AEF08A-2E28-4A4C-81AD-3AE010482D13}" srcId="{F523070A-3E5C-4F39-89C9-612D7BB9567A}" destId="{CBF8DD69-7A6F-4633-A832-79A6A84E7A96}" srcOrd="2" destOrd="0" parTransId="{C0FB1266-4BD8-411E-8304-BBF90632FAF4}" sibTransId="{5A3B735D-4C1C-4065-876E-980D1C087691}"/>
    <dgm:cxn modelId="{4F137D05-1274-43E5-A2BC-F95A67FEA3B1}" srcId="{3C0E8AE9-1D4A-488A-B773-BED39F53500B}" destId="{AD25D924-9618-4E39-817E-7864C502CE3D}" srcOrd="0" destOrd="0" parTransId="{480C1080-2059-47A0-AB79-4929E1136EE9}" sibTransId="{A50E5DC9-575B-47C5-B446-C766C1A5E600}"/>
    <dgm:cxn modelId="{5AB24872-470B-4B69-BC64-2DA5C809BD68}" type="presOf" srcId="{6E29292F-257C-4A22-96F1-A802B4127870}" destId="{F633CC22-9B17-4F15-B795-237123603434}" srcOrd="0" destOrd="0" presId="urn:microsoft.com/office/officeart/2005/8/layout/hierarchy2"/>
    <dgm:cxn modelId="{7945046C-22B6-43A5-B03F-7935E8517D85}" type="presOf" srcId="{16A795A5-70BD-4838-9240-9409CE0628CE}" destId="{1013CE56-0B63-44A5-8281-F878C28D3F6E}" srcOrd="0" destOrd="0" presId="urn:microsoft.com/office/officeart/2005/8/layout/hierarchy2"/>
    <dgm:cxn modelId="{701E6619-8796-4E30-9EE6-DFC8CA2D9E80}" srcId="{3C0E8AE9-1D4A-488A-B773-BED39F53500B}" destId="{0277A5C7-7AD2-4725-9856-A4217EE7DFF9}" srcOrd="2" destOrd="0" parTransId="{97E695F8-A571-4555-847B-6F867E7C2205}" sibTransId="{4F4AA1D6-D111-4452-B5D8-9756D0315295}"/>
    <dgm:cxn modelId="{6A2D4E5A-FA01-46C2-A418-D3C67E0BB9CE}" type="presOf" srcId="{3C0E8AE9-1D4A-488A-B773-BED39F53500B}" destId="{A22FD3B5-FC01-4941-9044-00A869272628}" srcOrd="0" destOrd="0" presId="urn:microsoft.com/office/officeart/2005/8/layout/hierarchy2"/>
    <dgm:cxn modelId="{EC5D8609-DA99-4C71-AEC6-26E6866E8BCE}" type="presOf" srcId="{93F33D9C-7582-471F-A4F1-BAE38B5E14E2}" destId="{BB30AA16-3330-4D51-A3AB-7DDD5223D5F5}" srcOrd="1" destOrd="0" presId="urn:microsoft.com/office/officeart/2005/8/layout/hierarchy2"/>
    <dgm:cxn modelId="{8F220D38-CFC9-44B6-A0BE-37C64AF8B006}" type="presOf" srcId="{7DE87776-1E15-4721-AAB2-00AEF839C42E}" destId="{1DAFB1A2-FBCC-4EE3-94EE-56291B8C2D0B}" srcOrd="1" destOrd="0" presId="urn:microsoft.com/office/officeart/2005/8/layout/hierarchy2"/>
    <dgm:cxn modelId="{81AF8407-A9FE-4B58-9146-74FDC991AB96}" srcId="{16A795A5-70BD-4838-9240-9409CE0628CE}" destId="{6E29292F-257C-4A22-96F1-A802B4127870}" srcOrd="0" destOrd="0" parTransId="{6C705066-BC82-492E-884E-EB0806ACDEE2}" sibTransId="{420252D7-8D42-4629-8BA8-088A0AC2C3D4}"/>
    <dgm:cxn modelId="{A3532C1B-C063-47B9-A3C1-4D233109B5C6}" type="presParOf" srcId="{1013CE56-0B63-44A5-8281-F878C28D3F6E}" destId="{678DD5E4-44EF-47DC-B328-74CA439B483E}" srcOrd="0" destOrd="0" presId="urn:microsoft.com/office/officeart/2005/8/layout/hierarchy2"/>
    <dgm:cxn modelId="{421161A9-BFE4-4D8F-8F52-7ED2BEC0283E}" type="presParOf" srcId="{678DD5E4-44EF-47DC-B328-74CA439B483E}" destId="{F633CC22-9B17-4F15-B795-237123603434}" srcOrd="0" destOrd="0" presId="urn:microsoft.com/office/officeart/2005/8/layout/hierarchy2"/>
    <dgm:cxn modelId="{F9E7BC03-AEA7-4DA7-A67C-58BDBFA8A986}" type="presParOf" srcId="{678DD5E4-44EF-47DC-B328-74CA439B483E}" destId="{B65A6901-A23E-46EB-BE9C-2FFB607B166A}" srcOrd="1" destOrd="0" presId="urn:microsoft.com/office/officeart/2005/8/layout/hierarchy2"/>
    <dgm:cxn modelId="{1542C78B-74BE-4205-8A67-E1DEA9DF14AD}" type="presParOf" srcId="{B65A6901-A23E-46EB-BE9C-2FFB607B166A}" destId="{CCECBAFF-63BA-4382-9648-76613B788EBD}" srcOrd="0" destOrd="0" presId="urn:microsoft.com/office/officeart/2005/8/layout/hierarchy2"/>
    <dgm:cxn modelId="{7C8D3125-59AB-4FD7-9EDE-400056E3534E}" type="presParOf" srcId="{CCECBAFF-63BA-4382-9648-76613B788EBD}" destId="{77ED141C-0D40-43C9-AE27-710892D7EDB5}" srcOrd="0" destOrd="0" presId="urn:microsoft.com/office/officeart/2005/8/layout/hierarchy2"/>
    <dgm:cxn modelId="{4FBF2551-63D5-4A31-B9B2-5A59AA09A223}" type="presParOf" srcId="{B65A6901-A23E-46EB-BE9C-2FFB607B166A}" destId="{6DBB8ADB-FCF8-433C-BBC2-3762CE121887}" srcOrd="1" destOrd="0" presId="urn:microsoft.com/office/officeart/2005/8/layout/hierarchy2"/>
    <dgm:cxn modelId="{F661FEB3-BAEB-448C-8910-6DEFAB893843}" type="presParOf" srcId="{6DBB8ADB-FCF8-433C-BBC2-3762CE121887}" destId="{A0A0834C-3993-429F-9BEC-2BB55F2A8B20}" srcOrd="0" destOrd="0" presId="urn:microsoft.com/office/officeart/2005/8/layout/hierarchy2"/>
    <dgm:cxn modelId="{2CF74E21-6533-44E5-BC1B-D52DE8EE712B}" type="presParOf" srcId="{6DBB8ADB-FCF8-433C-BBC2-3762CE121887}" destId="{085B19BB-C50F-4C28-8EC4-59268E59D4DB}" srcOrd="1" destOrd="0" presId="urn:microsoft.com/office/officeart/2005/8/layout/hierarchy2"/>
    <dgm:cxn modelId="{A4DCB8FE-3EA4-4480-A66B-31E0D92B7C5D}" type="presParOf" srcId="{085B19BB-C50F-4C28-8EC4-59268E59D4DB}" destId="{5A8977B6-4442-4667-98A0-71E02ECDFFD3}" srcOrd="0" destOrd="0" presId="urn:microsoft.com/office/officeart/2005/8/layout/hierarchy2"/>
    <dgm:cxn modelId="{4BEF9DC2-9C44-4D6A-84EE-076B7662187A}" type="presParOf" srcId="{5A8977B6-4442-4667-98A0-71E02ECDFFD3}" destId="{B5695817-94B9-4EFC-95ED-4244819E7DDC}" srcOrd="0" destOrd="0" presId="urn:microsoft.com/office/officeart/2005/8/layout/hierarchy2"/>
    <dgm:cxn modelId="{2A0B63F5-149A-4B49-9554-E0D412AE2858}" type="presParOf" srcId="{085B19BB-C50F-4C28-8EC4-59268E59D4DB}" destId="{051D79D8-078B-41F8-83C2-B2D1BD897F4F}" srcOrd="1" destOrd="0" presId="urn:microsoft.com/office/officeart/2005/8/layout/hierarchy2"/>
    <dgm:cxn modelId="{46C5EA80-F01A-4314-9F2B-2E02013203DD}" type="presParOf" srcId="{051D79D8-078B-41F8-83C2-B2D1BD897F4F}" destId="{84CF4355-2269-4676-ADCD-BD81920169F0}" srcOrd="0" destOrd="0" presId="urn:microsoft.com/office/officeart/2005/8/layout/hierarchy2"/>
    <dgm:cxn modelId="{180CCE05-89E8-4E6E-95D0-3ED1DCD82DDD}" type="presParOf" srcId="{051D79D8-078B-41F8-83C2-B2D1BD897F4F}" destId="{DE2CB833-0E46-4268-9011-C0D1CBD5623C}" srcOrd="1" destOrd="0" presId="urn:microsoft.com/office/officeart/2005/8/layout/hierarchy2"/>
    <dgm:cxn modelId="{12A7FD51-4F83-4776-811F-BBE6B87FD2DA}" type="presParOf" srcId="{085B19BB-C50F-4C28-8EC4-59268E59D4DB}" destId="{8B090969-9600-4546-9804-B8BECB498881}" srcOrd="2" destOrd="0" presId="urn:microsoft.com/office/officeart/2005/8/layout/hierarchy2"/>
    <dgm:cxn modelId="{9CC8C763-E035-462B-A48C-DDD2C0233877}" type="presParOf" srcId="{8B090969-9600-4546-9804-B8BECB498881}" destId="{1DAFB1A2-FBCC-4EE3-94EE-56291B8C2D0B}" srcOrd="0" destOrd="0" presId="urn:microsoft.com/office/officeart/2005/8/layout/hierarchy2"/>
    <dgm:cxn modelId="{2CAFB176-1131-4E9D-97FE-299320C88C3D}" type="presParOf" srcId="{085B19BB-C50F-4C28-8EC4-59268E59D4DB}" destId="{72EDE14F-56A2-4291-8EED-EDFD9E576AF0}" srcOrd="3" destOrd="0" presId="urn:microsoft.com/office/officeart/2005/8/layout/hierarchy2"/>
    <dgm:cxn modelId="{C2A7161D-CD8A-4BBA-9DE0-F0FC0BD6BF62}" type="presParOf" srcId="{72EDE14F-56A2-4291-8EED-EDFD9E576AF0}" destId="{7A0B95E7-E94B-4B24-A09B-674D772DA73E}" srcOrd="0" destOrd="0" presId="urn:microsoft.com/office/officeart/2005/8/layout/hierarchy2"/>
    <dgm:cxn modelId="{706BB901-2899-4283-824B-199CEDC663AE}" type="presParOf" srcId="{72EDE14F-56A2-4291-8EED-EDFD9E576AF0}" destId="{4C100737-0084-462F-9BBE-B89F49FBBC54}" srcOrd="1" destOrd="0" presId="urn:microsoft.com/office/officeart/2005/8/layout/hierarchy2"/>
    <dgm:cxn modelId="{8E0C3BDA-8A85-400A-BD8C-50BFA99E624C}" type="presParOf" srcId="{085B19BB-C50F-4C28-8EC4-59268E59D4DB}" destId="{962C69FC-F7CE-4DA2-9C8B-621C7FEE1A2B}" srcOrd="4" destOrd="0" presId="urn:microsoft.com/office/officeart/2005/8/layout/hierarchy2"/>
    <dgm:cxn modelId="{5E5A6FA7-C20A-4563-9D64-D3951674F8D4}" type="presParOf" srcId="{962C69FC-F7CE-4DA2-9C8B-621C7FEE1A2B}" destId="{6F58C4DC-D90A-43DC-84CE-36F3D3A9503C}" srcOrd="0" destOrd="0" presId="urn:microsoft.com/office/officeart/2005/8/layout/hierarchy2"/>
    <dgm:cxn modelId="{E934213F-ACF4-4912-8183-FD347174DC47}" type="presParOf" srcId="{085B19BB-C50F-4C28-8EC4-59268E59D4DB}" destId="{4EA4498F-DE3E-4E99-828B-E7176EE15551}" srcOrd="5" destOrd="0" presId="urn:microsoft.com/office/officeart/2005/8/layout/hierarchy2"/>
    <dgm:cxn modelId="{BED2DB85-FC7B-4589-9D44-0787DEE9107A}" type="presParOf" srcId="{4EA4498F-DE3E-4E99-828B-E7176EE15551}" destId="{3C72C634-D643-4649-9B16-1FCE983CB188}" srcOrd="0" destOrd="0" presId="urn:microsoft.com/office/officeart/2005/8/layout/hierarchy2"/>
    <dgm:cxn modelId="{E995882C-94AC-4E98-85A4-63B6446942DA}" type="presParOf" srcId="{4EA4498F-DE3E-4E99-828B-E7176EE15551}" destId="{C070F1D4-0684-4AA4-AD53-7D4CF855C711}" srcOrd="1" destOrd="0" presId="urn:microsoft.com/office/officeart/2005/8/layout/hierarchy2"/>
    <dgm:cxn modelId="{B750FDCF-15D9-4581-9ED7-618A9ABEA4CE}" type="presParOf" srcId="{B65A6901-A23E-46EB-BE9C-2FFB607B166A}" destId="{475DC420-5A0E-495C-BDF9-246770899AEC}" srcOrd="2" destOrd="0" presId="urn:microsoft.com/office/officeart/2005/8/layout/hierarchy2"/>
    <dgm:cxn modelId="{6A505803-01C8-4A1C-9EC5-49E99A33CB2C}" type="presParOf" srcId="{475DC420-5A0E-495C-BDF9-246770899AEC}" destId="{BB30AA16-3330-4D51-A3AB-7DDD5223D5F5}" srcOrd="0" destOrd="0" presId="urn:microsoft.com/office/officeart/2005/8/layout/hierarchy2"/>
    <dgm:cxn modelId="{DCAF2D02-3A53-4182-BB79-18E425E05851}" type="presParOf" srcId="{B65A6901-A23E-46EB-BE9C-2FFB607B166A}" destId="{46AAC4F3-B64C-4FAD-9171-81086C59679B}" srcOrd="3" destOrd="0" presId="urn:microsoft.com/office/officeart/2005/8/layout/hierarchy2"/>
    <dgm:cxn modelId="{127EFFB6-791C-4CD0-8C31-FC7B73FBC48F}" type="presParOf" srcId="{46AAC4F3-B64C-4FAD-9171-81086C59679B}" destId="{A22FD3B5-FC01-4941-9044-00A869272628}" srcOrd="0" destOrd="0" presId="urn:microsoft.com/office/officeart/2005/8/layout/hierarchy2"/>
    <dgm:cxn modelId="{BE59E4E5-D88B-47A9-A554-C51D44A15EC3}" type="presParOf" srcId="{46AAC4F3-B64C-4FAD-9171-81086C59679B}" destId="{E5A55F26-5933-4D7C-8146-C2A4B92FF775}" srcOrd="1" destOrd="0" presId="urn:microsoft.com/office/officeart/2005/8/layout/hierarchy2"/>
    <dgm:cxn modelId="{26FC34AA-0469-42FF-AD61-D595F4B97D7F}" type="presParOf" srcId="{E5A55F26-5933-4D7C-8146-C2A4B92FF775}" destId="{7931D149-4B18-49C7-BB2F-F7476C48D0A7}" srcOrd="0" destOrd="0" presId="urn:microsoft.com/office/officeart/2005/8/layout/hierarchy2"/>
    <dgm:cxn modelId="{33A2DA14-256B-449B-9AF2-3C69C111929B}" type="presParOf" srcId="{7931D149-4B18-49C7-BB2F-F7476C48D0A7}" destId="{BBB7524D-5D2D-41D2-BD56-C2FB6647C7D5}" srcOrd="0" destOrd="0" presId="urn:microsoft.com/office/officeart/2005/8/layout/hierarchy2"/>
    <dgm:cxn modelId="{D6BF50FD-3746-4F4C-82BD-B3BFEE84D4CF}" type="presParOf" srcId="{E5A55F26-5933-4D7C-8146-C2A4B92FF775}" destId="{6D231B2D-3FE1-4386-9463-D50569A7F90F}" srcOrd="1" destOrd="0" presId="urn:microsoft.com/office/officeart/2005/8/layout/hierarchy2"/>
    <dgm:cxn modelId="{53304EA9-4EF2-47B1-BA6D-746AC22519FE}" type="presParOf" srcId="{6D231B2D-3FE1-4386-9463-D50569A7F90F}" destId="{62FC09B7-90F5-4584-8F45-19D1C5E317CB}" srcOrd="0" destOrd="0" presId="urn:microsoft.com/office/officeart/2005/8/layout/hierarchy2"/>
    <dgm:cxn modelId="{E38F383C-D073-4D2F-87CA-B00689790C11}" type="presParOf" srcId="{6D231B2D-3FE1-4386-9463-D50569A7F90F}" destId="{37CFADC3-E236-45DF-A4E6-B15586ED2B23}" srcOrd="1" destOrd="0" presId="urn:microsoft.com/office/officeart/2005/8/layout/hierarchy2"/>
    <dgm:cxn modelId="{0C475C77-843C-47CD-B23F-18885E819AB1}" type="presParOf" srcId="{E5A55F26-5933-4D7C-8146-C2A4B92FF775}" destId="{270994D9-55C3-457E-A14F-4FB3B8165FE3}" srcOrd="2" destOrd="0" presId="urn:microsoft.com/office/officeart/2005/8/layout/hierarchy2"/>
    <dgm:cxn modelId="{991AFF02-F90F-4927-B66E-315864369259}" type="presParOf" srcId="{270994D9-55C3-457E-A14F-4FB3B8165FE3}" destId="{0A4FF2DE-584C-4A09-A692-FC35DC56BC09}" srcOrd="0" destOrd="0" presId="urn:microsoft.com/office/officeart/2005/8/layout/hierarchy2"/>
    <dgm:cxn modelId="{F0192186-0CC0-4044-B1F5-413A5320B8BB}" type="presParOf" srcId="{E5A55F26-5933-4D7C-8146-C2A4B92FF775}" destId="{26C66696-89BA-420A-81EE-6D63351C7C7C}" srcOrd="3" destOrd="0" presId="urn:microsoft.com/office/officeart/2005/8/layout/hierarchy2"/>
    <dgm:cxn modelId="{76D3BF93-EF13-41AD-AB69-335B6B3BB9C3}" type="presParOf" srcId="{26C66696-89BA-420A-81EE-6D63351C7C7C}" destId="{656B695E-1432-42BF-8FEA-8D1A737415AD}" srcOrd="0" destOrd="0" presId="urn:microsoft.com/office/officeart/2005/8/layout/hierarchy2"/>
    <dgm:cxn modelId="{F817F0CE-0549-4DA4-B655-5529E205BB11}" type="presParOf" srcId="{26C66696-89BA-420A-81EE-6D63351C7C7C}" destId="{EA124899-4CC8-4428-95E9-D2887B93519E}" srcOrd="1" destOrd="0" presId="urn:microsoft.com/office/officeart/2005/8/layout/hierarchy2"/>
    <dgm:cxn modelId="{85F5D412-30E7-4A39-8513-43AFA8CDB08C}" type="presParOf" srcId="{E5A55F26-5933-4D7C-8146-C2A4B92FF775}" destId="{362B873F-5D38-4129-9A2D-1552AA9E5653}" srcOrd="4" destOrd="0" presId="urn:microsoft.com/office/officeart/2005/8/layout/hierarchy2"/>
    <dgm:cxn modelId="{F8022037-7CA8-424B-9C50-B21DDD574C5C}" type="presParOf" srcId="{362B873F-5D38-4129-9A2D-1552AA9E5653}" destId="{44DE86FC-1929-4D6A-B4CD-24466B36F51D}" srcOrd="0" destOrd="0" presId="urn:microsoft.com/office/officeart/2005/8/layout/hierarchy2"/>
    <dgm:cxn modelId="{1BE98C5E-9D32-428D-9FCB-20C48E93131C}" type="presParOf" srcId="{E5A55F26-5933-4D7C-8146-C2A4B92FF775}" destId="{A33B8339-F166-4750-A955-748922FCCE88}" srcOrd="5" destOrd="0" presId="urn:microsoft.com/office/officeart/2005/8/layout/hierarchy2"/>
    <dgm:cxn modelId="{87556CCF-5BA5-44AF-945F-9407171D124F}" type="presParOf" srcId="{A33B8339-F166-4750-A955-748922FCCE88}" destId="{8B2EDFFA-C9DF-4E7E-8E53-4208310D9351}" srcOrd="0" destOrd="0" presId="urn:microsoft.com/office/officeart/2005/8/layout/hierarchy2"/>
    <dgm:cxn modelId="{CCD9AA65-5208-468D-B1B3-DF05B5EF3004}" type="presParOf" srcId="{A33B8339-F166-4750-A955-748922FCCE88}" destId="{D4B91D3A-3016-4848-BB89-747222DE9C7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816A257-2E7F-414D-AABE-2BAE1B47D2F4}" type="doc">
      <dgm:prSet loTypeId="urn:microsoft.com/office/officeart/2005/8/layout/lProcess2" loCatId="list" qsTypeId="urn:microsoft.com/office/officeart/2005/8/quickstyle/3d2" qsCatId="3D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23DC308C-1B85-41DD-9008-1A837788B1D2}">
      <dgm:prSet phldrT="[Texto]"/>
      <dgm:spPr/>
      <dgm:t>
        <a:bodyPr/>
        <a:lstStyle/>
        <a:p>
          <a:r>
            <a:rPr lang="es-MX" dirty="0" smtClean="0"/>
            <a:t>EFICIENCIA</a:t>
          </a:r>
          <a:endParaRPr lang="es-MX" dirty="0"/>
        </a:p>
      </dgm:t>
    </dgm:pt>
    <dgm:pt modelId="{291A4DDB-F586-4007-BE7B-30481DE64DC0}" type="parTrans" cxnId="{37D81C05-90E7-473C-A6E7-172AE45BB290}">
      <dgm:prSet/>
      <dgm:spPr/>
      <dgm:t>
        <a:bodyPr/>
        <a:lstStyle/>
        <a:p>
          <a:endParaRPr lang="es-MX"/>
        </a:p>
      </dgm:t>
    </dgm:pt>
    <dgm:pt modelId="{D37A050F-4166-4C48-8F05-2087C3A0B9D5}" type="sibTrans" cxnId="{37D81C05-90E7-473C-A6E7-172AE45BB290}">
      <dgm:prSet/>
      <dgm:spPr/>
      <dgm:t>
        <a:bodyPr/>
        <a:lstStyle/>
        <a:p>
          <a:endParaRPr lang="es-MX"/>
        </a:p>
      </dgm:t>
    </dgm:pt>
    <dgm:pt modelId="{6CF8C546-90E5-41C0-AADE-B539ACA3D752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Prestigio, salario, costos, utilidad, seguridad personal 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071C99-A057-4569-9351-3CDAA6D623C3}" type="parTrans" cxnId="{5330F577-B88A-4131-A2B6-CB197E173460}">
      <dgm:prSet/>
      <dgm:spPr/>
      <dgm:t>
        <a:bodyPr/>
        <a:lstStyle/>
        <a:p>
          <a:endParaRPr lang="es-MX"/>
        </a:p>
      </dgm:t>
    </dgm:pt>
    <dgm:pt modelId="{73503813-C099-4A6C-A2AB-645A70CF9413}" type="sibTrans" cxnId="{5330F577-B88A-4131-A2B6-CB197E173460}">
      <dgm:prSet/>
      <dgm:spPr/>
      <dgm:t>
        <a:bodyPr/>
        <a:lstStyle/>
        <a:p>
          <a:endParaRPr lang="es-MX"/>
        </a:p>
      </dgm:t>
    </dgm:pt>
    <dgm:pt modelId="{7B56B7E1-5254-4D64-AD57-0B4D78DA3DDE}">
      <dgm:prSet phldrT="[Texto]"/>
      <dgm:spPr/>
      <dgm:t>
        <a:bodyPr/>
        <a:lstStyle/>
        <a:p>
          <a:r>
            <a:rPr lang="es-MX" dirty="0" smtClean="0"/>
            <a:t>EFICACIA</a:t>
          </a:r>
          <a:endParaRPr lang="es-MX" dirty="0"/>
        </a:p>
      </dgm:t>
    </dgm:pt>
    <dgm:pt modelId="{CC019850-63C2-4B0C-A414-C911B8AF5B02}" type="parTrans" cxnId="{3C80DC29-4EF0-44A3-A723-02F8B7A7B563}">
      <dgm:prSet/>
      <dgm:spPr/>
      <dgm:t>
        <a:bodyPr/>
        <a:lstStyle/>
        <a:p>
          <a:endParaRPr lang="es-MX"/>
        </a:p>
      </dgm:t>
    </dgm:pt>
    <dgm:pt modelId="{A4D3A466-35EC-436B-8215-B207813A7DCD}" type="sibTrans" cxnId="{3C80DC29-4EF0-44A3-A723-02F8B7A7B563}">
      <dgm:prSet/>
      <dgm:spPr/>
      <dgm:t>
        <a:bodyPr/>
        <a:lstStyle/>
        <a:p>
          <a:endParaRPr lang="es-MX"/>
        </a:p>
      </dgm:t>
    </dgm:pt>
    <dgm:pt modelId="{8CD6CCF1-375A-4384-8ABA-8F63A9915CF9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Mayor reducción de crecimiento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952C90-E6D6-4768-BC14-BF4D67A6F1CF}" type="parTrans" cxnId="{66AFA949-BA9E-4606-A1CA-D6374123D81C}">
      <dgm:prSet/>
      <dgm:spPr/>
      <dgm:t>
        <a:bodyPr/>
        <a:lstStyle/>
        <a:p>
          <a:endParaRPr lang="es-MX"/>
        </a:p>
      </dgm:t>
    </dgm:pt>
    <dgm:pt modelId="{3A15EC94-91FA-4AB6-9ACF-018801FC5E7F}" type="sibTrans" cxnId="{66AFA949-BA9E-4606-A1CA-D6374123D81C}">
      <dgm:prSet/>
      <dgm:spPr/>
      <dgm:t>
        <a:bodyPr/>
        <a:lstStyle/>
        <a:p>
          <a:endParaRPr lang="es-MX"/>
        </a:p>
      </dgm:t>
    </dgm:pt>
    <dgm:pt modelId="{3007D08F-D90D-4C12-B32A-70BC2372FD81}">
      <dgm:prSet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Lucha</a:t>
          </a:r>
          <a:r>
            <a:rPr lang="es-MX" sz="2000" baseline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por sus intereses personales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4BE039-608F-434C-8975-63CFD36A2D32}" type="parTrans" cxnId="{F9FDB0D6-9D4A-456F-A8B9-43D621E30AE5}">
      <dgm:prSet/>
      <dgm:spPr/>
      <dgm:t>
        <a:bodyPr/>
        <a:lstStyle/>
        <a:p>
          <a:endParaRPr lang="es-MX"/>
        </a:p>
      </dgm:t>
    </dgm:pt>
    <dgm:pt modelId="{EEB7B72B-48FD-43B5-AAF6-580351BD3539}" type="sibTrans" cxnId="{F9FDB0D6-9D4A-456F-A8B9-43D621E30AE5}">
      <dgm:prSet/>
      <dgm:spPr/>
      <dgm:t>
        <a:bodyPr/>
        <a:lstStyle/>
        <a:p>
          <a:endParaRPr lang="es-MX"/>
        </a:p>
      </dgm:t>
    </dgm:pt>
    <dgm:pt modelId="{BBDEB7DD-D958-4E40-BE40-7BD3BBF1C597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Produce resultados para la organización a costa de sus intereses personales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AF5EEB-B5EC-4EBB-B503-E5B94EF436ED}" type="parTrans" cxnId="{01BE7436-CFA3-4B1B-B457-27947CA77EEF}">
      <dgm:prSet/>
      <dgm:spPr/>
      <dgm:t>
        <a:bodyPr/>
        <a:lstStyle/>
        <a:p>
          <a:endParaRPr lang="es-MX"/>
        </a:p>
      </dgm:t>
    </dgm:pt>
    <dgm:pt modelId="{01A94978-ED30-406A-9D84-C570CF2F7731}" type="sibTrans" cxnId="{01BE7436-CFA3-4B1B-B457-27947CA77EEF}">
      <dgm:prSet/>
      <dgm:spPr/>
      <dgm:t>
        <a:bodyPr/>
        <a:lstStyle/>
        <a:p>
          <a:endParaRPr lang="es-MX"/>
        </a:p>
      </dgm:t>
    </dgm:pt>
    <dgm:pt modelId="{DB0504B5-9550-4C23-8C00-A189A1D09910}" type="pres">
      <dgm:prSet presAssocID="{4816A257-2E7F-414D-AABE-2BAE1B47D2F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74DFBE0-23E9-4212-B7B8-AB8F2685EB5B}" type="pres">
      <dgm:prSet presAssocID="{23DC308C-1B85-41DD-9008-1A837788B1D2}" presName="compNode" presStyleCnt="0"/>
      <dgm:spPr/>
    </dgm:pt>
    <dgm:pt modelId="{B53145A1-0E0D-4F9A-9E82-44F4EA33E58C}" type="pres">
      <dgm:prSet presAssocID="{23DC308C-1B85-41DD-9008-1A837788B1D2}" presName="aNode" presStyleLbl="bgShp" presStyleIdx="0" presStyleCnt="2"/>
      <dgm:spPr/>
      <dgm:t>
        <a:bodyPr/>
        <a:lstStyle/>
        <a:p>
          <a:endParaRPr lang="es-MX"/>
        </a:p>
      </dgm:t>
    </dgm:pt>
    <dgm:pt modelId="{47BD68AC-C036-4924-83ED-540C9A54DF4D}" type="pres">
      <dgm:prSet presAssocID="{23DC308C-1B85-41DD-9008-1A837788B1D2}" presName="textNode" presStyleLbl="bgShp" presStyleIdx="0" presStyleCnt="2"/>
      <dgm:spPr/>
      <dgm:t>
        <a:bodyPr/>
        <a:lstStyle/>
        <a:p>
          <a:endParaRPr lang="es-MX"/>
        </a:p>
      </dgm:t>
    </dgm:pt>
    <dgm:pt modelId="{65EDEC5F-8DC0-4206-A041-8A57FCD82643}" type="pres">
      <dgm:prSet presAssocID="{23DC308C-1B85-41DD-9008-1A837788B1D2}" presName="compChildNode" presStyleCnt="0"/>
      <dgm:spPr/>
    </dgm:pt>
    <dgm:pt modelId="{1D940E9E-875A-46CE-8168-83E1BAACB78E}" type="pres">
      <dgm:prSet presAssocID="{23DC308C-1B85-41DD-9008-1A837788B1D2}" presName="theInnerList" presStyleCnt="0"/>
      <dgm:spPr/>
    </dgm:pt>
    <dgm:pt modelId="{CAD27755-FE4F-4477-B35D-A65F53208D74}" type="pres">
      <dgm:prSet presAssocID="{3007D08F-D90D-4C12-B32A-70BC2372FD81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DA2BA3-A41E-4721-BA44-8DEB6A8EF4EF}" type="pres">
      <dgm:prSet presAssocID="{3007D08F-D90D-4C12-B32A-70BC2372FD81}" presName="aSpace2" presStyleCnt="0"/>
      <dgm:spPr/>
    </dgm:pt>
    <dgm:pt modelId="{C13F0FA6-E08F-40DE-AC01-ABC1E15D9606}" type="pres">
      <dgm:prSet presAssocID="{6CF8C546-90E5-41C0-AADE-B539ACA3D752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D1BEC3-1483-4257-96F1-6A5C29DB97D1}" type="pres">
      <dgm:prSet presAssocID="{23DC308C-1B85-41DD-9008-1A837788B1D2}" presName="aSpace" presStyleCnt="0"/>
      <dgm:spPr/>
    </dgm:pt>
    <dgm:pt modelId="{F91779FA-ADF4-4E0C-9330-5207C5723510}" type="pres">
      <dgm:prSet presAssocID="{7B56B7E1-5254-4D64-AD57-0B4D78DA3DDE}" presName="compNode" presStyleCnt="0"/>
      <dgm:spPr/>
    </dgm:pt>
    <dgm:pt modelId="{51042ABB-F9F8-478C-8BE3-820CFD943D54}" type="pres">
      <dgm:prSet presAssocID="{7B56B7E1-5254-4D64-AD57-0B4D78DA3DDE}" presName="aNode" presStyleLbl="bgShp" presStyleIdx="1" presStyleCnt="2"/>
      <dgm:spPr/>
      <dgm:t>
        <a:bodyPr/>
        <a:lstStyle/>
        <a:p>
          <a:endParaRPr lang="es-MX"/>
        </a:p>
      </dgm:t>
    </dgm:pt>
    <dgm:pt modelId="{3818119C-1FE8-44EE-9AF5-DA729AA8A07E}" type="pres">
      <dgm:prSet presAssocID="{7B56B7E1-5254-4D64-AD57-0B4D78DA3DDE}" presName="textNode" presStyleLbl="bgShp" presStyleIdx="1" presStyleCnt="2"/>
      <dgm:spPr/>
      <dgm:t>
        <a:bodyPr/>
        <a:lstStyle/>
        <a:p>
          <a:endParaRPr lang="es-MX"/>
        </a:p>
      </dgm:t>
    </dgm:pt>
    <dgm:pt modelId="{C3921D44-14CF-4A61-8A70-15E013422BFC}" type="pres">
      <dgm:prSet presAssocID="{7B56B7E1-5254-4D64-AD57-0B4D78DA3DDE}" presName="compChildNode" presStyleCnt="0"/>
      <dgm:spPr/>
    </dgm:pt>
    <dgm:pt modelId="{4E47E504-7725-419B-A47C-1EA70AFA642B}" type="pres">
      <dgm:prSet presAssocID="{7B56B7E1-5254-4D64-AD57-0B4D78DA3DDE}" presName="theInnerList" presStyleCnt="0"/>
      <dgm:spPr/>
    </dgm:pt>
    <dgm:pt modelId="{B9695E36-6FF0-496C-8089-D2914CF08CA3}" type="pres">
      <dgm:prSet presAssocID="{BBDEB7DD-D958-4E40-BE40-7BD3BBF1C597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8F9772-1ADA-4419-9FAD-99CC7B433B6A}" type="pres">
      <dgm:prSet presAssocID="{BBDEB7DD-D958-4E40-BE40-7BD3BBF1C597}" presName="aSpace2" presStyleCnt="0"/>
      <dgm:spPr/>
    </dgm:pt>
    <dgm:pt modelId="{ACBBD2C5-2A0A-4520-AF03-DC93D8CD7D88}" type="pres">
      <dgm:prSet presAssocID="{8CD6CCF1-375A-4384-8ABA-8F63A9915CF9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9FDB0D6-9D4A-456F-A8B9-43D621E30AE5}" srcId="{23DC308C-1B85-41DD-9008-1A837788B1D2}" destId="{3007D08F-D90D-4C12-B32A-70BC2372FD81}" srcOrd="0" destOrd="0" parTransId="{8D4BE039-608F-434C-8975-63CFD36A2D32}" sibTransId="{EEB7B72B-48FD-43B5-AAF6-580351BD3539}"/>
    <dgm:cxn modelId="{66AFA949-BA9E-4606-A1CA-D6374123D81C}" srcId="{7B56B7E1-5254-4D64-AD57-0B4D78DA3DDE}" destId="{8CD6CCF1-375A-4384-8ABA-8F63A9915CF9}" srcOrd="1" destOrd="0" parTransId="{1F952C90-E6D6-4768-BC14-BF4D67A6F1CF}" sibTransId="{3A15EC94-91FA-4AB6-9ACF-018801FC5E7F}"/>
    <dgm:cxn modelId="{22BE28CC-D1E6-475E-86B1-A224EFD1B939}" type="presOf" srcId="{23DC308C-1B85-41DD-9008-1A837788B1D2}" destId="{47BD68AC-C036-4924-83ED-540C9A54DF4D}" srcOrd="1" destOrd="0" presId="urn:microsoft.com/office/officeart/2005/8/layout/lProcess2"/>
    <dgm:cxn modelId="{01BE7436-CFA3-4B1B-B457-27947CA77EEF}" srcId="{7B56B7E1-5254-4D64-AD57-0B4D78DA3DDE}" destId="{BBDEB7DD-D958-4E40-BE40-7BD3BBF1C597}" srcOrd="0" destOrd="0" parTransId="{92AF5EEB-B5EC-4EBB-B503-E5B94EF436ED}" sibTransId="{01A94978-ED30-406A-9D84-C570CF2F7731}"/>
    <dgm:cxn modelId="{5AED97DA-8EDB-49D9-B25E-6A0C18412514}" type="presOf" srcId="{6CF8C546-90E5-41C0-AADE-B539ACA3D752}" destId="{C13F0FA6-E08F-40DE-AC01-ABC1E15D9606}" srcOrd="0" destOrd="0" presId="urn:microsoft.com/office/officeart/2005/8/layout/lProcess2"/>
    <dgm:cxn modelId="{B0ACCB17-CD36-4DFC-8348-44CED09FF8E8}" type="presOf" srcId="{3007D08F-D90D-4C12-B32A-70BC2372FD81}" destId="{CAD27755-FE4F-4477-B35D-A65F53208D74}" srcOrd="0" destOrd="0" presId="urn:microsoft.com/office/officeart/2005/8/layout/lProcess2"/>
    <dgm:cxn modelId="{5330F577-B88A-4131-A2B6-CB197E173460}" srcId="{23DC308C-1B85-41DD-9008-1A837788B1D2}" destId="{6CF8C546-90E5-41C0-AADE-B539ACA3D752}" srcOrd="1" destOrd="0" parTransId="{A5071C99-A057-4569-9351-3CDAA6D623C3}" sibTransId="{73503813-C099-4A6C-A2AB-645A70CF9413}"/>
    <dgm:cxn modelId="{433E6A83-5CA2-41E8-9157-09186208E522}" type="presOf" srcId="{23DC308C-1B85-41DD-9008-1A837788B1D2}" destId="{B53145A1-0E0D-4F9A-9E82-44F4EA33E58C}" srcOrd="0" destOrd="0" presId="urn:microsoft.com/office/officeart/2005/8/layout/lProcess2"/>
    <dgm:cxn modelId="{3C80DC29-4EF0-44A3-A723-02F8B7A7B563}" srcId="{4816A257-2E7F-414D-AABE-2BAE1B47D2F4}" destId="{7B56B7E1-5254-4D64-AD57-0B4D78DA3DDE}" srcOrd="1" destOrd="0" parTransId="{CC019850-63C2-4B0C-A414-C911B8AF5B02}" sibTransId="{A4D3A466-35EC-436B-8215-B207813A7DCD}"/>
    <dgm:cxn modelId="{2FBB90C8-9AFE-452D-9544-2EF84DBA1119}" type="presOf" srcId="{7B56B7E1-5254-4D64-AD57-0B4D78DA3DDE}" destId="{51042ABB-F9F8-478C-8BE3-820CFD943D54}" srcOrd="0" destOrd="0" presId="urn:microsoft.com/office/officeart/2005/8/layout/lProcess2"/>
    <dgm:cxn modelId="{77C43F6A-5C77-4C80-91A1-D67245A9C71D}" type="presOf" srcId="{8CD6CCF1-375A-4384-8ABA-8F63A9915CF9}" destId="{ACBBD2C5-2A0A-4520-AF03-DC93D8CD7D88}" srcOrd="0" destOrd="0" presId="urn:microsoft.com/office/officeart/2005/8/layout/lProcess2"/>
    <dgm:cxn modelId="{0969CD2E-AC09-43C4-957A-2828E4D7B890}" type="presOf" srcId="{7B56B7E1-5254-4D64-AD57-0B4D78DA3DDE}" destId="{3818119C-1FE8-44EE-9AF5-DA729AA8A07E}" srcOrd="1" destOrd="0" presId="urn:microsoft.com/office/officeart/2005/8/layout/lProcess2"/>
    <dgm:cxn modelId="{37D81C05-90E7-473C-A6E7-172AE45BB290}" srcId="{4816A257-2E7F-414D-AABE-2BAE1B47D2F4}" destId="{23DC308C-1B85-41DD-9008-1A837788B1D2}" srcOrd="0" destOrd="0" parTransId="{291A4DDB-F586-4007-BE7B-30481DE64DC0}" sibTransId="{D37A050F-4166-4C48-8F05-2087C3A0B9D5}"/>
    <dgm:cxn modelId="{6154DBB1-3678-4993-B165-14FADB9EF245}" type="presOf" srcId="{4816A257-2E7F-414D-AABE-2BAE1B47D2F4}" destId="{DB0504B5-9550-4C23-8C00-A189A1D09910}" srcOrd="0" destOrd="0" presId="urn:microsoft.com/office/officeart/2005/8/layout/lProcess2"/>
    <dgm:cxn modelId="{BEA5BDF3-35CB-4FFF-946D-304F7E381698}" type="presOf" srcId="{BBDEB7DD-D958-4E40-BE40-7BD3BBF1C597}" destId="{B9695E36-6FF0-496C-8089-D2914CF08CA3}" srcOrd="0" destOrd="0" presId="urn:microsoft.com/office/officeart/2005/8/layout/lProcess2"/>
    <dgm:cxn modelId="{9C196995-1C19-455B-9CE2-EF700FC0149F}" type="presParOf" srcId="{DB0504B5-9550-4C23-8C00-A189A1D09910}" destId="{974DFBE0-23E9-4212-B7B8-AB8F2685EB5B}" srcOrd="0" destOrd="0" presId="urn:microsoft.com/office/officeart/2005/8/layout/lProcess2"/>
    <dgm:cxn modelId="{B2211F2F-66B4-4905-A842-A091F074315B}" type="presParOf" srcId="{974DFBE0-23E9-4212-B7B8-AB8F2685EB5B}" destId="{B53145A1-0E0D-4F9A-9E82-44F4EA33E58C}" srcOrd="0" destOrd="0" presId="urn:microsoft.com/office/officeart/2005/8/layout/lProcess2"/>
    <dgm:cxn modelId="{2435EF83-327D-484D-8C48-04AFF5569D65}" type="presParOf" srcId="{974DFBE0-23E9-4212-B7B8-AB8F2685EB5B}" destId="{47BD68AC-C036-4924-83ED-540C9A54DF4D}" srcOrd="1" destOrd="0" presId="urn:microsoft.com/office/officeart/2005/8/layout/lProcess2"/>
    <dgm:cxn modelId="{80900590-9D09-4AF7-8F16-22C0871A22EA}" type="presParOf" srcId="{974DFBE0-23E9-4212-B7B8-AB8F2685EB5B}" destId="{65EDEC5F-8DC0-4206-A041-8A57FCD82643}" srcOrd="2" destOrd="0" presId="urn:microsoft.com/office/officeart/2005/8/layout/lProcess2"/>
    <dgm:cxn modelId="{01EDFAE2-0773-40D4-B552-39939FB3F7B0}" type="presParOf" srcId="{65EDEC5F-8DC0-4206-A041-8A57FCD82643}" destId="{1D940E9E-875A-46CE-8168-83E1BAACB78E}" srcOrd="0" destOrd="0" presId="urn:microsoft.com/office/officeart/2005/8/layout/lProcess2"/>
    <dgm:cxn modelId="{D2FD8294-8D41-4C59-AEE1-5DC556C9FF56}" type="presParOf" srcId="{1D940E9E-875A-46CE-8168-83E1BAACB78E}" destId="{CAD27755-FE4F-4477-B35D-A65F53208D74}" srcOrd="0" destOrd="0" presId="urn:microsoft.com/office/officeart/2005/8/layout/lProcess2"/>
    <dgm:cxn modelId="{DBCF801B-24B0-426B-8B82-A9B681294A42}" type="presParOf" srcId="{1D940E9E-875A-46CE-8168-83E1BAACB78E}" destId="{0CDA2BA3-A41E-4721-BA44-8DEB6A8EF4EF}" srcOrd="1" destOrd="0" presId="urn:microsoft.com/office/officeart/2005/8/layout/lProcess2"/>
    <dgm:cxn modelId="{5257B3F2-1D9D-40B0-B326-48F3E6EBFB20}" type="presParOf" srcId="{1D940E9E-875A-46CE-8168-83E1BAACB78E}" destId="{C13F0FA6-E08F-40DE-AC01-ABC1E15D9606}" srcOrd="2" destOrd="0" presId="urn:microsoft.com/office/officeart/2005/8/layout/lProcess2"/>
    <dgm:cxn modelId="{73D3226C-CF5B-4555-9337-41D0473A70FC}" type="presParOf" srcId="{DB0504B5-9550-4C23-8C00-A189A1D09910}" destId="{33D1BEC3-1483-4257-96F1-6A5C29DB97D1}" srcOrd="1" destOrd="0" presId="urn:microsoft.com/office/officeart/2005/8/layout/lProcess2"/>
    <dgm:cxn modelId="{EE63881B-B4FB-43B4-93F5-8FB6256C694A}" type="presParOf" srcId="{DB0504B5-9550-4C23-8C00-A189A1D09910}" destId="{F91779FA-ADF4-4E0C-9330-5207C5723510}" srcOrd="2" destOrd="0" presId="urn:microsoft.com/office/officeart/2005/8/layout/lProcess2"/>
    <dgm:cxn modelId="{872E5E37-720B-4893-B6BE-56FF93024198}" type="presParOf" srcId="{F91779FA-ADF4-4E0C-9330-5207C5723510}" destId="{51042ABB-F9F8-478C-8BE3-820CFD943D54}" srcOrd="0" destOrd="0" presId="urn:microsoft.com/office/officeart/2005/8/layout/lProcess2"/>
    <dgm:cxn modelId="{ECCF5994-2835-44CC-9EE9-3E15F51B2FD0}" type="presParOf" srcId="{F91779FA-ADF4-4E0C-9330-5207C5723510}" destId="{3818119C-1FE8-44EE-9AF5-DA729AA8A07E}" srcOrd="1" destOrd="0" presId="urn:microsoft.com/office/officeart/2005/8/layout/lProcess2"/>
    <dgm:cxn modelId="{9CF62CB2-FFD7-4472-AB9E-6D5C8CB878EE}" type="presParOf" srcId="{F91779FA-ADF4-4E0C-9330-5207C5723510}" destId="{C3921D44-14CF-4A61-8A70-15E013422BFC}" srcOrd="2" destOrd="0" presId="urn:microsoft.com/office/officeart/2005/8/layout/lProcess2"/>
    <dgm:cxn modelId="{57C2FE0D-2EFC-4192-B84B-AD3B7FDADF3C}" type="presParOf" srcId="{C3921D44-14CF-4A61-8A70-15E013422BFC}" destId="{4E47E504-7725-419B-A47C-1EA70AFA642B}" srcOrd="0" destOrd="0" presId="urn:microsoft.com/office/officeart/2005/8/layout/lProcess2"/>
    <dgm:cxn modelId="{A34855F8-8039-4F62-9DF4-5F2F51F062A2}" type="presParOf" srcId="{4E47E504-7725-419B-A47C-1EA70AFA642B}" destId="{B9695E36-6FF0-496C-8089-D2914CF08CA3}" srcOrd="0" destOrd="0" presId="urn:microsoft.com/office/officeart/2005/8/layout/lProcess2"/>
    <dgm:cxn modelId="{684F32E4-3F0D-46F6-BD69-53370ACA736F}" type="presParOf" srcId="{4E47E504-7725-419B-A47C-1EA70AFA642B}" destId="{6A8F9772-1ADA-4419-9FAD-99CC7B433B6A}" srcOrd="1" destOrd="0" presId="urn:microsoft.com/office/officeart/2005/8/layout/lProcess2"/>
    <dgm:cxn modelId="{9C67AF9D-7ADB-4997-8FF7-B5425F75E7DB}" type="presParOf" srcId="{4E47E504-7725-419B-A47C-1EA70AFA642B}" destId="{ACBBD2C5-2A0A-4520-AF03-DC93D8CD7D88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72B7A07-6F79-4448-807A-AFE2AB49A09E}" type="doc">
      <dgm:prSet loTypeId="urn:microsoft.com/office/officeart/2008/layout/HorizontalMultiLevelHierarchy" loCatId="hierarchy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07EB73C0-4B78-42C7-83CC-6826DE74DCF3}">
      <dgm:prSet phldrT="[Texto]" custT="1"/>
      <dgm:spPr/>
      <dgm:t>
        <a:bodyPr/>
        <a:lstStyle/>
        <a:p>
          <a:r>
            <a:rPr lang="es-MX" sz="32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RECIPROCIDAD</a:t>
          </a:r>
          <a:endParaRPr lang="es-MX" sz="3200" b="1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D35C0B-F969-461C-B6A2-F5BB3B8F93DF}" type="parTrans" cxnId="{B75E869E-A54A-4B71-81DF-736F4413B074}">
      <dgm:prSet/>
      <dgm:spPr/>
      <dgm:t>
        <a:bodyPr/>
        <a:lstStyle/>
        <a:p>
          <a:endParaRPr lang="es-MX"/>
        </a:p>
      </dgm:t>
    </dgm:pt>
    <dgm:pt modelId="{4D8814D0-25E6-47A7-B5AE-B8A793DA9F7A}" type="sibTrans" cxnId="{B75E869E-A54A-4B71-81DF-736F4413B074}">
      <dgm:prSet/>
      <dgm:spPr/>
      <dgm:t>
        <a:bodyPr/>
        <a:lstStyle/>
        <a:p>
          <a:endParaRPr lang="es-MX"/>
        </a:p>
      </dgm:t>
    </dgm:pt>
    <dgm:pt modelId="{5FC998EC-631F-422D-A52E-DF191CF39FA6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Desempeño</a:t>
          </a:r>
          <a:endParaRPr lang="es-MX" sz="28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F15201-5C46-44A3-9104-3E824AE8ACFF}" type="parTrans" cxnId="{40839D82-AF85-4B8D-97D2-82CC42B8BFD6}">
      <dgm:prSet/>
      <dgm:spPr/>
      <dgm:t>
        <a:bodyPr/>
        <a:lstStyle/>
        <a:p>
          <a:endParaRPr lang="es-MX"/>
        </a:p>
      </dgm:t>
    </dgm:pt>
    <dgm:pt modelId="{D614A614-B33B-42D2-8343-50291A88FCCC}" type="sibTrans" cxnId="{40839D82-AF85-4B8D-97D2-82CC42B8BFD6}">
      <dgm:prSet/>
      <dgm:spPr/>
      <dgm:t>
        <a:bodyPr/>
        <a:lstStyle/>
        <a:p>
          <a:endParaRPr lang="es-MX"/>
        </a:p>
      </dgm:t>
    </dgm:pt>
    <dgm:pt modelId="{D1CEA656-E33B-4710-A0D1-6C61BC5BA5ED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Autoridad</a:t>
          </a:r>
          <a:endParaRPr lang="es-MX" sz="28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B96F1C-BF77-43D0-9E87-6209401A9FC2}" type="parTrans" cxnId="{A6D25570-D4D0-41A0-B5A5-9DDF2C93FCB3}">
      <dgm:prSet/>
      <dgm:spPr/>
      <dgm:t>
        <a:bodyPr/>
        <a:lstStyle/>
        <a:p>
          <a:endParaRPr lang="es-MX"/>
        </a:p>
      </dgm:t>
    </dgm:pt>
    <dgm:pt modelId="{BF0F7670-14CD-4D85-9DD9-8B2A811B626F}" type="sibTrans" cxnId="{A6D25570-D4D0-41A0-B5A5-9DDF2C93FCB3}">
      <dgm:prSet/>
      <dgm:spPr/>
      <dgm:t>
        <a:bodyPr/>
        <a:lstStyle/>
        <a:p>
          <a:endParaRPr lang="es-MX"/>
        </a:p>
      </dgm:t>
    </dgm:pt>
    <dgm:pt modelId="{17557911-19B5-45C6-BD4A-D7F8AFA2EC6B}">
      <dgm:prSet custT="1"/>
      <dgm:spPr/>
      <dgm:t>
        <a:bodyPr/>
        <a:lstStyle/>
        <a:p>
          <a:r>
            <a:rPr lang="es-MX" sz="24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Empleado</a:t>
          </a:r>
          <a:endParaRPr lang="es-MX" sz="24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A09F84-2B62-4080-83C8-F5294CD88B2D}" type="parTrans" cxnId="{BEE424F3-DC85-456C-9FFB-356EA47BF688}">
      <dgm:prSet/>
      <dgm:spPr/>
      <dgm:t>
        <a:bodyPr/>
        <a:lstStyle/>
        <a:p>
          <a:endParaRPr lang="es-MX"/>
        </a:p>
      </dgm:t>
    </dgm:pt>
    <dgm:pt modelId="{D5DBD509-B4D0-4D6C-BB4B-D8EAFE0EF884}" type="sibTrans" cxnId="{BEE424F3-DC85-456C-9FFB-356EA47BF688}">
      <dgm:prSet/>
      <dgm:spPr/>
      <dgm:t>
        <a:bodyPr/>
        <a:lstStyle/>
        <a:p>
          <a:endParaRPr lang="es-MX"/>
        </a:p>
      </dgm:t>
    </dgm:pt>
    <dgm:pt modelId="{F6F2935E-CD82-40E7-95D1-DE67449AA53C}">
      <dgm:prSet custT="1"/>
      <dgm:spPr/>
      <dgm:t>
        <a:bodyPr/>
        <a:lstStyle/>
        <a:p>
          <a:r>
            <a:rPr lang="es-MX" sz="24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sz="24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38E1DA-EE3E-4B89-9F66-A4CC77675620}" type="parTrans" cxnId="{0F186548-8A10-45C0-8ADD-FA1AC610898E}">
      <dgm:prSet/>
      <dgm:spPr/>
      <dgm:t>
        <a:bodyPr/>
        <a:lstStyle/>
        <a:p>
          <a:endParaRPr lang="es-MX"/>
        </a:p>
      </dgm:t>
    </dgm:pt>
    <dgm:pt modelId="{BAC18CB2-9FCB-42A5-B262-BAEEAE727CC0}" type="sibTrans" cxnId="{0F186548-8A10-45C0-8ADD-FA1AC610898E}">
      <dgm:prSet/>
      <dgm:spPr/>
      <dgm:t>
        <a:bodyPr/>
        <a:lstStyle/>
        <a:p>
          <a:endParaRPr lang="es-MX"/>
        </a:p>
      </dgm:t>
    </dgm:pt>
    <dgm:pt modelId="{CC0C9D73-EFFC-4084-8B84-62DF8BA32C62}" type="pres">
      <dgm:prSet presAssocID="{A72B7A07-6F79-4448-807A-AFE2AB49A09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F827F1B-C579-4FF2-AC9B-DEB4691F8196}" type="pres">
      <dgm:prSet presAssocID="{07EB73C0-4B78-42C7-83CC-6826DE74DCF3}" presName="root1" presStyleCnt="0"/>
      <dgm:spPr/>
    </dgm:pt>
    <dgm:pt modelId="{9C379324-BCC8-4176-A948-17C7FDC85E72}" type="pres">
      <dgm:prSet presAssocID="{07EB73C0-4B78-42C7-83CC-6826DE74DCF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CF2C031-2638-4446-B4AA-3C0579EB026A}" type="pres">
      <dgm:prSet presAssocID="{07EB73C0-4B78-42C7-83CC-6826DE74DCF3}" presName="level2hierChild" presStyleCnt="0"/>
      <dgm:spPr/>
    </dgm:pt>
    <dgm:pt modelId="{940A857F-A40D-414A-BF8C-8CA6A47E7003}" type="pres">
      <dgm:prSet presAssocID="{76A09F84-2B62-4080-83C8-F5294CD88B2D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301EB91A-8AA7-4C1F-B66D-980F4A94EE98}" type="pres">
      <dgm:prSet presAssocID="{76A09F84-2B62-4080-83C8-F5294CD88B2D}" presName="connTx" presStyleLbl="parChTrans1D2" presStyleIdx="0" presStyleCnt="2"/>
      <dgm:spPr/>
      <dgm:t>
        <a:bodyPr/>
        <a:lstStyle/>
        <a:p>
          <a:endParaRPr lang="es-MX"/>
        </a:p>
      </dgm:t>
    </dgm:pt>
    <dgm:pt modelId="{EE964E94-A5D3-49D1-8007-DE1297545B21}" type="pres">
      <dgm:prSet presAssocID="{17557911-19B5-45C6-BD4A-D7F8AFA2EC6B}" presName="root2" presStyleCnt="0"/>
      <dgm:spPr/>
    </dgm:pt>
    <dgm:pt modelId="{2CFD0949-7F88-4D41-8FD1-CE8C66695D3A}" type="pres">
      <dgm:prSet presAssocID="{17557911-19B5-45C6-BD4A-D7F8AFA2EC6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A02ADF2-87B9-4A9A-86E6-35DF5D67CD93}" type="pres">
      <dgm:prSet presAssocID="{17557911-19B5-45C6-BD4A-D7F8AFA2EC6B}" presName="level3hierChild" presStyleCnt="0"/>
      <dgm:spPr/>
    </dgm:pt>
    <dgm:pt modelId="{D8FB8EEE-8672-40C2-8C07-93B8E89D8748}" type="pres">
      <dgm:prSet presAssocID="{A3F15201-5C46-44A3-9104-3E824AE8ACFF}" presName="conn2-1" presStyleLbl="parChTrans1D3" presStyleIdx="0" presStyleCnt="2"/>
      <dgm:spPr/>
      <dgm:t>
        <a:bodyPr/>
        <a:lstStyle/>
        <a:p>
          <a:endParaRPr lang="es-MX"/>
        </a:p>
      </dgm:t>
    </dgm:pt>
    <dgm:pt modelId="{942048A1-D5B8-493C-B860-ADD66F28DC26}" type="pres">
      <dgm:prSet presAssocID="{A3F15201-5C46-44A3-9104-3E824AE8ACFF}" presName="connTx" presStyleLbl="parChTrans1D3" presStyleIdx="0" presStyleCnt="2"/>
      <dgm:spPr/>
      <dgm:t>
        <a:bodyPr/>
        <a:lstStyle/>
        <a:p>
          <a:endParaRPr lang="es-MX"/>
        </a:p>
      </dgm:t>
    </dgm:pt>
    <dgm:pt modelId="{0EA755CA-3EC8-4E25-8B99-1CA0E7F5BFDD}" type="pres">
      <dgm:prSet presAssocID="{5FC998EC-631F-422D-A52E-DF191CF39FA6}" presName="root2" presStyleCnt="0"/>
      <dgm:spPr/>
    </dgm:pt>
    <dgm:pt modelId="{191C18D6-A26F-430D-A992-99C081B31809}" type="pres">
      <dgm:prSet presAssocID="{5FC998EC-631F-422D-A52E-DF191CF39FA6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F65F420-5BFC-48F0-9ABB-2B5CF74F97F9}" type="pres">
      <dgm:prSet presAssocID="{5FC998EC-631F-422D-A52E-DF191CF39FA6}" presName="level3hierChild" presStyleCnt="0"/>
      <dgm:spPr/>
    </dgm:pt>
    <dgm:pt modelId="{4BCB816D-BB6E-4F74-B238-675895C63855}" type="pres">
      <dgm:prSet presAssocID="{6B38E1DA-EE3E-4B89-9F66-A4CC77675620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5F915CBB-0581-4EF6-81B8-B7514CD1473F}" type="pres">
      <dgm:prSet presAssocID="{6B38E1DA-EE3E-4B89-9F66-A4CC77675620}" presName="connTx" presStyleLbl="parChTrans1D2" presStyleIdx="1" presStyleCnt="2"/>
      <dgm:spPr/>
      <dgm:t>
        <a:bodyPr/>
        <a:lstStyle/>
        <a:p>
          <a:endParaRPr lang="es-MX"/>
        </a:p>
      </dgm:t>
    </dgm:pt>
    <dgm:pt modelId="{FEFA71BE-B8DF-4A1D-B4F1-BDF3F57FF061}" type="pres">
      <dgm:prSet presAssocID="{F6F2935E-CD82-40E7-95D1-DE67449AA53C}" presName="root2" presStyleCnt="0"/>
      <dgm:spPr/>
    </dgm:pt>
    <dgm:pt modelId="{F061C9B1-42CC-4F95-8CD1-DBABEC7BBBFE}" type="pres">
      <dgm:prSet presAssocID="{F6F2935E-CD82-40E7-95D1-DE67449AA53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555408C-D653-4C1C-B960-DBBCCA3F2A9D}" type="pres">
      <dgm:prSet presAssocID="{F6F2935E-CD82-40E7-95D1-DE67449AA53C}" presName="level3hierChild" presStyleCnt="0"/>
      <dgm:spPr/>
    </dgm:pt>
    <dgm:pt modelId="{6672571D-AB1B-42AC-B7B7-1595B05EC702}" type="pres">
      <dgm:prSet presAssocID="{FBB96F1C-BF77-43D0-9E87-6209401A9FC2}" presName="conn2-1" presStyleLbl="parChTrans1D3" presStyleIdx="1" presStyleCnt="2"/>
      <dgm:spPr/>
      <dgm:t>
        <a:bodyPr/>
        <a:lstStyle/>
        <a:p>
          <a:endParaRPr lang="es-MX"/>
        </a:p>
      </dgm:t>
    </dgm:pt>
    <dgm:pt modelId="{C3D38ED7-E89F-4E1A-800F-44ADE4CF0B76}" type="pres">
      <dgm:prSet presAssocID="{FBB96F1C-BF77-43D0-9E87-6209401A9FC2}" presName="connTx" presStyleLbl="parChTrans1D3" presStyleIdx="1" presStyleCnt="2"/>
      <dgm:spPr/>
      <dgm:t>
        <a:bodyPr/>
        <a:lstStyle/>
        <a:p>
          <a:endParaRPr lang="es-MX"/>
        </a:p>
      </dgm:t>
    </dgm:pt>
    <dgm:pt modelId="{0C7E6D4C-4E8D-4CF0-AC80-152439EFE293}" type="pres">
      <dgm:prSet presAssocID="{D1CEA656-E33B-4710-A0D1-6C61BC5BA5ED}" presName="root2" presStyleCnt="0"/>
      <dgm:spPr/>
    </dgm:pt>
    <dgm:pt modelId="{86E3FA18-3F9D-42FA-A78E-6965BCB06AFE}" type="pres">
      <dgm:prSet presAssocID="{D1CEA656-E33B-4710-A0D1-6C61BC5BA5ED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9A61940-9221-4DBC-AD16-88B8B5FBFDE3}" type="pres">
      <dgm:prSet presAssocID="{D1CEA656-E33B-4710-A0D1-6C61BC5BA5ED}" presName="level3hierChild" presStyleCnt="0"/>
      <dgm:spPr/>
    </dgm:pt>
  </dgm:ptLst>
  <dgm:cxnLst>
    <dgm:cxn modelId="{40839D82-AF85-4B8D-97D2-82CC42B8BFD6}" srcId="{17557911-19B5-45C6-BD4A-D7F8AFA2EC6B}" destId="{5FC998EC-631F-422D-A52E-DF191CF39FA6}" srcOrd="0" destOrd="0" parTransId="{A3F15201-5C46-44A3-9104-3E824AE8ACFF}" sibTransId="{D614A614-B33B-42D2-8343-50291A88FCCC}"/>
    <dgm:cxn modelId="{C3F11173-6F5E-4228-BFA0-BF425F475007}" type="presOf" srcId="{76A09F84-2B62-4080-83C8-F5294CD88B2D}" destId="{301EB91A-8AA7-4C1F-B66D-980F4A94EE98}" srcOrd="1" destOrd="0" presId="urn:microsoft.com/office/officeart/2008/layout/HorizontalMultiLevelHierarchy"/>
    <dgm:cxn modelId="{77C8635E-849F-4E53-920C-9F5189ACEB76}" type="presOf" srcId="{F6F2935E-CD82-40E7-95D1-DE67449AA53C}" destId="{F061C9B1-42CC-4F95-8CD1-DBABEC7BBBFE}" srcOrd="0" destOrd="0" presId="urn:microsoft.com/office/officeart/2008/layout/HorizontalMultiLevelHierarchy"/>
    <dgm:cxn modelId="{217E93E6-40DC-42E0-B33B-BAFA987BCCF6}" type="presOf" srcId="{5FC998EC-631F-422D-A52E-DF191CF39FA6}" destId="{191C18D6-A26F-430D-A992-99C081B31809}" srcOrd="0" destOrd="0" presId="urn:microsoft.com/office/officeart/2008/layout/HorizontalMultiLevelHierarchy"/>
    <dgm:cxn modelId="{B75E869E-A54A-4B71-81DF-736F4413B074}" srcId="{A72B7A07-6F79-4448-807A-AFE2AB49A09E}" destId="{07EB73C0-4B78-42C7-83CC-6826DE74DCF3}" srcOrd="0" destOrd="0" parTransId="{F0D35C0B-F969-461C-B6A2-F5BB3B8F93DF}" sibTransId="{4D8814D0-25E6-47A7-B5AE-B8A793DA9F7A}"/>
    <dgm:cxn modelId="{064F9758-8A3A-45D4-ABD5-27291D40F9F6}" type="presOf" srcId="{07EB73C0-4B78-42C7-83CC-6826DE74DCF3}" destId="{9C379324-BCC8-4176-A948-17C7FDC85E72}" srcOrd="0" destOrd="0" presId="urn:microsoft.com/office/officeart/2008/layout/HorizontalMultiLevelHierarchy"/>
    <dgm:cxn modelId="{2EBAD009-A385-45B8-97CA-2FD33B1CC475}" type="presOf" srcId="{6B38E1DA-EE3E-4B89-9F66-A4CC77675620}" destId="{5F915CBB-0581-4EF6-81B8-B7514CD1473F}" srcOrd="1" destOrd="0" presId="urn:microsoft.com/office/officeart/2008/layout/HorizontalMultiLevelHierarchy"/>
    <dgm:cxn modelId="{A6D25570-D4D0-41A0-B5A5-9DDF2C93FCB3}" srcId="{F6F2935E-CD82-40E7-95D1-DE67449AA53C}" destId="{D1CEA656-E33B-4710-A0D1-6C61BC5BA5ED}" srcOrd="0" destOrd="0" parTransId="{FBB96F1C-BF77-43D0-9E87-6209401A9FC2}" sibTransId="{BF0F7670-14CD-4D85-9DD9-8B2A811B626F}"/>
    <dgm:cxn modelId="{72DD8385-0F5F-49EC-BC3A-0EA2EC5C13FC}" type="presOf" srcId="{A3F15201-5C46-44A3-9104-3E824AE8ACFF}" destId="{D8FB8EEE-8672-40C2-8C07-93B8E89D8748}" srcOrd="0" destOrd="0" presId="urn:microsoft.com/office/officeart/2008/layout/HorizontalMultiLevelHierarchy"/>
    <dgm:cxn modelId="{C615B1EB-B20E-42E5-B6AC-5BA3F1D42A4A}" type="presOf" srcId="{FBB96F1C-BF77-43D0-9E87-6209401A9FC2}" destId="{C3D38ED7-E89F-4E1A-800F-44ADE4CF0B76}" srcOrd="1" destOrd="0" presId="urn:microsoft.com/office/officeart/2008/layout/HorizontalMultiLevelHierarchy"/>
    <dgm:cxn modelId="{0F186548-8A10-45C0-8ADD-FA1AC610898E}" srcId="{07EB73C0-4B78-42C7-83CC-6826DE74DCF3}" destId="{F6F2935E-CD82-40E7-95D1-DE67449AA53C}" srcOrd="1" destOrd="0" parTransId="{6B38E1DA-EE3E-4B89-9F66-A4CC77675620}" sibTransId="{BAC18CB2-9FCB-42A5-B262-BAEEAE727CC0}"/>
    <dgm:cxn modelId="{2EE61E02-D127-46D9-9E84-3DCFDFB0356C}" type="presOf" srcId="{FBB96F1C-BF77-43D0-9E87-6209401A9FC2}" destId="{6672571D-AB1B-42AC-B7B7-1595B05EC702}" srcOrd="0" destOrd="0" presId="urn:microsoft.com/office/officeart/2008/layout/HorizontalMultiLevelHierarchy"/>
    <dgm:cxn modelId="{B5BB8F68-E4EE-4106-B697-5D477EF89005}" type="presOf" srcId="{D1CEA656-E33B-4710-A0D1-6C61BC5BA5ED}" destId="{86E3FA18-3F9D-42FA-A78E-6965BCB06AFE}" srcOrd="0" destOrd="0" presId="urn:microsoft.com/office/officeart/2008/layout/HorizontalMultiLevelHierarchy"/>
    <dgm:cxn modelId="{5CD141E1-8B9A-4107-A9DA-A8B8689DC063}" type="presOf" srcId="{17557911-19B5-45C6-BD4A-D7F8AFA2EC6B}" destId="{2CFD0949-7F88-4D41-8FD1-CE8C66695D3A}" srcOrd="0" destOrd="0" presId="urn:microsoft.com/office/officeart/2008/layout/HorizontalMultiLevelHierarchy"/>
    <dgm:cxn modelId="{FA44B053-CCEA-46FD-8D19-5D9907864FA4}" type="presOf" srcId="{A3F15201-5C46-44A3-9104-3E824AE8ACFF}" destId="{942048A1-D5B8-493C-B860-ADD66F28DC26}" srcOrd="1" destOrd="0" presId="urn:microsoft.com/office/officeart/2008/layout/HorizontalMultiLevelHierarchy"/>
    <dgm:cxn modelId="{38EA5534-9375-4CAE-BD0D-F194F42AF631}" type="presOf" srcId="{6B38E1DA-EE3E-4B89-9F66-A4CC77675620}" destId="{4BCB816D-BB6E-4F74-B238-675895C63855}" srcOrd="0" destOrd="0" presId="urn:microsoft.com/office/officeart/2008/layout/HorizontalMultiLevelHierarchy"/>
    <dgm:cxn modelId="{36D015BB-6745-4A0A-91B3-C20ABED8E024}" type="presOf" srcId="{76A09F84-2B62-4080-83C8-F5294CD88B2D}" destId="{940A857F-A40D-414A-BF8C-8CA6A47E7003}" srcOrd="0" destOrd="0" presId="urn:microsoft.com/office/officeart/2008/layout/HorizontalMultiLevelHierarchy"/>
    <dgm:cxn modelId="{EA1AC078-9FF0-4B49-A966-53B26988CCCF}" type="presOf" srcId="{A72B7A07-6F79-4448-807A-AFE2AB49A09E}" destId="{CC0C9D73-EFFC-4084-8B84-62DF8BA32C62}" srcOrd="0" destOrd="0" presId="urn:microsoft.com/office/officeart/2008/layout/HorizontalMultiLevelHierarchy"/>
    <dgm:cxn modelId="{BEE424F3-DC85-456C-9FFB-356EA47BF688}" srcId="{07EB73C0-4B78-42C7-83CC-6826DE74DCF3}" destId="{17557911-19B5-45C6-BD4A-D7F8AFA2EC6B}" srcOrd="0" destOrd="0" parTransId="{76A09F84-2B62-4080-83C8-F5294CD88B2D}" sibTransId="{D5DBD509-B4D0-4D6C-BB4B-D8EAFE0EF884}"/>
    <dgm:cxn modelId="{78A26431-13AB-470B-A1DD-7393ADD2133A}" type="presParOf" srcId="{CC0C9D73-EFFC-4084-8B84-62DF8BA32C62}" destId="{4F827F1B-C579-4FF2-AC9B-DEB4691F8196}" srcOrd="0" destOrd="0" presId="urn:microsoft.com/office/officeart/2008/layout/HorizontalMultiLevelHierarchy"/>
    <dgm:cxn modelId="{0665554F-E796-4A49-8874-B7D9150036D7}" type="presParOf" srcId="{4F827F1B-C579-4FF2-AC9B-DEB4691F8196}" destId="{9C379324-BCC8-4176-A948-17C7FDC85E72}" srcOrd="0" destOrd="0" presId="urn:microsoft.com/office/officeart/2008/layout/HorizontalMultiLevelHierarchy"/>
    <dgm:cxn modelId="{2E61E44A-F28E-439A-8875-169FC0DF19C5}" type="presParOf" srcId="{4F827F1B-C579-4FF2-AC9B-DEB4691F8196}" destId="{ECF2C031-2638-4446-B4AA-3C0579EB026A}" srcOrd="1" destOrd="0" presId="urn:microsoft.com/office/officeart/2008/layout/HorizontalMultiLevelHierarchy"/>
    <dgm:cxn modelId="{96F3A80B-6F39-4A47-999C-F9A58440E0D4}" type="presParOf" srcId="{ECF2C031-2638-4446-B4AA-3C0579EB026A}" destId="{940A857F-A40D-414A-BF8C-8CA6A47E7003}" srcOrd="0" destOrd="0" presId="urn:microsoft.com/office/officeart/2008/layout/HorizontalMultiLevelHierarchy"/>
    <dgm:cxn modelId="{AE484046-9D62-4DBB-AE66-C7AE5AC3BFDC}" type="presParOf" srcId="{940A857F-A40D-414A-BF8C-8CA6A47E7003}" destId="{301EB91A-8AA7-4C1F-B66D-980F4A94EE98}" srcOrd="0" destOrd="0" presId="urn:microsoft.com/office/officeart/2008/layout/HorizontalMultiLevelHierarchy"/>
    <dgm:cxn modelId="{8AABF51E-AB45-4756-ACA7-4AC0B8B78437}" type="presParOf" srcId="{ECF2C031-2638-4446-B4AA-3C0579EB026A}" destId="{EE964E94-A5D3-49D1-8007-DE1297545B21}" srcOrd="1" destOrd="0" presId="urn:microsoft.com/office/officeart/2008/layout/HorizontalMultiLevelHierarchy"/>
    <dgm:cxn modelId="{0B56757A-7D4B-49A2-AB61-5F5B1811A407}" type="presParOf" srcId="{EE964E94-A5D3-49D1-8007-DE1297545B21}" destId="{2CFD0949-7F88-4D41-8FD1-CE8C66695D3A}" srcOrd="0" destOrd="0" presId="urn:microsoft.com/office/officeart/2008/layout/HorizontalMultiLevelHierarchy"/>
    <dgm:cxn modelId="{F228F26C-92AF-4C88-A608-5B002BDBFA68}" type="presParOf" srcId="{EE964E94-A5D3-49D1-8007-DE1297545B21}" destId="{DA02ADF2-87B9-4A9A-86E6-35DF5D67CD93}" srcOrd="1" destOrd="0" presId="urn:microsoft.com/office/officeart/2008/layout/HorizontalMultiLevelHierarchy"/>
    <dgm:cxn modelId="{D48565DA-CAB5-493D-A967-F58132593EDB}" type="presParOf" srcId="{DA02ADF2-87B9-4A9A-86E6-35DF5D67CD93}" destId="{D8FB8EEE-8672-40C2-8C07-93B8E89D8748}" srcOrd="0" destOrd="0" presId="urn:microsoft.com/office/officeart/2008/layout/HorizontalMultiLevelHierarchy"/>
    <dgm:cxn modelId="{4A0F49AC-1304-4DA9-A57A-7B79C104D77B}" type="presParOf" srcId="{D8FB8EEE-8672-40C2-8C07-93B8E89D8748}" destId="{942048A1-D5B8-493C-B860-ADD66F28DC26}" srcOrd="0" destOrd="0" presId="urn:microsoft.com/office/officeart/2008/layout/HorizontalMultiLevelHierarchy"/>
    <dgm:cxn modelId="{53C4D5B6-65B8-4D17-87D4-F0E3E1E8669A}" type="presParOf" srcId="{DA02ADF2-87B9-4A9A-86E6-35DF5D67CD93}" destId="{0EA755CA-3EC8-4E25-8B99-1CA0E7F5BFDD}" srcOrd="1" destOrd="0" presId="urn:microsoft.com/office/officeart/2008/layout/HorizontalMultiLevelHierarchy"/>
    <dgm:cxn modelId="{1DFB831E-6B8C-480B-914F-44156B592CD8}" type="presParOf" srcId="{0EA755CA-3EC8-4E25-8B99-1CA0E7F5BFDD}" destId="{191C18D6-A26F-430D-A992-99C081B31809}" srcOrd="0" destOrd="0" presId="urn:microsoft.com/office/officeart/2008/layout/HorizontalMultiLevelHierarchy"/>
    <dgm:cxn modelId="{2CCAC442-6382-44FA-A5C9-FE8B4329981C}" type="presParOf" srcId="{0EA755CA-3EC8-4E25-8B99-1CA0E7F5BFDD}" destId="{1F65F420-5BFC-48F0-9ABB-2B5CF74F97F9}" srcOrd="1" destOrd="0" presId="urn:microsoft.com/office/officeart/2008/layout/HorizontalMultiLevelHierarchy"/>
    <dgm:cxn modelId="{8FAD7F8B-7654-4E3E-80C9-407E5A096B6F}" type="presParOf" srcId="{ECF2C031-2638-4446-B4AA-3C0579EB026A}" destId="{4BCB816D-BB6E-4F74-B238-675895C63855}" srcOrd="2" destOrd="0" presId="urn:microsoft.com/office/officeart/2008/layout/HorizontalMultiLevelHierarchy"/>
    <dgm:cxn modelId="{273E713E-E726-40AD-9900-B21B9D0E472F}" type="presParOf" srcId="{4BCB816D-BB6E-4F74-B238-675895C63855}" destId="{5F915CBB-0581-4EF6-81B8-B7514CD1473F}" srcOrd="0" destOrd="0" presId="urn:microsoft.com/office/officeart/2008/layout/HorizontalMultiLevelHierarchy"/>
    <dgm:cxn modelId="{244C6B60-BAE2-43EB-BDEA-D484BCDCEBFA}" type="presParOf" srcId="{ECF2C031-2638-4446-B4AA-3C0579EB026A}" destId="{FEFA71BE-B8DF-4A1D-B4F1-BDF3F57FF061}" srcOrd="3" destOrd="0" presId="urn:microsoft.com/office/officeart/2008/layout/HorizontalMultiLevelHierarchy"/>
    <dgm:cxn modelId="{48CFDB74-75D9-49A7-A9E4-58B7F2FAEDEC}" type="presParOf" srcId="{FEFA71BE-B8DF-4A1D-B4F1-BDF3F57FF061}" destId="{F061C9B1-42CC-4F95-8CD1-DBABEC7BBBFE}" srcOrd="0" destOrd="0" presId="urn:microsoft.com/office/officeart/2008/layout/HorizontalMultiLevelHierarchy"/>
    <dgm:cxn modelId="{7104887E-944D-4857-873C-065BCBAB2162}" type="presParOf" srcId="{FEFA71BE-B8DF-4A1D-B4F1-BDF3F57FF061}" destId="{E555408C-D653-4C1C-B960-DBBCCA3F2A9D}" srcOrd="1" destOrd="0" presId="urn:microsoft.com/office/officeart/2008/layout/HorizontalMultiLevelHierarchy"/>
    <dgm:cxn modelId="{A4314C5D-46C2-4D2D-8BE6-1D162E3BD570}" type="presParOf" srcId="{E555408C-D653-4C1C-B960-DBBCCA3F2A9D}" destId="{6672571D-AB1B-42AC-B7B7-1595B05EC702}" srcOrd="0" destOrd="0" presId="urn:microsoft.com/office/officeart/2008/layout/HorizontalMultiLevelHierarchy"/>
    <dgm:cxn modelId="{098B7A30-73F1-4930-B2D0-8261F045F3AA}" type="presParOf" srcId="{6672571D-AB1B-42AC-B7B7-1595B05EC702}" destId="{C3D38ED7-E89F-4E1A-800F-44ADE4CF0B76}" srcOrd="0" destOrd="0" presId="urn:microsoft.com/office/officeart/2008/layout/HorizontalMultiLevelHierarchy"/>
    <dgm:cxn modelId="{FB7035A3-4730-4243-8888-A0D93A08CB49}" type="presParOf" srcId="{E555408C-D653-4C1C-B960-DBBCCA3F2A9D}" destId="{0C7E6D4C-4E8D-4CF0-AC80-152439EFE293}" srcOrd="1" destOrd="0" presId="urn:microsoft.com/office/officeart/2008/layout/HorizontalMultiLevelHierarchy"/>
    <dgm:cxn modelId="{199703F8-30D7-4BFB-8F1D-55FBACE935C3}" type="presParOf" srcId="{0C7E6D4C-4E8D-4CF0-AC80-152439EFE293}" destId="{86E3FA18-3F9D-42FA-A78E-6965BCB06AFE}" srcOrd="0" destOrd="0" presId="urn:microsoft.com/office/officeart/2008/layout/HorizontalMultiLevelHierarchy"/>
    <dgm:cxn modelId="{500640A1-3FA4-4542-A92A-7447C08A3CB4}" type="presParOf" srcId="{0C7E6D4C-4E8D-4CF0-AC80-152439EFE293}" destId="{19A61940-9221-4DBC-AD16-88B8B5FBFDE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C711DF4-FBE6-4D13-A838-7F187A660EF7}" type="doc">
      <dgm:prSet loTypeId="urn:microsoft.com/office/officeart/2005/8/layout/hierarchy1" loCatId="hierarchy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A99EAE71-57FA-416D-BFB2-FE97B3ED213F}">
      <dgm:prSet phldrT="[Texto]"/>
      <dgm:spPr/>
      <dgm:t>
        <a:bodyPr/>
        <a:lstStyle/>
        <a:p>
          <a:r>
            <a:rPr lang="es-MX" b="1" smtClean="0">
              <a:latin typeface="Arial" panose="020B0604020202020204" pitchFamily="34" charset="0"/>
              <a:cs typeface="Arial" panose="020B0604020202020204" pitchFamily="34" charset="0"/>
            </a:rPr>
            <a:t>CONTRATO</a:t>
          </a:r>
          <a:endParaRPr lang="es-MX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46B6D9-22CB-4339-A001-EF0748FAC4ED}" type="parTrans" cxnId="{9DB9EAA2-49A2-4081-96C6-077799FF6D61}">
      <dgm:prSet/>
      <dgm:spPr/>
      <dgm:t>
        <a:bodyPr/>
        <a:lstStyle/>
        <a:p>
          <a:endParaRPr lang="es-MX"/>
        </a:p>
      </dgm:t>
    </dgm:pt>
    <dgm:pt modelId="{6AD37B2C-6B5A-46F1-88D5-EFB209F9ED75}" type="sibTrans" cxnId="{9DB9EAA2-49A2-4081-96C6-077799FF6D61}">
      <dgm:prSet/>
      <dgm:spPr/>
      <dgm:t>
        <a:bodyPr/>
        <a:lstStyle/>
        <a:p>
          <a:endParaRPr lang="es-MX"/>
        </a:p>
      </dgm:t>
    </dgm:pt>
    <dgm:pt modelId="{DD6CE653-6C13-4995-8647-8DF4A5009413}">
      <dgm:prSet phldrT="[Texto]" custT="1"/>
      <dgm:spPr/>
      <dgm:t>
        <a:bodyPr/>
        <a:lstStyle/>
        <a:p>
          <a:r>
            <a:rPr lang="es-MX" sz="2000" smtClean="0">
              <a:latin typeface="Arial" panose="020B0604020202020204" pitchFamily="34" charset="0"/>
              <a:cs typeface="Arial" panose="020B0604020202020204" pitchFamily="34" charset="0"/>
            </a:rPr>
            <a:t>Formal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2F7BCC-7D21-45FB-9E2F-679B62836527}" type="parTrans" cxnId="{B451BB6C-3536-4F84-A60E-A8114818FF62}">
      <dgm:prSet/>
      <dgm:spPr/>
      <dgm:t>
        <a:bodyPr/>
        <a:lstStyle/>
        <a:p>
          <a:endParaRPr lang="es-MX"/>
        </a:p>
      </dgm:t>
    </dgm:pt>
    <dgm:pt modelId="{26C9C65B-DBAE-486B-A9BE-487110203ED4}" type="sibTrans" cxnId="{B451BB6C-3536-4F84-A60E-A8114818FF62}">
      <dgm:prSet/>
      <dgm:spPr/>
      <dgm:t>
        <a:bodyPr/>
        <a:lstStyle/>
        <a:p>
          <a:endParaRPr lang="es-MX"/>
        </a:p>
      </dgm:t>
    </dgm:pt>
    <dgm:pt modelId="{0E345EA7-EE0D-4B4F-8514-58651EA16008}">
      <dgm:prSet custT="1"/>
      <dgm:spPr/>
      <dgm:t>
        <a:bodyPr/>
        <a:lstStyle/>
        <a:p>
          <a:r>
            <a:rPr lang="es-MX" sz="2000" smtClean="0">
              <a:latin typeface="Arial" panose="020B0604020202020204" pitchFamily="34" charset="0"/>
              <a:cs typeface="Arial" panose="020B0604020202020204" pitchFamily="34" charset="0"/>
            </a:rPr>
            <a:t>Acuerdo entre trabajador y empleador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81B253-673E-4032-87A4-B4F2B886AFD3}" type="parTrans" cxnId="{4C80E020-F0ED-4F83-BE79-FEE25AE9D288}">
      <dgm:prSet/>
      <dgm:spPr/>
      <dgm:t>
        <a:bodyPr/>
        <a:lstStyle/>
        <a:p>
          <a:endParaRPr lang="es-MX"/>
        </a:p>
      </dgm:t>
    </dgm:pt>
    <dgm:pt modelId="{392EBC34-0316-4D06-990E-636A5A3C828F}" type="sibTrans" cxnId="{4C80E020-F0ED-4F83-BE79-FEE25AE9D288}">
      <dgm:prSet/>
      <dgm:spPr/>
      <dgm:t>
        <a:bodyPr/>
        <a:lstStyle/>
        <a:p>
          <a:endParaRPr lang="es-MX"/>
        </a:p>
      </dgm:t>
    </dgm:pt>
    <dgm:pt modelId="{A9A77B01-44A4-49E1-9A40-636778384A98}">
      <dgm:prSet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s-MX" sz="200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s-MX" sz="2000" smtClean="0">
              <a:latin typeface="Arial" panose="020B0604020202020204" pitchFamily="34" charset="0"/>
              <a:cs typeface="Arial" panose="020B0604020202020204" pitchFamily="34" charset="0"/>
            </a:rPr>
            <a:t>Psicológico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dirty="0"/>
        </a:p>
      </dgm:t>
    </dgm:pt>
    <dgm:pt modelId="{B9122401-7258-4C15-91FE-A4DECAC651E8}" type="parTrans" cxnId="{A261D266-172F-49FF-B238-4365F5232FB9}">
      <dgm:prSet/>
      <dgm:spPr/>
      <dgm:t>
        <a:bodyPr/>
        <a:lstStyle/>
        <a:p>
          <a:endParaRPr lang="es-MX"/>
        </a:p>
      </dgm:t>
    </dgm:pt>
    <dgm:pt modelId="{0C278AAE-1780-4648-89E0-46BA6C817548}" type="sibTrans" cxnId="{A261D266-172F-49FF-B238-4365F5232FB9}">
      <dgm:prSet/>
      <dgm:spPr/>
      <dgm:t>
        <a:bodyPr/>
        <a:lstStyle/>
        <a:p>
          <a:endParaRPr lang="es-MX"/>
        </a:p>
      </dgm:t>
    </dgm:pt>
    <dgm:pt modelId="{5F113729-7BB3-4A1F-B469-DC48AF71F267}">
      <dgm:prSet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Expectativa de lo podrán hacer y ganar la organización y el individuo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922711-7480-4BD0-90F9-0350E1DA54E6}" type="parTrans" cxnId="{354B2DC9-5A88-4B09-B12A-8E688894994C}">
      <dgm:prSet/>
      <dgm:spPr/>
      <dgm:t>
        <a:bodyPr/>
        <a:lstStyle/>
        <a:p>
          <a:endParaRPr lang="es-MX"/>
        </a:p>
      </dgm:t>
    </dgm:pt>
    <dgm:pt modelId="{5F7E67BF-2D33-4BCB-8D65-B5BADCF7B4C0}" type="sibTrans" cxnId="{354B2DC9-5A88-4B09-B12A-8E688894994C}">
      <dgm:prSet/>
      <dgm:spPr/>
      <dgm:t>
        <a:bodyPr/>
        <a:lstStyle/>
        <a:p>
          <a:endParaRPr lang="es-MX"/>
        </a:p>
      </dgm:t>
    </dgm:pt>
    <dgm:pt modelId="{5356BF14-CFFF-48EF-ACAC-8737A963D580}" type="pres">
      <dgm:prSet presAssocID="{2C711DF4-FBE6-4D13-A838-7F187A660EF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2A62E55-321E-44F3-B3C7-ECF23ABAF563}" type="pres">
      <dgm:prSet presAssocID="{A99EAE71-57FA-416D-BFB2-FE97B3ED213F}" presName="hierRoot1" presStyleCnt="0"/>
      <dgm:spPr/>
    </dgm:pt>
    <dgm:pt modelId="{182FB4BD-0AE2-43AC-A715-61A2B0498C6C}" type="pres">
      <dgm:prSet presAssocID="{A99EAE71-57FA-416D-BFB2-FE97B3ED213F}" presName="composite" presStyleCnt="0"/>
      <dgm:spPr/>
    </dgm:pt>
    <dgm:pt modelId="{28A3B2AD-A49E-4512-9CED-DA91569E9993}" type="pres">
      <dgm:prSet presAssocID="{A99EAE71-57FA-416D-BFB2-FE97B3ED213F}" presName="background" presStyleLbl="node0" presStyleIdx="0" presStyleCnt="1"/>
      <dgm:spPr/>
    </dgm:pt>
    <dgm:pt modelId="{127D16CA-048A-4F33-8849-F7EEA7964AB5}" type="pres">
      <dgm:prSet presAssocID="{A99EAE71-57FA-416D-BFB2-FE97B3ED213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3A66D57-1426-4B06-9E7A-11488269CB7D}" type="pres">
      <dgm:prSet presAssocID="{A99EAE71-57FA-416D-BFB2-FE97B3ED213F}" presName="hierChild2" presStyleCnt="0"/>
      <dgm:spPr/>
    </dgm:pt>
    <dgm:pt modelId="{D9CEFC11-3D77-4827-A355-CC79F8BF87E9}" type="pres">
      <dgm:prSet presAssocID="{E72F7BCC-7D21-45FB-9E2F-679B62836527}" presName="Name10" presStyleLbl="parChTrans1D2" presStyleIdx="0" presStyleCnt="2"/>
      <dgm:spPr/>
      <dgm:t>
        <a:bodyPr/>
        <a:lstStyle/>
        <a:p>
          <a:endParaRPr lang="es-MX"/>
        </a:p>
      </dgm:t>
    </dgm:pt>
    <dgm:pt modelId="{22E4E5EC-AD0C-4F7A-A6CE-1D3339F234E7}" type="pres">
      <dgm:prSet presAssocID="{DD6CE653-6C13-4995-8647-8DF4A5009413}" presName="hierRoot2" presStyleCnt="0"/>
      <dgm:spPr/>
    </dgm:pt>
    <dgm:pt modelId="{97D91D76-D140-432B-83A0-ABEA0C2A90D9}" type="pres">
      <dgm:prSet presAssocID="{DD6CE653-6C13-4995-8647-8DF4A5009413}" presName="composite2" presStyleCnt="0"/>
      <dgm:spPr/>
    </dgm:pt>
    <dgm:pt modelId="{52C777D8-73C2-4B6E-B8AB-3DC64B9C01CE}" type="pres">
      <dgm:prSet presAssocID="{DD6CE653-6C13-4995-8647-8DF4A5009413}" presName="background2" presStyleLbl="node2" presStyleIdx="0" presStyleCnt="2"/>
      <dgm:spPr/>
    </dgm:pt>
    <dgm:pt modelId="{F1CA719F-8DF5-42C8-85B6-803DE0D47E25}" type="pres">
      <dgm:prSet presAssocID="{DD6CE653-6C13-4995-8647-8DF4A500941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32A3B3C-D633-4427-B8A1-BFAB15E51367}" type="pres">
      <dgm:prSet presAssocID="{DD6CE653-6C13-4995-8647-8DF4A5009413}" presName="hierChild3" presStyleCnt="0"/>
      <dgm:spPr/>
    </dgm:pt>
    <dgm:pt modelId="{B5283073-8D75-40FC-82CC-D7F303FF6A90}" type="pres">
      <dgm:prSet presAssocID="{1F81B253-673E-4032-87A4-B4F2B886AFD3}" presName="Name17" presStyleLbl="parChTrans1D3" presStyleIdx="0" presStyleCnt="2"/>
      <dgm:spPr/>
      <dgm:t>
        <a:bodyPr/>
        <a:lstStyle/>
        <a:p>
          <a:endParaRPr lang="es-MX"/>
        </a:p>
      </dgm:t>
    </dgm:pt>
    <dgm:pt modelId="{378B5B7C-B8AF-41A4-9CE9-C0553B08238E}" type="pres">
      <dgm:prSet presAssocID="{0E345EA7-EE0D-4B4F-8514-58651EA16008}" presName="hierRoot3" presStyleCnt="0"/>
      <dgm:spPr/>
    </dgm:pt>
    <dgm:pt modelId="{C9A0300F-1803-4CFC-8255-C33AD003B057}" type="pres">
      <dgm:prSet presAssocID="{0E345EA7-EE0D-4B4F-8514-58651EA16008}" presName="composite3" presStyleCnt="0"/>
      <dgm:spPr/>
    </dgm:pt>
    <dgm:pt modelId="{D192138C-64D3-4681-A81E-62CBF909BB09}" type="pres">
      <dgm:prSet presAssocID="{0E345EA7-EE0D-4B4F-8514-58651EA16008}" presName="background3" presStyleLbl="node3" presStyleIdx="0" presStyleCnt="2"/>
      <dgm:spPr/>
    </dgm:pt>
    <dgm:pt modelId="{8DA75713-BC35-45D3-9F32-C4FD399A4C58}" type="pres">
      <dgm:prSet presAssocID="{0E345EA7-EE0D-4B4F-8514-58651EA16008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715623D-1A01-4241-85C0-E528F8F835B5}" type="pres">
      <dgm:prSet presAssocID="{0E345EA7-EE0D-4B4F-8514-58651EA16008}" presName="hierChild4" presStyleCnt="0"/>
      <dgm:spPr/>
    </dgm:pt>
    <dgm:pt modelId="{FD553350-61E4-4CF2-BE42-2FE564BFFD25}" type="pres">
      <dgm:prSet presAssocID="{B9122401-7258-4C15-91FE-A4DECAC651E8}" presName="Name10" presStyleLbl="parChTrans1D2" presStyleIdx="1" presStyleCnt="2"/>
      <dgm:spPr/>
      <dgm:t>
        <a:bodyPr/>
        <a:lstStyle/>
        <a:p>
          <a:endParaRPr lang="es-MX"/>
        </a:p>
      </dgm:t>
    </dgm:pt>
    <dgm:pt modelId="{585233E7-4A84-4CC1-B4C5-B527908C55FC}" type="pres">
      <dgm:prSet presAssocID="{A9A77B01-44A4-49E1-9A40-636778384A98}" presName="hierRoot2" presStyleCnt="0"/>
      <dgm:spPr/>
    </dgm:pt>
    <dgm:pt modelId="{1458F267-1E3A-4CA9-B5E1-DD127C42A251}" type="pres">
      <dgm:prSet presAssocID="{A9A77B01-44A4-49E1-9A40-636778384A98}" presName="composite2" presStyleCnt="0"/>
      <dgm:spPr/>
    </dgm:pt>
    <dgm:pt modelId="{653887F8-268B-4966-A71B-CD09A0540352}" type="pres">
      <dgm:prSet presAssocID="{A9A77B01-44A4-49E1-9A40-636778384A98}" presName="background2" presStyleLbl="node2" presStyleIdx="1" presStyleCnt="2"/>
      <dgm:spPr/>
    </dgm:pt>
    <dgm:pt modelId="{8D6C713D-95F0-4E15-BBF6-E64D56DC0A3B}" type="pres">
      <dgm:prSet presAssocID="{A9A77B01-44A4-49E1-9A40-636778384A9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EF6D4F6-A51D-411D-B120-07B1A320A939}" type="pres">
      <dgm:prSet presAssocID="{A9A77B01-44A4-49E1-9A40-636778384A98}" presName="hierChild3" presStyleCnt="0"/>
      <dgm:spPr/>
    </dgm:pt>
    <dgm:pt modelId="{4BD81B25-228B-4A88-9EE2-BA436AFF991E}" type="pres">
      <dgm:prSet presAssocID="{C1922711-7480-4BD0-90F9-0350E1DA54E6}" presName="Name17" presStyleLbl="parChTrans1D3" presStyleIdx="1" presStyleCnt="2"/>
      <dgm:spPr/>
      <dgm:t>
        <a:bodyPr/>
        <a:lstStyle/>
        <a:p>
          <a:endParaRPr lang="es-MX"/>
        </a:p>
      </dgm:t>
    </dgm:pt>
    <dgm:pt modelId="{97A5E0C0-8C34-44D9-B057-8212C275C370}" type="pres">
      <dgm:prSet presAssocID="{5F113729-7BB3-4A1F-B469-DC48AF71F267}" presName="hierRoot3" presStyleCnt="0"/>
      <dgm:spPr/>
    </dgm:pt>
    <dgm:pt modelId="{0E6E728C-BE1F-4984-9D08-59D36250CD30}" type="pres">
      <dgm:prSet presAssocID="{5F113729-7BB3-4A1F-B469-DC48AF71F267}" presName="composite3" presStyleCnt="0"/>
      <dgm:spPr/>
    </dgm:pt>
    <dgm:pt modelId="{B7310A83-5D01-4122-94ED-4051C0A343CA}" type="pres">
      <dgm:prSet presAssocID="{5F113729-7BB3-4A1F-B469-DC48AF71F267}" presName="background3" presStyleLbl="node3" presStyleIdx="1" presStyleCnt="2"/>
      <dgm:spPr/>
    </dgm:pt>
    <dgm:pt modelId="{5E3DEC38-E950-4C30-BA3B-896595EB91D7}" type="pres">
      <dgm:prSet presAssocID="{5F113729-7BB3-4A1F-B469-DC48AF71F267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269A021-5D32-4053-8D4B-ACCC9A9C8AD1}" type="pres">
      <dgm:prSet presAssocID="{5F113729-7BB3-4A1F-B469-DC48AF71F267}" presName="hierChild4" presStyleCnt="0"/>
      <dgm:spPr/>
    </dgm:pt>
  </dgm:ptLst>
  <dgm:cxnLst>
    <dgm:cxn modelId="{ED60A402-3E57-4760-8B56-891CB09DA6D8}" type="presOf" srcId="{0E345EA7-EE0D-4B4F-8514-58651EA16008}" destId="{8DA75713-BC35-45D3-9F32-C4FD399A4C58}" srcOrd="0" destOrd="0" presId="urn:microsoft.com/office/officeart/2005/8/layout/hierarchy1"/>
    <dgm:cxn modelId="{A261D266-172F-49FF-B238-4365F5232FB9}" srcId="{A99EAE71-57FA-416D-BFB2-FE97B3ED213F}" destId="{A9A77B01-44A4-49E1-9A40-636778384A98}" srcOrd="1" destOrd="0" parTransId="{B9122401-7258-4C15-91FE-A4DECAC651E8}" sibTransId="{0C278AAE-1780-4648-89E0-46BA6C817548}"/>
    <dgm:cxn modelId="{4005861E-D521-4ECA-BB8C-6CC57009D353}" type="presOf" srcId="{2C711DF4-FBE6-4D13-A838-7F187A660EF7}" destId="{5356BF14-CFFF-48EF-ACAC-8737A963D580}" srcOrd="0" destOrd="0" presId="urn:microsoft.com/office/officeart/2005/8/layout/hierarchy1"/>
    <dgm:cxn modelId="{9DB9EAA2-49A2-4081-96C6-077799FF6D61}" srcId="{2C711DF4-FBE6-4D13-A838-7F187A660EF7}" destId="{A99EAE71-57FA-416D-BFB2-FE97B3ED213F}" srcOrd="0" destOrd="0" parTransId="{B146B6D9-22CB-4339-A001-EF0748FAC4ED}" sibTransId="{6AD37B2C-6B5A-46F1-88D5-EFB209F9ED75}"/>
    <dgm:cxn modelId="{8E9ED400-E930-4682-A261-0797A013EBE2}" type="presOf" srcId="{C1922711-7480-4BD0-90F9-0350E1DA54E6}" destId="{4BD81B25-228B-4A88-9EE2-BA436AFF991E}" srcOrd="0" destOrd="0" presId="urn:microsoft.com/office/officeart/2005/8/layout/hierarchy1"/>
    <dgm:cxn modelId="{BA9E6796-FE7C-4243-9678-2D662D4236B0}" type="presOf" srcId="{A9A77B01-44A4-49E1-9A40-636778384A98}" destId="{8D6C713D-95F0-4E15-BBF6-E64D56DC0A3B}" srcOrd="0" destOrd="0" presId="urn:microsoft.com/office/officeart/2005/8/layout/hierarchy1"/>
    <dgm:cxn modelId="{46E65C24-59DC-440E-B836-59B52CEB052D}" type="presOf" srcId="{E72F7BCC-7D21-45FB-9E2F-679B62836527}" destId="{D9CEFC11-3D77-4827-A355-CC79F8BF87E9}" srcOrd="0" destOrd="0" presId="urn:microsoft.com/office/officeart/2005/8/layout/hierarchy1"/>
    <dgm:cxn modelId="{672C6120-798E-49BA-B433-C6571C1B02AB}" type="presOf" srcId="{5F113729-7BB3-4A1F-B469-DC48AF71F267}" destId="{5E3DEC38-E950-4C30-BA3B-896595EB91D7}" srcOrd="0" destOrd="0" presId="urn:microsoft.com/office/officeart/2005/8/layout/hierarchy1"/>
    <dgm:cxn modelId="{B451BB6C-3536-4F84-A60E-A8114818FF62}" srcId="{A99EAE71-57FA-416D-BFB2-FE97B3ED213F}" destId="{DD6CE653-6C13-4995-8647-8DF4A5009413}" srcOrd="0" destOrd="0" parTransId="{E72F7BCC-7D21-45FB-9E2F-679B62836527}" sibTransId="{26C9C65B-DBAE-486B-A9BE-487110203ED4}"/>
    <dgm:cxn modelId="{DD538722-C3F5-4765-93FB-853C6FE6CA41}" type="presOf" srcId="{DD6CE653-6C13-4995-8647-8DF4A5009413}" destId="{F1CA719F-8DF5-42C8-85B6-803DE0D47E25}" srcOrd="0" destOrd="0" presId="urn:microsoft.com/office/officeart/2005/8/layout/hierarchy1"/>
    <dgm:cxn modelId="{B19C1E89-41D7-458F-87F8-0966143D2D7F}" type="presOf" srcId="{1F81B253-673E-4032-87A4-B4F2B886AFD3}" destId="{B5283073-8D75-40FC-82CC-D7F303FF6A90}" srcOrd="0" destOrd="0" presId="urn:microsoft.com/office/officeart/2005/8/layout/hierarchy1"/>
    <dgm:cxn modelId="{B24E3E9E-78EF-4328-84ED-127421D10C0A}" type="presOf" srcId="{A99EAE71-57FA-416D-BFB2-FE97B3ED213F}" destId="{127D16CA-048A-4F33-8849-F7EEA7964AB5}" srcOrd="0" destOrd="0" presId="urn:microsoft.com/office/officeart/2005/8/layout/hierarchy1"/>
    <dgm:cxn modelId="{354B2DC9-5A88-4B09-B12A-8E688894994C}" srcId="{A9A77B01-44A4-49E1-9A40-636778384A98}" destId="{5F113729-7BB3-4A1F-B469-DC48AF71F267}" srcOrd="0" destOrd="0" parTransId="{C1922711-7480-4BD0-90F9-0350E1DA54E6}" sibTransId="{5F7E67BF-2D33-4BCB-8D65-B5BADCF7B4C0}"/>
    <dgm:cxn modelId="{4C80E020-F0ED-4F83-BE79-FEE25AE9D288}" srcId="{DD6CE653-6C13-4995-8647-8DF4A5009413}" destId="{0E345EA7-EE0D-4B4F-8514-58651EA16008}" srcOrd="0" destOrd="0" parTransId="{1F81B253-673E-4032-87A4-B4F2B886AFD3}" sibTransId="{392EBC34-0316-4D06-990E-636A5A3C828F}"/>
    <dgm:cxn modelId="{77A51ACC-0D12-49AA-89D9-395F35D5F833}" type="presOf" srcId="{B9122401-7258-4C15-91FE-A4DECAC651E8}" destId="{FD553350-61E4-4CF2-BE42-2FE564BFFD25}" srcOrd="0" destOrd="0" presId="urn:microsoft.com/office/officeart/2005/8/layout/hierarchy1"/>
    <dgm:cxn modelId="{7071F0CA-1F0D-4FAB-BB18-B9AE9386B730}" type="presParOf" srcId="{5356BF14-CFFF-48EF-ACAC-8737A963D580}" destId="{82A62E55-321E-44F3-B3C7-ECF23ABAF563}" srcOrd="0" destOrd="0" presId="urn:microsoft.com/office/officeart/2005/8/layout/hierarchy1"/>
    <dgm:cxn modelId="{EE68C905-974E-4ED3-86CB-0C57B9D8D758}" type="presParOf" srcId="{82A62E55-321E-44F3-B3C7-ECF23ABAF563}" destId="{182FB4BD-0AE2-43AC-A715-61A2B0498C6C}" srcOrd="0" destOrd="0" presId="urn:microsoft.com/office/officeart/2005/8/layout/hierarchy1"/>
    <dgm:cxn modelId="{B0FABB36-D8D0-435D-B79E-CB1188243A04}" type="presParOf" srcId="{182FB4BD-0AE2-43AC-A715-61A2B0498C6C}" destId="{28A3B2AD-A49E-4512-9CED-DA91569E9993}" srcOrd="0" destOrd="0" presId="urn:microsoft.com/office/officeart/2005/8/layout/hierarchy1"/>
    <dgm:cxn modelId="{BD6C2DF6-415A-46E5-B474-6A9636E55463}" type="presParOf" srcId="{182FB4BD-0AE2-43AC-A715-61A2B0498C6C}" destId="{127D16CA-048A-4F33-8849-F7EEA7964AB5}" srcOrd="1" destOrd="0" presId="urn:microsoft.com/office/officeart/2005/8/layout/hierarchy1"/>
    <dgm:cxn modelId="{EE2F4CEB-A00F-4582-8487-1B68B3761506}" type="presParOf" srcId="{82A62E55-321E-44F3-B3C7-ECF23ABAF563}" destId="{43A66D57-1426-4B06-9E7A-11488269CB7D}" srcOrd="1" destOrd="0" presId="urn:microsoft.com/office/officeart/2005/8/layout/hierarchy1"/>
    <dgm:cxn modelId="{033A31F2-3BC1-4A41-8109-A45216831941}" type="presParOf" srcId="{43A66D57-1426-4B06-9E7A-11488269CB7D}" destId="{D9CEFC11-3D77-4827-A355-CC79F8BF87E9}" srcOrd="0" destOrd="0" presId="urn:microsoft.com/office/officeart/2005/8/layout/hierarchy1"/>
    <dgm:cxn modelId="{11BEAB7A-789C-44E8-90BA-1A552D1D91D6}" type="presParOf" srcId="{43A66D57-1426-4B06-9E7A-11488269CB7D}" destId="{22E4E5EC-AD0C-4F7A-A6CE-1D3339F234E7}" srcOrd="1" destOrd="0" presId="urn:microsoft.com/office/officeart/2005/8/layout/hierarchy1"/>
    <dgm:cxn modelId="{D9245F62-BDC5-4DD6-9097-4EDE2C882C86}" type="presParOf" srcId="{22E4E5EC-AD0C-4F7A-A6CE-1D3339F234E7}" destId="{97D91D76-D140-432B-83A0-ABEA0C2A90D9}" srcOrd="0" destOrd="0" presId="urn:microsoft.com/office/officeart/2005/8/layout/hierarchy1"/>
    <dgm:cxn modelId="{1CD5902B-FF20-4D3D-B2C5-E973272517A5}" type="presParOf" srcId="{97D91D76-D140-432B-83A0-ABEA0C2A90D9}" destId="{52C777D8-73C2-4B6E-B8AB-3DC64B9C01CE}" srcOrd="0" destOrd="0" presId="urn:microsoft.com/office/officeart/2005/8/layout/hierarchy1"/>
    <dgm:cxn modelId="{CDDDCB90-E35A-4BB7-A9DF-04B6277A9B88}" type="presParOf" srcId="{97D91D76-D140-432B-83A0-ABEA0C2A90D9}" destId="{F1CA719F-8DF5-42C8-85B6-803DE0D47E25}" srcOrd="1" destOrd="0" presId="urn:microsoft.com/office/officeart/2005/8/layout/hierarchy1"/>
    <dgm:cxn modelId="{4ADBF0C7-1E3D-4907-A992-68523AA2A89F}" type="presParOf" srcId="{22E4E5EC-AD0C-4F7A-A6CE-1D3339F234E7}" destId="{D32A3B3C-D633-4427-B8A1-BFAB15E51367}" srcOrd="1" destOrd="0" presId="urn:microsoft.com/office/officeart/2005/8/layout/hierarchy1"/>
    <dgm:cxn modelId="{3572AD1C-7DF7-4FC8-96E8-62B80DCF706A}" type="presParOf" srcId="{D32A3B3C-D633-4427-B8A1-BFAB15E51367}" destId="{B5283073-8D75-40FC-82CC-D7F303FF6A90}" srcOrd="0" destOrd="0" presId="urn:microsoft.com/office/officeart/2005/8/layout/hierarchy1"/>
    <dgm:cxn modelId="{BC9838A2-AA0B-407A-B42B-F731C47615FD}" type="presParOf" srcId="{D32A3B3C-D633-4427-B8A1-BFAB15E51367}" destId="{378B5B7C-B8AF-41A4-9CE9-C0553B08238E}" srcOrd="1" destOrd="0" presId="urn:microsoft.com/office/officeart/2005/8/layout/hierarchy1"/>
    <dgm:cxn modelId="{77A6C460-AD49-4B6F-A647-AA2DA7D41AD1}" type="presParOf" srcId="{378B5B7C-B8AF-41A4-9CE9-C0553B08238E}" destId="{C9A0300F-1803-4CFC-8255-C33AD003B057}" srcOrd="0" destOrd="0" presId="urn:microsoft.com/office/officeart/2005/8/layout/hierarchy1"/>
    <dgm:cxn modelId="{643F0057-D491-4C4D-B0A1-95357CC21BF4}" type="presParOf" srcId="{C9A0300F-1803-4CFC-8255-C33AD003B057}" destId="{D192138C-64D3-4681-A81E-62CBF909BB09}" srcOrd="0" destOrd="0" presId="urn:microsoft.com/office/officeart/2005/8/layout/hierarchy1"/>
    <dgm:cxn modelId="{15504362-EC38-4275-956C-47A8838F4AD4}" type="presParOf" srcId="{C9A0300F-1803-4CFC-8255-C33AD003B057}" destId="{8DA75713-BC35-45D3-9F32-C4FD399A4C58}" srcOrd="1" destOrd="0" presId="urn:microsoft.com/office/officeart/2005/8/layout/hierarchy1"/>
    <dgm:cxn modelId="{A37E651E-924A-4A4A-9B64-AD5CA9087D50}" type="presParOf" srcId="{378B5B7C-B8AF-41A4-9CE9-C0553B08238E}" destId="{9715623D-1A01-4241-85C0-E528F8F835B5}" srcOrd="1" destOrd="0" presId="urn:microsoft.com/office/officeart/2005/8/layout/hierarchy1"/>
    <dgm:cxn modelId="{7A7A4293-C1DB-455A-970D-AB5FBDDCCCC5}" type="presParOf" srcId="{43A66D57-1426-4B06-9E7A-11488269CB7D}" destId="{FD553350-61E4-4CF2-BE42-2FE564BFFD25}" srcOrd="2" destOrd="0" presId="urn:microsoft.com/office/officeart/2005/8/layout/hierarchy1"/>
    <dgm:cxn modelId="{AFE389EF-3552-473E-87A9-3F1DD72DE4C4}" type="presParOf" srcId="{43A66D57-1426-4B06-9E7A-11488269CB7D}" destId="{585233E7-4A84-4CC1-B4C5-B527908C55FC}" srcOrd="3" destOrd="0" presId="urn:microsoft.com/office/officeart/2005/8/layout/hierarchy1"/>
    <dgm:cxn modelId="{254A9159-413F-4879-8845-288FF856528E}" type="presParOf" srcId="{585233E7-4A84-4CC1-B4C5-B527908C55FC}" destId="{1458F267-1E3A-4CA9-B5E1-DD127C42A251}" srcOrd="0" destOrd="0" presId="urn:microsoft.com/office/officeart/2005/8/layout/hierarchy1"/>
    <dgm:cxn modelId="{2893CDC9-66A2-4550-A373-CFA86EBCFFC3}" type="presParOf" srcId="{1458F267-1E3A-4CA9-B5E1-DD127C42A251}" destId="{653887F8-268B-4966-A71B-CD09A0540352}" srcOrd="0" destOrd="0" presId="urn:microsoft.com/office/officeart/2005/8/layout/hierarchy1"/>
    <dgm:cxn modelId="{3E0E56BF-204C-4C2C-A228-28C45627C3A5}" type="presParOf" srcId="{1458F267-1E3A-4CA9-B5E1-DD127C42A251}" destId="{8D6C713D-95F0-4E15-BBF6-E64D56DC0A3B}" srcOrd="1" destOrd="0" presId="urn:microsoft.com/office/officeart/2005/8/layout/hierarchy1"/>
    <dgm:cxn modelId="{334B05ED-C561-4F28-A8EE-E62C7239B0A3}" type="presParOf" srcId="{585233E7-4A84-4CC1-B4C5-B527908C55FC}" destId="{7EF6D4F6-A51D-411D-B120-07B1A320A939}" srcOrd="1" destOrd="0" presId="urn:microsoft.com/office/officeart/2005/8/layout/hierarchy1"/>
    <dgm:cxn modelId="{FC36D8EC-53D1-47CE-85C3-49FEBD04D07C}" type="presParOf" srcId="{7EF6D4F6-A51D-411D-B120-07B1A320A939}" destId="{4BD81B25-228B-4A88-9EE2-BA436AFF991E}" srcOrd="0" destOrd="0" presId="urn:microsoft.com/office/officeart/2005/8/layout/hierarchy1"/>
    <dgm:cxn modelId="{224A489D-2D22-4B58-B276-BCC0E4799AE9}" type="presParOf" srcId="{7EF6D4F6-A51D-411D-B120-07B1A320A939}" destId="{97A5E0C0-8C34-44D9-B057-8212C275C370}" srcOrd="1" destOrd="0" presId="urn:microsoft.com/office/officeart/2005/8/layout/hierarchy1"/>
    <dgm:cxn modelId="{6CE6BAB6-B9AC-46B4-9F7C-E8D4D0128CCA}" type="presParOf" srcId="{97A5E0C0-8C34-44D9-B057-8212C275C370}" destId="{0E6E728C-BE1F-4984-9D08-59D36250CD30}" srcOrd="0" destOrd="0" presId="urn:microsoft.com/office/officeart/2005/8/layout/hierarchy1"/>
    <dgm:cxn modelId="{FC755B18-1F47-4A42-9839-783857C5504E}" type="presParOf" srcId="{0E6E728C-BE1F-4984-9D08-59D36250CD30}" destId="{B7310A83-5D01-4122-94ED-4051C0A343CA}" srcOrd="0" destOrd="0" presId="urn:microsoft.com/office/officeart/2005/8/layout/hierarchy1"/>
    <dgm:cxn modelId="{01A81604-0B5D-4C7B-AAB7-027F60F43889}" type="presParOf" srcId="{0E6E728C-BE1F-4984-9D08-59D36250CD30}" destId="{5E3DEC38-E950-4C30-BA3B-896595EB91D7}" srcOrd="1" destOrd="0" presId="urn:microsoft.com/office/officeart/2005/8/layout/hierarchy1"/>
    <dgm:cxn modelId="{EBC764B2-681B-4D3D-89B5-14BC1551EBDE}" type="presParOf" srcId="{97A5E0C0-8C34-44D9-B057-8212C275C370}" destId="{8269A021-5D32-4053-8D4B-ACCC9A9C8AD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5CCDF8A6-5295-4450-8B3E-3A3554EC0810}" type="doc">
      <dgm:prSet loTypeId="urn:microsoft.com/office/officeart/2009/3/layout/SnapshotPictureList" loCatId="picture" qsTypeId="urn:microsoft.com/office/officeart/2005/8/quickstyle/3d3" qsCatId="3D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3BA246D-287E-44CC-8F1A-B8EABF763713}">
      <dgm:prSet phldrT="[Texto]" custT="1"/>
      <dgm:spPr/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MX" sz="2400" b="1" dirty="0" smtClean="0">
              <a:latin typeface="Arial" panose="020B0604020202020204" pitchFamily="34" charset="0"/>
              <a:cs typeface="Arial" panose="020B0604020202020204" pitchFamily="34" charset="0"/>
            </a:rPr>
            <a:t>Concepto:</a:t>
          </a:r>
        </a:p>
        <a:p>
          <a:pPr algn="just">
            <a:lnSpc>
              <a:spcPct val="150000"/>
            </a:lnSpc>
            <a:spcAft>
              <a:spcPts val="0"/>
            </a:spcAft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Acto de comunicación entre dos o más partes, en el que éstas se entregan mutuamente algo valioso y útil para ambas. Mediante el intercambio las personas obtienen los productos que necesitan.</a:t>
          </a:r>
        </a:p>
      </dgm:t>
    </dgm:pt>
    <dgm:pt modelId="{D1CC9E38-6BCC-46E1-9391-72D3E7292CE0}" type="parTrans" cxnId="{F308DF5E-0603-480A-8A62-98E51A3ECD44}">
      <dgm:prSet/>
      <dgm:spPr/>
      <dgm:t>
        <a:bodyPr/>
        <a:lstStyle/>
        <a:p>
          <a:endParaRPr lang="es-MX"/>
        </a:p>
      </dgm:t>
    </dgm:pt>
    <dgm:pt modelId="{F50563FE-7F10-4CF4-985C-7038E48E16E7}" type="sibTrans" cxnId="{F308DF5E-0603-480A-8A62-98E51A3ECD44}">
      <dgm:prSet/>
      <dgm:spPr/>
      <dgm:t>
        <a:bodyPr/>
        <a:lstStyle/>
        <a:p>
          <a:endParaRPr lang="es-MX"/>
        </a:p>
      </dgm:t>
    </dgm:pt>
    <dgm:pt modelId="{62923941-2FF2-4127-B48B-587380FAB335}">
      <dgm:prSet phldrT="[Texto]"/>
      <dgm:spPr/>
      <dgm:t>
        <a:bodyPr/>
        <a:lstStyle/>
        <a:p>
          <a:endParaRPr lang="es-MX" dirty="0"/>
        </a:p>
      </dgm:t>
    </dgm:pt>
    <dgm:pt modelId="{58811D86-3AB2-45B6-BE24-EC6A8707CA25}" type="sibTrans" cxnId="{FFBB0774-BF69-4A4F-B5B1-1EDADEFCB4B4}">
      <dgm:prSet/>
      <dgm:spPr/>
      <dgm:t>
        <a:bodyPr/>
        <a:lstStyle/>
        <a:p>
          <a:endParaRPr lang="es-MX"/>
        </a:p>
      </dgm:t>
    </dgm:pt>
    <dgm:pt modelId="{68E7F795-BC18-4CED-B9F9-D15CEB0B4215}" type="parTrans" cxnId="{FFBB0774-BF69-4A4F-B5B1-1EDADEFCB4B4}">
      <dgm:prSet/>
      <dgm:spPr/>
      <dgm:t>
        <a:bodyPr/>
        <a:lstStyle/>
        <a:p>
          <a:endParaRPr lang="es-MX"/>
        </a:p>
      </dgm:t>
    </dgm:pt>
    <dgm:pt modelId="{DEC592D1-A9F7-4739-8BDF-531205870586}" type="pres">
      <dgm:prSet presAssocID="{5CCDF8A6-5295-4450-8B3E-3A3554EC081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4A0BE121-6BF8-494F-9EDD-30BAF3FA8E7A}" type="pres">
      <dgm:prSet presAssocID="{62923941-2FF2-4127-B48B-587380FAB335}" presName="composite" presStyleCnt="0"/>
      <dgm:spPr/>
    </dgm:pt>
    <dgm:pt modelId="{81CEB55D-EA63-4BA8-B231-9B2513F93FE0}" type="pres">
      <dgm:prSet presAssocID="{62923941-2FF2-4127-B48B-587380FAB335}" presName="ParentAccentShape" presStyleLbl="trBgShp" presStyleIdx="0" presStyleCnt="2" custScaleX="76056"/>
      <dgm:spPr/>
    </dgm:pt>
    <dgm:pt modelId="{AB739627-5C23-45F2-85BB-A4815EA65993}" type="pres">
      <dgm:prSet presAssocID="{62923941-2FF2-4127-B48B-587380FAB335}" presName="ParentText" presStyleLbl="revTx" presStyleIdx="0" presStyleCnt="2" custScaleX="32406" custScaleY="69792" custLinFactY="-85370" custLinFactNeighborX="-54267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5AABE7-2789-453D-B5AA-04F303CE3F4E}" type="pres">
      <dgm:prSet presAssocID="{62923941-2FF2-4127-B48B-587380FAB335}" presName="ChildText" presStyleLbl="revTx" presStyleIdx="1" presStyleCnt="2" custScaleX="148700" custScaleY="9991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22C3D425-E094-4BCD-B474-ED84F21725D1}" type="pres">
      <dgm:prSet presAssocID="{62923941-2FF2-4127-B48B-587380FAB335}" presName="ChildAccentShape" presStyleLbl="trBgShp" presStyleIdx="1" presStyleCnt="2"/>
      <dgm:spPr/>
    </dgm:pt>
    <dgm:pt modelId="{FC72F277-F8AE-40AF-926E-6C172930F6A2}" type="pres">
      <dgm:prSet presAssocID="{62923941-2FF2-4127-B48B-587380FAB335}" presName="Image" presStyleLbl="alignImgPlace1" presStyleIdx="0" presStyleCnt="1" custScaleX="78653"/>
      <dgm:spPr>
        <a:prstGeom prst="wedgeRectCallou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</dgm:ptLst>
  <dgm:cxnLst>
    <dgm:cxn modelId="{25350187-21BA-4E9B-82AD-F9C4709B5F37}" type="presOf" srcId="{62923941-2FF2-4127-B48B-587380FAB335}" destId="{AB739627-5C23-45F2-85BB-A4815EA65993}" srcOrd="0" destOrd="0" presId="urn:microsoft.com/office/officeart/2009/3/layout/SnapshotPictureList"/>
    <dgm:cxn modelId="{FFBB0774-BF69-4A4F-B5B1-1EDADEFCB4B4}" srcId="{5CCDF8A6-5295-4450-8B3E-3A3554EC0810}" destId="{62923941-2FF2-4127-B48B-587380FAB335}" srcOrd="0" destOrd="0" parTransId="{68E7F795-BC18-4CED-B9F9-D15CEB0B4215}" sibTransId="{58811D86-3AB2-45B6-BE24-EC6A8707CA25}"/>
    <dgm:cxn modelId="{5B644CE4-2955-4DDA-810D-C8FCF81E1AE8}" type="presOf" srcId="{5CCDF8A6-5295-4450-8B3E-3A3554EC0810}" destId="{DEC592D1-A9F7-4739-8BDF-531205870586}" srcOrd="0" destOrd="0" presId="urn:microsoft.com/office/officeart/2009/3/layout/SnapshotPictureList"/>
    <dgm:cxn modelId="{0C42F7F5-C551-4A08-B840-5076C9375546}" type="presOf" srcId="{C3BA246D-287E-44CC-8F1A-B8EABF763713}" destId="{765AABE7-2789-453D-B5AA-04F303CE3F4E}" srcOrd="0" destOrd="0" presId="urn:microsoft.com/office/officeart/2009/3/layout/SnapshotPictureList"/>
    <dgm:cxn modelId="{F308DF5E-0603-480A-8A62-98E51A3ECD44}" srcId="{62923941-2FF2-4127-B48B-587380FAB335}" destId="{C3BA246D-287E-44CC-8F1A-B8EABF763713}" srcOrd="0" destOrd="0" parTransId="{D1CC9E38-6BCC-46E1-9391-72D3E7292CE0}" sibTransId="{F50563FE-7F10-4CF4-985C-7038E48E16E7}"/>
    <dgm:cxn modelId="{A3E49EC7-C6D5-465F-B254-DB096FD2067A}" type="presParOf" srcId="{DEC592D1-A9F7-4739-8BDF-531205870586}" destId="{4A0BE121-6BF8-494F-9EDD-30BAF3FA8E7A}" srcOrd="0" destOrd="0" presId="urn:microsoft.com/office/officeart/2009/3/layout/SnapshotPictureList"/>
    <dgm:cxn modelId="{AAC43BB1-2D89-4858-8BCF-8DEB4C21BDB1}" type="presParOf" srcId="{4A0BE121-6BF8-494F-9EDD-30BAF3FA8E7A}" destId="{81CEB55D-EA63-4BA8-B231-9B2513F93FE0}" srcOrd="0" destOrd="0" presId="urn:microsoft.com/office/officeart/2009/3/layout/SnapshotPictureList"/>
    <dgm:cxn modelId="{0CF652D7-B3FB-4CB0-B937-141E4E9D09CC}" type="presParOf" srcId="{4A0BE121-6BF8-494F-9EDD-30BAF3FA8E7A}" destId="{AB739627-5C23-45F2-85BB-A4815EA65993}" srcOrd="1" destOrd="0" presId="urn:microsoft.com/office/officeart/2009/3/layout/SnapshotPictureList"/>
    <dgm:cxn modelId="{6E08C6ED-6E42-4140-AC9A-F609E0830E6E}" type="presParOf" srcId="{4A0BE121-6BF8-494F-9EDD-30BAF3FA8E7A}" destId="{765AABE7-2789-453D-B5AA-04F303CE3F4E}" srcOrd="2" destOrd="0" presId="urn:microsoft.com/office/officeart/2009/3/layout/SnapshotPictureList"/>
    <dgm:cxn modelId="{D0B3A1A4-0515-4190-8DCB-B93DE0FAB000}" type="presParOf" srcId="{4A0BE121-6BF8-494F-9EDD-30BAF3FA8E7A}" destId="{22C3D425-E094-4BCD-B474-ED84F21725D1}" srcOrd="3" destOrd="0" presId="urn:microsoft.com/office/officeart/2009/3/layout/SnapshotPictureList"/>
    <dgm:cxn modelId="{2E547588-2DA4-48AE-ADBB-E2BF8FAEBED7}" type="presParOf" srcId="{4A0BE121-6BF8-494F-9EDD-30BAF3FA8E7A}" destId="{FC72F277-F8AE-40AF-926E-6C172930F6A2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B95A43E-78DE-48A3-B8D5-11986353B4D3}" type="doc">
      <dgm:prSet loTypeId="urn:microsoft.com/office/officeart/2005/8/layout/vList6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2718CE2-E37B-4389-A23E-C29D4DFE75F8}">
      <dgm:prSet phldrT="[Texto]" custT="1"/>
      <dgm:spPr/>
      <dgm:t>
        <a:bodyPr/>
        <a:lstStyle/>
        <a:p>
          <a:pPr algn="ctr"/>
          <a:r>
            <a:rPr lang="es-MX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Necesidad</a:t>
          </a:r>
          <a:endParaRPr lang="es-MX" sz="28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60B6A1-9E86-4059-BEF0-04143F06A0D8}" type="parTrans" cxnId="{E2C7F59D-1375-499B-ABFB-014D63F6346C}">
      <dgm:prSet/>
      <dgm:spPr/>
      <dgm:t>
        <a:bodyPr/>
        <a:lstStyle/>
        <a:p>
          <a:endParaRPr lang="es-MX"/>
        </a:p>
      </dgm:t>
    </dgm:pt>
    <dgm:pt modelId="{F0E75691-D6C8-41A7-B0F0-511BDE3701C5}" type="sibTrans" cxnId="{E2C7F59D-1375-499B-ABFB-014D63F6346C}">
      <dgm:prSet/>
      <dgm:spPr/>
      <dgm:t>
        <a:bodyPr/>
        <a:lstStyle/>
        <a:p>
          <a:endParaRPr lang="es-MX"/>
        </a:p>
      </dgm:t>
    </dgm:pt>
    <dgm:pt modelId="{A3FA676E-226D-48D3-8B84-E8A8ECBF4C8C}">
      <dgm:prSet phldrT="[Texto]" custT="1"/>
      <dgm:spPr/>
      <dgm:t>
        <a:bodyPr/>
        <a:lstStyle/>
        <a:p>
          <a:pPr algn="l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Marketing se centra en su detección e identificación</a:t>
          </a:r>
          <a:r>
            <a:rPr lang="es-MX" sz="23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3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CE8794-9408-405A-8581-7E9B8DA2828F}" type="parTrans" cxnId="{85F9D77E-0CB4-464F-AAF5-355FF64D799E}">
      <dgm:prSet/>
      <dgm:spPr/>
      <dgm:t>
        <a:bodyPr/>
        <a:lstStyle/>
        <a:p>
          <a:endParaRPr lang="es-MX"/>
        </a:p>
      </dgm:t>
    </dgm:pt>
    <dgm:pt modelId="{0248379F-CA34-4CB6-A268-BB226B380B7B}" type="sibTrans" cxnId="{85F9D77E-0CB4-464F-AAF5-355FF64D799E}">
      <dgm:prSet/>
      <dgm:spPr/>
      <dgm:t>
        <a:bodyPr/>
        <a:lstStyle/>
        <a:p>
          <a:endParaRPr lang="es-MX"/>
        </a:p>
      </dgm:t>
    </dgm:pt>
    <dgm:pt modelId="{B39D0877-1CCA-4B02-A267-8DBAE82FF2B7}">
      <dgm:prSet phldrT="[Texto]" custT="1"/>
      <dgm:spPr/>
      <dgm:t>
        <a:bodyPr/>
        <a:lstStyle/>
        <a:p>
          <a:pPr algn="ctr"/>
          <a:r>
            <a:rPr lang="es-MX" sz="2800" b="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Deseo</a:t>
          </a:r>
          <a:endParaRPr lang="es-MX" sz="2800" b="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A3B731-50CF-4DFF-A325-BB8E962F6CA6}" type="parTrans" cxnId="{29058487-3F6D-4B3C-87DE-2A4D7E3AFC17}">
      <dgm:prSet/>
      <dgm:spPr/>
      <dgm:t>
        <a:bodyPr/>
        <a:lstStyle/>
        <a:p>
          <a:endParaRPr lang="es-MX"/>
        </a:p>
      </dgm:t>
    </dgm:pt>
    <dgm:pt modelId="{48AE77EF-9E08-4F3E-8CCA-16283C74D70D}" type="sibTrans" cxnId="{29058487-3F6D-4B3C-87DE-2A4D7E3AFC17}">
      <dgm:prSet/>
      <dgm:spPr/>
      <dgm:t>
        <a:bodyPr/>
        <a:lstStyle/>
        <a:p>
          <a:endParaRPr lang="es-MX"/>
        </a:p>
      </dgm:t>
    </dgm:pt>
    <dgm:pt modelId="{55D16AC9-5718-421B-9328-852E7F942D09}">
      <dgm:prSet phldrT="[Texto]" custT="1"/>
      <dgm:spPr/>
      <dgm:t>
        <a:bodyPr/>
        <a:lstStyle/>
        <a:p>
          <a:pPr algn="l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Los estímulos de marketing trata de orientar los deseos de los consumidores hacia tipologías de productos</a:t>
          </a:r>
          <a:r>
            <a:rPr lang="es-MX" sz="22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6991F0-C2DC-4E4B-B91A-7C516EAE0202}" type="parTrans" cxnId="{9D077194-EC37-4A89-95BF-9F68B7BFEDB7}">
      <dgm:prSet/>
      <dgm:spPr/>
      <dgm:t>
        <a:bodyPr/>
        <a:lstStyle/>
        <a:p>
          <a:endParaRPr lang="es-MX"/>
        </a:p>
      </dgm:t>
    </dgm:pt>
    <dgm:pt modelId="{4142F3C6-6A37-458F-A786-386558F5C578}" type="sibTrans" cxnId="{9D077194-EC37-4A89-95BF-9F68B7BFEDB7}">
      <dgm:prSet/>
      <dgm:spPr/>
      <dgm:t>
        <a:bodyPr/>
        <a:lstStyle/>
        <a:p>
          <a:endParaRPr lang="es-MX"/>
        </a:p>
      </dgm:t>
    </dgm:pt>
    <dgm:pt modelId="{C0644C7F-EE7F-4BD5-AC9D-64FA9BB2EA43}">
      <dgm:prSet phldrT="[Texto]" custT="1"/>
      <dgm:spPr/>
      <dgm:t>
        <a:bodyPr/>
        <a:lstStyle/>
        <a:p>
          <a:pPr algn="ctr"/>
          <a:r>
            <a:rPr lang="es-MX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Satisfacción</a:t>
          </a:r>
          <a:endParaRPr lang="es-MX" sz="3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4F7547-B228-469E-A21F-A7C9F29FEAAA}" type="parTrans" cxnId="{FF1BF508-660F-4F4F-8AE7-FEFE83636C54}">
      <dgm:prSet/>
      <dgm:spPr/>
      <dgm:t>
        <a:bodyPr/>
        <a:lstStyle/>
        <a:p>
          <a:endParaRPr lang="es-MX"/>
        </a:p>
      </dgm:t>
    </dgm:pt>
    <dgm:pt modelId="{DE3B851B-C40B-4945-923F-E233DD0A1AA6}" type="sibTrans" cxnId="{FF1BF508-660F-4F4F-8AE7-FEFE83636C54}">
      <dgm:prSet/>
      <dgm:spPr/>
      <dgm:t>
        <a:bodyPr/>
        <a:lstStyle/>
        <a:p>
          <a:endParaRPr lang="es-MX"/>
        </a:p>
      </dgm:t>
    </dgm:pt>
    <dgm:pt modelId="{69BE0AF7-8755-4204-99D1-809E28C25385}">
      <dgm:prSet phldrT="[Texto]" custT="1"/>
      <dgm:spPr/>
      <dgm:t>
        <a:bodyPr/>
        <a:lstStyle/>
        <a:p>
          <a:pPr algn="l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El consumidor estará satisfecho y los beneficios recibidos superen a sus expectativas.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06588D-ECEB-4DE0-A0B8-59B76D976AA7}" type="parTrans" cxnId="{6977AC81-A087-44C1-8E43-CB033DDC1E0A}">
      <dgm:prSet/>
      <dgm:spPr/>
      <dgm:t>
        <a:bodyPr/>
        <a:lstStyle/>
        <a:p>
          <a:endParaRPr lang="es-MX"/>
        </a:p>
      </dgm:t>
    </dgm:pt>
    <dgm:pt modelId="{0934F8F8-5202-4F57-AC99-5236968B2188}" type="sibTrans" cxnId="{6977AC81-A087-44C1-8E43-CB033DDC1E0A}">
      <dgm:prSet/>
      <dgm:spPr/>
      <dgm:t>
        <a:bodyPr/>
        <a:lstStyle/>
        <a:p>
          <a:endParaRPr lang="es-MX"/>
        </a:p>
      </dgm:t>
    </dgm:pt>
    <dgm:pt modelId="{2C842486-1CAC-4AB4-A52E-2F0023505BC8}">
      <dgm:prSet custT="1"/>
      <dgm:spPr/>
      <dgm:t>
        <a:bodyPr/>
        <a:lstStyle/>
        <a:p>
          <a:pPr algn="ctr"/>
          <a:r>
            <a:rPr lang="es-MX" sz="33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Utilidad</a:t>
          </a:r>
          <a:endParaRPr lang="es-MX" sz="33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2785557D-2076-4F6A-BD75-E27E29984936}" type="parTrans" cxnId="{8FC14044-F510-4DC7-A22F-DA96BD387AE0}">
      <dgm:prSet/>
      <dgm:spPr/>
      <dgm:t>
        <a:bodyPr/>
        <a:lstStyle/>
        <a:p>
          <a:endParaRPr lang="es-MX"/>
        </a:p>
      </dgm:t>
    </dgm:pt>
    <dgm:pt modelId="{EFC90F3E-9364-482C-9E7E-36F33C49A7F4}" type="sibTrans" cxnId="{8FC14044-F510-4DC7-A22F-DA96BD387AE0}">
      <dgm:prSet/>
      <dgm:spPr/>
      <dgm:t>
        <a:bodyPr/>
        <a:lstStyle/>
        <a:p>
          <a:endParaRPr lang="es-MX"/>
        </a:p>
      </dgm:t>
    </dgm:pt>
    <dgm:pt modelId="{AFF025AC-7271-4AEA-B5A8-B579156D5E77}">
      <dgm:prSet custT="1"/>
      <dgm:spPr/>
      <dgm:t>
        <a:bodyPr/>
        <a:lstStyle/>
        <a:p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Cuando un consumidor  compra un producto cabe esperar que elija aquél que le proporcione la mayor utilidad.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08085B-2E38-4028-A292-291BA1B2704E}" type="parTrans" cxnId="{56F80019-24AB-428B-8107-FD6C0D7FC524}">
      <dgm:prSet/>
      <dgm:spPr/>
      <dgm:t>
        <a:bodyPr/>
        <a:lstStyle/>
        <a:p>
          <a:endParaRPr lang="es-MX"/>
        </a:p>
      </dgm:t>
    </dgm:pt>
    <dgm:pt modelId="{104F5A39-69AC-4A9F-8226-7998F4908812}" type="sibTrans" cxnId="{56F80019-24AB-428B-8107-FD6C0D7FC524}">
      <dgm:prSet/>
      <dgm:spPr/>
      <dgm:t>
        <a:bodyPr/>
        <a:lstStyle/>
        <a:p>
          <a:endParaRPr lang="es-MX"/>
        </a:p>
      </dgm:t>
    </dgm:pt>
    <dgm:pt modelId="{4897C8F7-92B7-40D8-969B-404BBB1A85A6}" type="pres">
      <dgm:prSet presAssocID="{FB95A43E-78DE-48A3-B8D5-11986353B4D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1FB56A0-9636-4CA7-97AA-BC9E501F17FC}" type="pres">
      <dgm:prSet presAssocID="{A2718CE2-E37B-4389-A23E-C29D4DFE75F8}" presName="linNode" presStyleCnt="0"/>
      <dgm:spPr/>
    </dgm:pt>
    <dgm:pt modelId="{E3B6E493-013B-4F09-8AFE-B712796E31AD}" type="pres">
      <dgm:prSet presAssocID="{A2718CE2-E37B-4389-A23E-C29D4DFE75F8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65ECEE-2BD6-4C35-B917-9C24849FCD30}" type="pres">
      <dgm:prSet presAssocID="{A2718CE2-E37B-4389-A23E-C29D4DFE75F8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563F8D-EFFF-419E-9B29-E3DF4DE4F560}" type="pres">
      <dgm:prSet presAssocID="{F0E75691-D6C8-41A7-B0F0-511BDE3701C5}" presName="spacing" presStyleCnt="0"/>
      <dgm:spPr/>
    </dgm:pt>
    <dgm:pt modelId="{8A65A8E1-FBF6-44B2-B565-BC302231D65D}" type="pres">
      <dgm:prSet presAssocID="{B39D0877-1CCA-4B02-A267-8DBAE82FF2B7}" presName="linNode" presStyleCnt="0"/>
      <dgm:spPr/>
    </dgm:pt>
    <dgm:pt modelId="{6DB34389-D985-448E-9E7E-4B38B363F4B4}" type="pres">
      <dgm:prSet presAssocID="{B39D0877-1CCA-4B02-A267-8DBAE82FF2B7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4864F7-53AC-497E-AAD9-19976A168A84}" type="pres">
      <dgm:prSet presAssocID="{B39D0877-1CCA-4B02-A267-8DBAE82FF2B7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4D2428-D206-401C-90AF-F2555D656B8C}" type="pres">
      <dgm:prSet presAssocID="{48AE77EF-9E08-4F3E-8CCA-16283C74D70D}" presName="spacing" presStyleCnt="0"/>
      <dgm:spPr/>
    </dgm:pt>
    <dgm:pt modelId="{B51EAFE0-EBA3-4CE1-B278-1E95941CA76B}" type="pres">
      <dgm:prSet presAssocID="{C0644C7F-EE7F-4BD5-AC9D-64FA9BB2EA43}" presName="linNode" presStyleCnt="0"/>
      <dgm:spPr/>
    </dgm:pt>
    <dgm:pt modelId="{FCD8D0B0-0617-4994-BD26-130239BF47CE}" type="pres">
      <dgm:prSet presAssocID="{C0644C7F-EE7F-4BD5-AC9D-64FA9BB2EA43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283C63-C0BE-4636-86EB-F21B3208181F}" type="pres">
      <dgm:prSet presAssocID="{C0644C7F-EE7F-4BD5-AC9D-64FA9BB2EA43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E56F3F-FFCD-4DD4-A282-CB2A4EF30B5B}" type="pres">
      <dgm:prSet presAssocID="{DE3B851B-C40B-4945-923F-E233DD0A1AA6}" presName="spacing" presStyleCnt="0"/>
      <dgm:spPr/>
    </dgm:pt>
    <dgm:pt modelId="{370E1BDB-A742-4F82-B4DB-333C1A324701}" type="pres">
      <dgm:prSet presAssocID="{2C842486-1CAC-4AB4-A52E-2F0023505BC8}" presName="linNode" presStyleCnt="0"/>
      <dgm:spPr/>
    </dgm:pt>
    <dgm:pt modelId="{29132154-9712-4B68-8597-3E90F92932B8}" type="pres">
      <dgm:prSet presAssocID="{2C842486-1CAC-4AB4-A52E-2F0023505BC8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070CBB-CD60-4E74-87C3-3854DB2912F2}" type="pres">
      <dgm:prSet presAssocID="{2C842486-1CAC-4AB4-A52E-2F0023505BC8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FE6B343-5BF8-498B-A210-E81A8EF87921}" type="presOf" srcId="{FB95A43E-78DE-48A3-B8D5-11986353B4D3}" destId="{4897C8F7-92B7-40D8-969B-404BBB1A85A6}" srcOrd="0" destOrd="0" presId="urn:microsoft.com/office/officeart/2005/8/layout/vList6"/>
    <dgm:cxn modelId="{9F4C26C2-1CAB-4496-965C-A2B219D46ABF}" type="presOf" srcId="{55D16AC9-5718-421B-9328-852E7F942D09}" destId="{5C4864F7-53AC-497E-AAD9-19976A168A84}" srcOrd="0" destOrd="0" presId="urn:microsoft.com/office/officeart/2005/8/layout/vList6"/>
    <dgm:cxn modelId="{39D709B7-60D0-4CE9-AC45-FA2917C99BD3}" type="presOf" srcId="{69BE0AF7-8755-4204-99D1-809E28C25385}" destId="{CF283C63-C0BE-4636-86EB-F21B3208181F}" srcOrd="0" destOrd="0" presId="urn:microsoft.com/office/officeart/2005/8/layout/vList6"/>
    <dgm:cxn modelId="{85F9D77E-0CB4-464F-AAF5-355FF64D799E}" srcId="{A2718CE2-E37B-4389-A23E-C29D4DFE75F8}" destId="{A3FA676E-226D-48D3-8B84-E8A8ECBF4C8C}" srcOrd="0" destOrd="0" parTransId="{A7CE8794-9408-405A-8581-7E9B8DA2828F}" sibTransId="{0248379F-CA34-4CB6-A268-BB226B380B7B}"/>
    <dgm:cxn modelId="{CF739E97-FEBC-4267-9418-880F395E1993}" type="presOf" srcId="{C0644C7F-EE7F-4BD5-AC9D-64FA9BB2EA43}" destId="{FCD8D0B0-0617-4994-BD26-130239BF47CE}" srcOrd="0" destOrd="0" presId="urn:microsoft.com/office/officeart/2005/8/layout/vList6"/>
    <dgm:cxn modelId="{1C693C49-F2BA-407E-9DE7-CC9892C4ED29}" type="presOf" srcId="{B39D0877-1CCA-4B02-A267-8DBAE82FF2B7}" destId="{6DB34389-D985-448E-9E7E-4B38B363F4B4}" srcOrd="0" destOrd="0" presId="urn:microsoft.com/office/officeart/2005/8/layout/vList6"/>
    <dgm:cxn modelId="{699A434E-DD67-4284-AC7D-C3F90CA7FDD0}" type="presOf" srcId="{A3FA676E-226D-48D3-8B84-E8A8ECBF4C8C}" destId="{7665ECEE-2BD6-4C35-B917-9C24849FCD30}" srcOrd="0" destOrd="0" presId="urn:microsoft.com/office/officeart/2005/8/layout/vList6"/>
    <dgm:cxn modelId="{6977AC81-A087-44C1-8E43-CB033DDC1E0A}" srcId="{C0644C7F-EE7F-4BD5-AC9D-64FA9BB2EA43}" destId="{69BE0AF7-8755-4204-99D1-809E28C25385}" srcOrd="0" destOrd="0" parTransId="{5906588D-ECEB-4DE0-A0B8-59B76D976AA7}" sibTransId="{0934F8F8-5202-4F57-AC99-5236968B2188}"/>
    <dgm:cxn modelId="{4848BEB3-EC07-4914-B415-7FC4F21D8FF0}" type="presOf" srcId="{A2718CE2-E37B-4389-A23E-C29D4DFE75F8}" destId="{E3B6E493-013B-4F09-8AFE-B712796E31AD}" srcOrd="0" destOrd="0" presId="urn:microsoft.com/office/officeart/2005/8/layout/vList6"/>
    <dgm:cxn modelId="{9D077194-EC37-4A89-95BF-9F68B7BFEDB7}" srcId="{B39D0877-1CCA-4B02-A267-8DBAE82FF2B7}" destId="{55D16AC9-5718-421B-9328-852E7F942D09}" srcOrd="0" destOrd="0" parTransId="{B86991F0-C2DC-4E4B-B91A-7C516EAE0202}" sibTransId="{4142F3C6-6A37-458F-A786-386558F5C578}"/>
    <dgm:cxn modelId="{56F80019-24AB-428B-8107-FD6C0D7FC524}" srcId="{2C842486-1CAC-4AB4-A52E-2F0023505BC8}" destId="{AFF025AC-7271-4AEA-B5A8-B579156D5E77}" srcOrd="0" destOrd="0" parTransId="{F908085B-2E38-4028-A292-291BA1B2704E}" sibTransId="{104F5A39-69AC-4A9F-8226-7998F4908812}"/>
    <dgm:cxn modelId="{E2C7F59D-1375-499B-ABFB-014D63F6346C}" srcId="{FB95A43E-78DE-48A3-B8D5-11986353B4D3}" destId="{A2718CE2-E37B-4389-A23E-C29D4DFE75F8}" srcOrd="0" destOrd="0" parTransId="{F760B6A1-9E86-4059-BEF0-04143F06A0D8}" sibTransId="{F0E75691-D6C8-41A7-B0F0-511BDE3701C5}"/>
    <dgm:cxn modelId="{29058487-3F6D-4B3C-87DE-2A4D7E3AFC17}" srcId="{FB95A43E-78DE-48A3-B8D5-11986353B4D3}" destId="{B39D0877-1CCA-4B02-A267-8DBAE82FF2B7}" srcOrd="1" destOrd="0" parTransId="{CDA3B731-50CF-4DFF-A325-BB8E962F6CA6}" sibTransId="{48AE77EF-9E08-4F3E-8CCA-16283C74D70D}"/>
    <dgm:cxn modelId="{FF1BF508-660F-4F4F-8AE7-FEFE83636C54}" srcId="{FB95A43E-78DE-48A3-B8D5-11986353B4D3}" destId="{C0644C7F-EE7F-4BD5-AC9D-64FA9BB2EA43}" srcOrd="2" destOrd="0" parTransId="{F04F7547-B228-469E-A21F-A7C9F29FEAAA}" sibTransId="{DE3B851B-C40B-4945-923F-E233DD0A1AA6}"/>
    <dgm:cxn modelId="{AD68563C-9322-4867-BC6B-F431DF1E8142}" type="presOf" srcId="{2C842486-1CAC-4AB4-A52E-2F0023505BC8}" destId="{29132154-9712-4B68-8597-3E90F92932B8}" srcOrd="0" destOrd="0" presId="urn:microsoft.com/office/officeart/2005/8/layout/vList6"/>
    <dgm:cxn modelId="{ED42B4E1-503F-44EC-9678-2FD57C7CB9E9}" type="presOf" srcId="{AFF025AC-7271-4AEA-B5A8-B579156D5E77}" destId="{58070CBB-CD60-4E74-87C3-3854DB2912F2}" srcOrd="0" destOrd="0" presId="urn:microsoft.com/office/officeart/2005/8/layout/vList6"/>
    <dgm:cxn modelId="{8FC14044-F510-4DC7-A22F-DA96BD387AE0}" srcId="{FB95A43E-78DE-48A3-B8D5-11986353B4D3}" destId="{2C842486-1CAC-4AB4-A52E-2F0023505BC8}" srcOrd="3" destOrd="0" parTransId="{2785557D-2076-4F6A-BD75-E27E29984936}" sibTransId="{EFC90F3E-9364-482C-9E7E-36F33C49A7F4}"/>
    <dgm:cxn modelId="{6618A4E9-2F4F-4196-A63F-5C2173EE1C4A}" type="presParOf" srcId="{4897C8F7-92B7-40D8-969B-404BBB1A85A6}" destId="{E1FB56A0-9636-4CA7-97AA-BC9E501F17FC}" srcOrd="0" destOrd="0" presId="urn:microsoft.com/office/officeart/2005/8/layout/vList6"/>
    <dgm:cxn modelId="{04A5588E-4DF4-4373-A747-C9E9A18F6ACE}" type="presParOf" srcId="{E1FB56A0-9636-4CA7-97AA-BC9E501F17FC}" destId="{E3B6E493-013B-4F09-8AFE-B712796E31AD}" srcOrd="0" destOrd="0" presId="urn:microsoft.com/office/officeart/2005/8/layout/vList6"/>
    <dgm:cxn modelId="{BAF56EC8-70E8-488F-9CE3-15E29022DACB}" type="presParOf" srcId="{E1FB56A0-9636-4CA7-97AA-BC9E501F17FC}" destId="{7665ECEE-2BD6-4C35-B917-9C24849FCD30}" srcOrd="1" destOrd="0" presId="urn:microsoft.com/office/officeart/2005/8/layout/vList6"/>
    <dgm:cxn modelId="{544A03A2-DFD0-4119-8D56-6EB0A7EA5E8A}" type="presParOf" srcId="{4897C8F7-92B7-40D8-969B-404BBB1A85A6}" destId="{31563F8D-EFFF-419E-9B29-E3DF4DE4F560}" srcOrd="1" destOrd="0" presId="urn:microsoft.com/office/officeart/2005/8/layout/vList6"/>
    <dgm:cxn modelId="{F8E39118-B9AF-4196-B8CC-29B655EC1A47}" type="presParOf" srcId="{4897C8F7-92B7-40D8-969B-404BBB1A85A6}" destId="{8A65A8E1-FBF6-44B2-B565-BC302231D65D}" srcOrd="2" destOrd="0" presId="urn:microsoft.com/office/officeart/2005/8/layout/vList6"/>
    <dgm:cxn modelId="{3D337E93-DD99-4828-8D7E-216AFD5687CF}" type="presParOf" srcId="{8A65A8E1-FBF6-44B2-B565-BC302231D65D}" destId="{6DB34389-D985-448E-9E7E-4B38B363F4B4}" srcOrd="0" destOrd="0" presId="urn:microsoft.com/office/officeart/2005/8/layout/vList6"/>
    <dgm:cxn modelId="{3BD3C303-CB8F-4CD1-A183-254744AD0936}" type="presParOf" srcId="{8A65A8E1-FBF6-44B2-B565-BC302231D65D}" destId="{5C4864F7-53AC-497E-AAD9-19976A168A84}" srcOrd="1" destOrd="0" presId="urn:microsoft.com/office/officeart/2005/8/layout/vList6"/>
    <dgm:cxn modelId="{2E4B5031-C764-4F4B-B520-B4BA77624434}" type="presParOf" srcId="{4897C8F7-92B7-40D8-969B-404BBB1A85A6}" destId="{0C4D2428-D206-401C-90AF-F2555D656B8C}" srcOrd="3" destOrd="0" presId="urn:microsoft.com/office/officeart/2005/8/layout/vList6"/>
    <dgm:cxn modelId="{561D75FB-70F0-4D77-8779-EEBF6FF78D14}" type="presParOf" srcId="{4897C8F7-92B7-40D8-969B-404BBB1A85A6}" destId="{B51EAFE0-EBA3-4CE1-B278-1E95941CA76B}" srcOrd="4" destOrd="0" presId="urn:microsoft.com/office/officeart/2005/8/layout/vList6"/>
    <dgm:cxn modelId="{5A0F1B1D-07E3-442E-83BE-0A0946635675}" type="presParOf" srcId="{B51EAFE0-EBA3-4CE1-B278-1E95941CA76B}" destId="{FCD8D0B0-0617-4994-BD26-130239BF47CE}" srcOrd="0" destOrd="0" presId="urn:microsoft.com/office/officeart/2005/8/layout/vList6"/>
    <dgm:cxn modelId="{7AB8B212-65D0-41BD-902E-1C4D202A23E8}" type="presParOf" srcId="{B51EAFE0-EBA3-4CE1-B278-1E95941CA76B}" destId="{CF283C63-C0BE-4636-86EB-F21B3208181F}" srcOrd="1" destOrd="0" presId="urn:microsoft.com/office/officeart/2005/8/layout/vList6"/>
    <dgm:cxn modelId="{954223AF-2C0A-4614-A00B-67F414C8EEAA}" type="presParOf" srcId="{4897C8F7-92B7-40D8-969B-404BBB1A85A6}" destId="{30E56F3F-FFCD-4DD4-A282-CB2A4EF30B5B}" srcOrd="5" destOrd="0" presId="urn:microsoft.com/office/officeart/2005/8/layout/vList6"/>
    <dgm:cxn modelId="{42FFB2DF-E2D2-49E5-B4D1-EFA69E0DCC07}" type="presParOf" srcId="{4897C8F7-92B7-40D8-969B-404BBB1A85A6}" destId="{370E1BDB-A742-4F82-B4DB-333C1A324701}" srcOrd="6" destOrd="0" presId="urn:microsoft.com/office/officeart/2005/8/layout/vList6"/>
    <dgm:cxn modelId="{C79357AA-17FE-469E-A9B8-A1D91339FB01}" type="presParOf" srcId="{370E1BDB-A742-4F82-B4DB-333C1A324701}" destId="{29132154-9712-4B68-8597-3E90F92932B8}" srcOrd="0" destOrd="0" presId="urn:microsoft.com/office/officeart/2005/8/layout/vList6"/>
    <dgm:cxn modelId="{7E18D94C-2CF4-425D-8DD8-85A473D8BC66}" type="presParOf" srcId="{370E1BDB-A742-4F82-B4DB-333C1A324701}" destId="{58070CBB-CD60-4E74-87C3-3854DB2912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4FB4A8B-FE98-43A6-BCBB-8EEABC9EA325}" type="doc">
      <dgm:prSet loTypeId="urn:microsoft.com/office/officeart/2008/layout/BubblePictureList" loCatId="pictur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44F8D22-4906-4BB1-9D96-FC6B5E066378}">
      <dgm:prSet phldrT="[Texto]" custT="1"/>
      <dgm:spPr/>
      <dgm:t>
        <a:bodyPr/>
        <a:lstStyle/>
        <a:p>
          <a:pPr algn="l"/>
          <a:r>
            <a:rPr lang="es-MX" sz="2200" dirty="0" smtClean="0">
              <a:latin typeface="Arial" panose="020B0604020202020204" pitchFamily="34" charset="0"/>
              <a:cs typeface="Arial" panose="020B0604020202020204" pitchFamily="34" charset="0"/>
            </a:rPr>
            <a:t>Supermercado    Cliente</a:t>
          </a:r>
          <a:endParaRPr lang="es-MX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E83ACD-3649-4A4F-9AE3-15F1A0D7AF5E}" type="parTrans" cxnId="{B0F34B55-37B4-4F8F-9FC0-6EA941152F6F}">
      <dgm:prSet/>
      <dgm:spPr/>
      <dgm:t>
        <a:bodyPr/>
        <a:lstStyle/>
        <a:p>
          <a:endParaRPr lang="es-MX"/>
        </a:p>
      </dgm:t>
    </dgm:pt>
    <dgm:pt modelId="{DEF00CF7-F8FC-44A1-8758-2D2B7EC1692E}" type="sibTrans" cxnId="{B0F34B55-37B4-4F8F-9FC0-6EA941152F6F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</dgm:spPr>
      <dgm:t>
        <a:bodyPr/>
        <a:lstStyle/>
        <a:p>
          <a:endParaRPr lang="es-MX"/>
        </a:p>
      </dgm:t>
    </dgm:pt>
    <dgm:pt modelId="{BC6299A4-793B-4F52-A392-C55CCCF37781}">
      <dgm:prSet phldrT="[Texto]" custT="1"/>
      <dgm:spPr/>
      <dgm:t>
        <a:bodyPr/>
        <a:lstStyle/>
        <a:p>
          <a:r>
            <a:rPr lang="es-MX" sz="2200" dirty="0" smtClean="0">
              <a:latin typeface="Arial" panose="020B0604020202020204" pitchFamily="34" charset="0"/>
              <a:cs typeface="Arial" panose="020B0604020202020204" pitchFamily="34" charset="0"/>
            </a:rPr>
            <a:t>Ayuntamiento    Ciudadano </a:t>
          </a:r>
          <a:endParaRPr lang="es-MX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0B717D-AD3E-4E40-ACD8-AE790E19B7A8}" type="parTrans" cxnId="{ABBB0607-4502-446C-AD73-9D80D9C88865}">
      <dgm:prSet/>
      <dgm:spPr/>
      <dgm:t>
        <a:bodyPr/>
        <a:lstStyle/>
        <a:p>
          <a:endParaRPr lang="es-MX"/>
        </a:p>
      </dgm:t>
    </dgm:pt>
    <dgm:pt modelId="{D0D1C262-13F5-4C5D-8CE9-E506EBFCFC70}" type="sibTrans" cxnId="{ABBB0607-4502-446C-AD73-9D80D9C88865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s-MX"/>
        </a:p>
      </dgm:t>
    </dgm:pt>
    <dgm:pt modelId="{E1255BB7-883C-4066-80CA-C1EDABD668E0}">
      <dgm:prSet phldrT="[Texto]" custT="1"/>
      <dgm:spPr/>
      <dgm:t>
        <a:bodyPr/>
        <a:lstStyle/>
        <a:p>
          <a:r>
            <a:rPr lang="es-MX" sz="2200" dirty="0" smtClean="0">
              <a:latin typeface="Arial" panose="020B0604020202020204" pitchFamily="34" charset="0"/>
              <a:cs typeface="Arial" panose="020B0604020202020204" pitchFamily="34" charset="0"/>
            </a:rPr>
            <a:t>Partido político    Votante</a:t>
          </a:r>
          <a:endParaRPr lang="es-MX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3663EE-AE75-4F6D-9519-3E2830F3CA1F}" type="parTrans" cxnId="{977CAE9D-EE01-4ED5-B3C9-6F559C0167BD}">
      <dgm:prSet/>
      <dgm:spPr/>
      <dgm:t>
        <a:bodyPr/>
        <a:lstStyle/>
        <a:p>
          <a:endParaRPr lang="es-MX"/>
        </a:p>
      </dgm:t>
    </dgm:pt>
    <dgm:pt modelId="{F1F6DCF7-4F5C-4220-A772-88FBD57D68FD}" type="sibTrans" cxnId="{977CAE9D-EE01-4ED5-B3C9-6F559C0167BD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s-MX"/>
        </a:p>
      </dgm:t>
    </dgm:pt>
    <dgm:pt modelId="{F1022650-8475-44D1-A4F4-6FD653FEC266}" type="pres">
      <dgm:prSet presAssocID="{C4FB4A8B-FE98-43A6-BCBB-8EEABC9EA325}" presName="Name0" presStyleCnt="0">
        <dgm:presLayoutVars>
          <dgm:chMax val="8"/>
          <dgm:chPref val="8"/>
          <dgm:dir/>
        </dgm:presLayoutVars>
      </dgm:prSet>
      <dgm:spPr/>
      <dgm:t>
        <a:bodyPr/>
        <a:lstStyle/>
        <a:p>
          <a:endParaRPr lang="es-MX"/>
        </a:p>
      </dgm:t>
    </dgm:pt>
    <dgm:pt modelId="{125852CE-BD92-46BB-AE97-3E2C3A7FD9F4}" type="pres">
      <dgm:prSet presAssocID="{344F8D22-4906-4BB1-9D96-FC6B5E066378}" presName="parent_text_1" presStyleLbl="revTx" presStyleIdx="0" presStyleCnt="3" custScaleX="96171" custScaleY="28083" custLinFactNeighborX="18372" custLinFactNeighborY="360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72BBEC-F764-410D-9A80-4D6A1A27A6C5}" type="pres">
      <dgm:prSet presAssocID="{344F8D22-4906-4BB1-9D96-FC6B5E066378}" presName="image_accent_1" presStyleCnt="0"/>
      <dgm:spPr/>
    </dgm:pt>
    <dgm:pt modelId="{BD6C782A-3B19-4E9B-92CA-BB44B311C63E}" type="pres">
      <dgm:prSet presAssocID="{344F8D22-4906-4BB1-9D96-FC6B5E066378}" presName="imageAccentRepeatNode" presStyleLbl="alignNode1" presStyleIdx="0" presStyleCnt="6"/>
      <dgm:spPr/>
    </dgm:pt>
    <dgm:pt modelId="{D9AA6872-CF47-4C8D-8817-46FFF490D92E}" type="pres">
      <dgm:prSet presAssocID="{344F8D22-4906-4BB1-9D96-FC6B5E066378}" presName="accent_1" presStyleLbl="alignNode1" presStyleIdx="1" presStyleCnt="6"/>
      <dgm:spPr/>
    </dgm:pt>
    <dgm:pt modelId="{15B37059-4033-4ABD-96C7-BBC82198D9EC}" type="pres">
      <dgm:prSet presAssocID="{DEF00CF7-F8FC-44A1-8758-2D2B7EC1692E}" presName="image_1" presStyleCnt="0"/>
      <dgm:spPr/>
    </dgm:pt>
    <dgm:pt modelId="{A63DBE06-6DCF-4076-8B5A-A0E1CAA7CE58}" type="pres">
      <dgm:prSet presAssocID="{DEF00CF7-F8FC-44A1-8758-2D2B7EC1692E}" presName="imageRepeatNode" presStyleLbl="fgImgPlace1" presStyleIdx="0" presStyleCnt="3"/>
      <dgm:spPr/>
      <dgm:t>
        <a:bodyPr/>
        <a:lstStyle/>
        <a:p>
          <a:endParaRPr lang="es-MX"/>
        </a:p>
      </dgm:t>
    </dgm:pt>
    <dgm:pt modelId="{B23BB2F4-C264-4591-B43C-A5D18DD031F2}" type="pres">
      <dgm:prSet presAssocID="{BC6299A4-793B-4F52-A392-C55CCCF37781}" presName="parent_text_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F60DE9-B47F-4795-80D4-2E772EB571EC}" type="pres">
      <dgm:prSet presAssocID="{BC6299A4-793B-4F52-A392-C55CCCF37781}" presName="image_accent_2" presStyleCnt="0"/>
      <dgm:spPr/>
    </dgm:pt>
    <dgm:pt modelId="{CB9762C9-5C08-4868-A65F-39B636535376}" type="pres">
      <dgm:prSet presAssocID="{BC6299A4-793B-4F52-A392-C55CCCF37781}" presName="imageAccentRepeatNode" presStyleLbl="alignNode1" presStyleIdx="2" presStyleCnt="6"/>
      <dgm:spPr/>
    </dgm:pt>
    <dgm:pt modelId="{2DE1B0B5-874F-4D63-A235-C5D965F60EBF}" type="pres">
      <dgm:prSet presAssocID="{D0D1C262-13F5-4C5D-8CE9-E506EBFCFC70}" presName="image_2" presStyleCnt="0"/>
      <dgm:spPr/>
    </dgm:pt>
    <dgm:pt modelId="{C8A5F798-C769-4E42-961D-74408D561DBC}" type="pres">
      <dgm:prSet presAssocID="{D0D1C262-13F5-4C5D-8CE9-E506EBFCFC70}" presName="imageRepeatNode" presStyleLbl="fgImgPlace1" presStyleIdx="1" presStyleCnt="3"/>
      <dgm:spPr/>
      <dgm:t>
        <a:bodyPr/>
        <a:lstStyle/>
        <a:p>
          <a:endParaRPr lang="es-MX"/>
        </a:p>
      </dgm:t>
    </dgm:pt>
    <dgm:pt modelId="{2E25AFA0-DAD7-4FDE-A22E-D92C63ACFB71}" type="pres">
      <dgm:prSet presAssocID="{E1255BB7-883C-4066-80CA-C1EDABD668E0}" presName="image_accent_3" presStyleCnt="0"/>
      <dgm:spPr/>
    </dgm:pt>
    <dgm:pt modelId="{6ADC2738-FC22-47AB-8B0F-CF7C79F475FF}" type="pres">
      <dgm:prSet presAssocID="{E1255BB7-883C-4066-80CA-C1EDABD668E0}" presName="imageAccentRepeatNode" presStyleLbl="alignNode1" presStyleIdx="3" presStyleCnt="6"/>
      <dgm:spPr/>
    </dgm:pt>
    <dgm:pt modelId="{8F177FB9-065D-4425-B078-CB8BFE952531}" type="pres">
      <dgm:prSet presAssocID="{E1255BB7-883C-4066-80CA-C1EDABD668E0}" presName="parent_text_3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1E51FD-5277-4772-843B-792C343A843C}" type="pres">
      <dgm:prSet presAssocID="{E1255BB7-883C-4066-80CA-C1EDABD668E0}" presName="accent_2" presStyleLbl="alignNode1" presStyleIdx="4" presStyleCnt="6"/>
      <dgm:spPr/>
    </dgm:pt>
    <dgm:pt modelId="{E9AA3D03-06F3-45BB-B1A8-755C6EEA0652}" type="pres">
      <dgm:prSet presAssocID="{E1255BB7-883C-4066-80CA-C1EDABD668E0}" presName="accent_3" presStyleLbl="alignNode1" presStyleIdx="5" presStyleCnt="6"/>
      <dgm:spPr/>
    </dgm:pt>
    <dgm:pt modelId="{C0298FBD-355B-4BE5-80EE-B7F02FE8A86C}" type="pres">
      <dgm:prSet presAssocID="{F1F6DCF7-4F5C-4220-A772-88FBD57D68FD}" presName="image_3" presStyleCnt="0"/>
      <dgm:spPr/>
    </dgm:pt>
    <dgm:pt modelId="{4767F0C8-F33F-4C1D-B99F-A184FC73A389}" type="pres">
      <dgm:prSet presAssocID="{F1F6DCF7-4F5C-4220-A772-88FBD57D68FD}" presName="imageRepeatNode" presStyleLbl="fgImgPlace1" presStyleIdx="2" presStyleCnt="3"/>
      <dgm:spPr/>
      <dgm:t>
        <a:bodyPr/>
        <a:lstStyle/>
        <a:p>
          <a:endParaRPr lang="es-MX"/>
        </a:p>
      </dgm:t>
    </dgm:pt>
  </dgm:ptLst>
  <dgm:cxnLst>
    <dgm:cxn modelId="{977CAE9D-EE01-4ED5-B3C9-6F559C0167BD}" srcId="{C4FB4A8B-FE98-43A6-BCBB-8EEABC9EA325}" destId="{E1255BB7-883C-4066-80CA-C1EDABD668E0}" srcOrd="2" destOrd="0" parTransId="{033663EE-AE75-4F6D-9519-3E2830F3CA1F}" sibTransId="{F1F6DCF7-4F5C-4220-A772-88FBD57D68FD}"/>
    <dgm:cxn modelId="{EAC04049-DF37-4B71-A63F-6828308463A0}" type="presOf" srcId="{D0D1C262-13F5-4C5D-8CE9-E506EBFCFC70}" destId="{C8A5F798-C769-4E42-961D-74408D561DBC}" srcOrd="0" destOrd="0" presId="urn:microsoft.com/office/officeart/2008/layout/BubblePictureList"/>
    <dgm:cxn modelId="{EBCDE8EF-79AB-49A5-85CC-54FDE580314B}" type="presOf" srcId="{C4FB4A8B-FE98-43A6-BCBB-8EEABC9EA325}" destId="{F1022650-8475-44D1-A4F4-6FD653FEC266}" srcOrd="0" destOrd="0" presId="urn:microsoft.com/office/officeart/2008/layout/BubblePictureList"/>
    <dgm:cxn modelId="{B0F34B55-37B4-4F8F-9FC0-6EA941152F6F}" srcId="{C4FB4A8B-FE98-43A6-BCBB-8EEABC9EA325}" destId="{344F8D22-4906-4BB1-9D96-FC6B5E066378}" srcOrd="0" destOrd="0" parTransId="{B7E83ACD-3649-4A4F-9AE3-15F1A0D7AF5E}" sibTransId="{DEF00CF7-F8FC-44A1-8758-2D2B7EC1692E}"/>
    <dgm:cxn modelId="{3BC1F320-D091-4EEF-A319-4CDFBABFED58}" type="presOf" srcId="{BC6299A4-793B-4F52-A392-C55CCCF37781}" destId="{B23BB2F4-C264-4591-B43C-A5D18DD031F2}" srcOrd="0" destOrd="0" presId="urn:microsoft.com/office/officeart/2008/layout/BubblePictureList"/>
    <dgm:cxn modelId="{ABBB0607-4502-446C-AD73-9D80D9C88865}" srcId="{C4FB4A8B-FE98-43A6-BCBB-8EEABC9EA325}" destId="{BC6299A4-793B-4F52-A392-C55CCCF37781}" srcOrd="1" destOrd="0" parTransId="{620B717D-AD3E-4E40-ACD8-AE790E19B7A8}" sibTransId="{D0D1C262-13F5-4C5D-8CE9-E506EBFCFC70}"/>
    <dgm:cxn modelId="{32465D9C-CCF3-4D4D-B6B9-1682B6939D51}" type="presOf" srcId="{DEF00CF7-F8FC-44A1-8758-2D2B7EC1692E}" destId="{A63DBE06-6DCF-4076-8B5A-A0E1CAA7CE58}" srcOrd="0" destOrd="0" presId="urn:microsoft.com/office/officeart/2008/layout/BubblePictureList"/>
    <dgm:cxn modelId="{E4334B25-CF08-4217-BF61-3734708E3956}" type="presOf" srcId="{344F8D22-4906-4BB1-9D96-FC6B5E066378}" destId="{125852CE-BD92-46BB-AE97-3E2C3A7FD9F4}" srcOrd="0" destOrd="0" presId="urn:microsoft.com/office/officeart/2008/layout/BubblePictureList"/>
    <dgm:cxn modelId="{F7CF5DF9-62F9-410E-AC76-15E1C9B23D87}" type="presOf" srcId="{E1255BB7-883C-4066-80CA-C1EDABD668E0}" destId="{8F177FB9-065D-4425-B078-CB8BFE952531}" srcOrd="0" destOrd="0" presId="urn:microsoft.com/office/officeart/2008/layout/BubblePictureList"/>
    <dgm:cxn modelId="{0291F2AC-BDD0-4ACC-96B6-3F7891D03970}" type="presOf" srcId="{F1F6DCF7-4F5C-4220-A772-88FBD57D68FD}" destId="{4767F0C8-F33F-4C1D-B99F-A184FC73A389}" srcOrd="0" destOrd="0" presId="urn:microsoft.com/office/officeart/2008/layout/BubblePictureList"/>
    <dgm:cxn modelId="{DA99F76B-DEC3-4BCB-B013-1404D5FAB9B9}" type="presParOf" srcId="{F1022650-8475-44D1-A4F4-6FD653FEC266}" destId="{125852CE-BD92-46BB-AE97-3E2C3A7FD9F4}" srcOrd="0" destOrd="0" presId="urn:microsoft.com/office/officeart/2008/layout/BubblePictureList"/>
    <dgm:cxn modelId="{F41C8D1E-FE1D-4B44-B17F-E8A63E9B2C7F}" type="presParOf" srcId="{F1022650-8475-44D1-A4F4-6FD653FEC266}" destId="{2572BBEC-F764-410D-9A80-4D6A1A27A6C5}" srcOrd="1" destOrd="0" presId="urn:microsoft.com/office/officeart/2008/layout/BubblePictureList"/>
    <dgm:cxn modelId="{6659209E-EC53-4F40-A842-D82F074AB5AD}" type="presParOf" srcId="{2572BBEC-F764-410D-9A80-4D6A1A27A6C5}" destId="{BD6C782A-3B19-4E9B-92CA-BB44B311C63E}" srcOrd="0" destOrd="0" presId="urn:microsoft.com/office/officeart/2008/layout/BubblePictureList"/>
    <dgm:cxn modelId="{C718BFE2-BF0C-4D50-91F3-08D043FA1E6A}" type="presParOf" srcId="{F1022650-8475-44D1-A4F4-6FD653FEC266}" destId="{D9AA6872-CF47-4C8D-8817-46FFF490D92E}" srcOrd="2" destOrd="0" presId="urn:microsoft.com/office/officeart/2008/layout/BubblePictureList"/>
    <dgm:cxn modelId="{CCB15B64-09AD-4010-98C6-973F4A475256}" type="presParOf" srcId="{F1022650-8475-44D1-A4F4-6FD653FEC266}" destId="{15B37059-4033-4ABD-96C7-BBC82198D9EC}" srcOrd="3" destOrd="0" presId="urn:microsoft.com/office/officeart/2008/layout/BubblePictureList"/>
    <dgm:cxn modelId="{2D0254C0-2C3F-40C6-A470-76A3A27D2E76}" type="presParOf" srcId="{15B37059-4033-4ABD-96C7-BBC82198D9EC}" destId="{A63DBE06-6DCF-4076-8B5A-A0E1CAA7CE58}" srcOrd="0" destOrd="0" presId="urn:microsoft.com/office/officeart/2008/layout/BubblePictureList"/>
    <dgm:cxn modelId="{A84A8B22-638E-457B-898E-F140CDBB7DCD}" type="presParOf" srcId="{F1022650-8475-44D1-A4F4-6FD653FEC266}" destId="{B23BB2F4-C264-4591-B43C-A5D18DD031F2}" srcOrd="4" destOrd="0" presId="urn:microsoft.com/office/officeart/2008/layout/BubblePictureList"/>
    <dgm:cxn modelId="{F4CD486C-E8E8-44FE-A4CE-DDCF011813A0}" type="presParOf" srcId="{F1022650-8475-44D1-A4F4-6FD653FEC266}" destId="{EBF60DE9-B47F-4795-80D4-2E772EB571EC}" srcOrd="5" destOrd="0" presId="urn:microsoft.com/office/officeart/2008/layout/BubblePictureList"/>
    <dgm:cxn modelId="{FBFBE717-6CE5-4ACA-9FED-9F1D7029F0BF}" type="presParOf" srcId="{EBF60DE9-B47F-4795-80D4-2E772EB571EC}" destId="{CB9762C9-5C08-4868-A65F-39B636535376}" srcOrd="0" destOrd="0" presId="urn:microsoft.com/office/officeart/2008/layout/BubblePictureList"/>
    <dgm:cxn modelId="{F73C5F03-CC67-428A-A907-098774691C7D}" type="presParOf" srcId="{F1022650-8475-44D1-A4F4-6FD653FEC266}" destId="{2DE1B0B5-874F-4D63-A235-C5D965F60EBF}" srcOrd="6" destOrd="0" presId="urn:microsoft.com/office/officeart/2008/layout/BubblePictureList"/>
    <dgm:cxn modelId="{4CE31810-5748-4538-A441-278F964CAB93}" type="presParOf" srcId="{2DE1B0B5-874F-4D63-A235-C5D965F60EBF}" destId="{C8A5F798-C769-4E42-961D-74408D561DBC}" srcOrd="0" destOrd="0" presId="urn:microsoft.com/office/officeart/2008/layout/BubblePictureList"/>
    <dgm:cxn modelId="{E6C2559C-78B8-4A60-BE5E-078B85A9480A}" type="presParOf" srcId="{F1022650-8475-44D1-A4F4-6FD653FEC266}" destId="{2E25AFA0-DAD7-4FDE-A22E-D92C63ACFB71}" srcOrd="7" destOrd="0" presId="urn:microsoft.com/office/officeart/2008/layout/BubblePictureList"/>
    <dgm:cxn modelId="{10481808-4CC2-481C-88CB-D2204F38B77E}" type="presParOf" srcId="{2E25AFA0-DAD7-4FDE-A22E-D92C63ACFB71}" destId="{6ADC2738-FC22-47AB-8B0F-CF7C79F475FF}" srcOrd="0" destOrd="0" presId="urn:microsoft.com/office/officeart/2008/layout/BubblePictureList"/>
    <dgm:cxn modelId="{7D5AEDA7-02A4-463A-9985-68073D8AF369}" type="presParOf" srcId="{F1022650-8475-44D1-A4F4-6FD653FEC266}" destId="{8F177FB9-065D-4425-B078-CB8BFE952531}" srcOrd="8" destOrd="0" presId="urn:microsoft.com/office/officeart/2008/layout/BubblePictureList"/>
    <dgm:cxn modelId="{6F6154CC-46E4-49B6-A7AB-FE029C61E9ED}" type="presParOf" srcId="{F1022650-8475-44D1-A4F4-6FD653FEC266}" destId="{D01E51FD-5277-4772-843B-792C343A843C}" srcOrd="9" destOrd="0" presId="urn:microsoft.com/office/officeart/2008/layout/BubblePictureList"/>
    <dgm:cxn modelId="{80733C0D-B043-4A51-A607-39415CDEF006}" type="presParOf" srcId="{F1022650-8475-44D1-A4F4-6FD653FEC266}" destId="{E9AA3D03-06F3-45BB-B1A8-755C6EEA0652}" srcOrd="10" destOrd="0" presId="urn:microsoft.com/office/officeart/2008/layout/BubblePictureList"/>
    <dgm:cxn modelId="{744F09D0-5295-4321-A099-CBFB5A0D5F0D}" type="presParOf" srcId="{F1022650-8475-44D1-A4F4-6FD653FEC266}" destId="{C0298FBD-355B-4BE5-80EE-B7F02FE8A86C}" srcOrd="11" destOrd="0" presId="urn:microsoft.com/office/officeart/2008/layout/BubblePictureList"/>
    <dgm:cxn modelId="{0C323E51-486B-4CA3-8019-770F413BB6CD}" type="presParOf" srcId="{C0298FBD-355B-4BE5-80EE-B7F02FE8A86C}" destId="{4767F0C8-F33F-4C1D-B99F-A184FC73A389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87C619E4-BFA6-482E-B801-5DB7A8C78AF0}" type="doc">
      <dgm:prSet loTypeId="urn:microsoft.com/office/officeart/2005/8/layout/vProcess5" loCatId="process" qsTypeId="urn:microsoft.com/office/officeart/2005/8/quickstyle/3d4" qsCatId="3D" csTypeId="urn:microsoft.com/office/officeart/2005/8/colors/accent4_3" csCatId="accent4" phldr="1"/>
      <dgm:spPr/>
      <dgm:t>
        <a:bodyPr/>
        <a:lstStyle/>
        <a:p>
          <a:endParaRPr lang="es-MX"/>
        </a:p>
      </dgm:t>
    </dgm:pt>
    <dgm:pt modelId="{8B07EB03-0488-4AFF-983E-6AC664304FB6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Tiempo: </a:t>
          </a:r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Mayor utilidad si están disponibles cuando el consumidor los necesita.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3F5279-49BE-4F99-AB1B-F42CBAF77F61}" type="parTrans" cxnId="{611E426D-DDB0-4C6B-A3CE-2E8D5DB97807}">
      <dgm:prSet/>
      <dgm:spPr/>
      <dgm:t>
        <a:bodyPr/>
        <a:lstStyle/>
        <a:p>
          <a:endParaRPr lang="es-MX"/>
        </a:p>
      </dgm:t>
    </dgm:pt>
    <dgm:pt modelId="{03D4AE5F-E340-43BA-B14A-C91275144022}" type="sibTrans" cxnId="{611E426D-DDB0-4C6B-A3CE-2E8D5DB97807}">
      <dgm:prSet/>
      <dgm:spPr/>
      <dgm:t>
        <a:bodyPr/>
        <a:lstStyle/>
        <a:p>
          <a:endParaRPr lang="es-MX"/>
        </a:p>
      </dgm:t>
    </dgm:pt>
    <dgm:pt modelId="{AF6ADBDC-3756-48E8-88D2-BE8E06F4718E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Posesión: </a:t>
          </a:r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Ningún producto es útil para el consumidor si no lo sabe poseer, disfrutar o utilizar.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87B258-7BE3-4479-B5D1-2FBE14F889E5}" type="parTrans" cxnId="{F7B51129-924B-4177-AE6D-A7C2BFAD6494}">
      <dgm:prSet/>
      <dgm:spPr/>
      <dgm:t>
        <a:bodyPr/>
        <a:lstStyle/>
        <a:p>
          <a:endParaRPr lang="es-MX"/>
        </a:p>
      </dgm:t>
    </dgm:pt>
    <dgm:pt modelId="{332541DF-BE5C-4C6C-B52E-99BEEB3AB926}" type="sibTrans" cxnId="{F7B51129-924B-4177-AE6D-A7C2BFAD6494}">
      <dgm:prSet/>
      <dgm:spPr/>
      <dgm:t>
        <a:bodyPr/>
        <a:lstStyle/>
        <a:p>
          <a:endParaRPr lang="es-MX"/>
        </a:p>
      </dgm:t>
    </dgm:pt>
    <dgm:pt modelId="{C9B80C9D-A3F7-44B7-872C-382218A11873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Información: </a:t>
          </a:r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utilidad aumenta cuando se conoce como utilizarlo, adquirir. 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B74478-6619-446C-93F9-F88B9E853BE9}" type="parTrans" cxnId="{D66727DB-0856-4D7A-A500-8C925781C9A5}">
      <dgm:prSet/>
      <dgm:spPr/>
      <dgm:t>
        <a:bodyPr/>
        <a:lstStyle/>
        <a:p>
          <a:endParaRPr lang="es-MX"/>
        </a:p>
      </dgm:t>
    </dgm:pt>
    <dgm:pt modelId="{9C7DAA89-0A30-4991-AECB-3E8288FCA46C}" type="sibTrans" cxnId="{D66727DB-0856-4D7A-A500-8C925781C9A5}">
      <dgm:prSet/>
      <dgm:spPr/>
      <dgm:t>
        <a:bodyPr/>
        <a:lstStyle/>
        <a:p>
          <a:endParaRPr lang="es-MX"/>
        </a:p>
      </dgm:t>
    </dgm:pt>
    <dgm:pt modelId="{C051E5D8-2967-4762-855B-752C55A2D29E}">
      <dgm:prSet custT="1"/>
      <dgm:spPr/>
      <dgm:t>
        <a:bodyPr/>
        <a:lstStyle/>
        <a:p>
          <a:r>
            <a:rPr lang="es-MX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Forma: </a:t>
          </a:r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Importa los beneficios al consumidor.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AF32C3-F526-42DF-A695-65CAC092BA28}" type="parTrans" cxnId="{D4BC5A10-FE4E-4781-997A-ECAF32143D33}">
      <dgm:prSet/>
      <dgm:spPr/>
      <dgm:t>
        <a:bodyPr/>
        <a:lstStyle/>
        <a:p>
          <a:endParaRPr lang="es-MX"/>
        </a:p>
      </dgm:t>
    </dgm:pt>
    <dgm:pt modelId="{BADE308A-C029-4663-84F2-CAA85E69EA25}" type="sibTrans" cxnId="{D4BC5A10-FE4E-4781-997A-ECAF32143D33}">
      <dgm:prSet/>
      <dgm:spPr/>
      <dgm:t>
        <a:bodyPr/>
        <a:lstStyle/>
        <a:p>
          <a:endParaRPr lang="es-MX"/>
        </a:p>
      </dgm:t>
    </dgm:pt>
    <dgm:pt modelId="{D3775ED3-982F-4A84-A8A0-AFCCD4AB3D4C}">
      <dgm:prSet custT="1"/>
      <dgm:spPr/>
      <dgm:t>
        <a:bodyPr/>
        <a:lstStyle/>
        <a:p>
          <a:r>
            <a:rPr lang="es-MX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Lugar: </a:t>
          </a:r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Tiene que estar al alcance del consumidor que lo necesita.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3CC7B2-CD98-40A1-AFC4-78661A69CD94}" type="parTrans" cxnId="{540FDD3A-157F-498E-9806-52F2FE5CF9A9}">
      <dgm:prSet/>
      <dgm:spPr/>
      <dgm:t>
        <a:bodyPr/>
        <a:lstStyle/>
        <a:p>
          <a:endParaRPr lang="es-MX"/>
        </a:p>
      </dgm:t>
    </dgm:pt>
    <dgm:pt modelId="{FB590784-0313-4A79-9176-9EB7613BEBF1}" type="sibTrans" cxnId="{540FDD3A-157F-498E-9806-52F2FE5CF9A9}">
      <dgm:prSet/>
      <dgm:spPr/>
      <dgm:t>
        <a:bodyPr/>
        <a:lstStyle/>
        <a:p>
          <a:endParaRPr lang="es-MX"/>
        </a:p>
      </dgm:t>
    </dgm:pt>
    <dgm:pt modelId="{A7E5E6DA-036B-4C2E-AFF6-99553E61310F}" type="pres">
      <dgm:prSet presAssocID="{87C619E4-BFA6-482E-B801-5DB7A8C78AF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A4D3911-F48C-41BE-A918-FE6813201D56}" type="pres">
      <dgm:prSet presAssocID="{87C619E4-BFA6-482E-B801-5DB7A8C78AF0}" presName="dummyMaxCanvas" presStyleCnt="0">
        <dgm:presLayoutVars/>
      </dgm:prSet>
      <dgm:spPr/>
    </dgm:pt>
    <dgm:pt modelId="{928AB116-09EA-4E24-BE82-5022B79FC407}" type="pres">
      <dgm:prSet presAssocID="{87C619E4-BFA6-482E-B801-5DB7A8C78AF0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A6CEED-D50C-45C3-9C49-B1AB0336E3FF}" type="pres">
      <dgm:prSet presAssocID="{87C619E4-BFA6-482E-B801-5DB7A8C78AF0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86F74E-BA8D-4414-B826-0D1D2E9B6671}" type="pres">
      <dgm:prSet presAssocID="{87C619E4-BFA6-482E-B801-5DB7A8C78AF0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A7E4C6-7953-47F2-93B4-A54CF914614A}" type="pres">
      <dgm:prSet presAssocID="{87C619E4-BFA6-482E-B801-5DB7A8C78AF0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B4806F-43D6-4248-B0E3-D9F955C8FE5D}" type="pres">
      <dgm:prSet presAssocID="{87C619E4-BFA6-482E-B801-5DB7A8C78AF0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E84603-E76E-492B-AA7E-29477F2D314B}" type="pres">
      <dgm:prSet presAssocID="{87C619E4-BFA6-482E-B801-5DB7A8C78AF0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FE9ED2-38E2-4878-B07D-A376543924C8}" type="pres">
      <dgm:prSet presAssocID="{87C619E4-BFA6-482E-B801-5DB7A8C78AF0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827DF7-FD9E-4466-B8FA-A0FCD622D33F}" type="pres">
      <dgm:prSet presAssocID="{87C619E4-BFA6-482E-B801-5DB7A8C78AF0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81AAEB-267B-4A23-834E-0CCB3F898688}" type="pres">
      <dgm:prSet presAssocID="{87C619E4-BFA6-482E-B801-5DB7A8C78AF0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4699DD-3F94-45AE-A05B-12625BEBE2F7}" type="pres">
      <dgm:prSet presAssocID="{87C619E4-BFA6-482E-B801-5DB7A8C78AF0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70A536-E558-4106-B793-A465957CBF2F}" type="pres">
      <dgm:prSet presAssocID="{87C619E4-BFA6-482E-B801-5DB7A8C78AF0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9E1BAF-77FF-4BA4-B77A-1F64D2EE9666}" type="pres">
      <dgm:prSet presAssocID="{87C619E4-BFA6-482E-B801-5DB7A8C78AF0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FACF60-8FAA-4B25-8AD9-7739038406FA}" type="pres">
      <dgm:prSet presAssocID="{87C619E4-BFA6-482E-B801-5DB7A8C78AF0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1B3BA7-21B7-4A93-9E10-7DDAA2F3E27B}" type="pres">
      <dgm:prSet presAssocID="{87C619E4-BFA6-482E-B801-5DB7A8C78AF0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58AD341-384B-46C5-AC7C-C6EC83C4A6BD}" type="presOf" srcId="{332541DF-BE5C-4C6C-B52E-99BEEB3AB926}" destId="{6F81AAEB-267B-4A23-834E-0CCB3F898688}" srcOrd="0" destOrd="0" presId="urn:microsoft.com/office/officeart/2005/8/layout/vProcess5"/>
    <dgm:cxn modelId="{C2598ACC-6782-42FC-A7A7-4A3DB56765D1}" type="presOf" srcId="{87C619E4-BFA6-482E-B801-5DB7A8C78AF0}" destId="{A7E5E6DA-036B-4C2E-AFF6-99553E61310F}" srcOrd="0" destOrd="0" presId="urn:microsoft.com/office/officeart/2005/8/layout/vProcess5"/>
    <dgm:cxn modelId="{7A4F3303-A65F-4F3E-91EB-8CE118035BC0}" type="presOf" srcId="{FB590784-0313-4A79-9176-9EB7613BEBF1}" destId="{8AE84603-E76E-492B-AA7E-29477F2D314B}" srcOrd="0" destOrd="0" presId="urn:microsoft.com/office/officeart/2005/8/layout/vProcess5"/>
    <dgm:cxn modelId="{540FDD3A-157F-498E-9806-52F2FE5CF9A9}" srcId="{87C619E4-BFA6-482E-B801-5DB7A8C78AF0}" destId="{D3775ED3-982F-4A84-A8A0-AFCCD4AB3D4C}" srcOrd="0" destOrd="0" parTransId="{0D3CC7B2-CD98-40A1-AFC4-78661A69CD94}" sibTransId="{FB590784-0313-4A79-9176-9EB7613BEBF1}"/>
    <dgm:cxn modelId="{F7B51129-924B-4177-AE6D-A7C2BFAD6494}" srcId="{87C619E4-BFA6-482E-B801-5DB7A8C78AF0}" destId="{AF6ADBDC-3756-48E8-88D2-BE8E06F4718E}" srcOrd="3" destOrd="0" parTransId="{C587B258-7BE3-4479-B5D1-2FBE14F889E5}" sibTransId="{332541DF-BE5C-4C6C-B52E-99BEEB3AB926}"/>
    <dgm:cxn modelId="{477E1630-E4D0-4690-8736-54F9E57E6CC3}" type="presOf" srcId="{AF6ADBDC-3756-48E8-88D2-BE8E06F4718E}" destId="{C3FACF60-8FAA-4B25-8AD9-7739038406FA}" srcOrd="1" destOrd="0" presId="urn:microsoft.com/office/officeart/2005/8/layout/vProcess5"/>
    <dgm:cxn modelId="{83AEC204-1087-431F-977F-55EE5FB3F926}" type="presOf" srcId="{8B07EB03-0488-4AFF-983E-6AC664304FB6}" destId="{469E1BAF-77FF-4BA4-B77A-1F64D2EE9666}" srcOrd="1" destOrd="0" presId="urn:microsoft.com/office/officeart/2005/8/layout/vProcess5"/>
    <dgm:cxn modelId="{E92DB432-B918-4145-8956-96EFE59C6BCE}" type="presOf" srcId="{C9B80C9D-A3F7-44B7-872C-382218A11873}" destId="{DC1B3BA7-21B7-4A93-9E10-7DDAA2F3E27B}" srcOrd="1" destOrd="0" presId="urn:microsoft.com/office/officeart/2005/8/layout/vProcess5"/>
    <dgm:cxn modelId="{1B98FC3E-E2A5-49E7-8FAE-949AFD6448B1}" type="presOf" srcId="{BADE308A-C029-4663-84F2-CAA85E69EA25}" destId="{47FE9ED2-38E2-4878-B07D-A376543924C8}" srcOrd="0" destOrd="0" presId="urn:microsoft.com/office/officeart/2005/8/layout/vProcess5"/>
    <dgm:cxn modelId="{D4BC5A10-FE4E-4781-997A-ECAF32143D33}" srcId="{87C619E4-BFA6-482E-B801-5DB7A8C78AF0}" destId="{C051E5D8-2967-4762-855B-752C55A2D29E}" srcOrd="1" destOrd="0" parTransId="{D7AF32C3-F526-42DF-A695-65CAC092BA28}" sibTransId="{BADE308A-C029-4663-84F2-CAA85E69EA25}"/>
    <dgm:cxn modelId="{D66727DB-0856-4D7A-A500-8C925781C9A5}" srcId="{87C619E4-BFA6-482E-B801-5DB7A8C78AF0}" destId="{C9B80C9D-A3F7-44B7-872C-382218A11873}" srcOrd="4" destOrd="0" parTransId="{52B74478-6619-446C-93F9-F88B9E853BE9}" sibTransId="{9C7DAA89-0A30-4991-AECB-3E8288FCA46C}"/>
    <dgm:cxn modelId="{B5709612-2518-4266-B91C-14CEB1265A16}" type="presOf" srcId="{03D4AE5F-E340-43BA-B14A-C91275144022}" destId="{77827DF7-FD9E-4466-B8FA-A0FCD622D33F}" srcOrd="0" destOrd="0" presId="urn:microsoft.com/office/officeart/2005/8/layout/vProcess5"/>
    <dgm:cxn modelId="{611E426D-DDB0-4C6B-A3CE-2E8D5DB97807}" srcId="{87C619E4-BFA6-482E-B801-5DB7A8C78AF0}" destId="{8B07EB03-0488-4AFF-983E-6AC664304FB6}" srcOrd="2" destOrd="0" parTransId="{DD3F5279-49BE-4F99-AB1B-F42CBAF77F61}" sibTransId="{03D4AE5F-E340-43BA-B14A-C91275144022}"/>
    <dgm:cxn modelId="{48727022-429B-49A1-834A-8FE87C9D0D1C}" type="presOf" srcId="{D3775ED3-982F-4A84-A8A0-AFCCD4AB3D4C}" destId="{234699DD-3F94-45AE-A05B-12625BEBE2F7}" srcOrd="1" destOrd="0" presId="urn:microsoft.com/office/officeart/2005/8/layout/vProcess5"/>
    <dgm:cxn modelId="{1D7F19FC-1392-4B79-8CC2-5E374D00020A}" type="presOf" srcId="{D3775ED3-982F-4A84-A8A0-AFCCD4AB3D4C}" destId="{928AB116-09EA-4E24-BE82-5022B79FC407}" srcOrd="0" destOrd="0" presId="urn:microsoft.com/office/officeart/2005/8/layout/vProcess5"/>
    <dgm:cxn modelId="{78754F67-9F98-47CC-B034-4DCDBF83AB25}" type="presOf" srcId="{C051E5D8-2967-4762-855B-752C55A2D29E}" destId="{C5A6CEED-D50C-45C3-9C49-B1AB0336E3FF}" srcOrd="0" destOrd="0" presId="urn:microsoft.com/office/officeart/2005/8/layout/vProcess5"/>
    <dgm:cxn modelId="{406C6A37-7DAA-401B-B4AE-EEFEC38F109B}" type="presOf" srcId="{C9B80C9D-A3F7-44B7-872C-382218A11873}" destId="{72B4806F-43D6-4248-B0E3-D9F955C8FE5D}" srcOrd="0" destOrd="0" presId="urn:microsoft.com/office/officeart/2005/8/layout/vProcess5"/>
    <dgm:cxn modelId="{C89DC084-9278-474B-A68D-B25A66BDEC8E}" type="presOf" srcId="{8B07EB03-0488-4AFF-983E-6AC664304FB6}" destId="{BB86F74E-BA8D-4414-B826-0D1D2E9B6671}" srcOrd="0" destOrd="0" presId="urn:microsoft.com/office/officeart/2005/8/layout/vProcess5"/>
    <dgm:cxn modelId="{ADA8585A-37B5-491B-99BD-E3ABC18FF872}" type="presOf" srcId="{C051E5D8-2967-4762-855B-752C55A2D29E}" destId="{2B70A536-E558-4106-B793-A465957CBF2F}" srcOrd="1" destOrd="0" presId="urn:microsoft.com/office/officeart/2005/8/layout/vProcess5"/>
    <dgm:cxn modelId="{61DD7D56-6F74-4969-BA83-960397A30E54}" type="presOf" srcId="{AF6ADBDC-3756-48E8-88D2-BE8E06F4718E}" destId="{D6A7E4C6-7953-47F2-93B4-A54CF914614A}" srcOrd="0" destOrd="0" presId="urn:microsoft.com/office/officeart/2005/8/layout/vProcess5"/>
    <dgm:cxn modelId="{37B04BFF-93D7-4632-AB6F-5413D0904DEF}" type="presParOf" srcId="{A7E5E6DA-036B-4C2E-AFF6-99553E61310F}" destId="{3A4D3911-F48C-41BE-A918-FE6813201D56}" srcOrd="0" destOrd="0" presId="urn:microsoft.com/office/officeart/2005/8/layout/vProcess5"/>
    <dgm:cxn modelId="{A16ECF29-1639-4EB2-9336-27DB6BDBAF31}" type="presParOf" srcId="{A7E5E6DA-036B-4C2E-AFF6-99553E61310F}" destId="{928AB116-09EA-4E24-BE82-5022B79FC407}" srcOrd="1" destOrd="0" presId="urn:microsoft.com/office/officeart/2005/8/layout/vProcess5"/>
    <dgm:cxn modelId="{7A08422C-8655-4474-85E8-E1D2D23C234A}" type="presParOf" srcId="{A7E5E6DA-036B-4C2E-AFF6-99553E61310F}" destId="{C5A6CEED-D50C-45C3-9C49-B1AB0336E3FF}" srcOrd="2" destOrd="0" presId="urn:microsoft.com/office/officeart/2005/8/layout/vProcess5"/>
    <dgm:cxn modelId="{4479E52A-A7C2-4A9A-B358-3C76B7DE8DD4}" type="presParOf" srcId="{A7E5E6DA-036B-4C2E-AFF6-99553E61310F}" destId="{BB86F74E-BA8D-4414-B826-0D1D2E9B6671}" srcOrd="3" destOrd="0" presId="urn:microsoft.com/office/officeart/2005/8/layout/vProcess5"/>
    <dgm:cxn modelId="{6D97831F-6DC9-427A-A9E6-80DA1683FF2C}" type="presParOf" srcId="{A7E5E6DA-036B-4C2E-AFF6-99553E61310F}" destId="{D6A7E4C6-7953-47F2-93B4-A54CF914614A}" srcOrd="4" destOrd="0" presId="urn:microsoft.com/office/officeart/2005/8/layout/vProcess5"/>
    <dgm:cxn modelId="{44BAA59D-E7DD-4080-830D-8231B9292543}" type="presParOf" srcId="{A7E5E6DA-036B-4C2E-AFF6-99553E61310F}" destId="{72B4806F-43D6-4248-B0E3-D9F955C8FE5D}" srcOrd="5" destOrd="0" presId="urn:microsoft.com/office/officeart/2005/8/layout/vProcess5"/>
    <dgm:cxn modelId="{88DD3177-B985-4BFD-A553-DBA1701D3CB5}" type="presParOf" srcId="{A7E5E6DA-036B-4C2E-AFF6-99553E61310F}" destId="{8AE84603-E76E-492B-AA7E-29477F2D314B}" srcOrd="6" destOrd="0" presId="urn:microsoft.com/office/officeart/2005/8/layout/vProcess5"/>
    <dgm:cxn modelId="{8E6CF876-9DC1-4051-9A99-0D6AB72F4E31}" type="presParOf" srcId="{A7E5E6DA-036B-4C2E-AFF6-99553E61310F}" destId="{47FE9ED2-38E2-4878-B07D-A376543924C8}" srcOrd="7" destOrd="0" presId="urn:microsoft.com/office/officeart/2005/8/layout/vProcess5"/>
    <dgm:cxn modelId="{BBB3994B-FC74-4E9A-9A31-524A86F398D1}" type="presParOf" srcId="{A7E5E6DA-036B-4C2E-AFF6-99553E61310F}" destId="{77827DF7-FD9E-4466-B8FA-A0FCD622D33F}" srcOrd="8" destOrd="0" presId="urn:microsoft.com/office/officeart/2005/8/layout/vProcess5"/>
    <dgm:cxn modelId="{554D3E63-82F0-4CFE-B591-BECC812BBF49}" type="presParOf" srcId="{A7E5E6DA-036B-4C2E-AFF6-99553E61310F}" destId="{6F81AAEB-267B-4A23-834E-0CCB3F898688}" srcOrd="9" destOrd="0" presId="urn:microsoft.com/office/officeart/2005/8/layout/vProcess5"/>
    <dgm:cxn modelId="{185CCB99-32BB-402D-BB66-AD8C05F57C0E}" type="presParOf" srcId="{A7E5E6DA-036B-4C2E-AFF6-99553E61310F}" destId="{234699DD-3F94-45AE-A05B-12625BEBE2F7}" srcOrd="10" destOrd="0" presId="urn:microsoft.com/office/officeart/2005/8/layout/vProcess5"/>
    <dgm:cxn modelId="{5270313D-F6C2-4653-AF55-5009C49C32C6}" type="presParOf" srcId="{A7E5E6DA-036B-4C2E-AFF6-99553E61310F}" destId="{2B70A536-E558-4106-B793-A465957CBF2F}" srcOrd="11" destOrd="0" presId="urn:microsoft.com/office/officeart/2005/8/layout/vProcess5"/>
    <dgm:cxn modelId="{D898E956-B631-46AD-9011-B26C83F811B6}" type="presParOf" srcId="{A7E5E6DA-036B-4C2E-AFF6-99553E61310F}" destId="{469E1BAF-77FF-4BA4-B77A-1F64D2EE9666}" srcOrd="12" destOrd="0" presId="urn:microsoft.com/office/officeart/2005/8/layout/vProcess5"/>
    <dgm:cxn modelId="{2C41386E-A118-42CD-957E-F29818F65341}" type="presParOf" srcId="{A7E5E6DA-036B-4C2E-AFF6-99553E61310F}" destId="{C3FACF60-8FAA-4B25-8AD9-7739038406FA}" srcOrd="13" destOrd="0" presId="urn:microsoft.com/office/officeart/2005/8/layout/vProcess5"/>
    <dgm:cxn modelId="{4112846C-255D-4A41-B5E9-0B1AAC96E511}" type="presParOf" srcId="{A7E5E6DA-036B-4C2E-AFF6-99553E61310F}" destId="{DC1B3BA7-21B7-4A93-9E10-7DDAA2F3E27B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D296FAD-8295-4DB3-9D85-EC9ACF356170}" type="doc">
      <dgm:prSet loTypeId="urn:microsoft.com/office/officeart/2008/layout/HexagonCluster" loCatId="picture" qsTypeId="urn:microsoft.com/office/officeart/2005/8/quickstyle/3d1" qsCatId="3D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D4680DE1-88E3-4E1D-840A-09ABE85FDC83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Estándares de productividad/calidad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74229E-3DED-4C06-A82E-601837376830}" type="parTrans" cxnId="{94400838-1A11-4519-92AD-78698752FB21}">
      <dgm:prSet/>
      <dgm:spPr/>
      <dgm:t>
        <a:bodyPr/>
        <a:lstStyle/>
        <a:p>
          <a:endParaRPr lang="es-MX"/>
        </a:p>
      </dgm:t>
    </dgm:pt>
    <dgm:pt modelId="{11FEBECF-8CB8-4488-9F51-1A06527E171D}" type="sibTrans" cxnId="{94400838-1A11-4519-92AD-78698752FB2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</dgm:spPr>
      <dgm:t>
        <a:bodyPr/>
        <a:lstStyle/>
        <a:p>
          <a:endParaRPr lang="es-MX"/>
        </a:p>
      </dgm:t>
    </dgm:pt>
    <dgm:pt modelId="{142DF50B-6624-40C7-857D-2538DA0FB8C0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Formas de pago sencillas y comprensibles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591341-32F3-4E7A-90D1-FB6ADB5C0060}" type="parTrans" cxnId="{DA68540C-8A93-4D19-BEE8-564E5B9F31C5}">
      <dgm:prSet/>
      <dgm:spPr/>
      <dgm:t>
        <a:bodyPr/>
        <a:lstStyle/>
        <a:p>
          <a:endParaRPr lang="es-MX"/>
        </a:p>
      </dgm:t>
    </dgm:pt>
    <dgm:pt modelId="{1BB74135-8620-4ABF-86CF-2D39EA100C54}" type="sibTrans" cxnId="{DA68540C-8A93-4D19-BEE8-564E5B9F31C5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s-MX"/>
        </a:p>
      </dgm:t>
    </dgm:pt>
    <dgm:pt modelId="{46FD7DF6-8043-4FCF-8FA0-4D06688AE68D}">
      <dgm:prSet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Incentivos financieros= vinculan con el comportamiento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86E0AB-AFB1-4F51-8471-EB45A373AB7C}" type="sibTrans" cxnId="{11C5A552-B4D5-40B6-8C93-7CE5979A5375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s-MX"/>
        </a:p>
      </dgm:t>
    </dgm:pt>
    <dgm:pt modelId="{9B12907A-B3F1-445A-A950-12A3288EEC21}" type="parTrans" cxnId="{11C5A552-B4D5-40B6-8C93-7CE5979A5375}">
      <dgm:prSet/>
      <dgm:spPr/>
      <dgm:t>
        <a:bodyPr/>
        <a:lstStyle/>
        <a:p>
          <a:endParaRPr lang="es-MX"/>
        </a:p>
      </dgm:t>
    </dgm:pt>
    <dgm:pt modelId="{C4A2725C-8A4C-4259-8253-83CF0857DAE7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Empleados= Incentivos justos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F4C37C-1CFA-45F7-A757-51536603698B}" type="sibTrans" cxnId="{43F7892B-3D56-42E8-AF6D-42A80080403C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  <dgm:t>
        <a:bodyPr/>
        <a:lstStyle/>
        <a:p>
          <a:endParaRPr lang="es-MX"/>
        </a:p>
      </dgm:t>
    </dgm:pt>
    <dgm:pt modelId="{59ECE57A-221A-424A-962E-B9FAABB741DD}" type="parTrans" cxnId="{43F7892B-3D56-42E8-AF6D-42A80080403C}">
      <dgm:prSet/>
      <dgm:spPr/>
      <dgm:t>
        <a:bodyPr/>
        <a:lstStyle/>
        <a:p>
          <a:endParaRPr lang="es-MX"/>
        </a:p>
      </dgm:t>
    </dgm:pt>
    <dgm:pt modelId="{99CA2F46-DDA0-40F5-9F50-2C207F5AB629}" type="pres">
      <dgm:prSet presAssocID="{ED296FAD-8295-4DB3-9D85-EC9ACF356170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MX"/>
        </a:p>
      </dgm:t>
    </dgm:pt>
    <dgm:pt modelId="{4D2B2D77-ED1C-4243-AC02-1820FAEB6AF2}" type="pres">
      <dgm:prSet presAssocID="{46FD7DF6-8043-4FCF-8FA0-4D06688AE68D}" presName="text1" presStyleCnt="0"/>
      <dgm:spPr/>
    </dgm:pt>
    <dgm:pt modelId="{1C93A0DF-FE80-4417-88F6-91C686CDBEAF}" type="pres">
      <dgm:prSet presAssocID="{46FD7DF6-8043-4FCF-8FA0-4D06688AE68D}" presName="textRepeatNode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F7DE1C-AE1B-4756-8197-B97279E5C458}" type="pres">
      <dgm:prSet presAssocID="{46FD7DF6-8043-4FCF-8FA0-4D06688AE68D}" presName="textaccent1" presStyleCnt="0"/>
      <dgm:spPr/>
    </dgm:pt>
    <dgm:pt modelId="{8A6C83AB-EBE5-4B19-AC4E-F1CD6027CE5B}" type="pres">
      <dgm:prSet presAssocID="{46FD7DF6-8043-4FCF-8FA0-4D06688AE68D}" presName="accentRepeatNode" presStyleLbl="solidAlignAcc1" presStyleIdx="0" presStyleCnt="8"/>
      <dgm:spPr/>
    </dgm:pt>
    <dgm:pt modelId="{4F40E927-1B34-4AD7-BA26-83DB1541C783}" type="pres">
      <dgm:prSet presAssocID="{F086E0AB-AFB1-4F51-8471-EB45A373AB7C}" presName="image1" presStyleCnt="0"/>
      <dgm:spPr/>
    </dgm:pt>
    <dgm:pt modelId="{15B89BAF-7F9F-481B-A2EB-8B3BF34C7D41}" type="pres">
      <dgm:prSet presAssocID="{F086E0AB-AFB1-4F51-8471-EB45A373AB7C}" presName="imageRepeatNode" presStyleLbl="alignAcc1" presStyleIdx="0" presStyleCnt="4"/>
      <dgm:spPr/>
      <dgm:t>
        <a:bodyPr/>
        <a:lstStyle/>
        <a:p>
          <a:endParaRPr lang="es-MX"/>
        </a:p>
      </dgm:t>
    </dgm:pt>
    <dgm:pt modelId="{ABC25DA9-4276-4ECB-BD58-DDF933EEF2EF}" type="pres">
      <dgm:prSet presAssocID="{F086E0AB-AFB1-4F51-8471-EB45A373AB7C}" presName="imageaccent1" presStyleCnt="0"/>
      <dgm:spPr/>
    </dgm:pt>
    <dgm:pt modelId="{10A39FD5-1CD2-43CD-AE0D-C47D5C8E2872}" type="pres">
      <dgm:prSet presAssocID="{F086E0AB-AFB1-4F51-8471-EB45A373AB7C}" presName="accentRepeatNode" presStyleLbl="solidAlignAcc1" presStyleIdx="1" presStyleCnt="8"/>
      <dgm:spPr/>
    </dgm:pt>
    <dgm:pt modelId="{2D35D099-047F-4407-AE91-D8ACC62F884A}" type="pres">
      <dgm:prSet presAssocID="{C4A2725C-8A4C-4259-8253-83CF0857DAE7}" presName="text2" presStyleCnt="0"/>
      <dgm:spPr/>
    </dgm:pt>
    <dgm:pt modelId="{5773D9F5-4845-4BD7-BF7D-7173E2EB3518}" type="pres">
      <dgm:prSet presAssocID="{C4A2725C-8A4C-4259-8253-83CF0857DAE7}" presName="textRepeatNode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5D1498-2818-491C-B486-FFC7A916DF54}" type="pres">
      <dgm:prSet presAssocID="{C4A2725C-8A4C-4259-8253-83CF0857DAE7}" presName="textaccent2" presStyleCnt="0"/>
      <dgm:spPr/>
    </dgm:pt>
    <dgm:pt modelId="{7632F578-418F-4409-B04C-21C9C17E58A0}" type="pres">
      <dgm:prSet presAssocID="{C4A2725C-8A4C-4259-8253-83CF0857DAE7}" presName="accentRepeatNode" presStyleLbl="solidAlignAcc1" presStyleIdx="2" presStyleCnt="8"/>
      <dgm:spPr/>
    </dgm:pt>
    <dgm:pt modelId="{D00F841A-AA06-4903-9DE1-4D47D9383FB7}" type="pres">
      <dgm:prSet presAssocID="{D4F4C37C-1CFA-45F7-A757-51536603698B}" presName="image2" presStyleCnt="0"/>
      <dgm:spPr/>
    </dgm:pt>
    <dgm:pt modelId="{A40B8B51-38AA-4957-A7A4-B583C4412408}" type="pres">
      <dgm:prSet presAssocID="{D4F4C37C-1CFA-45F7-A757-51536603698B}" presName="imageRepeatNode" presStyleLbl="alignAcc1" presStyleIdx="1" presStyleCnt="4"/>
      <dgm:spPr/>
      <dgm:t>
        <a:bodyPr/>
        <a:lstStyle/>
        <a:p>
          <a:endParaRPr lang="es-MX"/>
        </a:p>
      </dgm:t>
    </dgm:pt>
    <dgm:pt modelId="{F74DDF3D-B7C3-4498-85E3-DD1A3C2B64FD}" type="pres">
      <dgm:prSet presAssocID="{D4F4C37C-1CFA-45F7-A757-51536603698B}" presName="imageaccent2" presStyleCnt="0"/>
      <dgm:spPr/>
    </dgm:pt>
    <dgm:pt modelId="{AF48101D-CB8B-4595-84DA-C249AF2A00C3}" type="pres">
      <dgm:prSet presAssocID="{D4F4C37C-1CFA-45F7-A757-51536603698B}" presName="accentRepeatNode" presStyleLbl="solidAlignAcc1" presStyleIdx="3" presStyleCnt="8"/>
      <dgm:spPr/>
    </dgm:pt>
    <dgm:pt modelId="{C4DC8DC5-6D6E-4116-9173-88E2BB5F6AF0}" type="pres">
      <dgm:prSet presAssocID="{D4680DE1-88E3-4E1D-840A-09ABE85FDC83}" presName="text3" presStyleCnt="0"/>
      <dgm:spPr/>
    </dgm:pt>
    <dgm:pt modelId="{7501C05A-CDF0-4EE3-B06B-6B3EED51CEFA}" type="pres">
      <dgm:prSet presAssocID="{D4680DE1-88E3-4E1D-840A-09ABE85FDC83}" presName="textRepeatNode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953C40-E3D5-4A78-BB20-E1E6109D3391}" type="pres">
      <dgm:prSet presAssocID="{D4680DE1-88E3-4E1D-840A-09ABE85FDC83}" presName="textaccent3" presStyleCnt="0"/>
      <dgm:spPr/>
    </dgm:pt>
    <dgm:pt modelId="{F5821D8D-CAB3-4846-9BE9-BD9FD1544C1C}" type="pres">
      <dgm:prSet presAssocID="{D4680DE1-88E3-4E1D-840A-09ABE85FDC83}" presName="accentRepeatNode" presStyleLbl="solidAlignAcc1" presStyleIdx="4" presStyleCnt="8"/>
      <dgm:spPr/>
    </dgm:pt>
    <dgm:pt modelId="{5D8DDFAC-36ED-4D6C-8C48-314C48C5CB7D}" type="pres">
      <dgm:prSet presAssocID="{11FEBECF-8CB8-4488-9F51-1A06527E171D}" presName="image3" presStyleCnt="0"/>
      <dgm:spPr/>
    </dgm:pt>
    <dgm:pt modelId="{2951CA1B-56CB-4DA2-97D3-B256FBD99B16}" type="pres">
      <dgm:prSet presAssocID="{11FEBECF-8CB8-4488-9F51-1A06527E171D}" presName="imageRepeatNode" presStyleLbl="alignAcc1" presStyleIdx="2" presStyleCnt="4"/>
      <dgm:spPr/>
      <dgm:t>
        <a:bodyPr/>
        <a:lstStyle/>
        <a:p>
          <a:endParaRPr lang="es-MX"/>
        </a:p>
      </dgm:t>
    </dgm:pt>
    <dgm:pt modelId="{17A32095-C07C-46E9-B177-FCDB2E58614E}" type="pres">
      <dgm:prSet presAssocID="{11FEBECF-8CB8-4488-9F51-1A06527E171D}" presName="imageaccent3" presStyleCnt="0"/>
      <dgm:spPr/>
    </dgm:pt>
    <dgm:pt modelId="{6CB5638D-81F8-4643-8522-E703FC9DDFC2}" type="pres">
      <dgm:prSet presAssocID="{11FEBECF-8CB8-4488-9F51-1A06527E171D}" presName="accentRepeatNode" presStyleLbl="solidAlignAcc1" presStyleIdx="5" presStyleCnt="8"/>
      <dgm:spPr/>
    </dgm:pt>
    <dgm:pt modelId="{AB1D7A2B-BC25-4464-ADBF-D507816EC80E}" type="pres">
      <dgm:prSet presAssocID="{142DF50B-6624-40C7-857D-2538DA0FB8C0}" presName="text4" presStyleCnt="0"/>
      <dgm:spPr/>
    </dgm:pt>
    <dgm:pt modelId="{4D9E437D-B348-4E34-BF30-2C7C4BDC395E}" type="pres">
      <dgm:prSet presAssocID="{142DF50B-6624-40C7-857D-2538DA0FB8C0}" presName="textRepeatNode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D4E9A1-224C-4A26-99A1-F24D62FDD0C6}" type="pres">
      <dgm:prSet presAssocID="{142DF50B-6624-40C7-857D-2538DA0FB8C0}" presName="textaccent4" presStyleCnt="0"/>
      <dgm:spPr/>
    </dgm:pt>
    <dgm:pt modelId="{C9095417-3968-4D6A-B48B-F588F8A06594}" type="pres">
      <dgm:prSet presAssocID="{142DF50B-6624-40C7-857D-2538DA0FB8C0}" presName="accentRepeatNode" presStyleLbl="solidAlignAcc1" presStyleIdx="6" presStyleCnt="8"/>
      <dgm:spPr/>
    </dgm:pt>
    <dgm:pt modelId="{37C7B329-6EEA-43D6-B4D9-8971922BC6F5}" type="pres">
      <dgm:prSet presAssocID="{1BB74135-8620-4ABF-86CF-2D39EA100C54}" presName="image4" presStyleCnt="0"/>
      <dgm:spPr/>
    </dgm:pt>
    <dgm:pt modelId="{67E8F7D6-71D4-4834-87AF-4E0840F770B2}" type="pres">
      <dgm:prSet presAssocID="{1BB74135-8620-4ABF-86CF-2D39EA100C54}" presName="imageRepeatNode" presStyleLbl="alignAcc1" presStyleIdx="3" presStyleCnt="4"/>
      <dgm:spPr/>
      <dgm:t>
        <a:bodyPr/>
        <a:lstStyle/>
        <a:p>
          <a:endParaRPr lang="es-MX"/>
        </a:p>
      </dgm:t>
    </dgm:pt>
    <dgm:pt modelId="{8EAACD15-3802-44DA-B1D9-938436975368}" type="pres">
      <dgm:prSet presAssocID="{1BB74135-8620-4ABF-86CF-2D39EA100C54}" presName="imageaccent4" presStyleCnt="0"/>
      <dgm:spPr/>
    </dgm:pt>
    <dgm:pt modelId="{A312CF55-7283-41CA-A108-5F8F265730C3}" type="pres">
      <dgm:prSet presAssocID="{1BB74135-8620-4ABF-86CF-2D39EA100C54}" presName="accentRepeatNode" presStyleLbl="solidAlignAcc1" presStyleIdx="7" presStyleCnt="8"/>
      <dgm:spPr/>
    </dgm:pt>
  </dgm:ptLst>
  <dgm:cxnLst>
    <dgm:cxn modelId="{1F430784-3A30-46E5-A03B-9DF4F79B15EB}" type="presOf" srcId="{F086E0AB-AFB1-4F51-8471-EB45A373AB7C}" destId="{15B89BAF-7F9F-481B-A2EB-8B3BF34C7D41}" srcOrd="0" destOrd="0" presId="urn:microsoft.com/office/officeart/2008/layout/HexagonCluster"/>
    <dgm:cxn modelId="{E89931AF-1BC9-444F-98F2-E1B3E7C2916C}" type="presOf" srcId="{46FD7DF6-8043-4FCF-8FA0-4D06688AE68D}" destId="{1C93A0DF-FE80-4417-88F6-91C686CDBEAF}" srcOrd="0" destOrd="0" presId="urn:microsoft.com/office/officeart/2008/layout/HexagonCluster"/>
    <dgm:cxn modelId="{885A127D-348D-4048-B2B2-63FE3292055E}" type="presOf" srcId="{1BB74135-8620-4ABF-86CF-2D39EA100C54}" destId="{67E8F7D6-71D4-4834-87AF-4E0840F770B2}" srcOrd="0" destOrd="0" presId="urn:microsoft.com/office/officeart/2008/layout/HexagonCluster"/>
    <dgm:cxn modelId="{43F7892B-3D56-42E8-AF6D-42A80080403C}" srcId="{ED296FAD-8295-4DB3-9D85-EC9ACF356170}" destId="{C4A2725C-8A4C-4259-8253-83CF0857DAE7}" srcOrd="1" destOrd="0" parTransId="{59ECE57A-221A-424A-962E-B9FAABB741DD}" sibTransId="{D4F4C37C-1CFA-45F7-A757-51536603698B}"/>
    <dgm:cxn modelId="{710097B3-25A4-4E2B-964E-41CBB6C49EF6}" type="presOf" srcId="{ED296FAD-8295-4DB3-9D85-EC9ACF356170}" destId="{99CA2F46-DDA0-40F5-9F50-2C207F5AB629}" srcOrd="0" destOrd="0" presId="urn:microsoft.com/office/officeart/2008/layout/HexagonCluster"/>
    <dgm:cxn modelId="{4F1C35EB-4224-40FA-A504-0D68E2D7B85F}" type="presOf" srcId="{C4A2725C-8A4C-4259-8253-83CF0857DAE7}" destId="{5773D9F5-4845-4BD7-BF7D-7173E2EB3518}" srcOrd="0" destOrd="0" presId="urn:microsoft.com/office/officeart/2008/layout/HexagonCluster"/>
    <dgm:cxn modelId="{5475EB24-0C3B-4012-BE87-EF20FC53230D}" type="presOf" srcId="{142DF50B-6624-40C7-857D-2538DA0FB8C0}" destId="{4D9E437D-B348-4E34-BF30-2C7C4BDC395E}" srcOrd="0" destOrd="0" presId="urn:microsoft.com/office/officeart/2008/layout/HexagonCluster"/>
    <dgm:cxn modelId="{A0CABEC1-25E2-4B50-A0F0-3E42FFD584DC}" type="presOf" srcId="{11FEBECF-8CB8-4488-9F51-1A06527E171D}" destId="{2951CA1B-56CB-4DA2-97D3-B256FBD99B16}" srcOrd="0" destOrd="0" presId="urn:microsoft.com/office/officeart/2008/layout/HexagonCluster"/>
    <dgm:cxn modelId="{94400838-1A11-4519-92AD-78698752FB21}" srcId="{ED296FAD-8295-4DB3-9D85-EC9ACF356170}" destId="{D4680DE1-88E3-4E1D-840A-09ABE85FDC83}" srcOrd="2" destOrd="0" parTransId="{4D74229E-3DED-4C06-A82E-601837376830}" sibTransId="{11FEBECF-8CB8-4488-9F51-1A06527E171D}"/>
    <dgm:cxn modelId="{48B4BB0A-1F19-4D2F-BEA7-F41ECFD8741E}" type="presOf" srcId="{D4680DE1-88E3-4E1D-840A-09ABE85FDC83}" destId="{7501C05A-CDF0-4EE3-B06B-6B3EED51CEFA}" srcOrd="0" destOrd="0" presId="urn:microsoft.com/office/officeart/2008/layout/HexagonCluster"/>
    <dgm:cxn modelId="{A761FEAC-5142-4EA7-99A9-72B586DB10BE}" type="presOf" srcId="{D4F4C37C-1CFA-45F7-A757-51536603698B}" destId="{A40B8B51-38AA-4957-A7A4-B583C4412408}" srcOrd="0" destOrd="0" presId="urn:microsoft.com/office/officeart/2008/layout/HexagonCluster"/>
    <dgm:cxn modelId="{11C5A552-B4D5-40B6-8C93-7CE5979A5375}" srcId="{ED296FAD-8295-4DB3-9D85-EC9ACF356170}" destId="{46FD7DF6-8043-4FCF-8FA0-4D06688AE68D}" srcOrd="0" destOrd="0" parTransId="{9B12907A-B3F1-445A-A950-12A3288EEC21}" sibTransId="{F086E0AB-AFB1-4F51-8471-EB45A373AB7C}"/>
    <dgm:cxn modelId="{DA68540C-8A93-4D19-BEE8-564E5B9F31C5}" srcId="{ED296FAD-8295-4DB3-9D85-EC9ACF356170}" destId="{142DF50B-6624-40C7-857D-2538DA0FB8C0}" srcOrd="3" destOrd="0" parTransId="{C8591341-32F3-4E7A-90D1-FB6ADB5C0060}" sibTransId="{1BB74135-8620-4ABF-86CF-2D39EA100C54}"/>
    <dgm:cxn modelId="{24DAC4D0-15E9-474B-9E98-4B65F8AEEE71}" type="presParOf" srcId="{99CA2F46-DDA0-40F5-9F50-2C207F5AB629}" destId="{4D2B2D77-ED1C-4243-AC02-1820FAEB6AF2}" srcOrd="0" destOrd="0" presId="urn:microsoft.com/office/officeart/2008/layout/HexagonCluster"/>
    <dgm:cxn modelId="{42812673-A9F7-4A95-805B-0D44C9322B44}" type="presParOf" srcId="{4D2B2D77-ED1C-4243-AC02-1820FAEB6AF2}" destId="{1C93A0DF-FE80-4417-88F6-91C686CDBEAF}" srcOrd="0" destOrd="0" presId="urn:microsoft.com/office/officeart/2008/layout/HexagonCluster"/>
    <dgm:cxn modelId="{3CC2F7A8-9E68-4FA6-B13B-8DEC84760118}" type="presParOf" srcId="{99CA2F46-DDA0-40F5-9F50-2C207F5AB629}" destId="{B4F7DE1C-AE1B-4756-8197-B97279E5C458}" srcOrd="1" destOrd="0" presId="urn:microsoft.com/office/officeart/2008/layout/HexagonCluster"/>
    <dgm:cxn modelId="{052BB4C6-CF0C-4A14-B598-5BB1C1573B28}" type="presParOf" srcId="{B4F7DE1C-AE1B-4756-8197-B97279E5C458}" destId="{8A6C83AB-EBE5-4B19-AC4E-F1CD6027CE5B}" srcOrd="0" destOrd="0" presId="urn:microsoft.com/office/officeart/2008/layout/HexagonCluster"/>
    <dgm:cxn modelId="{F42AA0ED-F623-4656-9E37-0EC0C2219332}" type="presParOf" srcId="{99CA2F46-DDA0-40F5-9F50-2C207F5AB629}" destId="{4F40E927-1B34-4AD7-BA26-83DB1541C783}" srcOrd="2" destOrd="0" presId="urn:microsoft.com/office/officeart/2008/layout/HexagonCluster"/>
    <dgm:cxn modelId="{64C77297-7D00-4E93-8A2B-01E90CE1A593}" type="presParOf" srcId="{4F40E927-1B34-4AD7-BA26-83DB1541C783}" destId="{15B89BAF-7F9F-481B-A2EB-8B3BF34C7D41}" srcOrd="0" destOrd="0" presId="urn:microsoft.com/office/officeart/2008/layout/HexagonCluster"/>
    <dgm:cxn modelId="{35FFDB7A-FB94-4C6D-80BC-EEF7D932619C}" type="presParOf" srcId="{99CA2F46-DDA0-40F5-9F50-2C207F5AB629}" destId="{ABC25DA9-4276-4ECB-BD58-DDF933EEF2EF}" srcOrd="3" destOrd="0" presId="urn:microsoft.com/office/officeart/2008/layout/HexagonCluster"/>
    <dgm:cxn modelId="{EAFC4BCF-86A2-4EE1-A55B-088DB82E274D}" type="presParOf" srcId="{ABC25DA9-4276-4ECB-BD58-DDF933EEF2EF}" destId="{10A39FD5-1CD2-43CD-AE0D-C47D5C8E2872}" srcOrd="0" destOrd="0" presId="urn:microsoft.com/office/officeart/2008/layout/HexagonCluster"/>
    <dgm:cxn modelId="{23DDD8E1-4168-4BDB-862D-84FFE2788F0B}" type="presParOf" srcId="{99CA2F46-DDA0-40F5-9F50-2C207F5AB629}" destId="{2D35D099-047F-4407-AE91-D8ACC62F884A}" srcOrd="4" destOrd="0" presId="urn:microsoft.com/office/officeart/2008/layout/HexagonCluster"/>
    <dgm:cxn modelId="{B00969C3-5F14-4349-9B2D-0FBD9058B942}" type="presParOf" srcId="{2D35D099-047F-4407-AE91-D8ACC62F884A}" destId="{5773D9F5-4845-4BD7-BF7D-7173E2EB3518}" srcOrd="0" destOrd="0" presId="urn:microsoft.com/office/officeart/2008/layout/HexagonCluster"/>
    <dgm:cxn modelId="{0054A635-E533-484F-9B60-77F2A1E31612}" type="presParOf" srcId="{99CA2F46-DDA0-40F5-9F50-2C207F5AB629}" destId="{DE5D1498-2818-491C-B486-FFC7A916DF54}" srcOrd="5" destOrd="0" presId="urn:microsoft.com/office/officeart/2008/layout/HexagonCluster"/>
    <dgm:cxn modelId="{80042C6D-6525-4F77-977B-95FA9D57358C}" type="presParOf" srcId="{DE5D1498-2818-491C-B486-FFC7A916DF54}" destId="{7632F578-418F-4409-B04C-21C9C17E58A0}" srcOrd="0" destOrd="0" presId="urn:microsoft.com/office/officeart/2008/layout/HexagonCluster"/>
    <dgm:cxn modelId="{2E6247F8-E115-437C-9423-188AC9B63B5E}" type="presParOf" srcId="{99CA2F46-DDA0-40F5-9F50-2C207F5AB629}" destId="{D00F841A-AA06-4903-9DE1-4D47D9383FB7}" srcOrd="6" destOrd="0" presId="urn:microsoft.com/office/officeart/2008/layout/HexagonCluster"/>
    <dgm:cxn modelId="{248199F8-E7BA-4B6D-A831-695B9D00933B}" type="presParOf" srcId="{D00F841A-AA06-4903-9DE1-4D47D9383FB7}" destId="{A40B8B51-38AA-4957-A7A4-B583C4412408}" srcOrd="0" destOrd="0" presId="urn:microsoft.com/office/officeart/2008/layout/HexagonCluster"/>
    <dgm:cxn modelId="{1ACDB94B-BD35-488E-AB7F-CC8EBDEC5586}" type="presParOf" srcId="{99CA2F46-DDA0-40F5-9F50-2C207F5AB629}" destId="{F74DDF3D-B7C3-4498-85E3-DD1A3C2B64FD}" srcOrd="7" destOrd="0" presId="urn:microsoft.com/office/officeart/2008/layout/HexagonCluster"/>
    <dgm:cxn modelId="{54A56D48-23E8-4834-914D-2EF31BE9AD29}" type="presParOf" srcId="{F74DDF3D-B7C3-4498-85E3-DD1A3C2B64FD}" destId="{AF48101D-CB8B-4595-84DA-C249AF2A00C3}" srcOrd="0" destOrd="0" presId="urn:microsoft.com/office/officeart/2008/layout/HexagonCluster"/>
    <dgm:cxn modelId="{71E4FC72-FA23-45FD-8B68-4E72EEC4A848}" type="presParOf" srcId="{99CA2F46-DDA0-40F5-9F50-2C207F5AB629}" destId="{C4DC8DC5-6D6E-4116-9173-88E2BB5F6AF0}" srcOrd="8" destOrd="0" presId="urn:microsoft.com/office/officeart/2008/layout/HexagonCluster"/>
    <dgm:cxn modelId="{991417AC-B364-42A5-94FD-A750A12F14DC}" type="presParOf" srcId="{C4DC8DC5-6D6E-4116-9173-88E2BB5F6AF0}" destId="{7501C05A-CDF0-4EE3-B06B-6B3EED51CEFA}" srcOrd="0" destOrd="0" presId="urn:microsoft.com/office/officeart/2008/layout/HexagonCluster"/>
    <dgm:cxn modelId="{39D08DAB-9843-4B14-8DA3-28B7877715AF}" type="presParOf" srcId="{99CA2F46-DDA0-40F5-9F50-2C207F5AB629}" destId="{01953C40-E3D5-4A78-BB20-E1E6109D3391}" srcOrd="9" destOrd="0" presId="urn:microsoft.com/office/officeart/2008/layout/HexagonCluster"/>
    <dgm:cxn modelId="{4C980B8F-FAF8-4B44-B337-E1C1396B8722}" type="presParOf" srcId="{01953C40-E3D5-4A78-BB20-E1E6109D3391}" destId="{F5821D8D-CAB3-4846-9BE9-BD9FD1544C1C}" srcOrd="0" destOrd="0" presId="urn:microsoft.com/office/officeart/2008/layout/HexagonCluster"/>
    <dgm:cxn modelId="{A6254ADD-3DAB-4FF8-BF16-00B74B7E7B9E}" type="presParOf" srcId="{99CA2F46-DDA0-40F5-9F50-2C207F5AB629}" destId="{5D8DDFAC-36ED-4D6C-8C48-314C48C5CB7D}" srcOrd="10" destOrd="0" presId="urn:microsoft.com/office/officeart/2008/layout/HexagonCluster"/>
    <dgm:cxn modelId="{14689936-E3BA-40B9-A953-D32BA3F698FC}" type="presParOf" srcId="{5D8DDFAC-36ED-4D6C-8C48-314C48C5CB7D}" destId="{2951CA1B-56CB-4DA2-97D3-B256FBD99B16}" srcOrd="0" destOrd="0" presId="urn:microsoft.com/office/officeart/2008/layout/HexagonCluster"/>
    <dgm:cxn modelId="{91841782-6EE9-4D7B-B952-627C1BEE1314}" type="presParOf" srcId="{99CA2F46-DDA0-40F5-9F50-2C207F5AB629}" destId="{17A32095-C07C-46E9-B177-FCDB2E58614E}" srcOrd="11" destOrd="0" presId="urn:microsoft.com/office/officeart/2008/layout/HexagonCluster"/>
    <dgm:cxn modelId="{1F93A5D9-FFCD-4089-B9DE-30B90230EE44}" type="presParOf" srcId="{17A32095-C07C-46E9-B177-FCDB2E58614E}" destId="{6CB5638D-81F8-4643-8522-E703FC9DDFC2}" srcOrd="0" destOrd="0" presId="urn:microsoft.com/office/officeart/2008/layout/HexagonCluster"/>
    <dgm:cxn modelId="{D9BECE5D-FED8-4BE5-A165-6BFB0C93EBBD}" type="presParOf" srcId="{99CA2F46-DDA0-40F5-9F50-2C207F5AB629}" destId="{AB1D7A2B-BC25-4464-ADBF-D507816EC80E}" srcOrd="12" destOrd="0" presId="urn:microsoft.com/office/officeart/2008/layout/HexagonCluster"/>
    <dgm:cxn modelId="{8AE2C52A-2F45-446A-B240-24C561A5E034}" type="presParOf" srcId="{AB1D7A2B-BC25-4464-ADBF-D507816EC80E}" destId="{4D9E437D-B348-4E34-BF30-2C7C4BDC395E}" srcOrd="0" destOrd="0" presId="urn:microsoft.com/office/officeart/2008/layout/HexagonCluster"/>
    <dgm:cxn modelId="{BFA9CB2C-06E9-47CC-AD11-65C1C6FB0A30}" type="presParOf" srcId="{99CA2F46-DDA0-40F5-9F50-2C207F5AB629}" destId="{C0D4E9A1-224C-4A26-99A1-F24D62FDD0C6}" srcOrd="13" destOrd="0" presId="urn:microsoft.com/office/officeart/2008/layout/HexagonCluster"/>
    <dgm:cxn modelId="{3D2214E6-2B18-41B2-AC9F-2C52DFE9E216}" type="presParOf" srcId="{C0D4E9A1-224C-4A26-99A1-F24D62FDD0C6}" destId="{C9095417-3968-4D6A-B48B-F588F8A06594}" srcOrd="0" destOrd="0" presId="urn:microsoft.com/office/officeart/2008/layout/HexagonCluster"/>
    <dgm:cxn modelId="{746B926F-6393-43CA-9BFC-42D3D53E6DDE}" type="presParOf" srcId="{99CA2F46-DDA0-40F5-9F50-2C207F5AB629}" destId="{37C7B329-6EEA-43D6-B4D9-8971922BC6F5}" srcOrd="14" destOrd="0" presId="urn:microsoft.com/office/officeart/2008/layout/HexagonCluster"/>
    <dgm:cxn modelId="{89C23B30-5316-4767-82EE-4CB17DADA32E}" type="presParOf" srcId="{37C7B329-6EEA-43D6-B4D9-8971922BC6F5}" destId="{67E8F7D6-71D4-4834-87AF-4E0840F770B2}" srcOrd="0" destOrd="0" presId="urn:microsoft.com/office/officeart/2008/layout/HexagonCluster"/>
    <dgm:cxn modelId="{0CC40AFD-780C-4F60-BE55-EEC10D909475}" type="presParOf" srcId="{99CA2F46-DDA0-40F5-9F50-2C207F5AB629}" destId="{8EAACD15-3802-44DA-B1D9-938436975368}" srcOrd="15" destOrd="0" presId="urn:microsoft.com/office/officeart/2008/layout/HexagonCluster"/>
    <dgm:cxn modelId="{6CFC4710-4A45-4083-9D61-4CF4B6F7152B}" type="presParOf" srcId="{8EAACD15-3802-44DA-B1D9-938436975368}" destId="{A312CF55-7283-41CA-A108-5F8F265730C3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C665F1-86E4-4828-A840-3E25D2B88B7D}" type="doc">
      <dgm:prSet loTypeId="urn:microsoft.com/office/officeart/2009/3/layout/HorizontalOrganizationChart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A927F6D-9666-4D75-A4CE-6134ACDB10E7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sz="2400" b="1" dirty="0">
            <a:solidFill>
              <a:schemeClr val="accent6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EE1A1E-85F9-4A44-8B4C-0B0EDAAFAFF2}" type="parTrans" cxnId="{7B977C3A-8673-49CD-946B-7A7C944BC2C3}">
      <dgm:prSet/>
      <dgm:spPr/>
      <dgm:t>
        <a:bodyPr/>
        <a:lstStyle/>
        <a:p>
          <a:endParaRPr lang="es-MX"/>
        </a:p>
      </dgm:t>
    </dgm:pt>
    <dgm:pt modelId="{34F7A8BB-0A3C-45B8-91FE-9F9AC0A91963}" type="sibTrans" cxnId="{7B977C3A-8673-49CD-946B-7A7C944BC2C3}">
      <dgm:prSet/>
      <dgm:spPr/>
      <dgm:t>
        <a:bodyPr/>
        <a:lstStyle/>
        <a:p>
          <a:endParaRPr lang="es-MX"/>
        </a:p>
      </dgm:t>
    </dgm:pt>
    <dgm:pt modelId="{F73F09A1-59F2-44FE-9081-01645CEBC14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Planificación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A7CBC6-9682-4AF3-AE80-AC0B0492B9A5}" type="parTrans" cxnId="{782DFC56-2310-4B62-BD0D-132E72DF41D7}">
      <dgm:prSet/>
      <dgm:spPr/>
      <dgm:t>
        <a:bodyPr/>
        <a:lstStyle/>
        <a:p>
          <a:endParaRPr lang="es-MX"/>
        </a:p>
      </dgm:t>
    </dgm:pt>
    <dgm:pt modelId="{7DFF9542-335B-437E-B5A7-057123B19978}" type="sibTrans" cxnId="{782DFC56-2310-4B62-BD0D-132E72DF41D7}">
      <dgm:prSet/>
      <dgm:spPr/>
      <dgm:t>
        <a:bodyPr/>
        <a:lstStyle/>
        <a:p>
          <a:endParaRPr lang="es-MX"/>
        </a:p>
      </dgm:t>
    </dgm:pt>
    <dgm:pt modelId="{9D453E30-4CF9-4D80-A036-87D0DCB61995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Selección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6A643B-C148-4DE6-80D3-263B2AE1D210}" type="parTrans" cxnId="{3C7E605A-0426-476A-97B1-815B65A6281A}">
      <dgm:prSet/>
      <dgm:spPr/>
      <dgm:t>
        <a:bodyPr/>
        <a:lstStyle/>
        <a:p>
          <a:endParaRPr lang="es-MX"/>
        </a:p>
      </dgm:t>
    </dgm:pt>
    <dgm:pt modelId="{382DB4CB-2441-43A7-A8B2-481293F685DC}" type="sibTrans" cxnId="{3C7E605A-0426-476A-97B1-815B65A6281A}">
      <dgm:prSet/>
      <dgm:spPr/>
      <dgm:t>
        <a:bodyPr/>
        <a:lstStyle/>
        <a:p>
          <a:endParaRPr lang="es-MX"/>
        </a:p>
      </dgm:t>
    </dgm:pt>
    <dgm:pt modelId="{88B13984-42E5-422A-8E3F-1E807A1250F6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Motivación y formación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820698-8CBC-4BFF-92F6-4BE2B31E6717}" type="parTrans" cxnId="{3C4E4F2E-781B-4A09-8297-2390FDEABCCF}">
      <dgm:prSet/>
      <dgm:spPr/>
      <dgm:t>
        <a:bodyPr/>
        <a:lstStyle/>
        <a:p>
          <a:endParaRPr lang="es-MX"/>
        </a:p>
      </dgm:t>
    </dgm:pt>
    <dgm:pt modelId="{CA9B5B40-130F-47D4-A35E-C208A142108F}" type="sibTrans" cxnId="{3C4E4F2E-781B-4A09-8297-2390FDEABCCF}">
      <dgm:prSet/>
      <dgm:spPr/>
      <dgm:t>
        <a:bodyPr/>
        <a:lstStyle/>
        <a:p>
          <a:endParaRPr lang="es-MX"/>
        </a:p>
      </dgm:t>
    </dgm:pt>
    <dgm:pt modelId="{B39DDF24-A82F-461D-A887-E0FA4EBD0553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Valoración de los puestos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ED0E54-C9E3-416F-91F5-913368278262}" type="parTrans" cxnId="{68952CA5-B437-4782-B2AE-F4F8D2680E10}">
      <dgm:prSet/>
      <dgm:spPr/>
      <dgm:t>
        <a:bodyPr/>
        <a:lstStyle/>
        <a:p>
          <a:endParaRPr lang="es-MX"/>
        </a:p>
      </dgm:t>
    </dgm:pt>
    <dgm:pt modelId="{5ADCC409-DBD3-4A5A-901A-0E3065DD64B9}" type="sibTrans" cxnId="{68952CA5-B437-4782-B2AE-F4F8D2680E10}">
      <dgm:prSet/>
      <dgm:spPr/>
      <dgm:t>
        <a:bodyPr/>
        <a:lstStyle/>
        <a:p>
          <a:endParaRPr lang="es-MX"/>
        </a:p>
      </dgm:t>
    </dgm:pt>
    <dgm:pt modelId="{28CACEEF-61AA-45E4-BECF-FB4F2FDBB319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Prevención de las necesidades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7A5EEA-66A4-48F5-94D9-BA76D1CEC554}" type="parTrans" cxnId="{D9E34964-0C38-4C11-A47F-DD6D1AC11B96}">
      <dgm:prSet/>
      <dgm:spPr/>
      <dgm:t>
        <a:bodyPr/>
        <a:lstStyle/>
        <a:p>
          <a:endParaRPr lang="es-MX"/>
        </a:p>
      </dgm:t>
    </dgm:pt>
    <dgm:pt modelId="{CD508529-B126-4819-B645-D0E7B21CA332}" type="sibTrans" cxnId="{D9E34964-0C38-4C11-A47F-DD6D1AC11B96}">
      <dgm:prSet/>
      <dgm:spPr/>
      <dgm:t>
        <a:bodyPr/>
        <a:lstStyle/>
        <a:p>
          <a:endParaRPr lang="es-MX"/>
        </a:p>
      </dgm:t>
    </dgm:pt>
    <dgm:pt modelId="{E4DD1949-30F6-4DC8-9288-8CFEEA864025}">
      <dgm:prSet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Elección del candidato para cada puesto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4C5866-8434-4646-A572-6B2D2E0DB710}" type="parTrans" cxnId="{C6D2261D-2A99-4697-B100-7283DB8ACA51}">
      <dgm:prSet/>
      <dgm:spPr/>
      <dgm:t>
        <a:bodyPr/>
        <a:lstStyle/>
        <a:p>
          <a:endParaRPr lang="es-MX"/>
        </a:p>
      </dgm:t>
    </dgm:pt>
    <dgm:pt modelId="{7E50649C-B107-4365-8253-AB4AA0023A6B}" type="sibTrans" cxnId="{C6D2261D-2A99-4697-B100-7283DB8ACA51}">
      <dgm:prSet/>
      <dgm:spPr/>
      <dgm:t>
        <a:bodyPr/>
        <a:lstStyle/>
        <a:p>
          <a:endParaRPr lang="es-MX"/>
        </a:p>
      </dgm:t>
    </dgm:pt>
    <dgm:pt modelId="{3E0D32A4-095A-4AC4-A259-B92C89A29CB9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Políticas de integración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EE9230-7A89-40F3-8FF4-42B5FDB0215E}" type="parTrans" cxnId="{A335F918-9CCB-4389-96C5-F8F48E49FBDB}">
      <dgm:prSet/>
      <dgm:spPr/>
      <dgm:t>
        <a:bodyPr/>
        <a:lstStyle/>
        <a:p>
          <a:endParaRPr lang="es-MX"/>
        </a:p>
      </dgm:t>
    </dgm:pt>
    <dgm:pt modelId="{6EC2F7CA-9656-4DD4-AEEB-AE36F9B0C566}" type="sibTrans" cxnId="{A335F918-9CCB-4389-96C5-F8F48E49FBDB}">
      <dgm:prSet/>
      <dgm:spPr/>
      <dgm:t>
        <a:bodyPr/>
        <a:lstStyle/>
        <a:p>
          <a:endParaRPr lang="es-MX"/>
        </a:p>
      </dgm:t>
    </dgm:pt>
    <dgm:pt modelId="{D5E46C28-9D72-4D6A-98DD-6B161556F011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Análisis de los puestos jerárquicamente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AEF700-40CD-4A69-9A83-12677CAEAB1A}" type="parTrans" cxnId="{D07F0FE7-94AC-421E-B0AF-FA51E9E14242}">
      <dgm:prSet/>
      <dgm:spPr/>
      <dgm:t>
        <a:bodyPr/>
        <a:lstStyle/>
        <a:p>
          <a:endParaRPr lang="es-MX"/>
        </a:p>
      </dgm:t>
    </dgm:pt>
    <dgm:pt modelId="{019C3C31-595B-4A3C-B58B-759DF5732A40}" type="sibTrans" cxnId="{D07F0FE7-94AC-421E-B0AF-FA51E9E14242}">
      <dgm:prSet/>
      <dgm:spPr/>
      <dgm:t>
        <a:bodyPr/>
        <a:lstStyle/>
        <a:p>
          <a:endParaRPr lang="es-MX"/>
        </a:p>
      </dgm:t>
    </dgm:pt>
    <dgm:pt modelId="{EC4E88B2-57AD-473B-B6CA-553EE9908C91}" type="pres">
      <dgm:prSet presAssocID="{59C665F1-86E4-4828-A840-3E25D2B88B7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35E2F37-5D23-4996-888C-BD9AB92CB040}" type="pres">
      <dgm:prSet presAssocID="{BA927F6D-9666-4D75-A4CE-6134ACDB10E7}" presName="hierRoot1" presStyleCnt="0">
        <dgm:presLayoutVars>
          <dgm:hierBranch val="init"/>
        </dgm:presLayoutVars>
      </dgm:prSet>
      <dgm:spPr/>
    </dgm:pt>
    <dgm:pt modelId="{278150B1-2244-40F0-B0E0-46B73DBBAA22}" type="pres">
      <dgm:prSet presAssocID="{BA927F6D-9666-4D75-A4CE-6134ACDB10E7}" presName="rootComposite1" presStyleCnt="0"/>
      <dgm:spPr/>
    </dgm:pt>
    <dgm:pt modelId="{98BE2DC7-882E-4FCC-A43D-A60F74436B61}" type="pres">
      <dgm:prSet presAssocID="{BA927F6D-9666-4D75-A4CE-6134ACDB10E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94A1553-C88A-4607-B4F2-C13FD3BE87CA}" type="pres">
      <dgm:prSet presAssocID="{BA927F6D-9666-4D75-A4CE-6134ACDB10E7}" presName="rootConnector1" presStyleLbl="node1" presStyleIdx="0" presStyleCnt="0"/>
      <dgm:spPr/>
      <dgm:t>
        <a:bodyPr/>
        <a:lstStyle/>
        <a:p>
          <a:endParaRPr lang="es-MX"/>
        </a:p>
      </dgm:t>
    </dgm:pt>
    <dgm:pt modelId="{52759955-5CE0-40CE-BB27-82F1B0C82C4A}" type="pres">
      <dgm:prSet presAssocID="{BA927F6D-9666-4D75-A4CE-6134ACDB10E7}" presName="hierChild2" presStyleCnt="0"/>
      <dgm:spPr/>
    </dgm:pt>
    <dgm:pt modelId="{26A11348-79A4-4310-AF5C-017E7759AEFB}" type="pres">
      <dgm:prSet presAssocID="{BFA7CBC6-9682-4AF3-AE80-AC0B0492B9A5}" presName="Name64" presStyleLbl="parChTrans1D2" presStyleIdx="0" presStyleCnt="4"/>
      <dgm:spPr/>
      <dgm:t>
        <a:bodyPr/>
        <a:lstStyle/>
        <a:p>
          <a:endParaRPr lang="es-MX"/>
        </a:p>
      </dgm:t>
    </dgm:pt>
    <dgm:pt modelId="{C6A5BE55-02AC-403D-8C3E-D7EFF27A3896}" type="pres">
      <dgm:prSet presAssocID="{F73F09A1-59F2-44FE-9081-01645CEBC143}" presName="hierRoot2" presStyleCnt="0">
        <dgm:presLayoutVars>
          <dgm:hierBranch val="init"/>
        </dgm:presLayoutVars>
      </dgm:prSet>
      <dgm:spPr/>
    </dgm:pt>
    <dgm:pt modelId="{68B9D542-14AA-4194-9217-4FBDE82D7A54}" type="pres">
      <dgm:prSet presAssocID="{F73F09A1-59F2-44FE-9081-01645CEBC143}" presName="rootComposite" presStyleCnt="0"/>
      <dgm:spPr/>
    </dgm:pt>
    <dgm:pt modelId="{1654EAEC-B3D9-4973-B342-792891CB85EE}" type="pres">
      <dgm:prSet presAssocID="{F73F09A1-59F2-44FE-9081-01645CEBC143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6166621-971D-48D5-B69F-433FE2A020E6}" type="pres">
      <dgm:prSet presAssocID="{F73F09A1-59F2-44FE-9081-01645CEBC143}" presName="rootConnector" presStyleLbl="node2" presStyleIdx="0" presStyleCnt="4"/>
      <dgm:spPr/>
      <dgm:t>
        <a:bodyPr/>
        <a:lstStyle/>
        <a:p>
          <a:endParaRPr lang="es-MX"/>
        </a:p>
      </dgm:t>
    </dgm:pt>
    <dgm:pt modelId="{C2932E71-39E4-422B-AE5A-4BC3F71C6966}" type="pres">
      <dgm:prSet presAssocID="{F73F09A1-59F2-44FE-9081-01645CEBC143}" presName="hierChild4" presStyleCnt="0"/>
      <dgm:spPr/>
    </dgm:pt>
    <dgm:pt modelId="{86179935-8951-457D-8C06-015F85D7F3C2}" type="pres">
      <dgm:prSet presAssocID="{987A5EEA-66A4-48F5-94D9-BA76D1CEC554}" presName="Name64" presStyleLbl="parChTrans1D3" presStyleIdx="0" presStyleCnt="4"/>
      <dgm:spPr/>
      <dgm:t>
        <a:bodyPr/>
        <a:lstStyle/>
        <a:p>
          <a:endParaRPr lang="es-MX"/>
        </a:p>
      </dgm:t>
    </dgm:pt>
    <dgm:pt modelId="{35FB2472-8117-4216-A183-8DF3D2D68F2E}" type="pres">
      <dgm:prSet presAssocID="{28CACEEF-61AA-45E4-BECF-FB4F2FDBB319}" presName="hierRoot2" presStyleCnt="0">
        <dgm:presLayoutVars>
          <dgm:hierBranch val="init"/>
        </dgm:presLayoutVars>
      </dgm:prSet>
      <dgm:spPr/>
    </dgm:pt>
    <dgm:pt modelId="{0BE78481-DCD7-47DF-A56A-CF32AA806777}" type="pres">
      <dgm:prSet presAssocID="{28CACEEF-61AA-45E4-BECF-FB4F2FDBB319}" presName="rootComposite" presStyleCnt="0"/>
      <dgm:spPr/>
    </dgm:pt>
    <dgm:pt modelId="{C1A304D8-2C2E-4C6F-899A-5EC9B04422FE}" type="pres">
      <dgm:prSet presAssocID="{28CACEEF-61AA-45E4-BECF-FB4F2FDBB319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B321AF7-CD86-40BF-A535-E93047BAE6FF}" type="pres">
      <dgm:prSet presAssocID="{28CACEEF-61AA-45E4-BECF-FB4F2FDBB319}" presName="rootConnector" presStyleLbl="node3" presStyleIdx="0" presStyleCnt="4"/>
      <dgm:spPr/>
      <dgm:t>
        <a:bodyPr/>
        <a:lstStyle/>
        <a:p>
          <a:endParaRPr lang="es-MX"/>
        </a:p>
      </dgm:t>
    </dgm:pt>
    <dgm:pt modelId="{D9D53857-8FB8-490F-8B0B-E994240DF09E}" type="pres">
      <dgm:prSet presAssocID="{28CACEEF-61AA-45E4-BECF-FB4F2FDBB319}" presName="hierChild4" presStyleCnt="0"/>
      <dgm:spPr/>
    </dgm:pt>
    <dgm:pt modelId="{773C7526-ED21-4C82-88EF-170858770503}" type="pres">
      <dgm:prSet presAssocID="{28CACEEF-61AA-45E4-BECF-FB4F2FDBB319}" presName="hierChild5" presStyleCnt="0"/>
      <dgm:spPr/>
    </dgm:pt>
    <dgm:pt modelId="{312BC06D-1668-4BA2-BD3B-FE766E12DF6D}" type="pres">
      <dgm:prSet presAssocID="{F73F09A1-59F2-44FE-9081-01645CEBC143}" presName="hierChild5" presStyleCnt="0"/>
      <dgm:spPr/>
    </dgm:pt>
    <dgm:pt modelId="{A7A9BA6B-9CB9-4202-90B8-B376F78B53E4}" type="pres">
      <dgm:prSet presAssocID="{786A643B-C148-4DE6-80D3-263B2AE1D210}" presName="Name64" presStyleLbl="parChTrans1D2" presStyleIdx="1" presStyleCnt="4"/>
      <dgm:spPr/>
      <dgm:t>
        <a:bodyPr/>
        <a:lstStyle/>
        <a:p>
          <a:endParaRPr lang="es-MX"/>
        </a:p>
      </dgm:t>
    </dgm:pt>
    <dgm:pt modelId="{26F5D94D-768B-4A3F-8305-5920835A1A9D}" type="pres">
      <dgm:prSet presAssocID="{9D453E30-4CF9-4D80-A036-87D0DCB61995}" presName="hierRoot2" presStyleCnt="0">
        <dgm:presLayoutVars>
          <dgm:hierBranch val="init"/>
        </dgm:presLayoutVars>
      </dgm:prSet>
      <dgm:spPr/>
    </dgm:pt>
    <dgm:pt modelId="{9F692CB1-E168-4206-A826-0B389D18E323}" type="pres">
      <dgm:prSet presAssocID="{9D453E30-4CF9-4D80-A036-87D0DCB61995}" presName="rootComposite" presStyleCnt="0"/>
      <dgm:spPr/>
    </dgm:pt>
    <dgm:pt modelId="{2B3E7AF4-1BB5-4EA6-9895-CE994A97A497}" type="pres">
      <dgm:prSet presAssocID="{9D453E30-4CF9-4D80-A036-87D0DCB61995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5904AB5-4593-489C-AB61-670E92586841}" type="pres">
      <dgm:prSet presAssocID="{9D453E30-4CF9-4D80-A036-87D0DCB61995}" presName="rootConnector" presStyleLbl="node2" presStyleIdx="1" presStyleCnt="4"/>
      <dgm:spPr/>
      <dgm:t>
        <a:bodyPr/>
        <a:lstStyle/>
        <a:p>
          <a:endParaRPr lang="es-MX"/>
        </a:p>
      </dgm:t>
    </dgm:pt>
    <dgm:pt modelId="{B1D84BA8-E5F1-4689-AADE-8356A5CE7695}" type="pres">
      <dgm:prSet presAssocID="{9D453E30-4CF9-4D80-A036-87D0DCB61995}" presName="hierChild4" presStyleCnt="0"/>
      <dgm:spPr/>
    </dgm:pt>
    <dgm:pt modelId="{F1FD8864-38C5-4B2E-82FD-5C78B0AC29B7}" type="pres">
      <dgm:prSet presAssocID="{9A4C5866-8434-4646-A572-6B2D2E0DB710}" presName="Name64" presStyleLbl="parChTrans1D3" presStyleIdx="1" presStyleCnt="4"/>
      <dgm:spPr/>
      <dgm:t>
        <a:bodyPr/>
        <a:lstStyle/>
        <a:p>
          <a:endParaRPr lang="es-MX"/>
        </a:p>
      </dgm:t>
    </dgm:pt>
    <dgm:pt modelId="{BFA44A56-FE82-4068-9AEF-371E3501EC89}" type="pres">
      <dgm:prSet presAssocID="{E4DD1949-30F6-4DC8-9288-8CFEEA864025}" presName="hierRoot2" presStyleCnt="0">
        <dgm:presLayoutVars>
          <dgm:hierBranch val="init"/>
        </dgm:presLayoutVars>
      </dgm:prSet>
      <dgm:spPr/>
    </dgm:pt>
    <dgm:pt modelId="{6C81E8D6-2AFB-43D6-BADC-08AECC574893}" type="pres">
      <dgm:prSet presAssocID="{E4DD1949-30F6-4DC8-9288-8CFEEA864025}" presName="rootComposite" presStyleCnt="0"/>
      <dgm:spPr/>
    </dgm:pt>
    <dgm:pt modelId="{D5F48913-CDAA-4DAA-86F9-C1E19A725BBB}" type="pres">
      <dgm:prSet presAssocID="{E4DD1949-30F6-4DC8-9288-8CFEEA864025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7BDEAE-3051-4825-B848-2745AC5BE1FD}" type="pres">
      <dgm:prSet presAssocID="{E4DD1949-30F6-4DC8-9288-8CFEEA864025}" presName="rootConnector" presStyleLbl="node3" presStyleIdx="1" presStyleCnt="4"/>
      <dgm:spPr/>
      <dgm:t>
        <a:bodyPr/>
        <a:lstStyle/>
        <a:p>
          <a:endParaRPr lang="es-MX"/>
        </a:p>
      </dgm:t>
    </dgm:pt>
    <dgm:pt modelId="{26DCC368-D6C7-4B87-BAEF-46A1BA2ED186}" type="pres">
      <dgm:prSet presAssocID="{E4DD1949-30F6-4DC8-9288-8CFEEA864025}" presName="hierChild4" presStyleCnt="0"/>
      <dgm:spPr/>
    </dgm:pt>
    <dgm:pt modelId="{05257986-06CE-4C33-B8E5-4C7C810835D4}" type="pres">
      <dgm:prSet presAssocID="{E4DD1949-30F6-4DC8-9288-8CFEEA864025}" presName="hierChild5" presStyleCnt="0"/>
      <dgm:spPr/>
    </dgm:pt>
    <dgm:pt modelId="{2E8D8341-23B9-43AA-845E-95B0B2968408}" type="pres">
      <dgm:prSet presAssocID="{9D453E30-4CF9-4D80-A036-87D0DCB61995}" presName="hierChild5" presStyleCnt="0"/>
      <dgm:spPr/>
    </dgm:pt>
    <dgm:pt modelId="{3542BBBF-CBB3-49C6-87FF-C552FD69F0F1}" type="pres">
      <dgm:prSet presAssocID="{2D820698-8CBC-4BFF-92F6-4BE2B31E6717}" presName="Name64" presStyleLbl="parChTrans1D2" presStyleIdx="2" presStyleCnt="4"/>
      <dgm:spPr/>
      <dgm:t>
        <a:bodyPr/>
        <a:lstStyle/>
        <a:p>
          <a:endParaRPr lang="es-MX"/>
        </a:p>
      </dgm:t>
    </dgm:pt>
    <dgm:pt modelId="{C78A90D3-EC7D-4C06-9179-5772CE66B3FB}" type="pres">
      <dgm:prSet presAssocID="{88B13984-42E5-422A-8E3F-1E807A1250F6}" presName="hierRoot2" presStyleCnt="0">
        <dgm:presLayoutVars>
          <dgm:hierBranch val="init"/>
        </dgm:presLayoutVars>
      </dgm:prSet>
      <dgm:spPr/>
    </dgm:pt>
    <dgm:pt modelId="{257B0186-737E-44CB-A562-147779BAE147}" type="pres">
      <dgm:prSet presAssocID="{88B13984-42E5-422A-8E3F-1E807A1250F6}" presName="rootComposite" presStyleCnt="0"/>
      <dgm:spPr/>
    </dgm:pt>
    <dgm:pt modelId="{58AED001-D056-47FA-9AF9-3EA7645833B0}" type="pres">
      <dgm:prSet presAssocID="{88B13984-42E5-422A-8E3F-1E807A1250F6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B8E8B21-4E96-46E1-9ACA-E5DDBFD9084A}" type="pres">
      <dgm:prSet presAssocID="{88B13984-42E5-422A-8E3F-1E807A1250F6}" presName="rootConnector" presStyleLbl="node2" presStyleIdx="2" presStyleCnt="4"/>
      <dgm:spPr/>
      <dgm:t>
        <a:bodyPr/>
        <a:lstStyle/>
        <a:p>
          <a:endParaRPr lang="es-MX"/>
        </a:p>
      </dgm:t>
    </dgm:pt>
    <dgm:pt modelId="{9A420347-BEFD-4BD1-863B-24844421D2FB}" type="pres">
      <dgm:prSet presAssocID="{88B13984-42E5-422A-8E3F-1E807A1250F6}" presName="hierChild4" presStyleCnt="0"/>
      <dgm:spPr/>
    </dgm:pt>
    <dgm:pt modelId="{633A79A9-1EA9-42A7-8EB7-47D8E7BABAE7}" type="pres">
      <dgm:prSet presAssocID="{BAEE9230-7A89-40F3-8FF4-42B5FDB0215E}" presName="Name64" presStyleLbl="parChTrans1D3" presStyleIdx="2" presStyleCnt="4"/>
      <dgm:spPr/>
      <dgm:t>
        <a:bodyPr/>
        <a:lstStyle/>
        <a:p>
          <a:endParaRPr lang="es-MX"/>
        </a:p>
      </dgm:t>
    </dgm:pt>
    <dgm:pt modelId="{1BF1C828-B70A-4D60-B0B3-8EFE4002F60B}" type="pres">
      <dgm:prSet presAssocID="{3E0D32A4-095A-4AC4-A259-B92C89A29CB9}" presName="hierRoot2" presStyleCnt="0">
        <dgm:presLayoutVars>
          <dgm:hierBranch val="init"/>
        </dgm:presLayoutVars>
      </dgm:prSet>
      <dgm:spPr/>
    </dgm:pt>
    <dgm:pt modelId="{1651E524-85EB-4D2D-8FC9-6C8ABD19B1CB}" type="pres">
      <dgm:prSet presAssocID="{3E0D32A4-095A-4AC4-A259-B92C89A29CB9}" presName="rootComposite" presStyleCnt="0"/>
      <dgm:spPr/>
    </dgm:pt>
    <dgm:pt modelId="{05C71B88-81B6-4308-8B81-4E925B483843}" type="pres">
      <dgm:prSet presAssocID="{3E0D32A4-095A-4AC4-A259-B92C89A29CB9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20D414B-5FDE-40C4-B11B-A8B62CF398A1}" type="pres">
      <dgm:prSet presAssocID="{3E0D32A4-095A-4AC4-A259-B92C89A29CB9}" presName="rootConnector" presStyleLbl="node3" presStyleIdx="2" presStyleCnt="4"/>
      <dgm:spPr/>
      <dgm:t>
        <a:bodyPr/>
        <a:lstStyle/>
        <a:p>
          <a:endParaRPr lang="es-MX"/>
        </a:p>
      </dgm:t>
    </dgm:pt>
    <dgm:pt modelId="{499B9888-8596-4893-BCC5-B9D9E64B841A}" type="pres">
      <dgm:prSet presAssocID="{3E0D32A4-095A-4AC4-A259-B92C89A29CB9}" presName="hierChild4" presStyleCnt="0"/>
      <dgm:spPr/>
    </dgm:pt>
    <dgm:pt modelId="{C822547F-5579-4977-8F24-4CC71671A587}" type="pres">
      <dgm:prSet presAssocID="{3E0D32A4-095A-4AC4-A259-B92C89A29CB9}" presName="hierChild5" presStyleCnt="0"/>
      <dgm:spPr/>
    </dgm:pt>
    <dgm:pt modelId="{C9236D4A-2FE3-4761-B789-F78C4ACB06D9}" type="pres">
      <dgm:prSet presAssocID="{88B13984-42E5-422A-8E3F-1E807A1250F6}" presName="hierChild5" presStyleCnt="0"/>
      <dgm:spPr/>
    </dgm:pt>
    <dgm:pt modelId="{E48621B3-1244-4DC6-BB37-2BF44812AD0B}" type="pres">
      <dgm:prSet presAssocID="{05ED0E54-C9E3-416F-91F5-913368278262}" presName="Name64" presStyleLbl="parChTrans1D2" presStyleIdx="3" presStyleCnt="4"/>
      <dgm:spPr/>
      <dgm:t>
        <a:bodyPr/>
        <a:lstStyle/>
        <a:p>
          <a:endParaRPr lang="es-MX"/>
        </a:p>
      </dgm:t>
    </dgm:pt>
    <dgm:pt modelId="{F59F860D-16AA-42E3-A840-8FF8200DF894}" type="pres">
      <dgm:prSet presAssocID="{B39DDF24-A82F-461D-A887-E0FA4EBD0553}" presName="hierRoot2" presStyleCnt="0">
        <dgm:presLayoutVars>
          <dgm:hierBranch val="init"/>
        </dgm:presLayoutVars>
      </dgm:prSet>
      <dgm:spPr/>
    </dgm:pt>
    <dgm:pt modelId="{2299E7D2-2B8A-4152-8FDE-B7CA722CEFF5}" type="pres">
      <dgm:prSet presAssocID="{B39DDF24-A82F-461D-A887-E0FA4EBD0553}" presName="rootComposite" presStyleCnt="0"/>
      <dgm:spPr/>
    </dgm:pt>
    <dgm:pt modelId="{27E58F2D-951C-4F80-A775-FEB919EED138}" type="pres">
      <dgm:prSet presAssocID="{B39DDF24-A82F-461D-A887-E0FA4EBD055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495E97E-6F09-4AC2-A556-82DB4336E037}" type="pres">
      <dgm:prSet presAssocID="{B39DDF24-A82F-461D-A887-E0FA4EBD0553}" presName="rootConnector" presStyleLbl="node2" presStyleIdx="3" presStyleCnt="4"/>
      <dgm:spPr/>
      <dgm:t>
        <a:bodyPr/>
        <a:lstStyle/>
        <a:p>
          <a:endParaRPr lang="es-MX"/>
        </a:p>
      </dgm:t>
    </dgm:pt>
    <dgm:pt modelId="{79988D89-B1F0-4CA0-8D72-1DD256E544A5}" type="pres">
      <dgm:prSet presAssocID="{B39DDF24-A82F-461D-A887-E0FA4EBD0553}" presName="hierChild4" presStyleCnt="0"/>
      <dgm:spPr/>
    </dgm:pt>
    <dgm:pt modelId="{CAABA7E0-16E0-4847-971F-0C02C853414B}" type="pres">
      <dgm:prSet presAssocID="{1DAEF700-40CD-4A69-9A83-12677CAEAB1A}" presName="Name64" presStyleLbl="parChTrans1D3" presStyleIdx="3" presStyleCnt="4"/>
      <dgm:spPr/>
      <dgm:t>
        <a:bodyPr/>
        <a:lstStyle/>
        <a:p>
          <a:endParaRPr lang="es-MX"/>
        </a:p>
      </dgm:t>
    </dgm:pt>
    <dgm:pt modelId="{92615D9A-0213-4BB8-B7EC-F5E47A69F865}" type="pres">
      <dgm:prSet presAssocID="{D5E46C28-9D72-4D6A-98DD-6B161556F011}" presName="hierRoot2" presStyleCnt="0">
        <dgm:presLayoutVars>
          <dgm:hierBranch val="init"/>
        </dgm:presLayoutVars>
      </dgm:prSet>
      <dgm:spPr/>
    </dgm:pt>
    <dgm:pt modelId="{1B10D405-7A4D-4F67-85FB-60F14F26C5CA}" type="pres">
      <dgm:prSet presAssocID="{D5E46C28-9D72-4D6A-98DD-6B161556F011}" presName="rootComposite" presStyleCnt="0"/>
      <dgm:spPr/>
    </dgm:pt>
    <dgm:pt modelId="{8047FBC2-7836-4B5F-A986-8185C620BDED}" type="pres">
      <dgm:prSet presAssocID="{D5E46C28-9D72-4D6A-98DD-6B161556F011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0DD80C9-46C9-418D-B072-4E1A674BE957}" type="pres">
      <dgm:prSet presAssocID="{D5E46C28-9D72-4D6A-98DD-6B161556F011}" presName="rootConnector" presStyleLbl="node3" presStyleIdx="3" presStyleCnt="4"/>
      <dgm:spPr/>
      <dgm:t>
        <a:bodyPr/>
        <a:lstStyle/>
        <a:p>
          <a:endParaRPr lang="es-MX"/>
        </a:p>
      </dgm:t>
    </dgm:pt>
    <dgm:pt modelId="{78D5D2AF-BEB4-4E56-8B67-6D0A85D39F08}" type="pres">
      <dgm:prSet presAssocID="{D5E46C28-9D72-4D6A-98DD-6B161556F011}" presName="hierChild4" presStyleCnt="0"/>
      <dgm:spPr/>
    </dgm:pt>
    <dgm:pt modelId="{35E7FDC1-3B79-4E1E-A8D6-94F4ED7D137A}" type="pres">
      <dgm:prSet presAssocID="{D5E46C28-9D72-4D6A-98DD-6B161556F011}" presName="hierChild5" presStyleCnt="0"/>
      <dgm:spPr/>
    </dgm:pt>
    <dgm:pt modelId="{6FBAF821-CDF7-49F4-933C-DEAF45A421D3}" type="pres">
      <dgm:prSet presAssocID="{B39DDF24-A82F-461D-A887-E0FA4EBD0553}" presName="hierChild5" presStyleCnt="0"/>
      <dgm:spPr/>
    </dgm:pt>
    <dgm:pt modelId="{7D7C3BF8-3D2E-4EF8-9CED-A17B2761F295}" type="pres">
      <dgm:prSet presAssocID="{BA927F6D-9666-4D75-A4CE-6134ACDB10E7}" presName="hierChild3" presStyleCnt="0"/>
      <dgm:spPr/>
    </dgm:pt>
  </dgm:ptLst>
  <dgm:cxnLst>
    <dgm:cxn modelId="{54619EBF-C5F0-477B-AD79-3BB9F4F36480}" type="presOf" srcId="{3E0D32A4-095A-4AC4-A259-B92C89A29CB9}" destId="{E20D414B-5FDE-40C4-B11B-A8B62CF398A1}" srcOrd="1" destOrd="0" presId="urn:microsoft.com/office/officeart/2009/3/layout/HorizontalOrganizationChart"/>
    <dgm:cxn modelId="{83F3CC40-A255-4015-8855-97209D896258}" type="presOf" srcId="{BAEE9230-7A89-40F3-8FF4-42B5FDB0215E}" destId="{633A79A9-1EA9-42A7-8EB7-47D8E7BABAE7}" srcOrd="0" destOrd="0" presId="urn:microsoft.com/office/officeart/2009/3/layout/HorizontalOrganizationChart"/>
    <dgm:cxn modelId="{E445451F-0DB2-4B00-B42D-C0C58576CDD8}" type="presOf" srcId="{88B13984-42E5-422A-8E3F-1E807A1250F6}" destId="{9B8E8B21-4E96-46E1-9ACA-E5DDBFD9084A}" srcOrd="1" destOrd="0" presId="urn:microsoft.com/office/officeart/2009/3/layout/HorizontalOrganizationChart"/>
    <dgm:cxn modelId="{3C7E605A-0426-476A-97B1-815B65A6281A}" srcId="{BA927F6D-9666-4D75-A4CE-6134ACDB10E7}" destId="{9D453E30-4CF9-4D80-A036-87D0DCB61995}" srcOrd="1" destOrd="0" parTransId="{786A643B-C148-4DE6-80D3-263B2AE1D210}" sibTransId="{382DB4CB-2441-43A7-A8B2-481293F685DC}"/>
    <dgm:cxn modelId="{83E72150-3A4C-469D-837E-B88422E5B506}" type="presOf" srcId="{E4DD1949-30F6-4DC8-9288-8CFEEA864025}" destId="{E87BDEAE-3051-4825-B848-2745AC5BE1FD}" srcOrd="1" destOrd="0" presId="urn:microsoft.com/office/officeart/2009/3/layout/HorizontalOrganizationChart"/>
    <dgm:cxn modelId="{F5074A6E-BF9E-4B7D-804F-CF9006FEED35}" type="presOf" srcId="{987A5EEA-66A4-48F5-94D9-BA76D1CEC554}" destId="{86179935-8951-457D-8C06-015F85D7F3C2}" srcOrd="0" destOrd="0" presId="urn:microsoft.com/office/officeart/2009/3/layout/HorizontalOrganizationChart"/>
    <dgm:cxn modelId="{F5835AEF-E5BF-424D-A54F-9B9C59657314}" type="presOf" srcId="{BFA7CBC6-9682-4AF3-AE80-AC0B0492B9A5}" destId="{26A11348-79A4-4310-AF5C-017E7759AEFB}" srcOrd="0" destOrd="0" presId="urn:microsoft.com/office/officeart/2009/3/layout/HorizontalOrganizationChart"/>
    <dgm:cxn modelId="{4DD86877-A0F9-45D3-918A-1A6D0767A8A6}" type="presOf" srcId="{1DAEF700-40CD-4A69-9A83-12677CAEAB1A}" destId="{CAABA7E0-16E0-4847-971F-0C02C853414B}" srcOrd="0" destOrd="0" presId="urn:microsoft.com/office/officeart/2009/3/layout/HorizontalOrganizationChart"/>
    <dgm:cxn modelId="{770BCE98-A5E5-4FA1-8FB3-EA27A9B50650}" type="presOf" srcId="{9D453E30-4CF9-4D80-A036-87D0DCB61995}" destId="{2B3E7AF4-1BB5-4EA6-9895-CE994A97A497}" srcOrd="0" destOrd="0" presId="urn:microsoft.com/office/officeart/2009/3/layout/HorizontalOrganizationChart"/>
    <dgm:cxn modelId="{A335F918-9CCB-4389-96C5-F8F48E49FBDB}" srcId="{88B13984-42E5-422A-8E3F-1E807A1250F6}" destId="{3E0D32A4-095A-4AC4-A259-B92C89A29CB9}" srcOrd="0" destOrd="0" parTransId="{BAEE9230-7A89-40F3-8FF4-42B5FDB0215E}" sibTransId="{6EC2F7CA-9656-4DD4-AEEB-AE36F9B0C566}"/>
    <dgm:cxn modelId="{64EB6AC3-8D6B-4BEF-AAD9-7E08A43980D3}" type="presOf" srcId="{88B13984-42E5-422A-8E3F-1E807A1250F6}" destId="{58AED001-D056-47FA-9AF9-3EA7645833B0}" srcOrd="0" destOrd="0" presId="urn:microsoft.com/office/officeart/2009/3/layout/HorizontalOrganizationChart"/>
    <dgm:cxn modelId="{A0260D85-A13D-4A00-A162-A259BB6DAA9C}" type="presOf" srcId="{BA927F6D-9666-4D75-A4CE-6134ACDB10E7}" destId="{394A1553-C88A-4607-B4F2-C13FD3BE87CA}" srcOrd="1" destOrd="0" presId="urn:microsoft.com/office/officeart/2009/3/layout/HorizontalOrganizationChart"/>
    <dgm:cxn modelId="{7B4ED82F-0DD0-4B21-93D8-A68A43AED6C8}" type="presOf" srcId="{BA927F6D-9666-4D75-A4CE-6134ACDB10E7}" destId="{98BE2DC7-882E-4FCC-A43D-A60F74436B61}" srcOrd="0" destOrd="0" presId="urn:microsoft.com/office/officeart/2009/3/layout/HorizontalOrganizationChart"/>
    <dgm:cxn modelId="{A4A482CF-8319-4342-8E87-2CF995AF3436}" type="presOf" srcId="{9A4C5866-8434-4646-A572-6B2D2E0DB710}" destId="{F1FD8864-38C5-4B2E-82FD-5C78B0AC29B7}" srcOrd="0" destOrd="0" presId="urn:microsoft.com/office/officeart/2009/3/layout/HorizontalOrganizationChart"/>
    <dgm:cxn modelId="{68952CA5-B437-4782-B2AE-F4F8D2680E10}" srcId="{BA927F6D-9666-4D75-A4CE-6134ACDB10E7}" destId="{B39DDF24-A82F-461D-A887-E0FA4EBD0553}" srcOrd="3" destOrd="0" parTransId="{05ED0E54-C9E3-416F-91F5-913368278262}" sibTransId="{5ADCC409-DBD3-4A5A-901A-0E3065DD64B9}"/>
    <dgm:cxn modelId="{C379B7F9-939D-4F8F-BDFD-CAC300E22CD2}" type="presOf" srcId="{B39DDF24-A82F-461D-A887-E0FA4EBD0553}" destId="{27E58F2D-951C-4F80-A775-FEB919EED138}" srcOrd="0" destOrd="0" presId="urn:microsoft.com/office/officeart/2009/3/layout/HorizontalOrganizationChart"/>
    <dgm:cxn modelId="{7B977C3A-8673-49CD-946B-7A7C944BC2C3}" srcId="{59C665F1-86E4-4828-A840-3E25D2B88B7D}" destId="{BA927F6D-9666-4D75-A4CE-6134ACDB10E7}" srcOrd="0" destOrd="0" parTransId="{7EEE1A1E-85F9-4A44-8B4C-0B0EDAAFAFF2}" sibTransId="{34F7A8BB-0A3C-45B8-91FE-9F9AC0A91963}"/>
    <dgm:cxn modelId="{0EE08D64-8D36-46F3-AB9C-051F2FC552E7}" type="presOf" srcId="{B39DDF24-A82F-461D-A887-E0FA4EBD0553}" destId="{5495E97E-6F09-4AC2-A556-82DB4336E037}" srcOrd="1" destOrd="0" presId="urn:microsoft.com/office/officeart/2009/3/layout/HorizontalOrganizationChart"/>
    <dgm:cxn modelId="{C2DADC62-F772-43CE-A4A1-CC525C562540}" type="presOf" srcId="{28CACEEF-61AA-45E4-BECF-FB4F2FDBB319}" destId="{1B321AF7-CD86-40BF-A535-E93047BAE6FF}" srcOrd="1" destOrd="0" presId="urn:microsoft.com/office/officeart/2009/3/layout/HorizontalOrganizationChart"/>
    <dgm:cxn modelId="{243F9291-E6D4-4072-B7E5-351C5E5C70D0}" type="presOf" srcId="{9D453E30-4CF9-4D80-A036-87D0DCB61995}" destId="{A5904AB5-4593-489C-AB61-670E92586841}" srcOrd="1" destOrd="0" presId="urn:microsoft.com/office/officeart/2009/3/layout/HorizontalOrganizationChart"/>
    <dgm:cxn modelId="{64570A1C-32B8-465F-9DF1-F49110C81C49}" type="presOf" srcId="{28CACEEF-61AA-45E4-BECF-FB4F2FDBB319}" destId="{C1A304D8-2C2E-4C6F-899A-5EC9B04422FE}" srcOrd="0" destOrd="0" presId="urn:microsoft.com/office/officeart/2009/3/layout/HorizontalOrganizationChart"/>
    <dgm:cxn modelId="{782DFC56-2310-4B62-BD0D-132E72DF41D7}" srcId="{BA927F6D-9666-4D75-A4CE-6134ACDB10E7}" destId="{F73F09A1-59F2-44FE-9081-01645CEBC143}" srcOrd="0" destOrd="0" parTransId="{BFA7CBC6-9682-4AF3-AE80-AC0B0492B9A5}" sibTransId="{7DFF9542-335B-437E-B5A7-057123B19978}"/>
    <dgm:cxn modelId="{D07F0FE7-94AC-421E-B0AF-FA51E9E14242}" srcId="{B39DDF24-A82F-461D-A887-E0FA4EBD0553}" destId="{D5E46C28-9D72-4D6A-98DD-6B161556F011}" srcOrd="0" destOrd="0" parTransId="{1DAEF700-40CD-4A69-9A83-12677CAEAB1A}" sibTransId="{019C3C31-595B-4A3C-B58B-759DF5732A40}"/>
    <dgm:cxn modelId="{C6D2261D-2A99-4697-B100-7283DB8ACA51}" srcId="{9D453E30-4CF9-4D80-A036-87D0DCB61995}" destId="{E4DD1949-30F6-4DC8-9288-8CFEEA864025}" srcOrd="0" destOrd="0" parTransId="{9A4C5866-8434-4646-A572-6B2D2E0DB710}" sibTransId="{7E50649C-B107-4365-8253-AB4AA0023A6B}"/>
    <dgm:cxn modelId="{8B991FA6-1973-4116-BD1F-545D1978746F}" type="presOf" srcId="{3E0D32A4-095A-4AC4-A259-B92C89A29CB9}" destId="{05C71B88-81B6-4308-8B81-4E925B483843}" srcOrd="0" destOrd="0" presId="urn:microsoft.com/office/officeart/2009/3/layout/HorizontalOrganizationChart"/>
    <dgm:cxn modelId="{70AC2DC8-C74C-4453-8EC5-61DFEBA30EB4}" type="presOf" srcId="{05ED0E54-C9E3-416F-91F5-913368278262}" destId="{E48621B3-1244-4DC6-BB37-2BF44812AD0B}" srcOrd="0" destOrd="0" presId="urn:microsoft.com/office/officeart/2009/3/layout/HorizontalOrganizationChart"/>
    <dgm:cxn modelId="{4E684414-1C0E-4C53-A395-09D443D30B4F}" type="presOf" srcId="{F73F09A1-59F2-44FE-9081-01645CEBC143}" destId="{1654EAEC-B3D9-4973-B342-792891CB85EE}" srcOrd="0" destOrd="0" presId="urn:microsoft.com/office/officeart/2009/3/layout/HorizontalOrganizationChart"/>
    <dgm:cxn modelId="{A92CC3E4-DCF8-4930-9A91-ADBA62A589A6}" type="presOf" srcId="{786A643B-C148-4DE6-80D3-263B2AE1D210}" destId="{A7A9BA6B-9CB9-4202-90B8-B376F78B53E4}" srcOrd="0" destOrd="0" presId="urn:microsoft.com/office/officeart/2009/3/layout/HorizontalOrganizationChart"/>
    <dgm:cxn modelId="{D9E34964-0C38-4C11-A47F-DD6D1AC11B96}" srcId="{F73F09A1-59F2-44FE-9081-01645CEBC143}" destId="{28CACEEF-61AA-45E4-BECF-FB4F2FDBB319}" srcOrd="0" destOrd="0" parTransId="{987A5EEA-66A4-48F5-94D9-BA76D1CEC554}" sibTransId="{CD508529-B126-4819-B645-D0E7B21CA332}"/>
    <dgm:cxn modelId="{ABE93BE2-EF15-45F3-8EDC-BC124F4F399A}" type="presOf" srcId="{E4DD1949-30F6-4DC8-9288-8CFEEA864025}" destId="{D5F48913-CDAA-4DAA-86F9-C1E19A725BBB}" srcOrd="0" destOrd="0" presId="urn:microsoft.com/office/officeart/2009/3/layout/HorizontalOrganizationChart"/>
    <dgm:cxn modelId="{3DFE83CE-01A0-42C5-B115-56837EFA9E25}" type="presOf" srcId="{59C665F1-86E4-4828-A840-3E25D2B88B7D}" destId="{EC4E88B2-57AD-473B-B6CA-553EE9908C91}" srcOrd="0" destOrd="0" presId="urn:microsoft.com/office/officeart/2009/3/layout/HorizontalOrganizationChart"/>
    <dgm:cxn modelId="{D4ED017D-E918-495F-8083-1A3B5D12B1CD}" type="presOf" srcId="{D5E46C28-9D72-4D6A-98DD-6B161556F011}" destId="{8047FBC2-7836-4B5F-A986-8185C620BDED}" srcOrd="0" destOrd="0" presId="urn:microsoft.com/office/officeart/2009/3/layout/HorizontalOrganizationChart"/>
    <dgm:cxn modelId="{3C4E4F2E-781B-4A09-8297-2390FDEABCCF}" srcId="{BA927F6D-9666-4D75-A4CE-6134ACDB10E7}" destId="{88B13984-42E5-422A-8E3F-1E807A1250F6}" srcOrd="2" destOrd="0" parTransId="{2D820698-8CBC-4BFF-92F6-4BE2B31E6717}" sibTransId="{CA9B5B40-130F-47D4-A35E-C208A142108F}"/>
    <dgm:cxn modelId="{49EC1359-65A6-4955-9BB6-FBB90D13C604}" type="presOf" srcId="{2D820698-8CBC-4BFF-92F6-4BE2B31E6717}" destId="{3542BBBF-CBB3-49C6-87FF-C552FD69F0F1}" srcOrd="0" destOrd="0" presId="urn:microsoft.com/office/officeart/2009/3/layout/HorizontalOrganizationChart"/>
    <dgm:cxn modelId="{70FD5523-F9D7-456A-BD19-5C8BDFCB44BE}" type="presOf" srcId="{F73F09A1-59F2-44FE-9081-01645CEBC143}" destId="{B6166621-971D-48D5-B69F-433FE2A020E6}" srcOrd="1" destOrd="0" presId="urn:microsoft.com/office/officeart/2009/3/layout/HorizontalOrganizationChart"/>
    <dgm:cxn modelId="{913C9690-813A-4D6F-8FD6-0E7897562577}" type="presOf" srcId="{D5E46C28-9D72-4D6A-98DD-6B161556F011}" destId="{00DD80C9-46C9-418D-B072-4E1A674BE957}" srcOrd="1" destOrd="0" presId="urn:microsoft.com/office/officeart/2009/3/layout/HorizontalOrganizationChart"/>
    <dgm:cxn modelId="{BAEA20D4-ABB7-4086-B556-F84A9A2EC43F}" type="presParOf" srcId="{EC4E88B2-57AD-473B-B6CA-553EE9908C91}" destId="{D35E2F37-5D23-4996-888C-BD9AB92CB040}" srcOrd="0" destOrd="0" presId="urn:microsoft.com/office/officeart/2009/3/layout/HorizontalOrganizationChart"/>
    <dgm:cxn modelId="{3B1DB013-0DD6-4A89-ADA3-FF81A7043E67}" type="presParOf" srcId="{D35E2F37-5D23-4996-888C-BD9AB92CB040}" destId="{278150B1-2244-40F0-B0E0-46B73DBBAA22}" srcOrd="0" destOrd="0" presId="urn:microsoft.com/office/officeart/2009/3/layout/HorizontalOrganizationChart"/>
    <dgm:cxn modelId="{FF9D73CF-C7F9-4777-8A18-1CE81F4B6CD7}" type="presParOf" srcId="{278150B1-2244-40F0-B0E0-46B73DBBAA22}" destId="{98BE2DC7-882E-4FCC-A43D-A60F74436B61}" srcOrd="0" destOrd="0" presId="urn:microsoft.com/office/officeart/2009/3/layout/HorizontalOrganizationChart"/>
    <dgm:cxn modelId="{33B71925-04FA-4669-AC48-4573EBE56F13}" type="presParOf" srcId="{278150B1-2244-40F0-B0E0-46B73DBBAA22}" destId="{394A1553-C88A-4607-B4F2-C13FD3BE87CA}" srcOrd="1" destOrd="0" presId="urn:microsoft.com/office/officeart/2009/3/layout/HorizontalOrganizationChart"/>
    <dgm:cxn modelId="{4A08B1E0-E684-4463-A98A-BBD3C082E65C}" type="presParOf" srcId="{D35E2F37-5D23-4996-888C-BD9AB92CB040}" destId="{52759955-5CE0-40CE-BB27-82F1B0C82C4A}" srcOrd="1" destOrd="0" presId="urn:microsoft.com/office/officeart/2009/3/layout/HorizontalOrganizationChart"/>
    <dgm:cxn modelId="{E7FA32D6-1DA6-4A9F-87E8-7EBC3018086A}" type="presParOf" srcId="{52759955-5CE0-40CE-BB27-82F1B0C82C4A}" destId="{26A11348-79A4-4310-AF5C-017E7759AEFB}" srcOrd="0" destOrd="0" presId="urn:microsoft.com/office/officeart/2009/3/layout/HorizontalOrganizationChart"/>
    <dgm:cxn modelId="{5EDEABDE-0DF2-4FAB-8D90-B1882AA943F4}" type="presParOf" srcId="{52759955-5CE0-40CE-BB27-82F1B0C82C4A}" destId="{C6A5BE55-02AC-403D-8C3E-D7EFF27A3896}" srcOrd="1" destOrd="0" presId="urn:microsoft.com/office/officeart/2009/3/layout/HorizontalOrganizationChart"/>
    <dgm:cxn modelId="{5B881C96-B93B-4C5E-8106-88F09FD3533C}" type="presParOf" srcId="{C6A5BE55-02AC-403D-8C3E-D7EFF27A3896}" destId="{68B9D542-14AA-4194-9217-4FBDE82D7A54}" srcOrd="0" destOrd="0" presId="urn:microsoft.com/office/officeart/2009/3/layout/HorizontalOrganizationChart"/>
    <dgm:cxn modelId="{CBDA0937-E17F-495C-BD03-3CA816E078ED}" type="presParOf" srcId="{68B9D542-14AA-4194-9217-4FBDE82D7A54}" destId="{1654EAEC-B3D9-4973-B342-792891CB85EE}" srcOrd="0" destOrd="0" presId="urn:microsoft.com/office/officeart/2009/3/layout/HorizontalOrganizationChart"/>
    <dgm:cxn modelId="{B4154FBF-5620-413A-AB22-3E29C456593F}" type="presParOf" srcId="{68B9D542-14AA-4194-9217-4FBDE82D7A54}" destId="{B6166621-971D-48D5-B69F-433FE2A020E6}" srcOrd="1" destOrd="0" presId="urn:microsoft.com/office/officeart/2009/3/layout/HorizontalOrganizationChart"/>
    <dgm:cxn modelId="{EB7E4803-19F9-4DE2-905B-EA4BB3ED7751}" type="presParOf" srcId="{C6A5BE55-02AC-403D-8C3E-D7EFF27A3896}" destId="{C2932E71-39E4-422B-AE5A-4BC3F71C6966}" srcOrd="1" destOrd="0" presId="urn:microsoft.com/office/officeart/2009/3/layout/HorizontalOrganizationChart"/>
    <dgm:cxn modelId="{BE0F6460-D240-467F-A55A-10000871DA37}" type="presParOf" srcId="{C2932E71-39E4-422B-AE5A-4BC3F71C6966}" destId="{86179935-8951-457D-8C06-015F85D7F3C2}" srcOrd="0" destOrd="0" presId="urn:microsoft.com/office/officeart/2009/3/layout/HorizontalOrganizationChart"/>
    <dgm:cxn modelId="{35318ECA-101E-4DB1-9457-6BD57B3CBADD}" type="presParOf" srcId="{C2932E71-39E4-422B-AE5A-4BC3F71C6966}" destId="{35FB2472-8117-4216-A183-8DF3D2D68F2E}" srcOrd="1" destOrd="0" presId="urn:microsoft.com/office/officeart/2009/3/layout/HorizontalOrganizationChart"/>
    <dgm:cxn modelId="{18EFB87F-F91D-4A2E-A78E-AF99FFA97675}" type="presParOf" srcId="{35FB2472-8117-4216-A183-8DF3D2D68F2E}" destId="{0BE78481-DCD7-47DF-A56A-CF32AA806777}" srcOrd="0" destOrd="0" presId="urn:microsoft.com/office/officeart/2009/3/layout/HorizontalOrganizationChart"/>
    <dgm:cxn modelId="{47CE540E-F2B4-41FB-98CA-44B49840C637}" type="presParOf" srcId="{0BE78481-DCD7-47DF-A56A-CF32AA806777}" destId="{C1A304D8-2C2E-4C6F-899A-5EC9B04422FE}" srcOrd="0" destOrd="0" presId="urn:microsoft.com/office/officeart/2009/3/layout/HorizontalOrganizationChart"/>
    <dgm:cxn modelId="{AD57669F-DDDC-41EE-9D54-39E268AEBAAC}" type="presParOf" srcId="{0BE78481-DCD7-47DF-A56A-CF32AA806777}" destId="{1B321AF7-CD86-40BF-A535-E93047BAE6FF}" srcOrd="1" destOrd="0" presId="urn:microsoft.com/office/officeart/2009/3/layout/HorizontalOrganizationChart"/>
    <dgm:cxn modelId="{0596099A-31DF-407C-BC10-8656A9F1A21B}" type="presParOf" srcId="{35FB2472-8117-4216-A183-8DF3D2D68F2E}" destId="{D9D53857-8FB8-490F-8B0B-E994240DF09E}" srcOrd="1" destOrd="0" presId="urn:microsoft.com/office/officeart/2009/3/layout/HorizontalOrganizationChart"/>
    <dgm:cxn modelId="{65B7993D-FF35-42BB-8097-501F54EA936A}" type="presParOf" srcId="{35FB2472-8117-4216-A183-8DF3D2D68F2E}" destId="{773C7526-ED21-4C82-88EF-170858770503}" srcOrd="2" destOrd="0" presId="urn:microsoft.com/office/officeart/2009/3/layout/HorizontalOrganizationChart"/>
    <dgm:cxn modelId="{5BF2CEF3-5533-4172-ABDD-1C28676401CE}" type="presParOf" srcId="{C6A5BE55-02AC-403D-8C3E-D7EFF27A3896}" destId="{312BC06D-1668-4BA2-BD3B-FE766E12DF6D}" srcOrd="2" destOrd="0" presId="urn:microsoft.com/office/officeart/2009/3/layout/HorizontalOrganizationChart"/>
    <dgm:cxn modelId="{0CAA1185-5726-446F-ACA1-DDF3A84C2305}" type="presParOf" srcId="{52759955-5CE0-40CE-BB27-82F1B0C82C4A}" destId="{A7A9BA6B-9CB9-4202-90B8-B376F78B53E4}" srcOrd="2" destOrd="0" presId="urn:microsoft.com/office/officeart/2009/3/layout/HorizontalOrganizationChart"/>
    <dgm:cxn modelId="{A29A50C9-C4B8-4A09-9094-3FDE24E0B385}" type="presParOf" srcId="{52759955-5CE0-40CE-BB27-82F1B0C82C4A}" destId="{26F5D94D-768B-4A3F-8305-5920835A1A9D}" srcOrd="3" destOrd="0" presId="urn:microsoft.com/office/officeart/2009/3/layout/HorizontalOrganizationChart"/>
    <dgm:cxn modelId="{B115B97E-E224-4F54-BCEA-9DDC99FEF45C}" type="presParOf" srcId="{26F5D94D-768B-4A3F-8305-5920835A1A9D}" destId="{9F692CB1-E168-4206-A826-0B389D18E323}" srcOrd="0" destOrd="0" presId="urn:microsoft.com/office/officeart/2009/3/layout/HorizontalOrganizationChart"/>
    <dgm:cxn modelId="{8CA57F24-7486-44FC-AC9A-8CAC33DE0902}" type="presParOf" srcId="{9F692CB1-E168-4206-A826-0B389D18E323}" destId="{2B3E7AF4-1BB5-4EA6-9895-CE994A97A497}" srcOrd="0" destOrd="0" presId="urn:microsoft.com/office/officeart/2009/3/layout/HorizontalOrganizationChart"/>
    <dgm:cxn modelId="{6B6AF357-ABAB-471B-BE26-4AFF19C74B0A}" type="presParOf" srcId="{9F692CB1-E168-4206-A826-0B389D18E323}" destId="{A5904AB5-4593-489C-AB61-670E92586841}" srcOrd="1" destOrd="0" presId="urn:microsoft.com/office/officeart/2009/3/layout/HorizontalOrganizationChart"/>
    <dgm:cxn modelId="{1A9041FE-7EF4-4223-AE51-716D8C02E3BE}" type="presParOf" srcId="{26F5D94D-768B-4A3F-8305-5920835A1A9D}" destId="{B1D84BA8-E5F1-4689-AADE-8356A5CE7695}" srcOrd="1" destOrd="0" presId="urn:microsoft.com/office/officeart/2009/3/layout/HorizontalOrganizationChart"/>
    <dgm:cxn modelId="{F6593EEB-B7B3-4010-835E-DF95E6C5BD49}" type="presParOf" srcId="{B1D84BA8-E5F1-4689-AADE-8356A5CE7695}" destId="{F1FD8864-38C5-4B2E-82FD-5C78B0AC29B7}" srcOrd="0" destOrd="0" presId="urn:microsoft.com/office/officeart/2009/3/layout/HorizontalOrganizationChart"/>
    <dgm:cxn modelId="{93569322-3284-4E30-806C-D26C29F51E99}" type="presParOf" srcId="{B1D84BA8-E5F1-4689-AADE-8356A5CE7695}" destId="{BFA44A56-FE82-4068-9AEF-371E3501EC89}" srcOrd="1" destOrd="0" presId="urn:microsoft.com/office/officeart/2009/3/layout/HorizontalOrganizationChart"/>
    <dgm:cxn modelId="{D98F2095-FC59-4019-A935-697BC2E35E04}" type="presParOf" srcId="{BFA44A56-FE82-4068-9AEF-371E3501EC89}" destId="{6C81E8D6-2AFB-43D6-BADC-08AECC574893}" srcOrd="0" destOrd="0" presId="urn:microsoft.com/office/officeart/2009/3/layout/HorizontalOrganizationChart"/>
    <dgm:cxn modelId="{6B52ED85-B001-4862-A4BC-E32FD85B6D99}" type="presParOf" srcId="{6C81E8D6-2AFB-43D6-BADC-08AECC574893}" destId="{D5F48913-CDAA-4DAA-86F9-C1E19A725BBB}" srcOrd="0" destOrd="0" presId="urn:microsoft.com/office/officeart/2009/3/layout/HorizontalOrganizationChart"/>
    <dgm:cxn modelId="{FC4244E2-13B2-4B4F-B4EA-D37F823E6337}" type="presParOf" srcId="{6C81E8D6-2AFB-43D6-BADC-08AECC574893}" destId="{E87BDEAE-3051-4825-B848-2745AC5BE1FD}" srcOrd="1" destOrd="0" presId="urn:microsoft.com/office/officeart/2009/3/layout/HorizontalOrganizationChart"/>
    <dgm:cxn modelId="{CCD3396E-97C5-49B9-9054-FB2A7270898F}" type="presParOf" srcId="{BFA44A56-FE82-4068-9AEF-371E3501EC89}" destId="{26DCC368-D6C7-4B87-BAEF-46A1BA2ED186}" srcOrd="1" destOrd="0" presId="urn:microsoft.com/office/officeart/2009/3/layout/HorizontalOrganizationChart"/>
    <dgm:cxn modelId="{593C8ED2-F1C8-4C68-AE7C-8708E1DA4ED4}" type="presParOf" srcId="{BFA44A56-FE82-4068-9AEF-371E3501EC89}" destId="{05257986-06CE-4C33-B8E5-4C7C810835D4}" srcOrd="2" destOrd="0" presId="urn:microsoft.com/office/officeart/2009/3/layout/HorizontalOrganizationChart"/>
    <dgm:cxn modelId="{2B3EBD14-C633-43F9-AAD8-E6296CE05150}" type="presParOf" srcId="{26F5D94D-768B-4A3F-8305-5920835A1A9D}" destId="{2E8D8341-23B9-43AA-845E-95B0B2968408}" srcOrd="2" destOrd="0" presId="urn:microsoft.com/office/officeart/2009/3/layout/HorizontalOrganizationChart"/>
    <dgm:cxn modelId="{1308B542-4D3C-4D83-AACD-DC2C2E562759}" type="presParOf" srcId="{52759955-5CE0-40CE-BB27-82F1B0C82C4A}" destId="{3542BBBF-CBB3-49C6-87FF-C552FD69F0F1}" srcOrd="4" destOrd="0" presId="urn:microsoft.com/office/officeart/2009/3/layout/HorizontalOrganizationChart"/>
    <dgm:cxn modelId="{49BFFF57-6B27-49AB-BB2D-CD5B312FCEFA}" type="presParOf" srcId="{52759955-5CE0-40CE-BB27-82F1B0C82C4A}" destId="{C78A90D3-EC7D-4C06-9179-5772CE66B3FB}" srcOrd="5" destOrd="0" presId="urn:microsoft.com/office/officeart/2009/3/layout/HorizontalOrganizationChart"/>
    <dgm:cxn modelId="{98AC0A4E-EBDD-48B4-9880-54D24243FD27}" type="presParOf" srcId="{C78A90D3-EC7D-4C06-9179-5772CE66B3FB}" destId="{257B0186-737E-44CB-A562-147779BAE147}" srcOrd="0" destOrd="0" presId="urn:microsoft.com/office/officeart/2009/3/layout/HorizontalOrganizationChart"/>
    <dgm:cxn modelId="{29DE23BB-F5AC-419E-9ED7-86A10D167684}" type="presParOf" srcId="{257B0186-737E-44CB-A562-147779BAE147}" destId="{58AED001-D056-47FA-9AF9-3EA7645833B0}" srcOrd="0" destOrd="0" presId="urn:microsoft.com/office/officeart/2009/3/layout/HorizontalOrganizationChart"/>
    <dgm:cxn modelId="{121ECC1D-95C7-46B1-A51C-E939DAB2FB95}" type="presParOf" srcId="{257B0186-737E-44CB-A562-147779BAE147}" destId="{9B8E8B21-4E96-46E1-9ACA-E5DDBFD9084A}" srcOrd="1" destOrd="0" presId="urn:microsoft.com/office/officeart/2009/3/layout/HorizontalOrganizationChart"/>
    <dgm:cxn modelId="{5A85FD98-72E6-4534-9453-97ACA8E9783B}" type="presParOf" srcId="{C78A90D3-EC7D-4C06-9179-5772CE66B3FB}" destId="{9A420347-BEFD-4BD1-863B-24844421D2FB}" srcOrd="1" destOrd="0" presId="urn:microsoft.com/office/officeart/2009/3/layout/HorizontalOrganizationChart"/>
    <dgm:cxn modelId="{40E79CBB-EE65-4F47-9AFE-5EB0E43B5786}" type="presParOf" srcId="{9A420347-BEFD-4BD1-863B-24844421D2FB}" destId="{633A79A9-1EA9-42A7-8EB7-47D8E7BABAE7}" srcOrd="0" destOrd="0" presId="urn:microsoft.com/office/officeart/2009/3/layout/HorizontalOrganizationChart"/>
    <dgm:cxn modelId="{FD75891F-2EC0-4601-ADB8-134833000079}" type="presParOf" srcId="{9A420347-BEFD-4BD1-863B-24844421D2FB}" destId="{1BF1C828-B70A-4D60-B0B3-8EFE4002F60B}" srcOrd="1" destOrd="0" presId="urn:microsoft.com/office/officeart/2009/3/layout/HorizontalOrganizationChart"/>
    <dgm:cxn modelId="{544E71D3-A1B0-4C64-A37D-0DEB9239F1F5}" type="presParOf" srcId="{1BF1C828-B70A-4D60-B0B3-8EFE4002F60B}" destId="{1651E524-85EB-4D2D-8FC9-6C8ABD19B1CB}" srcOrd="0" destOrd="0" presId="urn:microsoft.com/office/officeart/2009/3/layout/HorizontalOrganizationChart"/>
    <dgm:cxn modelId="{DB140195-41D5-476B-8AF6-0B87CF8CC4C0}" type="presParOf" srcId="{1651E524-85EB-4D2D-8FC9-6C8ABD19B1CB}" destId="{05C71B88-81B6-4308-8B81-4E925B483843}" srcOrd="0" destOrd="0" presId="urn:microsoft.com/office/officeart/2009/3/layout/HorizontalOrganizationChart"/>
    <dgm:cxn modelId="{3DB8AFC0-4525-40B0-9405-32D464E7D36F}" type="presParOf" srcId="{1651E524-85EB-4D2D-8FC9-6C8ABD19B1CB}" destId="{E20D414B-5FDE-40C4-B11B-A8B62CF398A1}" srcOrd="1" destOrd="0" presId="urn:microsoft.com/office/officeart/2009/3/layout/HorizontalOrganizationChart"/>
    <dgm:cxn modelId="{C0E9E1CD-BDFE-4C04-8006-8B9E168944BA}" type="presParOf" srcId="{1BF1C828-B70A-4D60-B0B3-8EFE4002F60B}" destId="{499B9888-8596-4893-BCC5-B9D9E64B841A}" srcOrd="1" destOrd="0" presId="urn:microsoft.com/office/officeart/2009/3/layout/HorizontalOrganizationChart"/>
    <dgm:cxn modelId="{5E4339E8-6FE6-45F7-A3D5-0EB08FB3DF4A}" type="presParOf" srcId="{1BF1C828-B70A-4D60-B0B3-8EFE4002F60B}" destId="{C822547F-5579-4977-8F24-4CC71671A587}" srcOrd="2" destOrd="0" presId="urn:microsoft.com/office/officeart/2009/3/layout/HorizontalOrganizationChart"/>
    <dgm:cxn modelId="{C7DEE3DE-5AE4-4EDD-87BC-2BD6ED1965C8}" type="presParOf" srcId="{C78A90D3-EC7D-4C06-9179-5772CE66B3FB}" destId="{C9236D4A-2FE3-4761-B789-F78C4ACB06D9}" srcOrd="2" destOrd="0" presId="urn:microsoft.com/office/officeart/2009/3/layout/HorizontalOrganizationChart"/>
    <dgm:cxn modelId="{4860F88D-2F4C-4E44-9276-2D4B554B541C}" type="presParOf" srcId="{52759955-5CE0-40CE-BB27-82F1B0C82C4A}" destId="{E48621B3-1244-4DC6-BB37-2BF44812AD0B}" srcOrd="6" destOrd="0" presId="urn:microsoft.com/office/officeart/2009/3/layout/HorizontalOrganizationChart"/>
    <dgm:cxn modelId="{2AC0AEE8-AE24-4428-9D9C-5259A8D7B85C}" type="presParOf" srcId="{52759955-5CE0-40CE-BB27-82F1B0C82C4A}" destId="{F59F860D-16AA-42E3-A840-8FF8200DF894}" srcOrd="7" destOrd="0" presId="urn:microsoft.com/office/officeart/2009/3/layout/HorizontalOrganizationChart"/>
    <dgm:cxn modelId="{B5CB7680-75FD-4A68-BB5C-12F36F54AAF3}" type="presParOf" srcId="{F59F860D-16AA-42E3-A840-8FF8200DF894}" destId="{2299E7D2-2B8A-4152-8FDE-B7CA722CEFF5}" srcOrd="0" destOrd="0" presId="urn:microsoft.com/office/officeart/2009/3/layout/HorizontalOrganizationChart"/>
    <dgm:cxn modelId="{09EFAF88-9EB1-4AAA-A95F-F82B8085125C}" type="presParOf" srcId="{2299E7D2-2B8A-4152-8FDE-B7CA722CEFF5}" destId="{27E58F2D-951C-4F80-A775-FEB919EED138}" srcOrd="0" destOrd="0" presId="urn:microsoft.com/office/officeart/2009/3/layout/HorizontalOrganizationChart"/>
    <dgm:cxn modelId="{A879078A-F1E0-41FF-8D77-1159B7E52DAD}" type="presParOf" srcId="{2299E7D2-2B8A-4152-8FDE-B7CA722CEFF5}" destId="{5495E97E-6F09-4AC2-A556-82DB4336E037}" srcOrd="1" destOrd="0" presId="urn:microsoft.com/office/officeart/2009/3/layout/HorizontalOrganizationChart"/>
    <dgm:cxn modelId="{DE3AFB50-68BB-44BB-8297-4061F431A7FB}" type="presParOf" srcId="{F59F860D-16AA-42E3-A840-8FF8200DF894}" destId="{79988D89-B1F0-4CA0-8D72-1DD256E544A5}" srcOrd="1" destOrd="0" presId="urn:microsoft.com/office/officeart/2009/3/layout/HorizontalOrganizationChart"/>
    <dgm:cxn modelId="{253477D7-2143-4FE3-9E53-8B4542C2378E}" type="presParOf" srcId="{79988D89-B1F0-4CA0-8D72-1DD256E544A5}" destId="{CAABA7E0-16E0-4847-971F-0C02C853414B}" srcOrd="0" destOrd="0" presId="urn:microsoft.com/office/officeart/2009/3/layout/HorizontalOrganizationChart"/>
    <dgm:cxn modelId="{206DB81D-1C15-44CC-8C85-A6974B3EB05A}" type="presParOf" srcId="{79988D89-B1F0-4CA0-8D72-1DD256E544A5}" destId="{92615D9A-0213-4BB8-B7EC-F5E47A69F865}" srcOrd="1" destOrd="0" presId="urn:microsoft.com/office/officeart/2009/3/layout/HorizontalOrganizationChart"/>
    <dgm:cxn modelId="{5C7AB998-D470-430C-8045-B4F4D2C87647}" type="presParOf" srcId="{92615D9A-0213-4BB8-B7EC-F5E47A69F865}" destId="{1B10D405-7A4D-4F67-85FB-60F14F26C5CA}" srcOrd="0" destOrd="0" presId="urn:microsoft.com/office/officeart/2009/3/layout/HorizontalOrganizationChart"/>
    <dgm:cxn modelId="{FC175EF1-3962-4BA9-B4E1-AA6DCE2668C7}" type="presParOf" srcId="{1B10D405-7A4D-4F67-85FB-60F14F26C5CA}" destId="{8047FBC2-7836-4B5F-A986-8185C620BDED}" srcOrd="0" destOrd="0" presId="urn:microsoft.com/office/officeart/2009/3/layout/HorizontalOrganizationChart"/>
    <dgm:cxn modelId="{0053F590-3F99-414E-A73B-663B51A09363}" type="presParOf" srcId="{1B10D405-7A4D-4F67-85FB-60F14F26C5CA}" destId="{00DD80C9-46C9-418D-B072-4E1A674BE957}" srcOrd="1" destOrd="0" presId="urn:microsoft.com/office/officeart/2009/3/layout/HorizontalOrganizationChart"/>
    <dgm:cxn modelId="{EF944EA9-AE38-4AA8-808C-42BED1356B46}" type="presParOf" srcId="{92615D9A-0213-4BB8-B7EC-F5E47A69F865}" destId="{78D5D2AF-BEB4-4E56-8B67-6D0A85D39F08}" srcOrd="1" destOrd="0" presId="urn:microsoft.com/office/officeart/2009/3/layout/HorizontalOrganizationChart"/>
    <dgm:cxn modelId="{2A42AAEF-18C4-4438-B981-DF0EC4F7A061}" type="presParOf" srcId="{92615D9A-0213-4BB8-B7EC-F5E47A69F865}" destId="{35E7FDC1-3B79-4E1E-A8D6-94F4ED7D137A}" srcOrd="2" destOrd="0" presId="urn:microsoft.com/office/officeart/2009/3/layout/HorizontalOrganizationChart"/>
    <dgm:cxn modelId="{3ADB52C7-8509-488C-A3C2-2548A27AEE88}" type="presParOf" srcId="{F59F860D-16AA-42E3-A840-8FF8200DF894}" destId="{6FBAF821-CDF7-49F4-933C-DEAF45A421D3}" srcOrd="2" destOrd="0" presId="urn:microsoft.com/office/officeart/2009/3/layout/HorizontalOrganizationChart"/>
    <dgm:cxn modelId="{85D03BE1-C0F6-492B-9143-2A23818D0490}" type="presParOf" srcId="{D35E2F37-5D23-4996-888C-BD9AB92CB040}" destId="{7D7C3BF8-3D2E-4EF8-9CED-A17B2761F29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1F0CEC91-8CA5-44FC-93A2-400BEC8541C4}" type="doc">
      <dgm:prSet loTypeId="urn:microsoft.com/office/officeart/2005/8/layout/radial3" loCatId="relationship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FED06FB5-1CA3-4EBF-8A3D-6A8492FC8932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Incentivos y contribuciones concepto de equilibrio organizacional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773FAA-237B-4011-9E77-FDFE799F6FC6}" type="parTrans" cxnId="{C397E57D-E072-4EC4-802E-64E22D392DAE}">
      <dgm:prSet/>
      <dgm:spPr/>
      <dgm:t>
        <a:bodyPr/>
        <a:lstStyle/>
        <a:p>
          <a:endParaRPr lang="es-MX"/>
        </a:p>
      </dgm:t>
    </dgm:pt>
    <dgm:pt modelId="{10109262-270B-449E-997A-4BC7AE18D3BC}" type="sibTrans" cxnId="{C397E57D-E072-4EC4-802E-64E22D392DAE}">
      <dgm:prSet/>
      <dgm:spPr/>
      <dgm:t>
        <a:bodyPr/>
        <a:lstStyle/>
        <a:p>
          <a:endParaRPr lang="es-MX"/>
        </a:p>
      </dgm:t>
    </dgm:pt>
    <dgm:pt modelId="{B29CE6F4-B789-46C0-A0FD-DA0F18146A40}">
      <dgm:prSet phldrT="[Texto]" custT="1"/>
      <dgm:spPr/>
      <dgm:t>
        <a:bodyPr/>
        <a:lstStyle/>
        <a:p>
          <a:r>
            <a:rPr lang="es-MX" sz="2300" dirty="0" smtClean="0"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sz="23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18DC12-C1CE-46CE-AF55-7136C1A78DD0}" type="parTrans" cxnId="{D6C7E195-BBB1-4FB2-AB52-E825F19F66BC}">
      <dgm:prSet/>
      <dgm:spPr/>
      <dgm:t>
        <a:bodyPr/>
        <a:lstStyle/>
        <a:p>
          <a:endParaRPr lang="es-MX"/>
        </a:p>
      </dgm:t>
    </dgm:pt>
    <dgm:pt modelId="{95E44EE6-BEDD-4613-934B-6AD977F096B2}" type="sibTrans" cxnId="{D6C7E195-BBB1-4FB2-AB52-E825F19F66BC}">
      <dgm:prSet/>
      <dgm:spPr/>
      <dgm:t>
        <a:bodyPr/>
        <a:lstStyle/>
        <a:p>
          <a:endParaRPr lang="es-MX"/>
        </a:p>
      </dgm:t>
    </dgm:pt>
    <dgm:pt modelId="{E7FE9528-0FA5-4406-A339-88DC5CC5CA28}">
      <dgm:prSet phldrT="[Texto]" custT="1"/>
      <dgm:spPr/>
      <dgm:t>
        <a:bodyPr/>
        <a:lstStyle/>
        <a:p>
          <a:r>
            <a:rPr lang="es-MX" sz="2300" dirty="0" smtClean="0">
              <a:latin typeface="Arial" panose="020B0604020202020204" pitchFamily="34" charset="0"/>
              <a:cs typeface="Arial" panose="020B0604020202020204" pitchFamily="34" charset="0"/>
            </a:rPr>
            <a:t>Recompensa</a:t>
          </a:r>
          <a:endParaRPr lang="es-MX" sz="23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057593-7EC4-4DBB-BECD-15ADEB879F3B}" type="parTrans" cxnId="{7CECB1DD-FDAA-4A55-80C5-DDEE21B32597}">
      <dgm:prSet/>
      <dgm:spPr/>
      <dgm:t>
        <a:bodyPr/>
        <a:lstStyle/>
        <a:p>
          <a:endParaRPr lang="es-MX"/>
        </a:p>
      </dgm:t>
    </dgm:pt>
    <dgm:pt modelId="{9CDD1F41-7B43-46EC-BFF4-EFDD4E0A1779}" type="sibTrans" cxnId="{7CECB1DD-FDAA-4A55-80C5-DDEE21B32597}">
      <dgm:prSet/>
      <dgm:spPr/>
      <dgm:t>
        <a:bodyPr/>
        <a:lstStyle/>
        <a:p>
          <a:endParaRPr lang="es-MX"/>
        </a:p>
      </dgm:t>
    </dgm:pt>
    <dgm:pt modelId="{B0244F73-A5F9-4EED-B681-E442B2A2BBF4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Valores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F0789C-1580-460A-B6BF-6181F62DDDB9}" type="parTrans" cxnId="{212685F4-31B1-4243-A738-725D04B94246}">
      <dgm:prSet/>
      <dgm:spPr/>
      <dgm:t>
        <a:bodyPr/>
        <a:lstStyle/>
        <a:p>
          <a:endParaRPr lang="es-MX"/>
        </a:p>
      </dgm:t>
    </dgm:pt>
    <dgm:pt modelId="{9C614887-54B7-448B-B062-4D0DE0F62A5F}" type="sibTrans" cxnId="{212685F4-31B1-4243-A738-725D04B94246}">
      <dgm:prSet/>
      <dgm:spPr/>
      <dgm:t>
        <a:bodyPr/>
        <a:lstStyle/>
        <a:p>
          <a:endParaRPr lang="es-MX"/>
        </a:p>
      </dgm:t>
    </dgm:pt>
    <dgm:pt modelId="{3D9A44B9-F6A9-4039-8FB6-FD4A7DF5EA94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Grupos sociales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AB0FB7-60E0-479C-AA6B-280DDBE60AA0}" type="parTrans" cxnId="{27A8F349-95F7-432A-AA10-93174541049F}">
      <dgm:prSet/>
      <dgm:spPr/>
      <dgm:t>
        <a:bodyPr/>
        <a:lstStyle/>
        <a:p>
          <a:endParaRPr lang="es-MX"/>
        </a:p>
      </dgm:t>
    </dgm:pt>
    <dgm:pt modelId="{4FDB1064-797E-46BC-BFD8-F755DAE71F94}" type="sibTrans" cxnId="{27A8F349-95F7-432A-AA10-93174541049F}">
      <dgm:prSet/>
      <dgm:spPr/>
      <dgm:t>
        <a:bodyPr/>
        <a:lstStyle/>
        <a:p>
          <a:endParaRPr lang="es-MX"/>
        </a:p>
      </dgm:t>
    </dgm:pt>
    <dgm:pt modelId="{DA9E749C-59F0-429A-BCF4-17EB5C801FC3}" type="pres">
      <dgm:prSet presAssocID="{1F0CEC91-8CA5-44FC-93A2-400BEC8541C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97EAE24-AE5E-451C-96DD-E23BDFCCFA3A}" type="pres">
      <dgm:prSet presAssocID="{1F0CEC91-8CA5-44FC-93A2-400BEC8541C4}" presName="radial" presStyleCnt="0">
        <dgm:presLayoutVars>
          <dgm:animLvl val="ctr"/>
        </dgm:presLayoutVars>
      </dgm:prSet>
      <dgm:spPr/>
    </dgm:pt>
    <dgm:pt modelId="{3C372080-4D05-4131-83BF-C6DFCC081F43}" type="pres">
      <dgm:prSet presAssocID="{FED06FB5-1CA3-4EBF-8A3D-6A8492FC8932}" presName="centerShape" presStyleLbl="vennNode1" presStyleIdx="0" presStyleCnt="5"/>
      <dgm:spPr/>
      <dgm:t>
        <a:bodyPr/>
        <a:lstStyle/>
        <a:p>
          <a:endParaRPr lang="es-MX"/>
        </a:p>
      </dgm:t>
    </dgm:pt>
    <dgm:pt modelId="{C3C48067-3A80-401C-815E-75C90CB32B9D}" type="pres">
      <dgm:prSet presAssocID="{B29CE6F4-B789-46C0-A0FD-DA0F18146A40}" presName="node" presStyleLbl="vennNode1" presStyleIdx="1" presStyleCnt="5" custScaleX="17186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E54D83-2A70-4ACF-85A6-10BC89B9DD90}" type="pres">
      <dgm:prSet presAssocID="{E7FE9528-0FA5-4406-A339-88DC5CC5CA28}" presName="node" presStyleLbl="vennNode1" presStyleIdx="2" presStyleCnt="5" custScaleX="1630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7F1468-4EDA-43EE-ADB1-1A178E925C04}" type="pres">
      <dgm:prSet presAssocID="{B0244F73-A5F9-4EED-B681-E442B2A2BBF4}" presName="node" presStyleLbl="vennNode1" presStyleIdx="3" presStyleCnt="5" custScaleX="1697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B6779D-80F0-40D2-A91D-DA3FE685F264}" type="pres">
      <dgm:prSet presAssocID="{3D9A44B9-F6A9-4039-8FB6-FD4A7DF5EA94}" presName="node" presStyleLbl="vennNode1" presStyleIdx="4" presStyleCnt="5" custScaleX="1651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73B36EE-067B-4F2F-96C7-43AC7C71C052}" type="presOf" srcId="{3D9A44B9-F6A9-4039-8FB6-FD4A7DF5EA94}" destId="{06B6779D-80F0-40D2-A91D-DA3FE685F264}" srcOrd="0" destOrd="0" presId="urn:microsoft.com/office/officeart/2005/8/layout/radial3"/>
    <dgm:cxn modelId="{212685F4-31B1-4243-A738-725D04B94246}" srcId="{FED06FB5-1CA3-4EBF-8A3D-6A8492FC8932}" destId="{B0244F73-A5F9-4EED-B681-E442B2A2BBF4}" srcOrd="2" destOrd="0" parTransId="{5DF0789C-1580-460A-B6BF-6181F62DDDB9}" sibTransId="{9C614887-54B7-448B-B062-4D0DE0F62A5F}"/>
    <dgm:cxn modelId="{7CECB1DD-FDAA-4A55-80C5-DDEE21B32597}" srcId="{FED06FB5-1CA3-4EBF-8A3D-6A8492FC8932}" destId="{E7FE9528-0FA5-4406-A339-88DC5CC5CA28}" srcOrd="1" destOrd="0" parTransId="{AF057593-7EC4-4DBB-BECD-15ADEB879F3B}" sibTransId="{9CDD1F41-7B43-46EC-BFF4-EFDD4E0A1779}"/>
    <dgm:cxn modelId="{AE70068B-33C9-4F9D-B988-643BAB501B93}" type="presOf" srcId="{B29CE6F4-B789-46C0-A0FD-DA0F18146A40}" destId="{C3C48067-3A80-401C-815E-75C90CB32B9D}" srcOrd="0" destOrd="0" presId="urn:microsoft.com/office/officeart/2005/8/layout/radial3"/>
    <dgm:cxn modelId="{27A8F349-95F7-432A-AA10-93174541049F}" srcId="{FED06FB5-1CA3-4EBF-8A3D-6A8492FC8932}" destId="{3D9A44B9-F6A9-4039-8FB6-FD4A7DF5EA94}" srcOrd="3" destOrd="0" parTransId="{4BAB0FB7-60E0-479C-AA6B-280DDBE60AA0}" sibTransId="{4FDB1064-797E-46BC-BFD8-F755DAE71F94}"/>
    <dgm:cxn modelId="{D6C7E195-BBB1-4FB2-AB52-E825F19F66BC}" srcId="{FED06FB5-1CA3-4EBF-8A3D-6A8492FC8932}" destId="{B29CE6F4-B789-46C0-A0FD-DA0F18146A40}" srcOrd="0" destOrd="0" parTransId="{5718DC12-C1CE-46CE-AF55-7136C1A78DD0}" sibTransId="{95E44EE6-BEDD-4613-934B-6AD977F096B2}"/>
    <dgm:cxn modelId="{C397E57D-E072-4EC4-802E-64E22D392DAE}" srcId="{1F0CEC91-8CA5-44FC-93A2-400BEC8541C4}" destId="{FED06FB5-1CA3-4EBF-8A3D-6A8492FC8932}" srcOrd="0" destOrd="0" parTransId="{BD773FAA-237B-4011-9E77-FDFE799F6FC6}" sibTransId="{10109262-270B-449E-997A-4BC7AE18D3BC}"/>
    <dgm:cxn modelId="{80084339-E667-4C3E-AEE8-F7C672D63329}" type="presOf" srcId="{FED06FB5-1CA3-4EBF-8A3D-6A8492FC8932}" destId="{3C372080-4D05-4131-83BF-C6DFCC081F43}" srcOrd="0" destOrd="0" presId="urn:microsoft.com/office/officeart/2005/8/layout/radial3"/>
    <dgm:cxn modelId="{216F4932-390F-42A1-8D34-186F86B2EDAA}" type="presOf" srcId="{B0244F73-A5F9-4EED-B681-E442B2A2BBF4}" destId="{977F1468-4EDA-43EE-ADB1-1A178E925C04}" srcOrd="0" destOrd="0" presId="urn:microsoft.com/office/officeart/2005/8/layout/radial3"/>
    <dgm:cxn modelId="{9ED69315-FFF4-46A7-86BE-B4A9FEDC87E4}" type="presOf" srcId="{E7FE9528-0FA5-4406-A339-88DC5CC5CA28}" destId="{2DE54D83-2A70-4ACF-85A6-10BC89B9DD90}" srcOrd="0" destOrd="0" presId="urn:microsoft.com/office/officeart/2005/8/layout/radial3"/>
    <dgm:cxn modelId="{EB028D2B-FE5C-4239-B9F4-66081BACA250}" type="presOf" srcId="{1F0CEC91-8CA5-44FC-93A2-400BEC8541C4}" destId="{DA9E749C-59F0-429A-BCF4-17EB5C801FC3}" srcOrd="0" destOrd="0" presId="urn:microsoft.com/office/officeart/2005/8/layout/radial3"/>
    <dgm:cxn modelId="{38D2CA7D-493D-4691-B323-93CB7FBAC1ED}" type="presParOf" srcId="{DA9E749C-59F0-429A-BCF4-17EB5C801FC3}" destId="{997EAE24-AE5E-451C-96DD-E23BDFCCFA3A}" srcOrd="0" destOrd="0" presId="urn:microsoft.com/office/officeart/2005/8/layout/radial3"/>
    <dgm:cxn modelId="{404D3451-A0E0-4B1D-B01E-FDAC23565985}" type="presParOf" srcId="{997EAE24-AE5E-451C-96DD-E23BDFCCFA3A}" destId="{3C372080-4D05-4131-83BF-C6DFCC081F43}" srcOrd="0" destOrd="0" presId="urn:microsoft.com/office/officeart/2005/8/layout/radial3"/>
    <dgm:cxn modelId="{440C27C0-8C11-4FCF-A6E2-B64336432C3E}" type="presParOf" srcId="{997EAE24-AE5E-451C-96DD-E23BDFCCFA3A}" destId="{C3C48067-3A80-401C-815E-75C90CB32B9D}" srcOrd="1" destOrd="0" presId="urn:microsoft.com/office/officeart/2005/8/layout/radial3"/>
    <dgm:cxn modelId="{1AACED27-8709-4DD3-8219-4E7263889101}" type="presParOf" srcId="{997EAE24-AE5E-451C-96DD-E23BDFCCFA3A}" destId="{2DE54D83-2A70-4ACF-85A6-10BC89B9DD90}" srcOrd="2" destOrd="0" presId="urn:microsoft.com/office/officeart/2005/8/layout/radial3"/>
    <dgm:cxn modelId="{D7BCC463-716D-45D2-A794-4184DFCD68DD}" type="presParOf" srcId="{997EAE24-AE5E-451C-96DD-E23BDFCCFA3A}" destId="{977F1468-4EDA-43EE-ADB1-1A178E925C04}" srcOrd="3" destOrd="0" presId="urn:microsoft.com/office/officeart/2005/8/layout/radial3"/>
    <dgm:cxn modelId="{F9A10409-7661-4FD8-834D-57DEF9E0E81C}" type="presParOf" srcId="{997EAE24-AE5E-451C-96DD-E23BDFCCFA3A}" destId="{06B6779D-80F0-40D2-A91D-DA3FE685F264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30DEF399-151D-4D92-9ABC-68547D3AE773}" type="doc">
      <dgm:prSet loTypeId="urn:microsoft.com/office/officeart/2005/8/layout/cycle1" loCatId="cycle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E9585F84-052A-43E7-9CE9-8CEB13AC2916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Premios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61BFC4-D8A3-465F-88AB-EB0760747A69}" type="parTrans" cxnId="{BE9FFDCF-C614-4A1F-AF13-14A891BF38B4}">
      <dgm:prSet/>
      <dgm:spPr/>
      <dgm:t>
        <a:bodyPr/>
        <a:lstStyle/>
        <a:p>
          <a:endParaRPr lang="es-MX"/>
        </a:p>
      </dgm:t>
    </dgm:pt>
    <dgm:pt modelId="{0A06855B-7FCF-43AA-AA42-4EC34C99DE9D}" type="sibTrans" cxnId="{BE9FFDCF-C614-4A1F-AF13-14A891BF38B4}">
      <dgm:prSet/>
      <dgm:spPr/>
      <dgm:t>
        <a:bodyPr/>
        <a:lstStyle/>
        <a:p>
          <a:endParaRPr lang="es-MX"/>
        </a:p>
      </dgm:t>
    </dgm:pt>
    <dgm:pt modelId="{A0E34AE5-45D1-4ECE-BC5E-749DC6F4F47E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B</a:t>
          </a:r>
          <a:r>
            <a:rPr lang="es-MX" sz="2000" dirty="0" smtClean="0"/>
            <a:t>eneficios sociales</a:t>
          </a:r>
          <a:endParaRPr lang="es-MX" sz="2000" dirty="0"/>
        </a:p>
      </dgm:t>
    </dgm:pt>
    <dgm:pt modelId="{50438A16-E5F1-414B-8852-1E81700053B8}" type="parTrans" cxnId="{1827B2D4-F7B6-4A86-ADB8-55C679FBCF27}">
      <dgm:prSet/>
      <dgm:spPr/>
      <dgm:t>
        <a:bodyPr/>
        <a:lstStyle/>
        <a:p>
          <a:endParaRPr lang="es-MX"/>
        </a:p>
      </dgm:t>
    </dgm:pt>
    <dgm:pt modelId="{8A4A3D31-9D7D-4175-86B8-AA66F5F6971B}" type="sibTrans" cxnId="{1827B2D4-F7B6-4A86-ADB8-55C679FBCF27}">
      <dgm:prSet/>
      <dgm:spPr/>
      <dgm:t>
        <a:bodyPr/>
        <a:lstStyle/>
        <a:p>
          <a:endParaRPr lang="es-MX"/>
        </a:p>
      </dgm:t>
    </dgm:pt>
    <dgm:pt modelId="{FDFCF1C0-92B9-47EF-8BA1-AB9F3D49A01B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Crecimiento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CFA12A-770F-42A6-8024-292C8309780A}" type="parTrans" cxnId="{20893C4D-E155-445A-AC28-4DE45FB82928}">
      <dgm:prSet/>
      <dgm:spPr/>
      <dgm:t>
        <a:bodyPr/>
        <a:lstStyle/>
        <a:p>
          <a:endParaRPr lang="es-MX"/>
        </a:p>
      </dgm:t>
    </dgm:pt>
    <dgm:pt modelId="{A293D9AB-1CAC-4B75-B896-96B1EA2F11D0}" type="sibTrans" cxnId="{20893C4D-E155-445A-AC28-4DE45FB82928}">
      <dgm:prSet/>
      <dgm:spPr/>
      <dgm:t>
        <a:bodyPr/>
        <a:lstStyle/>
        <a:p>
          <a:endParaRPr lang="es-MX"/>
        </a:p>
      </dgm:t>
    </dgm:pt>
    <dgm:pt modelId="{502F068F-01E1-4CC2-A409-42B1EAD86272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Supervisión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6C13E6-75A2-48C6-A63B-E29865FF57AF}" type="parTrans" cxnId="{71E1682C-A24F-4A06-9635-24D7036218C8}">
      <dgm:prSet/>
      <dgm:spPr/>
      <dgm:t>
        <a:bodyPr/>
        <a:lstStyle/>
        <a:p>
          <a:endParaRPr lang="es-MX"/>
        </a:p>
      </dgm:t>
    </dgm:pt>
    <dgm:pt modelId="{DC46298C-D662-4DE7-90A0-849CDC93AA7F}" type="sibTrans" cxnId="{71E1682C-A24F-4A06-9635-24D7036218C8}">
      <dgm:prSet/>
      <dgm:spPr/>
      <dgm:t>
        <a:bodyPr/>
        <a:lstStyle/>
        <a:p>
          <a:endParaRPr lang="es-MX"/>
        </a:p>
      </dgm:t>
    </dgm:pt>
    <dgm:pt modelId="{103FB7FB-0665-4746-8E1E-A5129683C63C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Salarios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1C4302-22DE-49AD-BF05-14AF3CBF35D8}" type="parTrans" cxnId="{9BE165EB-BB80-4DCC-BBD0-6E6F25B2FF77}">
      <dgm:prSet/>
      <dgm:spPr/>
      <dgm:t>
        <a:bodyPr/>
        <a:lstStyle/>
        <a:p>
          <a:endParaRPr lang="es-MX"/>
        </a:p>
      </dgm:t>
    </dgm:pt>
    <dgm:pt modelId="{A6205D44-1F14-448E-8BF8-45A51E100BBA}" type="sibTrans" cxnId="{9BE165EB-BB80-4DCC-BBD0-6E6F25B2FF77}">
      <dgm:prSet/>
      <dgm:spPr/>
      <dgm:t>
        <a:bodyPr/>
        <a:lstStyle/>
        <a:p>
          <a:endParaRPr lang="es-MX"/>
        </a:p>
      </dgm:t>
    </dgm:pt>
    <dgm:pt modelId="{A36C7181-DD23-4FCC-9DEC-2324A3D293AA}" type="pres">
      <dgm:prSet presAssocID="{30DEF399-151D-4D92-9ABC-68547D3AE77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17F207D-2D32-431A-9DE3-2DAD2AC8CC59}" type="pres">
      <dgm:prSet presAssocID="{E9585F84-052A-43E7-9CE9-8CEB13AC2916}" presName="dummy" presStyleCnt="0"/>
      <dgm:spPr/>
    </dgm:pt>
    <dgm:pt modelId="{C8E8E77D-21E4-429C-AF43-47B22BC49FFE}" type="pres">
      <dgm:prSet presAssocID="{E9585F84-052A-43E7-9CE9-8CEB13AC2916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31CB8C-6F2E-4681-891E-03004F487C18}" type="pres">
      <dgm:prSet presAssocID="{0A06855B-7FCF-43AA-AA42-4EC34C99DE9D}" presName="sibTrans" presStyleLbl="node1" presStyleIdx="0" presStyleCnt="5"/>
      <dgm:spPr/>
      <dgm:t>
        <a:bodyPr/>
        <a:lstStyle/>
        <a:p>
          <a:endParaRPr lang="es-MX"/>
        </a:p>
      </dgm:t>
    </dgm:pt>
    <dgm:pt modelId="{9DDCA78E-D1AE-4294-9A96-06BAB3D94FE7}" type="pres">
      <dgm:prSet presAssocID="{A0E34AE5-45D1-4ECE-BC5E-749DC6F4F47E}" presName="dummy" presStyleCnt="0"/>
      <dgm:spPr/>
    </dgm:pt>
    <dgm:pt modelId="{7DD2689E-B969-47B4-AB98-EA233B16A844}" type="pres">
      <dgm:prSet presAssocID="{A0E34AE5-45D1-4ECE-BC5E-749DC6F4F47E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0D779E-44C7-472C-810D-586C7A7B94CE}" type="pres">
      <dgm:prSet presAssocID="{8A4A3D31-9D7D-4175-86B8-AA66F5F6971B}" presName="sibTrans" presStyleLbl="node1" presStyleIdx="1" presStyleCnt="5" custLinFactNeighborX="1588" custLinFactNeighborY="-15"/>
      <dgm:spPr/>
      <dgm:t>
        <a:bodyPr/>
        <a:lstStyle/>
        <a:p>
          <a:endParaRPr lang="es-MX"/>
        </a:p>
      </dgm:t>
    </dgm:pt>
    <dgm:pt modelId="{D0AD0519-60FF-4C07-86F3-2E85959AE7CC}" type="pres">
      <dgm:prSet presAssocID="{FDFCF1C0-92B9-47EF-8BA1-AB9F3D49A01B}" presName="dummy" presStyleCnt="0"/>
      <dgm:spPr/>
    </dgm:pt>
    <dgm:pt modelId="{60CCFD7C-A95A-4732-BD02-C52ABCFAFDAD}" type="pres">
      <dgm:prSet presAssocID="{FDFCF1C0-92B9-47EF-8BA1-AB9F3D49A01B}" presName="node" presStyleLbl="revTx" presStyleIdx="2" presStyleCnt="5" custScaleX="13387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EBA4A2-EDB2-4454-804A-043B156412C0}" type="pres">
      <dgm:prSet presAssocID="{A293D9AB-1CAC-4B75-B896-96B1EA2F11D0}" presName="sibTrans" presStyleLbl="node1" presStyleIdx="2" presStyleCnt="5" custLinFactNeighborX="-845" custLinFactNeighborY="-15"/>
      <dgm:spPr/>
      <dgm:t>
        <a:bodyPr/>
        <a:lstStyle/>
        <a:p>
          <a:endParaRPr lang="es-MX"/>
        </a:p>
      </dgm:t>
    </dgm:pt>
    <dgm:pt modelId="{CD551913-70AB-44C5-9B52-8C7C89764BF4}" type="pres">
      <dgm:prSet presAssocID="{502F068F-01E1-4CC2-A409-42B1EAD86272}" presName="dummy" presStyleCnt="0"/>
      <dgm:spPr/>
    </dgm:pt>
    <dgm:pt modelId="{BB8541EF-1B64-4830-89B2-4298640C6C7B}" type="pres">
      <dgm:prSet presAssocID="{502F068F-01E1-4CC2-A409-42B1EAD86272}" presName="node" presStyleLbl="revTx" presStyleIdx="3" presStyleCnt="5" custScaleX="1318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7E9352-03FD-46A0-9F2F-444C68427AF0}" type="pres">
      <dgm:prSet presAssocID="{DC46298C-D662-4DE7-90A0-849CDC93AA7F}" presName="sibTrans" presStyleLbl="node1" presStyleIdx="3" presStyleCnt="5"/>
      <dgm:spPr/>
      <dgm:t>
        <a:bodyPr/>
        <a:lstStyle/>
        <a:p>
          <a:endParaRPr lang="es-MX"/>
        </a:p>
      </dgm:t>
    </dgm:pt>
    <dgm:pt modelId="{B5410652-90AC-40CB-9E30-739E317EEE69}" type="pres">
      <dgm:prSet presAssocID="{103FB7FB-0665-4746-8E1E-A5129683C63C}" presName="dummy" presStyleCnt="0"/>
      <dgm:spPr/>
    </dgm:pt>
    <dgm:pt modelId="{09AEADF5-08CC-49CF-BA52-276FE8092094}" type="pres">
      <dgm:prSet presAssocID="{103FB7FB-0665-4746-8E1E-A5129683C63C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C3B3E8-F51B-4C2D-8460-3D63F32C6350}" type="pres">
      <dgm:prSet presAssocID="{A6205D44-1F14-448E-8BF8-45A51E100BBA}" presName="sibTrans" presStyleLbl="node1" presStyleIdx="4" presStyleCnt="5"/>
      <dgm:spPr/>
      <dgm:t>
        <a:bodyPr/>
        <a:lstStyle/>
        <a:p>
          <a:endParaRPr lang="es-MX"/>
        </a:p>
      </dgm:t>
    </dgm:pt>
  </dgm:ptLst>
  <dgm:cxnLst>
    <dgm:cxn modelId="{86F254BA-D3AC-4C1B-B4E6-09C45EFAD574}" type="presOf" srcId="{30DEF399-151D-4D92-9ABC-68547D3AE773}" destId="{A36C7181-DD23-4FCC-9DEC-2324A3D293AA}" srcOrd="0" destOrd="0" presId="urn:microsoft.com/office/officeart/2005/8/layout/cycle1"/>
    <dgm:cxn modelId="{F821990A-8CF2-4617-8482-B7660E9F7090}" type="presOf" srcId="{8A4A3D31-9D7D-4175-86B8-AA66F5F6971B}" destId="{E60D779E-44C7-472C-810D-586C7A7B94CE}" srcOrd="0" destOrd="0" presId="urn:microsoft.com/office/officeart/2005/8/layout/cycle1"/>
    <dgm:cxn modelId="{71E1682C-A24F-4A06-9635-24D7036218C8}" srcId="{30DEF399-151D-4D92-9ABC-68547D3AE773}" destId="{502F068F-01E1-4CC2-A409-42B1EAD86272}" srcOrd="3" destOrd="0" parTransId="{6B6C13E6-75A2-48C6-A63B-E29865FF57AF}" sibTransId="{DC46298C-D662-4DE7-90A0-849CDC93AA7F}"/>
    <dgm:cxn modelId="{977CAC9F-5CA4-4D19-87CA-A1733AEEF9DF}" type="presOf" srcId="{E9585F84-052A-43E7-9CE9-8CEB13AC2916}" destId="{C8E8E77D-21E4-429C-AF43-47B22BC49FFE}" srcOrd="0" destOrd="0" presId="urn:microsoft.com/office/officeart/2005/8/layout/cycle1"/>
    <dgm:cxn modelId="{087340AA-0FB2-4DF5-87CD-D912E9C94F55}" type="presOf" srcId="{DC46298C-D662-4DE7-90A0-849CDC93AA7F}" destId="{747E9352-03FD-46A0-9F2F-444C68427AF0}" srcOrd="0" destOrd="0" presId="urn:microsoft.com/office/officeart/2005/8/layout/cycle1"/>
    <dgm:cxn modelId="{48F06C6A-8484-4EC4-ACA9-34304D9AF723}" type="presOf" srcId="{A0E34AE5-45D1-4ECE-BC5E-749DC6F4F47E}" destId="{7DD2689E-B969-47B4-AB98-EA233B16A844}" srcOrd="0" destOrd="0" presId="urn:microsoft.com/office/officeart/2005/8/layout/cycle1"/>
    <dgm:cxn modelId="{744034EA-48A6-4B62-81AC-9ACE9D57E000}" type="presOf" srcId="{0A06855B-7FCF-43AA-AA42-4EC34C99DE9D}" destId="{FA31CB8C-6F2E-4681-891E-03004F487C18}" srcOrd="0" destOrd="0" presId="urn:microsoft.com/office/officeart/2005/8/layout/cycle1"/>
    <dgm:cxn modelId="{FBEC1A65-379F-4F62-8B95-474FF60BC74D}" type="presOf" srcId="{A293D9AB-1CAC-4B75-B896-96B1EA2F11D0}" destId="{4CEBA4A2-EDB2-4454-804A-043B156412C0}" srcOrd="0" destOrd="0" presId="urn:microsoft.com/office/officeart/2005/8/layout/cycle1"/>
    <dgm:cxn modelId="{BE9FFDCF-C614-4A1F-AF13-14A891BF38B4}" srcId="{30DEF399-151D-4D92-9ABC-68547D3AE773}" destId="{E9585F84-052A-43E7-9CE9-8CEB13AC2916}" srcOrd="0" destOrd="0" parTransId="{6561BFC4-D8A3-465F-88AB-EB0760747A69}" sibTransId="{0A06855B-7FCF-43AA-AA42-4EC34C99DE9D}"/>
    <dgm:cxn modelId="{20893C4D-E155-445A-AC28-4DE45FB82928}" srcId="{30DEF399-151D-4D92-9ABC-68547D3AE773}" destId="{FDFCF1C0-92B9-47EF-8BA1-AB9F3D49A01B}" srcOrd="2" destOrd="0" parTransId="{93CFA12A-770F-42A6-8024-292C8309780A}" sibTransId="{A293D9AB-1CAC-4B75-B896-96B1EA2F11D0}"/>
    <dgm:cxn modelId="{1827B2D4-F7B6-4A86-ADB8-55C679FBCF27}" srcId="{30DEF399-151D-4D92-9ABC-68547D3AE773}" destId="{A0E34AE5-45D1-4ECE-BC5E-749DC6F4F47E}" srcOrd="1" destOrd="0" parTransId="{50438A16-E5F1-414B-8852-1E81700053B8}" sibTransId="{8A4A3D31-9D7D-4175-86B8-AA66F5F6971B}"/>
    <dgm:cxn modelId="{76263270-1EC4-4F72-B187-16B134BBA946}" type="presOf" srcId="{502F068F-01E1-4CC2-A409-42B1EAD86272}" destId="{BB8541EF-1B64-4830-89B2-4298640C6C7B}" srcOrd="0" destOrd="0" presId="urn:microsoft.com/office/officeart/2005/8/layout/cycle1"/>
    <dgm:cxn modelId="{CB974751-FE19-4293-BD4E-039937334FAB}" type="presOf" srcId="{FDFCF1C0-92B9-47EF-8BA1-AB9F3D49A01B}" destId="{60CCFD7C-A95A-4732-BD02-C52ABCFAFDAD}" srcOrd="0" destOrd="0" presId="urn:microsoft.com/office/officeart/2005/8/layout/cycle1"/>
    <dgm:cxn modelId="{9BE165EB-BB80-4DCC-BBD0-6E6F25B2FF77}" srcId="{30DEF399-151D-4D92-9ABC-68547D3AE773}" destId="{103FB7FB-0665-4746-8E1E-A5129683C63C}" srcOrd="4" destOrd="0" parTransId="{FD1C4302-22DE-49AD-BF05-14AF3CBF35D8}" sibTransId="{A6205D44-1F14-448E-8BF8-45A51E100BBA}"/>
    <dgm:cxn modelId="{6810AA48-F98E-4B84-8097-44658B7A2E5E}" type="presOf" srcId="{103FB7FB-0665-4746-8E1E-A5129683C63C}" destId="{09AEADF5-08CC-49CF-BA52-276FE8092094}" srcOrd="0" destOrd="0" presId="urn:microsoft.com/office/officeart/2005/8/layout/cycle1"/>
    <dgm:cxn modelId="{B76C832D-FE59-4370-B787-A5A4774E3321}" type="presOf" srcId="{A6205D44-1F14-448E-8BF8-45A51E100BBA}" destId="{25C3B3E8-F51B-4C2D-8460-3D63F32C6350}" srcOrd="0" destOrd="0" presId="urn:microsoft.com/office/officeart/2005/8/layout/cycle1"/>
    <dgm:cxn modelId="{6437D8DA-8AA0-4DC5-AEFE-05251F8B4A75}" type="presParOf" srcId="{A36C7181-DD23-4FCC-9DEC-2324A3D293AA}" destId="{F17F207D-2D32-431A-9DE3-2DAD2AC8CC59}" srcOrd="0" destOrd="0" presId="urn:microsoft.com/office/officeart/2005/8/layout/cycle1"/>
    <dgm:cxn modelId="{4E7AB7FA-AB20-4739-A9F6-0A6B5F198724}" type="presParOf" srcId="{A36C7181-DD23-4FCC-9DEC-2324A3D293AA}" destId="{C8E8E77D-21E4-429C-AF43-47B22BC49FFE}" srcOrd="1" destOrd="0" presId="urn:microsoft.com/office/officeart/2005/8/layout/cycle1"/>
    <dgm:cxn modelId="{1DBAFA64-4948-43DA-BC3D-59222D6B3AF6}" type="presParOf" srcId="{A36C7181-DD23-4FCC-9DEC-2324A3D293AA}" destId="{FA31CB8C-6F2E-4681-891E-03004F487C18}" srcOrd="2" destOrd="0" presId="urn:microsoft.com/office/officeart/2005/8/layout/cycle1"/>
    <dgm:cxn modelId="{14670320-890E-4D13-A6B8-6142CD996C21}" type="presParOf" srcId="{A36C7181-DD23-4FCC-9DEC-2324A3D293AA}" destId="{9DDCA78E-D1AE-4294-9A96-06BAB3D94FE7}" srcOrd="3" destOrd="0" presId="urn:microsoft.com/office/officeart/2005/8/layout/cycle1"/>
    <dgm:cxn modelId="{59594A22-7F49-46F1-B752-2FD06C6A3FAD}" type="presParOf" srcId="{A36C7181-DD23-4FCC-9DEC-2324A3D293AA}" destId="{7DD2689E-B969-47B4-AB98-EA233B16A844}" srcOrd="4" destOrd="0" presId="urn:microsoft.com/office/officeart/2005/8/layout/cycle1"/>
    <dgm:cxn modelId="{BC8CF201-45F7-4BC5-B3AF-C2823D331E35}" type="presParOf" srcId="{A36C7181-DD23-4FCC-9DEC-2324A3D293AA}" destId="{E60D779E-44C7-472C-810D-586C7A7B94CE}" srcOrd="5" destOrd="0" presId="urn:microsoft.com/office/officeart/2005/8/layout/cycle1"/>
    <dgm:cxn modelId="{2509168F-45A1-46CF-9374-8FA1AD665072}" type="presParOf" srcId="{A36C7181-DD23-4FCC-9DEC-2324A3D293AA}" destId="{D0AD0519-60FF-4C07-86F3-2E85959AE7CC}" srcOrd="6" destOrd="0" presId="urn:microsoft.com/office/officeart/2005/8/layout/cycle1"/>
    <dgm:cxn modelId="{0E694AAA-D0EB-45DF-9ABF-77BACD4A600B}" type="presParOf" srcId="{A36C7181-DD23-4FCC-9DEC-2324A3D293AA}" destId="{60CCFD7C-A95A-4732-BD02-C52ABCFAFDAD}" srcOrd="7" destOrd="0" presId="urn:microsoft.com/office/officeart/2005/8/layout/cycle1"/>
    <dgm:cxn modelId="{B2EC65E4-EDCC-4740-9E2E-A59578FD76E4}" type="presParOf" srcId="{A36C7181-DD23-4FCC-9DEC-2324A3D293AA}" destId="{4CEBA4A2-EDB2-4454-804A-043B156412C0}" srcOrd="8" destOrd="0" presId="urn:microsoft.com/office/officeart/2005/8/layout/cycle1"/>
    <dgm:cxn modelId="{54092F8D-CAF0-4C08-BF10-2D8CFB97DB6D}" type="presParOf" srcId="{A36C7181-DD23-4FCC-9DEC-2324A3D293AA}" destId="{CD551913-70AB-44C5-9B52-8C7C89764BF4}" srcOrd="9" destOrd="0" presId="urn:microsoft.com/office/officeart/2005/8/layout/cycle1"/>
    <dgm:cxn modelId="{31361118-4E78-45A8-A889-1E597B7066AF}" type="presParOf" srcId="{A36C7181-DD23-4FCC-9DEC-2324A3D293AA}" destId="{BB8541EF-1B64-4830-89B2-4298640C6C7B}" srcOrd="10" destOrd="0" presId="urn:microsoft.com/office/officeart/2005/8/layout/cycle1"/>
    <dgm:cxn modelId="{6B9C3DEA-5200-4457-B89F-A842324DE8A0}" type="presParOf" srcId="{A36C7181-DD23-4FCC-9DEC-2324A3D293AA}" destId="{747E9352-03FD-46A0-9F2F-444C68427AF0}" srcOrd="11" destOrd="0" presId="urn:microsoft.com/office/officeart/2005/8/layout/cycle1"/>
    <dgm:cxn modelId="{302113F6-6D37-42D4-9369-92100FA108BC}" type="presParOf" srcId="{A36C7181-DD23-4FCC-9DEC-2324A3D293AA}" destId="{B5410652-90AC-40CB-9E30-739E317EEE69}" srcOrd="12" destOrd="0" presId="urn:microsoft.com/office/officeart/2005/8/layout/cycle1"/>
    <dgm:cxn modelId="{262B6836-7BEF-45FA-95C7-9F79D2A47154}" type="presParOf" srcId="{A36C7181-DD23-4FCC-9DEC-2324A3D293AA}" destId="{09AEADF5-08CC-49CF-BA52-276FE8092094}" srcOrd="13" destOrd="0" presId="urn:microsoft.com/office/officeart/2005/8/layout/cycle1"/>
    <dgm:cxn modelId="{C3B195E2-16AD-4AF5-849C-CFE7FED21EEB}" type="presParOf" srcId="{A36C7181-DD23-4FCC-9DEC-2324A3D293AA}" destId="{25C3B3E8-F51B-4C2D-8460-3D63F32C6350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71118C10-E870-477E-91E3-21DBE6ADDEC8}" type="doc">
      <dgm:prSet loTypeId="urn:microsoft.com/office/officeart/2005/8/layout/bProcess4" loCatId="process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5E35F9F-9335-451E-A9EC-F83446E3F4F9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Trabajo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D7CF33-E8FF-445B-A61F-AF688A186AEC}" type="parTrans" cxnId="{E86930C5-F301-4628-8565-0904D5F31BED}">
      <dgm:prSet/>
      <dgm:spPr/>
      <dgm:t>
        <a:bodyPr/>
        <a:lstStyle/>
        <a:p>
          <a:endParaRPr lang="es-MX"/>
        </a:p>
      </dgm:t>
    </dgm:pt>
    <dgm:pt modelId="{F84EF297-AE0F-41A5-8181-65FB3870B4EA}" type="sibTrans" cxnId="{E86930C5-F301-4628-8565-0904D5F31BED}">
      <dgm:prSet/>
      <dgm:spPr/>
      <dgm:t>
        <a:bodyPr/>
        <a:lstStyle/>
        <a:p>
          <a:endParaRPr lang="es-MX"/>
        </a:p>
      </dgm:t>
    </dgm:pt>
    <dgm:pt modelId="{B3DFAAE1-CE98-41E7-9583-653BBE47F84E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Esfuerzo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3D4C9B-E642-4D81-B4DE-C7A699B1FE64}" type="parTrans" cxnId="{8085C4B1-B25B-4C81-962E-587724197A5A}">
      <dgm:prSet/>
      <dgm:spPr/>
      <dgm:t>
        <a:bodyPr/>
        <a:lstStyle/>
        <a:p>
          <a:endParaRPr lang="es-MX"/>
        </a:p>
      </dgm:t>
    </dgm:pt>
    <dgm:pt modelId="{4530C852-5A90-4565-B7D7-1FB2C9FF1190}" type="sibTrans" cxnId="{8085C4B1-B25B-4C81-962E-587724197A5A}">
      <dgm:prSet/>
      <dgm:spPr/>
      <dgm:t>
        <a:bodyPr/>
        <a:lstStyle/>
        <a:p>
          <a:endParaRPr lang="es-MX"/>
        </a:p>
      </dgm:t>
    </dgm:pt>
    <dgm:pt modelId="{9F3935F0-0D05-46EB-9E2D-41853DE5B206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Dedicación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05037D-4AD3-4DD5-A1B1-E8D3AD01229E}" type="parTrans" cxnId="{56A2368E-F9E8-4F14-94B2-652C7F54B03C}">
      <dgm:prSet/>
      <dgm:spPr/>
      <dgm:t>
        <a:bodyPr/>
        <a:lstStyle/>
        <a:p>
          <a:endParaRPr lang="es-MX"/>
        </a:p>
      </dgm:t>
    </dgm:pt>
    <dgm:pt modelId="{7A04DE90-C3AC-4022-9346-1CA1C8D8C81D}" type="sibTrans" cxnId="{56A2368E-F9E8-4F14-94B2-652C7F54B03C}">
      <dgm:prSet/>
      <dgm:spPr/>
      <dgm:t>
        <a:bodyPr/>
        <a:lstStyle/>
        <a:p>
          <a:endParaRPr lang="es-MX"/>
        </a:p>
      </dgm:t>
    </dgm:pt>
    <dgm:pt modelId="{5061BF60-C571-4743-9164-CE9EF4F368C3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Puntualidad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7F17FF-7360-41EB-A268-DC5268EA4BC0}" type="parTrans" cxnId="{2A53C635-673E-458D-893D-5AFAFAE7FC7A}">
      <dgm:prSet/>
      <dgm:spPr/>
      <dgm:t>
        <a:bodyPr/>
        <a:lstStyle/>
        <a:p>
          <a:endParaRPr lang="es-MX"/>
        </a:p>
      </dgm:t>
    </dgm:pt>
    <dgm:pt modelId="{DAFC19F5-7D22-4C9B-9B10-73B79E7D3E4F}" type="sibTrans" cxnId="{2A53C635-673E-458D-893D-5AFAFAE7FC7A}">
      <dgm:prSet/>
      <dgm:spPr/>
      <dgm:t>
        <a:bodyPr/>
        <a:lstStyle/>
        <a:p>
          <a:endParaRPr lang="es-MX"/>
        </a:p>
      </dgm:t>
    </dgm:pt>
    <dgm:pt modelId="{ECD81C61-5C72-4BEC-8BC8-A5BAAC43CC9C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Persistencia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2028D6-D440-4896-B4BA-93E7F0F7568D}" type="parTrans" cxnId="{6483C817-BD22-49B1-BE20-D202F540B721}">
      <dgm:prSet/>
      <dgm:spPr/>
      <dgm:t>
        <a:bodyPr/>
        <a:lstStyle/>
        <a:p>
          <a:endParaRPr lang="es-MX"/>
        </a:p>
      </dgm:t>
    </dgm:pt>
    <dgm:pt modelId="{AC83221B-8967-4B23-95B7-7D39BDD17D1F}" type="sibTrans" cxnId="{6483C817-BD22-49B1-BE20-D202F540B721}">
      <dgm:prSet/>
      <dgm:spPr/>
      <dgm:t>
        <a:bodyPr/>
        <a:lstStyle/>
        <a:p>
          <a:endParaRPr lang="es-MX"/>
        </a:p>
      </dgm:t>
    </dgm:pt>
    <dgm:pt modelId="{95FDA821-8281-43C4-B610-F1E77C1A3FF9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Esmero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0238C4-1F82-4507-88FF-7B7C94445ED2}" type="parTrans" cxnId="{265973F0-D8DC-44E5-B5F2-61F7EA0DFA7F}">
      <dgm:prSet/>
      <dgm:spPr/>
      <dgm:t>
        <a:bodyPr/>
        <a:lstStyle/>
        <a:p>
          <a:endParaRPr lang="es-MX"/>
        </a:p>
      </dgm:t>
    </dgm:pt>
    <dgm:pt modelId="{5DB30A00-7D6C-4D2B-BE1A-D9716390446D}" type="sibTrans" cxnId="{265973F0-D8DC-44E5-B5F2-61F7EA0DFA7F}">
      <dgm:prSet/>
      <dgm:spPr/>
      <dgm:t>
        <a:bodyPr/>
        <a:lstStyle/>
        <a:p>
          <a:endParaRPr lang="es-MX"/>
        </a:p>
      </dgm:t>
    </dgm:pt>
    <dgm:pt modelId="{C15BAC44-9557-400B-B0F4-73C4ABFA7F60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Elogios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B54F99-952A-49A4-B043-51263C6A972E}" type="parTrans" cxnId="{8702AF51-838E-4989-9E7D-D9E5A0A4D93C}">
      <dgm:prSet/>
      <dgm:spPr/>
      <dgm:t>
        <a:bodyPr/>
        <a:lstStyle/>
        <a:p>
          <a:endParaRPr lang="es-MX"/>
        </a:p>
      </dgm:t>
    </dgm:pt>
    <dgm:pt modelId="{CF38BC4B-A302-4ED9-A420-D61EA8EAE856}" type="sibTrans" cxnId="{8702AF51-838E-4989-9E7D-D9E5A0A4D93C}">
      <dgm:prSet/>
      <dgm:spPr/>
      <dgm:t>
        <a:bodyPr/>
        <a:lstStyle/>
        <a:p>
          <a:endParaRPr lang="es-MX"/>
        </a:p>
      </dgm:t>
    </dgm:pt>
    <dgm:pt modelId="{3154F281-FDBA-4FCF-99D4-42D05184001C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Mejora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DCC0F2-4961-4027-9A1D-50369286F66E}" type="parTrans" cxnId="{EB3BF83E-828E-4CF1-955E-9DA5983D745C}">
      <dgm:prSet/>
      <dgm:spPr/>
      <dgm:t>
        <a:bodyPr/>
        <a:lstStyle/>
        <a:p>
          <a:endParaRPr lang="es-MX"/>
        </a:p>
      </dgm:t>
    </dgm:pt>
    <dgm:pt modelId="{2611F6E3-CE8C-4F74-9231-0F31E450001E}" type="sibTrans" cxnId="{EB3BF83E-828E-4CF1-955E-9DA5983D745C}">
      <dgm:prSet/>
      <dgm:spPr/>
      <dgm:t>
        <a:bodyPr/>
        <a:lstStyle/>
        <a:p>
          <a:endParaRPr lang="es-MX"/>
        </a:p>
      </dgm:t>
    </dgm:pt>
    <dgm:pt modelId="{5942F294-EE76-4C51-A456-E2F28CB28635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FC81F6-A96E-4492-ADE3-FD05101C3942}" type="parTrans" cxnId="{CDD2D6F7-4B3D-4B82-9734-0B7A210AFC06}">
      <dgm:prSet/>
      <dgm:spPr/>
      <dgm:t>
        <a:bodyPr/>
        <a:lstStyle/>
        <a:p>
          <a:endParaRPr lang="es-MX"/>
        </a:p>
      </dgm:t>
    </dgm:pt>
    <dgm:pt modelId="{005AA81A-261A-4E64-A763-785386B08265}" type="sibTrans" cxnId="{CDD2D6F7-4B3D-4B82-9734-0B7A210AFC06}">
      <dgm:prSet/>
      <dgm:spPr/>
      <dgm:t>
        <a:bodyPr/>
        <a:lstStyle/>
        <a:p>
          <a:endParaRPr lang="es-MX"/>
        </a:p>
      </dgm:t>
    </dgm:pt>
    <dgm:pt modelId="{421C1F83-D7EA-47CD-BA3C-8B51F318E81E}" type="pres">
      <dgm:prSet presAssocID="{71118C10-E870-477E-91E3-21DBE6ADDEC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F8BCDD1D-6EE5-4D5D-9197-562D56F1DDA0}" type="pres">
      <dgm:prSet presAssocID="{D5E35F9F-9335-451E-A9EC-F83446E3F4F9}" presName="compNode" presStyleCnt="0"/>
      <dgm:spPr/>
    </dgm:pt>
    <dgm:pt modelId="{C146B33B-DEC4-42D4-9459-F4C6094F8D0B}" type="pres">
      <dgm:prSet presAssocID="{D5E35F9F-9335-451E-A9EC-F83446E3F4F9}" presName="dummyConnPt" presStyleCnt="0"/>
      <dgm:spPr/>
    </dgm:pt>
    <dgm:pt modelId="{95720409-85E3-4AF3-A593-C02CB47AB63E}" type="pres">
      <dgm:prSet presAssocID="{D5E35F9F-9335-451E-A9EC-F83446E3F4F9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4EC52D-0980-4896-B5E6-95DAD591822A}" type="pres">
      <dgm:prSet presAssocID="{F84EF297-AE0F-41A5-8181-65FB3870B4EA}" presName="sibTrans" presStyleLbl="bgSibTrans2D1" presStyleIdx="0" presStyleCnt="8"/>
      <dgm:spPr/>
      <dgm:t>
        <a:bodyPr/>
        <a:lstStyle/>
        <a:p>
          <a:endParaRPr lang="es-MX"/>
        </a:p>
      </dgm:t>
    </dgm:pt>
    <dgm:pt modelId="{D249FF69-E1B4-46AF-90A5-18CD9F52DA47}" type="pres">
      <dgm:prSet presAssocID="{B3DFAAE1-CE98-41E7-9583-653BBE47F84E}" presName="compNode" presStyleCnt="0"/>
      <dgm:spPr/>
    </dgm:pt>
    <dgm:pt modelId="{0AD82619-C46C-4AB7-86F2-62583743F0E2}" type="pres">
      <dgm:prSet presAssocID="{B3DFAAE1-CE98-41E7-9583-653BBE47F84E}" presName="dummyConnPt" presStyleCnt="0"/>
      <dgm:spPr/>
    </dgm:pt>
    <dgm:pt modelId="{BA73F597-16FD-4F18-AC8A-B53F6CD557D8}" type="pres">
      <dgm:prSet presAssocID="{B3DFAAE1-CE98-41E7-9583-653BBE47F84E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D499BF-E0FB-4894-B2C8-B55A631676B2}" type="pres">
      <dgm:prSet presAssocID="{4530C852-5A90-4565-B7D7-1FB2C9FF1190}" presName="sibTrans" presStyleLbl="bgSibTrans2D1" presStyleIdx="1" presStyleCnt="8"/>
      <dgm:spPr/>
      <dgm:t>
        <a:bodyPr/>
        <a:lstStyle/>
        <a:p>
          <a:endParaRPr lang="es-MX"/>
        </a:p>
      </dgm:t>
    </dgm:pt>
    <dgm:pt modelId="{B567425C-37C0-420D-9E86-FA68699FED12}" type="pres">
      <dgm:prSet presAssocID="{9F3935F0-0D05-46EB-9E2D-41853DE5B206}" presName="compNode" presStyleCnt="0"/>
      <dgm:spPr/>
    </dgm:pt>
    <dgm:pt modelId="{7F96DC7A-8201-4952-84A2-B023B6381FAF}" type="pres">
      <dgm:prSet presAssocID="{9F3935F0-0D05-46EB-9E2D-41853DE5B206}" presName="dummyConnPt" presStyleCnt="0"/>
      <dgm:spPr/>
    </dgm:pt>
    <dgm:pt modelId="{3DE1B533-8C20-4726-9792-BF7C8830F8EB}" type="pres">
      <dgm:prSet presAssocID="{9F3935F0-0D05-46EB-9E2D-41853DE5B206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A59527-301F-4129-AB4B-2C160013E83E}" type="pres">
      <dgm:prSet presAssocID="{7A04DE90-C3AC-4022-9346-1CA1C8D8C81D}" presName="sibTrans" presStyleLbl="bgSibTrans2D1" presStyleIdx="2" presStyleCnt="8"/>
      <dgm:spPr/>
      <dgm:t>
        <a:bodyPr/>
        <a:lstStyle/>
        <a:p>
          <a:endParaRPr lang="es-MX"/>
        </a:p>
      </dgm:t>
    </dgm:pt>
    <dgm:pt modelId="{B43FDA3A-C5F5-4975-A295-650240FF4E47}" type="pres">
      <dgm:prSet presAssocID="{5061BF60-C571-4743-9164-CE9EF4F368C3}" presName="compNode" presStyleCnt="0"/>
      <dgm:spPr/>
    </dgm:pt>
    <dgm:pt modelId="{73E2922D-5A14-40D8-B25E-FB1F045F7C10}" type="pres">
      <dgm:prSet presAssocID="{5061BF60-C571-4743-9164-CE9EF4F368C3}" presName="dummyConnPt" presStyleCnt="0"/>
      <dgm:spPr/>
    </dgm:pt>
    <dgm:pt modelId="{33BE3012-AEF3-4FE5-9804-EF46457168BD}" type="pres">
      <dgm:prSet presAssocID="{5061BF60-C571-4743-9164-CE9EF4F368C3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07AE50-F666-43D8-9FB9-443087565ABA}" type="pres">
      <dgm:prSet presAssocID="{DAFC19F5-7D22-4C9B-9B10-73B79E7D3E4F}" presName="sibTrans" presStyleLbl="bgSibTrans2D1" presStyleIdx="3" presStyleCnt="8"/>
      <dgm:spPr/>
      <dgm:t>
        <a:bodyPr/>
        <a:lstStyle/>
        <a:p>
          <a:endParaRPr lang="es-MX"/>
        </a:p>
      </dgm:t>
    </dgm:pt>
    <dgm:pt modelId="{C37F41C4-1943-4D7F-8A32-C959831392B0}" type="pres">
      <dgm:prSet presAssocID="{ECD81C61-5C72-4BEC-8BC8-A5BAAC43CC9C}" presName="compNode" presStyleCnt="0"/>
      <dgm:spPr/>
    </dgm:pt>
    <dgm:pt modelId="{02565E84-1A4F-4054-B4F1-D7A2BC59AC27}" type="pres">
      <dgm:prSet presAssocID="{ECD81C61-5C72-4BEC-8BC8-A5BAAC43CC9C}" presName="dummyConnPt" presStyleCnt="0"/>
      <dgm:spPr/>
    </dgm:pt>
    <dgm:pt modelId="{06CCC227-11C3-4EF9-8FB0-40361F0CEA4E}" type="pres">
      <dgm:prSet presAssocID="{ECD81C61-5C72-4BEC-8BC8-A5BAAC43CC9C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12741C-6B27-4905-87C3-5DDD356A4BBD}" type="pres">
      <dgm:prSet presAssocID="{AC83221B-8967-4B23-95B7-7D39BDD17D1F}" presName="sibTrans" presStyleLbl="bgSibTrans2D1" presStyleIdx="4" presStyleCnt="8"/>
      <dgm:spPr/>
      <dgm:t>
        <a:bodyPr/>
        <a:lstStyle/>
        <a:p>
          <a:endParaRPr lang="es-MX"/>
        </a:p>
      </dgm:t>
    </dgm:pt>
    <dgm:pt modelId="{FA24D783-3E20-4C60-973A-08293A62F239}" type="pres">
      <dgm:prSet presAssocID="{95FDA821-8281-43C4-B610-F1E77C1A3FF9}" presName="compNode" presStyleCnt="0"/>
      <dgm:spPr/>
    </dgm:pt>
    <dgm:pt modelId="{590E1D5B-512C-4454-8245-9C682DB1FD0C}" type="pres">
      <dgm:prSet presAssocID="{95FDA821-8281-43C4-B610-F1E77C1A3FF9}" presName="dummyConnPt" presStyleCnt="0"/>
      <dgm:spPr/>
    </dgm:pt>
    <dgm:pt modelId="{73BAAB1B-EAA6-43BB-B2FA-65EC54BD0ABD}" type="pres">
      <dgm:prSet presAssocID="{95FDA821-8281-43C4-B610-F1E77C1A3FF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F43D1D-5BB2-47F3-A454-66839054DE3A}" type="pres">
      <dgm:prSet presAssocID="{5DB30A00-7D6C-4D2B-BE1A-D9716390446D}" presName="sibTrans" presStyleLbl="bgSibTrans2D1" presStyleIdx="5" presStyleCnt="8"/>
      <dgm:spPr/>
      <dgm:t>
        <a:bodyPr/>
        <a:lstStyle/>
        <a:p>
          <a:endParaRPr lang="es-MX"/>
        </a:p>
      </dgm:t>
    </dgm:pt>
    <dgm:pt modelId="{2D8F4BA9-8700-440D-BCDD-B9C6DC0090A2}" type="pres">
      <dgm:prSet presAssocID="{C15BAC44-9557-400B-B0F4-73C4ABFA7F60}" presName="compNode" presStyleCnt="0"/>
      <dgm:spPr/>
    </dgm:pt>
    <dgm:pt modelId="{A06773B3-844F-4D3B-B8CE-03C7C98E73DD}" type="pres">
      <dgm:prSet presAssocID="{C15BAC44-9557-400B-B0F4-73C4ABFA7F60}" presName="dummyConnPt" presStyleCnt="0"/>
      <dgm:spPr/>
    </dgm:pt>
    <dgm:pt modelId="{0AD3232F-F3D4-40DB-899F-E3C39D078A7D}" type="pres">
      <dgm:prSet presAssocID="{C15BAC44-9557-400B-B0F4-73C4ABFA7F60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271857-9D71-4FC6-A678-7877653CB0BC}" type="pres">
      <dgm:prSet presAssocID="{CF38BC4B-A302-4ED9-A420-D61EA8EAE856}" presName="sibTrans" presStyleLbl="bgSibTrans2D1" presStyleIdx="6" presStyleCnt="8"/>
      <dgm:spPr/>
      <dgm:t>
        <a:bodyPr/>
        <a:lstStyle/>
        <a:p>
          <a:endParaRPr lang="es-MX"/>
        </a:p>
      </dgm:t>
    </dgm:pt>
    <dgm:pt modelId="{0F368AC4-ADED-45AE-A736-3663472E5862}" type="pres">
      <dgm:prSet presAssocID="{3154F281-FDBA-4FCF-99D4-42D05184001C}" presName="compNode" presStyleCnt="0"/>
      <dgm:spPr/>
    </dgm:pt>
    <dgm:pt modelId="{31031103-43C4-4C6E-83A2-5C63FA15A035}" type="pres">
      <dgm:prSet presAssocID="{3154F281-FDBA-4FCF-99D4-42D05184001C}" presName="dummyConnPt" presStyleCnt="0"/>
      <dgm:spPr/>
    </dgm:pt>
    <dgm:pt modelId="{BF08C3B0-A1AD-449E-8178-9FB27620F43A}" type="pres">
      <dgm:prSet presAssocID="{3154F281-FDBA-4FCF-99D4-42D05184001C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8CBB2A-A4A2-485C-9F7F-55BA844E54CC}" type="pres">
      <dgm:prSet presAssocID="{2611F6E3-CE8C-4F74-9231-0F31E450001E}" presName="sibTrans" presStyleLbl="bgSibTrans2D1" presStyleIdx="7" presStyleCnt="8"/>
      <dgm:spPr/>
      <dgm:t>
        <a:bodyPr/>
        <a:lstStyle/>
        <a:p>
          <a:endParaRPr lang="es-MX"/>
        </a:p>
      </dgm:t>
    </dgm:pt>
    <dgm:pt modelId="{5BC982D1-CFC5-4C16-901C-CFD11B205076}" type="pres">
      <dgm:prSet presAssocID="{5942F294-EE76-4C51-A456-E2F28CB28635}" presName="compNode" presStyleCnt="0"/>
      <dgm:spPr/>
    </dgm:pt>
    <dgm:pt modelId="{A96E652A-D322-471C-98B0-660997E77C0A}" type="pres">
      <dgm:prSet presAssocID="{5942F294-EE76-4C51-A456-E2F28CB28635}" presName="dummyConnPt" presStyleCnt="0"/>
      <dgm:spPr/>
    </dgm:pt>
    <dgm:pt modelId="{FB48E163-8B3F-4CC0-89AD-8125535318B2}" type="pres">
      <dgm:prSet presAssocID="{5942F294-EE76-4C51-A456-E2F28CB28635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C3F89BA-F7EA-4A3E-A4B8-DDC4602A08EF}" type="presOf" srcId="{B3DFAAE1-CE98-41E7-9583-653BBE47F84E}" destId="{BA73F597-16FD-4F18-AC8A-B53F6CD557D8}" srcOrd="0" destOrd="0" presId="urn:microsoft.com/office/officeart/2005/8/layout/bProcess4"/>
    <dgm:cxn modelId="{4C605D2B-19BC-40BE-8A6C-7CF62563EC13}" type="presOf" srcId="{DAFC19F5-7D22-4C9B-9B10-73B79E7D3E4F}" destId="{5B07AE50-F666-43D8-9FB9-443087565ABA}" srcOrd="0" destOrd="0" presId="urn:microsoft.com/office/officeart/2005/8/layout/bProcess4"/>
    <dgm:cxn modelId="{797577A0-CF72-4E27-8A7F-7D6B3C27267B}" type="presOf" srcId="{2611F6E3-CE8C-4F74-9231-0F31E450001E}" destId="{558CBB2A-A4A2-485C-9F7F-55BA844E54CC}" srcOrd="0" destOrd="0" presId="urn:microsoft.com/office/officeart/2005/8/layout/bProcess4"/>
    <dgm:cxn modelId="{B6FB92AB-95CB-4F52-A878-6280E1A5E71E}" type="presOf" srcId="{AC83221B-8967-4B23-95B7-7D39BDD17D1F}" destId="{4D12741C-6B27-4905-87C3-5DDD356A4BBD}" srcOrd="0" destOrd="0" presId="urn:microsoft.com/office/officeart/2005/8/layout/bProcess4"/>
    <dgm:cxn modelId="{5C4A27EE-BA00-4655-A0E7-6FA18819A176}" type="presOf" srcId="{C15BAC44-9557-400B-B0F4-73C4ABFA7F60}" destId="{0AD3232F-F3D4-40DB-899F-E3C39D078A7D}" srcOrd="0" destOrd="0" presId="urn:microsoft.com/office/officeart/2005/8/layout/bProcess4"/>
    <dgm:cxn modelId="{391CB589-4B03-4B5C-8D01-5EDA690B2F04}" type="presOf" srcId="{4530C852-5A90-4565-B7D7-1FB2C9FF1190}" destId="{A3D499BF-E0FB-4894-B2C8-B55A631676B2}" srcOrd="0" destOrd="0" presId="urn:microsoft.com/office/officeart/2005/8/layout/bProcess4"/>
    <dgm:cxn modelId="{C2AB6683-018A-423D-9D73-6E1426BC5E79}" type="presOf" srcId="{71118C10-E870-477E-91E3-21DBE6ADDEC8}" destId="{421C1F83-D7EA-47CD-BA3C-8B51F318E81E}" srcOrd="0" destOrd="0" presId="urn:microsoft.com/office/officeart/2005/8/layout/bProcess4"/>
    <dgm:cxn modelId="{8085C4B1-B25B-4C81-962E-587724197A5A}" srcId="{71118C10-E870-477E-91E3-21DBE6ADDEC8}" destId="{B3DFAAE1-CE98-41E7-9583-653BBE47F84E}" srcOrd="1" destOrd="0" parTransId="{C23D4C9B-E642-4D81-B4DE-C7A699B1FE64}" sibTransId="{4530C852-5A90-4565-B7D7-1FB2C9FF1190}"/>
    <dgm:cxn modelId="{1A081D58-E2CF-40B6-940A-E055A8EA9994}" type="presOf" srcId="{ECD81C61-5C72-4BEC-8BC8-A5BAAC43CC9C}" destId="{06CCC227-11C3-4EF9-8FB0-40361F0CEA4E}" srcOrd="0" destOrd="0" presId="urn:microsoft.com/office/officeart/2005/8/layout/bProcess4"/>
    <dgm:cxn modelId="{CDD2D6F7-4B3D-4B82-9734-0B7A210AFC06}" srcId="{71118C10-E870-477E-91E3-21DBE6ADDEC8}" destId="{5942F294-EE76-4C51-A456-E2F28CB28635}" srcOrd="8" destOrd="0" parTransId="{57FC81F6-A96E-4492-ADE3-FD05101C3942}" sibTransId="{005AA81A-261A-4E64-A763-785386B08265}"/>
    <dgm:cxn modelId="{2A4093AB-D236-4DB1-99E4-AA4F3D887D8B}" type="presOf" srcId="{9F3935F0-0D05-46EB-9E2D-41853DE5B206}" destId="{3DE1B533-8C20-4726-9792-BF7C8830F8EB}" srcOrd="0" destOrd="0" presId="urn:microsoft.com/office/officeart/2005/8/layout/bProcess4"/>
    <dgm:cxn modelId="{F7994C56-D291-4E7E-B828-0D7FD1C49A2E}" type="presOf" srcId="{5942F294-EE76-4C51-A456-E2F28CB28635}" destId="{FB48E163-8B3F-4CC0-89AD-8125535318B2}" srcOrd="0" destOrd="0" presId="urn:microsoft.com/office/officeart/2005/8/layout/bProcess4"/>
    <dgm:cxn modelId="{2A53C635-673E-458D-893D-5AFAFAE7FC7A}" srcId="{71118C10-E870-477E-91E3-21DBE6ADDEC8}" destId="{5061BF60-C571-4743-9164-CE9EF4F368C3}" srcOrd="3" destOrd="0" parTransId="{B67F17FF-7360-41EB-A268-DC5268EA4BC0}" sibTransId="{DAFC19F5-7D22-4C9B-9B10-73B79E7D3E4F}"/>
    <dgm:cxn modelId="{8702AF51-838E-4989-9E7D-D9E5A0A4D93C}" srcId="{71118C10-E870-477E-91E3-21DBE6ADDEC8}" destId="{C15BAC44-9557-400B-B0F4-73C4ABFA7F60}" srcOrd="6" destOrd="0" parTransId="{79B54F99-952A-49A4-B043-51263C6A972E}" sibTransId="{CF38BC4B-A302-4ED9-A420-D61EA8EAE856}"/>
    <dgm:cxn modelId="{EB3BF83E-828E-4CF1-955E-9DA5983D745C}" srcId="{71118C10-E870-477E-91E3-21DBE6ADDEC8}" destId="{3154F281-FDBA-4FCF-99D4-42D05184001C}" srcOrd="7" destOrd="0" parTransId="{F1DCC0F2-4961-4027-9A1D-50369286F66E}" sibTransId="{2611F6E3-CE8C-4F74-9231-0F31E450001E}"/>
    <dgm:cxn modelId="{B0D01AE8-7555-43BE-A75D-68508451AA39}" type="presOf" srcId="{7A04DE90-C3AC-4022-9346-1CA1C8D8C81D}" destId="{7CA59527-301F-4129-AB4B-2C160013E83E}" srcOrd="0" destOrd="0" presId="urn:microsoft.com/office/officeart/2005/8/layout/bProcess4"/>
    <dgm:cxn modelId="{B3063AD4-CEA7-4613-B87F-87F5EE81D9B7}" type="presOf" srcId="{5061BF60-C571-4743-9164-CE9EF4F368C3}" destId="{33BE3012-AEF3-4FE5-9804-EF46457168BD}" srcOrd="0" destOrd="0" presId="urn:microsoft.com/office/officeart/2005/8/layout/bProcess4"/>
    <dgm:cxn modelId="{6483C817-BD22-49B1-BE20-D202F540B721}" srcId="{71118C10-E870-477E-91E3-21DBE6ADDEC8}" destId="{ECD81C61-5C72-4BEC-8BC8-A5BAAC43CC9C}" srcOrd="4" destOrd="0" parTransId="{682028D6-D440-4896-B4BA-93E7F0F7568D}" sibTransId="{AC83221B-8967-4B23-95B7-7D39BDD17D1F}"/>
    <dgm:cxn modelId="{B38B72FC-67CB-4030-BC12-3377024BE748}" type="presOf" srcId="{95FDA821-8281-43C4-B610-F1E77C1A3FF9}" destId="{73BAAB1B-EAA6-43BB-B2FA-65EC54BD0ABD}" srcOrd="0" destOrd="0" presId="urn:microsoft.com/office/officeart/2005/8/layout/bProcess4"/>
    <dgm:cxn modelId="{22DC2556-3A3B-4E4B-ADA9-3A7CDFE8DF3D}" type="presOf" srcId="{5DB30A00-7D6C-4D2B-BE1A-D9716390446D}" destId="{8EF43D1D-5BB2-47F3-A454-66839054DE3A}" srcOrd="0" destOrd="0" presId="urn:microsoft.com/office/officeart/2005/8/layout/bProcess4"/>
    <dgm:cxn modelId="{FA5425FD-8ECD-4C1A-9A12-8B9AFBC99A5E}" type="presOf" srcId="{CF38BC4B-A302-4ED9-A420-D61EA8EAE856}" destId="{EF271857-9D71-4FC6-A678-7877653CB0BC}" srcOrd="0" destOrd="0" presId="urn:microsoft.com/office/officeart/2005/8/layout/bProcess4"/>
    <dgm:cxn modelId="{56A2368E-F9E8-4F14-94B2-652C7F54B03C}" srcId="{71118C10-E870-477E-91E3-21DBE6ADDEC8}" destId="{9F3935F0-0D05-46EB-9E2D-41853DE5B206}" srcOrd="2" destOrd="0" parTransId="{EF05037D-4AD3-4DD5-A1B1-E8D3AD01229E}" sibTransId="{7A04DE90-C3AC-4022-9346-1CA1C8D8C81D}"/>
    <dgm:cxn modelId="{E86930C5-F301-4628-8565-0904D5F31BED}" srcId="{71118C10-E870-477E-91E3-21DBE6ADDEC8}" destId="{D5E35F9F-9335-451E-A9EC-F83446E3F4F9}" srcOrd="0" destOrd="0" parTransId="{83D7CF33-E8FF-445B-A61F-AF688A186AEC}" sibTransId="{F84EF297-AE0F-41A5-8181-65FB3870B4EA}"/>
    <dgm:cxn modelId="{D38267FE-8D91-45E7-9C35-8501BDFC5426}" type="presOf" srcId="{D5E35F9F-9335-451E-A9EC-F83446E3F4F9}" destId="{95720409-85E3-4AF3-A593-C02CB47AB63E}" srcOrd="0" destOrd="0" presId="urn:microsoft.com/office/officeart/2005/8/layout/bProcess4"/>
    <dgm:cxn modelId="{265973F0-D8DC-44E5-B5F2-61F7EA0DFA7F}" srcId="{71118C10-E870-477E-91E3-21DBE6ADDEC8}" destId="{95FDA821-8281-43C4-B610-F1E77C1A3FF9}" srcOrd="5" destOrd="0" parTransId="{AE0238C4-1F82-4507-88FF-7B7C94445ED2}" sibTransId="{5DB30A00-7D6C-4D2B-BE1A-D9716390446D}"/>
    <dgm:cxn modelId="{08490558-02A5-40EA-B3E1-84316796FBC1}" type="presOf" srcId="{F84EF297-AE0F-41A5-8181-65FB3870B4EA}" destId="{DD4EC52D-0980-4896-B5E6-95DAD591822A}" srcOrd="0" destOrd="0" presId="urn:microsoft.com/office/officeart/2005/8/layout/bProcess4"/>
    <dgm:cxn modelId="{F03EAAEE-9FE5-49C2-A0A2-B38434919A99}" type="presOf" srcId="{3154F281-FDBA-4FCF-99D4-42D05184001C}" destId="{BF08C3B0-A1AD-449E-8178-9FB27620F43A}" srcOrd="0" destOrd="0" presId="urn:microsoft.com/office/officeart/2005/8/layout/bProcess4"/>
    <dgm:cxn modelId="{AA623AEF-CEC4-41A7-889F-89EBCB61B702}" type="presParOf" srcId="{421C1F83-D7EA-47CD-BA3C-8B51F318E81E}" destId="{F8BCDD1D-6EE5-4D5D-9197-562D56F1DDA0}" srcOrd="0" destOrd="0" presId="urn:microsoft.com/office/officeart/2005/8/layout/bProcess4"/>
    <dgm:cxn modelId="{37286802-E263-4846-9E19-B7B642F8105E}" type="presParOf" srcId="{F8BCDD1D-6EE5-4D5D-9197-562D56F1DDA0}" destId="{C146B33B-DEC4-42D4-9459-F4C6094F8D0B}" srcOrd="0" destOrd="0" presId="urn:microsoft.com/office/officeart/2005/8/layout/bProcess4"/>
    <dgm:cxn modelId="{856B3D57-76FE-475A-81C2-95CD336D5CE5}" type="presParOf" srcId="{F8BCDD1D-6EE5-4D5D-9197-562D56F1DDA0}" destId="{95720409-85E3-4AF3-A593-C02CB47AB63E}" srcOrd="1" destOrd="0" presId="urn:microsoft.com/office/officeart/2005/8/layout/bProcess4"/>
    <dgm:cxn modelId="{5B9FCB01-828C-4CB1-AD2C-14022658CCF8}" type="presParOf" srcId="{421C1F83-D7EA-47CD-BA3C-8B51F318E81E}" destId="{DD4EC52D-0980-4896-B5E6-95DAD591822A}" srcOrd="1" destOrd="0" presId="urn:microsoft.com/office/officeart/2005/8/layout/bProcess4"/>
    <dgm:cxn modelId="{8C567BC9-FF1B-41AF-96A3-E2044565D707}" type="presParOf" srcId="{421C1F83-D7EA-47CD-BA3C-8B51F318E81E}" destId="{D249FF69-E1B4-46AF-90A5-18CD9F52DA47}" srcOrd="2" destOrd="0" presId="urn:microsoft.com/office/officeart/2005/8/layout/bProcess4"/>
    <dgm:cxn modelId="{8D1559B5-8F7E-4978-8E8E-16DB9051F30F}" type="presParOf" srcId="{D249FF69-E1B4-46AF-90A5-18CD9F52DA47}" destId="{0AD82619-C46C-4AB7-86F2-62583743F0E2}" srcOrd="0" destOrd="0" presId="urn:microsoft.com/office/officeart/2005/8/layout/bProcess4"/>
    <dgm:cxn modelId="{71821BA7-3B9D-4111-AFED-693BB1F8A821}" type="presParOf" srcId="{D249FF69-E1B4-46AF-90A5-18CD9F52DA47}" destId="{BA73F597-16FD-4F18-AC8A-B53F6CD557D8}" srcOrd="1" destOrd="0" presId="urn:microsoft.com/office/officeart/2005/8/layout/bProcess4"/>
    <dgm:cxn modelId="{EA1D3E8F-1A35-4C80-9C79-CCBED680073F}" type="presParOf" srcId="{421C1F83-D7EA-47CD-BA3C-8B51F318E81E}" destId="{A3D499BF-E0FB-4894-B2C8-B55A631676B2}" srcOrd="3" destOrd="0" presId="urn:microsoft.com/office/officeart/2005/8/layout/bProcess4"/>
    <dgm:cxn modelId="{155A88A5-74D1-4616-B976-BD3379416A36}" type="presParOf" srcId="{421C1F83-D7EA-47CD-BA3C-8B51F318E81E}" destId="{B567425C-37C0-420D-9E86-FA68699FED12}" srcOrd="4" destOrd="0" presId="urn:microsoft.com/office/officeart/2005/8/layout/bProcess4"/>
    <dgm:cxn modelId="{A44D8EFE-1CDD-4D71-85FD-D71BDED72153}" type="presParOf" srcId="{B567425C-37C0-420D-9E86-FA68699FED12}" destId="{7F96DC7A-8201-4952-84A2-B023B6381FAF}" srcOrd="0" destOrd="0" presId="urn:microsoft.com/office/officeart/2005/8/layout/bProcess4"/>
    <dgm:cxn modelId="{A17ED9B1-757E-49F7-B779-1F87B9F71A59}" type="presParOf" srcId="{B567425C-37C0-420D-9E86-FA68699FED12}" destId="{3DE1B533-8C20-4726-9792-BF7C8830F8EB}" srcOrd="1" destOrd="0" presId="urn:microsoft.com/office/officeart/2005/8/layout/bProcess4"/>
    <dgm:cxn modelId="{6FCE7AEE-DDEF-449B-8B30-E2B89FBD91B0}" type="presParOf" srcId="{421C1F83-D7EA-47CD-BA3C-8B51F318E81E}" destId="{7CA59527-301F-4129-AB4B-2C160013E83E}" srcOrd="5" destOrd="0" presId="urn:microsoft.com/office/officeart/2005/8/layout/bProcess4"/>
    <dgm:cxn modelId="{F4655413-EC4C-4D6D-9915-BC34DC851FBE}" type="presParOf" srcId="{421C1F83-D7EA-47CD-BA3C-8B51F318E81E}" destId="{B43FDA3A-C5F5-4975-A295-650240FF4E47}" srcOrd="6" destOrd="0" presId="urn:microsoft.com/office/officeart/2005/8/layout/bProcess4"/>
    <dgm:cxn modelId="{3052C980-D093-4E36-9FD9-9C68D84E33A5}" type="presParOf" srcId="{B43FDA3A-C5F5-4975-A295-650240FF4E47}" destId="{73E2922D-5A14-40D8-B25E-FB1F045F7C10}" srcOrd="0" destOrd="0" presId="urn:microsoft.com/office/officeart/2005/8/layout/bProcess4"/>
    <dgm:cxn modelId="{943F9977-CBF2-4E76-998A-79A23EC2EF17}" type="presParOf" srcId="{B43FDA3A-C5F5-4975-A295-650240FF4E47}" destId="{33BE3012-AEF3-4FE5-9804-EF46457168BD}" srcOrd="1" destOrd="0" presId="urn:microsoft.com/office/officeart/2005/8/layout/bProcess4"/>
    <dgm:cxn modelId="{D414DA1A-AB56-4C9B-94E5-281FEE589645}" type="presParOf" srcId="{421C1F83-D7EA-47CD-BA3C-8B51F318E81E}" destId="{5B07AE50-F666-43D8-9FB9-443087565ABA}" srcOrd="7" destOrd="0" presId="urn:microsoft.com/office/officeart/2005/8/layout/bProcess4"/>
    <dgm:cxn modelId="{69AB31F7-0B94-46DB-8707-7041CCE6BEAC}" type="presParOf" srcId="{421C1F83-D7EA-47CD-BA3C-8B51F318E81E}" destId="{C37F41C4-1943-4D7F-8A32-C959831392B0}" srcOrd="8" destOrd="0" presId="urn:microsoft.com/office/officeart/2005/8/layout/bProcess4"/>
    <dgm:cxn modelId="{38026FE1-06E6-4D14-835E-C5A00C90DB65}" type="presParOf" srcId="{C37F41C4-1943-4D7F-8A32-C959831392B0}" destId="{02565E84-1A4F-4054-B4F1-D7A2BC59AC27}" srcOrd="0" destOrd="0" presId="urn:microsoft.com/office/officeart/2005/8/layout/bProcess4"/>
    <dgm:cxn modelId="{8DBFAA67-D2A4-4C88-B9E7-C21159DA7681}" type="presParOf" srcId="{C37F41C4-1943-4D7F-8A32-C959831392B0}" destId="{06CCC227-11C3-4EF9-8FB0-40361F0CEA4E}" srcOrd="1" destOrd="0" presId="urn:microsoft.com/office/officeart/2005/8/layout/bProcess4"/>
    <dgm:cxn modelId="{30D16611-FC27-4264-8F3F-DD367E8E79AB}" type="presParOf" srcId="{421C1F83-D7EA-47CD-BA3C-8B51F318E81E}" destId="{4D12741C-6B27-4905-87C3-5DDD356A4BBD}" srcOrd="9" destOrd="0" presId="urn:microsoft.com/office/officeart/2005/8/layout/bProcess4"/>
    <dgm:cxn modelId="{EF815B13-799D-4669-BCC6-58DC0E97CC87}" type="presParOf" srcId="{421C1F83-D7EA-47CD-BA3C-8B51F318E81E}" destId="{FA24D783-3E20-4C60-973A-08293A62F239}" srcOrd="10" destOrd="0" presId="urn:microsoft.com/office/officeart/2005/8/layout/bProcess4"/>
    <dgm:cxn modelId="{E9D97406-973A-4DD3-BBF4-EDE7CAC11F3E}" type="presParOf" srcId="{FA24D783-3E20-4C60-973A-08293A62F239}" destId="{590E1D5B-512C-4454-8245-9C682DB1FD0C}" srcOrd="0" destOrd="0" presId="urn:microsoft.com/office/officeart/2005/8/layout/bProcess4"/>
    <dgm:cxn modelId="{7786595E-35D4-4573-BAB8-7D567AB08B30}" type="presParOf" srcId="{FA24D783-3E20-4C60-973A-08293A62F239}" destId="{73BAAB1B-EAA6-43BB-B2FA-65EC54BD0ABD}" srcOrd="1" destOrd="0" presId="urn:microsoft.com/office/officeart/2005/8/layout/bProcess4"/>
    <dgm:cxn modelId="{C01BB75B-44EF-4BCD-8AB0-738A80CA8E6E}" type="presParOf" srcId="{421C1F83-D7EA-47CD-BA3C-8B51F318E81E}" destId="{8EF43D1D-5BB2-47F3-A454-66839054DE3A}" srcOrd="11" destOrd="0" presId="urn:microsoft.com/office/officeart/2005/8/layout/bProcess4"/>
    <dgm:cxn modelId="{9A623EE0-2B0E-4594-BEB1-A8BC97AF5FA9}" type="presParOf" srcId="{421C1F83-D7EA-47CD-BA3C-8B51F318E81E}" destId="{2D8F4BA9-8700-440D-BCDD-B9C6DC0090A2}" srcOrd="12" destOrd="0" presId="urn:microsoft.com/office/officeart/2005/8/layout/bProcess4"/>
    <dgm:cxn modelId="{EFDD2531-0BC5-45E2-A8F3-8C9796D90F0E}" type="presParOf" srcId="{2D8F4BA9-8700-440D-BCDD-B9C6DC0090A2}" destId="{A06773B3-844F-4D3B-B8CE-03C7C98E73DD}" srcOrd="0" destOrd="0" presId="urn:microsoft.com/office/officeart/2005/8/layout/bProcess4"/>
    <dgm:cxn modelId="{1EA0F831-2208-48F9-8DBB-1C2B1E0D06BE}" type="presParOf" srcId="{2D8F4BA9-8700-440D-BCDD-B9C6DC0090A2}" destId="{0AD3232F-F3D4-40DB-899F-E3C39D078A7D}" srcOrd="1" destOrd="0" presId="urn:microsoft.com/office/officeart/2005/8/layout/bProcess4"/>
    <dgm:cxn modelId="{43B01B7E-3727-4083-A21B-C8A9327EB362}" type="presParOf" srcId="{421C1F83-D7EA-47CD-BA3C-8B51F318E81E}" destId="{EF271857-9D71-4FC6-A678-7877653CB0BC}" srcOrd="13" destOrd="0" presId="urn:microsoft.com/office/officeart/2005/8/layout/bProcess4"/>
    <dgm:cxn modelId="{49A4ED3C-EFD6-4C6B-9334-2A6274C73F0F}" type="presParOf" srcId="{421C1F83-D7EA-47CD-BA3C-8B51F318E81E}" destId="{0F368AC4-ADED-45AE-A736-3663472E5862}" srcOrd="14" destOrd="0" presId="urn:microsoft.com/office/officeart/2005/8/layout/bProcess4"/>
    <dgm:cxn modelId="{FD396D25-BE9A-4128-AF28-A5739CCA32B2}" type="presParOf" srcId="{0F368AC4-ADED-45AE-A736-3663472E5862}" destId="{31031103-43C4-4C6E-83A2-5C63FA15A035}" srcOrd="0" destOrd="0" presId="urn:microsoft.com/office/officeart/2005/8/layout/bProcess4"/>
    <dgm:cxn modelId="{EE2608BB-675C-4E5F-9A49-7B6854F35E77}" type="presParOf" srcId="{0F368AC4-ADED-45AE-A736-3663472E5862}" destId="{BF08C3B0-A1AD-449E-8178-9FB27620F43A}" srcOrd="1" destOrd="0" presId="urn:microsoft.com/office/officeart/2005/8/layout/bProcess4"/>
    <dgm:cxn modelId="{38D706B4-836D-4E7E-A0FC-6B28BB1875FE}" type="presParOf" srcId="{421C1F83-D7EA-47CD-BA3C-8B51F318E81E}" destId="{558CBB2A-A4A2-485C-9F7F-55BA844E54CC}" srcOrd="15" destOrd="0" presId="urn:microsoft.com/office/officeart/2005/8/layout/bProcess4"/>
    <dgm:cxn modelId="{94BB3183-8A9B-4516-8BFC-07771449B53C}" type="presParOf" srcId="{421C1F83-D7EA-47CD-BA3C-8B51F318E81E}" destId="{5BC982D1-CFC5-4C16-901C-CFD11B205076}" srcOrd="16" destOrd="0" presId="urn:microsoft.com/office/officeart/2005/8/layout/bProcess4"/>
    <dgm:cxn modelId="{856D92A6-4206-40B6-AE1E-30983DB98CB1}" type="presParOf" srcId="{5BC982D1-CFC5-4C16-901C-CFD11B205076}" destId="{A96E652A-D322-471C-98B0-660997E77C0A}" srcOrd="0" destOrd="0" presId="urn:microsoft.com/office/officeart/2005/8/layout/bProcess4"/>
    <dgm:cxn modelId="{9220EC99-527A-4011-94F6-4ED98E3F4964}" type="presParOf" srcId="{5BC982D1-CFC5-4C16-901C-CFD11B205076}" destId="{FB48E163-8B3F-4CC0-89AD-8125535318B2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030A1A17-13F8-46CB-826A-F1C90DE3547B}" type="doc">
      <dgm:prSet loTypeId="urn:microsoft.com/office/officeart/2008/layout/BendingPictureBlocks" loCatId="picture" qsTypeId="urn:microsoft.com/office/officeart/2005/8/quickstyle/3d4" qsCatId="3D" csTypeId="urn:microsoft.com/office/officeart/2005/8/colors/accent6_3" csCatId="accent6" phldr="1"/>
      <dgm:spPr/>
      <dgm:t>
        <a:bodyPr/>
        <a:lstStyle/>
        <a:p>
          <a:endParaRPr lang="es-MX"/>
        </a:p>
      </dgm:t>
    </dgm:pt>
    <dgm:pt modelId="{4EA7EE7A-7EC9-4DA0-8A5F-9D5E65BE63C7}">
      <dgm:prSet phldrT="[Texto]" custT="1"/>
      <dgm:spPr/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es-MX" sz="23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Concepto:</a:t>
          </a:r>
          <a:br>
            <a:rPr lang="es-MX" sz="23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s-MX" sz="23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El concepto de motivación a nivel individual conduce al de clima organizacional a nivel de la organización, la satisfacción de las necesidades de pertenencia a un grupo social de estima y de autorrealización</a:t>
          </a:r>
          <a:r>
            <a:rPr lang="es-MX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. </a:t>
          </a:r>
          <a:endParaRPr lang="es-MX" sz="22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21CD6556-21BC-4A0E-8515-9F55F0162BBD}" type="parTrans" cxnId="{38A19DBD-91A7-4EA4-BD12-0BFC8A4F6202}">
      <dgm:prSet/>
      <dgm:spPr/>
      <dgm:t>
        <a:bodyPr/>
        <a:lstStyle/>
        <a:p>
          <a:endParaRPr lang="es-MX"/>
        </a:p>
      </dgm:t>
    </dgm:pt>
    <dgm:pt modelId="{32D177AA-3562-40A2-A9D7-0EDAFC3C1272}" type="sibTrans" cxnId="{38A19DBD-91A7-4EA4-BD12-0BFC8A4F6202}">
      <dgm:prSet/>
      <dgm:spPr/>
      <dgm:t>
        <a:bodyPr/>
        <a:lstStyle/>
        <a:p>
          <a:endParaRPr lang="es-MX"/>
        </a:p>
      </dgm:t>
    </dgm:pt>
    <dgm:pt modelId="{9C5BB353-4FA7-47C0-BB7F-CD93E6689FEC}" type="pres">
      <dgm:prSet presAssocID="{030A1A17-13F8-46CB-826A-F1C90DE3547B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1759EC21-FFEB-4C93-B63A-E96ADBA8CF25}" type="pres">
      <dgm:prSet presAssocID="{4EA7EE7A-7EC9-4DA0-8A5F-9D5E65BE63C7}" presName="composite" presStyleCnt="0"/>
      <dgm:spPr/>
    </dgm:pt>
    <dgm:pt modelId="{72940920-053C-48FB-BFC2-4392F04A62F6}" type="pres">
      <dgm:prSet presAssocID="{4EA7EE7A-7EC9-4DA0-8A5F-9D5E65BE63C7}" presName="rect1" presStyleLbl="bgImgPlace1" presStyleIdx="0" presStyleCnt="1" custLinFactNeighborX="11684" custLinFactNeighborY="3564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7F24025C-9354-486C-AA71-0F8849914A0B}" type="pres">
      <dgm:prSet presAssocID="{4EA7EE7A-7EC9-4DA0-8A5F-9D5E65BE63C7}" presName="rect2" presStyleLbl="node1" presStyleIdx="0" presStyleCnt="1" custScaleX="194341" custScaleY="201497" custLinFactNeighborX="-55027" custLinFactNeighborY="495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8A19DBD-91A7-4EA4-BD12-0BFC8A4F6202}" srcId="{030A1A17-13F8-46CB-826A-F1C90DE3547B}" destId="{4EA7EE7A-7EC9-4DA0-8A5F-9D5E65BE63C7}" srcOrd="0" destOrd="0" parTransId="{21CD6556-21BC-4A0E-8515-9F55F0162BBD}" sibTransId="{32D177AA-3562-40A2-A9D7-0EDAFC3C1272}"/>
    <dgm:cxn modelId="{CE8912AE-B597-446E-AB6F-E1E21F8CE07D}" type="presOf" srcId="{030A1A17-13F8-46CB-826A-F1C90DE3547B}" destId="{9C5BB353-4FA7-47C0-BB7F-CD93E6689FEC}" srcOrd="0" destOrd="0" presId="urn:microsoft.com/office/officeart/2008/layout/BendingPictureBlocks"/>
    <dgm:cxn modelId="{3B5B0CB3-4659-45B1-8965-7BCD43556DC6}" type="presOf" srcId="{4EA7EE7A-7EC9-4DA0-8A5F-9D5E65BE63C7}" destId="{7F24025C-9354-486C-AA71-0F8849914A0B}" srcOrd="0" destOrd="0" presId="urn:microsoft.com/office/officeart/2008/layout/BendingPictureBlocks"/>
    <dgm:cxn modelId="{7AEE2B68-E38D-4D82-8592-79019E4848BA}" type="presParOf" srcId="{9C5BB353-4FA7-47C0-BB7F-CD93E6689FEC}" destId="{1759EC21-FFEB-4C93-B63A-E96ADBA8CF25}" srcOrd="0" destOrd="0" presId="urn:microsoft.com/office/officeart/2008/layout/BendingPictureBlocks"/>
    <dgm:cxn modelId="{01BEA38B-EE07-4B54-AD14-D44907DF1265}" type="presParOf" srcId="{1759EC21-FFEB-4C93-B63A-E96ADBA8CF25}" destId="{72940920-053C-48FB-BFC2-4392F04A62F6}" srcOrd="0" destOrd="0" presId="urn:microsoft.com/office/officeart/2008/layout/BendingPictureBlocks"/>
    <dgm:cxn modelId="{62EB1C74-E5E6-4DD2-B0AB-A6E618A2E8AA}" type="presParOf" srcId="{1759EC21-FFEB-4C93-B63A-E96ADBA8CF25}" destId="{7F24025C-9354-486C-AA71-0F8849914A0B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C8C4898F-C953-4787-AD92-C036CDB790DD}" type="doc">
      <dgm:prSet loTypeId="urn:microsoft.com/office/officeart/2005/8/layout/hProcess9" loCatId="process" qsTypeId="urn:microsoft.com/office/officeart/2005/8/quickstyle/3d4" qsCatId="3D" csTypeId="urn:microsoft.com/office/officeart/2005/8/colors/accent4_4" csCatId="accent4" phldr="1"/>
      <dgm:spPr/>
    </dgm:pt>
    <dgm:pt modelId="{C7D38F9C-952D-4F3D-BA12-B96E6A282937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El clima organizacional es la cualidad o propiedad del ambiente organizacional </a:t>
          </a:r>
          <a:endParaRPr lang="es-MX" sz="24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DDF418-81F4-4455-9E1C-7E4AE3D1ADDE}" type="parTrans" cxnId="{49088703-11D5-4967-8DFB-DA6BC575F2A4}">
      <dgm:prSet/>
      <dgm:spPr/>
      <dgm:t>
        <a:bodyPr/>
        <a:lstStyle/>
        <a:p>
          <a:endParaRPr lang="es-MX" sz="2400"/>
        </a:p>
      </dgm:t>
    </dgm:pt>
    <dgm:pt modelId="{BD48D857-89D4-4D87-85B1-4689C8F7CB53}" type="sibTrans" cxnId="{49088703-11D5-4967-8DFB-DA6BC575F2A4}">
      <dgm:prSet/>
      <dgm:spPr/>
      <dgm:t>
        <a:bodyPr/>
        <a:lstStyle/>
        <a:p>
          <a:endParaRPr lang="es-MX" sz="2400"/>
        </a:p>
      </dgm:t>
    </dgm:pt>
    <dgm:pt modelId="{055BA8F6-8819-4AF1-B8EE-1348353DAD0F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 percibe o experimenta por los miembros de la organización</a:t>
          </a:r>
          <a:endParaRPr lang="es-MX" sz="24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8E8C8F3-3538-4E16-A9EB-4C77838B198A}" type="parTrans" cxnId="{822A6801-1AD4-4B77-A38E-626B6D9CDFE0}">
      <dgm:prSet/>
      <dgm:spPr/>
      <dgm:t>
        <a:bodyPr/>
        <a:lstStyle/>
        <a:p>
          <a:endParaRPr lang="es-MX" sz="2400"/>
        </a:p>
      </dgm:t>
    </dgm:pt>
    <dgm:pt modelId="{5810A02F-03AE-4182-AF3B-DFFEC50F89AC}" type="sibTrans" cxnId="{822A6801-1AD4-4B77-A38E-626B6D9CDFE0}">
      <dgm:prSet/>
      <dgm:spPr/>
      <dgm:t>
        <a:bodyPr/>
        <a:lstStyle/>
        <a:p>
          <a:endParaRPr lang="es-MX" sz="2400"/>
        </a:p>
      </dgm:t>
    </dgm:pt>
    <dgm:pt modelId="{63A2AF97-DEE0-4D4E-A393-D8CDD58A12B0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Influye en su comportamiento</a:t>
          </a:r>
          <a:endParaRPr lang="es-MX" sz="24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D2F248-4863-48F0-801C-A0BDA702300E}" type="parTrans" cxnId="{5821E1A8-058B-467D-B6B9-DD66C4D4C8EE}">
      <dgm:prSet/>
      <dgm:spPr/>
      <dgm:t>
        <a:bodyPr/>
        <a:lstStyle/>
        <a:p>
          <a:endParaRPr lang="es-MX" sz="2400"/>
        </a:p>
      </dgm:t>
    </dgm:pt>
    <dgm:pt modelId="{540D46D7-B506-4623-AB5C-298F68B70E30}" type="sibTrans" cxnId="{5821E1A8-058B-467D-B6B9-DD66C4D4C8EE}">
      <dgm:prSet/>
      <dgm:spPr/>
      <dgm:t>
        <a:bodyPr/>
        <a:lstStyle/>
        <a:p>
          <a:endParaRPr lang="es-MX" sz="2400"/>
        </a:p>
      </dgm:t>
    </dgm:pt>
    <dgm:pt modelId="{0A5DFF72-32BC-414E-96A0-DD91115FCEAF}" type="pres">
      <dgm:prSet presAssocID="{C8C4898F-C953-4787-AD92-C036CDB790DD}" presName="CompostProcess" presStyleCnt="0">
        <dgm:presLayoutVars>
          <dgm:dir/>
          <dgm:resizeHandles val="exact"/>
        </dgm:presLayoutVars>
      </dgm:prSet>
      <dgm:spPr/>
    </dgm:pt>
    <dgm:pt modelId="{5441C9C7-813C-42D5-8226-84EE47333C8A}" type="pres">
      <dgm:prSet presAssocID="{C8C4898F-C953-4787-AD92-C036CDB790DD}" presName="arrow" presStyleLbl="bgShp" presStyleIdx="0" presStyleCnt="1"/>
      <dgm:spPr/>
    </dgm:pt>
    <dgm:pt modelId="{629D2E75-18BC-43D0-839B-CB521500CED5}" type="pres">
      <dgm:prSet presAssocID="{C8C4898F-C953-4787-AD92-C036CDB790DD}" presName="linearProcess" presStyleCnt="0"/>
      <dgm:spPr/>
    </dgm:pt>
    <dgm:pt modelId="{9440A9C2-18EC-412C-B5CF-81E5939369D4}" type="pres">
      <dgm:prSet presAssocID="{C7D38F9C-952D-4F3D-BA12-B96E6A28293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645B1B-09C8-4C51-8474-7BC056630EC9}" type="pres">
      <dgm:prSet presAssocID="{BD48D857-89D4-4D87-85B1-4689C8F7CB53}" presName="sibTrans" presStyleCnt="0"/>
      <dgm:spPr/>
    </dgm:pt>
    <dgm:pt modelId="{639D443A-DD24-4DE8-85CC-157B750D8FF6}" type="pres">
      <dgm:prSet presAssocID="{055BA8F6-8819-4AF1-B8EE-1348353DAD0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1114AC-DAE5-49AD-8E23-E57FB5CCCD93}" type="pres">
      <dgm:prSet presAssocID="{5810A02F-03AE-4182-AF3B-DFFEC50F89AC}" presName="sibTrans" presStyleCnt="0"/>
      <dgm:spPr/>
    </dgm:pt>
    <dgm:pt modelId="{8578304F-D5A9-4975-9571-7FF6CFD315BB}" type="pres">
      <dgm:prSet presAssocID="{63A2AF97-DEE0-4D4E-A393-D8CDD58A12B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4BCDCFC-C40B-4F1B-B30B-D1F003D64E45}" type="presOf" srcId="{63A2AF97-DEE0-4D4E-A393-D8CDD58A12B0}" destId="{8578304F-D5A9-4975-9571-7FF6CFD315BB}" srcOrd="0" destOrd="0" presId="urn:microsoft.com/office/officeart/2005/8/layout/hProcess9"/>
    <dgm:cxn modelId="{49088703-11D5-4967-8DFB-DA6BC575F2A4}" srcId="{C8C4898F-C953-4787-AD92-C036CDB790DD}" destId="{C7D38F9C-952D-4F3D-BA12-B96E6A282937}" srcOrd="0" destOrd="0" parTransId="{DBDDF418-81F4-4455-9E1C-7E4AE3D1ADDE}" sibTransId="{BD48D857-89D4-4D87-85B1-4689C8F7CB53}"/>
    <dgm:cxn modelId="{F86820CA-884A-4119-884D-2D47EE94FE5F}" type="presOf" srcId="{C8C4898F-C953-4787-AD92-C036CDB790DD}" destId="{0A5DFF72-32BC-414E-96A0-DD91115FCEAF}" srcOrd="0" destOrd="0" presId="urn:microsoft.com/office/officeart/2005/8/layout/hProcess9"/>
    <dgm:cxn modelId="{5821E1A8-058B-467D-B6B9-DD66C4D4C8EE}" srcId="{C8C4898F-C953-4787-AD92-C036CDB790DD}" destId="{63A2AF97-DEE0-4D4E-A393-D8CDD58A12B0}" srcOrd="2" destOrd="0" parTransId="{3BD2F248-4863-48F0-801C-A0BDA702300E}" sibTransId="{540D46D7-B506-4623-AB5C-298F68B70E30}"/>
    <dgm:cxn modelId="{32E94B02-6237-402E-8053-9588C994DE0B}" type="presOf" srcId="{055BA8F6-8819-4AF1-B8EE-1348353DAD0F}" destId="{639D443A-DD24-4DE8-85CC-157B750D8FF6}" srcOrd="0" destOrd="0" presId="urn:microsoft.com/office/officeart/2005/8/layout/hProcess9"/>
    <dgm:cxn modelId="{E90A14C8-473C-4D64-947E-ED92F952AB6F}" type="presOf" srcId="{C7D38F9C-952D-4F3D-BA12-B96E6A282937}" destId="{9440A9C2-18EC-412C-B5CF-81E5939369D4}" srcOrd="0" destOrd="0" presId="urn:microsoft.com/office/officeart/2005/8/layout/hProcess9"/>
    <dgm:cxn modelId="{822A6801-1AD4-4B77-A38E-626B6D9CDFE0}" srcId="{C8C4898F-C953-4787-AD92-C036CDB790DD}" destId="{055BA8F6-8819-4AF1-B8EE-1348353DAD0F}" srcOrd="1" destOrd="0" parTransId="{08E8C8F3-3538-4E16-A9EB-4C77838B198A}" sibTransId="{5810A02F-03AE-4182-AF3B-DFFEC50F89AC}"/>
    <dgm:cxn modelId="{674B2696-90AD-42DE-9BA5-1CC726ED947C}" type="presParOf" srcId="{0A5DFF72-32BC-414E-96A0-DD91115FCEAF}" destId="{5441C9C7-813C-42D5-8226-84EE47333C8A}" srcOrd="0" destOrd="0" presId="urn:microsoft.com/office/officeart/2005/8/layout/hProcess9"/>
    <dgm:cxn modelId="{8787AACC-3DF3-42CD-BDC9-F9634F4B0926}" type="presParOf" srcId="{0A5DFF72-32BC-414E-96A0-DD91115FCEAF}" destId="{629D2E75-18BC-43D0-839B-CB521500CED5}" srcOrd="1" destOrd="0" presId="urn:microsoft.com/office/officeart/2005/8/layout/hProcess9"/>
    <dgm:cxn modelId="{14A33584-0CDB-496D-99CE-DC64A8C57C65}" type="presParOf" srcId="{629D2E75-18BC-43D0-839B-CB521500CED5}" destId="{9440A9C2-18EC-412C-B5CF-81E5939369D4}" srcOrd="0" destOrd="0" presId="urn:microsoft.com/office/officeart/2005/8/layout/hProcess9"/>
    <dgm:cxn modelId="{D0FC64FD-7F46-47FF-A361-6EAD8725F184}" type="presParOf" srcId="{629D2E75-18BC-43D0-839B-CB521500CED5}" destId="{16645B1B-09C8-4C51-8474-7BC056630EC9}" srcOrd="1" destOrd="0" presId="urn:microsoft.com/office/officeart/2005/8/layout/hProcess9"/>
    <dgm:cxn modelId="{6E9CFCA3-E0F1-4BC5-83CD-59B15BA21787}" type="presParOf" srcId="{629D2E75-18BC-43D0-839B-CB521500CED5}" destId="{639D443A-DD24-4DE8-85CC-157B750D8FF6}" srcOrd="2" destOrd="0" presId="urn:microsoft.com/office/officeart/2005/8/layout/hProcess9"/>
    <dgm:cxn modelId="{F13612B2-08B1-40E3-8128-F85AF2DF0FE9}" type="presParOf" srcId="{629D2E75-18BC-43D0-839B-CB521500CED5}" destId="{DC1114AC-DAE5-49AD-8E23-E57FB5CCCD93}" srcOrd="3" destOrd="0" presId="urn:microsoft.com/office/officeart/2005/8/layout/hProcess9"/>
    <dgm:cxn modelId="{38BC7268-FAAA-4D21-AB02-043193D713C6}" type="presParOf" srcId="{629D2E75-18BC-43D0-839B-CB521500CED5}" destId="{8578304F-D5A9-4975-9571-7FF6CFD315B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A9A2A7F4-7214-4ED6-971A-5C101D25E639}" type="doc">
      <dgm:prSet loTypeId="urn:microsoft.com/office/officeart/2009/layout/CircleArrowProcess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067D823-0C4E-47F8-9BFE-6E1DB9B1167D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Motivación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62F81D-ED61-4A82-935D-1C2001C48DAA}" type="parTrans" cxnId="{A6C564D4-6236-491D-8631-0F4D057DA9F5}">
      <dgm:prSet/>
      <dgm:spPr/>
      <dgm:t>
        <a:bodyPr/>
        <a:lstStyle/>
        <a:p>
          <a:endParaRPr lang="es-MX"/>
        </a:p>
      </dgm:t>
    </dgm:pt>
    <dgm:pt modelId="{08BF5B04-ABC6-45EF-90F8-56A728FD2F26}" type="sibTrans" cxnId="{A6C564D4-6236-491D-8631-0F4D057DA9F5}">
      <dgm:prSet/>
      <dgm:spPr/>
      <dgm:t>
        <a:bodyPr/>
        <a:lstStyle/>
        <a:p>
          <a:endParaRPr lang="es-MX"/>
        </a:p>
      </dgm:t>
    </dgm:pt>
    <dgm:pt modelId="{590B6F85-FA0B-4CDA-B655-59D4CE6069C3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Creatividad</a:t>
          </a:r>
          <a:endParaRPr lang="es-MX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EE9C84-1909-44F3-9397-BC725C7FDB2D}" type="parTrans" cxnId="{7BEBF242-69FA-41F3-ADB9-13355791A62D}">
      <dgm:prSet/>
      <dgm:spPr/>
      <dgm:t>
        <a:bodyPr/>
        <a:lstStyle/>
        <a:p>
          <a:endParaRPr lang="es-MX"/>
        </a:p>
      </dgm:t>
    </dgm:pt>
    <dgm:pt modelId="{7C33204F-C31A-4B10-8BF2-E5BC09FCB928}" type="sibTrans" cxnId="{7BEBF242-69FA-41F3-ADB9-13355791A62D}">
      <dgm:prSet/>
      <dgm:spPr/>
      <dgm:t>
        <a:bodyPr/>
        <a:lstStyle/>
        <a:p>
          <a:endParaRPr lang="es-MX"/>
        </a:p>
      </dgm:t>
    </dgm:pt>
    <dgm:pt modelId="{FD68FF84-5861-4BA2-8110-EE5C6D454B61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Valores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D9180D-14F6-43FB-9641-E737390718D7}" type="parTrans" cxnId="{F2A93367-7D31-4FB9-85FD-F66050CEF160}">
      <dgm:prSet/>
      <dgm:spPr/>
      <dgm:t>
        <a:bodyPr/>
        <a:lstStyle/>
        <a:p>
          <a:endParaRPr lang="es-MX"/>
        </a:p>
      </dgm:t>
    </dgm:pt>
    <dgm:pt modelId="{146D01DB-52A5-4480-A8C4-E7A4922225BB}" type="sibTrans" cxnId="{F2A93367-7D31-4FB9-85FD-F66050CEF160}">
      <dgm:prSet/>
      <dgm:spPr/>
      <dgm:t>
        <a:bodyPr/>
        <a:lstStyle/>
        <a:p>
          <a:endParaRPr lang="es-MX"/>
        </a:p>
      </dgm:t>
    </dgm:pt>
    <dgm:pt modelId="{27984958-18B8-4477-89D7-52D46F3204E4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Moralidad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A088A7-387B-4EBC-90DB-C18970B6A89B}" type="parTrans" cxnId="{3833B2EB-8E39-4B04-A2D0-81A6288CCB52}">
      <dgm:prSet/>
      <dgm:spPr/>
      <dgm:t>
        <a:bodyPr/>
        <a:lstStyle/>
        <a:p>
          <a:endParaRPr lang="es-MX"/>
        </a:p>
      </dgm:t>
    </dgm:pt>
    <dgm:pt modelId="{7D16063E-35FF-4794-93F6-956A2524AB61}" type="sibTrans" cxnId="{3833B2EB-8E39-4B04-A2D0-81A6288CCB52}">
      <dgm:prSet/>
      <dgm:spPr/>
      <dgm:t>
        <a:bodyPr/>
        <a:lstStyle/>
        <a:p>
          <a:endParaRPr lang="es-MX"/>
        </a:p>
      </dgm:t>
    </dgm:pt>
    <dgm:pt modelId="{8D19FF46-FFDD-4988-9437-6AB4357BE9B7}">
      <dgm:prSet phldrT="[Texto]" custT="1"/>
      <dgm:spPr/>
      <dgm:t>
        <a:bodyPr/>
        <a:lstStyle/>
        <a:p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Potencial del personal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51191D-7F29-402A-AB67-5A6EFC4DCA0D}" type="parTrans" cxnId="{ED6C9E31-BBBF-43E2-A088-95AFD585A796}">
      <dgm:prSet/>
      <dgm:spPr/>
      <dgm:t>
        <a:bodyPr/>
        <a:lstStyle/>
        <a:p>
          <a:endParaRPr lang="es-MX"/>
        </a:p>
      </dgm:t>
    </dgm:pt>
    <dgm:pt modelId="{94CDFB5F-570A-4417-A75F-B0FF2F3841B9}" type="sibTrans" cxnId="{ED6C9E31-BBBF-43E2-A088-95AFD585A796}">
      <dgm:prSet/>
      <dgm:spPr/>
      <dgm:t>
        <a:bodyPr/>
        <a:lstStyle/>
        <a:p>
          <a:endParaRPr lang="es-MX"/>
        </a:p>
      </dgm:t>
    </dgm:pt>
    <dgm:pt modelId="{5500862D-AFEB-4C04-AD06-B0130C7E42E9}" type="pres">
      <dgm:prSet presAssocID="{A9A2A7F4-7214-4ED6-971A-5C101D25E63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ED71527-8E13-4FA0-AA3C-47D5A4D4AE6A}" type="pres">
      <dgm:prSet presAssocID="{FD68FF84-5861-4BA2-8110-EE5C6D454B61}" presName="Accent1" presStyleCnt="0"/>
      <dgm:spPr/>
    </dgm:pt>
    <dgm:pt modelId="{C11F75BC-3578-4088-A5FF-AA2C0335C3E9}" type="pres">
      <dgm:prSet presAssocID="{FD68FF84-5861-4BA2-8110-EE5C6D454B61}" presName="Accent" presStyleLbl="node1" presStyleIdx="0" presStyleCnt="5"/>
      <dgm:spPr/>
    </dgm:pt>
    <dgm:pt modelId="{BF448A3B-6917-4A69-A028-0C2D7A447421}" type="pres">
      <dgm:prSet presAssocID="{FD68FF84-5861-4BA2-8110-EE5C6D454B61}" presName="Parent1" presStyleLbl="revTx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4A35CD-8B84-4F3C-8004-0EAD042A227A}" type="pres">
      <dgm:prSet presAssocID="{27984958-18B8-4477-89D7-52D46F3204E4}" presName="Accent2" presStyleCnt="0"/>
      <dgm:spPr/>
    </dgm:pt>
    <dgm:pt modelId="{9DFB6B9E-F1F3-4821-ADDB-B083003B5CC1}" type="pres">
      <dgm:prSet presAssocID="{27984958-18B8-4477-89D7-52D46F3204E4}" presName="Accent" presStyleLbl="node1" presStyleIdx="1" presStyleCnt="5"/>
      <dgm:spPr/>
    </dgm:pt>
    <dgm:pt modelId="{8CE49BC5-41A1-4425-837F-602D073257D6}" type="pres">
      <dgm:prSet presAssocID="{27984958-18B8-4477-89D7-52D46F3204E4}" presName="Parent2" presStyleLbl="revTx" presStyleIdx="1" presStyleCnt="5" custScaleX="1275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729952-1D9B-42B1-858F-08DCC7C03E1B}" type="pres">
      <dgm:prSet presAssocID="{3067D823-0C4E-47F8-9BFE-6E1DB9B1167D}" presName="Accent3" presStyleCnt="0"/>
      <dgm:spPr/>
    </dgm:pt>
    <dgm:pt modelId="{C09AA392-6559-4E85-A65B-BB4CE7669D53}" type="pres">
      <dgm:prSet presAssocID="{3067D823-0C4E-47F8-9BFE-6E1DB9B1167D}" presName="Accent" presStyleLbl="node1" presStyleIdx="2" presStyleCnt="5"/>
      <dgm:spPr/>
    </dgm:pt>
    <dgm:pt modelId="{7387A202-2DD3-402D-AF1E-07A45E0BBA44}" type="pres">
      <dgm:prSet presAssocID="{3067D823-0C4E-47F8-9BFE-6E1DB9B1167D}" presName="Parent3" presStyleLbl="revTx" presStyleIdx="2" presStyleCnt="5" custScaleX="13457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2404B7-46B0-4C45-9632-8E5786B751A3}" type="pres">
      <dgm:prSet presAssocID="{590B6F85-FA0B-4CDA-B655-59D4CE6069C3}" presName="Accent4" presStyleCnt="0"/>
      <dgm:spPr/>
    </dgm:pt>
    <dgm:pt modelId="{9A0B1D65-0AF0-4BEC-A790-FA5C6DE98B53}" type="pres">
      <dgm:prSet presAssocID="{590B6F85-FA0B-4CDA-B655-59D4CE6069C3}" presName="Accent" presStyleLbl="node1" presStyleIdx="3" presStyleCnt="5"/>
      <dgm:spPr/>
    </dgm:pt>
    <dgm:pt modelId="{3C90CD5D-A5FE-42B7-9AED-E2380A2ACA82}" type="pres">
      <dgm:prSet presAssocID="{590B6F85-FA0B-4CDA-B655-59D4CE6069C3}" presName="Parent4" presStyleLbl="revTx" presStyleIdx="3" presStyleCnt="5" custScaleX="14073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1B9414-D2E6-4D0C-A714-77BBA05E4736}" type="pres">
      <dgm:prSet presAssocID="{8D19FF46-FFDD-4988-9437-6AB4357BE9B7}" presName="Accent5" presStyleCnt="0"/>
      <dgm:spPr/>
    </dgm:pt>
    <dgm:pt modelId="{A0B32025-6FB6-49CD-958D-899C94E1B249}" type="pres">
      <dgm:prSet presAssocID="{8D19FF46-FFDD-4988-9437-6AB4357BE9B7}" presName="Accent" presStyleLbl="node1" presStyleIdx="4" presStyleCnt="5"/>
      <dgm:spPr/>
    </dgm:pt>
    <dgm:pt modelId="{6D9B3C52-9F28-45B2-99B3-554ED4040107}" type="pres">
      <dgm:prSet presAssocID="{8D19FF46-FFDD-4988-9437-6AB4357BE9B7}" presName="Parent5" presStyleLbl="revTx" presStyleIdx="4" presStyleCnt="5" custScaleX="124854" custScaleY="13241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E7C26BB-79DF-4DBD-A639-565DB5323514}" type="presOf" srcId="{3067D823-0C4E-47F8-9BFE-6E1DB9B1167D}" destId="{7387A202-2DD3-402D-AF1E-07A45E0BBA44}" srcOrd="0" destOrd="0" presId="urn:microsoft.com/office/officeart/2009/layout/CircleArrowProcess"/>
    <dgm:cxn modelId="{43BCAF70-C4BE-4899-B3C9-921E324AB568}" type="presOf" srcId="{A9A2A7F4-7214-4ED6-971A-5C101D25E639}" destId="{5500862D-AFEB-4C04-AD06-B0130C7E42E9}" srcOrd="0" destOrd="0" presId="urn:microsoft.com/office/officeart/2009/layout/CircleArrowProcess"/>
    <dgm:cxn modelId="{ED6C9E31-BBBF-43E2-A088-95AFD585A796}" srcId="{A9A2A7F4-7214-4ED6-971A-5C101D25E639}" destId="{8D19FF46-FFDD-4988-9437-6AB4357BE9B7}" srcOrd="4" destOrd="0" parTransId="{DA51191D-7F29-402A-AB67-5A6EFC4DCA0D}" sibTransId="{94CDFB5F-570A-4417-A75F-B0FF2F3841B9}"/>
    <dgm:cxn modelId="{408CC646-9166-4F6B-89BF-0FF144D6A1E5}" type="presOf" srcId="{FD68FF84-5861-4BA2-8110-EE5C6D454B61}" destId="{BF448A3B-6917-4A69-A028-0C2D7A447421}" srcOrd="0" destOrd="0" presId="urn:microsoft.com/office/officeart/2009/layout/CircleArrowProcess"/>
    <dgm:cxn modelId="{7BEBF242-69FA-41F3-ADB9-13355791A62D}" srcId="{A9A2A7F4-7214-4ED6-971A-5C101D25E639}" destId="{590B6F85-FA0B-4CDA-B655-59D4CE6069C3}" srcOrd="3" destOrd="0" parTransId="{AFEE9C84-1909-44F3-9397-BC725C7FDB2D}" sibTransId="{7C33204F-C31A-4B10-8BF2-E5BC09FCB928}"/>
    <dgm:cxn modelId="{8DA5C5AA-10BE-4EA5-8C34-EB60F23D6CF7}" type="presOf" srcId="{590B6F85-FA0B-4CDA-B655-59D4CE6069C3}" destId="{3C90CD5D-A5FE-42B7-9AED-E2380A2ACA82}" srcOrd="0" destOrd="0" presId="urn:microsoft.com/office/officeart/2009/layout/CircleArrowProcess"/>
    <dgm:cxn modelId="{A6C564D4-6236-491D-8631-0F4D057DA9F5}" srcId="{A9A2A7F4-7214-4ED6-971A-5C101D25E639}" destId="{3067D823-0C4E-47F8-9BFE-6E1DB9B1167D}" srcOrd="2" destOrd="0" parTransId="{2962F81D-ED61-4A82-935D-1C2001C48DAA}" sibTransId="{08BF5B04-ABC6-45EF-90F8-56A728FD2F26}"/>
    <dgm:cxn modelId="{3833B2EB-8E39-4B04-A2D0-81A6288CCB52}" srcId="{A9A2A7F4-7214-4ED6-971A-5C101D25E639}" destId="{27984958-18B8-4477-89D7-52D46F3204E4}" srcOrd="1" destOrd="0" parTransId="{D4A088A7-387B-4EBC-90DB-C18970B6A89B}" sibTransId="{7D16063E-35FF-4794-93F6-956A2524AB61}"/>
    <dgm:cxn modelId="{42B9B55A-67B1-49C6-9233-6DC7505F4659}" type="presOf" srcId="{8D19FF46-FFDD-4988-9437-6AB4357BE9B7}" destId="{6D9B3C52-9F28-45B2-99B3-554ED4040107}" srcOrd="0" destOrd="0" presId="urn:microsoft.com/office/officeart/2009/layout/CircleArrowProcess"/>
    <dgm:cxn modelId="{F2A93367-7D31-4FB9-85FD-F66050CEF160}" srcId="{A9A2A7F4-7214-4ED6-971A-5C101D25E639}" destId="{FD68FF84-5861-4BA2-8110-EE5C6D454B61}" srcOrd="0" destOrd="0" parTransId="{07D9180D-14F6-43FB-9641-E737390718D7}" sibTransId="{146D01DB-52A5-4480-A8C4-E7A4922225BB}"/>
    <dgm:cxn modelId="{90466810-8B3B-409A-83BD-F7140C0B7F44}" type="presOf" srcId="{27984958-18B8-4477-89D7-52D46F3204E4}" destId="{8CE49BC5-41A1-4425-837F-602D073257D6}" srcOrd="0" destOrd="0" presId="urn:microsoft.com/office/officeart/2009/layout/CircleArrowProcess"/>
    <dgm:cxn modelId="{CD6E2455-AB18-4B07-A8F5-11EC2A22E2C4}" type="presParOf" srcId="{5500862D-AFEB-4C04-AD06-B0130C7E42E9}" destId="{9ED71527-8E13-4FA0-AA3C-47D5A4D4AE6A}" srcOrd="0" destOrd="0" presId="urn:microsoft.com/office/officeart/2009/layout/CircleArrowProcess"/>
    <dgm:cxn modelId="{9B5B958B-2FB5-414F-9E44-75E84D6D8ECA}" type="presParOf" srcId="{9ED71527-8E13-4FA0-AA3C-47D5A4D4AE6A}" destId="{C11F75BC-3578-4088-A5FF-AA2C0335C3E9}" srcOrd="0" destOrd="0" presId="urn:microsoft.com/office/officeart/2009/layout/CircleArrowProcess"/>
    <dgm:cxn modelId="{F72ED67D-D28B-4E1B-93C2-16FAE6343D79}" type="presParOf" srcId="{5500862D-AFEB-4C04-AD06-B0130C7E42E9}" destId="{BF448A3B-6917-4A69-A028-0C2D7A447421}" srcOrd="1" destOrd="0" presId="urn:microsoft.com/office/officeart/2009/layout/CircleArrowProcess"/>
    <dgm:cxn modelId="{1B90EA5D-FCC6-4645-9720-CFDF4C88C05E}" type="presParOf" srcId="{5500862D-AFEB-4C04-AD06-B0130C7E42E9}" destId="{654A35CD-8B84-4F3C-8004-0EAD042A227A}" srcOrd="2" destOrd="0" presId="urn:microsoft.com/office/officeart/2009/layout/CircleArrowProcess"/>
    <dgm:cxn modelId="{67F44233-AA49-4F87-92DC-4FDDEB53EDB6}" type="presParOf" srcId="{654A35CD-8B84-4F3C-8004-0EAD042A227A}" destId="{9DFB6B9E-F1F3-4821-ADDB-B083003B5CC1}" srcOrd="0" destOrd="0" presId="urn:microsoft.com/office/officeart/2009/layout/CircleArrowProcess"/>
    <dgm:cxn modelId="{EC321ECA-60A6-4852-9B62-97E91F1BB665}" type="presParOf" srcId="{5500862D-AFEB-4C04-AD06-B0130C7E42E9}" destId="{8CE49BC5-41A1-4425-837F-602D073257D6}" srcOrd="3" destOrd="0" presId="urn:microsoft.com/office/officeart/2009/layout/CircleArrowProcess"/>
    <dgm:cxn modelId="{5D0FC8EC-6879-4250-A9C9-06EC72E07250}" type="presParOf" srcId="{5500862D-AFEB-4C04-AD06-B0130C7E42E9}" destId="{A1729952-1D9B-42B1-858F-08DCC7C03E1B}" srcOrd="4" destOrd="0" presId="urn:microsoft.com/office/officeart/2009/layout/CircleArrowProcess"/>
    <dgm:cxn modelId="{BF5E406C-596A-4A7F-9852-63B1A1181C48}" type="presParOf" srcId="{A1729952-1D9B-42B1-858F-08DCC7C03E1B}" destId="{C09AA392-6559-4E85-A65B-BB4CE7669D53}" srcOrd="0" destOrd="0" presId="urn:microsoft.com/office/officeart/2009/layout/CircleArrowProcess"/>
    <dgm:cxn modelId="{87049A15-E687-44E8-97A4-12B34ED97F1E}" type="presParOf" srcId="{5500862D-AFEB-4C04-AD06-B0130C7E42E9}" destId="{7387A202-2DD3-402D-AF1E-07A45E0BBA44}" srcOrd="5" destOrd="0" presId="urn:microsoft.com/office/officeart/2009/layout/CircleArrowProcess"/>
    <dgm:cxn modelId="{D94E7944-92AB-414C-911D-C7CD17A551EF}" type="presParOf" srcId="{5500862D-AFEB-4C04-AD06-B0130C7E42E9}" destId="{4F2404B7-46B0-4C45-9632-8E5786B751A3}" srcOrd="6" destOrd="0" presId="urn:microsoft.com/office/officeart/2009/layout/CircleArrowProcess"/>
    <dgm:cxn modelId="{A999FFF2-F5E9-481C-9B6F-330C68B0DA65}" type="presParOf" srcId="{4F2404B7-46B0-4C45-9632-8E5786B751A3}" destId="{9A0B1D65-0AF0-4BEC-A790-FA5C6DE98B53}" srcOrd="0" destOrd="0" presId="urn:microsoft.com/office/officeart/2009/layout/CircleArrowProcess"/>
    <dgm:cxn modelId="{389FF259-7AF4-4FEB-8E93-A90FC1B1C2F5}" type="presParOf" srcId="{5500862D-AFEB-4C04-AD06-B0130C7E42E9}" destId="{3C90CD5D-A5FE-42B7-9AED-E2380A2ACA82}" srcOrd="7" destOrd="0" presId="urn:microsoft.com/office/officeart/2009/layout/CircleArrowProcess"/>
    <dgm:cxn modelId="{1248EE04-ED03-4743-8C6D-964D72C835B1}" type="presParOf" srcId="{5500862D-AFEB-4C04-AD06-B0130C7E42E9}" destId="{481B9414-D2E6-4D0C-A714-77BBA05E4736}" srcOrd="8" destOrd="0" presId="urn:microsoft.com/office/officeart/2009/layout/CircleArrowProcess"/>
    <dgm:cxn modelId="{1A83D55B-CD13-49FF-A90D-FC30A168AD42}" type="presParOf" srcId="{481B9414-D2E6-4D0C-A714-77BBA05E4736}" destId="{A0B32025-6FB6-49CD-958D-899C94E1B249}" srcOrd="0" destOrd="0" presId="urn:microsoft.com/office/officeart/2009/layout/CircleArrowProcess"/>
    <dgm:cxn modelId="{8C4C5665-2C76-4FE1-97FB-3A4D97CC95D1}" type="presParOf" srcId="{5500862D-AFEB-4C04-AD06-B0130C7E42E9}" destId="{6D9B3C52-9F28-45B2-99B3-554ED4040107}" srcOrd="9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D1FBE8E4-891A-48D3-8F6A-D3C141501E5F}" type="doc">
      <dgm:prSet loTypeId="urn:microsoft.com/office/officeart/2005/8/layout/cycle2" loCatId="cycle" qsTypeId="urn:microsoft.com/office/officeart/2005/8/quickstyle/3d5" qsCatId="3D" csTypeId="urn:microsoft.com/office/officeart/2005/8/colors/accent5_3" csCatId="accent5" phldr="1"/>
      <dgm:spPr/>
      <dgm:t>
        <a:bodyPr/>
        <a:lstStyle/>
        <a:p>
          <a:endParaRPr lang="es-MX"/>
        </a:p>
      </dgm:t>
    </dgm:pt>
    <dgm:pt modelId="{E89644CB-D002-4DD6-829B-698188F87CF4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Salud mental:</a:t>
          </a:r>
          <a:endParaRPr lang="es-MX" sz="24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976B50-C13F-49AE-AB96-350E33C5BF9C}" type="parTrans" cxnId="{C528B76F-408F-41DA-941E-9DABAD5D35E8}">
      <dgm:prSet/>
      <dgm:spPr/>
      <dgm:t>
        <a:bodyPr/>
        <a:lstStyle/>
        <a:p>
          <a:endParaRPr lang="es-MX"/>
        </a:p>
      </dgm:t>
    </dgm:pt>
    <dgm:pt modelId="{1C66779E-7FE9-4737-83C1-9F19414009CB}" type="sibTrans" cxnId="{C528B76F-408F-41DA-941E-9DABAD5D35E8}">
      <dgm:prSet/>
      <dgm:spPr/>
      <dgm:t>
        <a:bodyPr/>
        <a:lstStyle/>
        <a:p>
          <a:endParaRPr lang="es-MX"/>
        </a:p>
      </dgm:t>
    </dgm:pt>
    <dgm:pt modelId="{3D52ED54-E913-470A-BEE1-1300BBE56F0D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 sienten bien consigo mismas</a:t>
          </a:r>
          <a:endParaRPr lang="es-MX" sz="24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21E0FF-D829-4C02-B850-0C83468D1170}" type="parTrans" cxnId="{E290E9B0-156B-4460-82FF-ADD67ECEC0AD}">
      <dgm:prSet/>
      <dgm:spPr/>
      <dgm:t>
        <a:bodyPr/>
        <a:lstStyle/>
        <a:p>
          <a:endParaRPr lang="es-MX"/>
        </a:p>
      </dgm:t>
    </dgm:pt>
    <dgm:pt modelId="{8790AAEE-8142-4E44-8DB3-9C4EB043BF22}" type="sibTrans" cxnId="{E290E9B0-156B-4460-82FF-ADD67ECEC0AD}">
      <dgm:prSet/>
      <dgm:spPr/>
      <dgm:t>
        <a:bodyPr/>
        <a:lstStyle/>
        <a:p>
          <a:endParaRPr lang="es-MX"/>
        </a:p>
      </dgm:t>
    </dgm:pt>
    <dgm:pt modelId="{6F456799-7ACC-4592-8D1A-30EF8ACEC6A1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 sienten bien con otras personas</a:t>
          </a:r>
          <a:endParaRPr lang="es-MX" sz="24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03FC38-B43E-4CD0-8F5E-2E0DE76DC806}" type="parTrans" cxnId="{9CE8127A-3332-4DFD-BE0E-79D61A3EA97C}">
      <dgm:prSet/>
      <dgm:spPr/>
      <dgm:t>
        <a:bodyPr/>
        <a:lstStyle/>
        <a:p>
          <a:endParaRPr lang="es-MX"/>
        </a:p>
      </dgm:t>
    </dgm:pt>
    <dgm:pt modelId="{8E5A5732-198A-4E56-B016-7EC4944551A1}" type="sibTrans" cxnId="{9CE8127A-3332-4DFD-BE0E-79D61A3EA97C}">
      <dgm:prSet/>
      <dgm:spPr/>
      <dgm:t>
        <a:bodyPr/>
        <a:lstStyle/>
        <a:p>
          <a:endParaRPr lang="es-MX"/>
        </a:p>
      </dgm:t>
    </dgm:pt>
    <dgm:pt modelId="{AA615277-B4B1-4C25-97F6-D8DE940B5E53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Capacidad de alguna dificultad</a:t>
          </a:r>
        </a:p>
      </dgm:t>
    </dgm:pt>
    <dgm:pt modelId="{D9B26302-D97E-41A7-B4C0-BA1433782900}" type="parTrans" cxnId="{527DDEC0-3717-48FB-80C1-4B3916026991}">
      <dgm:prSet/>
      <dgm:spPr/>
      <dgm:t>
        <a:bodyPr/>
        <a:lstStyle/>
        <a:p>
          <a:endParaRPr lang="es-MX"/>
        </a:p>
      </dgm:t>
    </dgm:pt>
    <dgm:pt modelId="{8E61F72C-3AE8-450E-B524-8361A67F475D}" type="sibTrans" cxnId="{527DDEC0-3717-48FB-80C1-4B3916026991}">
      <dgm:prSet/>
      <dgm:spPr/>
      <dgm:t>
        <a:bodyPr/>
        <a:lstStyle/>
        <a:p>
          <a:endParaRPr lang="es-MX"/>
        </a:p>
      </dgm:t>
    </dgm:pt>
    <dgm:pt modelId="{210B291F-2D8D-4503-B02F-F82D062D89F0}" type="pres">
      <dgm:prSet presAssocID="{D1FBE8E4-891A-48D3-8F6A-D3C141501E5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4418B6A-C978-4539-9C2E-7FE1AF156AA2}" type="pres">
      <dgm:prSet presAssocID="{E89644CB-D002-4DD6-829B-698188F87CF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2BCBEB-F44E-4E36-AC70-1AC0A1A259A2}" type="pres">
      <dgm:prSet presAssocID="{1C66779E-7FE9-4737-83C1-9F19414009CB}" presName="sibTrans" presStyleLbl="sibTrans2D1" presStyleIdx="0" presStyleCnt="4"/>
      <dgm:spPr/>
      <dgm:t>
        <a:bodyPr/>
        <a:lstStyle/>
        <a:p>
          <a:endParaRPr lang="es-MX"/>
        </a:p>
      </dgm:t>
    </dgm:pt>
    <dgm:pt modelId="{A95C863F-4FC3-4A01-8388-EEBC14049F44}" type="pres">
      <dgm:prSet presAssocID="{1C66779E-7FE9-4737-83C1-9F19414009CB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DDDA6DE9-8174-47A3-B13E-973F7891D623}" type="pres">
      <dgm:prSet presAssocID="{3D52ED54-E913-470A-BEE1-1300BBE56F0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D0B0EF-9601-40E5-B224-6C0FAE39E1A1}" type="pres">
      <dgm:prSet presAssocID="{8790AAEE-8142-4E44-8DB3-9C4EB043BF22}" presName="sibTrans" presStyleLbl="sibTrans2D1" presStyleIdx="1" presStyleCnt="4"/>
      <dgm:spPr/>
      <dgm:t>
        <a:bodyPr/>
        <a:lstStyle/>
        <a:p>
          <a:endParaRPr lang="es-MX"/>
        </a:p>
      </dgm:t>
    </dgm:pt>
    <dgm:pt modelId="{8428E196-FF17-4567-BDD4-A093C8B01732}" type="pres">
      <dgm:prSet presAssocID="{8790AAEE-8142-4E44-8DB3-9C4EB043BF22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74D5DDEC-6018-4FED-953E-CA206E9EDF64}" type="pres">
      <dgm:prSet presAssocID="{6F456799-7ACC-4592-8D1A-30EF8ACEC6A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0B8A66-7139-462F-984E-9A19932797E9}" type="pres">
      <dgm:prSet presAssocID="{8E5A5732-198A-4E56-B016-7EC4944551A1}" presName="sibTrans" presStyleLbl="sibTrans2D1" presStyleIdx="2" presStyleCnt="4"/>
      <dgm:spPr/>
      <dgm:t>
        <a:bodyPr/>
        <a:lstStyle/>
        <a:p>
          <a:endParaRPr lang="es-MX"/>
        </a:p>
      </dgm:t>
    </dgm:pt>
    <dgm:pt modelId="{05293330-C57A-4DEC-80B2-C315FBFB5A18}" type="pres">
      <dgm:prSet presAssocID="{8E5A5732-198A-4E56-B016-7EC4944551A1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0DF7D0C6-4088-4BDF-B1C1-E18772F6DDAB}" type="pres">
      <dgm:prSet presAssocID="{AA615277-B4B1-4C25-97F6-D8DE940B5E5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176D24-21F2-4807-8D7A-568206F5D9E7}" type="pres">
      <dgm:prSet presAssocID="{8E61F72C-3AE8-450E-B524-8361A67F475D}" presName="sibTrans" presStyleLbl="sibTrans2D1" presStyleIdx="3" presStyleCnt="4"/>
      <dgm:spPr/>
      <dgm:t>
        <a:bodyPr/>
        <a:lstStyle/>
        <a:p>
          <a:endParaRPr lang="es-MX"/>
        </a:p>
      </dgm:t>
    </dgm:pt>
    <dgm:pt modelId="{BFF5C99D-808F-42B9-9CB6-73E0D0A7935C}" type="pres">
      <dgm:prSet presAssocID="{8E61F72C-3AE8-450E-B524-8361A67F475D}" presName="connectorText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7627E90A-0E95-48C7-AC61-6F14DAB591D3}" type="presOf" srcId="{6F456799-7ACC-4592-8D1A-30EF8ACEC6A1}" destId="{74D5DDEC-6018-4FED-953E-CA206E9EDF64}" srcOrd="0" destOrd="0" presId="urn:microsoft.com/office/officeart/2005/8/layout/cycle2"/>
    <dgm:cxn modelId="{3592413C-4394-4C44-B113-83C371E24114}" type="presOf" srcId="{8790AAEE-8142-4E44-8DB3-9C4EB043BF22}" destId="{8428E196-FF17-4567-BDD4-A093C8B01732}" srcOrd="1" destOrd="0" presId="urn:microsoft.com/office/officeart/2005/8/layout/cycle2"/>
    <dgm:cxn modelId="{70D71DE3-53B8-4CFE-A30F-C58180209CE3}" type="presOf" srcId="{1C66779E-7FE9-4737-83C1-9F19414009CB}" destId="{FF2BCBEB-F44E-4E36-AC70-1AC0A1A259A2}" srcOrd="0" destOrd="0" presId="urn:microsoft.com/office/officeart/2005/8/layout/cycle2"/>
    <dgm:cxn modelId="{81E8B554-1788-4A6D-9DCB-5FBC7E1FE2DA}" type="presOf" srcId="{8E61F72C-3AE8-450E-B524-8361A67F475D}" destId="{BFF5C99D-808F-42B9-9CB6-73E0D0A7935C}" srcOrd="1" destOrd="0" presId="urn:microsoft.com/office/officeart/2005/8/layout/cycle2"/>
    <dgm:cxn modelId="{C528B76F-408F-41DA-941E-9DABAD5D35E8}" srcId="{D1FBE8E4-891A-48D3-8F6A-D3C141501E5F}" destId="{E89644CB-D002-4DD6-829B-698188F87CF4}" srcOrd="0" destOrd="0" parTransId="{41976B50-C13F-49AE-AB96-350E33C5BF9C}" sibTransId="{1C66779E-7FE9-4737-83C1-9F19414009CB}"/>
    <dgm:cxn modelId="{B6D15B50-4A73-4BFF-A421-28FBD6E5FBAD}" type="presOf" srcId="{1C66779E-7FE9-4737-83C1-9F19414009CB}" destId="{A95C863F-4FC3-4A01-8388-EEBC14049F44}" srcOrd="1" destOrd="0" presId="urn:microsoft.com/office/officeart/2005/8/layout/cycle2"/>
    <dgm:cxn modelId="{05012C0A-6E62-4398-B85A-80370CD19D4F}" type="presOf" srcId="{3D52ED54-E913-470A-BEE1-1300BBE56F0D}" destId="{DDDA6DE9-8174-47A3-B13E-973F7891D623}" srcOrd="0" destOrd="0" presId="urn:microsoft.com/office/officeart/2005/8/layout/cycle2"/>
    <dgm:cxn modelId="{527DDEC0-3717-48FB-80C1-4B3916026991}" srcId="{D1FBE8E4-891A-48D3-8F6A-D3C141501E5F}" destId="{AA615277-B4B1-4C25-97F6-D8DE940B5E53}" srcOrd="3" destOrd="0" parTransId="{D9B26302-D97E-41A7-B4C0-BA1433782900}" sibTransId="{8E61F72C-3AE8-450E-B524-8361A67F475D}"/>
    <dgm:cxn modelId="{EABEF145-A831-4E9E-8379-1C13F36CCAB5}" type="presOf" srcId="{AA615277-B4B1-4C25-97F6-D8DE940B5E53}" destId="{0DF7D0C6-4088-4BDF-B1C1-E18772F6DDAB}" srcOrd="0" destOrd="0" presId="urn:microsoft.com/office/officeart/2005/8/layout/cycle2"/>
    <dgm:cxn modelId="{9CD61092-10E2-4C36-9272-A158A9B8C4C5}" type="presOf" srcId="{8E5A5732-198A-4E56-B016-7EC4944551A1}" destId="{E60B8A66-7139-462F-984E-9A19932797E9}" srcOrd="0" destOrd="0" presId="urn:microsoft.com/office/officeart/2005/8/layout/cycle2"/>
    <dgm:cxn modelId="{8AB2A48E-9C9C-49F2-AFE5-2E219F0641FE}" type="presOf" srcId="{8E5A5732-198A-4E56-B016-7EC4944551A1}" destId="{05293330-C57A-4DEC-80B2-C315FBFB5A18}" srcOrd="1" destOrd="0" presId="urn:microsoft.com/office/officeart/2005/8/layout/cycle2"/>
    <dgm:cxn modelId="{9CE8127A-3332-4DFD-BE0E-79D61A3EA97C}" srcId="{D1FBE8E4-891A-48D3-8F6A-D3C141501E5F}" destId="{6F456799-7ACC-4592-8D1A-30EF8ACEC6A1}" srcOrd="2" destOrd="0" parTransId="{FF03FC38-B43E-4CD0-8F5E-2E0DE76DC806}" sibTransId="{8E5A5732-198A-4E56-B016-7EC4944551A1}"/>
    <dgm:cxn modelId="{E290E9B0-156B-4460-82FF-ADD67ECEC0AD}" srcId="{D1FBE8E4-891A-48D3-8F6A-D3C141501E5F}" destId="{3D52ED54-E913-470A-BEE1-1300BBE56F0D}" srcOrd="1" destOrd="0" parTransId="{EC21E0FF-D829-4C02-B850-0C83468D1170}" sibTransId="{8790AAEE-8142-4E44-8DB3-9C4EB043BF22}"/>
    <dgm:cxn modelId="{C7B0E1D1-A235-4269-8966-018516FCE98C}" type="presOf" srcId="{D1FBE8E4-891A-48D3-8F6A-D3C141501E5F}" destId="{210B291F-2D8D-4503-B02F-F82D062D89F0}" srcOrd="0" destOrd="0" presId="urn:microsoft.com/office/officeart/2005/8/layout/cycle2"/>
    <dgm:cxn modelId="{BA414268-82C9-4696-8475-025F29DF1F5E}" type="presOf" srcId="{8E61F72C-3AE8-450E-B524-8361A67F475D}" destId="{B4176D24-21F2-4807-8D7A-568206F5D9E7}" srcOrd="0" destOrd="0" presId="urn:microsoft.com/office/officeart/2005/8/layout/cycle2"/>
    <dgm:cxn modelId="{19834542-5B15-4E84-AF1D-E324665F51F4}" type="presOf" srcId="{8790AAEE-8142-4E44-8DB3-9C4EB043BF22}" destId="{CED0B0EF-9601-40E5-B224-6C0FAE39E1A1}" srcOrd="0" destOrd="0" presId="urn:microsoft.com/office/officeart/2005/8/layout/cycle2"/>
    <dgm:cxn modelId="{411FA5A4-320F-4FAF-B403-EADE72E913F8}" type="presOf" srcId="{E89644CB-D002-4DD6-829B-698188F87CF4}" destId="{C4418B6A-C978-4539-9C2E-7FE1AF156AA2}" srcOrd="0" destOrd="0" presId="urn:microsoft.com/office/officeart/2005/8/layout/cycle2"/>
    <dgm:cxn modelId="{95568066-157C-4481-AF72-5F41C6136B49}" type="presParOf" srcId="{210B291F-2D8D-4503-B02F-F82D062D89F0}" destId="{C4418B6A-C978-4539-9C2E-7FE1AF156AA2}" srcOrd="0" destOrd="0" presId="urn:microsoft.com/office/officeart/2005/8/layout/cycle2"/>
    <dgm:cxn modelId="{CB15020F-A27B-4FE9-9C49-B8913391AB67}" type="presParOf" srcId="{210B291F-2D8D-4503-B02F-F82D062D89F0}" destId="{FF2BCBEB-F44E-4E36-AC70-1AC0A1A259A2}" srcOrd="1" destOrd="0" presId="urn:microsoft.com/office/officeart/2005/8/layout/cycle2"/>
    <dgm:cxn modelId="{AAF7B64D-2413-4B3F-A700-D3E89991D7E1}" type="presParOf" srcId="{FF2BCBEB-F44E-4E36-AC70-1AC0A1A259A2}" destId="{A95C863F-4FC3-4A01-8388-EEBC14049F44}" srcOrd="0" destOrd="0" presId="urn:microsoft.com/office/officeart/2005/8/layout/cycle2"/>
    <dgm:cxn modelId="{DF7994C4-5481-4A14-A5CC-5698CA1EC985}" type="presParOf" srcId="{210B291F-2D8D-4503-B02F-F82D062D89F0}" destId="{DDDA6DE9-8174-47A3-B13E-973F7891D623}" srcOrd="2" destOrd="0" presId="urn:microsoft.com/office/officeart/2005/8/layout/cycle2"/>
    <dgm:cxn modelId="{105D778C-AB60-4A73-9ABD-27DDF5030592}" type="presParOf" srcId="{210B291F-2D8D-4503-B02F-F82D062D89F0}" destId="{CED0B0EF-9601-40E5-B224-6C0FAE39E1A1}" srcOrd="3" destOrd="0" presId="urn:microsoft.com/office/officeart/2005/8/layout/cycle2"/>
    <dgm:cxn modelId="{D66CE62B-1875-4618-9B61-68E68EFC8A67}" type="presParOf" srcId="{CED0B0EF-9601-40E5-B224-6C0FAE39E1A1}" destId="{8428E196-FF17-4567-BDD4-A093C8B01732}" srcOrd="0" destOrd="0" presId="urn:microsoft.com/office/officeart/2005/8/layout/cycle2"/>
    <dgm:cxn modelId="{78FE8539-C104-4DB9-952C-9A67C319588D}" type="presParOf" srcId="{210B291F-2D8D-4503-B02F-F82D062D89F0}" destId="{74D5DDEC-6018-4FED-953E-CA206E9EDF64}" srcOrd="4" destOrd="0" presId="urn:microsoft.com/office/officeart/2005/8/layout/cycle2"/>
    <dgm:cxn modelId="{5B827C02-237C-4E96-8688-0EBB42593E5C}" type="presParOf" srcId="{210B291F-2D8D-4503-B02F-F82D062D89F0}" destId="{E60B8A66-7139-462F-984E-9A19932797E9}" srcOrd="5" destOrd="0" presId="urn:microsoft.com/office/officeart/2005/8/layout/cycle2"/>
    <dgm:cxn modelId="{09428F48-A976-4503-B281-0D2E55DC6A33}" type="presParOf" srcId="{E60B8A66-7139-462F-984E-9A19932797E9}" destId="{05293330-C57A-4DEC-80B2-C315FBFB5A18}" srcOrd="0" destOrd="0" presId="urn:microsoft.com/office/officeart/2005/8/layout/cycle2"/>
    <dgm:cxn modelId="{7E16558C-DD9F-40A8-B8C4-21833892C107}" type="presParOf" srcId="{210B291F-2D8D-4503-B02F-F82D062D89F0}" destId="{0DF7D0C6-4088-4BDF-B1C1-E18772F6DDAB}" srcOrd="6" destOrd="0" presId="urn:microsoft.com/office/officeart/2005/8/layout/cycle2"/>
    <dgm:cxn modelId="{3697D2CF-27FB-41C7-9232-EBDA6B92FFF7}" type="presParOf" srcId="{210B291F-2D8D-4503-B02F-F82D062D89F0}" destId="{B4176D24-21F2-4807-8D7A-568206F5D9E7}" srcOrd="7" destOrd="0" presId="urn:microsoft.com/office/officeart/2005/8/layout/cycle2"/>
    <dgm:cxn modelId="{02DFBEE2-1B19-425A-9109-E0A1DF5D8540}" type="presParOf" srcId="{B4176D24-21F2-4807-8D7A-568206F5D9E7}" destId="{BFF5C99D-808F-42B9-9CB6-73E0D0A7935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A97ADB20-FE02-477A-A3BF-F3CE78DDA712}" type="doc">
      <dgm:prSet loTypeId="urn:microsoft.com/office/officeart/2005/8/layout/vList3" loCatId="picture" qsTypeId="urn:microsoft.com/office/officeart/2005/8/quickstyle/3d7" qsCatId="3D" csTypeId="urn:microsoft.com/office/officeart/2005/8/colors/accent4_5" csCatId="accent4" phldr="1"/>
      <dgm:spPr/>
    </dgm:pt>
    <dgm:pt modelId="{A490B707-C4B3-4AE7-B0EC-C5174BE119A8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Satisfacción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C69317-6C8A-4C2C-9F24-E6E2024C25D5}" type="parTrans" cxnId="{FF48E1F6-17AD-461A-8079-B77B9723714E}">
      <dgm:prSet/>
      <dgm:spPr/>
      <dgm:t>
        <a:bodyPr/>
        <a:lstStyle/>
        <a:p>
          <a:endParaRPr lang="es-MX"/>
        </a:p>
      </dgm:t>
    </dgm:pt>
    <dgm:pt modelId="{7A167BD6-946A-4D1A-95B0-F920E593E5FE}" type="sibTrans" cxnId="{FF48E1F6-17AD-461A-8079-B77B9723714E}">
      <dgm:prSet/>
      <dgm:spPr/>
      <dgm:t>
        <a:bodyPr/>
        <a:lstStyle/>
        <a:p>
          <a:endParaRPr lang="es-MX"/>
        </a:p>
      </dgm:t>
    </dgm:pt>
    <dgm:pt modelId="{7B648F54-7898-48CA-9039-752EED91B4CD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Ánimo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684F30-D637-4507-8EE1-2426B0645D40}" type="parTrans" cxnId="{8FCC47DF-F418-473D-AACC-EB6797E2EBAF}">
      <dgm:prSet/>
      <dgm:spPr/>
      <dgm:t>
        <a:bodyPr/>
        <a:lstStyle/>
        <a:p>
          <a:endParaRPr lang="es-MX"/>
        </a:p>
      </dgm:t>
    </dgm:pt>
    <dgm:pt modelId="{6222EFDA-D99C-48A8-8819-915CF5BF27BC}" type="sibTrans" cxnId="{8FCC47DF-F418-473D-AACC-EB6797E2EBAF}">
      <dgm:prSet/>
      <dgm:spPr/>
      <dgm:t>
        <a:bodyPr/>
        <a:lstStyle/>
        <a:p>
          <a:endParaRPr lang="es-MX"/>
        </a:p>
      </dgm:t>
    </dgm:pt>
    <dgm:pt modelId="{AF846631-9D2B-4D66-8005-0F86AD85CC59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Interés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F1407A-8545-4C9F-B605-6C225BEF85FC}" type="parTrans" cxnId="{88B0B509-4119-4E86-A89F-8BDA8FA0192B}">
      <dgm:prSet/>
      <dgm:spPr/>
      <dgm:t>
        <a:bodyPr/>
        <a:lstStyle/>
        <a:p>
          <a:endParaRPr lang="es-MX"/>
        </a:p>
      </dgm:t>
    </dgm:pt>
    <dgm:pt modelId="{9A305023-743E-41E3-AA53-67F0CE6FB474}" type="sibTrans" cxnId="{88B0B509-4119-4E86-A89F-8BDA8FA0192B}">
      <dgm:prSet/>
      <dgm:spPr/>
      <dgm:t>
        <a:bodyPr/>
        <a:lstStyle/>
        <a:p>
          <a:endParaRPr lang="es-MX"/>
        </a:p>
      </dgm:t>
    </dgm:pt>
    <dgm:pt modelId="{8682FC7C-826E-4DF0-A08D-989132974AF0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Colaboración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BCF6EA-E7A2-490F-A602-9C3B2E6137E3}" type="parTrans" cxnId="{3B994620-9810-404C-93F1-9B3CA1B1537C}">
      <dgm:prSet/>
      <dgm:spPr/>
      <dgm:t>
        <a:bodyPr/>
        <a:lstStyle/>
        <a:p>
          <a:endParaRPr lang="es-MX"/>
        </a:p>
      </dgm:t>
    </dgm:pt>
    <dgm:pt modelId="{942BE4E8-6F87-4C1C-9077-5E275196575F}" type="sibTrans" cxnId="{3B994620-9810-404C-93F1-9B3CA1B1537C}">
      <dgm:prSet/>
      <dgm:spPr/>
      <dgm:t>
        <a:bodyPr/>
        <a:lstStyle/>
        <a:p>
          <a:endParaRPr lang="es-MX"/>
        </a:p>
      </dgm:t>
    </dgm:pt>
    <dgm:pt modelId="{FACCF255-B062-4B00-A854-326120F4D459}" type="pres">
      <dgm:prSet presAssocID="{A97ADB20-FE02-477A-A3BF-F3CE78DDA712}" presName="linearFlow" presStyleCnt="0">
        <dgm:presLayoutVars>
          <dgm:dir/>
          <dgm:resizeHandles val="exact"/>
        </dgm:presLayoutVars>
      </dgm:prSet>
      <dgm:spPr/>
    </dgm:pt>
    <dgm:pt modelId="{BD1298B4-8FDC-4536-B997-3EBD2576CFA4}" type="pres">
      <dgm:prSet presAssocID="{A490B707-C4B3-4AE7-B0EC-C5174BE119A8}" presName="composite" presStyleCnt="0"/>
      <dgm:spPr/>
    </dgm:pt>
    <dgm:pt modelId="{4E53558A-5314-4A50-BE60-86BD57C2942A}" type="pres">
      <dgm:prSet presAssocID="{A490B707-C4B3-4AE7-B0EC-C5174BE119A8}" presName="imgShp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5120F0BF-AF42-4339-97EC-8247EAAF715F}" type="pres">
      <dgm:prSet presAssocID="{A490B707-C4B3-4AE7-B0EC-C5174BE119A8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F53E8D-A7C0-486C-9541-AFB07E2EF1FA}" type="pres">
      <dgm:prSet presAssocID="{7A167BD6-946A-4D1A-95B0-F920E593E5FE}" presName="spacing" presStyleCnt="0"/>
      <dgm:spPr/>
    </dgm:pt>
    <dgm:pt modelId="{6C3CB247-1F96-4A4B-ACD0-D308938AFB9F}" type="pres">
      <dgm:prSet presAssocID="{7B648F54-7898-48CA-9039-752EED91B4CD}" presName="composite" presStyleCnt="0"/>
      <dgm:spPr/>
    </dgm:pt>
    <dgm:pt modelId="{7C5508BF-150B-4FA5-8FB1-3DC82795B7EA}" type="pres">
      <dgm:prSet presAssocID="{7B648F54-7898-48CA-9039-752EED91B4CD}" presName="imgShp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</dgm:pt>
    <dgm:pt modelId="{7C2BA072-BFFA-4A0D-BF59-77E56854A89A}" type="pres">
      <dgm:prSet presAssocID="{7B648F54-7898-48CA-9039-752EED91B4CD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C7EFD2-052E-4492-8D3C-63FB67B44F59}" type="pres">
      <dgm:prSet presAssocID="{6222EFDA-D99C-48A8-8819-915CF5BF27BC}" presName="spacing" presStyleCnt="0"/>
      <dgm:spPr/>
    </dgm:pt>
    <dgm:pt modelId="{A768E025-9218-400D-B14B-2FF75D50C9FD}" type="pres">
      <dgm:prSet presAssocID="{AF846631-9D2B-4D66-8005-0F86AD85CC59}" presName="composite" presStyleCnt="0"/>
      <dgm:spPr/>
    </dgm:pt>
    <dgm:pt modelId="{B927396D-2B0E-4265-A4F2-D4CDBC10A1CA}" type="pres">
      <dgm:prSet presAssocID="{AF846631-9D2B-4D66-8005-0F86AD85CC59}" presName="imgShp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</dgm:pt>
    <dgm:pt modelId="{8A5C6E4A-F811-4B76-90CA-1F44086A9D15}" type="pres">
      <dgm:prSet presAssocID="{AF846631-9D2B-4D66-8005-0F86AD85CC59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CFC959-53AC-47C5-8ABD-4F4D4D0034F9}" type="pres">
      <dgm:prSet presAssocID="{9A305023-743E-41E3-AA53-67F0CE6FB474}" presName="spacing" presStyleCnt="0"/>
      <dgm:spPr/>
    </dgm:pt>
    <dgm:pt modelId="{9A381FC0-133D-4EAC-931A-5661136172B6}" type="pres">
      <dgm:prSet presAssocID="{8682FC7C-826E-4DF0-A08D-989132974AF0}" presName="composite" presStyleCnt="0"/>
      <dgm:spPr/>
    </dgm:pt>
    <dgm:pt modelId="{1BEA5892-CB85-4594-8AAB-8396D7DA5BE9}" type="pres">
      <dgm:prSet presAssocID="{8682FC7C-826E-4DF0-A08D-989132974AF0}" presName="imgShp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  <dgm:pt modelId="{393A5887-FB4E-4CD5-AA4A-BAF9017C6522}" type="pres">
      <dgm:prSet presAssocID="{8682FC7C-826E-4DF0-A08D-989132974AF0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7B63D00-AFC9-4894-ABF8-25BD65B77C48}" type="presOf" srcId="{AF846631-9D2B-4D66-8005-0F86AD85CC59}" destId="{8A5C6E4A-F811-4B76-90CA-1F44086A9D15}" srcOrd="0" destOrd="0" presId="urn:microsoft.com/office/officeart/2005/8/layout/vList3"/>
    <dgm:cxn modelId="{8FCC47DF-F418-473D-AACC-EB6797E2EBAF}" srcId="{A97ADB20-FE02-477A-A3BF-F3CE78DDA712}" destId="{7B648F54-7898-48CA-9039-752EED91B4CD}" srcOrd="1" destOrd="0" parTransId="{82684F30-D637-4507-8EE1-2426B0645D40}" sibTransId="{6222EFDA-D99C-48A8-8819-915CF5BF27BC}"/>
    <dgm:cxn modelId="{56F87550-7C58-4593-9D6C-9CA7810F898F}" type="presOf" srcId="{A490B707-C4B3-4AE7-B0EC-C5174BE119A8}" destId="{5120F0BF-AF42-4339-97EC-8247EAAF715F}" srcOrd="0" destOrd="0" presId="urn:microsoft.com/office/officeart/2005/8/layout/vList3"/>
    <dgm:cxn modelId="{FF48E1F6-17AD-461A-8079-B77B9723714E}" srcId="{A97ADB20-FE02-477A-A3BF-F3CE78DDA712}" destId="{A490B707-C4B3-4AE7-B0EC-C5174BE119A8}" srcOrd="0" destOrd="0" parTransId="{FEC69317-6C8A-4C2C-9F24-E6E2024C25D5}" sibTransId="{7A167BD6-946A-4D1A-95B0-F920E593E5FE}"/>
    <dgm:cxn modelId="{9D0680E0-2F32-4A8F-A24B-8DECD682651B}" type="presOf" srcId="{7B648F54-7898-48CA-9039-752EED91B4CD}" destId="{7C2BA072-BFFA-4A0D-BF59-77E56854A89A}" srcOrd="0" destOrd="0" presId="urn:microsoft.com/office/officeart/2005/8/layout/vList3"/>
    <dgm:cxn modelId="{3B994620-9810-404C-93F1-9B3CA1B1537C}" srcId="{A97ADB20-FE02-477A-A3BF-F3CE78DDA712}" destId="{8682FC7C-826E-4DF0-A08D-989132974AF0}" srcOrd="3" destOrd="0" parTransId="{81BCF6EA-E7A2-490F-A602-9C3B2E6137E3}" sibTransId="{942BE4E8-6F87-4C1C-9077-5E275196575F}"/>
    <dgm:cxn modelId="{88B0B509-4119-4E86-A89F-8BDA8FA0192B}" srcId="{A97ADB20-FE02-477A-A3BF-F3CE78DDA712}" destId="{AF846631-9D2B-4D66-8005-0F86AD85CC59}" srcOrd="2" destOrd="0" parTransId="{BEF1407A-8545-4C9F-B605-6C225BEF85FC}" sibTransId="{9A305023-743E-41E3-AA53-67F0CE6FB474}"/>
    <dgm:cxn modelId="{46171EDE-B93E-4DFA-BF5E-3B3EF133467D}" type="presOf" srcId="{A97ADB20-FE02-477A-A3BF-F3CE78DDA712}" destId="{FACCF255-B062-4B00-A854-326120F4D459}" srcOrd="0" destOrd="0" presId="urn:microsoft.com/office/officeart/2005/8/layout/vList3"/>
    <dgm:cxn modelId="{91ED671C-DD17-4699-8830-EFA0EB5CC52B}" type="presOf" srcId="{8682FC7C-826E-4DF0-A08D-989132974AF0}" destId="{393A5887-FB4E-4CD5-AA4A-BAF9017C6522}" srcOrd="0" destOrd="0" presId="urn:microsoft.com/office/officeart/2005/8/layout/vList3"/>
    <dgm:cxn modelId="{38D733A9-DCD9-4F17-9910-82AA2117F3CA}" type="presParOf" srcId="{FACCF255-B062-4B00-A854-326120F4D459}" destId="{BD1298B4-8FDC-4536-B997-3EBD2576CFA4}" srcOrd="0" destOrd="0" presId="urn:microsoft.com/office/officeart/2005/8/layout/vList3"/>
    <dgm:cxn modelId="{0AE300FB-99DF-4FF5-87EA-81B69AFC6434}" type="presParOf" srcId="{BD1298B4-8FDC-4536-B997-3EBD2576CFA4}" destId="{4E53558A-5314-4A50-BE60-86BD57C2942A}" srcOrd="0" destOrd="0" presId="urn:microsoft.com/office/officeart/2005/8/layout/vList3"/>
    <dgm:cxn modelId="{7308E3F4-F6AB-46A0-B951-67E74F9DD0E2}" type="presParOf" srcId="{BD1298B4-8FDC-4536-B997-3EBD2576CFA4}" destId="{5120F0BF-AF42-4339-97EC-8247EAAF715F}" srcOrd="1" destOrd="0" presId="urn:microsoft.com/office/officeart/2005/8/layout/vList3"/>
    <dgm:cxn modelId="{A2623C94-AE60-438D-B7DF-A2F7843A2028}" type="presParOf" srcId="{FACCF255-B062-4B00-A854-326120F4D459}" destId="{E5F53E8D-A7C0-486C-9541-AFB07E2EF1FA}" srcOrd="1" destOrd="0" presId="urn:microsoft.com/office/officeart/2005/8/layout/vList3"/>
    <dgm:cxn modelId="{3F5E6CAA-43B1-4B44-9D89-29A004DF2B53}" type="presParOf" srcId="{FACCF255-B062-4B00-A854-326120F4D459}" destId="{6C3CB247-1F96-4A4B-ACD0-D308938AFB9F}" srcOrd="2" destOrd="0" presId="urn:microsoft.com/office/officeart/2005/8/layout/vList3"/>
    <dgm:cxn modelId="{1154249D-439B-4B4D-A633-12F20AC69846}" type="presParOf" srcId="{6C3CB247-1F96-4A4B-ACD0-D308938AFB9F}" destId="{7C5508BF-150B-4FA5-8FB1-3DC82795B7EA}" srcOrd="0" destOrd="0" presId="urn:microsoft.com/office/officeart/2005/8/layout/vList3"/>
    <dgm:cxn modelId="{BF3CCDC7-BC52-4F21-823F-024AF3D4683F}" type="presParOf" srcId="{6C3CB247-1F96-4A4B-ACD0-D308938AFB9F}" destId="{7C2BA072-BFFA-4A0D-BF59-77E56854A89A}" srcOrd="1" destOrd="0" presId="urn:microsoft.com/office/officeart/2005/8/layout/vList3"/>
    <dgm:cxn modelId="{2BBAEC3D-4D7F-4E9F-ACA0-FC444ED8C828}" type="presParOf" srcId="{FACCF255-B062-4B00-A854-326120F4D459}" destId="{11C7EFD2-052E-4492-8D3C-63FB67B44F59}" srcOrd="3" destOrd="0" presId="urn:microsoft.com/office/officeart/2005/8/layout/vList3"/>
    <dgm:cxn modelId="{74BC2E17-D46C-419C-A460-5DC3F826CDCC}" type="presParOf" srcId="{FACCF255-B062-4B00-A854-326120F4D459}" destId="{A768E025-9218-400D-B14B-2FF75D50C9FD}" srcOrd="4" destOrd="0" presId="urn:microsoft.com/office/officeart/2005/8/layout/vList3"/>
    <dgm:cxn modelId="{D95A2484-72D5-447C-B74B-9786866634C5}" type="presParOf" srcId="{A768E025-9218-400D-B14B-2FF75D50C9FD}" destId="{B927396D-2B0E-4265-A4F2-D4CDBC10A1CA}" srcOrd="0" destOrd="0" presId="urn:microsoft.com/office/officeart/2005/8/layout/vList3"/>
    <dgm:cxn modelId="{11C193C8-3C43-4B53-A066-B28B587F0267}" type="presParOf" srcId="{A768E025-9218-400D-B14B-2FF75D50C9FD}" destId="{8A5C6E4A-F811-4B76-90CA-1F44086A9D15}" srcOrd="1" destOrd="0" presId="urn:microsoft.com/office/officeart/2005/8/layout/vList3"/>
    <dgm:cxn modelId="{CE2C4783-9BD9-41F9-89E2-5156C19723A6}" type="presParOf" srcId="{FACCF255-B062-4B00-A854-326120F4D459}" destId="{1DCFC959-53AC-47C5-8ABD-4F4D4D0034F9}" srcOrd="5" destOrd="0" presId="urn:microsoft.com/office/officeart/2005/8/layout/vList3"/>
    <dgm:cxn modelId="{199BFB7D-0849-4E0B-AE10-29B609CA7E87}" type="presParOf" srcId="{FACCF255-B062-4B00-A854-326120F4D459}" destId="{9A381FC0-133D-4EAC-931A-5661136172B6}" srcOrd="6" destOrd="0" presId="urn:microsoft.com/office/officeart/2005/8/layout/vList3"/>
    <dgm:cxn modelId="{8A1742D0-D38E-4FF6-A8B7-199F6E46D6D3}" type="presParOf" srcId="{9A381FC0-133D-4EAC-931A-5661136172B6}" destId="{1BEA5892-CB85-4594-8AAB-8396D7DA5BE9}" srcOrd="0" destOrd="0" presId="urn:microsoft.com/office/officeart/2005/8/layout/vList3"/>
    <dgm:cxn modelId="{2AE04936-5E66-4E14-A03E-B352B1002F3F}" type="presParOf" srcId="{9A381FC0-133D-4EAC-931A-5661136172B6}" destId="{393A5887-FB4E-4CD5-AA4A-BAF9017C652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02F18E-5830-44FC-BA9E-193043CB95AD}" type="doc">
      <dgm:prSet loTypeId="urn:microsoft.com/office/officeart/2005/8/layout/chevron2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FD07F276-C7FA-43C5-A03F-32E04D37612F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Administración</a:t>
          </a:r>
          <a:endParaRPr lang="es-MX" sz="15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36C450-25AA-4C97-94AE-88E0A43D904F}" type="parTrans" cxnId="{E03E1CF7-D480-47BB-9BBD-08C4DFE0EA96}">
      <dgm:prSet/>
      <dgm:spPr/>
      <dgm:t>
        <a:bodyPr/>
        <a:lstStyle/>
        <a:p>
          <a:endParaRPr lang="es-MX"/>
        </a:p>
      </dgm:t>
    </dgm:pt>
    <dgm:pt modelId="{1655999A-E0F1-4027-98F3-CAE64C1FFF49}" type="sibTrans" cxnId="{E03E1CF7-D480-47BB-9BBD-08C4DFE0EA96}">
      <dgm:prSet/>
      <dgm:spPr/>
      <dgm:t>
        <a:bodyPr/>
        <a:lstStyle/>
        <a:p>
          <a:endParaRPr lang="es-MX"/>
        </a:p>
      </dgm:t>
    </dgm:pt>
    <dgm:pt modelId="{B60B0602-03E0-4222-8F7B-15DFCB3CB4F8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Operaciones administrativas propias de la gestión de personal.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9AB569-1390-47D1-BB9C-B98A4892DF53}" type="parTrans" cxnId="{4CB4B68C-F14E-480F-A159-AC494504F7D2}">
      <dgm:prSet/>
      <dgm:spPr/>
      <dgm:t>
        <a:bodyPr/>
        <a:lstStyle/>
        <a:p>
          <a:endParaRPr lang="es-MX"/>
        </a:p>
      </dgm:t>
    </dgm:pt>
    <dgm:pt modelId="{1DD19143-7DC1-422D-80AF-A1B16AE255F2}" type="sibTrans" cxnId="{4CB4B68C-F14E-480F-A159-AC494504F7D2}">
      <dgm:prSet/>
      <dgm:spPr/>
      <dgm:t>
        <a:bodyPr/>
        <a:lstStyle/>
        <a:p>
          <a:endParaRPr lang="es-MX"/>
        </a:p>
      </dgm:t>
    </dgm:pt>
    <dgm:pt modelId="{D7477894-BE4B-4E24-8C74-CF13536539B7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Relaciones laborales</a:t>
          </a:r>
          <a:endParaRPr lang="es-MX" sz="19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A9BE61-0330-41A7-9504-5BB9BD2E50F7}" type="parTrans" cxnId="{2A9E00CB-635E-4616-946A-BB7B02D16F28}">
      <dgm:prSet/>
      <dgm:spPr/>
      <dgm:t>
        <a:bodyPr/>
        <a:lstStyle/>
        <a:p>
          <a:endParaRPr lang="es-MX"/>
        </a:p>
      </dgm:t>
    </dgm:pt>
    <dgm:pt modelId="{E7223674-1E0D-40FE-AC10-9292322E3275}" type="sibTrans" cxnId="{2A9E00CB-635E-4616-946A-BB7B02D16F28}">
      <dgm:prSet/>
      <dgm:spPr/>
      <dgm:t>
        <a:bodyPr/>
        <a:lstStyle/>
        <a:p>
          <a:endParaRPr lang="es-MX"/>
        </a:p>
      </dgm:t>
    </dgm:pt>
    <dgm:pt modelId="{466E3988-2696-42F9-A20E-D1B487199F0B}">
      <dgm:prSet phldrT="[Texto]" custT="1"/>
      <dgm:spPr/>
      <dgm:t>
        <a:bodyPr/>
        <a:lstStyle/>
        <a:p>
          <a:pPr algn="just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Relación con trabajadores y sus representantes.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B3012E-E8D7-48CD-B4E2-7E8E567A383E}" type="parTrans" cxnId="{B04ED10D-A688-4ABB-ACE9-50F3A24D4DD0}">
      <dgm:prSet/>
      <dgm:spPr/>
      <dgm:t>
        <a:bodyPr/>
        <a:lstStyle/>
        <a:p>
          <a:endParaRPr lang="es-MX"/>
        </a:p>
      </dgm:t>
    </dgm:pt>
    <dgm:pt modelId="{237C1047-0038-4D5F-9109-F5F2A6407A74}" type="sibTrans" cxnId="{B04ED10D-A688-4ABB-ACE9-50F3A24D4DD0}">
      <dgm:prSet/>
      <dgm:spPr/>
      <dgm:t>
        <a:bodyPr/>
        <a:lstStyle/>
        <a:p>
          <a:endParaRPr lang="es-MX"/>
        </a:p>
      </dgm:t>
    </dgm:pt>
    <dgm:pt modelId="{E452D7E1-3D4F-471D-833A-24A3A6ADBB6F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Servicios sociales</a:t>
          </a:r>
          <a:endParaRPr lang="es-MX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B0E48A-3E46-4D44-8C02-A67866826119}" type="parTrans" cxnId="{5485CF84-CB5F-4E14-B63F-70C84AE6D0D4}">
      <dgm:prSet/>
      <dgm:spPr/>
      <dgm:t>
        <a:bodyPr/>
        <a:lstStyle/>
        <a:p>
          <a:endParaRPr lang="es-MX"/>
        </a:p>
      </dgm:t>
    </dgm:pt>
    <dgm:pt modelId="{930350D8-13C4-4E46-9C0C-BF4452CF0827}" type="sibTrans" cxnId="{5485CF84-CB5F-4E14-B63F-70C84AE6D0D4}">
      <dgm:prSet/>
      <dgm:spPr/>
      <dgm:t>
        <a:bodyPr/>
        <a:lstStyle/>
        <a:p>
          <a:endParaRPr lang="es-MX"/>
        </a:p>
      </dgm:t>
    </dgm:pt>
    <dgm:pt modelId="{8724AA74-763E-4C65-B658-490B93F09A9B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Gestión acordada con los trabajadores.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9E711C-3E2A-44F9-A6B7-34C6A337C9D8}" type="parTrans" cxnId="{14309BFC-7296-4F84-96B1-9749988CF245}">
      <dgm:prSet/>
      <dgm:spPr/>
      <dgm:t>
        <a:bodyPr/>
        <a:lstStyle/>
        <a:p>
          <a:endParaRPr lang="es-MX"/>
        </a:p>
      </dgm:t>
    </dgm:pt>
    <dgm:pt modelId="{B51AB62D-5B49-4DD0-A08E-4DFF8588DFCB}" type="sibTrans" cxnId="{14309BFC-7296-4F84-96B1-9749988CF245}">
      <dgm:prSet/>
      <dgm:spPr/>
      <dgm:t>
        <a:bodyPr/>
        <a:lstStyle/>
        <a:p>
          <a:endParaRPr lang="es-MX"/>
        </a:p>
      </dgm:t>
    </dgm:pt>
    <dgm:pt modelId="{0839D23D-925C-4B5F-B16C-F1C69E35342E}" type="pres">
      <dgm:prSet presAssocID="{E802F18E-5830-44FC-BA9E-193043CB95A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2C78F4C-8104-4CFD-8B3B-1B47989E595B}" type="pres">
      <dgm:prSet presAssocID="{FD07F276-C7FA-43C5-A03F-32E04D37612F}" presName="composite" presStyleCnt="0"/>
      <dgm:spPr/>
    </dgm:pt>
    <dgm:pt modelId="{E0DBFBEB-6D86-46A4-8E4E-9ED0528A1E6C}" type="pres">
      <dgm:prSet presAssocID="{FD07F276-C7FA-43C5-A03F-32E04D37612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E760A9-8E8A-46C5-BFB6-C6446183080B}" type="pres">
      <dgm:prSet presAssocID="{FD07F276-C7FA-43C5-A03F-32E04D37612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E31133-BD94-4310-9AB5-9B54DEED9625}" type="pres">
      <dgm:prSet presAssocID="{1655999A-E0F1-4027-98F3-CAE64C1FFF49}" presName="sp" presStyleCnt="0"/>
      <dgm:spPr/>
    </dgm:pt>
    <dgm:pt modelId="{E6C43450-3E73-4019-B4EC-7B2AB4E84A63}" type="pres">
      <dgm:prSet presAssocID="{D7477894-BE4B-4E24-8C74-CF13536539B7}" presName="composite" presStyleCnt="0"/>
      <dgm:spPr/>
    </dgm:pt>
    <dgm:pt modelId="{35429E47-5F25-4BBF-834F-10E125E95EB8}" type="pres">
      <dgm:prSet presAssocID="{D7477894-BE4B-4E24-8C74-CF13536539B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1974C5-70D8-48E8-9250-990DA514BD71}" type="pres">
      <dgm:prSet presAssocID="{D7477894-BE4B-4E24-8C74-CF13536539B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FCC8EC-0345-4410-9102-50521590D398}" type="pres">
      <dgm:prSet presAssocID="{E7223674-1E0D-40FE-AC10-9292322E3275}" presName="sp" presStyleCnt="0"/>
      <dgm:spPr/>
    </dgm:pt>
    <dgm:pt modelId="{C68129D7-8C10-4411-8972-56906AFF2A3F}" type="pres">
      <dgm:prSet presAssocID="{E452D7E1-3D4F-471D-833A-24A3A6ADBB6F}" presName="composite" presStyleCnt="0"/>
      <dgm:spPr/>
    </dgm:pt>
    <dgm:pt modelId="{28D3E78F-44F1-4444-AA12-D109EDF70095}" type="pres">
      <dgm:prSet presAssocID="{E452D7E1-3D4F-471D-833A-24A3A6ADBB6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0C57DA-9EE8-484D-AC76-FC871F577167}" type="pres">
      <dgm:prSet presAssocID="{E452D7E1-3D4F-471D-833A-24A3A6ADBB6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4ED10D-A688-4ABB-ACE9-50F3A24D4DD0}" srcId="{D7477894-BE4B-4E24-8C74-CF13536539B7}" destId="{466E3988-2696-42F9-A20E-D1B487199F0B}" srcOrd="0" destOrd="0" parTransId="{7BB3012E-E8D7-48CD-B4E2-7E8E567A383E}" sibTransId="{237C1047-0038-4D5F-9109-F5F2A6407A74}"/>
    <dgm:cxn modelId="{5485CF84-CB5F-4E14-B63F-70C84AE6D0D4}" srcId="{E802F18E-5830-44FC-BA9E-193043CB95AD}" destId="{E452D7E1-3D4F-471D-833A-24A3A6ADBB6F}" srcOrd="2" destOrd="0" parTransId="{FEB0E48A-3E46-4D44-8C02-A67866826119}" sibTransId="{930350D8-13C4-4E46-9C0C-BF4452CF0827}"/>
    <dgm:cxn modelId="{3FFFC134-E12C-4892-B229-C421934CABF2}" type="presOf" srcId="{FD07F276-C7FA-43C5-A03F-32E04D37612F}" destId="{E0DBFBEB-6D86-46A4-8E4E-9ED0528A1E6C}" srcOrd="0" destOrd="0" presId="urn:microsoft.com/office/officeart/2005/8/layout/chevron2"/>
    <dgm:cxn modelId="{CDEEEFBB-DF4F-4DA7-891C-6F96CB9D4474}" type="presOf" srcId="{E452D7E1-3D4F-471D-833A-24A3A6ADBB6F}" destId="{28D3E78F-44F1-4444-AA12-D109EDF70095}" srcOrd="0" destOrd="0" presId="urn:microsoft.com/office/officeart/2005/8/layout/chevron2"/>
    <dgm:cxn modelId="{DEC1AEF8-78A0-45E7-8549-D637E9F16365}" type="presOf" srcId="{B60B0602-03E0-4222-8F7B-15DFCB3CB4F8}" destId="{A0E760A9-8E8A-46C5-BFB6-C6446183080B}" srcOrd="0" destOrd="0" presId="urn:microsoft.com/office/officeart/2005/8/layout/chevron2"/>
    <dgm:cxn modelId="{4CB4B68C-F14E-480F-A159-AC494504F7D2}" srcId="{FD07F276-C7FA-43C5-A03F-32E04D37612F}" destId="{B60B0602-03E0-4222-8F7B-15DFCB3CB4F8}" srcOrd="0" destOrd="0" parTransId="{799AB569-1390-47D1-BB9C-B98A4892DF53}" sibTransId="{1DD19143-7DC1-422D-80AF-A1B16AE255F2}"/>
    <dgm:cxn modelId="{14309BFC-7296-4F84-96B1-9749988CF245}" srcId="{E452D7E1-3D4F-471D-833A-24A3A6ADBB6F}" destId="{8724AA74-763E-4C65-B658-490B93F09A9B}" srcOrd="0" destOrd="0" parTransId="{C89E711C-3E2A-44F9-A6B7-34C6A337C9D8}" sibTransId="{B51AB62D-5B49-4DD0-A08E-4DFF8588DFCB}"/>
    <dgm:cxn modelId="{F88CF27D-D557-4238-B1EF-A50FF2C92B85}" type="presOf" srcId="{D7477894-BE4B-4E24-8C74-CF13536539B7}" destId="{35429E47-5F25-4BBF-834F-10E125E95EB8}" srcOrd="0" destOrd="0" presId="urn:microsoft.com/office/officeart/2005/8/layout/chevron2"/>
    <dgm:cxn modelId="{E03E1CF7-D480-47BB-9BBD-08C4DFE0EA96}" srcId="{E802F18E-5830-44FC-BA9E-193043CB95AD}" destId="{FD07F276-C7FA-43C5-A03F-32E04D37612F}" srcOrd="0" destOrd="0" parTransId="{7736C450-25AA-4C97-94AE-88E0A43D904F}" sibTransId="{1655999A-E0F1-4027-98F3-CAE64C1FFF49}"/>
    <dgm:cxn modelId="{2A9E00CB-635E-4616-946A-BB7B02D16F28}" srcId="{E802F18E-5830-44FC-BA9E-193043CB95AD}" destId="{D7477894-BE4B-4E24-8C74-CF13536539B7}" srcOrd="1" destOrd="0" parTransId="{C7A9BE61-0330-41A7-9504-5BB9BD2E50F7}" sibTransId="{E7223674-1E0D-40FE-AC10-9292322E3275}"/>
    <dgm:cxn modelId="{BDDEF517-8559-4440-97BC-43F30625C0E5}" type="presOf" srcId="{8724AA74-763E-4C65-B658-490B93F09A9B}" destId="{B10C57DA-9EE8-484D-AC76-FC871F577167}" srcOrd="0" destOrd="0" presId="urn:microsoft.com/office/officeart/2005/8/layout/chevron2"/>
    <dgm:cxn modelId="{9822F307-2B56-4651-98A5-9A1A241DFD55}" type="presOf" srcId="{466E3988-2696-42F9-A20E-D1B487199F0B}" destId="{6B1974C5-70D8-48E8-9250-990DA514BD71}" srcOrd="0" destOrd="0" presId="urn:microsoft.com/office/officeart/2005/8/layout/chevron2"/>
    <dgm:cxn modelId="{7A3C511C-04E9-4644-9415-8F1A83D31559}" type="presOf" srcId="{E802F18E-5830-44FC-BA9E-193043CB95AD}" destId="{0839D23D-925C-4B5F-B16C-F1C69E35342E}" srcOrd="0" destOrd="0" presId="urn:microsoft.com/office/officeart/2005/8/layout/chevron2"/>
    <dgm:cxn modelId="{803ACB8D-919F-4B87-B731-C6CE6CD08B2C}" type="presParOf" srcId="{0839D23D-925C-4B5F-B16C-F1C69E35342E}" destId="{02C78F4C-8104-4CFD-8B3B-1B47989E595B}" srcOrd="0" destOrd="0" presId="urn:microsoft.com/office/officeart/2005/8/layout/chevron2"/>
    <dgm:cxn modelId="{7D79A196-076E-4AFE-B77B-5F0D8377455C}" type="presParOf" srcId="{02C78F4C-8104-4CFD-8B3B-1B47989E595B}" destId="{E0DBFBEB-6D86-46A4-8E4E-9ED0528A1E6C}" srcOrd="0" destOrd="0" presId="urn:microsoft.com/office/officeart/2005/8/layout/chevron2"/>
    <dgm:cxn modelId="{0414A33E-D228-4E75-A9D6-6798DAFEF010}" type="presParOf" srcId="{02C78F4C-8104-4CFD-8B3B-1B47989E595B}" destId="{A0E760A9-8E8A-46C5-BFB6-C6446183080B}" srcOrd="1" destOrd="0" presId="urn:microsoft.com/office/officeart/2005/8/layout/chevron2"/>
    <dgm:cxn modelId="{AA7A978E-7ECE-470E-81CE-77A416786E62}" type="presParOf" srcId="{0839D23D-925C-4B5F-B16C-F1C69E35342E}" destId="{88E31133-BD94-4310-9AB5-9B54DEED9625}" srcOrd="1" destOrd="0" presId="urn:microsoft.com/office/officeart/2005/8/layout/chevron2"/>
    <dgm:cxn modelId="{1099970E-33C7-43D8-B0C7-BD27B3709955}" type="presParOf" srcId="{0839D23D-925C-4B5F-B16C-F1C69E35342E}" destId="{E6C43450-3E73-4019-B4EC-7B2AB4E84A63}" srcOrd="2" destOrd="0" presId="urn:microsoft.com/office/officeart/2005/8/layout/chevron2"/>
    <dgm:cxn modelId="{F57D8B54-BEDB-4FAC-9516-582528CA4BF9}" type="presParOf" srcId="{E6C43450-3E73-4019-B4EC-7B2AB4E84A63}" destId="{35429E47-5F25-4BBF-834F-10E125E95EB8}" srcOrd="0" destOrd="0" presId="urn:microsoft.com/office/officeart/2005/8/layout/chevron2"/>
    <dgm:cxn modelId="{A3B6DDA8-F626-4C85-92D1-80B0A9657962}" type="presParOf" srcId="{E6C43450-3E73-4019-B4EC-7B2AB4E84A63}" destId="{6B1974C5-70D8-48E8-9250-990DA514BD71}" srcOrd="1" destOrd="0" presId="urn:microsoft.com/office/officeart/2005/8/layout/chevron2"/>
    <dgm:cxn modelId="{EF6BF19D-73A2-4E93-924E-7D45D44A7141}" type="presParOf" srcId="{0839D23D-925C-4B5F-B16C-F1C69E35342E}" destId="{DFFCC8EC-0345-4410-9102-50521590D398}" srcOrd="3" destOrd="0" presId="urn:microsoft.com/office/officeart/2005/8/layout/chevron2"/>
    <dgm:cxn modelId="{22032A47-A0E0-4E97-B7E8-B6EAE2895F82}" type="presParOf" srcId="{0839D23D-925C-4B5F-B16C-F1C69E35342E}" destId="{C68129D7-8C10-4411-8972-56906AFF2A3F}" srcOrd="4" destOrd="0" presId="urn:microsoft.com/office/officeart/2005/8/layout/chevron2"/>
    <dgm:cxn modelId="{B5CF4598-EFA5-4679-B395-172AAA8E6D89}" type="presParOf" srcId="{C68129D7-8C10-4411-8972-56906AFF2A3F}" destId="{28D3E78F-44F1-4444-AA12-D109EDF70095}" srcOrd="0" destOrd="0" presId="urn:microsoft.com/office/officeart/2005/8/layout/chevron2"/>
    <dgm:cxn modelId="{8D2C0E73-B2E8-45DB-9532-33515B67709B}" type="presParOf" srcId="{C68129D7-8C10-4411-8972-56906AFF2A3F}" destId="{B10C57DA-9EE8-484D-AC76-FC871F57716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5DFEDB-A32B-49CB-97EE-8D84EB419DDB}" type="doc">
      <dgm:prSet loTypeId="urn:microsoft.com/office/officeart/2008/layout/AscendingPictureAccentProcess" loCatId="pictur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C3EAC82-104B-4C87-BFAB-769B6931A30B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Evaluación de resultados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A2564B-1FAB-4EB0-9854-36FD36BE62E9}" type="parTrans" cxnId="{4BE1E849-D80C-4BA8-A4ED-7685353E2CA2}">
      <dgm:prSet/>
      <dgm:spPr/>
      <dgm:t>
        <a:bodyPr/>
        <a:lstStyle/>
        <a:p>
          <a:endParaRPr lang="es-MX"/>
        </a:p>
      </dgm:t>
    </dgm:pt>
    <dgm:pt modelId="{276F7E4F-FBA6-49CD-B47B-BB3D6FBDC86E}" type="sibTrans" cxnId="{4BE1E849-D80C-4BA8-A4ED-7685353E2CA2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  <dgm:t>
        <a:bodyPr/>
        <a:lstStyle/>
        <a:p>
          <a:endParaRPr lang="es-MX"/>
        </a:p>
      </dgm:t>
    </dgm:pt>
    <dgm:pt modelId="{115F303E-1B0F-441F-967F-2E267FC075F6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Control de evidencias 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3C9443-9078-4228-8D14-65B9DCD69FF6}" type="parTrans" cxnId="{86F5889B-30D5-42EE-834B-7FDA8422BE58}">
      <dgm:prSet/>
      <dgm:spPr/>
      <dgm:t>
        <a:bodyPr/>
        <a:lstStyle/>
        <a:p>
          <a:endParaRPr lang="es-MX"/>
        </a:p>
      </dgm:t>
    </dgm:pt>
    <dgm:pt modelId="{46D87E31-80AB-4E20-8333-DE06FD66C701}" type="sibTrans" cxnId="{86F5889B-30D5-42EE-834B-7FDA8422BE58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ADB0930-3F45-4A59-A293-6489DC16B054}" type="pres">
      <dgm:prSet presAssocID="{885DFEDB-A32B-49CB-97EE-8D84EB419D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AFCE196-1547-4A04-BE7B-E5FB5FE748DB}" type="pres">
      <dgm:prSet presAssocID="{885DFEDB-A32B-49CB-97EE-8D84EB419DDB}" presName="dot1" presStyleLbl="alignNode1" presStyleIdx="0" presStyleCnt="10"/>
      <dgm:spPr/>
    </dgm:pt>
    <dgm:pt modelId="{E63EBDDE-81ED-4A13-B7B3-2F7433749D50}" type="pres">
      <dgm:prSet presAssocID="{885DFEDB-A32B-49CB-97EE-8D84EB419DDB}" presName="dot2" presStyleLbl="alignNode1" presStyleIdx="1" presStyleCnt="10"/>
      <dgm:spPr/>
    </dgm:pt>
    <dgm:pt modelId="{1FF1BD60-6FE2-4F23-B8EB-C0D4B131283E}" type="pres">
      <dgm:prSet presAssocID="{885DFEDB-A32B-49CB-97EE-8D84EB419DDB}" presName="dot3" presStyleLbl="alignNode1" presStyleIdx="2" presStyleCnt="10"/>
      <dgm:spPr/>
    </dgm:pt>
    <dgm:pt modelId="{81CB1FBB-F07A-420D-BD6F-7D5DB90D218F}" type="pres">
      <dgm:prSet presAssocID="{885DFEDB-A32B-49CB-97EE-8D84EB419DDB}" presName="dotArrow1" presStyleLbl="alignNode1" presStyleIdx="3" presStyleCnt="10"/>
      <dgm:spPr/>
    </dgm:pt>
    <dgm:pt modelId="{3B86FB85-A6CE-4818-A4BD-4E1D8DAFA8C0}" type="pres">
      <dgm:prSet presAssocID="{885DFEDB-A32B-49CB-97EE-8D84EB419DDB}" presName="dotArrow2" presStyleLbl="alignNode1" presStyleIdx="4" presStyleCnt="10"/>
      <dgm:spPr/>
    </dgm:pt>
    <dgm:pt modelId="{FE235357-FB5F-4327-B37C-0086835AFE20}" type="pres">
      <dgm:prSet presAssocID="{885DFEDB-A32B-49CB-97EE-8D84EB419DDB}" presName="dotArrow3" presStyleLbl="alignNode1" presStyleIdx="5" presStyleCnt="10"/>
      <dgm:spPr/>
    </dgm:pt>
    <dgm:pt modelId="{6E9D6CD4-29B5-4821-8C20-06333265C915}" type="pres">
      <dgm:prSet presAssocID="{885DFEDB-A32B-49CB-97EE-8D84EB419DDB}" presName="dotArrow4" presStyleLbl="alignNode1" presStyleIdx="6" presStyleCnt="10"/>
      <dgm:spPr/>
    </dgm:pt>
    <dgm:pt modelId="{E49DA29F-AE3B-4576-A1B4-4F7E0437C0D4}" type="pres">
      <dgm:prSet presAssocID="{885DFEDB-A32B-49CB-97EE-8D84EB419DDB}" presName="dotArrow5" presStyleLbl="alignNode1" presStyleIdx="7" presStyleCnt="10"/>
      <dgm:spPr/>
    </dgm:pt>
    <dgm:pt modelId="{C7833584-3017-48FA-B916-AA4C6D40AE95}" type="pres">
      <dgm:prSet presAssocID="{885DFEDB-A32B-49CB-97EE-8D84EB419DDB}" presName="dotArrow6" presStyleLbl="alignNode1" presStyleIdx="8" presStyleCnt="10"/>
      <dgm:spPr/>
    </dgm:pt>
    <dgm:pt modelId="{25AE3DFA-13F7-4AF6-9E01-A00E0CD2CB2E}" type="pres">
      <dgm:prSet presAssocID="{885DFEDB-A32B-49CB-97EE-8D84EB419DDB}" presName="dotArrow7" presStyleLbl="alignNode1" presStyleIdx="9" presStyleCnt="10"/>
      <dgm:spPr/>
    </dgm:pt>
    <dgm:pt modelId="{034D158E-18DC-4F92-BFDD-13C6677526EF}" type="pres">
      <dgm:prSet presAssocID="{5C3EAC82-104B-4C87-BFAB-769B6931A30B}" presName="parTx1" presStyleLbl="node1" presStyleIdx="0" presStyleCnt="2" custScaleX="111091"/>
      <dgm:spPr/>
      <dgm:t>
        <a:bodyPr/>
        <a:lstStyle/>
        <a:p>
          <a:endParaRPr lang="es-MX"/>
        </a:p>
      </dgm:t>
    </dgm:pt>
    <dgm:pt modelId="{1D290139-FF21-4DFB-A029-53B7BA42B05B}" type="pres">
      <dgm:prSet presAssocID="{276F7E4F-FBA6-49CD-B47B-BB3D6FBDC86E}" presName="picture1" presStyleCnt="0"/>
      <dgm:spPr/>
    </dgm:pt>
    <dgm:pt modelId="{8BB71030-CB9C-4C26-AF3C-FDF6626852D2}" type="pres">
      <dgm:prSet presAssocID="{276F7E4F-FBA6-49CD-B47B-BB3D6FBDC86E}" presName="imageRepeatNode" presStyleLbl="fgImgPlace1" presStyleIdx="0" presStyleCnt="2"/>
      <dgm:spPr/>
      <dgm:t>
        <a:bodyPr/>
        <a:lstStyle/>
        <a:p>
          <a:endParaRPr lang="es-MX"/>
        </a:p>
      </dgm:t>
    </dgm:pt>
    <dgm:pt modelId="{3F8BDAE1-F3D0-4DA7-809C-A6B3816781A4}" type="pres">
      <dgm:prSet presAssocID="{115F303E-1B0F-441F-967F-2E267FC075F6}" presName="parTx2" presStyleLbl="node1" presStyleIdx="1" presStyleCnt="2"/>
      <dgm:spPr/>
      <dgm:t>
        <a:bodyPr/>
        <a:lstStyle/>
        <a:p>
          <a:endParaRPr lang="es-MX"/>
        </a:p>
      </dgm:t>
    </dgm:pt>
    <dgm:pt modelId="{EDBBA227-499D-41F1-BB17-E011FAC7D1A4}" type="pres">
      <dgm:prSet presAssocID="{46D87E31-80AB-4E20-8333-DE06FD66C701}" presName="picture2" presStyleCnt="0"/>
      <dgm:spPr/>
    </dgm:pt>
    <dgm:pt modelId="{2790B969-FF4B-43F3-97C9-C63C442508EB}" type="pres">
      <dgm:prSet presAssocID="{46D87E31-80AB-4E20-8333-DE06FD66C701}" presName="imageRepeatNode" presStyleLbl="fgImgPlace1" presStyleIdx="1" presStyleCnt="2"/>
      <dgm:spPr/>
      <dgm:t>
        <a:bodyPr/>
        <a:lstStyle/>
        <a:p>
          <a:endParaRPr lang="es-MX"/>
        </a:p>
      </dgm:t>
    </dgm:pt>
  </dgm:ptLst>
  <dgm:cxnLst>
    <dgm:cxn modelId="{A5D6F5B4-6303-4874-867A-FCFD2F506C60}" type="presOf" srcId="{46D87E31-80AB-4E20-8333-DE06FD66C701}" destId="{2790B969-FF4B-43F3-97C9-C63C442508EB}" srcOrd="0" destOrd="0" presId="urn:microsoft.com/office/officeart/2008/layout/AscendingPictureAccentProcess"/>
    <dgm:cxn modelId="{86F5889B-30D5-42EE-834B-7FDA8422BE58}" srcId="{885DFEDB-A32B-49CB-97EE-8D84EB419DDB}" destId="{115F303E-1B0F-441F-967F-2E267FC075F6}" srcOrd="1" destOrd="0" parTransId="{DF3C9443-9078-4228-8D14-65B9DCD69FF6}" sibTransId="{46D87E31-80AB-4E20-8333-DE06FD66C701}"/>
    <dgm:cxn modelId="{3D26E0EA-423C-4D42-8976-5ABA33757F38}" type="presOf" srcId="{115F303E-1B0F-441F-967F-2E267FC075F6}" destId="{3F8BDAE1-F3D0-4DA7-809C-A6B3816781A4}" srcOrd="0" destOrd="0" presId="urn:microsoft.com/office/officeart/2008/layout/AscendingPictureAccentProcess"/>
    <dgm:cxn modelId="{D046429F-2838-4EBC-9AC3-7940640CD452}" type="presOf" srcId="{885DFEDB-A32B-49CB-97EE-8D84EB419DDB}" destId="{BADB0930-3F45-4A59-A293-6489DC16B054}" srcOrd="0" destOrd="0" presId="urn:microsoft.com/office/officeart/2008/layout/AscendingPictureAccentProcess"/>
    <dgm:cxn modelId="{9F7FFE10-23E9-42B9-80CF-126ECA0F5278}" type="presOf" srcId="{5C3EAC82-104B-4C87-BFAB-769B6931A30B}" destId="{034D158E-18DC-4F92-BFDD-13C6677526EF}" srcOrd="0" destOrd="0" presId="urn:microsoft.com/office/officeart/2008/layout/AscendingPictureAccentProcess"/>
    <dgm:cxn modelId="{E8CFBBC0-88AE-49BB-AD50-4C7158B1DF68}" type="presOf" srcId="{276F7E4F-FBA6-49CD-B47B-BB3D6FBDC86E}" destId="{8BB71030-CB9C-4C26-AF3C-FDF6626852D2}" srcOrd="0" destOrd="0" presId="urn:microsoft.com/office/officeart/2008/layout/AscendingPictureAccentProcess"/>
    <dgm:cxn modelId="{4BE1E849-D80C-4BA8-A4ED-7685353E2CA2}" srcId="{885DFEDB-A32B-49CB-97EE-8D84EB419DDB}" destId="{5C3EAC82-104B-4C87-BFAB-769B6931A30B}" srcOrd="0" destOrd="0" parTransId="{6FA2564B-1FAB-4EB0-9854-36FD36BE62E9}" sibTransId="{276F7E4F-FBA6-49CD-B47B-BB3D6FBDC86E}"/>
    <dgm:cxn modelId="{55AD600A-6DF4-4BF6-A121-A6955FB69015}" type="presParOf" srcId="{BADB0930-3F45-4A59-A293-6489DC16B054}" destId="{AAFCE196-1547-4A04-BE7B-E5FB5FE748DB}" srcOrd="0" destOrd="0" presId="urn:microsoft.com/office/officeart/2008/layout/AscendingPictureAccentProcess"/>
    <dgm:cxn modelId="{72F8FEB1-C8D4-4306-98D7-4867CB4BAC19}" type="presParOf" srcId="{BADB0930-3F45-4A59-A293-6489DC16B054}" destId="{E63EBDDE-81ED-4A13-B7B3-2F7433749D50}" srcOrd="1" destOrd="0" presId="urn:microsoft.com/office/officeart/2008/layout/AscendingPictureAccentProcess"/>
    <dgm:cxn modelId="{CEDA4E5C-E26D-448F-89AE-822D70976F70}" type="presParOf" srcId="{BADB0930-3F45-4A59-A293-6489DC16B054}" destId="{1FF1BD60-6FE2-4F23-B8EB-C0D4B131283E}" srcOrd="2" destOrd="0" presId="urn:microsoft.com/office/officeart/2008/layout/AscendingPictureAccentProcess"/>
    <dgm:cxn modelId="{6BCB0859-E8BD-44CB-84C1-B4D154C3BC99}" type="presParOf" srcId="{BADB0930-3F45-4A59-A293-6489DC16B054}" destId="{81CB1FBB-F07A-420D-BD6F-7D5DB90D218F}" srcOrd="3" destOrd="0" presId="urn:microsoft.com/office/officeart/2008/layout/AscendingPictureAccentProcess"/>
    <dgm:cxn modelId="{EA5C837B-A27D-4C77-9603-A55A2F49CBF5}" type="presParOf" srcId="{BADB0930-3F45-4A59-A293-6489DC16B054}" destId="{3B86FB85-A6CE-4818-A4BD-4E1D8DAFA8C0}" srcOrd="4" destOrd="0" presId="urn:microsoft.com/office/officeart/2008/layout/AscendingPictureAccentProcess"/>
    <dgm:cxn modelId="{C87E12C3-CF63-4758-A6C6-6C807C7CA7D4}" type="presParOf" srcId="{BADB0930-3F45-4A59-A293-6489DC16B054}" destId="{FE235357-FB5F-4327-B37C-0086835AFE20}" srcOrd="5" destOrd="0" presId="urn:microsoft.com/office/officeart/2008/layout/AscendingPictureAccentProcess"/>
    <dgm:cxn modelId="{EA34AF5A-A138-434C-9C17-C0B9EBB8CAF1}" type="presParOf" srcId="{BADB0930-3F45-4A59-A293-6489DC16B054}" destId="{6E9D6CD4-29B5-4821-8C20-06333265C915}" srcOrd="6" destOrd="0" presId="urn:microsoft.com/office/officeart/2008/layout/AscendingPictureAccentProcess"/>
    <dgm:cxn modelId="{5F9CB59B-BE6D-4022-97A8-5C31651853E2}" type="presParOf" srcId="{BADB0930-3F45-4A59-A293-6489DC16B054}" destId="{E49DA29F-AE3B-4576-A1B4-4F7E0437C0D4}" srcOrd="7" destOrd="0" presId="urn:microsoft.com/office/officeart/2008/layout/AscendingPictureAccentProcess"/>
    <dgm:cxn modelId="{A4731CC9-0655-4439-8B6E-1C2E0A1FD031}" type="presParOf" srcId="{BADB0930-3F45-4A59-A293-6489DC16B054}" destId="{C7833584-3017-48FA-B916-AA4C6D40AE95}" srcOrd="8" destOrd="0" presId="urn:microsoft.com/office/officeart/2008/layout/AscendingPictureAccentProcess"/>
    <dgm:cxn modelId="{9D443025-05DA-4363-AE68-DBE70E18064B}" type="presParOf" srcId="{BADB0930-3F45-4A59-A293-6489DC16B054}" destId="{25AE3DFA-13F7-4AF6-9E01-A00E0CD2CB2E}" srcOrd="9" destOrd="0" presId="urn:microsoft.com/office/officeart/2008/layout/AscendingPictureAccentProcess"/>
    <dgm:cxn modelId="{1C16B2A5-A179-4E55-856E-19A8E9E5E71B}" type="presParOf" srcId="{BADB0930-3F45-4A59-A293-6489DC16B054}" destId="{034D158E-18DC-4F92-BFDD-13C6677526EF}" srcOrd="10" destOrd="0" presId="urn:microsoft.com/office/officeart/2008/layout/AscendingPictureAccentProcess"/>
    <dgm:cxn modelId="{3127F162-ACC1-45AE-B872-3CCF47A053CE}" type="presParOf" srcId="{BADB0930-3F45-4A59-A293-6489DC16B054}" destId="{1D290139-FF21-4DFB-A029-53B7BA42B05B}" srcOrd="11" destOrd="0" presId="urn:microsoft.com/office/officeart/2008/layout/AscendingPictureAccentProcess"/>
    <dgm:cxn modelId="{C034621A-8057-4562-A3A8-AAE799C7A987}" type="presParOf" srcId="{1D290139-FF21-4DFB-A029-53B7BA42B05B}" destId="{8BB71030-CB9C-4C26-AF3C-FDF6626852D2}" srcOrd="0" destOrd="0" presId="urn:microsoft.com/office/officeart/2008/layout/AscendingPictureAccentProcess"/>
    <dgm:cxn modelId="{38FC0D2A-5145-4D47-8FFA-E735127EEF9D}" type="presParOf" srcId="{BADB0930-3F45-4A59-A293-6489DC16B054}" destId="{3F8BDAE1-F3D0-4DA7-809C-A6B3816781A4}" srcOrd="12" destOrd="0" presId="urn:microsoft.com/office/officeart/2008/layout/AscendingPictureAccentProcess"/>
    <dgm:cxn modelId="{AAA7B6DB-2901-47F4-AFA5-F839C9AD7E14}" type="presParOf" srcId="{BADB0930-3F45-4A59-A293-6489DC16B054}" destId="{EDBBA227-499D-41F1-BB17-E011FAC7D1A4}" srcOrd="13" destOrd="0" presId="urn:microsoft.com/office/officeart/2008/layout/AscendingPictureAccentProcess"/>
    <dgm:cxn modelId="{828C7C09-BD0E-44DE-8F41-BC87CF47AFB8}" type="presParOf" srcId="{EDBBA227-499D-41F1-BB17-E011FAC7D1A4}" destId="{2790B969-FF4B-43F3-97C9-C63C442508EB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AFCE022-E53B-458E-8277-DF3D5E7623FE}" type="doc">
      <dgm:prSet loTypeId="urn:microsoft.com/office/officeart/2005/8/layout/vList3" loCatId="list" qsTypeId="urn:microsoft.com/office/officeart/2005/8/quickstyle/3d2" qsCatId="3D" csTypeId="urn:microsoft.com/office/officeart/2005/8/colors/accent6_5" csCatId="accent6" phldr="1"/>
      <dgm:spPr/>
    </dgm:pt>
    <dgm:pt modelId="{F8C044C0-0F2C-41CB-BB2E-A09D162E6298}">
      <dgm:prSet phldrT="[Texto]" custT="1"/>
      <dgm:spPr/>
      <dgm:t>
        <a:bodyPr/>
        <a:lstStyle/>
        <a:p>
          <a:pPr algn="just"/>
          <a:r>
            <a:rPr lang="es-MX" sz="28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Organización:</a:t>
          </a:r>
          <a:r>
            <a:rPr lang="es-MX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Grupo de personas y medios organizados con un fin determinado. </a:t>
          </a:r>
        </a:p>
      </dgm:t>
    </dgm:pt>
    <dgm:pt modelId="{F5266846-A6CB-47BC-9678-9D895FB44856}" type="parTrans" cxnId="{5C447A46-837C-47D9-B1A8-5B3E472781EA}">
      <dgm:prSet/>
      <dgm:spPr/>
      <dgm:t>
        <a:bodyPr/>
        <a:lstStyle/>
        <a:p>
          <a:endParaRPr lang="es-MX"/>
        </a:p>
      </dgm:t>
    </dgm:pt>
    <dgm:pt modelId="{CE6D4C39-FABA-41D1-9967-51B70AE9B428}" type="sibTrans" cxnId="{5C447A46-837C-47D9-B1A8-5B3E472781EA}">
      <dgm:prSet/>
      <dgm:spPr/>
      <dgm:t>
        <a:bodyPr/>
        <a:lstStyle/>
        <a:p>
          <a:endParaRPr lang="es-MX"/>
        </a:p>
      </dgm:t>
    </dgm:pt>
    <dgm:pt modelId="{52195FD6-9F8D-430C-ADEA-A987215FC607}">
      <dgm:prSet phldrT="[Texto]" custT="1"/>
      <dgm:spPr/>
      <dgm:t>
        <a:bodyPr/>
        <a:lstStyle/>
        <a:p>
          <a:pPr algn="just"/>
          <a:r>
            <a:rPr lang="es-MX" sz="28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Comportamiento organizacional:</a:t>
          </a:r>
        </a:p>
        <a:p>
          <a:pPr algn="just"/>
          <a:r>
            <a:rPr lang="es-MX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Estudio de los conocimiento de forma individual o grupal.</a:t>
          </a:r>
          <a:endParaRPr lang="es-MX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A18BA0-CFA2-4B20-AF5A-A194EDDCF5D9}" type="parTrans" cxnId="{7F26F880-7F7A-420A-98AE-22BDBDAC547A}">
      <dgm:prSet/>
      <dgm:spPr/>
      <dgm:t>
        <a:bodyPr/>
        <a:lstStyle/>
        <a:p>
          <a:endParaRPr lang="es-MX"/>
        </a:p>
      </dgm:t>
    </dgm:pt>
    <dgm:pt modelId="{7FB5792B-8131-457A-992A-0B1F3C13445F}" type="sibTrans" cxnId="{7F26F880-7F7A-420A-98AE-22BDBDAC547A}">
      <dgm:prSet/>
      <dgm:spPr/>
      <dgm:t>
        <a:bodyPr/>
        <a:lstStyle/>
        <a:p>
          <a:endParaRPr lang="es-MX"/>
        </a:p>
      </dgm:t>
    </dgm:pt>
    <dgm:pt modelId="{26C68DAD-E69E-400A-B1BD-3D325571235A}" type="pres">
      <dgm:prSet presAssocID="{8AFCE022-E53B-458E-8277-DF3D5E7623FE}" presName="linearFlow" presStyleCnt="0">
        <dgm:presLayoutVars>
          <dgm:dir/>
          <dgm:resizeHandles val="exact"/>
        </dgm:presLayoutVars>
      </dgm:prSet>
      <dgm:spPr/>
    </dgm:pt>
    <dgm:pt modelId="{3F5937EE-D137-44A4-A0E6-205F75FACEA1}" type="pres">
      <dgm:prSet presAssocID="{F8C044C0-0F2C-41CB-BB2E-A09D162E6298}" presName="composite" presStyleCnt="0"/>
      <dgm:spPr/>
    </dgm:pt>
    <dgm:pt modelId="{C70F2F9B-20F5-45AD-8A65-A5DF12750F3C}" type="pres">
      <dgm:prSet presAssocID="{F8C044C0-0F2C-41CB-BB2E-A09D162E6298}" presName="imgShp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9D550EC4-22DB-4543-BFA3-D31F0699ACFE}" type="pres">
      <dgm:prSet presAssocID="{F8C044C0-0F2C-41CB-BB2E-A09D162E6298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200A91-D2F4-4DFB-A9D9-5A80FA893965}" type="pres">
      <dgm:prSet presAssocID="{CE6D4C39-FABA-41D1-9967-51B70AE9B428}" presName="spacing" presStyleCnt="0"/>
      <dgm:spPr/>
    </dgm:pt>
    <dgm:pt modelId="{9BFA0732-FFE8-443D-A12C-81416BCA0BAE}" type="pres">
      <dgm:prSet presAssocID="{52195FD6-9F8D-430C-ADEA-A987215FC607}" presName="composite" presStyleCnt="0"/>
      <dgm:spPr/>
    </dgm:pt>
    <dgm:pt modelId="{83C9EC7A-C7E6-4799-9FEB-D77F50B6D81E}" type="pres">
      <dgm:prSet presAssocID="{52195FD6-9F8D-430C-ADEA-A987215FC607}" presName="imgShp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4000" r="-84000"/>
          </a:stretch>
        </a:blipFill>
      </dgm:spPr>
    </dgm:pt>
    <dgm:pt modelId="{9C881771-D3F2-44A1-9836-862CACF8898F}" type="pres">
      <dgm:prSet presAssocID="{52195FD6-9F8D-430C-ADEA-A987215FC607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F26F880-7F7A-420A-98AE-22BDBDAC547A}" srcId="{8AFCE022-E53B-458E-8277-DF3D5E7623FE}" destId="{52195FD6-9F8D-430C-ADEA-A987215FC607}" srcOrd="1" destOrd="0" parTransId="{6EA18BA0-CFA2-4B20-AF5A-A194EDDCF5D9}" sibTransId="{7FB5792B-8131-457A-992A-0B1F3C13445F}"/>
    <dgm:cxn modelId="{9202B0DA-8DD0-4035-8935-B47814914921}" type="presOf" srcId="{F8C044C0-0F2C-41CB-BB2E-A09D162E6298}" destId="{9D550EC4-22DB-4543-BFA3-D31F0699ACFE}" srcOrd="0" destOrd="0" presId="urn:microsoft.com/office/officeart/2005/8/layout/vList3"/>
    <dgm:cxn modelId="{5C447A46-837C-47D9-B1A8-5B3E472781EA}" srcId="{8AFCE022-E53B-458E-8277-DF3D5E7623FE}" destId="{F8C044C0-0F2C-41CB-BB2E-A09D162E6298}" srcOrd="0" destOrd="0" parTransId="{F5266846-A6CB-47BC-9678-9D895FB44856}" sibTransId="{CE6D4C39-FABA-41D1-9967-51B70AE9B428}"/>
    <dgm:cxn modelId="{7D83B6BE-1016-41DD-A397-3D0EE1FC610F}" type="presOf" srcId="{52195FD6-9F8D-430C-ADEA-A987215FC607}" destId="{9C881771-D3F2-44A1-9836-862CACF8898F}" srcOrd="0" destOrd="0" presId="urn:microsoft.com/office/officeart/2005/8/layout/vList3"/>
    <dgm:cxn modelId="{5F385AE4-9B89-4A3A-BD36-8BED5E88C44F}" type="presOf" srcId="{8AFCE022-E53B-458E-8277-DF3D5E7623FE}" destId="{26C68DAD-E69E-400A-B1BD-3D325571235A}" srcOrd="0" destOrd="0" presId="urn:microsoft.com/office/officeart/2005/8/layout/vList3"/>
    <dgm:cxn modelId="{509C9FE7-CBAB-461B-AE86-2C3A9EDE77F7}" type="presParOf" srcId="{26C68DAD-E69E-400A-B1BD-3D325571235A}" destId="{3F5937EE-D137-44A4-A0E6-205F75FACEA1}" srcOrd="0" destOrd="0" presId="urn:microsoft.com/office/officeart/2005/8/layout/vList3"/>
    <dgm:cxn modelId="{4354C1FD-F1E8-42EF-88CA-DE8A28F96F19}" type="presParOf" srcId="{3F5937EE-D137-44A4-A0E6-205F75FACEA1}" destId="{C70F2F9B-20F5-45AD-8A65-A5DF12750F3C}" srcOrd="0" destOrd="0" presId="urn:microsoft.com/office/officeart/2005/8/layout/vList3"/>
    <dgm:cxn modelId="{71A52A52-7F2D-4663-A0EE-5C3E41B65230}" type="presParOf" srcId="{3F5937EE-D137-44A4-A0E6-205F75FACEA1}" destId="{9D550EC4-22DB-4543-BFA3-D31F0699ACFE}" srcOrd="1" destOrd="0" presId="urn:microsoft.com/office/officeart/2005/8/layout/vList3"/>
    <dgm:cxn modelId="{02FD61C2-8324-49A5-BB08-FF32631A4B44}" type="presParOf" srcId="{26C68DAD-E69E-400A-B1BD-3D325571235A}" destId="{29200A91-D2F4-4DFB-A9D9-5A80FA893965}" srcOrd="1" destOrd="0" presId="urn:microsoft.com/office/officeart/2005/8/layout/vList3"/>
    <dgm:cxn modelId="{4ACCF102-48F2-4EBD-B77C-8B4F93738D98}" type="presParOf" srcId="{26C68DAD-E69E-400A-B1BD-3D325571235A}" destId="{9BFA0732-FFE8-443D-A12C-81416BCA0BAE}" srcOrd="2" destOrd="0" presId="urn:microsoft.com/office/officeart/2005/8/layout/vList3"/>
    <dgm:cxn modelId="{FD69A0C8-4321-4F71-8783-A79CBC228073}" type="presParOf" srcId="{9BFA0732-FFE8-443D-A12C-81416BCA0BAE}" destId="{83C9EC7A-C7E6-4799-9FEB-D77F50B6D81E}" srcOrd="0" destOrd="0" presId="urn:microsoft.com/office/officeart/2005/8/layout/vList3"/>
    <dgm:cxn modelId="{D165FA86-6CED-4194-A9B2-6844793D8CB1}" type="presParOf" srcId="{9BFA0732-FFE8-443D-A12C-81416BCA0BAE}" destId="{9C881771-D3F2-44A1-9836-862CACF8898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E93E015-23B9-4EFD-A1F6-1EA20C3C24AA}" type="doc">
      <dgm:prSet loTypeId="urn:microsoft.com/office/officeart/2005/8/layout/process5" loCatId="process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A989A0F-B3B4-4147-8340-4C19D4C0E685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Describir, el comportamiento de las personas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3462F3-BAF7-4DA8-8136-5771A9E47AB1}" type="parTrans" cxnId="{BEFB9F36-A020-4626-B9FD-758B46092211}">
      <dgm:prSet/>
      <dgm:spPr/>
      <dgm:t>
        <a:bodyPr/>
        <a:lstStyle/>
        <a:p>
          <a:endParaRPr lang="es-MX"/>
        </a:p>
      </dgm:t>
    </dgm:pt>
    <dgm:pt modelId="{25672396-40CE-4E62-9369-F49A60479F30}" type="sibTrans" cxnId="{BEFB9F36-A020-4626-B9FD-758B46092211}">
      <dgm:prSet/>
      <dgm:spPr/>
      <dgm:t>
        <a:bodyPr/>
        <a:lstStyle/>
        <a:p>
          <a:endParaRPr lang="es-MX"/>
        </a:p>
      </dgm:t>
    </dgm:pt>
    <dgm:pt modelId="{93069BD3-E69A-4A43-944C-B0C7655E7844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Comprender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B431B3-2504-4754-9117-73C6973C3DC4}" type="parTrans" cxnId="{9D3D5419-2743-4B42-A44A-48C6EC05C1F1}">
      <dgm:prSet/>
      <dgm:spPr/>
      <dgm:t>
        <a:bodyPr/>
        <a:lstStyle/>
        <a:p>
          <a:endParaRPr lang="es-MX"/>
        </a:p>
      </dgm:t>
    </dgm:pt>
    <dgm:pt modelId="{C06D38A6-2DE0-4DF1-9C2E-63151384096D}" type="sibTrans" cxnId="{9D3D5419-2743-4B42-A44A-48C6EC05C1F1}">
      <dgm:prSet/>
      <dgm:spPr/>
      <dgm:t>
        <a:bodyPr/>
        <a:lstStyle/>
        <a:p>
          <a:endParaRPr lang="es-MX"/>
        </a:p>
      </dgm:t>
    </dgm:pt>
    <dgm:pt modelId="{0ADB5E21-B93A-4A80-9934-4A26601100B9}">
      <dgm:prSet phldrT="[Texto]"/>
      <dgm:spPr/>
      <dgm:t>
        <a:bodyPr/>
        <a:lstStyle/>
        <a:p>
          <a:r>
            <a:rPr lang="es-MX" smtClean="0"/>
            <a:t>Predecir</a:t>
          </a:r>
          <a:endParaRPr lang="es-MX" dirty="0"/>
        </a:p>
      </dgm:t>
    </dgm:pt>
    <dgm:pt modelId="{CEFD70BA-7EF3-425C-AA0B-39D92195B3D8}" type="parTrans" cxnId="{AFD09922-54BE-4ED7-8DF9-9BE41E8DA147}">
      <dgm:prSet/>
      <dgm:spPr/>
      <dgm:t>
        <a:bodyPr/>
        <a:lstStyle/>
        <a:p>
          <a:endParaRPr lang="es-MX"/>
        </a:p>
      </dgm:t>
    </dgm:pt>
    <dgm:pt modelId="{40C156ED-BC87-4AE8-9BC4-27F4CC30DA86}" type="sibTrans" cxnId="{AFD09922-54BE-4ED7-8DF9-9BE41E8DA147}">
      <dgm:prSet/>
      <dgm:spPr/>
      <dgm:t>
        <a:bodyPr/>
        <a:lstStyle/>
        <a:p>
          <a:endParaRPr lang="es-MX"/>
        </a:p>
      </dgm:t>
    </dgm:pt>
    <dgm:pt modelId="{77F419A3-9FAB-4510-9E04-418AB8A594D9}">
      <dgm:prSet phldrT="[Texto]"/>
      <dgm:spPr/>
      <dgm:t>
        <a:bodyPr/>
        <a:lstStyle/>
        <a:p>
          <a:r>
            <a:rPr lang="es-MX" dirty="0" smtClean="0"/>
            <a:t>Controlar las actividades (trabajo en equipo y productividad)</a:t>
          </a:r>
          <a:endParaRPr lang="es-MX" dirty="0"/>
        </a:p>
      </dgm:t>
    </dgm:pt>
    <dgm:pt modelId="{AD032664-304E-436A-803A-8998805CDA6B}" type="parTrans" cxnId="{21C67F3C-A12B-4978-8948-D2E72F05CC9A}">
      <dgm:prSet/>
      <dgm:spPr/>
      <dgm:t>
        <a:bodyPr/>
        <a:lstStyle/>
        <a:p>
          <a:endParaRPr lang="es-MX"/>
        </a:p>
      </dgm:t>
    </dgm:pt>
    <dgm:pt modelId="{B7EE04F6-C234-43FF-B0D9-8708C57B29A9}" type="sibTrans" cxnId="{21C67F3C-A12B-4978-8948-D2E72F05CC9A}">
      <dgm:prSet/>
      <dgm:spPr/>
      <dgm:t>
        <a:bodyPr/>
        <a:lstStyle/>
        <a:p>
          <a:endParaRPr lang="es-MX"/>
        </a:p>
      </dgm:t>
    </dgm:pt>
    <dgm:pt modelId="{247B121F-B870-40A5-A866-647793C30E27}" type="pres">
      <dgm:prSet presAssocID="{2E93E015-23B9-4EFD-A1F6-1EA20C3C24A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E66FEA2-3188-4917-96F2-69A171ACEE62}" type="pres">
      <dgm:prSet presAssocID="{3A989A0F-B3B4-4147-8340-4C19D4C0E6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1E10F5-7B75-40E9-A174-C702AEED0085}" type="pres">
      <dgm:prSet presAssocID="{25672396-40CE-4E62-9369-F49A60479F30}" presName="sibTrans" presStyleLbl="sibTrans2D1" presStyleIdx="0" presStyleCnt="3"/>
      <dgm:spPr/>
      <dgm:t>
        <a:bodyPr/>
        <a:lstStyle/>
        <a:p>
          <a:endParaRPr lang="es-MX"/>
        </a:p>
      </dgm:t>
    </dgm:pt>
    <dgm:pt modelId="{9375D9DB-91EC-4946-8897-D0F045B3054A}" type="pres">
      <dgm:prSet presAssocID="{25672396-40CE-4E62-9369-F49A60479F30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CA5DB1BC-B20A-4280-A416-512C6465C340}" type="pres">
      <dgm:prSet presAssocID="{93069BD3-E69A-4A43-944C-B0C7655E784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1428F6-AD54-4A6F-B8F7-AEA3DECA54EA}" type="pres">
      <dgm:prSet presAssocID="{C06D38A6-2DE0-4DF1-9C2E-63151384096D}" presName="sibTrans" presStyleLbl="sibTrans2D1" presStyleIdx="1" presStyleCnt="3"/>
      <dgm:spPr/>
      <dgm:t>
        <a:bodyPr/>
        <a:lstStyle/>
        <a:p>
          <a:endParaRPr lang="es-MX"/>
        </a:p>
      </dgm:t>
    </dgm:pt>
    <dgm:pt modelId="{4C0CCE47-2165-4A7F-802E-C15C82C00C90}" type="pres">
      <dgm:prSet presAssocID="{C06D38A6-2DE0-4DF1-9C2E-63151384096D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02C7213B-9771-4CB1-B51A-A44F1A7ED22D}" type="pres">
      <dgm:prSet presAssocID="{0ADB5E21-B93A-4A80-9934-4A26601100B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74F4E9-F2D8-492E-A16A-63D3680A96FA}" type="pres">
      <dgm:prSet presAssocID="{40C156ED-BC87-4AE8-9BC4-27F4CC30DA86}" presName="sibTrans" presStyleLbl="sibTrans2D1" presStyleIdx="2" presStyleCnt="3"/>
      <dgm:spPr/>
      <dgm:t>
        <a:bodyPr/>
        <a:lstStyle/>
        <a:p>
          <a:endParaRPr lang="es-MX"/>
        </a:p>
      </dgm:t>
    </dgm:pt>
    <dgm:pt modelId="{A1E912B9-1CE1-411E-82EF-7BB6A81297DF}" type="pres">
      <dgm:prSet presAssocID="{40C156ED-BC87-4AE8-9BC4-27F4CC30DA86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5DE33BEF-18CF-4E22-8308-1A0F0F5D2EA1}" type="pres">
      <dgm:prSet presAssocID="{77F419A3-9FAB-4510-9E04-418AB8A594D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0F8269E-F2F7-44AE-8629-59A93BD1AE17}" type="presOf" srcId="{C06D38A6-2DE0-4DF1-9C2E-63151384096D}" destId="{4C0CCE47-2165-4A7F-802E-C15C82C00C90}" srcOrd="1" destOrd="0" presId="urn:microsoft.com/office/officeart/2005/8/layout/process5"/>
    <dgm:cxn modelId="{6A9ED5AC-A28A-4C2E-9B06-9DCE3D3B672D}" type="presOf" srcId="{40C156ED-BC87-4AE8-9BC4-27F4CC30DA86}" destId="{A1E912B9-1CE1-411E-82EF-7BB6A81297DF}" srcOrd="1" destOrd="0" presId="urn:microsoft.com/office/officeart/2005/8/layout/process5"/>
    <dgm:cxn modelId="{CA4C6DF6-78E4-4D93-B7EC-9DD0C1FBDB87}" type="presOf" srcId="{25672396-40CE-4E62-9369-F49A60479F30}" destId="{131E10F5-7B75-40E9-A174-C702AEED0085}" srcOrd="0" destOrd="0" presId="urn:microsoft.com/office/officeart/2005/8/layout/process5"/>
    <dgm:cxn modelId="{9D3D5419-2743-4B42-A44A-48C6EC05C1F1}" srcId="{2E93E015-23B9-4EFD-A1F6-1EA20C3C24AA}" destId="{93069BD3-E69A-4A43-944C-B0C7655E7844}" srcOrd="1" destOrd="0" parTransId="{D3B431B3-2504-4754-9117-73C6973C3DC4}" sibTransId="{C06D38A6-2DE0-4DF1-9C2E-63151384096D}"/>
    <dgm:cxn modelId="{947C98E2-E4B7-452D-98B2-849893788711}" type="presOf" srcId="{25672396-40CE-4E62-9369-F49A60479F30}" destId="{9375D9DB-91EC-4946-8897-D0F045B3054A}" srcOrd="1" destOrd="0" presId="urn:microsoft.com/office/officeart/2005/8/layout/process5"/>
    <dgm:cxn modelId="{77035786-09A9-4785-A9B0-1770437C5938}" type="presOf" srcId="{40C156ED-BC87-4AE8-9BC4-27F4CC30DA86}" destId="{4974F4E9-F2D8-492E-A16A-63D3680A96FA}" srcOrd="0" destOrd="0" presId="urn:microsoft.com/office/officeart/2005/8/layout/process5"/>
    <dgm:cxn modelId="{89515C98-5419-4DE7-9B40-BCAF1F8F7EF0}" type="presOf" srcId="{0ADB5E21-B93A-4A80-9934-4A26601100B9}" destId="{02C7213B-9771-4CB1-B51A-A44F1A7ED22D}" srcOrd="0" destOrd="0" presId="urn:microsoft.com/office/officeart/2005/8/layout/process5"/>
    <dgm:cxn modelId="{861715B3-271A-4E7D-AA69-5D37E923768F}" type="presOf" srcId="{C06D38A6-2DE0-4DF1-9C2E-63151384096D}" destId="{681428F6-AD54-4A6F-B8F7-AEA3DECA54EA}" srcOrd="0" destOrd="0" presId="urn:microsoft.com/office/officeart/2005/8/layout/process5"/>
    <dgm:cxn modelId="{AFD09922-54BE-4ED7-8DF9-9BE41E8DA147}" srcId="{2E93E015-23B9-4EFD-A1F6-1EA20C3C24AA}" destId="{0ADB5E21-B93A-4A80-9934-4A26601100B9}" srcOrd="2" destOrd="0" parTransId="{CEFD70BA-7EF3-425C-AA0B-39D92195B3D8}" sibTransId="{40C156ED-BC87-4AE8-9BC4-27F4CC30DA86}"/>
    <dgm:cxn modelId="{23CC68A8-9514-4681-8E33-FC117B020138}" type="presOf" srcId="{2E93E015-23B9-4EFD-A1F6-1EA20C3C24AA}" destId="{247B121F-B870-40A5-A866-647793C30E27}" srcOrd="0" destOrd="0" presId="urn:microsoft.com/office/officeart/2005/8/layout/process5"/>
    <dgm:cxn modelId="{033F7E8E-B32C-42BA-99D7-534CC148C96C}" type="presOf" srcId="{3A989A0F-B3B4-4147-8340-4C19D4C0E685}" destId="{CE66FEA2-3188-4917-96F2-69A171ACEE62}" srcOrd="0" destOrd="0" presId="urn:microsoft.com/office/officeart/2005/8/layout/process5"/>
    <dgm:cxn modelId="{21C67F3C-A12B-4978-8948-D2E72F05CC9A}" srcId="{2E93E015-23B9-4EFD-A1F6-1EA20C3C24AA}" destId="{77F419A3-9FAB-4510-9E04-418AB8A594D9}" srcOrd="3" destOrd="0" parTransId="{AD032664-304E-436A-803A-8998805CDA6B}" sibTransId="{B7EE04F6-C234-43FF-B0D9-8708C57B29A9}"/>
    <dgm:cxn modelId="{BEFB9F36-A020-4626-B9FD-758B46092211}" srcId="{2E93E015-23B9-4EFD-A1F6-1EA20C3C24AA}" destId="{3A989A0F-B3B4-4147-8340-4C19D4C0E685}" srcOrd="0" destOrd="0" parTransId="{CA3462F3-BAF7-4DA8-8136-5771A9E47AB1}" sibTransId="{25672396-40CE-4E62-9369-F49A60479F30}"/>
    <dgm:cxn modelId="{A4E32833-EFAC-4005-A2D1-74E3A44485A8}" type="presOf" srcId="{77F419A3-9FAB-4510-9E04-418AB8A594D9}" destId="{5DE33BEF-18CF-4E22-8308-1A0F0F5D2EA1}" srcOrd="0" destOrd="0" presId="urn:microsoft.com/office/officeart/2005/8/layout/process5"/>
    <dgm:cxn modelId="{7F85E5A6-60E0-445E-8A30-C022C262D9EA}" type="presOf" srcId="{93069BD3-E69A-4A43-944C-B0C7655E7844}" destId="{CA5DB1BC-B20A-4280-A416-512C6465C340}" srcOrd="0" destOrd="0" presId="urn:microsoft.com/office/officeart/2005/8/layout/process5"/>
    <dgm:cxn modelId="{B3C51C41-4654-4088-9906-96DFC41FDC0E}" type="presParOf" srcId="{247B121F-B870-40A5-A866-647793C30E27}" destId="{CE66FEA2-3188-4917-96F2-69A171ACEE62}" srcOrd="0" destOrd="0" presId="urn:microsoft.com/office/officeart/2005/8/layout/process5"/>
    <dgm:cxn modelId="{1D224754-CAFB-4893-96D2-30F1A2863001}" type="presParOf" srcId="{247B121F-B870-40A5-A866-647793C30E27}" destId="{131E10F5-7B75-40E9-A174-C702AEED0085}" srcOrd="1" destOrd="0" presId="urn:microsoft.com/office/officeart/2005/8/layout/process5"/>
    <dgm:cxn modelId="{C6D6B0C4-21A2-4D58-BD0D-51F59848885D}" type="presParOf" srcId="{131E10F5-7B75-40E9-A174-C702AEED0085}" destId="{9375D9DB-91EC-4946-8897-D0F045B3054A}" srcOrd="0" destOrd="0" presId="urn:microsoft.com/office/officeart/2005/8/layout/process5"/>
    <dgm:cxn modelId="{F16B1B14-F4EB-4936-9D3C-BAF6F1CC81D9}" type="presParOf" srcId="{247B121F-B870-40A5-A866-647793C30E27}" destId="{CA5DB1BC-B20A-4280-A416-512C6465C340}" srcOrd="2" destOrd="0" presId="urn:microsoft.com/office/officeart/2005/8/layout/process5"/>
    <dgm:cxn modelId="{30E5D1D0-33AD-490D-A050-AF93159E95AD}" type="presParOf" srcId="{247B121F-B870-40A5-A866-647793C30E27}" destId="{681428F6-AD54-4A6F-B8F7-AEA3DECA54EA}" srcOrd="3" destOrd="0" presId="urn:microsoft.com/office/officeart/2005/8/layout/process5"/>
    <dgm:cxn modelId="{12BE0833-A5B8-4DAF-86C3-EA990F7E288E}" type="presParOf" srcId="{681428F6-AD54-4A6F-B8F7-AEA3DECA54EA}" destId="{4C0CCE47-2165-4A7F-802E-C15C82C00C90}" srcOrd="0" destOrd="0" presId="urn:microsoft.com/office/officeart/2005/8/layout/process5"/>
    <dgm:cxn modelId="{20843385-5478-4B3D-ACE4-FF8F42CD7E29}" type="presParOf" srcId="{247B121F-B870-40A5-A866-647793C30E27}" destId="{02C7213B-9771-4CB1-B51A-A44F1A7ED22D}" srcOrd="4" destOrd="0" presId="urn:microsoft.com/office/officeart/2005/8/layout/process5"/>
    <dgm:cxn modelId="{515F58A6-4BAE-4424-8B4C-6130F822C300}" type="presParOf" srcId="{247B121F-B870-40A5-A866-647793C30E27}" destId="{4974F4E9-F2D8-492E-A16A-63D3680A96FA}" srcOrd="5" destOrd="0" presId="urn:microsoft.com/office/officeart/2005/8/layout/process5"/>
    <dgm:cxn modelId="{DDFD4AF9-F805-4DFF-8A80-FF33226B320F}" type="presParOf" srcId="{4974F4E9-F2D8-492E-A16A-63D3680A96FA}" destId="{A1E912B9-1CE1-411E-82EF-7BB6A81297DF}" srcOrd="0" destOrd="0" presId="urn:microsoft.com/office/officeart/2005/8/layout/process5"/>
    <dgm:cxn modelId="{1D2AA251-FEED-47D1-A9D0-79BBB90D1A0F}" type="presParOf" srcId="{247B121F-B870-40A5-A866-647793C30E27}" destId="{5DE33BEF-18CF-4E22-8308-1A0F0F5D2EA1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5142B0E-3DC6-4204-A58B-712EA2C6C7A8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colorful5" csCatId="colorful" phldr="1"/>
      <dgm:spPr/>
    </dgm:pt>
    <dgm:pt modelId="{C7E1FDB0-762D-4F50-A11B-1D1514C6A7F9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Nivel de </a:t>
          </a:r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individuo</a:t>
          </a:r>
          <a:endParaRPr lang="es-MX" sz="20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C6EA21-8A9B-4C8E-8A27-36FBB49D62C2}" type="parTrans" cxnId="{5913AC66-D332-4738-8703-4B8F64FAA000}">
      <dgm:prSet/>
      <dgm:spPr/>
      <dgm:t>
        <a:bodyPr/>
        <a:lstStyle/>
        <a:p>
          <a:endParaRPr lang="es-MX"/>
        </a:p>
      </dgm:t>
    </dgm:pt>
    <dgm:pt modelId="{338C5A80-563C-4896-A535-593A00E42049}" type="sibTrans" cxnId="{5913AC66-D332-4738-8703-4B8F64FAA000}">
      <dgm:prSet/>
      <dgm:spPr/>
      <dgm:t>
        <a:bodyPr/>
        <a:lstStyle/>
        <a:p>
          <a:endParaRPr lang="es-MX"/>
        </a:p>
      </dgm:t>
    </dgm:pt>
    <dgm:pt modelId="{1060AAE9-8EC9-4C02-A1E7-936262E752F1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Nivel de grupo</a:t>
          </a:r>
          <a:endParaRPr lang="es-MX" sz="24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8D14E6-A664-44E1-884F-465E8F2EFE0C}" type="parTrans" cxnId="{131B191C-5D04-415F-BD81-5CD0072CE8E1}">
      <dgm:prSet/>
      <dgm:spPr/>
      <dgm:t>
        <a:bodyPr/>
        <a:lstStyle/>
        <a:p>
          <a:endParaRPr lang="es-MX"/>
        </a:p>
      </dgm:t>
    </dgm:pt>
    <dgm:pt modelId="{AEB04A63-772C-4AB0-9C8A-D24B5C57AD92}" type="sibTrans" cxnId="{131B191C-5D04-415F-BD81-5CD0072CE8E1}">
      <dgm:prSet/>
      <dgm:spPr/>
      <dgm:t>
        <a:bodyPr/>
        <a:lstStyle/>
        <a:p>
          <a:endParaRPr lang="es-MX"/>
        </a:p>
      </dgm:t>
    </dgm:pt>
    <dgm:pt modelId="{A8F51E62-75B2-4F51-A345-0A7B2DB1293F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Nivel de la organización</a:t>
          </a:r>
          <a:endParaRPr lang="es-MX" sz="24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372296-D0D8-45DB-9DF4-180FEF64FF7E}" type="parTrans" cxnId="{5AD3FFB4-D1D2-4EA2-87D5-C58180E9990C}">
      <dgm:prSet/>
      <dgm:spPr/>
      <dgm:t>
        <a:bodyPr/>
        <a:lstStyle/>
        <a:p>
          <a:endParaRPr lang="es-MX"/>
        </a:p>
      </dgm:t>
    </dgm:pt>
    <dgm:pt modelId="{92985257-9D0F-41C8-93E0-8239A08F118F}" type="sibTrans" cxnId="{5AD3FFB4-D1D2-4EA2-87D5-C58180E9990C}">
      <dgm:prSet/>
      <dgm:spPr/>
      <dgm:t>
        <a:bodyPr/>
        <a:lstStyle/>
        <a:p>
          <a:endParaRPr lang="es-MX"/>
        </a:p>
      </dgm:t>
    </dgm:pt>
    <dgm:pt modelId="{F5A2A487-0C60-4408-AD94-D3B6E2DAFC01}" type="pres">
      <dgm:prSet presAssocID="{05142B0E-3DC6-4204-A58B-712EA2C6C7A8}" presName="Name0" presStyleCnt="0">
        <dgm:presLayoutVars>
          <dgm:dir/>
          <dgm:resizeHandles val="exact"/>
        </dgm:presLayoutVars>
      </dgm:prSet>
      <dgm:spPr/>
    </dgm:pt>
    <dgm:pt modelId="{2565E650-F84A-4D2E-A4A1-C7643D8916DB}" type="pres">
      <dgm:prSet presAssocID="{C7E1FDB0-762D-4F50-A11B-1D1514C6A7F9}" presName="composite" presStyleCnt="0"/>
      <dgm:spPr/>
    </dgm:pt>
    <dgm:pt modelId="{9F4E3D7E-AF20-4417-BAF9-22C3551B497A}" type="pres">
      <dgm:prSet presAssocID="{C7E1FDB0-762D-4F50-A11B-1D1514C6A7F9}" presName="rect1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581CFACF-CAC4-4FE6-80EE-E0105E6C2335}" type="pres">
      <dgm:prSet presAssocID="{C7E1FDB0-762D-4F50-A11B-1D1514C6A7F9}" presName="wedgeRectCallout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2A1E7C-B1CC-4295-92DD-8039BCEA9F12}" type="pres">
      <dgm:prSet presAssocID="{338C5A80-563C-4896-A535-593A00E42049}" presName="sibTrans" presStyleCnt="0"/>
      <dgm:spPr/>
    </dgm:pt>
    <dgm:pt modelId="{3C33D59D-552C-4CCA-8043-76FE8D201ED1}" type="pres">
      <dgm:prSet presAssocID="{1060AAE9-8EC9-4C02-A1E7-936262E752F1}" presName="composite" presStyleCnt="0"/>
      <dgm:spPr/>
    </dgm:pt>
    <dgm:pt modelId="{882C35D3-729C-4D43-A9A1-1A811CE5E329}" type="pres">
      <dgm:prSet presAssocID="{1060AAE9-8EC9-4C02-A1E7-936262E752F1}" presName="rect1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DDC29728-7DB6-466D-A097-349218C41E10}" type="pres">
      <dgm:prSet presAssocID="{1060AAE9-8EC9-4C02-A1E7-936262E752F1}" presName="wedgeRectCallout1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C08856-314E-4B4B-BABD-659AB5B38435}" type="pres">
      <dgm:prSet presAssocID="{AEB04A63-772C-4AB0-9C8A-D24B5C57AD92}" presName="sibTrans" presStyleCnt="0"/>
      <dgm:spPr/>
    </dgm:pt>
    <dgm:pt modelId="{BF4BBBC2-07A4-4083-BDBB-BBBB29FC7433}" type="pres">
      <dgm:prSet presAssocID="{A8F51E62-75B2-4F51-A345-0A7B2DB1293F}" presName="composite" presStyleCnt="0"/>
      <dgm:spPr/>
    </dgm:pt>
    <dgm:pt modelId="{04024D57-02B8-4FAD-8855-9E4ACC4A7859}" type="pres">
      <dgm:prSet presAssocID="{A8F51E62-75B2-4F51-A345-0A7B2DB1293F}" presName="rect1" presStyleLbl="b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EC938511-18A7-4C28-A9E6-ADC8F94977CF}" type="pres">
      <dgm:prSet presAssocID="{A8F51E62-75B2-4F51-A345-0A7B2DB1293F}" presName="wedgeRectCallout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763A881-4145-4A99-B76F-2C7F9E651CDB}" type="presOf" srcId="{1060AAE9-8EC9-4C02-A1E7-936262E752F1}" destId="{DDC29728-7DB6-466D-A097-349218C41E10}" srcOrd="0" destOrd="0" presId="urn:microsoft.com/office/officeart/2008/layout/BendingPictureCaptionList"/>
    <dgm:cxn modelId="{DC791BDC-A8F0-4C0E-9DF1-2B14AC04CB84}" type="presOf" srcId="{C7E1FDB0-762D-4F50-A11B-1D1514C6A7F9}" destId="{581CFACF-CAC4-4FE6-80EE-E0105E6C2335}" srcOrd="0" destOrd="0" presId="urn:microsoft.com/office/officeart/2008/layout/BendingPictureCaptionList"/>
    <dgm:cxn modelId="{5AD3FFB4-D1D2-4EA2-87D5-C58180E9990C}" srcId="{05142B0E-3DC6-4204-A58B-712EA2C6C7A8}" destId="{A8F51E62-75B2-4F51-A345-0A7B2DB1293F}" srcOrd="2" destOrd="0" parTransId="{DA372296-D0D8-45DB-9DF4-180FEF64FF7E}" sibTransId="{92985257-9D0F-41C8-93E0-8239A08F118F}"/>
    <dgm:cxn modelId="{131B191C-5D04-415F-BD81-5CD0072CE8E1}" srcId="{05142B0E-3DC6-4204-A58B-712EA2C6C7A8}" destId="{1060AAE9-8EC9-4C02-A1E7-936262E752F1}" srcOrd="1" destOrd="0" parTransId="{F18D14E6-A664-44E1-884F-465E8F2EFE0C}" sibTransId="{AEB04A63-772C-4AB0-9C8A-D24B5C57AD92}"/>
    <dgm:cxn modelId="{5913AC66-D332-4738-8703-4B8F64FAA000}" srcId="{05142B0E-3DC6-4204-A58B-712EA2C6C7A8}" destId="{C7E1FDB0-762D-4F50-A11B-1D1514C6A7F9}" srcOrd="0" destOrd="0" parTransId="{DAC6EA21-8A9B-4C8E-8A27-36FBB49D62C2}" sibTransId="{338C5A80-563C-4896-A535-593A00E42049}"/>
    <dgm:cxn modelId="{3AAC6228-C488-47AF-9533-4FD0B37F8101}" type="presOf" srcId="{A8F51E62-75B2-4F51-A345-0A7B2DB1293F}" destId="{EC938511-18A7-4C28-A9E6-ADC8F94977CF}" srcOrd="0" destOrd="0" presId="urn:microsoft.com/office/officeart/2008/layout/BendingPictureCaptionList"/>
    <dgm:cxn modelId="{9E502711-1467-4AC5-8E2C-64F1C7C6482C}" type="presOf" srcId="{05142B0E-3DC6-4204-A58B-712EA2C6C7A8}" destId="{F5A2A487-0C60-4408-AD94-D3B6E2DAFC01}" srcOrd="0" destOrd="0" presId="urn:microsoft.com/office/officeart/2008/layout/BendingPictureCaptionList"/>
    <dgm:cxn modelId="{AE9BC58B-8935-41F5-AB88-474FD383D493}" type="presParOf" srcId="{F5A2A487-0C60-4408-AD94-D3B6E2DAFC01}" destId="{2565E650-F84A-4D2E-A4A1-C7643D8916DB}" srcOrd="0" destOrd="0" presId="urn:microsoft.com/office/officeart/2008/layout/BendingPictureCaptionList"/>
    <dgm:cxn modelId="{57F501E0-84F7-4629-94B5-E884C1ECF8D7}" type="presParOf" srcId="{2565E650-F84A-4D2E-A4A1-C7643D8916DB}" destId="{9F4E3D7E-AF20-4417-BAF9-22C3551B497A}" srcOrd="0" destOrd="0" presId="urn:microsoft.com/office/officeart/2008/layout/BendingPictureCaptionList"/>
    <dgm:cxn modelId="{B2F0EF53-5FD0-4E93-885C-4A31CFF78133}" type="presParOf" srcId="{2565E650-F84A-4D2E-A4A1-C7643D8916DB}" destId="{581CFACF-CAC4-4FE6-80EE-E0105E6C2335}" srcOrd="1" destOrd="0" presId="urn:microsoft.com/office/officeart/2008/layout/BendingPictureCaptionList"/>
    <dgm:cxn modelId="{EBB53D41-A2C6-4872-8FE1-DEBB1A6D73B9}" type="presParOf" srcId="{F5A2A487-0C60-4408-AD94-D3B6E2DAFC01}" destId="{982A1E7C-B1CC-4295-92DD-8039BCEA9F12}" srcOrd="1" destOrd="0" presId="urn:microsoft.com/office/officeart/2008/layout/BendingPictureCaptionList"/>
    <dgm:cxn modelId="{0FAAAB0B-8FFB-4161-9A6C-DA7A8424127F}" type="presParOf" srcId="{F5A2A487-0C60-4408-AD94-D3B6E2DAFC01}" destId="{3C33D59D-552C-4CCA-8043-76FE8D201ED1}" srcOrd="2" destOrd="0" presId="urn:microsoft.com/office/officeart/2008/layout/BendingPictureCaptionList"/>
    <dgm:cxn modelId="{21D5A3E1-D8AF-4E71-8117-3C9923506A5E}" type="presParOf" srcId="{3C33D59D-552C-4CCA-8043-76FE8D201ED1}" destId="{882C35D3-729C-4D43-A9A1-1A811CE5E329}" srcOrd="0" destOrd="0" presId="urn:microsoft.com/office/officeart/2008/layout/BendingPictureCaptionList"/>
    <dgm:cxn modelId="{BABE0F45-9145-435B-8878-E7F6B1389E6C}" type="presParOf" srcId="{3C33D59D-552C-4CCA-8043-76FE8D201ED1}" destId="{DDC29728-7DB6-466D-A097-349218C41E10}" srcOrd="1" destOrd="0" presId="urn:microsoft.com/office/officeart/2008/layout/BendingPictureCaptionList"/>
    <dgm:cxn modelId="{63326846-5209-4738-B335-9B0A55F0852E}" type="presParOf" srcId="{F5A2A487-0C60-4408-AD94-D3B6E2DAFC01}" destId="{4FC08856-314E-4B4B-BABD-659AB5B38435}" srcOrd="3" destOrd="0" presId="urn:microsoft.com/office/officeart/2008/layout/BendingPictureCaptionList"/>
    <dgm:cxn modelId="{7B981515-F672-4988-827F-A60E3C1BAB2D}" type="presParOf" srcId="{F5A2A487-0C60-4408-AD94-D3B6E2DAFC01}" destId="{BF4BBBC2-07A4-4083-BDBB-BBBB29FC7433}" srcOrd="4" destOrd="0" presId="urn:microsoft.com/office/officeart/2008/layout/BendingPictureCaptionList"/>
    <dgm:cxn modelId="{465AFECD-1117-4CEE-BA08-10FBC4873A4C}" type="presParOf" srcId="{BF4BBBC2-07A4-4083-BDBB-BBBB29FC7433}" destId="{04024D57-02B8-4FAD-8855-9E4ACC4A7859}" srcOrd="0" destOrd="0" presId="urn:microsoft.com/office/officeart/2008/layout/BendingPictureCaptionList"/>
    <dgm:cxn modelId="{68E61D93-50AB-47F6-8496-435D34526648}" type="presParOf" srcId="{BF4BBBC2-07A4-4083-BDBB-BBBB29FC7433}" destId="{EC938511-18A7-4C28-A9E6-ADC8F94977CF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C82F9C9-6A3E-46F7-9E94-619D2947FBBA}" type="doc">
      <dgm:prSet loTypeId="urn:microsoft.com/office/officeart/2005/8/layout/orgChart1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36496E48-561F-48A1-9A7F-17D8F47F9C47}">
      <dgm:prSet phldrT="[Texto]"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Variables dependientes</a:t>
          </a:r>
          <a:endParaRPr lang="es-MX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7EE620-283D-4FE8-A4C2-EA2BEF22F1C6}" type="parTrans" cxnId="{7A49F2B6-5619-4827-B96F-D918E3C809F3}">
      <dgm:prSet/>
      <dgm:spPr/>
      <dgm:t>
        <a:bodyPr/>
        <a:lstStyle/>
        <a:p>
          <a:endParaRPr lang="es-MX"/>
        </a:p>
      </dgm:t>
    </dgm:pt>
    <dgm:pt modelId="{D3891224-CB17-499A-B48B-92EFC1BB79FC}" type="sibTrans" cxnId="{7A49F2B6-5619-4827-B96F-D918E3C809F3}">
      <dgm:prSet/>
      <dgm:spPr/>
      <dgm:t>
        <a:bodyPr/>
        <a:lstStyle/>
        <a:p>
          <a:endParaRPr lang="es-MX"/>
        </a:p>
      </dgm:t>
    </dgm:pt>
    <dgm:pt modelId="{47B67E4D-E238-4DE7-8BC6-EEFD127F8EAD}">
      <dgm:prSet phldrT="[Texto]" custT="1"/>
      <dgm:spPr/>
      <dgm:t>
        <a:bodyPr/>
        <a:lstStyle/>
        <a:p>
          <a:r>
            <a:rPr lang="es-MX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Productividad</a:t>
          </a:r>
          <a:endParaRPr lang="es-MX" sz="2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7C1112-59CE-4496-8941-A79D2E0CABFE}" type="parTrans" cxnId="{B4D4663B-4531-497E-B96C-64EB7381C0E0}">
      <dgm:prSet/>
      <dgm:spPr/>
      <dgm:t>
        <a:bodyPr/>
        <a:lstStyle/>
        <a:p>
          <a:endParaRPr lang="es-MX"/>
        </a:p>
      </dgm:t>
    </dgm:pt>
    <dgm:pt modelId="{D3DF263E-BAC6-45F6-9C9D-1BF215E6C4C6}" type="sibTrans" cxnId="{B4D4663B-4531-497E-B96C-64EB7381C0E0}">
      <dgm:prSet/>
      <dgm:spPr/>
      <dgm:t>
        <a:bodyPr/>
        <a:lstStyle/>
        <a:p>
          <a:endParaRPr lang="es-MX"/>
        </a:p>
      </dgm:t>
    </dgm:pt>
    <dgm:pt modelId="{58D581B4-5968-49A9-AA64-7F8895F8B2FE}">
      <dgm:prSet phldrT="[Texto]" custT="1"/>
      <dgm:spPr/>
      <dgm:t>
        <a:bodyPr/>
        <a:lstStyle/>
        <a:p>
          <a:r>
            <a:rPr lang="es-MX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Ausentismo</a:t>
          </a:r>
        </a:p>
      </dgm:t>
    </dgm:pt>
    <dgm:pt modelId="{F7353782-048C-47C2-A6F1-267023FB163E}" type="parTrans" cxnId="{0B1226EB-5975-4AD2-9369-040FBD0641C5}">
      <dgm:prSet/>
      <dgm:spPr/>
      <dgm:t>
        <a:bodyPr/>
        <a:lstStyle/>
        <a:p>
          <a:endParaRPr lang="es-MX"/>
        </a:p>
      </dgm:t>
    </dgm:pt>
    <dgm:pt modelId="{1CA84017-2146-4BC6-B178-70A003812702}" type="sibTrans" cxnId="{0B1226EB-5975-4AD2-9369-040FBD0641C5}">
      <dgm:prSet/>
      <dgm:spPr/>
      <dgm:t>
        <a:bodyPr/>
        <a:lstStyle/>
        <a:p>
          <a:endParaRPr lang="es-MX"/>
        </a:p>
      </dgm:t>
    </dgm:pt>
    <dgm:pt modelId="{DA0179B6-AC18-4168-8734-B38C7A507BA6}">
      <dgm:prSet phldrT="[Texto]" custT="1"/>
      <dgm:spPr/>
      <dgm:t>
        <a:bodyPr/>
        <a:lstStyle/>
        <a:p>
          <a:r>
            <a:rPr lang="es-MX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Rotación</a:t>
          </a:r>
          <a:endParaRPr lang="es-MX" sz="2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654DE4-2236-4955-952C-287121D1E1CD}" type="parTrans" cxnId="{08D5CCAB-0011-4A6B-90A9-FA174633D2E0}">
      <dgm:prSet/>
      <dgm:spPr/>
      <dgm:t>
        <a:bodyPr/>
        <a:lstStyle/>
        <a:p>
          <a:endParaRPr lang="es-MX"/>
        </a:p>
      </dgm:t>
    </dgm:pt>
    <dgm:pt modelId="{8F6AA472-12F2-4082-A6D3-2F3196022A67}" type="sibTrans" cxnId="{08D5CCAB-0011-4A6B-90A9-FA174633D2E0}">
      <dgm:prSet/>
      <dgm:spPr/>
      <dgm:t>
        <a:bodyPr/>
        <a:lstStyle/>
        <a:p>
          <a:endParaRPr lang="es-MX"/>
        </a:p>
      </dgm:t>
    </dgm:pt>
    <dgm:pt modelId="{BFB06F7F-F3B9-4527-86D0-30EEF82680F3}">
      <dgm:prSet custT="1"/>
      <dgm:spPr/>
      <dgm:t>
        <a:bodyPr/>
        <a:lstStyle/>
        <a:p>
          <a:pPr algn="ctr"/>
          <a:r>
            <a:rPr lang="es-MX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Comportamiento en el sitio de trabajo</a:t>
          </a:r>
          <a:endParaRPr lang="es-MX" sz="2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CF0D5F-4342-491F-A615-A315C3016D58}" type="parTrans" cxnId="{2670B40B-CA92-4E53-9530-6734FF58CBE3}">
      <dgm:prSet/>
      <dgm:spPr/>
      <dgm:t>
        <a:bodyPr/>
        <a:lstStyle/>
        <a:p>
          <a:endParaRPr lang="es-MX"/>
        </a:p>
      </dgm:t>
    </dgm:pt>
    <dgm:pt modelId="{20B1B0B1-532D-494A-BF7E-E95F3FFCEE41}" type="sibTrans" cxnId="{2670B40B-CA92-4E53-9530-6734FF58CBE3}">
      <dgm:prSet/>
      <dgm:spPr/>
      <dgm:t>
        <a:bodyPr/>
        <a:lstStyle/>
        <a:p>
          <a:endParaRPr lang="es-MX"/>
        </a:p>
      </dgm:t>
    </dgm:pt>
    <dgm:pt modelId="{9C695239-AE93-4428-A96A-5C72D018243E}">
      <dgm:prSet custT="1"/>
      <dgm:spPr/>
      <dgm:t>
        <a:bodyPr/>
        <a:lstStyle/>
        <a:p>
          <a:r>
            <a:rPr lang="es-MX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Satisfacción en el trabajo</a:t>
          </a:r>
          <a:endParaRPr lang="es-MX" sz="2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5C365A-023E-486E-9ED6-BED4FC9CCE2E}" type="parTrans" cxnId="{7D6780BD-97BD-4DE8-A26A-35DDCFA2E9C6}">
      <dgm:prSet/>
      <dgm:spPr/>
      <dgm:t>
        <a:bodyPr/>
        <a:lstStyle/>
        <a:p>
          <a:endParaRPr lang="es-MX"/>
        </a:p>
      </dgm:t>
    </dgm:pt>
    <dgm:pt modelId="{0B33A2B5-2F4C-4F22-9CDD-D3D19C2E916B}" type="sibTrans" cxnId="{7D6780BD-97BD-4DE8-A26A-35DDCFA2E9C6}">
      <dgm:prSet/>
      <dgm:spPr/>
      <dgm:t>
        <a:bodyPr/>
        <a:lstStyle/>
        <a:p>
          <a:endParaRPr lang="es-MX"/>
        </a:p>
      </dgm:t>
    </dgm:pt>
    <dgm:pt modelId="{28C5F98B-B30E-4849-BE84-169EEEAD2793}" type="pres">
      <dgm:prSet presAssocID="{4C82F9C9-6A3E-46F7-9E94-619D2947FBB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CD62AE4C-A77F-411C-A7D9-30D4742B3A34}" type="pres">
      <dgm:prSet presAssocID="{36496E48-561F-48A1-9A7F-17D8F47F9C47}" presName="hierRoot1" presStyleCnt="0">
        <dgm:presLayoutVars>
          <dgm:hierBranch val="init"/>
        </dgm:presLayoutVars>
      </dgm:prSet>
      <dgm:spPr/>
    </dgm:pt>
    <dgm:pt modelId="{365243AB-266D-4014-8784-EF352E8F3175}" type="pres">
      <dgm:prSet presAssocID="{36496E48-561F-48A1-9A7F-17D8F47F9C47}" presName="rootComposite1" presStyleCnt="0"/>
      <dgm:spPr/>
    </dgm:pt>
    <dgm:pt modelId="{4D9777B6-FCC8-4856-91C2-B4AF6F8F0363}" type="pres">
      <dgm:prSet presAssocID="{36496E48-561F-48A1-9A7F-17D8F47F9C47}" presName="rootText1" presStyleLbl="node0" presStyleIdx="0" presStyleCnt="1" custScaleX="10843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43B01A0-1759-4C5A-96B7-8F7113AD55B8}" type="pres">
      <dgm:prSet presAssocID="{36496E48-561F-48A1-9A7F-17D8F47F9C47}" presName="rootConnector1" presStyleLbl="node1" presStyleIdx="0" presStyleCnt="0"/>
      <dgm:spPr/>
      <dgm:t>
        <a:bodyPr/>
        <a:lstStyle/>
        <a:p>
          <a:endParaRPr lang="es-MX"/>
        </a:p>
      </dgm:t>
    </dgm:pt>
    <dgm:pt modelId="{30C35581-B225-4ADC-90A7-B80D33BE2DD2}" type="pres">
      <dgm:prSet presAssocID="{36496E48-561F-48A1-9A7F-17D8F47F9C47}" presName="hierChild2" presStyleCnt="0"/>
      <dgm:spPr/>
    </dgm:pt>
    <dgm:pt modelId="{42E54756-B4FC-4B3A-8B5C-D306C68ABC0D}" type="pres">
      <dgm:prSet presAssocID="{AF7C1112-59CE-4496-8941-A79D2E0CABFE}" presName="Name37" presStyleLbl="parChTrans1D2" presStyleIdx="0" presStyleCnt="5"/>
      <dgm:spPr/>
      <dgm:t>
        <a:bodyPr/>
        <a:lstStyle/>
        <a:p>
          <a:endParaRPr lang="es-MX"/>
        </a:p>
      </dgm:t>
    </dgm:pt>
    <dgm:pt modelId="{5295CECC-4E29-4C04-8D62-676F6FD3C92E}" type="pres">
      <dgm:prSet presAssocID="{47B67E4D-E238-4DE7-8BC6-EEFD127F8EAD}" presName="hierRoot2" presStyleCnt="0">
        <dgm:presLayoutVars>
          <dgm:hierBranch val="init"/>
        </dgm:presLayoutVars>
      </dgm:prSet>
      <dgm:spPr/>
    </dgm:pt>
    <dgm:pt modelId="{5F6E5163-B912-4D85-BB5D-721482F54778}" type="pres">
      <dgm:prSet presAssocID="{47B67E4D-E238-4DE7-8BC6-EEFD127F8EAD}" presName="rootComposite" presStyleCnt="0"/>
      <dgm:spPr/>
    </dgm:pt>
    <dgm:pt modelId="{1B5EBDC9-7959-49EE-A6E9-8EAD2757AE7B}" type="pres">
      <dgm:prSet presAssocID="{47B67E4D-E238-4DE7-8BC6-EEFD127F8EAD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D1C429F-8667-4D78-A0F7-C55C62E277E0}" type="pres">
      <dgm:prSet presAssocID="{47B67E4D-E238-4DE7-8BC6-EEFD127F8EAD}" presName="rootConnector" presStyleLbl="node2" presStyleIdx="0" presStyleCnt="5"/>
      <dgm:spPr/>
      <dgm:t>
        <a:bodyPr/>
        <a:lstStyle/>
        <a:p>
          <a:endParaRPr lang="es-MX"/>
        </a:p>
      </dgm:t>
    </dgm:pt>
    <dgm:pt modelId="{C339755B-E5FC-47CC-84EA-0F8C4D8C2F52}" type="pres">
      <dgm:prSet presAssocID="{47B67E4D-E238-4DE7-8BC6-EEFD127F8EAD}" presName="hierChild4" presStyleCnt="0"/>
      <dgm:spPr/>
    </dgm:pt>
    <dgm:pt modelId="{2D8A8031-F59D-41D7-A8B5-BFF026C5B821}" type="pres">
      <dgm:prSet presAssocID="{47B67E4D-E238-4DE7-8BC6-EEFD127F8EAD}" presName="hierChild5" presStyleCnt="0"/>
      <dgm:spPr/>
    </dgm:pt>
    <dgm:pt modelId="{B93C17C6-3B92-48ED-AD9B-45E567F407EB}" type="pres">
      <dgm:prSet presAssocID="{F7353782-048C-47C2-A6F1-267023FB163E}" presName="Name37" presStyleLbl="parChTrans1D2" presStyleIdx="1" presStyleCnt="5"/>
      <dgm:spPr/>
      <dgm:t>
        <a:bodyPr/>
        <a:lstStyle/>
        <a:p>
          <a:endParaRPr lang="es-MX"/>
        </a:p>
      </dgm:t>
    </dgm:pt>
    <dgm:pt modelId="{AC722D26-DAA7-4461-B451-C16E814FC513}" type="pres">
      <dgm:prSet presAssocID="{58D581B4-5968-49A9-AA64-7F8895F8B2FE}" presName="hierRoot2" presStyleCnt="0">
        <dgm:presLayoutVars>
          <dgm:hierBranch val="init"/>
        </dgm:presLayoutVars>
      </dgm:prSet>
      <dgm:spPr/>
    </dgm:pt>
    <dgm:pt modelId="{9F6CB2CA-5506-453B-8305-D6DA8234078F}" type="pres">
      <dgm:prSet presAssocID="{58D581B4-5968-49A9-AA64-7F8895F8B2FE}" presName="rootComposite" presStyleCnt="0"/>
      <dgm:spPr/>
    </dgm:pt>
    <dgm:pt modelId="{8F850602-5D8F-4024-A137-ED87DEE9ECCF}" type="pres">
      <dgm:prSet presAssocID="{58D581B4-5968-49A9-AA64-7F8895F8B2FE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F221398-1F63-4CC3-AB28-B8BB4AD70314}" type="pres">
      <dgm:prSet presAssocID="{58D581B4-5968-49A9-AA64-7F8895F8B2FE}" presName="rootConnector" presStyleLbl="node2" presStyleIdx="1" presStyleCnt="5"/>
      <dgm:spPr/>
      <dgm:t>
        <a:bodyPr/>
        <a:lstStyle/>
        <a:p>
          <a:endParaRPr lang="es-MX"/>
        </a:p>
      </dgm:t>
    </dgm:pt>
    <dgm:pt modelId="{4683C784-470B-45CF-981A-D2A611F92377}" type="pres">
      <dgm:prSet presAssocID="{58D581B4-5968-49A9-AA64-7F8895F8B2FE}" presName="hierChild4" presStyleCnt="0"/>
      <dgm:spPr/>
    </dgm:pt>
    <dgm:pt modelId="{4C537100-DD9D-40AF-839E-0263195C7039}" type="pres">
      <dgm:prSet presAssocID="{58D581B4-5968-49A9-AA64-7F8895F8B2FE}" presName="hierChild5" presStyleCnt="0"/>
      <dgm:spPr/>
    </dgm:pt>
    <dgm:pt modelId="{A12C935F-7470-41B3-B68D-1F532C90DC64}" type="pres">
      <dgm:prSet presAssocID="{C8654DE4-2236-4955-952C-287121D1E1CD}" presName="Name37" presStyleLbl="parChTrans1D2" presStyleIdx="2" presStyleCnt="5"/>
      <dgm:spPr/>
      <dgm:t>
        <a:bodyPr/>
        <a:lstStyle/>
        <a:p>
          <a:endParaRPr lang="es-MX"/>
        </a:p>
      </dgm:t>
    </dgm:pt>
    <dgm:pt modelId="{C4B49061-3195-4F82-896D-E5E37C69B660}" type="pres">
      <dgm:prSet presAssocID="{DA0179B6-AC18-4168-8734-B38C7A507BA6}" presName="hierRoot2" presStyleCnt="0">
        <dgm:presLayoutVars>
          <dgm:hierBranch val="init"/>
        </dgm:presLayoutVars>
      </dgm:prSet>
      <dgm:spPr/>
    </dgm:pt>
    <dgm:pt modelId="{EC389D4D-5436-40C0-ABF1-89B231CC6F76}" type="pres">
      <dgm:prSet presAssocID="{DA0179B6-AC18-4168-8734-B38C7A507BA6}" presName="rootComposite" presStyleCnt="0"/>
      <dgm:spPr/>
    </dgm:pt>
    <dgm:pt modelId="{44B0227B-6498-4A28-8782-9184C53A78BF}" type="pres">
      <dgm:prSet presAssocID="{DA0179B6-AC18-4168-8734-B38C7A507BA6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C98F8C6-3F9F-4486-B8AF-38D1137CC0AE}" type="pres">
      <dgm:prSet presAssocID="{DA0179B6-AC18-4168-8734-B38C7A507BA6}" presName="rootConnector" presStyleLbl="node2" presStyleIdx="2" presStyleCnt="5"/>
      <dgm:spPr/>
      <dgm:t>
        <a:bodyPr/>
        <a:lstStyle/>
        <a:p>
          <a:endParaRPr lang="es-MX"/>
        </a:p>
      </dgm:t>
    </dgm:pt>
    <dgm:pt modelId="{62709612-44F0-4F91-B755-8FD5B5D6B132}" type="pres">
      <dgm:prSet presAssocID="{DA0179B6-AC18-4168-8734-B38C7A507BA6}" presName="hierChild4" presStyleCnt="0"/>
      <dgm:spPr/>
    </dgm:pt>
    <dgm:pt modelId="{25200D1C-D267-4E9E-951D-EC380416BA4F}" type="pres">
      <dgm:prSet presAssocID="{DA0179B6-AC18-4168-8734-B38C7A507BA6}" presName="hierChild5" presStyleCnt="0"/>
      <dgm:spPr/>
    </dgm:pt>
    <dgm:pt modelId="{D6F8E732-2CC5-444A-93E2-73BBDADA6697}" type="pres">
      <dgm:prSet presAssocID="{9ECF0D5F-4342-491F-A615-A315C3016D58}" presName="Name37" presStyleLbl="parChTrans1D2" presStyleIdx="3" presStyleCnt="5"/>
      <dgm:spPr/>
      <dgm:t>
        <a:bodyPr/>
        <a:lstStyle/>
        <a:p>
          <a:endParaRPr lang="es-MX"/>
        </a:p>
      </dgm:t>
    </dgm:pt>
    <dgm:pt modelId="{AE38940A-5D14-4953-94D1-83D4CB9342DB}" type="pres">
      <dgm:prSet presAssocID="{BFB06F7F-F3B9-4527-86D0-30EEF82680F3}" presName="hierRoot2" presStyleCnt="0">
        <dgm:presLayoutVars>
          <dgm:hierBranch val="init"/>
        </dgm:presLayoutVars>
      </dgm:prSet>
      <dgm:spPr/>
    </dgm:pt>
    <dgm:pt modelId="{08DADB3A-270A-4A87-B1D9-96DA31B2F3E5}" type="pres">
      <dgm:prSet presAssocID="{BFB06F7F-F3B9-4527-86D0-30EEF82680F3}" presName="rootComposite" presStyleCnt="0"/>
      <dgm:spPr/>
    </dgm:pt>
    <dgm:pt modelId="{D88A51B5-A5E7-426B-92B5-F2C14EA751B2}" type="pres">
      <dgm:prSet presAssocID="{BFB06F7F-F3B9-4527-86D0-30EEF82680F3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998CC97-D37E-4E9A-99EC-B22E331BD19E}" type="pres">
      <dgm:prSet presAssocID="{BFB06F7F-F3B9-4527-86D0-30EEF82680F3}" presName="rootConnector" presStyleLbl="node2" presStyleIdx="3" presStyleCnt="5"/>
      <dgm:spPr/>
      <dgm:t>
        <a:bodyPr/>
        <a:lstStyle/>
        <a:p>
          <a:endParaRPr lang="es-MX"/>
        </a:p>
      </dgm:t>
    </dgm:pt>
    <dgm:pt modelId="{344C2EAD-EE2D-45A7-97E6-9EEE75CFD15B}" type="pres">
      <dgm:prSet presAssocID="{BFB06F7F-F3B9-4527-86D0-30EEF82680F3}" presName="hierChild4" presStyleCnt="0"/>
      <dgm:spPr/>
    </dgm:pt>
    <dgm:pt modelId="{E2897C80-977A-488D-80AC-1A3C94EADFD8}" type="pres">
      <dgm:prSet presAssocID="{BFB06F7F-F3B9-4527-86D0-30EEF82680F3}" presName="hierChild5" presStyleCnt="0"/>
      <dgm:spPr/>
    </dgm:pt>
    <dgm:pt modelId="{61C0A4D5-4F60-491B-A59E-22639875AB9C}" type="pres">
      <dgm:prSet presAssocID="{E25C365A-023E-486E-9ED6-BED4FC9CCE2E}" presName="Name37" presStyleLbl="parChTrans1D2" presStyleIdx="4" presStyleCnt="5"/>
      <dgm:spPr/>
      <dgm:t>
        <a:bodyPr/>
        <a:lstStyle/>
        <a:p>
          <a:endParaRPr lang="es-MX"/>
        </a:p>
      </dgm:t>
    </dgm:pt>
    <dgm:pt modelId="{B16062B5-A482-43BC-B973-89325618C992}" type="pres">
      <dgm:prSet presAssocID="{9C695239-AE93-4428-A96A-5C72D018243E}" presName="hierRoot2" presStyleCnt="0">
        <dgm:presLayoutVars>
          <dgm:hierBranch val="init"/>
        </dgm:presLayoutVars>
      </dgm:prSet>
      <dgm:spPr/>
    </dgm:pt>
    <dgm:pt modelId="{1E13E111-5F77-4E9A-B07E-415CCA639DE5}" type="pres">
      <dgm:prSet presAssocID="{9C695239-AE93-4428-A96A-5C72D018243E}" presName="rootComposite" presStyleCnt="0"/>
      <dgm:spPr/>
    </dgm:pt>
    <dgm:pt modelId="{D8B1B5EA-4C9C-49EE-AA27-7E785E01F8D3}" type="pres">
      <dgm:prSet presAssocID="{9C695239-AE93-4428-A96A-5C72D018243E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19672B0-2298-49B7-8344-5D5E820E5DD9}" type="pres">
      <dgm:prSet presAssocID="{9C695239-AE93-4428-A96A-5C72D018243E}" presName="rootConnector" presStyleLbl="node2" presStyleIdx="4" presStyleCnt="5"/>
      <dgm:spPr/>
      <dgm:t>
        <a:bodyPr/>
        <a:lstStyle/>
        <a:p>
          <a:endParaRPr lang="es-MX"/>
        </a:p>
      </dgm:t>
    </dgm:pt>
    <dgm:pt modelId="{29469168-DD42-4EEA-832E-E21B7181DDC9}" type="pres">
      <dgm:prSet presAssocID="{9C695239-AE93-4428-A96A-5C72D018243E}" presName="hierChild4" presStyleCnt="0"/>
      <dgm:spPr/>
    </dgm:pt>
    <dgm:pt modelId="{76628B39-3B43-449F-96C7-21019295FD75}" type="pres">
      <dgm:prSet presAssocID="{9C695239-AE93-4428-A96A-5C72D018243E}" presName="hierChild5" presStyleCnt="0"/>
      <dgm:spPr/>
    </dgm:pt>
    <dgm:pt modelId="{541DC308-2A2B-4AAF-929C-0C7AEBE9DAAD}" type="pres">
      <dgm:prSet presAssocID="{36496E48-561F-48A1-9A7F-17D8F47F9C47}" presName="hierChild3" presStyleCnt="0"/>
      <dgm:spPr/>
    </dgm:pt>
  </dgm:ptLst>
  <dgm:cxnLst>
    <dgm:cxn modelId="{841B34FF-3B92-4C46-9C82-A0D8F5DF93BC}" type="presOf" srcId="{47B67E4D-E238-4DE7-8BC6-EEFD127F8EAD}" destId="{1B5EBDC9-7959-49EE-A6E9-8EAD2757AE7B}" srcOrd="0" destOrd="0" presId="urn:microsoft.com/office/officeart/2005/8/layout/orgChart1"/>
    <dgm:cxn modelId="{0B1226EB-5975-4AD2-9369-040FBD0641C5}" srcId="{36496E48-561F-48A1-9A7F-17D8F47F9C47}" destId="{58D581B4-5968-49A9-AA64-7F8895F8B2FE}" srcOrd="1" destOrd="0" parTransId="{F7353782-048C-47C2-A6F1-267023FB163E}" sibTransId="{1CA84017-2146-4BC6-B178-70A003812702}"/>
    <dgm:cxn modelId="{18867619-B5D7-470B-9D50-5B6449746898}" type="presOf" srcId="{36496E48-561F-48A1-9A7F-17D8F47F9C47}" destId="{743B01A0-1759-4C5A-96B7-8F7113AD55B8}" srcOrd="1" destOrd="0" presId="urn:microsoft.com/office/officeart/2005/8/layout/orgChart1"/>
    <dgm:cxn modelId="{F48BBDAC-DB96-4840-9594-0B6FDC073A7F}" type="presOf" srcId="{AF7C1112-59CE-4496-8941-A79D2E0CABFE}" destId="{42E54756-B4FC-4B3A-8B5C-D306C68ABC0D}" srcOrd="0" destOrd="0" presId="urn:microsoft.com/office/officeart/2005/8/layout/orgChart1"/>
    <dgm:cxn modelId="{39722D69-517C-4A0D-A968-F462FC9DA059}" type="presOf" srcId="{4C82F9C9-6A3E-46F7-9E94-619D2947FBBA}" destId="{28C5F98B-B30E-4849-BE84-169EEEAD2793}" srcOrd="0" destOrd="0" presId="urn:microsoft.com/office/officeart/2005/8/layout/orgChart1"/>
    <dgm:cxn modelId="{DCB47C7C-1D53-41C9-B477-CA5C0771E5CE}" type="presOf" srcId="{F7353782-048C-47C2-A6F1-267023FB163E}" destId="{B93C17C6-3B92-48ED-AD9B-45E567F407EB}" srcOrd="0" destOrd="0" presId="urn:microsoft.com/office/officeart/2005/8/layout/orgChart1"/>
    <dgm:cxn modelId="{881AE67C-1E48-45AB-BBC1-50C55BD7706E}" type="presOf" srcId="{E25C365A-023E-486E-9ED6-BED4FC9CCE2E}" destId="{61C0A4D5-4F60-491B-A59E-22639875AB9C}" srcOrd="0" destOrd="0" presId="urn:microsoft.com/office/officeart/2005/8/layout/orgChart1"/>
    <dgm:cxn modelId="{417D4B26-8E2A-480D-AD6B-CE62869C5696}" type="presOf" srcId="{47B67E4D-E238-4DE7-8BC6-EEFD127F8EAD}" destId="{7D1C429F-8667-4D78-A0F7-C55C62E277E0}" srcOrd="1" destOrd="0" presId="urn:microsoft.com/office/officeart/2005/8/layout/orgChart1"/>
    <dgm:cxn modelId="{7B8AEC54-D8F9-46B3-982F-B9A408C90B69}" type="presOf" srcId="{9C695239-AE93-4428-A96A-5C72D018243E}" destId="{219672B0-2298-49B7-8344-5D5E820E5DD9}" srcOrd="1" destOrd="0" presId="urn:microsoft.com/office/officeart/2005/8/layout/orgChart1"/>
    <dgm:cxn modelId="{663C4E60-CAB0-43E8-9C01-D90F74AE7CB7}" type="presOf" srcId="{BFB06F7F-F3B9-4527-86D0-30EEF82680F3}" destId="{E998CC97-D37E-4E9A-99EC-B22E331BD19E}" srcOrd="1" destOrd="0" presId="urn:microsoft.com/office/officeart/2005/8/layout/orgChart1"/>
    <dgm:cxn modelId="{08D5CCAB-0011-4A6B-90A9-FA174633D2E0}" srcId="{36496E48-561F-48A1-9A7F-17D8F47F9C47}" destId="{DA0179B6-AC18-4168-8734-B38C7A507BA6}" srcOrd="2" destOrd="0" parTransId="{C8654DE4-2236-4955-952C-287121D1E1CD}" sibTransId="{8F6AA472-12F2-4082-A6D3-2F3196022A67}"/>
    <dgm:cxn modelId="{2A500BE3-FCAF-4ACF-AA0F-345573F2993C}" type="presOf" srcId="{9ECF0D5F-4342-491F-A615-A315C3016D58}" destId="{D6F8E732-2CC5-444A-93E2-73BBDADA6697}" srcOrd="0" destOrd="0" presId="urn:microsoft.com/office/officeart/2005/8/layout/orgChart1"/>
    <dgm:cxn modelId="{B4D4663B-4531-497E-B96C-64EB7381C0E0}" srcId="{36496E48-561F-48A1-9A7F-17D8F47F9C47}" destId="{47B67E4D-E238-4DE7-8BC6-EEFD127F8EAD}" srcOrd="0" destOrd="0" parTransId="{AF7C1112-59CE-4496-8941-A79D2E0CABFE}" sibTransId="{D3DF263E-BAC6-45F6-9C9D-1BF215E6C4C6}"/>
    <dgm:cxn modelId="{7D6780BD-97BD-4DE8-A26A-35DDCFA2E9C6}" srcId="{36496E48-561F-48A1-9A7F-17D8F47F9C47}" destId="{9C695239-AE93-4428-A96A-5C72D018243E}" srcOrd="4" destOrd="0" parTransId="{E25C365A-023E-486E-9ED6-BED4FC9CCE2E}" sibTransId="{0B33A2B5-2F4C-4F22-9CDD-D3D19C2E916B}"/>
    <dgm:cxn modelId="{1AB52FEC-9C8F-497B-9116-FAFFC573440F}" type="presOf" srcId="{36496E48-561F-48A1-9A7F-17D8F47F9C47}" destId="{4D9777B6-FCC8-4856-91C2-B4AF6F8F0363}" srcOrd="0" destOrd="0" presId="urn:microsoft.com/office/officeart/2005/8/layout/orgChart1"/>
    <dgm:cxn modelId="{880B7FE4-5414-4AE1-848A-34B9E96E8F3D}" type="presOf" srcId="{58D581B4-5968-49A9-AA64-7F8895F8B2FE}" destId="{AF221398-1F63-4CC3-AB28-B8BB4AD70314}" srcOrd="1" destOrd="0" presId="urn:microsoft.com/office/officeart/2005/8/layout/orgChart1"/>
    <dgm:cxn modelId="{DC5ABEDC-0D0C-4237-A247-278BC6B559D5}" type="presOf" srcId="{BFB06F7F-F3B9-4527-86D0-30EEF82680F3}" destId="{D88A51B5-A5E7-426B-92B5-F2C14EA751B2}" srcOrd="0" destOrd="0" presId="urn:microsoft.com/office/officeart/2005/8/layout/orgChart1"/>
    <dgm:cxn modelId="{3BE21018-BE3A-4B9F-A56C-ABD2BF18CB20}" type="presOf" srcId="{DA0179B6-AC18-4168-8734-B38C7A507BA6}" destId="{44B0227B-6498-4A28-8782-9184C53A78BF}" srcOrd="0" destOrd="0" presId="urn:microsoft.com/office/officeart/2005/8/layout/orgChart1"/>
    <dgm:cxn modelId="{7F48976F-1933-406F-92F8-80A335A77371}" type="presOf" srcId="{58D581B4-5968-49A9-AA64-7F8895F8B2FE}" destId="{8F850602-5D8F-4024-A137-ED87DEE9ECCF}" srcOrd="0" destOrd="0" presId="urn:microsoft.com/office/officeart/2005/8/layout/orgChart1"/>
    <dgm:cxn modelId="{7A49F2B6-5619-4827-B96F-D918E3C809F3}" srcId="{4C82F9C9-6A3E-46F7-9E94-619D2947FBBA}" destId="{36496E48-561F-48A1-9A7F-17D8F47F9C47}" srcOrd="0" destOrd="0" parTransId="{3E7EE620-283D-4FE8-A4C2-EA2BEF22F1C6}" sibTransId="{D3891224-CB17-499A-B48B-92EFC1BB79FC}"/>
    <dgm:cxn modelId="{B639251C-D2F2-4EE3-A368-1696632C186C}" type="presOf" srcId="{C8654DE4-2236-4955-952C-287121D1E1CD}" destId="{A12C935F-7470-41B3-B68D-1F532C90DC64}" srcOrd="0" destOrd="0" presId="urn:microsoft.com/office/officeart/2005/8/layout/orgChart1"/>
    <dgm:cxn modelId="{8954280E-6A70-486E-B629-6C7756CB34E4}" type="presOf" srcId="{DA0179B6-AC18-4168-8734-B38C7A507BA6}" destId="{2C98F8C6-3F9F-4486-B8AF-38D1137CC0AE}" srcOrd="1" destOrd="0" presId="urn:microsoft.com/office/officeart/2005/8/layout/orgChart1"/>
    <dgm:cxn modelId="{2670B40B-CA92-4E53-9530-6734FF58CBE3}" srcId="{36496E48-561F-48A1-9A7F-17D8F47F9C47}" destId="{BFB06F7F-F3B9-4527-86D0-30EEF82680F3}" srcOrd="3" destOrd="0" parTransId="{9ECF0D5F-4342-491F-A615-A315C3016D58}" sibTransId="{20B1B0B1-532D-494A-BF7E-E95F3FFCEE41}"/>
    <dgm:cxn modelId="{8453D1DA-4B30-4659-BEDC-C1B3D16A1A32}" type="presOf" srcId="{9C695239-AE93-4428-A96A-5C72D018243E}" destId="{D8B1B5EA-4C9C-49EE-AA27-7E785E01F8D3}" srcOrd="0" destOrd="0" presId="urn:microsoft.com/office/officeart/2005/8/layout/orgChart1"/>
    <dgm:cxn modelId="{713E87DA-F050-4F24-976E-CEF3B9E72ED0}" type="presParOf" srcId="{28C5F98B-B30E-4849-BE84-169EEEAD2793}" destId="{CD62AE4C-A77F-411C-A7D9-30D4742B3A34}" srcOrd="0" destOrd="0" presId="urn:microsoft.com/office/officeart/2005/8/layout/orgChart1"/>
    <dgm:cxn modelId="{D0DA9AE2-46C2-4A67-A75B-AB254D074138}" type="presParOf" srcId="{CD62AE4C-A77F-411C-A7D9-30D4742B3A34}" destId="{365243AB-266D-4014-8784-EF352E8F3175}" srcOrd="0" destOrd="0" presId="urn:microsoft.com/office/officeart/2005/8/layout/orgChart1"/>
    <dgm:cxn modelId="{70B549D0-E6F7-4635-BE02-7F2E305C538A}" type="presParOf" srcId="{365243AB-266D-4014-8784-EF352E8F3175}" destId="{4D9777B6-FCC8-4856-91C2-B4AF6F8F0363}" srcOrd="0" destOrd="0" presId="urn:microsoft.com/office/officeart/2005/8/layout/orgChart1"/>
    <dgm:cxn modelId="{A9DD61C9-98EE-4D57-88A2-06422052EE16}" type="presParOf" srcId="{365243AB-266D-4014-8784-EF352E8F3175}" destId="{743B01A0-1759-4C5A-96B7-8F7113AD55B8}" srcOrd="1" destOrd="0" presId="urn:microsoft.com/office/officeart/2005/8/layout/orgChart1"/>
    <dgm:cxn modelId="{5D333B8C-A525-4984-808C-A82CA350219F}" type="presParOf" srcId="{CD62AE4C-A77F-411C-A7D9-30D4742B3A34}" destId="{30C35581-B225-4ADC-90A7-B80D33BE2DD2}" srcOrd="1" destOrd="0" presId="urn:microsoft.com/office/officeart/2005/8/layout/orgChart1"/>
    <dgm:cxn modelId="{30180DE0-51D0-4CDD-A2AE-3A57A9BFD198}" type="presParOf" srcId="{30C35581-B225-4ADC-90A7-B80D33BE2DD2}" destId="{42E54756-B4FC-4B3A-8B5C-D306C68ABC0D}" srcOrd="0" destOrd="0" presId="urn:microsoft.com/office/officeart/2005/8/layout/orgChart1"/>
    <dgm:cxn modelId="{D62CAC85-B13C-4FFC-9061-DA64893715EE}" type="presParOf" srcId="{30C35581-B225-4ADC-90A7-B80D33BE2DD2}" destId="{5295CECC-4E29-4C04-8D62-676F6FD3C92E}" srcOrd="1" destOrd="0" presId="urn:microsoft.com/office/officeart/2005/8/layout/orgChart1"/>
    <dgm:cxn modelId="{F5AEDD0F-A4EA-4039-ABEF-0A67676B4E53}" type="presParOf" srcId="{5295CECC-4E29-4C04-8D62-676F6FD3C92E}" destId="{5F6E5163-B912-4D85-BB5D-721482F54778}" srcOrd="0" destOrd="0" presId="urn:microsoft.com/office/officeart/2005/8/layout/orgChart1"/>
    <dgm:cxn modelId="{A92094A8-4F8A-42A7-B1B1-A16D301C2E86}" type="presParOf" srcId="{5F6E5163-B912-4D85-BB5D-721482F54778}" destId="{1B5EBDC9-7959-49EE-A6E9-8EAD2757AE7B}" srcOrd="0" destOrd="0" presId="urn:microsoft.com/office/officeart/2005/8/layout/orgChart1"/>
    <dgm:cxn modelId="{2071DD15-A12D-4724-940A-A0D7F00576D8}" type="presParOf" srcId="{5F6E5163-B912-4D85-BB5D-721482F54778}" destId="{7D1C429F-8667-4D78-A0F7-C55C62E277E0}" srcOrd="1" destOrd="0" presId="urn:microsoft.com/office/officeart/2005/8/layout/orgChart1"/>
    <dgm:cxn modelId="{7FBB2BD8-4A86-4C35-98A8-36FB011E9E69}" type="presParOf" srcId="{5295CECC-4E29-4C04-8D62-676F6FD3C92E}" destId="{C339755B-E5FC-47CC-84EA-0F8C4D8C2F52}" srcOrd="1" destOrd="0" presId="urn:microsoft.com/office/officeart/2005/8/layout/orgChart1"/>
    <dgm:cxn modelId="{4F6DC76B-36C7-4F28-978A-EC5781D109CB}" type="presParOf" srcId="{5295CECC-4E29-4C04-8D62-676F6FD3C92E}" destId="{2D8A8031-F59D-41D7-A8B5-BFF026C5B821}" srcOrd="2" destOrd="0" presId="urn:microsoft.com/office/officeart/2005/8/layout/orgChart1"/>
    <dgm:cxn modelId="{FFF610BB-BFF7-482C-BFF8-B1A1A6D00461}" type="presParOf" srcId="{30C35581-B225-4ADC-90A7-B80D33BE2DD2}" destId="{B93C17C6-3B92-48ED-AD9B-45E567F407EB}" srcOrd="2" destOrd="0" presId="urn:microsoft.com/office/officeart/2005/8/layout/orgChart1"/>
    <dgm:cxn modelId="{C65F4C41-FBE2-4180-B231-BA5E8742F2DF}" type="presParOf" srcId="{30C35581-B225-4ADC-90A7-B80D33BE2DD2}" destId="{AC722D26-DAA7-4461-B451-C16E814FC513}" srcOrd="3" destOrd="0" presId="urn:microsoft.com/office/officeart/2005/8/layout/orgChart1"/>
    <dgm:cxn modelId="{8EE8C368-6F27-45D6-93AA-41ACEB4A0C5F}" type="presParOf" srcId="{AC722D26-DAA7-4461-B451-C16E814FC513}" destId="{9F6CB2CA-5506-453B-8305-D6DA8234078F}" srcOrd="0" destOrd="0" presId="urn:microsoft.com/office/officeart/2005/8/layout/orgChart1"/>
    <dgm:cxn modelId="{7773DBC2-D90F-478E-A8BD-E555F8FAF0E8}" type="presParOf" srcId="{9F6CB2CA-5506-453B-8305-D6DA8234078F}" destId="{8F850602-5D8F-4024-A137-ED87DEE9ECCF}" srcOrd="0" destOrd="0" presId="urn:microsoft.com/office/officeart/2005/8/layout/orgChart1"/>
    <dgm:cxn modelId="{D603CA7B-752B-4101-9CF9-7FBE9BC4F904}" type="presParOf" srcId="{9F6CB2CA-5506-453B-8305-D6DA8234078F}" destId="{AF221398-1F63-4CC3-AB28-B8BB4AD70314}" srcOrd="1" destOrd="0" presId="urn:microsoft.com/office/officeart/2005/8/layout/orgChart1"/>
    <dgm:cxn modelId="{1FB85AF9-DD3F-4C40-B75B-69BA925B0B3B}" type="presParOf" srcId="{AC722D26-DAA7-4461-B451-C16E814FC513}" destId="{4683C784-470B-45CF-981A-D2A611F92377}" srcOrd="1" destOrd="0" presId="urn:microsoft.com/office/officeart/2005/8/layout/orgChart1"/>
    <dgm:cxn modelId="{9FABCD59-0424-47DD-92D5-7600FB4EB9C2}" type="presParOf" srcId="{AC722D26-DAA7-4461-B451-C16E814FC513}" destId="{4C537100-DD9D-40AF-839E-0263195C7039}" srcOrd="2" destOrd="0" presId="urn:microsoft.com/office/officeart/2005/8/layout/orgChart1"/>
    <dgm:cxn modelId="{5D165A9C-726F-433A-85B1-3AB75861E302}" type="presParOf" srcId="{30C35581-B225-4ADC-90A7-B80D33BE2DD2}" destId="{A12C935F-7470-41B3-B68D-1F532C90DC64}" srcOrd="4" destOrd="0" presId="urn:microsoft.com/office/officeart/2005/8/layout/orgChart1"/>
    <dgm:cxn modelId="{17393282-CDB2-416A-A022-49ADA6BF5774}" type="presParOf" srcId="{30C35581-B225-4ADC-90A7-B80D33BE2DD2}" destId="{C4B49061-3195-4F82-896D-E5E37C69B660}" srcOrd="5" destOrd="0" presId="urn:microsoft.com/office/officeart/2005/8/layout/orgChart1"/>
    <dgm:cxn modelId="{A82590F8-8EBC-41A7-BFEA-CCC95B9E88BC}" type="presParOf" srcId="{C4B49061-3195-4F82-896D-E5E37C69B660}" destId="{EC389D4D-5436-40C0-ABF1-89B231CC6F76}" srcOrd="0" destOrd="0" presId="urn:microsoft.com/office/officeart/2005/8/layout/orgChart1"/>
    <dgm:cxn modelId="{D1A47A0C-676E-4976-B1E5-F6C423F462AC}" type="presParOf" srcId="{EC389D4D-5436-40C0-ABF1-89B231CC6F76}" destId="{44B0227B-6498-4A28-8782-9184C53A78BF}" srcOrd="0" destOrd="0" presId="urn:microsoft.com/office/officeart/2005/8/layout/orgChart1"/>
    <dgm:cxn modelId="{3D3D3866-0232-4F1C-9A3B-6B1749421599}" type="presParOf" srcId="{EC389D4D-5436-40C0-ABF1-89B231CC6F76}" destId="{2C98F8C6-3F9F-4486-B8AF-38D1137CC0AE}" srcOrd="1" destOrd="0" presId="urn:microsoft.com/office/officeart/2005/8/layout/orgChart1"/>
    <dgm:cxn modelId="{30D6323D-48A1-4CB1-9B4A-5519D07C1947}" type="presParOf" srcId="{C4B49061-3195-4F82-896D-E5E37C69B660}" destId="{62709612-44F0-4F91-B755-8FD5B5D6B132}" srcOrd="1" destOrd="0" presId="urn:microsoft.com/office/officeart/2005/8/layout/orgChart1"/>
    <dgm:cxn modelId="{EE410545-5A8C-4F2D-A648-BDC48D4EC8F8}" type="presParOf" srcId="{C4B49061-3195-4F82-896D-E5E37C69B660}" destId="{25200D1C-D267-4E9E-951D-EC380416BA4F}" srcOrd="2" destOrd="0" presId="urn:microsoft.com/office/officeart/2005/8/layout/orgChart1"/>
    <dgm:cxn modelId="{D07CF302-2660-4DE4-ABCB-628C4A97426D}" type="presParOf" srcId="{30C35581-B225-4ADC-90A7-B80D33BE2DD2}" destId="{D6F8E732-2CC5-444A-93E2-73BBDADA6697}" srcOrd="6" destOrd="0" presId="urn:microsoft.com/office/officeart/2005/8/layout/orgChart1"/>
    <dgm:cxn modelId="{1C69EBF3-4BEA-4526-9759-628959B6BE9F}" type="presParOf" srcId="{30C35581-B225-4ADC-90A7-B80D33BE2DD2}" destId="{AE38940A-5D14-4953-94D1-83D4CB9342DB}" srcOrd="7" destOrd="0" presId="urn:microsoft.com/office/officeart/2005/8/layout/orgChart1"/>
    <dgm:cxn modelId="{C6169C51-DB16-4284-88F5-D38B17061267}" type="presParOf" srcId="{AE38940A-5D14-4953-94D1-83D4CB9342DB}" destId="{08DADB3A-270A-4A87-B1D9-96DA31B2F3E5}" srcOrd="0" destOrd="0" presId="urn:microsoft.com/office/officeart/2005/8/layout/orgChart1"/>
    <dgm:cxn modelId="{D86A91B9-F3A0-461D-B723-DE11C9D8C888}" type="presParOf" srcId="{08DADB3A-270A-4A87-B1D9-96DA31B2F3E5}" destId="{D88A51B5-A5E7-426B-92B5-F2C14EA751B2}" srcOrd="0" destOrd="0" presId="urn:microsoft.com/office/officeart/2005/8/layout/orgChart1"/>
    <dgm:cxn modelId="{2B59C5D6-0949-4A7E-9584-4D96CE41EF4F}" type="presParOf" srcId="{08DADB3A-270A-4A87-B1D9-96DA31B2F3E5}" destId="{E998CC97-D37E-4E9A-99EC-B22E331BD19E}" srcOrd="1" destOrd="0" presId="urn:microsoft.com/office/officeart/2005/8/layout/orgChart1"/>
    <dgm:cxn modelId="{372F914A-8CE2-45E8-ADB2-03795D9583DC}" type="presParOf" srcId="{AE38940A-5D14-4953-94D1-83D4CB9342DB}" destId="{344C2EAD-EE2D-45A7-97E6-9EEE75CFD15B}" srcOrd="1" destOrd="0" presId="urn:microsoft.com/office/officeart/2005/8/layout/orgChart1"/>
    <dgm:cxn modelId="{6549AD32-507F-406F-8E26-BD5D9B88F5F5}" type="presParOf" srcId="{AE38940A-5D14-4953-94D1-83D4CB9342DB}" destId="{E2897C80-977A-488D-80AC-1A3C94EADFD8}" srcOrd="2" destOrd="0" presId="urn:microsoft.com/office/officeart/2005/8/layout/orgChart1"/>
    <dgm:cxn modelId="{2761F0A7-9880-413D-BD1F-0AE62B747576}" type="presParOf" srcId="{30C35581-B225-4ADC-90A7-B80D33BE2DD2}" destId="{61C0A4D5-4F60-491B-A59E-22639875AB9C}" srcOrd="8" destOrd="0" presId="urn:microsoft.com/office/officeart/2005/8/layout/orgChart1"/>
    <dgm:cxn modelId="{B64C46CE-C008-481A-AE95-FB83F5271B1E}" type="presParOf" srcId="{30C35581-B225-4ADC-90A7-B80D33BE2DD2}" destId="{B16062B5-A482-43BC-B973-89325618C992}" srcOrd="9" destOrd="0" presId="urn:microsoft.com/office/officeart/2005/8/layout/orgChart1"/>
    <dgm:cxn modelId="{673BE33D-415C-4AFD-9A16-A590ACF5201B}" type="presParOf" srcId="{B16062B5-A482-43BC-B973-89325618C992}" destId="{1E13E111-5F77-4E9A-B07E-415CCA639DE5}" srcOrd="0" destOrd="0" presId="urn:microsoft.com/office/officeart/2005/8/layout/orgChart1"/>
    <dgm:cxn modelId="{B46EB67D-CDD0-45B1-893C-A5C1E2111BCE}" type="presParOf" srcId="{1E13E111-5F77-4E9A-B07E-415CCA639DE5}" destId="{D8B1B5EA-4C9C-49EE-AA27-7E785E01F8D3}" srcOrd="0" destOrd="0" presId="urn:microsoft.com/office/officeart/2005/8/layout/orgChart1"/>
    <dgm:cxn modelId="{B83FE081-3975-4EF4-A578-3F22EEF63A84}" type="presParOf" srcId="{1E13E111-5F77-4E9A-B07E-415CCA639DE5}" destId="{219672B0-2298-49B7-8344-5D5E820E5DD9}" srcOrd="1" destOrd="0" presId="urn:microsoft.com/office/officeart/2005/8/layout/orgChart1"/>
    <dgm:cxn modelId="{EB89CED8-625E-42E8-8A7F-76A3A484CA3C}" type="presParOf" srcId="{B16062B5-A482-43BC-B973-89325618C992}" destId="{29469168-DD42-4EEA-832E-E21B7181DDC9}" srcOrd="1" destOrd="0" presId="urn:microsoft.com/office/officeart/2005/8/layout/orgChart1"/>
    <dgm:cxn modelId="{36DFAD3C-4C69-4908-A310-07AA2517FF18}" type="presParOf" srcId="{B16062B5-A482-43BC-B973-89325618C992}" destId="{76628B39-3B43-449F-96C7-21019295FD75}" srcOrd="2" destOrd="0" presId="urn:microsoft.com/office/officeart/2005/8/layout/orgChart1"/>
    <dgm:cxn modelId="{ADB478C0-2775-4691-919B-4186AD7DFD9F}" type="presParOf" srcId="{CD62AE4C-A77F-411C-A7D9-30D4742B3A34}" destId="{541DC308-2A2B-4AAF-929C-0C7AEBE9DA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DC10D-3C34-4967-9427-0BF480A96FF3}">
      <dsp:nvSpPr>
        <dsp:cNvPr id="0" name=""/>
        <dsp:cNvSpPr/>
      </dsp:nvSpPr>
      <dsp:spPr>
        <a:xfrm>
          <a:off x="2184744" y="2258407"/>
          <a:ext cx="8841882" cy="372408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21234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Concepto:</a:t>
          </a:r>
        </a:p>
        <a:p>
          <a:pPr lvl="0" algn="just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Es el medio de cualquier clase que, en caso de necesidad, sirve para conseguir  lo que se pretende, o bien conjunto de elementos disponibles para resolver una necesidad</a:t>
          </a:r>
          <a:r>
            <a:rPr lang="es-MX" sz="2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366539" y="2440202"/>
        <a:ext cx="8478292" cy="3360495"/>
      </dsp:txXfrm>
    </dsp:sp>
    <dsp:sp modelId="{381DCD0D-A3D6-400E-8FD4-714269FE1E41}">
      <dsp:nvSpPr>
        <dsp:cNvPr id="0" name=""/>
        <dsp:cNvSpPr/>
      </dsp:nvSpPr>
      <dsp:spPr>
        <a:xfrm>
          <a:off x="284838" y="892440"/>
          <a:ext cx="3770111" cy="377067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BCAC17-5993-43FB-B062-B134474EDE94}">
      <dsp:nvSpPr>
        <dsp:cNvPr id="0" name=""/>
        <dsp:cNvSpPr/>
      </dsp:nvSpPr>
      <dsp:spPr>
        <a:xfrm>
          <a:off x="2334575" y="5180514"/>
          <a:ext cx="5277497" cy="0"/>
        </a:xfrm>
        <a:prstGeom prst="line">
          <a:avLst/>
        </a:pr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0BABF4-35D1-46E6-B5B0-EB0C47D2AB80}">
      <dsp:nvSpPr>
        <dsp:cNvPr id="0" name=""/>
        <dsp:cNvSpPr/>
      </dsp:nvSpPr>
      <dsp:spPr>
        <a:xfrm>
          <a:off x="2334575" y="3878553"/>
          <a:ext cx="4393449" cy="0"/>
        </a:xfrm>
        <a:prstGeom prst="line">
          <a:avLst/>
        </a:pr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359579-848F-4B44-94A7-84F8F5B2266D}">
      <dsp:nvSpPr>
        <dsp:cNvPr id="0" name=""/>
        <dsp:cNvSpPr/>
      </dsp:nvSpPr>
      <dsp:spPr>
        <a:xfrm>
          <a:off x="2334575" y="2303341"/>
          <a:ext cx="4393449" cy="0"/>
        </a:xfrm>
        <a:prstGeom prst="line">
          <a:avLst/>
        </a:pr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1C55C2-F9DE-4A2C-BC24-334C56804083}">
      <dsp:nvSpPr>
        <dsp:cNvPr id="0" name=""/>
        <dsp:cNvSpPr/>
      </dsp:nvSpPr>
      <dsp:spPr>
        <a:xfrm>
          <a:off x="2334575" y="1001379"/>
          <a:ext cx="5277497" cy="0"/>
        </a:xfrm>
        <a:prstGeom prst="line">
          <a:avLst/>
        </a:pr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49373A-4218-40A2-A8F7-07CD35276BA9}">
      <dsp:nvSpPr>
        <dsp:cNvPr id="0" name=""/>
        <dsp:cNvSpPr/>
      </dsp:nvSpPr>
      <dsp:spPr>
        <a:xfrm>
          <a:off x="347048" y="1053645"/>
          <a:ext cx="3975053" cy="407460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3E544D3-A8AE-4730-B318-96D91EFE4212}">
      <dsp:nvSpPr>
        <dsp:cNvPr id="0" name=""/>
        <dsp:cNvSpPr/>
      </dsp:nvSpPr>
      <dsp:spPr>
        <a:xfrm>
          <a:off x="620058" y="3257041"/>
          <a:ext cx="3429033" cy="1768095"/>
        </a:xfrm>
        <a:prstGeom prst="rect">
          <a:avLst/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620058" y="3257041"/>
        <a:ext cx="3429033" cy="1768095"/>
      </dsp:txXfrm>
    </dsp:sp>
    <dsp:sp modelId="{A8F9C394-001A-4A0E-9A17-84F69BF97041}">
      <dsp:nvSpPr>
        <dsp:cNvPr id="0" name=""/>
        <dsp:cNvSpPr/>
      </dsp:nvSpPr>
      <dsp:spPr>
        <a:xfrm>
          <a:off x="6581561" y="311292"/>
          <a:ext cx="1250833" cy="121989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F51A664-E74D-4CF2-AB5F-0E66E23205CD}">
      <dsp:nvSpPr>
        <dsp:cNvPr id="0" name=""/>
        <dsp:cNvSpPr/>
      </dsp:nvSpPr>
      <dsp:spPr>
        <a:xfrm>
          <a:off x="7851121" y="539199"/>
          <a:ext cx="2167243" cy="854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Crecimiento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51121" y="539199"/>
        <a:ext cx="2167243" cy="854980"/>
      </dsp:txXfrm>
    </dsp:sp>
    <dsp:sp modelId="{940E97B1-D84A-4BA0-A7C0-6E3E55055242}">
      <dsp:nvSpPr>
        <dsp:cNvPr id="0" name=""/>
        <dsp:cNvSpPr/>
      </dsp:nvSpPr>
      <dsp:spPr>
        <a:xfrm>
          <a:off x="5628705" y="1705984"/>
          <a:ext cx="1178730" cy="1178730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EDDA0C4-0B9E-4DE4-AA31-BD2A97556F08}">
      <dsp:nvSpPr>
        <dsp:cNvPr id="0" name=""/>
        <dsp:cNvSpPr/>
      </dsp:nvSpPr>
      <dsp:spPr>
        <a:xfrm>
          <a:off x="6664747" y="1705984"/>
          <a:ext cx="2981697" cy="11787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Triunfo o fracaso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64747" y="1705984"/>
        <a:ext cx="2981697" cy="1178730"/>
      </dsp:txXfrm>
    </dsp:sp>
    <dsp:sp modelId="{ED0F619F-0D2D-48F9-B0B1-4D952D157E47}">
      <dsp:nvSpPr>
        <dsp:cNvPr id="0" name=""/>
        <dsp:cNvSpPr/>
      </dsp:nvSpPr>
      <dsp:spPr>
        <a:xfrm>
          <a:off x="6226581" y="3289188"/>
          <a:ext cx="1178730" cy="1178730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083AA61-F8A6-4A8E-8B5C-EE451A647AFB}">
      <dsp:nvSpPr>
        <dsp:cNvPr id="0" name=""/>
        <dsp:cNvSpPr/>
      </dsp:nvSpPr>
      <dsp:spPr>
        <a:xfrm>
          <a:off x="7598738" y="3289188"/>
          <a:ext cx="1679690" cy="11787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Motivación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98738" y="3289188"/>
        <a:ext cx="1679690" cy="1178730"/>
      </dsp:txXfrm>
    </dsp:sp>
    <dsp:sp modelId="{74A6C197-9030-4FA6-9CE1-651CBFBE5FBD}">
      <dsp:nvSpPr>
        <dsp:cNvPr id="0" name=""/>
        <dsp:cNvSpPr/>
      </dsp:nvSpPr>
      <dsp:spPr>
        <a:xfrm>
          <a:off x="6997117" y="4708185"/>
          <a:ext cx="1178730" cy="1178730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0AD354C-2D88-48DA-800A-74533E37C936}">
      <dsp:nvSpPr>
        <dsp:cNvPr id="0" name=""/>
        <dsp:cNvSpPr/>
      </dsp:nvSpPr>
      <dsp:spPr>
        <a:xfrm>
          <a:off x="8201437" y="4591149"/>
          <a:ext cx="216993" cy="11787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0" rIns="247650" bIns="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8201437" y="4591149"/>
        <a:ext cx="216993" cy="117873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210E0-5C83-4370-B767-0ABC9944BB10}">
      <dsp:nvSpPr>
        <dsp:cNvPr id="0" name=""/>
        <dsp:cNvSpPr/>
      </dsp:nvSpPr>
      <dsp:spPr>
        <a:xfrm>
          <a:off x="3710298" y="0"/>
          <a:ext cx="5565448" cy="1711876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Determina el comportamiento del empleado dentro de su entorno.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10298" y="213985"/>
        <a:ext cx="4923495" cy="1283907"/>
      </dsp:txXfrm>
    </dsp:sp>
    <dsp:sp modelId="{298B79CE-575E-4D84-9BAE-9AB6014084DB}">
      <dsp:nvSpPr>
        <dsp:cNvPr id="0" name=""/>
        <dsp:cNvSpPr/>
      </dsp:nvSpPr>
      <dsp:spPr>
        <a:xfrm>
          <a:off x="0" y="438"/>
          <a:ext cx="3710298" cy="171187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Actitudes</a:t>
          </a:r>
          <a:endParaRPr lang="es-MX" sz="2800" b="1" kern="1200" dirty="0">
            <a:solidFill>
              <a:schemeClr val="accent6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3567" y="84005"/>
        <a:ext cx="3543164" cy="1544742"/>
      </dsp:txXfrm>
    </dsp:sp>
    <dsp:sp modelId="{03D7612B-5EBF-4F2D-BF38-F69A31B7DA5A}">
      <dsp:nvSpPr>
        <dsp:cNvPr id="0" name=""/>
        <dsp:cNvSpPr/>
      </dsp:nvSpPr>
      <dsp:spPr>
        <a:xfrm>
          <a:off x="3710298" y="1883502"/>
          <a:ext cx="5565448" cy="1711876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Dentro de las organizaciones, los valores permiten que sus integrantes interactúen de manera armónica.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10298" y="2097487"/>
        <a:ext cx="4923495" cy="1283907"/>
      </dsp:txXfrm>
    </dsp:sp>
    <dsp:sp modelId="{480AFEE4-FBDB-4ECF-B8C4-37FFFE94596E}">
      <dsp:nvSpPr>
        <dsp:cNvPr id="0" name=""/>
        <dsp:cNvSpPr/>
      </dsp:nvSpPr>
      <dsp:spPr>
        <a:xfrm>
          <a:off x="0" y="1883502"/>
          <a:ext cx="3710298" cy="171187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Valores</a:t>
          </a:r>
          <a:endParaRPr lang="es-MX" sz="2800" b="1" kern="1200" dirty="0">
            <a:solidFill>
              <a:schemeClr val="accent6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3567" y="1967069"/>
        <a:ext cx="3543164" cy="154474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6EE73E-1AF5-449C-A56F-DE9702BDD82C}">
      <dsp:nvSpPr>
        <dsp:cNvPr id="0" name=""/>
        <dsp:cNvSpPr/>
      </dsp:nvSpPr>
      <dsp:spPr>
        <a:xfrm>
          <a:off x="0" y="0"/>
          <a:ext cx="2199222" cy="44960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Psicología organizacional estudia el comportamiento humano en las organizaciones.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798425"/>
        <a:ext cx="2199222" cy="1798425"/>
      </dsp:txXfrm>
    </dsp:sp>
    <dsp:sp modelId="{7AD26F94-B1D2-45F9-94C9-989CA16BC73D}">
      <dsp:nvSpPr>
        <dsp:cNvPr id="0" name=""/>
        <dsp:cNvSpPr/>
      </dsp:nvSpPr>
      <dsp:spPr>
        <a:xfrm>
          <a:off x="351016" y="269763"/>
          <a:ext cx="1497188" cy="149718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36E6DF-4089-43D0-B168-6A5645223670}">
      <dsp:nvSpPr>
        <dsp:cNvPr id="0" name=""/>
        <dsp:cNvSpPr/>
      </dsp:nvSpPr>
      <dsp:spPr>
        <a:xfrm>
          <a:off x="2265198" y="0"/>
          <a:ext cx="2199222" cy="44960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 enfoque es la estratificación social, clases sociales, movilidad social, religión, leyes y desviación.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65198" y="1798425"/>
        <a:ext cx="2199222" cy="1798425"/>
      </dsp:txXfrm>
    </dsp:sp>
    <dsp:sp modelId="{8693C4C9-FF5B-418C-B4B2-0499B72C3C77}">
      <dsp:nvSpPr>
        <dsp:cNvPr id="0" name=""/>
        <dsp:cNvSpPr/>
      </dsp:nvSpPr>
      <dsp:spPr>
        <a:xfrm>
          <a:off x="2616215" y="269763"/>
          <a:ext cx="1497188" cy="149718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01F422-0041-4D36-BABB-89126CAFF1EA}">
      <dsp:nvSpPr>
        <dsp:cNvPr id="0" name=""/>
        <dsp:cNvSpPr/>
      </dsp:nvSpPr>
      <dsp:spPr>
        <a:xfrm>
          <a:off x="4530397" y="0"/>
          <a:ext cx="2199222" cy="44960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 la satisfacción de las necesidades psicosociales.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30397" y="1798425"/>
        <a:ext cx="2199222" cy="1798425"/>
      </dsp:txXfrm>
    </dsp:sp>
    <dsp:sp modelId="{BEABAA7F-4056-44F0-9059-97E36A6D3527}">
      <dsp:nvSpPr>
        <dsp:cNvPr id="0" name=""/>
        <dsp:cNvSpPr/>
      </dsp:nvSpPr>
      <dsp:spPr>
        <a:xfrm>
          <a:off x="4881414" y="269763"/>
          <a:ext cx="1497188" cy="149718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8C743D-D356-4127-8FEC-A0D43A105B67}">
      <dsp:nvSpPr>
        <dsp:cNvPr id="0" name=""/>
        <dsp:cNvSpPr/>
      </dsp:nvSpPr>
      <dsp:spPr>
        <a:xfrm>
          <a:off x="6795596" y="0"/>
          <a:ext cx="2199222" cy="44960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Define  el entorno de los seres humanos, relaciones sociales y cultura.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95596" y="1798425"/>
        <a:ext cx="2199222" cy="1798425"/>
      </dsp:txXfrm>
    </dsp:sp>
    <dsp:sp modelId="{A60A1105-F6F1-4141-9661-CF962C47D322}">
      <dsp:nvSpPr>
        <dsp:cNvPr id="0" name=""/>
        <dsp:cNvSpPr/>
      </dsp:nvSpPr>
      <dsp:spPr>
        <a:xfrm>
          <a:off x="7146612" y="269763"/>
          <a:ext cx="1497188" cy="1497188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5ED30C-C1B4-4D55-AE38-3F8B21DDF8DC}">
      <dsp:nvSpPr>
        <dsp:cNvPr id="0" name=""/>
        <dsp:cNvSpPr/>
      </dsp:nvSpPr>
      <dsp:spPr>
        <a:xfrm>
          <a:off x="9060794" y="0"/>
          <a:ext cx="2199222" cy="44960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Estudia el comportamiento de los individuos y grupos dentro de un ambiente político.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60794" y="1798425"/>
        <a:ext cx="2199222" cy="1798425"/>
      </dsp:txXfrm>
    </dsp:sp>
    <dsp:sp modelId="{42433E93-9A08-4241-8CDB-2ABBC422BB52}">
      <dsp:nvSpPr>
        <dsp:cNvPr id="0" name=""/>
        <dsp:cNvSpPr/>
      </dsp:nvSpPr>
      <dsp:spPr>
        <a:xfrm>
          <a:off x="9411811" y="269763"/>
          <a:ext cx="1497188" cy="1497188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D6F1F4-E1A7-422A-A4DE-28A3179F81C6}">
      <dsp:nvSpPr>
        <dsp:cNvPr id="0" name=""/>
        <dsp:cNvSpPr/>
      </dsp:nvSpPr>
      <dsp:spPr>
        <a:xfrm>
          <a:off x="472051" y="3755114"/>
          <a:ext cx="10359215" cy="674409"/>
        </a:xfrm>
        <a:prstGeom prst="leftRightArrow">
          <a:avLst/>
        </a:prstGeom>
        <a:solidFill>
          <a:srgbClr val="0070C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34515-A479-4759-96CC-9F95B244FBAB}">
      <dsp:nvSpPr>
        <dsp:cNvPr id="0" name=""/>
        <dsp:cNvSpPr/>
      </dsp:nvSpPr>
      <dsp:spPr>
        <a:xfrm>
          <a:off x="123030" y="651815"/>
          <a:ext cx="2001661" cy="1695995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815015-A634-4ABC-8120-F060393A83CC}">
      <dsp:nvSpPr>
        <dsp:cNvPr id="0" name=""/>
        <dsp:cNvSpPr/>
      </dsp:nvSpPr>
      <dsp:spPr>
        <a:xfrm>
          <a:off x="2560" y="215490"/>
          <a:ext cx="2242601" cy="517913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Desagrado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60" y="215490"/>
        <a:ext cx="2242601" cy="517913"/>
      </dsp:txXfrm>
    </dsp:sp>
    <dsp:sp modelId="{C06154D9-2D65-464B-8B17-A956E994139B}">
      <dsp:nvSpPr>
        <dsp:cNvPr id="0" name=""/>
        <dsp:cNvSpPr/>
      </dsp:nvSpPr>
      <dsp:spPr>
        <a:xfrm>
          <a:off x="3243468" y="674936"/>
          <a:ext cx="2001661" cy="169599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6756E7-AE0F-45F4-ACFA-8844AA22A0C1}">
      <dsp:nvSpPr>
        <dsp:cNvPr id="0" name=""/>
        <dsp:cNvSpPr/>
      </dsp:nvSpPr>
      <dsp:spPr>
        <a:xfrm>
          <a:off x="3075728" y="192369"/>
          <a:ext cx="2337139" cy="610397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256642"/>
                <a:satOff val="0"/>
                <a:lumOff val="1693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80000"/>
                <a:hueOff val="-256642"/>
                <a:satOff val="0"/>
                <a:lumOff val="1693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80000"/>
                <a:hueOff val="-256642"/>
                <a:satOff val="0"/>
                <a:lumOff val="1693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Irresponsabilidad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75728" y="192369"/>
        <a:ext cx="2337139" cy="610397"/>
      </dsp:txXfrm>
    </dsp:sp>
    <dsp:sp modelId="{9D20F29C-14CF-484B-8015-9A8BE557B0B6}">
      <dsp:nvSpPr>
        <dsp:cNvPr id="0" name=""/>
        <dsp:cNvSpPr/>
      </dsp:nvSpPr>
      <dsp:spPr>
        <a:xfrm>
          <a:off x="1755539" y="3149935"/>
          <a:ext cx="2001661" cy="169599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C4522-3E55-4840-A4B3-581435CA520F}">
      <dsp:nvSpPr>
        <dsp:cNvPr id="0" name=""/>
        <dsp:cNvSpPr/>
      </dsp:nvSpPr>
      <dsp:spPr>
        <a:xfrm>
          <a:off x="1490489" y="2639359"/>
          <a:ext cx="2531761" cy="666417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513283"/>
                <a:satOff val="0"/>
                <a:lumOff val="3387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80000"/>
                <a:hueOff val="-513283"/>
                <a:satOff val="0"/>
                <a:lumOff val="3387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80000"/>
                <a:hueOff val="-513283"/>
                <a:satOff val="0"/>
                <a:lumOff val="3387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Amenazas y castigos 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90489" y="2639359"/>
        <a:ext cx="2531761" cy="66641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34515-A479-4759-96CC-9F95B244FBAB}">
      <dsp:nvSpPr>
        <dsp:cNvPr id="0" name=""/>
        <dsp:cNvSpPr/>
      </dsp:nvSpPr>
      <dsp:spPr>
        <a:xfrm>
          <a:off x="123030" y="674533"/>
          <a:ext cx="2001661" cy="169599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815015-A634-4ABC-8120-F060393A83CC}">
      <dsp:nvSpPr>
        <dsp:cNvPr id="0" name=""/>
        <dsp:cNvSpPr/>
      </dsp:nvSpPr>
      <dsp:spPr>
        <a:xfrm>
          <a:off x="2560" y="192772"/>
          <a:ext cx="2242601" cy="608785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Gente no perezosa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60" y="192772"/>
        <a:ext cx="2242601" cy="608785"/>
      </dsp:txXfrm>
    </dsp:sp>
    <dsp:sp modelId="{C06154D9-2D65-464B-8B17-A956E994139B}">
      <dsp:nvSpPr>
        <dsp:cNvPr id="0" name=""/>
        <dsp:cNvSpPr/>
      </dsp:nvSpPr>
      <dsp:spPr>
        <a:xfrm>
          <a:off x="3243468" y="674936"/>
          <a:ext cx="2001661" cy="169599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6756E7-AE0F-45F4-ACFA-8844AA22A0C1}">
      <dsp:nvSpPr>
        <dsp:cNvPr id="0" name=""/>
        <dsp:cNvSpPr/>
      </dsp:nvSpPr>
      <dsp:spPr>
        <a:xfrm>
          <a:off x="3075728" y="192369"/>
          <a:ext cx="2337139" cy="610397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-240708"/>
                <a:satOff val="5083"/>
                <a:lumOff val="135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-240708"/>
                <a:satOff val="5083"/>
                <a:lumOff val="135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-240708"/>
                <a:satOff val="5083"/>
                <a:lumOff val="135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Potencial e imaginación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75728" y="192369"/>
        <a:ext cx="2337139" cy="610397"/>
      </dsp:txXfrm>
    </dsp:sp>
    <dsp:sp modelId="{9D20F29C-14CF-484B-8015-9A8BE557B0B6}">
      <dsp:nvSpPr>
        <dsp:cNvPr id="0" name=""/>
        <dsp:cNvSpPr/>
      </dsp:nvSpPr>
      <dsp:spPr>
        <a:xfrm>
          <a:off x="1755539" y="3149935"/>
          <a:ext cx="2001661" cy="1695995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C4522-3E55-4840-A4B3-581435CA520F}">
      <dsp:nvSpPr>
        <dsp:cNvPr id="0" name=""/>
        <dsp:cNvSpPr/>
      </dsp:nvSpPr>
      <dsp:spPr>
        <a:xfrm>
          <a:off x="1490489" y="2639359"/>
          <a:ext cx="2531761" cy="666417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-481415"/>
                <a:satOff val="10166"/>
                <a:lumOff val="270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-481415"/>
                <a:satOff val="10166"/>
                <a:lumOff val="270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-481415"/>
                <a:satOff val="10166"/>
                <a:lumOff val="270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Trabajo fluido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90489" y="2639359"/>
        <a:ext cx="2531761" cy="66641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6D543C-598F-49FF-AD2D-7982130A7A4B}">
      <dsp:nvSpPr>
        <dsp:cNvPr id="0" name=""/>
        <dsp:cNvSpPr/>
      </dsp:nvSpPr>
      <dsp:spPr>
        <a:xfrm rot="5400000">
          <a:off x="405475" y="2232125"/>
          <a:ext cx="1207150" cy="200867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D9FBC1-F224-4E4C-A2E1-1ED5876AB400}">
      <dsp:nvSpPr>
        <dsp:cNvPr id="0" name=""/>
        <dsp:cNvSpPr/>
      </dsp:nvSpPr>
      <dsp:spPr>
        <a:xfrm>
          <a:off x="203972" y="2832285"/>
          <a:ext cx="1813439" cy="1589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•Influyen en las percepciones del mundo (</a:t>
          </a:r>
          <a:r>
            <a:rPr lang="es-MX" sz="18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admón</a:t>
          </a: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).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3972" y="2832285"/>
        <a:ext cx="1813439" cy="1589585"/>
      </dsp:txXfrm>
    </dsp:sp>
    <dsp:sp modelId="{5246D798-36BB-4E10-A2BF-B980E5A97568}">
      <dsp:nvSpPr>
        <dsp:cNvPr id="0" name=""/>
        <dsp:cNvSpPr/>
      </dsp:nvSpPr>
      <dsp:spPr>
        <a:xfrm>
          <a:off x="1675253" y="2084245"/>
          <a:ext cx="342158" cy="34215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919168"/>
                <a:satOff val="-1278"/>
                <a:lumOff val="-4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19168"/>
                <a:satOff val="-1278"/>
                <a:lumOff val="-4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19168"/>
                <a:satOff val="-1278"/>
                <a:lumOff val="-4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9A49DD-E124-46EA-A898-03247DEB4793}">
      <dsp:nvSpPr>
        <dsp:cNvPr id="0" name=""/>
        <dsp:cNvSpPr/>
      </dsp:nvSpPr>
      <dsp:spPr>
        <a:xfrm rot="5400000">
          <a:off x="2625479" y="1682783"/>
          <a:ext cx="1207150" cy="200867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71BD60-6832-4E9D-BAC3-C6597C30B589}">
      <dsp:nvSpPr>
        <dsp:cNvPr id="0" name=""/>
        <dsp:cNvSpPr/>
      </dsp:nvSpPr>
      <dsp:spPr>
        <a:xfrm>
          <a:off x="2423976" y="2282943"/>
          <a:ext cx="1813439" cy="1589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•Definen los límites propios.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23976" y="2282943"/>
        <a:ext cx="1813439" cy="1589585"/>
      </dsp:txXfrm>
    </dsp:sp>
    <dsp:sp modelId="{0C8AB36F-21C4-40A4-92DD-AD68E6097AA4}">
      <dsp:nvSpPr>
        <dsp:cNvPr id="0" name=""/>
        <dsp:cNvSpPr/>
      </dsp:nvSpPr>
      <dsp:spPr>
        <a:xfrm>
          <a:off x="3895257" y="1534902"/>
          <a:ext cx="342158" cy="34215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2757504"/>
                <a:satOff val="-3835"/>
                <a:lumOff val="-1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757504"/>
                <a:satOff val="-3835"/>
                <a:lumOff val="-1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757504"/>
                <a:satOff val="-3835"/>
                <a:lumOff val="-1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0FF000-69EE-4436-9AC4-523CEAB69F26}">
      <dsp:nvSpPr>
        <dsp:cNvPr id="0" name=""/>
        <dsp:cNvSpPr/>
      </dsp:nvSpPr>
      <dsp:spPr>
        <a:xfrm rot="5400000">
          <a:off x="4845483" y="1221774"/>
          <a:ext cx="1207150" cy="200867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693BD1-5202-436B-8262-9B22FA648ED1}">
      <dsp:nvSpPr>
        <dsp:cNvPr id="0" name=""/>
        <dsp:cNvSpPr/>
      </dsp:nvSpPr>
      <dsp:spPr>
        <a:xfrm>
          <a:off x="4643980" y="1777267"/>
          <a:ext cx="1813439" cy="14129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•Alientan   la resistencia   al cambio.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43980" y="1777267"/>
        <a:ext cx="1813439" cy="1412919"/>
      </dsp:txXfrm>
    </dsp:sp>
    <dsp:sp modelId="{592E16F6-03CB-4D2A-BBAF-96BB69C7A68F}">
      <dsp:nvSpPr>
        <dsp:cNvPr id="0" name=""/>
        <dsp:cNvSpPr/>
      </dsp:nvSpPr>
      <dsp:spPr>
        <a:xfrm>
          <a:off x="6115261" y="1073893"/>
          <a:ext cx="342158" cy="34215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4595840"/>
                <a:satOff val="-6392"/>
                <a:lumOff val="-24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95840"/>
                <a:satOff val="-6392"/>
                <a:lumOff val="-24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95840"/>
                <a:satOff val="-6392"/>
                <a:lumOff val="-24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3F8FE1-DCF2-4C71-975E-99DB2A748D84}">
      <dsp:nvSpPr>
        <dsp:cNvPr id="0" name=""/>
        <dsp:cNvSpPr/>
      </dsp:nvSpPr>
      <dsp:spPr>
        <a:xfrm rot="5400000">
          <a:off x="7065487" y="672432"/>
          <a:ext cx="1207150" cy="200867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DED311-5893-45B3-8674-50BF5531661C}">
      <dsp:nvSpPr>
        <dsp:cNvPr id="0" name=""/>
        <dsp:cNvSpPr/>
      </dsp:nvSpPr>
      <dsp:spPr>
        <a:xfrm>
          <a:off x="6863984" y="1272592"/>
          <a:ext cx="1813439" cy="1589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•Pueden afectar consciente o inconscientemente la conducta propia. </a:t>
          </a:r>
        </a:p>
      </dsp:txBody>
      <dsp:txXfrm>
        <a:off x="6863984" y="1272592"/>
        <a:ext cx="1813439" cy="1589585"/>
      </dsp:txXfrm>
    </dsp:sp>
    <dsp:sp modelId="{C6CD0A42-2FB6-4370-97D9-C6B576C9406C}">
      <dsp:nvSpPr>
        <dsp:cNvPr id="0" name=""/>
        <dsp:cNvSpPr/>
      </dsp:nvSpPr>
      <dsp:spPr>
        <a:xfrm>
          <a:off x="8335265" y="524551"/>
          <a:ext cx="342158" cy="34215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6434176"/>
                <a:satOff val="-8949"/>
                <a:lumOff val="-343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434176"/>
                <a:satOff val="-8949"/>
                <a:lumOff val="-343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434176"/>
                <a:satOff val="-8949"/>
                <a:lumOff val="-343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4C5B74-11D7-4D28-B034-A713E78EA6A9}">
      <dsp:nvSpPr>
        <dsp:cNvPr id="0" name=""/>
        <dsp:cNvSpPr/>
      </dsp:nvSpPr>
      <dsp:spPr>
        <a:xfrm rot="5400000">
          <a:off x="9285491" y="123090"/>
          <a:ext cx="1207150" cy="2008670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E141F4-6934-48F0-8175-2B118D5DFF7C}">
      <dsp:nvSpPr>
        <dsp:cNvPr id="0" name=""/>
        <dsp:cNvSpPr/>
      </dsp:nvSpPr>
      <dsp:spPr>
        <a:xfrm>
          <a:off x="9083988" y="723250"/>
          <a:ext cx="1813439" cy="1589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•Cuando surgen nuevos paradigmas, ofrecen resolver problemas.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83988" y="723250"/>
        <a:ext cx="1813439" cy="158958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BE70D8-3B20-4730-B4FC-F6A8920E4352}">
      <dsp:nvSpPr>
        <dsp:cNvPr id="0" name=""/>
        <dsp:cNvSpPr/>
      </dsp:nvSpPr>
      <dsp:spPr>
        <a:xfrm>
          <a:off x="3630731" y="0"/>
          <a:ext cx="2140690" cy="214090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0919C6-917D-49A0-8EF4-6CC3760A8E75}">
      <dsp:nvSpPr>
        <dsp:cNvPr id="0" name=""/>
        <dsp:cNvSpPr/>
      </dsp:nvSpPr>
      <dsp:spPr>
        <a:xfrm>
          <a:off x="4103361" y="774951"/>
          <a:ext cx="1194626" cy="597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Modelo autocrático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03361" y="774951"/>
        <a:ext cx="1194626" cy="597251"/>
      </dsp:txXfrm>
    </dsp:sp>
    <dsp:sp modelId="{56DE832E-C7C9-4B40-A9CA-B4C2BF81E1A2}">
      <dsp:nvSpPr>
        <dsp:cNvPr id="0" name=""/>
        <dsp:cNvSpPr/>
      </dsp:nvSpPr>
      <dsp:spPr>
        <a:xfrm>
          <a:off x="3036027" y="1230270"/>
          <a:ext cx="2140690" cy="214090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752277-B4ED-4685-8212-474ECF25B733}">
      <dsp:nvSpPr>
        <dsp:cNvPr id="0" name=""/>
        <dsp:cNvSpPr/>
      </dsp:nvSpPr>
      <dsp:spPr>
        <a:xfrm>
          <a:off x="3506249" y="2007492"/>
          <a:ext cx="1194626" cy="597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Modelo de custodia </a:t>
          </a:r>
          <a:endParaRPr lang="es-MX" sz="1900" kern="1200" dirty="0"/>
        </a:p>
      </dsp:txBody>
      <dsp:txXfrm>
        <a:off x="3506249" y="2007492"/>
        <a:ext cx="1194626" cy="597251"/>
      </dsp:txXfrm>
    </dsp:sp>
    <dsp:sp modelId="{2EC0FA68-E2CC-4AB3-AA0A-F3975D2745C7}">
      <dsp:nvSpPr>
        <dsp:cNvPr id="0" name=""/>
        <dsp:cNvSpPr/>
      </dsp:nvSpPr>
      <dsp:spPr>
        <a:xfrm>
          <a:off x="3630731" y="2465082"/>
          <a:ext cx="2140690" cy="2140908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2614FD-9E08-4A1D-8BF3-471DE3FB125A}">
      <dsp:nvSpPr>
        <dsp:cNvPr id="0" name=""/>
        <dsp:cNvSpPr/>
      </dsp:nvSpPr>
      <dsp:spPr>
        <a:xfrm>
          <a:off x="4103361" y="3240033"/>
          <a:ext cx="1194626" cy="597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Modelo de apoyo</a:t>
          </a:r>
          <a:endParaRPr lang="es-MX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03361" y="3240033"/>
        <a:ext cx="1194626" cy="597251"/>
      </dsp:txXfrm>
    </dsp:sp>
    <dsp:sp modelId="{B300A33B-B588-4C54-A369-F5C29D64D41C}">
      <dsp:nvSpPr>
        <dsp:cNvPr id="0" name=""/>
        <dsp:cNvSpPr/>
      </dsp:nvSpPr>
      <dsp:spPr>
        <a:xfrm>
          <a:off x="3188618" y="3837285"/>
          <a:ext cx="1839122" cy="1840011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D0F3B2-AA66-43B2-8E02-B78DD81ED4AB}">
      <dsp:nvSpPr>
        <dsp:cNvPr id="0" name=""/>
        <dsp:cNvSpPr/>
      </dsp:nvSpPr>
      <dsp:spPr>
        <a:xfrm>
          <a:off x="3506249" y="4472574"/>
          <a:ext cx="1194626" cy="597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Modelo de sistemas</a:t>
          </a:r>
          <a:endParaRPr lang="es-MX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6249" y="4472574"/>
        <a:ext cx="1194626" cy="59725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141433-75C6-47F5-912A-D561125AA753}">
      <dsp:nvSpPr>
        <dsp:cNvPr id="0" name=""/>
        <dsp:cNvSpPr/>
      </dsp:nvSpPr>
      <dsp:spPr>
        <a:xfrm>
          <a:off x="2824628" y="167703"/>
          <a:ext cx="3494743" cy="13782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AUTOCRÁTICO</a:t>
          </a:r>
          <a:endParaRPr lang="es-MX" sz="2800" b="1" kern="1200" dirty="0">
            <a:solidFill>
              <a:schemeClr val="accent1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64997" y="208072"/>
        <a:ext cx="3414005" cy="1297557"/>
      </dsp:txXfrm>
    </dsp:sp>
    <dsp:sp modelId="{37EF25AD-9904-43B8-8FEA-D8AF27EFC148}">
      <dsp:nvSpPr>
        <dsp:cNvPr id="0" name=""/>
        <dsp:cNvSpPr/>
      </dsp:nvSpPr>
      <dsp:spPr>
        <a:xfrm>
          <a:off x="3174102" y="1545999"/>
          <a:ext cx="345413" cy="7321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2144"/>
              </a:lnTo>
              <a:lnTo>
                <a:pt x="345413" y="732144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97B34D-A1E0-47F7-A8B2-013A922989B7}">
      <dsp:nvSpPr>
        <dsp:cNvPr id="0" name=""/>
        <dsp:cNvSpPr/>
      </dsp:nvSpPr>
      <dsp:spPr>
        <a:xfrm>
          <a:off x="3519515" y="1729292"/>
          <a:ext cx="2803917" cy="10977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Nivel de desempeño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51666" y="1761443"/>
        <a:ext cx="2739615" cy="1033399"/>
      </dsp:txXfrm>
    </dsp:sp>
    <dsp:sp modelId="{4C9DF625-935A-46D4-97C1-37869E17460F}">
      <dsp:nvSpPr>
        <dsp:cNvPr id="0" name=""/>
        <dsp:cNvSpPr/>
      </dsp:nvSpPr>
      <dsp:spPr>
        <a:xfrm>
          <a:off x="3174102" y="1545999"/>
          <a:ext cx="345413" cy="2324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4094"/>
              </a:lnTo>
              <a:lnTo>
                <a:pt x="345413" y="2324094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37CB5C-0483-40A6-B44E-21C65CF7C9F1}">
      <dsp:nvSpPr>
        <dsp:cNvPr id="0" name=""/>
        <dsp:cNvSpPr/>
      </dsp:nvSpPr>
      <dsp:spPr>
        <a:xfrm>
          <a:off x="3519515" y="3174694"/>
          <a:ext cx="2777102" cy="1390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La orientación de los empleados se dirige a la obediencia al jefe, no al respeto por éste.</a:t>
          </a:r>
          <a:endParaRPr lang="es-MX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60250" y="3215429"/>
        <a:ext cx="2695632" cy="130932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25910-8419-4811-BA57-16AE935EA60F}">
      <dsp:nvSpPr>
        <dsp:cNvPr id="0" name=""/>
        <dsp:cNvSpPr/>
      </dsp:nvSpPr>
      <dsp:spPr>
        <a:xfrm>
          <a:off x="957126" y="1705262"/>
          <a:ext cx="2961520" cy="148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CUSTODIA</a:t>
          </a:r>
          <a:endParaRPr lang="es-MX" sz="2400" b="1" kern="1200" dirty="0">
            <a:solidFill>
              <a:schemeClr val="accent1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00496" y="1748632"/>
        <a:ext cx="2874780" cy="1394020"/>
      </dsp:txXfrm>
    </dsp:sp>
    <dsp:sp modelId="{2D134A33-30C1-41C3-B17B-B47FEF8A2147}">
      <dsp:nvSpPr>
        <dsp:cNvPr id="0" name=""/>
        <dsp:cNvSpPr/>
      </dsp:nvSpPr>
      <dsp:spPr>
        <a:xfrm rot="18330564">
          <a:off x="3483780" y="1573881"/>
          <a:ext cx="2074922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74922" y="27246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4469368" y="1549254"/>
        <a:ext cx="103746" cy="103746"/>
      </dsp:txXfrm>
    </dsp:sp>
    <dsp:sp modelId="{6826D049-F3B9-4E8C-801F-33CD75F71F5E}">
      <dsp:nvSpPr>
        <dsp:cNvPr id="0" name=""/>
        <dsp:cNvSpPr/>
      </dsp:nvSpPr>
      <dsp:spPr>
        <a:xfrm>
          <a:off x="5123837" y="16233"/>
          <a:ext cx="2961520" cy="148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No existe motivación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67207" y="59603"/>
        <a:ext cx="2874780" cy="1394020"/>
      </dsp:txXfrm>
    </dsp:sp>
    <dsp:sp modelId="{7937A6AB-2C47-4E1C-AFD4-201E444D5BFA}">
      <dsp:nvSpPr>
        <dsp:cNvPr id="0" name=""/>
        <dsp:cNvSpPr/>
      </dsp:nvSpPr>
      <dsp:spPr>
        <a:xfrm>
          <a:off x="3918646" y="2418396"/>
          <a:ext cx="1184608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84608" y="27246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481335" y="2416027"/>
        <a:ext cx="59230" cy="59230"/>
      </dsp:txXfrm>
    </dsp:sp>
    <dsp:sp modelId="{5FB508F0-0724-426C-8E8C-97E8BD51CD9D}">
      <dsp:nvSpPr>
        <dsp:cNvPr id="0" name=""/>
        <dsp:cNvSpPr/>
      </dsp:nvSpPr>
      <dsp:spPr>
        <a:xfrm>
          <a:off x="5103254" y="1705262"/>
          <a:ext cx="2961520" cy="148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Cooperación</a:t>
          </a: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pasiva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46624" y="1748632"/>
        <a:ext cx="2874780" cy="1394020"/>
      </dsp:txXfrm>
    </dsp:sp>
    <dsp:sp modelId="{7EE1C583-53E6-4307-B55A-431FB6CFF93D}">
      <dsp:nvSpPr>
        <dsp:cNvPr id="0" name=""/>
        <dsp:cNvSpPr/>
      </dsp:nvSpPr>
      <dsp:spPr>
        <a:xfrm rot="3310531">
          <a:off x="3473757" y="3269833"/>
          <a:ext cx="207438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74385" y="27246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4459090" y="3245219"/>
        <a:ext cx="103719" cy="103719"/>
      </dsp:txXfrm>
    </dsp:sp>
    <dsp:sp modelId="{21C4D80A-4B84-4C64-8B80-6DA6B85791CF}">
      <dsp:nvSpPr>
        <dsp:cNvPr id="0" name=""/>
        <dsp:cNvSpPr/>
      </dsp:nvSpPr>
      <dsp:spPr>
        <a:xfrm>
          <a:off x="5103254" y="3408136"/>
          <a:ext cx="2961520" cy="14807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Los empleados dependen de las organizaciones en  su seguridad y bienestar</a:t>
          </a:r>
          <a:endParaRPr lang="es-MX" sz="19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46624" y="3451506"/>
        <a:ext cx="2874780" cy="139402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B9A2D8-E4BB-4EE1-B048-BEE482CD6B6F}">
      <dsp:nvSpPr>
        <dsp:cNvPr id="0" name=""/>
        <dsp:cNvSpPr/>
      </dsp:nvSpPr>
      <dsp:spPr>
        <a:xfrm>
          <a:off x="0" y="169333"/>
          <a:ext cx="8128000" cy="50799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-190500"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4C11706-A8F3-49EE-8B6F-184F7E14A779}">
      <dsp:nvSpPr>
        <dsp:cNvPr id="0" name=""/>
        <dsp:cNvSpPr/>
      </dsp:nvSpPr>
      <dsp:spPr>
        <a:xfrm>
          <a:off x="800608" y="3946821"/>
          <a:ext cx="186944" cy="186944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FBAEA6-CB43-4D96-9D63-9BA662EAD148}">
      <dsp:nvSpPr>
        <dsp:cNvPr id="0" name=""/>
        <dsp:cNvSpPr/>
      </dsp:nvSpPr>
      <dsp:spPr>
        <a:xfrm>
          <a:off x="894080" y="4040293"/>
          <a:ext cx="1389888" cy="1209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58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Países desarrollados</a:t>
          </a:r>
          <a:endParaRPr lang="es-MX" sz="1800" kern="1200" dirty="0"/>
        </a:p>
      </dsp:txBody>
      <dsp:txXfrm>
        <a:off x="894080" y="4040293"/>
        <a:ext cx="1389888" cy="1209040"/>
      </dsp:txXfrm>
    </dsp:sp>
    <dsp:sp modelId="{F5679C6B-8ECC-470D-ADA9-A626F5A581D8}">
      <dsp:nvSpPr>
        <dsp:cNvPr id="0" name=""/>
        <dsp:cNvSpPr/>
      </dsp:nvSpPr>
      <dsp:spPr>
        <a:xfrm>
          <a:off x="2121408" y="2765213"/>
          <a:ext cx="325120" cy="325120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72B818-4E8E-46F9-9875-9112D36D0B4A}">
      <dsp:nvSpPr>
        <dsp:cNvPr id="0" name=""/>
        <dsp:cNvSpPr/>
      </dsp:nvSpPr>
      <dsp:spPr>
        <a:xfrm>
          <a:off x="2283968" y="2927773"/>
          <a:ext cx="1706880" cy="23215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274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Buena </a:t>
          </a: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83968" y="2927773"/>
        <a:ext cx="1706880" cy="2321559"/>
      </dsp:txXfrm>
    </dsp:sp>
    <dsp:sp modelId="{29EE0A8F-4AE7-4A07-AA3F-4ACE0047C18D}">
      <dsp:nvSpPr>
        <dsp:cNvPr id="0" name=""/>
        <dsp:cNvSpPr/>
      </dsp:nvSpPr>
      <dsp:spPr>
        <a:xfrm>
          <a:off x="3807968" y="1894501"/>
          <a:ext cx="430784" cy="430784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6F1341-8975-46F6-9A90-6E84CD2BB6EB}">
      <dsp:nvSpPr>
        <dsp:cNvPr id="0" name=""/>
        <dsp:cNvSpPr/>
      </dsp:nvSpPr>
      <dsp:spPr>
        <a:xfrm>
          <a:off x="4023360" y="2109893"/>
          <a:ext cx="1706880" cy="3139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264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3360" y="2109893"/>
        <a:ext cx="1706880" cy="3139440"/>
      </dsp:txXfrm>
    </dsp:sp>
    <dsp:sp modelId="{D8CF0297-A189-49C0-A3D8-601060F2C7F9}">
      <dsp:nvSpPr>
        <dsp:cNvPr id="0" name=""/>
        <dsp:cNvSpPr/>
      </dsp:nvSpPr>
      <dsp:spPr>
        <a:xfrm>
          <a:off x="5644896" y="1318429"/>
          <a:ext cx="577088" cy="577088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2AAC12-9E6D-4ED7-8DDF-D692951A4ECB}">
      <dsp:nvSpPr>
        <dsp:cNvPr id="0" name=""/>
        <dsp:cNvSpPr/>
      </dsp:nvSpPr>
      <dsp:spPr>
        <a:xfrm>
          <a:off x="5933440" y="1606973"/>
          <a:ext cx="1706880" cy="3642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787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Liderazgo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33440" y="1606973"/>
        <a:ext cx="1706880" cy="36423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045CFA-BF11-4EA9-821F-993AE55CA2D8}">
      <dsp:nvSpPr>
        <dsp:cNvPr id="0" name=""/>
        <dsp:cNvSpPr/>
      </dsp:nvSpPr>
      <dsp:spPr>
        <a:xfrm>
          <a:off x="0" y="82197"/>
          <a:ext cx="4569471" cy="488030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4D76FC-7F97-412A-B503-B990C5F45642}">
      <dsp:nvSpPr>
        <dsp:cNvPr id="0" name=""/>
        <dsp:cNvSpPr/>
      </dsp:nvSpPr>
      <dsp:spPr>
        <a:xfrm>
          <a:off x="618054" y="482825"/>
          <a:ext cx="3333839" cy="283267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254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C68A6A-EEBD-4A9A-8FCD-5C0A1BB2E6EE}">
      <dsp:nvSpPr>
        <dsp:cNvPr id="0" name=""/>
        <dsp:cNvSpPr/>
      </dsp:nvSpPr>
      <dsp:spPr>
        <a:xfrm>
          <a:off x="27714" y="3532951"/>
          <a:ext cx="4478979" cy="131083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just" defTabSz="9779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Conjunto de elementos disponibles para resolver una necesidad.</a:t>
          </a:r>
          <a:endParaRPr lang="es-MX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714" y="3532951"/>
        <a:ext cx="4478979" cy="1310833"/>
      </dsp:txXfrm>
    </dsp:sp>
    <dsp:sp modelId="{A0747F0C-0F24-4FA2-B265-BF8DCB1830AA}">
      <dsp:nvSpPr>
        <dsp:cNvPr id="0" name=""/>
        <dsp:cNvSpPr/>
      </dsp:nvSpPr>
      <dsp:spPr>
        <a:xfrm>
          <a:off x="618054" y="3172995"/>
          <a:ext cx="3333839" cy="43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Recursos humanos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8054" y="3172995"/>
        <a:ext cx="3333839" cy="435830"/>
      </dsp:txXfrm>
    </dsp:sp>
    <dsp:sp modelId="{894C3359-1328-4642-9951-EF10C9CE8DF8}">
      <dsp:nvSpPr>
        <dsp:cNvPr id="0" name=""/>
        <dsp:cNvSpPr/>
      </dsp:nvSpPr>
      <dsp:spPr>
        <a:xfrm>
          <a:off x="5467012" y="34739"/>
          <a:ext cx="4776206" cy="490549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B7B2A0-1868-440A-8D47-E78B1421FA2B}">
      <dsp:nvSpPr>
        <dsp:cNvPr id="0" name=""/>
        <dsp:cNvSpPr/>
      </dsp:nvSpPr>
      <dsp:spPr>
        <a:xfrm>
          <a:off x="6145222" y="137777"/>
          <a:ext cx="3333839" cy="283267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254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420F9E-D04E-4A26-8543-66796E2E952D}">
      <dsp:nvSpPr>
        <dsp:cNvPr id="0" name=""/>
        <dsp:cNvSpPr/>
      </dsp:nvSpPr>
      <dsp:spPr>
        <a:xfrm>
          <a:off x="5955693" y="3495160"/>
          <a:ext cx="3868587" cy="1268273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Estructura organizativa que se encarga de la gestión</a:t>
          </a: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55693" y="3495160"/>
        <a:ext cx="3868587" cy="1268273"/>
      </dsp:txXfrm>
    </dsp:sp>
    <dsp:sp modelId="{00492C48-A165-4933-930F-EBA399A569D4}">
      <dsp:nvSpPr>
        <dsp:cNvPr id="0" name=""/>
        <dsp:cNvSpPr/>
      </dsp:nvSpPr>
      <dsp:spPr>
        <a:xfrm>
          <a:off x="6123752" y="3043986"/>
          <a:ext cx="3333839" cy="435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Área administrativa</a:t>
          </a:r>
          <a:endParaRPr lang="es-MX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23752" y="3043986"/>
        <a:ext cx="3333839" cy="43583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CED8C-A5AA-4C04-A309-DD8D454DA94F}">
      <dsp:nvSpPr>
        <dsp:cNvPr id="0" name=""/>
        <dsp:cNvSpPr/>
      </dsp:nvSpPr>
      <dsp:spPr>
        <a:xfrm>
          <a:off x="659625" y="0"/>
          <a:ext cx="7475757" cy="3792999"/>
        </a:xfrm>
        <a:prstGeom prst="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4498907-69BA-4524-B0F4-E0DAFB4F3D9F}">
      <dsp:nvSpPr>
        <dsp:cNvPr id="0" name=""/>
        <dsp:cNvSpPr/>
      </dsp:nvSpPr>
      <dsp:spPr>
        <a:xfrm>
          <a:off x="3006" y="1137899"/>
          <a:ext cx="1953110" cy="151719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PERSONAS</a:t>
          </a:r>
          <a:endParaRPr lang="es-MX" sz="2200" b="1" kern="1200" dirty="0">
            <a:solidFill>
              <a:srgbClr val="FFFF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070" y="1211963"/>
        <a:ext cx="1804982" cy="1369071"/>
      </dsp:txXfrm>
    </dsp:sp>
    <dsp:sp modelId="{1A787B27-1E26-4082-A80C-18FF836586F1}">
      <dsp:nvSpPr>
        <dsp:cNvPr id="0" name=""/>
        <dsp:cNvSpPr/>
      </dsp:nvSpPr>
      <dsp:spPr>
        <a:xfrm>
          <a:off x="2281634" y="1137899"/>
          <a:ext cx="1953110" cy="1517199"/>
        </a:xfrm>
        <a:prstGeom prst="round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Impulsores de la organización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55698" y="1211963"/>
        <a:ext cx="1804982" cy="1369071"/>
      </dsp:txXfrm>
    </dsp:sp>
    <dsp:sp modelId="{8E99C59C-3251-46CA-BC64-225AADF3C860}">
      <dsp:nvSpPr>
        <dsp:cNvPr id="0" name=""/>
        <dsp:cNvSpPr/>
      </dsp:nvSpPr>
      <dsp:spPr>
        <a:xfrm>
          <a:off x="4560263" y="1137899"/>
          <a:ext cx="1953110" cy="1517199"/>
        </a:xfrm>
        <a:prstGeom prst="roundRect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 compromiso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34327" y="1211963"/>
        <a:ext cx="1804982" cy="1369071"/>
      </dsp:txXfrm>
    </dsp:sp>
    <dsp:sp modelId="{3DD6037F-707F-403D-BEDE-DDF86EAB87BB}">
      <dsp:nvSpPr>
        <dsp:cNvPr id="0" name=""/>
        <dsp:cNvSpPr/>
      </dsp:nvSpPr>
      <dsp:spPr>
        <a:xfrm>
          <a:off x="6838892" y="1137899"/>
          <a:ext cx="1953110" cy="1517199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Conocimiento y aprendizaje aplicado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12956" y="1211963"/>
        <a:ext cx="1804982" cy="136907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3CC22-9B17-4F15-B795-237123603434}">
      <dsp:nvSpPr>
        <dsp:cNvPr id="0" name=""/>
        <dsp:cNvSpPr/>
      </dsp:nvSpPr>
      <dsp:spPr>
        <a:xfrm>
          <a:off x="2214" y="1951892"/>
          <a:ext cx="2928061" cy="11597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sz="2000" b="1" kern="1200" dirty="0">
            <a:solidFill>
              <a:schemeClr val="accent1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183" y="1985861"/>
        <a:ext cx="2860123" cy="1091837"/>
      </dsp:txXfrm>
    </dsp:sp>
    <dsp:sp modelId="{CCECBAFF-63BA-4382-9648-76613B788EBD}">
      <dsp:nvSpPr>
        <dsp:cNvPr id="0" name=""/>
        <dsp:cNvSpPr/>
      </dsp:nvSpPr>
      <dsp:spPr>
        <a:xfrm rot="19069812">
          <a:off x="2725757" y="1975678"/>
          <a:ext cx="1580261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580261" y="2566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476381" y="1961835"/>
        <a:ext cx="79013" cy="79013"/>
      </dsp:txXfrm>
    </dsp:sp>
    <dsp:sp modelId="{A0A0834C-3993-429F-9BEC-2BB55F2A8B20}">
      <dsp:nvSpPr>
        <dsp:cNvPr id="0" name=""/>
        <dsp:cNvSpPr/>
      </dsp:nvSpPr>
      <dsp:spPr>
        <a:xfrm>
          <a:off x="4101500" y="927499"/>
          <a:ext cx="2928061" cy="1086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Objetivos personales</a:t>
          </a:r>
          <a:endParaRPr lang="es-MX" sz="2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33332" y="959331"/>
        <a:ext cx="2864397" cy="1023144"/>
      </dsp:txXfrm>
    </dsp:sp>
    <dsp:sp modelId="{5A8977B6-4442-4667-98A0-71E02ECDFFD3}">
      <dsp:nvSpPr>
        <dsp:cNvPr id="0" name=""/>
        <dsp:cNvSpPr/>
      </dsp:nvSpPr>
      <dsp:spPr>
        <a:xfrm rot="19838372">
          <a:off x="6943255" y="1115796"/>
          <a:ext cx="1343837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343837" y="2566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581578" y="1107864"/>
        <a:ext cx="67191" cy="67191"/>
      </dsp:txXfrm>
    </dsp:sp>
    <dsp:sp modelId="{84CF4355-2269-4676-ADCD-BD81920169F0}">
      <dsp:nvSpPr>
        <dsp:cNvPr id="0" name=""/>
        <dsp:cNvSpPr/>
      </dsp:nvSpPr>
      <dsp:spPr>
        <a:xfrm>
          <a:off x="8200786" y="562136"/>
          <a:ext cx="2928061" cy="499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Crecimiento profesional</a:t>
          </a:r>
          <a:endParaRPr lang="es-MX" sz="2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15423" y="576773"/>
        <a:ext cx="2898787" cy="470487"/>
      </dsp:txXfrm>
    </dsp:sp>
    <dsp:sp modelId="{8B090969-9600-4546-9804-B8BECB498881}">
      <dsp:nvSpPr>
        <dsp:cNvPr id="0" name=""/>
        <dsp:cNvSpPr/>
      </dsp:nvSpPr>
      <dsp:spPr>
        <a:xfrm rot="44559">
          <a:off x="7029512" y="1452830"/>
          <a:ext cx="1171322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171322" y="2566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585890" y="1449211"/>
        <a:ext cx="58566" cy="58566"/>
      </dsp:txXfrm>
    </dsp:sp>
    <dsp:sp modelId="{7A0B95E7-E94B-4B24-A09B-674D772DA73E}">
      <dsp:nvSpPr>
        <dsp:cNvPr id="0" name=""/>
        <dsp:cNvSpPr/>
      </dsp:nvSpPr>
      <dsp:spPr>
        <a:xfrm>
          <a:off x="8200786" y="1281502"/>
          <a:ext cx="2928061" cy="4091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Salario digno</a:t>
          </a:r>
          <a:endParaRPr lang="es-MX" sz="2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12770" y="1293486"/>
        <a:ext cx="2904093" cy="385199"/>
      </dsp:txXfrm>
    </dsp:sp>
    <dsp:sp modelId="{962C69FC-F7CE-4DA2-9C8B-621C7FEE1A2B}">
      <dsp:nvSpPr>
        <dsp:cNvPr id="0" name=""/>
        <dsp:cNvSpPr/>
      </dsp:nvSpPr>
      <dsp:spPr>
        <a:xfrm rot="1803381">
          <a:off x="6938582" y="1784111"/>
          <a:ext cx="1353182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353182" y="2566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581344" y="1775946"/>
        <a:ext cx="67659" cy="67659"/>
      </dsp:txXfrm>
    </dsp:sp>
    <dsp:sp modelId="{3C72C634-D643-4649-9B16-1FCE983CB188}">
      <dsp:nvSpPr>
        <dsp:cNvPr id="0" name=""/>
        <dsp:cNvSpPr/>
      </dsp:nvSpPr>
      <dsp:spPr>
        <a:xfrm>
          <a:off x="8200786" y="1910274"/>
          <a:ext cx="2928061" cy="4767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Beneficios sociales</a:t>
          </a:r>
          <a:endParaRPr lang="es-MX" sz="2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14749" y="1924237"/>
        <a:ext cx="2900135" cy="448820"/>
      </dsp:txXfrm>
    </dsp:sp>
    <dsp:sp modelId="{475DC420-5A0E-495C-BDF9-246770899AEC}">
      <dsp:nvSpPr>
        <dsp:cNvPr id="0" name=""/>
        <dsp:cNvSpPr/>
      </dsp:nvSpPr>
      <dsp:spPr>
        <a:xfrm rot="2524786">
          <a:off x="2726879" y="3034882"/>
          <a:ext cx="1578017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578017" y="2566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476437" y="3021096"/>
        <a:ext cx="78900" cy="78900"/>
      </dsp:txXfrm>
    </dsp:sp>
    <dsp:sp modelId="{A22FD3B5-FC01-4941-9044-00A869272628}">
      <dsp:nvSpPr>
        <dsp:cNvPr id="0" name=""/>
        <dsp:cNvSpPr/>
      </dsp:nvSpPr>
      <dsp:spPr>
        <a:xfrm>
          <a:off x="4101500" y="3046237"/>
          <a:ext cx="2928061" cy="10861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Objetivos organizacionales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33312" y="3078049"/>
        <a:ext cx="2864437" cy="1022525"/>
      </dsp:txXfrm>
    </dsp:sp>
    <dsp:sp modelId="{7931D149-4B18-49C7-BB2F-F7476C48D0A7}">
      <dsp:nvSpPr>
        <dsp:cNvPr id="0" name=""/>
        <dsp:cNvSpPr/>
      </dsp:nvSpPr>
      <dsp:spPr>
        <a:xfrm rot="19674706">
          <a:off x="6923966" y="3196462"/>
          <a:ext cx="1382414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382414" y="2566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580613" y="3187565"/>
        <a:ext cx="69120" cy="69120"/>
      </dsp:txXfrm>
    </dsp:sp>
    <dsp:sp modelId="{62FC09B7-90F5-4584-8F45-19D1C5E317CB}">
      <dsp:nvSpPr>
        <dsp:cNvPr id="0" name=""/>
        <dsp:cNvSpPr/>
      </dsp:nvSpPr>
      <dsp:spPr>
        <a:xfrm>
          <a:off x="8200786" y="2606625"/>
          <a:ext cx="2928061" cy="4966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Calidad</a:t>
          </a:r>
          <a:endParaRPr lang="es-MX" sz="2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15332" y="2621171"/>
        <a:ext cx="2898969" cy="467536"/>
      </dsp:txXfrm>
    </dsp:sp>
    <dsp:sp modelId="{270994D9-55C3-457E-A14F-4FB3B8165FE3}">
      <dsp:nvSpPr>
        <dsp:cNvPr id="0" name=""/>
        <dsp:cNvSpPr/>
      </dsp:nvSpPr>
      <dsp:spPr>
        <a:xfrm rot="16995">
          <a:off x="7029554" y="3566543"/>
          <a:ext cx="1171238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171238" y="2566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585892" y="3562926"/>
        <a:ext cx="58561" cy="58561"/>
      </dsp:txXfrm>
    </dsp:sp>
    <dsp:sp modelId="{656B695E-1432-42BF-8FEA-8D1A737415AD}">
      <dsp:nvSpPr>
        <dsp:cNvPr id="0" name=""/>
        <dsp:cNvSpPr/>
      </dsp:nvSpPr>
      <dsp:spPr>
        <a:xfrm>
          <a:off x="8200786" y="3322858"/>
          <a:ext cx="2928061" cy="544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Satisfacción</a:t>
          </a:r>
          <a:endParaRPr lang="es-MX" sz="2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16733" y="3338805"/>
        <a:ext cx="2896167" cy="512593"/>
      </dsp:txXfrm>
    </dsp:sp>
    <dsp:sp modelId="{362B873F-5D38-4129-9A2D-1552AA9E5653}">
      <dsp:nvSpPr>
        <dsp:cNvPr id="0" name=""/>
        <dsp:cNvSpPr/>
      </dsp:nvSpPr>
      <dsp:spPr>
        <a:xfrm rot="1937466">
          <a:off x="6922424" y="3933729"/>
          <a:ext cx="1385499" cy="51328"/>
        </a:xfrm>
        <a:custGeom>
          <a:avLst/>
          <a:gdLst/>
          <a:ahLst/>
          <a:cxnLst/>
          <a:rect l="0" t="0" r="0" b="0"/>
          <a:pathLst>
            <a:path>
              <a:moveTo>
                <a:pt x="0" y="25664"/>
              </a:moveTo>
              <a:lnTo>
                <a:pt x="1385499" y="2566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580536" y="3924756"/>
        <a:ext cx="69274" cy="69274"/>
      </dsp:txXfrm>
    </dsp:sp>
    <dsp:sp modelId="{8B2EDFFA-C9DF-4E7E-8E53-4208310D9351}">
      <dsp:nvSpPr>
        <dsp:cNvPr id="0" name=""/>
        <dsp:cNvSpPr/>
      </dsp:nvSpPr>
      <dsp:spPr>
        <a:xfrm>
          <a:off x="8200786" y="4086950"/>
          <a:ext cx="2928061" cy="4850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Productividad</a:t>
          </a:r>
          <a:endParaRPr lang="es-MX" sz="21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14993" y="4101157"/>
        <a:ext cx="2899647" cy="45663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145A1-0E0D-4F9A-9E82-44F4EA33E58C}">
      <dsp:nvSpPr>
        <dsp:cNvPr id="0" name=""/>
        <dsp:cNvSpPr/>
      </dsp:nvSpPr>
      <dsp:spPr>
        <a:xfrm>
          <a:off x="3414" y="0"/>
          <a:ext cx="3285017" cy="50074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55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55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55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dirty="0" smtClean="0"/>
            <a:t>EFICIENCIA</a:t>
          </a:r>
          <a:endParaRPr lang="es-MX" sz="5000" kern="1200" dirty="0"/>
        </a:p>
      </dsp:txBody>
      <dsp:txXfrm>
        <a:off x="3414" y="0"/>
        <a:ext cx="3285017" cy="1502234"/>
      </dsp:txXfrm>
    </dsp:sp>
    <dsp:sp modelId="{CAD27755-FE4F-4477-B35D-A65F53208D74}">
      <dsp:nvSpPr>
        <dsp:cNvPr id="0" name=""/>
        <dsp:cNvSpPr/>
      </dsp:nvSpPr>
      <dsp:spPr>
        <a:xfrm>
          <a:off x="331916" y="1503701"/>
          <a:ext cx="2628014" cy="1509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Lucha</a:t>
          </a:r>
          <a:r>
            <a:rPr lang="es-MX" sz="2000" kern="1200" baseline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por sus intereses personales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6137" y="1547922"/>
        <a:ext cx="2539572" cy="1421372"/>
      </dsp:txXfrm>
    </dsp:sp>
    <dsp:sp modelId="{C13F0FA6-E08F-40DE-AC01-ABC1E15D9606}">
      <dsp:nvSpPr>
        <dsp:cNvPr id="0" name=""/>
        <dsp:cNvSpPr/>
      </dsp:nvSpPr>
      <dsp:spPr>
        <a:xfrm>
          <a:off x="331916" y="3245795"/>
          <a:ext cx="2628014" cy="1509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shade val="50000"/>
                <a:hueOff val="-297102"/>
                <a:satOff val="0"/>
                <a:lumOff val="241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50000"/>
                <a:hueOff val="-297102"/>
                <a:satOff val="0"/>
                <a:lumOff val="241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50000"/>
                <a:hueOff val="-297102"/>
                <a:satOff val="0"/>
                <a:lumOff val="241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Prestigio, salario, costos, utilidad, seguridad personal 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6137" y="3290016"/>
        <a:ext cx="2539572" cy="1421372"/>
      </dsp:txXfrm>
    </dsp:sp>
    <dsp:sp modelId="{51042ABB-F9F8-478C-8BE3-820CFD943D54}">
      <dsp:nvSpPr>
        <dsp:cNvPr id="0" name=""/>
        <dsp:cNvSpPr/>
      </dsp:nvSpPr>
      <dsp:spPr>
        <a:xfrm>
          <a:off x="3534809" y="0"/>
          <a:ext cx="3285017" cy="50074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55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55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55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dirty="0" smtClean="0"/>
            <a:t>EFICACIA</a:t>
          </a:r>
          <a:endParaRPr lang="es-MX" sz="5000" kern="1200" dirty="0"/>
        </a:p>
      </dsp:txBody>
      <dsp:txXfrm>
        <a:off x="3534809" y="0"/>
        <a:ext cx="3285017" cy="1502234"/>
      </dsp:txXfrm>
    </dsp:sp>
    <dsp:sp modelId="{B9695E36-6FF0-496C-8089-D2914CF08CA3}">
      <dsp:nvSpPr>
        <dsp:cNvPr id="0" name=""/>
        <dsp:cNvSpPr/>
      </dsp:nvSpPr>
      <dsp:spPr>
        <a:xfrm>
          <a:off x="3863310" y="1503701"/>
          <a:ext cx="2628014" cy="1509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shade val="50000"/>
                <a:hueOff val="-594204"/>
                <a:satOff val="0"/>
                <a:lumOff val="483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50000"/>
                <a:hueOff val="-594204"/>
                <a:satOff val="0"/>
                <a:lumOff val="483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50000"/>
                <a:hueOff val="-594204"/>
                <a:satOff val="0"/>
                <a:lumOff val="483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Produce resultados para la organización a costa de sus intereses personales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07531" y="1547922"/>
        <a:ext cx="2539572" cy="1421372"/>
      </dsp:txXfrm>
    </dsp:sp>
    <dsp:sp modelId="{ACBBD2C5-2A0A-4520-AF03-DC93D8CD7D88}">
      <dsp:nvSpPr>
        <dsp:cNvPr id="0" name=""/>
        <dsp:cNvSpPr/>
      </dsp:nvSpPr>
      <dsp:spPr>
        <a:xfrm>
          <a:off x="3863310" y="3245795"/>
          <a:ext cx="2628014" cy="15098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shade val="50000"/>
                <a:hueOff val="-297102"/>
                <a:satOff val="0"/>
                <a:lumOff val="241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50000"/>
                <a:hueOff val="-297102"/>
                <a:satOff val="0"/>
                <a:lumOff val="241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50000"/>
                <a:hueOff val="-297102"/>
                <a:satOff val="0"/>
                <a:lumOff val="241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Mayor reducción de crecimiento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07531" y="3290016"/>
        <a:ext cx="2539572" cy="142137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72571D-AB1B-42AC-B7B7-1595B05EC702}">
      <dsp:nvSpPr>
        <dsp:cNvPr id="0" name=""/>
        <dsp:cNvSpPr/>
      </dsp:nvSpPr>
      <dsp:spPr>
        <a:xfrm>
          <a:off x="4521967" y="3236072"/>
          <a:ext cx="6008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0853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807372" y="3266771"/>
        <a:ext cx="30042" cy="30042"/>
      </dsp:txXfrm>
    </dsp:sp>
    <dsp:sp modelId="{4BCB816D-BB6E-4F74-B238-675895C63855}">
      <dsp:nvSpPr>
        <dsp:cNvPr id="0" name=""/>
        <dsp:cNvSpPr/>
      </dsp:nvSpPr>
      <dsp:spPr>
        <a:xfrm>
          <a:off x="916848" y="2709333"/>
          <a:ext cx="600853" cy="572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0426" y="0"/>
              </a:lnTo>
              <a:lnTo>
                <a:pt x="300426" y="572459"/>
              </a:lnTo>
              <a:lnTo>
                <a:pt x="600853" y="57245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196527" y="2974815"/>
        <a:ext cx="41494" cy="41494"/>
      </dsp:txXfrm>
    </dsp:sp>
    <dsp:sp modelId="{D8FB8EEE-8672-40C2-8C07-93B8E89D8748}">
      <dsp:nvSpPr>
        <dsp:cNvPr id="0" name=""/>
        <dsp:cNvSpPr/>
      </dsp:nvSpPr>
      <dsp:spPr>
        <a:xfrm>
          <a:off x="4521967" y="2091154"/>
          <a:ext cx="6008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0853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807372" y="2121853"/>
        <a:ext cx="30042" cy="30042"/>
      </dsp:txXfrm>
    </dsp:sp>
    <dsp:sp modelId="{940A857F-A40D-414A-BF8C-8CA6A47E7003}">
      <dsp:nvSpPr>
        <dsp:cNvPr id="0" name=""/>
        <dsp:cNvSpPr/>
      </dsp:nvSpPr>
      <dsp:spPr>
        <a:xfrm>
          <a:off x="916848" y="2136874"/>
          <a:ext cx="600853" cy="572459"/>
        </a:xfrm>
        <a:custGeom>
          <a:avLst/>
          <a:gdLst/>
          <a:ahLst/>
          <a:cxnLst/>
          <a:rect l="0" t="0" r="0" b="0"/>
          <a:pathLst>
            <a:path>
              <a:moveTo>
                <a:pt x="0" y="572459"/>
              </a:moveTo>
              <a:lnTo>
                <a:pt x="300426" y="572459"/>
              </a:lnTo>
              <a:lnTo>
                <a:pt x="300426" y="0"/>
              </a:lnTo>
              <a:lnTo>
                <a:pt x="600853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196527" y="2402356"/>
        <a:ext cx="41494" cy="41494"/>
      </dsp:txXfrm>
    </dsp:sp>
    <dsp:sp modelId="{9C379324-BCC8-4176-A948-17C7FDC85E72}">
      <dsp:nvSpPr>
        <dsp:cNvPr id="0" name=""/>
        <dsp:cNvSpPr/>
      </dsp:nvSpPr>
      <dsp:spPr>
        <a:xfrm rot="16200000">
          <a:off x="-1951473" y="2251366"/>
          <a:ext cx="4820708" cy="9159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RECIPROCIDAD</a:t>
          </a:r>
          <a:endParaRPr lang="es-MX" sz="3200" b="1" kern="12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-1951473" y="2251366"/>
        <a:ext cx="4820708" cy="915934"/>
      </dsp:txXfrm>
    </dsp:sp>
    <dsp:sp modelId="{2CFD0949-7F88-4D41-8FD1-CE8C66695D3A}">
      <dsp:nvSpPr>
        <dsp:cNvPr id="0" name=""/>
        <dsp:cNvSpPr/>
      </dsp:nvSpPr>
      <dsp:spPr>
        <a:xfrm>
          <a:off x="1517701" y="1678907"/>
          <a:ext cx="3004265" cy="91593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Empleado</a:t>
          </a:r>
          <a:endParaRPr lang="es-MX" sz="2400" kern="12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17701" y="1678907"/>
        <a:ext cx="3004265" cy="915934"/>
      </dsp:txXfrm>
    </dsp:sp>
    <dsp:sp modelId="{191C18D6-A26F-430D-A992-99C081B31809}">
      <dsp:nvSpPr>
        <dsp:cNvPr id="0" name=""/>
        <dsp:cNvSpPr/>
      </dsp:nvSpPr>
      <dsp:spPr>
        <a:xfrm>
          <a:off x="5122820" y="1678907"/>
          <a:ext cx="3004265" cy="9159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Desempeño</a:t>
          </a:r>
          <a:endParaRPr lang="es-MX" sz="2800" kern="12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22820" y="1678907"/>
        <a:ext cx="3004265" cy="915934"/>
      </dsp:txXfrm>
    </dsp:sp>
    <dsp:sp modelId="{F061C9B1-42CC-4F95-8CD1-DBABEC7BBBFE}">
      <dsp:nvSpPr>
        <dsp:cNvPr id="0" name=""/>
        <dsp:cNvSpPr/>
      </dsp:nvSpPr>
      <dsp:spPr>
        <a:xfrm>
          <a:off x="1517701" y="2823825"/>
          <a:ext cx="3004265" cy="91593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sz="2400" kern="12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17701" y="2823825"/>
        <a:ext cx="3004265" cy="915934"/>
      </dsp:txXfrm>
    </dsp:sp>
    <dsp:sp modelId="{86E3FA18-3F9D-42FA-A78E-6965BCB06AFE}">
      <dsp:nvSpPr>
        <dsp:cNvPr id="0" name=""/>
        <dsp:cNvSpPr/>
      </dsp:nvSpPr>
      <dsp:spPr>
        <a:xfrm>
          <a:off x="5122820" y="2823825"/>
          <a:ext cx="3004265" cy="9159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Autoridad</a:t>
          </a:r>
          <a:endParaRPr lang="es-MX" sz="2800" kern="12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22820" y="2823825"/>
        <a:ext cx="3004265" cy="91593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81B25-228B-4A88-9EE2-BA436AFF991E}">
      <dsp:nvSpPr>
        <dsp:cNvPr id="0" name=""/>
        <dsp:cNvSpPr/>
      </dsp:nvSpPr>
      <dsp:spPr>
        <a:xfrm>
          <a:off x="6707983" y="3436376"/>
          <a:ext cx="91440" cy="6398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980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553350-61E4-4CF2-BE42-2FE564BFFD25}">
      <dsp:nvSpPr>
        <dsp:cNvPr id="0" name=""/>
        <dsp:cNvSpPr/>
      </dsp:nvSpPr>
      <dsp:spPr>
        <a:xfrm>
          <a:off x="5409309" y="1399620"/>
          <a:ext cx="1344393" cy="639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6011"/>
              </a:lnTo>
              <a:lnTo>
                <a:pt x="1344393" y="436011"/>
              </a:lnTo>
              <a:lnTo>
                <a:pt x="1344393" y="63980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283073-8D75-40FC-82CC-D7F303FF6A90}">
      <dsp:nvSpPr>
        <dsp:cNvPr id="0" name=""/>
        <dsp:cNvSpPr/>
      </dsp:nvSpPr>
      <dsp:spPr>
        <a:xfrm>
          <a:off x="4019196" y="3436376"/>
          <a:ext cx="91440" cy="6398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980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CEFC11-3D77-4827-A355-CC79F8BF87E9}">
      <dsp:nvSpPr>
        <dsp:cNvPr id="0" name=""/>
        <dsp:cNvSpPr/>
      </dsp:nvSpPr>
      <dsp:spPr>
        <a:xfrm>
          <a:off x="4064916" y="1399620"/>
          <a:ext cx="1344393" cy="639809"/>
        </a:xfrm>
        <a:custGeom>
          <a:avLst/>
          <a:gdLst/>
          <a:ahLst/>
          <a:cxnLst/>
          <a:rect l="0" t="0" r="0" b="0"/>
          <a:pathLst>
            <a:path>
              <a:moveTo>
                <a:pt x="1344393" y="0"/>
              </a:moveTo>
              <a:lnTo>
                <a:pt x="1344393" y="436011"/>
              </a:lnTo>
              <a:lnTo>
                <a:pt x="0" y="436011"/>
              </a:lnTo>
              <a:lnTo>
                <a:pt x="0" y="63980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A3B2AD-A49E-4512-9CED-DA91569E9993}">
      <dsp:nvSpPr>
        <dsp:cNvPr id="0" name=""/>
        <dsp:cNvSpPr/>
      </dsp:nvSpPr>
      <dsp:spPr>
        <a:xfrm>
          <a:off x="4309351" y="2673"/>
          <a:ext cx="2199916" cy="13969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D16CA-048A-4F33-8849-F7EEA7964AB5}">
      <dsp:nvSpPr>
        <dsp:cNvPr id="0" name=""/>
        <dsp:cNvSpPr/>
      </dsp:nvSpPr>
      <dsp:spPr>
        <a:xfrm>
          <a:off x="4553786" y="234887"/>
          <a:ext cx="2199916" cy="1396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1" kern="1200" smtClean="0">
              <a:latin typeface="Arial" panose="020B0604020202020204" pitchFamily="34" charset="0"/>
              <a:cs typeface="Arial" panose="020B0604020202020204" pitchFamily="34" charset="0"/>
            </a:rPr>
            <a:t>CONTRATO</a:t>
          </a:r>
          <a:endParaRPr lang="es-MX" sz="27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94701" y="275802"/>
        <a:ext cx="2118086" cy="1315117"/>
      </dsp:txXfrm>
    </dsp:sp>
    <dsp:sp modelId="{52C777D8-73C2-4B6E-B8AB-3DC64B9C01CE}">
      <dsp:nvSpPr>
        <dsp:cNvPr id="0" name=""/>
        <dsp:cNvSpPr/>
      </dsp:nvSpPr>
      <dsp:spPr>
        <a:xfrm>
          <a:off x="2964958" y="2039429"/>
          <a:ext cx="2199916" cy="139694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CA719F-8DF5-42C8-85B6-803DE0D47E25}">
      <dsp:nvSpPr>
        <dsp:cNvPr id="0" name=""/>
        <dsp:cNvSpPr/>
      </dsp:nvSpPr>
      <dsp:spPr>
        <a:xfrm>
          <a:off x="3209393" y="2271643"/>
          <a:ext cx="2199916" cy="1396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>
              <a:latin typeface="Arial" panose="020B0604020202020204" pitchFamily="34" charset="0"/>
              <a:cs typeface="Arial" panose="020B0604020202020204" pitchFamily="34" charset="0"/>
            </a:rPr>
            <a:t>Formal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0308" y="2312558"/>
        <a:ext cx="2118086" cy="1315117"/>
      </dsp:txXfrm>
    </dsp:sp>
    <dsp:sp modelId="{D192138C-64D3-4681-A81E-62CBF909BB09}">
      <dsp:nvSpPr>
        <dsp:cNvPr id="0" name=""/>
        <dsp:cNvSpPr/>
      </dsp:nvSpPr>
      <dsp:spPr>
        <a:xfrm>
          <a:off x="2964958" y="4076185"/>
          <a:ext cx="2199916" cy="139694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A75713-BC35-45D3-9F32-C4FD399A4C58}">
      <dsp:nvSpPr>
        <dsp:cNvPr id="0" name=""/>
        <dsp:cNvSpPr/>
      </dsp:nvSpPr>
      <dsp:spPr>
        <a:xfrm>
          <a:off x="3209393" y="4308399"/>
          <a:ext cx="2199916" cy="1396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>
              <a:latin typeface="Arial" panose="020B0604020202020204" pitchFamily="34" charset="0"/>
              <a:cs typeface="Arial" panose="020B0604020202020204" pitchFamily="34" charset="0"/>
            </a:rPr>
            <a:t>Acuerdo entre trabajador y empleador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0308" y="4349314"/>
        <a:ext cx="2118086" cy="1315117"/>
      </dsp:txXfrm>
    </dsp:sp>
    <dsp:sp modelId="{653887F8-268B-4966-A71B-CD09A0540352}">
      <dsp:nvSpPr>
        <dsp:cNvPr id="0" name=""/>
        <dsp:cNvSpPr/>
      </dsp:nvSpPr>
      <dsp:spPr>
        <a:xfrm>
          <a:off x="5653745" y="2039429"/>
          <a:ext cx="2199916" cy="139694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6C713D-95F0-4E15-BBF6-E64D56DC0A3B}">
      <dsp:nvSpPr>
        <dsp:cNvPr id="0" name=""/>
        <dsp:cNvSpPr/>
      </dsp:nvSpPr>
      <dsp:spPr>
        <a:xfrm>
          <a:off x="5898180" y="2271643"/>
          <a:ext cx="2199916" cy="1396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kern="120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s-MX" sz="2000" kern="120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s-MX" sz="2000" kern="1200" smtClean="0">
              <a:latin typeface="Arial" panose="020B0604020202020204" pitchFamily="34" charset="0"/>
              <a:cs typeface="Arial" panose="020B0604020202020204" pitchFamily="34" charset="0"/>
            </a:rPr>
            <a:t>Psicológico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>
        <a:off x="5939095" y="2312558"/>
        <a:ext cx="2118086" cy="1315117"/>
      </dsp:txXfrm>
    </dsp:sp>
    <dsp:sp modelId="{B7310A83-5D01-4122-94ED-4051C0A343CA}">
      <dsp:nvSpPr>
        <dsp:cNvPr id="0" name=""/>
        <dsp:cNvSpPr/>
      </dsp:nvSpPr>
      <dsp:spPr>
        <a:xfrm>
          <a:off x="5653745" y="4076185"/>
          <a:ext cx="2199916" cy="139694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3DEC38-E950-4C30-BA3B-896595EB91D7}">
      <dsp:nvSpPr>
        <dsp:cNvPr id="0" name=""/>
        <dsp:cNvSpPr/>
      </dsp:nvSpPr>
      <dsp:spPr>
        <a:xfrm>
          <a:off x="5898180" y="4308399"/>
          <a:ext cx="2199916" cy="1396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Expectativa de lo podrán hacer y ganar la organización y el individuo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39095" y="4349314"/>
        <a:ext cx="2118086" cy="1315117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C3D425-E094-4BCD-B474-ED84F21725D1}">
      <dsp:nvSpPr>
        <dsp:cNvPr id="0" name=""/>
        <dsp:cNvSpPr/>
      </dsp:nvSpPr>
      <dsp:spPr>
        <a:xfrm>
          <a:off x="10131227" y="547977"/>
          <a:ext cx="245977" cy="4552511"/>
        </a:xfrm>
        <a:prstGeom prst="rect">
          <a:avLst/>
        </a:prstGeom>
        <a:solidFill>
          <a:schemeClr val="accent6">
            <a:tint val="50000"/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CEB55D-EA63-4BA8-B231-9B2513F93FE0}">
      <dsp:nvSpPr>
        <dsp:cNvPr id="0" name=""/>
        <dsp:cNvSpPr/>
      </dsp:nvSpPr>
      <dsp:spPr>
        <a:xfrm>
          <a:off x="1053916" y="547977"/>
          <a:ext cx="4865660" cy="4552511"/>
        </a:xfrm>
        <a:prstGeom prst="frame">
          <a:avLst>
            <a:gd name="adj1" fmla="val 5450"/>
          </a:avLst>
        </a:prstGeom>
        <a:solidFill>
          <a:schemeClr val="accent6">
            <a:tint val="50000"/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72F277-F8AE-40AF-926E-6C172930F6A2}">
      <dsp:nvSpPr>
        <dsp:cNvPr id="0" name=""/>
        <dsp:cNvSpPr/>
      </dsp:nvSpPr>
      <dsp:spPr>
        <a:xfrm>
          <a:off x="698613" y="2491"/>
          <a:ext cx="4838334" cy="4306278"/>
        </a:xfrm>
        <a:prstGeom prst="wedgeRectCallou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B739627-5C23-45F2-85BB-A4815EA65993}">
      <dsp:nvSpPr>
        <dsp:cNvPr id="0" name=""/>
        <dsp:cNvSpPr/>
      </dsp:nvSpPr>
      <dsp:spPr>
        <a:xfrm>
          <a:off x="0" y="3390203"/>
          <a:ext cx="1912401" cy="37714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720" tIns="64770" rIns="17272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 dirty="0"/>
        </a:p>
      </dsp:txBody>
      <dsp:txXfrm>
        <a:off x="0" y="3390203"/>
        <a:ext cx="1912401" cy="377147"/>
      </dsp:txXfrm>
    </dsp:sp>
    <dsp:sp modelId="{765AABE7-2789-453D-B5AA-04F303CE3F4E}">
      <dsp:nvSpPr>
        <dsp:cNvPr id="0" name=""/>
        <dsp:cNvSpPr/>
      </dsp:nvSpPr>
      <dsp:spPr>
        <a:xfrm>
          <a:off x="6233726" y="549957"/>
          <a:ext cx="4349256" cy="4548551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just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Concepto:</a:t>
          </a:r>
        </a:p>
        <a:p>
          <a:pPr lvl="0" algn="just" defTabSz="10668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Acto de comunicación entre dos o más partes, en el que éstas se entregan mutuamente algo valioso y útil para ambas. Mediante el intercambio las personas obtienen los productos que necesitan.</a:t>
          </a:r>
        </a:p>
      </dsp:txBody>
      <dsp:txXfrm>
        <a:off x="6233726" y="549957"/>
        <a:ext cx="4349256" cy="4548551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65ECEE-2BD6-4C35-B917-9C24849FCD30}">
      <dsp:nvSpPr>
        <dsp:cNvPr id="0" name=""/>
        <dsp:cNvSpPr/>
      </dsp:nvSpPr>
      <dsp:spPr>
        <a:xfrm>
          <a:off x="3798411" y="1391"/>
          <a:ext cx="5697616" cy="11035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Marketing se centra en su detección e identificación</a:t>
          </a: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98411" y="139336"/>
        <a:ext cx="5283781" cy="827669"/>
      </dsp:txXfrm>
    </dsp:sp>
    <dsp:sp modelId="{E3B6E493-013B-4F09-8AFE-B712796E31AD}">
      <dsp:nvSpPr>
        <dsp:cNvPr id="0" name=""/>
        <dsp:cNvSpPr/>
      </dsp:nvSpPr>
      <dsp:spPr>
        <a:xfrm>
          <a:off x="0" y="1391"/>
          <a:ext cx="3798411" cy="110355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Necesidad</a:t>
          </a:r>
          <a:endParaRPr lang="es-MX" sz="28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71" y="55262"/>
        <a:ext cx="3690669" cy="995817"/>
      </dsp:txXfrm>
    </dsp:sp>
    <dsp:sp modelId="{5C4864F7-53AC-497E-AAD9-19976A168A84}">
      <dsp:nvSpPr>
        <dsp:cNvPr id="0" name=""/>
        <dsp:cNvSpPr/>
      </dsp:nvSpPr>
      <dsp:spPr>
        <a:xfrm>
          <a:off x="3798411" y="1215306"/>
          <a:ext cx="5697616" cy="11035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2463918"/>
            <a:satOff val="-4272"/>
            <a:lumOff val="-43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2463918"/>
              <a:satOff val="-4272"/>
              <a:lumOff val="-43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Los estímulos de marketing trata de orientar los deseos de los consumidores hacia tipologías de productos</a:t>
          </a: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98411" y="1353251"/>
        <a:ext cx="5283781" cy="827669"/>
      </dsp:txXfrm>
    </dsp:sp>
    <dsp:sp modelId="{6DB34389-D985-448E-9E7E-4B38B363F4B4}">
      <dsp:nvSpPr>
        <dsp:cNvPr id="0" name=""/>
        <dsp:cNvSpPr/>
      </dsp:nvSpPr>
      <dsp:spPr>
        <a:xfrm>
          <a:off x="0" y="1215306"/>
          <a:ext cx="3798411" cy="1103559"/>
        </a:xfrm>
        <a:prstGeom prst="round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Deseo</a:t>
          </a:r>
          <a:endParaRPr lang="es-MX" sz="2800" b="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71" y="1269177"/>
        <a:ext cx="3690669" cy="995817"/>
      </dsp:txXfrm>
    </dsp:sp>
    <dsp:sp modelId="{CF283C63-C0BE-4636-86EB-F21B3208181F}">
      <dsp:nvSpPr>
        <dsp:cNvPr id="0" name=""/>
        <dsp:cNvSpPr/>
      </dsp:nvSpPr>
      <dsp:spPr>
        <a:xfrm>
          <a:off x="3798411" y="2429222"/>
          <a:ext cx="5697616" cy="11035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4927837"/>
            <a:satOff val="-8544"/>
            <a:lumOff val="-859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4927837"/>
              <a:satOff val="-8544"/>
              <a:lumOff val="-85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El consumidor estará satisfecho y los beneficios recibidos superen a sus expectativas.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98411" y="2567167"/>
        <a:ext cx="5283781" cy="827669"/>
      </dsp:txXfrm>
    </dsp:sp>
    <dsp:sp modelId="{FCD8D0B0-0617-4994-BD26-130239BF47CE}">
      <dsp:nvSpPr>
        <dsp:cNvPr id="0" name=""/>
        <dsp:cNvSpPr/>
      </dsp:nvSpPr>
      <dsp:spPr>
        <a:xfrm>
          <a:off x="0" y="2429222"/>
          <a:ext cx="3798411" cy="1103559"/>
        </a:xfrm>
        <a:prstGeom prst="roundRect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Satisfacción</a:t>
          </a:r>
          <a:endParaRPr lang="es-MX" sz="3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71" y="2483093"/>
        <a:ext cx="3690669" cy="995817"/>
      </dsp:txXfrm>
    </dsp:sp>
    <dsp:sp modelId="{58070CBB-CD60-4E74-87C3-3854DB2912F2}">
      <dsp:nvSpPr>
        <dsp:cNvPr id="0" name=""/>
        <dsp:cNvSpPr/>
      </dsp:nvSpPr>
      <dsp:spPr>
        <a:xfrm>
          <a:off x="3798411" y="3643138"/>
          <a:ext cx="5697616" cy="11035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Cuando un consumidor  compra un producto cabe esperar que elija aquél que le proporcione la mayor utilidad.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98411" y="3781083"/>
        <a:ext cx="5283781" cy="827669"/>
      </dsp:txXfrm>
    </dsp:sp>
    <dsp:sp modelId="{29132154-9712-4B68-8597-3E90F92932B8}">
      <dsp:nvSpPr>
        <dsp:cNvPr id="0" name=""/>
        <dsp:cNvSpPr/>
      </dsp:nvSpPr>
      <dsp:spPr>
        <a:xfrm>
          <a:off x="0" y="3643138"/>
          <a:ext cx="3798411" cy="1103559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Utilidad</a:t>
          </a:r>
          <a:endParaRPr lang="es-MX" sz="33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3871" y="3697009"/>
        <a:ext cx="3690669" cy="995817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C782A-3B19-4E9B-92CA-BB44B311C63E}">
      <dsp:nvSpPr>
        <dsp:cNvPr id="0" name=""/>
        <dsp:cNvSpPr/>
      </dsp:nvSpPr>
      <dsp:spPr>
        <a:xfrm>
          <a:off x="2364141" y="2558506"/>
          <a:ext cx="2424927" cy="242532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AA6872-CF47-4C8D-8817-46FFF490D92E}">
      <dsp:nvSpPr>
        <dsp:cNvPr id="0" name=""/>
        <dsp:cNvSpPr/>
      </dsp:nvSpPr>
      <dsp:spPr>
        <a:xfrm>
          <a:off x="3910867" y="772464"/>
          <a:ext cx="720185" cy="719723"/>
        </a:xfrm>
        <a:prstGeom prst="donut">
          <a:avLst>
            <a:gd name="adj" fmla="val 7460"/>
          </a:avLst>
        </a:prstGeom>
        <a:gradFill rotWithShape="0">
          <a:gsLst>
            <a:gs pos="0">
              <a:schemeClr val="accent4">
                <a:hueOff val="2079139"/>
                <a:satOff val="-9594"/>
                <a:lumOff val="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079139"/>
                <a:satOff val="-9594"/>
                <a:lumOff val="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079139"/>
                <a:satOff val="-9594"/>
                <a:lumOff val="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2079139"/>
              <a:satOff val="-9594"/>
              <a:lumOff val="35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3DBE06-6DCF-4076-8B5A-A0E1CAA7CE58}">
      <dsp:nvSpPr>
        <dsp:cNvPr id="0" name=""/>
        <dsp:cNvSpPr/>
      </dsp:nvSpPr>
      <dsp:spPr>
        <a:xfrm>
          <a:off x="2457329" y="2651577"/>
          <a:ext cx="2239563" cy="223918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B9762C9-5C08-4868-A65F-39B636535376}">
      <dsp:nvSpPr>
        <dsp:cNvPr id="0" name=""/>
        <dsp:cNvSpPr/>
      </dsp:nvSpPr>
      <dsp:spPr>
        <a:xfrm>
          <a:off x="4965316" y="3016703"/>
          <a:ext cx="1269187" cy="1268885"/>
        </a:xfrm>
        <a:prstGeom prst="ellipse">
          <a:avLst/>
        </a:prstGeom>
        <a:gradFill rotWithShape="0">
          <a:gsLst>
            <a:gs pos="0">
              <a:schemeClr val="accent4">
                <a:hueOff val="4158277"/>
                <a:satOff val="-19187"/>
                <a:lumOff val="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158277"/>
                <a:satOff val="-19187"/>
                <a:lumOff val="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158277"/>
                <a:satOff val="-19187"/>
                <a:lumOff val="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4158277"/>
              <a:satOff val="-19187"/>
              <a:lumOff val="70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A5F798-C769-4E42-961D-74408D561DBC}">
      <dsp:nvSpPr>
        <dsp:cNvPr id="0" name=""/>
        <dsp:cNvSpPr/>
      </dsp:nvSpPr>
      <dsp:spPr>
        <a:xfrm>
          <a:off x="5040272" y="3091665"/>
          <a:ext cx="1119275" cy="1119382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ADC2738-FC22-47AB-8B0F-CF7C79F475FF}">
      <dsp:nvSpPr>
        <dsp:cNvPr id="0" name=""/>
        <dsp:cNvSpPr/>
      </dsp:nvSpPr>
      <dsp:spPr>
        <a:xfrm>
          <a:off x="4468986" y="1225607"/>
          <a:ext cx="1626747" cy="1627273"/>
        </a:xfrm>
        <a:prstGeom prst="ellipse">
          <a:avLst/>
        </a:prstGeom>
        <a:gradFill rotWithShape="0">
          <a:gsLst>
            <a:gs pos="0">
              <a:schemeClr val="accent4">
                <a:hueOff val="6237415"/>
                <a:satOff val="-28781"/>
                <a:lumOff val="1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237415"/>
                <a:satOff val="-28781"/>
                <a:lumOff val="1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237415"/>
                <a:satOff val="-28781"/>
                <a:lumOff val="1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6237415"/>
              <a:satOff val="-28781"/>
              <a:lumOff val="105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1E51FD-5277-4772-843B-792C343A843C}">
      <dsp:nvSpPr>
        <dsp:cNvPr id="0" name=""/>
        <dsp:cNvSpPr/>
      </dsp:nvSpPr>
      <dsp:spPr>
        <a:xfrm>
          <a:off x="5829335" y="825948"/>
          <a:ext cx="532795" cy="533159"/>
        </a:xfrm>
        <a:prstGeom prst="donut">
          <a:avLst>
            <a:gd name="adj" fmla="val 7460"/>
          </a:avLst>
        </a:prstGeom>
        <a:gradFill rotWithShape="0">
          <a:gsLst>
            <a:gs pos="0">
              <a:schemeClr val="accent4">
                <a:hueOff val="8316554"/>
                <a:satOff val="-38374"/>
                <a:lumOff val="1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316554"/>
                <a:satOff val="-38374"/>
                <a:lumOff val="1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316554"/>
                <a:satOff val="-38374"/>
                <a:lumOff val="1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AA3D03-06F3-45BB-B1A8-755C6EEA0652}">
      <dsp:nvSpPr>
        <dsp:cNvPr id="0" name=""/>
        <dsp:cNvSpPr/>
      </dsp:nvSpPr>
      <dsp:spPr>
        <a:xfrm>
          <a:off x="6363144" y="4291063"/>
          <a:ext cx="400102" cy="399659"/>
        </a:xfrm>
        <a:prstGeom prst="donut">
          <a:avLst>
            <a:gd name="adj" fmla="val 746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67F0C8-F33F-4C1D-B99F-A184FC73A389}">
      <dsp:nvSpPr>
        <dsp:cNvPr id="0" name=""/>
        <dsp:cNvSpPr/>
      </dsp:nvSpPr>
      <dsp:spPr>
        <a:xfrm>
          <a:off x="4555084" y="1311519"/>
          <a:ext cx="1455564" cy="145544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25852CE-BD92-46BB-AE97-3E2C3A7FD9F4}">
      <dsp:nvSpPr>
        <dsp:cNvPr id="0" name=""/>
        <dsp:cNvSpPr/>
      </dsp:nvSpPr>
      <dsp:spPr>
        <a:xfrm>
          <a:off x="695640" y="2152664"/>
          <a:ext cx="3461098" cy="328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Supermercado    Cliente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5640" y="2152664"/>
        <a:ext cx="3461098" cy="328193"/>
      </dsp:txXfrm>
    </dsp:sp>
    <dsp:sp modelId="{B23BB2F4-C264-4591-B43C-A5D18DD031F2}">
      <dsp:nvSpPr>
        <dsp:cNvPr id="0" name=""/>
        <dsp:cNvSpPr/>
      </dsp:nvSpPr>
      <dsp:spPr>
        <a:xfrm>
          <a:off x="6495836" y="3091665"/>
          <a:ext cx="3598900" cy="11193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Ayuntamiento    Ciudadano 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95836" y="3091665"/>
        <a:ext cx="3598900" cy="1119382"/>
      </dsp:txXfrm>
    </dsp:sp>
    <dsp:sp modelId="{8F177FB9-065D-4425-B078-CB8BFE952531}">
      <dsp:nvSpPr>
        <dsp:cNvPr id="0" name=""/>
        <dsp:cNvSpPr/>
      </dsp:nvSpPr>
      <dsp:spPr>
        <a:xfrm>
          <a:off x="6363144" y="1311519"/>
          <a:ext cx="3598900" cy="1455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Partido político    Votante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63144" y="1311519"/>
        <a:ext cx="3598900" cy="1455449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AB116-09EA-4E24-BE82-5022B79FC407}">
      <dsp:nvSpPr>
        <dsp:cNvPr id="0" name=""/>
        <dsp:cNvSpPr/>
      </dsp:nvSpPr>
      <dsp:spPr>
        <a:xfrm>
          <a:off x="0" y="0"/>
          <a:ext cx="6499273" cy="915493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Lugar: </a:t>
          </a: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Tiene que estar al alcance del consumidor que lo necesita.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814" y="26814"/>
        <a:ext cx="5404272" cy="861865"/>
      </dsp:txXfrm>
    </dsp:sp>
    <dsp:sp modelId="{C5A6CEED-D50C-45C3-9C49-B1AB0336E3FF}">
      <dsp:nvSpPr>
        <dsp:cNvPr id="0" name=""/>
        <dsp:cNvSpPr/>
      </dsp:nvSpPr>
      <dsp:spPr>
        <a:xfrm>
          <a:off x="485335" y="1042644"/>
          <a:ext cx="6499273" cy="915493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128321"/>
            <a:satOff val="0"/>
            <a:lumOff val="84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Forma: </a:t>
          </a: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Importa los beneficios al consumidor.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2149" y="1069458"/>
        <a:ext cx="5365239" cy="861865"/>
      </dsp:txXfrm>
    </dsp:sp>
    <dsp:sp modelId="{BB86F74E-BA8D-4414-B826-0D1D2E9B6671}">
      <dsp:nvSpPr>
        <dsp:cNvPr id="0" name=""/>
        <dsp:cNvSpPr/>
      </dsp:nvSpPr>
      <dsp:spPr>
        <a:xfrm>
          <a:off x="970670" y="2085289"/>
          <a:ext cx="6499273" cy="915493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256642"/>
            <a:satOff val="0"/>
            <a:lumOff val="1693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Tiempo: </a:t>
          </a: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Mayor utilidad si están disponibles cuando el consumidor los necesita.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97484" y="2112103"/>
        <a:ext cx="5365239" cy="861865"/>
      </dsp:txXfrm>
    </dsp:sp>
    <dsp:sp modelId="{D6A7E4C6-7953-47F2-93B4-A54CF914614A}">
      <dsp:nvSpPr>
        <dsp:cNvPr id="0" name=""/>
        <dsp:cNvSpPr/>
      </dsp:nvSpPr>
      <dsp:spPr>
        <a:xfrm>
          <a:off x="1456006" y="3127934"/>
          <a:ext cx="6499273" cy="915493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384962"/>
            <a:satOff val="0"/>
            <a:lumOff val="2540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Posesión: </a:t>
          </a: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Ningún producto es útil para el consumidor si no lo sabe poseer, disfrutar o utilizar.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82820" y="3154748"/>
        <a:ext cx="5365239" cy="861865"/>
      </dsp:txXfrm>
    </dsp:sp>
    <dsp:sp modelId="{72B4806F-43D6-4248-B0E3-D9F955C8FE5D}">
      <dsp:nvSpPr>
        <dsp:cNvPr id="0" name=""/>
        <dsp:cNvSpPr/>
      </dsp:nvSpPr>
      <dsp:spPr>
        <a:xfrm>
          <a:off x="1941341" y="4170579"/>
          <a:ext cx="6499273" cy="915493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513283"/>
            <a:satOff val="0"/>
            <a:lumOff val="3387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Información: </a:t>
          </a: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La utilidad aumenta cuando se conoce como utilizarlo, adquirir. 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68155" y="4197393"/>
        <a:ext cx="5365239" cy="861865"/>
      </dsp:txXfrm>
    </dsp:sp>
    <dsp:sp modelId="{8AE84603-E76E-492B-AA7E-29477F2D314B}">
      <dsp:nvSpPr>
        <dsp:cNvPr id="0" name=""/>
        <dsp:cNvSpPr/>
      </dsp:nvSpPr>
      <dsp:spPr>
        <a:xfrm>
          <a:off x="5904203" y="668818"/>
          <a:ext cx="595070" cy="5950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6038094" y="668818"/>
        <a:ext cx="327288" cy="447790"/>
      </dsp:txXfrm>
    </dsp:sp>
    <dsp:sp modelId="{47FE9ED2-38E2-4878-B07D-A376543924C8}">
      <dsp:nvSpPr>
        <dsp:cNvPr id="0" name=""/>
        <dsp:cNvSpPr/>
      </dsp:nvSpPr>
      <dsp:spPr>
        <a:xfrm>
          <a:off x="6389538" y="1711463"/>
          <a:ext cx="595070" cy="5950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6523429" y="1711463"/>
        <a:ext cx="327288" cy="447790"/>
      </dsp:txXfrm>
    </dsp:sp>
    <dsp:sp modelId="{77827DF7-FD9E-4466-B8FA-A0FCD622D33F}">
      <dsp:nvSpPr>
        <dsp:cNvPr id="0" name=""/>
        <dsp:cNvSpPr/>
      </dsp:nvSpPr>
      <dsp:spPr>
        <a:xfrm>
          <a:off x="6874873" y="2738850"/>
          <a:ext cx="595070" cy="5950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7008764" y="2738850"/>
        <a:ext cx="327288" cy="447790"/>
      </dsp:txXfrm>
    </dsp:sp>
    <dsp:sp modelId="{6F81AAEB-267B-4A23-834E-0CCB3F898688}">
      <dsp:nvSpPr>
        <dsp:cNvPr id="0" name=""/>
        <dsp:cNvSpPr/>
      </dsp:nvSpPr>
      <dsp:spPr>
        <a:xfrm>
          <a:off x="7360209" y="3791667"/>
          <a:ext cx="595070" cy="5950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7494100" y="3791667"/>
        <a:ext cx="327288" cy="447790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93A0DF-FE80-4417-88F6-91C686CDBEAF}">
      <dsp:nvSpPr>
        <dsp:cNvPr id="0" name=""/>
        <dsp:cNvSpPr/>
      </dsp:nvSpPr>
      <dsp:spPr>
        <a:xfrm>
          <a:off x="1768341" y="3373713"/>
          <a:ext cx="2083101" cy="178810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Incentivos financieros= vinculan con el comportamiento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90941" y="3650628"/>
        <a:ext cx="1437901" cy="1234272"/>
      </dsp:txXfrm>
    </dsp:sp>
    <dsp:sp modelId="{8A6C83AB-EBE5-4B19-AC4E-F1CD6027CE5B}">
      <dsp:nvSpPr>
        <dsp:cNvPr id="0" name=""/>
        <dsp:cNvSpPr/>
      </dsp:nvSpPr>
      <dsp:spPr>
        <a:xfrm>
          <a:off x="1833496" y="4163859"/>
          <a:ext cx="243181" cy="20969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B89BAF-7F9F-481B-A2EB-8B3BF34C7D41}">
      <dsp:nvSpPr>
        <dsp:cNvPr id="0" name=""/>
        <dsp:cNvSpPr/>
      </dsp:nvSpPr>
      <dsp:spPr>
        <a:xfrm>
          <a:off x="0" y="2401734"/>
          <a:ext cx="2083101" cy="178810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0A39FD5-1CD2-43CD-AE0D-C47D5C8E2872}">
      <dsp:nvSpPr>
        <dsp:cNvPr id="0" name=""/>
        <dsp:cNvSpPr/>
      </dsp:nvSpPr>
      <dsp:spPr>
        <a:xfrm>
          <a:off x="1410452" y="3941882"/>
          <a:ext cx="243181" cy="20969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773D9F5-4845-4BD7-BF7D-7173E2EB3518}">
      <dsp:nvSpPr>
        <dsp:cNvPr id="0" name=""/>
        <dsp:cNvSpPr/>
      </dsp:nvSpPr>
      <dsp:spPr>
        <a:xfrm>
          <a:off x="3534848" y="2388037"/>
          <a:ext cx="2083101" cy="178810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636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636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636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Empleados= Incentivos justos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57448" y="2664952"/>
        <a:ext cx="1437901" cy="1234272"/>
      </dsp:txXfrm>
    </dsp:sp>
    <dsp:sp modelId="{7632F578-418F-4409-B04C-21C9C17E58A0}">
      <dsp:nvSpPr>
        <dsp:cNvPr id="0" name=""/>
        <dsp:cNvSpPr/>
      </dsp:nvSpPr>
      <dsp:spPr>
        <a:xfrm>
          <a:off x="4961818" y="3926296"/>
          <a:ext cx="243181" cy="20969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0B8B51-38AA-4957-A7A4-B583C4412408}">
      <dsp:nvSpPr>
        <dsp:cNvPr id="0" name=""/>
        <dsp:cNvSpPr/>
      </dsp:nvSpPr>
      <dsp:spPr>
        <a:xfrm>
          <a:off x="5310531" y="3370879"/>
          <a:ext cx="2083101" cy="178810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48101D-CB8B-4595-84DA-C249AF2A00C3}">
      <dsp:nvSpPr>
        <dsp:cNvPr id="0" name=""/>
        <dsp:cNvSpPr/>
      </dsp:nvSpPr>
      <dsp:spPr>
        <a:xfrm>
          <a:off x="5358250" y="4171888"/>
          <a:ext cx="243181" cy="20969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501C05A-CDF0-4EE3-B06B-6B3EED51CEFA}">
      <dsp:nvSpPr>
        <dsp:cNvPr id="0" name=""/>
        <dsp:cNvSpPr/>
      </dsp:nvSpPr>
      <dsp:spPr>
        <a:xfrm>
          <a:off x="1768341" y="1424559"/>
          <a:ext cx="2083101" cy="178810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27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27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27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Estándares de productividad/calidad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90941" y="1701474"/>
        <a:ext cx="1437901" cy="1234272"/>
      </dsp:txXfrm>
    </dsp:sp>
    <dsp:sp modelId="{F5821D8D-CAB3-4846-9BE9-BD9FD1544C1C}">
      <dsp:nvSpPr>
        <dsp:cNvPr id="0" name=""/>
        <dsp:cNvSpPr/>
      </dsp:nvSpPr>
      <dsp:spPr>
        <a:xfrm>
          <a:off x="3186135" y="1461398"/>
          <a:ext cx="243181" cy="20969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951CA1B-56CB-4DA2-97D3-B256FBD99B16}">
      <dsp:nvSpPr>
        <dsp:cNvPr id="0" name=""/>
        <dsp:cNvSpPr/>
      </dsp:nvSpPr>
      <dsp:spPr>
        <a:xfrm>
          <a:off x="3534848" y="438883"/>
          <a:ext cx="2083101" cy="178810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CB5638D-81F8-4643-8522-E703FC9DDFC2}">
      <dsp:nvSpPr>
        <dsp:cNvPr id="0" name=""/>
        <dsp:cNvSpPr/>
      </dsp:nvSpPr>
      <dsp:spPr>
        <a:xfrm>
          <a:off x="3582566" y="1231391"/>
          <a:ext cx="243181" cy="20969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9E437D-B348-4E34-BF30-2C7C4BDC395E}">
      <dsp:nvSpPr>
        <dsp:cNvPr id="0" name=""/>
        <dsp:cNvSpPr/>
      </dsp:nvSpPr>
      <dsp:spPr>
        <a:xfrm>
          <a:off x="5310531" y="1421725"/>
          <a:ext cx="2083101" cy="178810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90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90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90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Formas de pago sencillas y comprensibles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33131" y="1698640"/>
        <a:ext cx="1437901" cy="1234272"/>
      </dsp:txXfrm>
    </dsp:sp>
    <dsp:sp modelId="{C9095417-3968-4D6A-B48B-F588F8A06594}">
      <dsp:nvSpPr>
        <dsp:cNvPr id="0" name=""/>
        <dsp:cNvSpPr/>
      </dsp:nvSpPr>
      <dsp:spPr>
        <a:xfrm>
          <a:off x="7101814" y="2210927"/>
          <a:ext cx="243181" cy="20969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8F7D6-71D4-4834-87AF-4E0840F770B2}">
      <dsp:nvSpPr>
        <dsp:cNvPr id="0" name=""/>
        <dsp:cNvSpPr/>
      </dsp:nvSpPr>
      <dsp:spPr>
        <a:xfrm>
          <a:off x="7093555" y="2404567"/>
          <a:ext cx="2083101" cy="178810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312CF55-7283-41CA-A108-5F8F265730C3}">
      <dsp:nvSpPr>
        <dsp:cNvPr id="0" name=""/>
        <dsp:cNvSpPr/>
      </dsp:nvSpPr>
      <dsp:spPr>
        <a:xfrm>
          <a:off x="7513846" y="2436211"/>
          <a:ext cx="243181" cy="20969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BA7E0-16E0-4847-971F-0C02C853414B}">
      <dsp:nvSpPr>
        <dsp:cNvPr id="0" name=""/>
        <dsp:cNvSpPr/>
      </dsp:nvSpPr>
      <dsp:spPr>
        <a:xfrm>
          <a:off x="5915638" y="3882134"/>
          <a:ext cx="5374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7455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621B3-1244-4DC6-BB37-2BF44812AD0B}">
      <dsp:nvSpPr>
        <dsp:cNvPr id="0" name=""/>
        <dsp:cNvSpPr/>
      </dsp:nvSpPr>
      <dsp:spPr>
        <a:xfrm>
          <a:off x="2690905" y="2194560"/>
          <a:ext cx="537455" cy="17332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8727" y="0"/>
              </a:lnTo>
              <a:lnTo>
                <a:pt x="268727" y="1733294"/>
              </a:lnTo>
              <a:lnTo>
                <a:pt x="537455" y="173329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3A79A9-1EA9-42A7-8EB7-47D8E7BABAE7}">
      <dsp:nvSpPr>
        <dsp:cNvPr id="0" name=""/>
        <dsp:cNvSpPr/>
      </dsp:nvSpPr>
      <dsp:spPr>
        <a:xfrm>
          <a:off x="5915638" y="2726604"/>
          <a:ext cx="5374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7455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42BBBF-CBB3-49C6-87FF-C552FD69F0F1}">
      <dsp:nvSpPr>
        <dsp:cNvPr id="0" name=""/>
        <dsp:cNvSpPr/>
      </dsp:nvSpPr>
      <dsp:spPr>
        <a:xfrm>
          <a:off x="2690905" y="2194560"/>
          <a:ext cx="537455" cy="577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8727" y="0"/>
              </a:lnTo>
              <a:lnTo>
                <a:pt x="268727" y="577764"/>
              </a:lnTo>
              <a:lnTo>
                <a:pt x="537455" y="57776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FD8864-38C5-4B2E-82FD-5C78B0AC29B7}">
      <dsp:nvSpPr>
        <dsp:cNvPr id="0" name=""/>
        <dsp:cNvSpPr/>
      </dsp:nvSpPr>
      <dsp:spPr>
        <a:xfrm>
          <a:off x="5915638" y="1571075"/>
          <a:ext cx="5374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7455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A9BA6B-9CB9-4202-90B8-B376F78B53E4}">
      <dsp:nvSpPr>
        <dsp:cNvPr id="0" name=""/>
        <dsp:cNvSpPr/>
      </dsp:nvSpPr>
      <dsp:spPr>
        <a:xfrm>
          <a:off x="2690905" y="1616795"/>
          <a:ext cx="537455" cy="577764"/>
        </a:xfrm>
        <a:custGeom>
          <a:avLst/>
          <a:gdLst/>
          <a:ahLst/>
          <a:cxnLst/>
          <a:rect l="0" t="0" r="0" b="0"/>
          <a:pathLst>
            <a:path>
              <a:moveTo>
                <a:pt x="0" y="577764"/>
              </a:moveTo>
              <a:lnTo>
                <a:pt x="268727" y="577764"/>
              </a:lnTo>
              <a:lnTo>
                <a:pt x="268727" y="0"/>
              </a:lnTo>
              <a:lnTo>
                <a:pt x="537455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79935-8951-457D-8C06-015F85D7F3C2}">
      <dsp:nvSpPr>
        <dsp:cNvPr id="0" name=""/>
        <dsp:cNvSpPr/>
      </dsp:nvSpPr>
      <dsp:spPr>
        <a:xfrm>
          <a:off x="5915638" y="415545"/>
          <a:ext cx="5374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7455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A11348-79A4-4310-AF5C-017E7759AEFB}">
      <dsp:nvSpPr>
        <dsp:cNvPr id="0" name=""/>
        <dsp:cNvSpPr/>
      </dsp:nvSpPr>
      <dsp:spPr>
        <a:xfrm>
          <a:off x="2690905" y="461265"/>
          <a:ext cx="537455" cy="1733294"/>
        </a:xfrm>
        <a:custGeom>
          <a:avLst/>
          <a:gdLst/>
          <a:ahLst/>
          <a:cxnLst/>
          <a:rect l="0" t="0" r="0" b="0"/>
          <a:pathLst>
            <a:path>
              <a:moveTo>
                <a:pt x="0" y="1733294"/>
              </a:moveTo>
              <a:lnTo>
                <a:pt x="268727" y="1733294"/>
              </a:lnTo>
              <a:lnTo>
                <a:pt x="268727" y="0"/>
              </a:lnTo>
              <a:lnTo>
                <a:pt x="537455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E2DC7-882E-4FCC-A43D-A60F74436B61}">
      <dsp:nvSpPr>
        <dsp:cNvPr id="0" name=""/>
        <dsp:cNvSpPr/>
      </dsp:nvSpPr>
      <dsp:spPr>
        <a:xfrm>
          <a:off x="3627" y="1784750"/>
          <a:ext cx="2687277" cy="81961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sz="2400" b="1" kern="1200" dirty="0">
            <a:solidFill>
              <a:schemeClr val="accent6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27" y="1784750"/>
        <a:ext cx="2687277" cy="819619"/>
      </dsp:txXfrm>
    </dsp:sp>
    <dsp:sp modelId="{1654EAEC-B3D9-4973-B342-792891CB85EE}">
      <dsp:nvSpPr>
        <dsp:cNvPr id="0" name=""/>
        <dsp:cNvSpPr/>
      </dsp:nvSpPr>
      <dsp:spPr>
        <a:xfrm>
          <a:off x="3228361" y="51455"/>
          <a:ext cx="2687277" cy="81961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Planificación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28361" y="51455"/>
        <a:ext cx="2687277" cy="819619"/>
      </dsp:txXfrm>
    </dsp:sp>
    <dsp:sp modelId="{C1A304D8-2C2E-4C6F-899A-5EC9B04422FE}">
      <dsp:nvSpPr>
        <dsp:cNvPr id="0" name=""/>
        <dsp:cNvSpPr/>
      </dsp:nvSpPr>
      <dsp:spPr>
        <a:xfrm>
          <a:off x="6453094" y="51455"/>
          <a:ext cx="2687277" cy="8196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Prevención de las necesidades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53094" y="51455"/>
        <a:ext cx="2687277" cy="819619"/>
      </dsp:txXfrm>
    </dsp:sp>
    <dsp:sp modelId="{2B3E7AF4-1BB5-4EA6-9895-CE994A97A497}">
      <dsp:nvSpPr>
        <dsp:cNvPr id="0" name=""/>
        <dsp:cNvSpPr/>
      </dsp:nvSpPr>
      <dsp:spPr>
        <a:xfrm>
          <a:off x="3228361" y="1206985"/>
          <a:ext cx="2687277" cy="81961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Selección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28361" y="1206985"/>
        <a:ext cx="2687277" cy="819619"/>
      </dsp:txXfrm>
    </dsp:sp>
    <dsp:sp modelId="{D5F48913-CDAA-4DAA-86F9-C1E19A725BBB}">
      <dsp:nvSpPr>
        <dsp:cNvPr id="0" name=""/>
        <dsp:cNvSpPr/>
      </dsp:nvSpPr>
      <dsp:spPr>
        <a:xfrm>
          <a:off x="6453094" y="1206985"/>
          <a:ext cx="2687277" cy="8196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Elección del candidato para cada puesto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53094" y="1206985"/>
        <a:ext cx="2687277" cy="819619"/>
      </dsp:txXfrm>
    </dsp:sp>
    <dsp:sp modelId="{58AED001-D056-47FA-9AF9-3EA7645833B0}">
      <dsp:nvSpPr>
        <dsp:cNvPr id="0" name=""/>
        <dsp:cNvSpPr/>
      </dsp:nvSpPr>
      <dsp:spPr>
        <a:xfrm>
          <a:off x="3228361" y="2362514"/>
          <a:ext cx="2687277" cy="81961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Motivación y formación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28361" y="2362514"/>
        <a:ext cx="2687277" cy="819619"/>
      </dsp:txXfrm>
    </dsp:sp>
    <dsp:sp modelId="{05C71B88-81B6-4308-8B81-4E925B483843}">
      <dsp:nvSpPr>
        <dsp:cNvPr id="0" name=""/>
        <dsp:cNvSpPr/>
      </dsp:nvSpPr>
      <dsp:spPr>
        <a:xfrm>
          <a:off x="6453094" y="2362514"/>
          <a:ext cx="2687277" cy="8196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Políticas de integración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53094" y="2362514"/>
        <a:ext cx="2687277" cy="819619"/>
      </dsp:txXfrm>
    </dsp:sp>
    <dsp:sp modelId="{27E58F2D-951C-4F80-A775-FEB919EED138}">
      <dsp:nvSpPr>
        <dsp:cNvPr id="0" name=""/>
        <dsp:cNvSpPr/>
      </dsp:nvSpPr>
      <dsp:spPr>
        <a:xfrm>
          <a:off x="3228361" y="3518044"/>
          <a:ext cx="2687277" cy="81961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Valoración de los puestos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28361" y="3518044"/>
        <a:ext cx="2687277" cy="819619"/>
      </dsp:txXfrm>
    </dsp:sp>
    <dsp:sp modelId="{8047FBC2-7836-4B5F-A986-8185C620BDED}">
      <dsp:nvSpPr>
        <dsp:cNvPr id="0" name=""/>
        <dsp:cNvSpPr/>
      </dsp:nvSpPr>
      <dsp:spPr>
        <a:xfrm>
          <a:off x="6453094" y="3518044"/>
          <a:ext cx="2687277" cy="8196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Análisis de los puestos jerárquicamente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53094" y="3518044"/>
        <a:ext cx="2687277" cy="819619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72080-4D05-4131-83BF-C6DFCC081F43}">
      <dsp:nvSpPr>
        <dsp:cNvPr id="0" name=""/>
        <dsp:cNvSpPr/>
      </dsp:nvSpPr>
      <dsp:spPr>
        <a:xfrm>
          <a:off x="3065675" y="1283468"/>
          <a:ext cx="3197412" cy="319741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Incentivos y contribuciones concepto de equilibrio organizacional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33925" y="1751718"/>
        <a:ext cx="2260912" cy="2260912"/>
      </dsp:txXfrm>
    </dsp:sp>
    <dsp:sp modelId="{C3C48067-3A80-401C-815E-75C90CB32B9D}">
      <dsp:nvSpPr>
        <dsp:cNvPr id="0" name=""/>
        <dsp:cNvSpPr/>
      </dsp:nvSpPr>
      <dsp:spPr>
        <a:xfrm>
          <a:off x="3290557" y="570"/>
          <a:ext cx="2747648" cy="1598706"/>
        </a:xfrm>
        <a:prstGeom prst="ellipse">
          <a:avLst/>
        </a:prstGeom>
        <a:solidFill>
          <a:schemeClr val="accent4">
            <a:alpha val="50000"/>
            <a:hueOff val="2598923"/>
            <a:satOff val="-11992"/>
            <a:lumOff val="44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92941" y="234695"/>
        <a:ext cx="1942880" cy="1130456"/>
      </dsp:txXfrm>
    </dsp:sp>
    <dsp:sp modelId="{2DE54D83-2A70-4ACF-85A6-10BC89B9DD90}">
      <dsp:nvSpPr>
        <dsp:cNvPr id="0" name=""/>
        <dsp:cNvSpPr/>
      </dsp:nvSpPr>
      <dsp:spPr>
        <a:xfrm>
          <a:off x="5443078" y="2082821"/>
          <a:ext cx="2607106" cy="1598706"/>
        </a:xfrm>
        <a:prstGeom prst="ellipse">
          <a:avLst/>
        </a:prstGeom>
        <a:solidFill>
          <a:schemeClr val="accent4">
            <a:alpha val="50000"/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latin typeface="Arial" panose="020B0604020202020204" pitchFamily="34" charset="0"/>
              <a:cs typeface="Arial" panose="020B0604020202020204" pitchFamily="34" charset="0"/>
            </a:rPr>
            <a:t>Recompensa</a:t>
          </a:r>
          <a:endParaRPr lang="es-MX" sz="2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24880" y="2316946"/>
        <a:ext cx="1843502" cy="1130456"/>
      </dsp:txXfrm>
    </dsp:sp>
    <dsp:sp modelId="{977F1468-4EDA-43EE-ADB1-1A178E925C04}">
      <dsp:nvSpPr>
        <dsp:cNvPr id="0" name=""/>
        <dsp:cNvSpPr/>
      </dsp:nvSpPr>
      <dsp:spPr>
        <a:xfrm>
          <a:off x="3307487" y="4165072"/>
          <a:ext cx="2713787" cy="1598706"/>
        </a:xfrm>
        <a:prstGeom prst="ellipse">
          <a:avLst/>
        </a:prstGeom>
        <a:solidFill>
          <a:schemeClr val="accent4">
            <a:alpha val="50000"/>
            <a:hueOff val="7796769"/>
            <a:satOff val="-35976"/>
            <a:lumOff val="132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Valores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04912" y="4399197"/>
        <a:ext cx="1918937" cy="1130456"/>
      </dsp:txXfrm>
    </dsp:sp>
    <dsp:sp modelId="{06B6779D-80F0-40D2-A91D-DA3FE685F264}">
      <dsp:nvSpPr>
        <dsp:cNvPr id="0" name=""/>
        <dsp:cNvSpPr/>
      </dsp:nvSpPr>
      <dsp:spPr>
        <a:xfrm>
          <a:off x="1261847" y="2082821"/>
          <a:ext cx="2640566" cy="1598706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Grupos sociales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48549" y="2316946"/>
        <a:ext cx="1867162" cy="1130456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8E77D-21E4-429C-AF43-47B22BC49FFE}">
      <dsp:nvSpPr>
        <dsp:cNvPr id="0" name=""/>
        <dsp:cNvSpPr/>
      </dsp:nvSpPr>
      <dsp:spPr>
        <a:xfrm>
          <a:off x="4969967" y="39653"/>
          <a:ext cx="1333029" cy="1333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Premios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69967" y="39653"/>
        <a:ext cx="1333029" cy="1333029"/>
      </dsp:txXfrm>
    </dsp:sp>
    <dsp:sp modelId="{FA31CB8C-6F2E-4681-891E-03004F487C18}">
      <dsp:nvSpPr>
        <dsp:cNvPr id="0" name=""/>
        <dsp:cNvSpPr/>
      </dsp:nvSpPr>
      <dsp:spPr>
        <a:xfrm>
          <a:off x="1831490" y="763"/>
          <a:ext cx="5001324" cy="5001324"/>
        </a:xfrm>
        <a:prstGeom prst="circularArrow">
          <a:avLst>
            <a:gd name="adj1" fmla="val 5197"/>
            <a:gd name="adj2" fmla="val 335715"/>
            <a:gd name="adj3" fmla="val 21294049"/>
            <a:gd name="adj4" fmla="val 19765532"/>
            <a:gd name="adj5" fmla="val 606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D2689E-B969-47B4-AB98-EA233B16A844}">
      <dsp:nvSpPr>
        <dsp:cNvPr id="0" name=""/>
        <dsp:cNvSpPr/>
      </dsp:nvSpPr>
      <dsp:spPr>
        <a:xfrm>
          <a:off x="5776088" y="2520637"/>
          <a:ext cx="1333029" cy="1333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B</a:t>
          </a:r>
          <a:r>
            <a:rPr lang="es-MX" sz="2000" kern="1200" dirty="0" smtClean="0"/>
            <a:t>eneficios sociales</a:t>
          </a:r>
          <a:endParaRPr lang="es-MX" sz="2000" kern="1200" dirty="0"/>
        </a:p>
      </dsp:txBody>
      <dsp:txXfrm>
        <a:off x="5776088" y="2520637"/>
        <a:ext cx="1333029" cy="1333029"/>
      </dsp:txXfrm>
    </dsp:sp>
    <dsp:sp modelId="{E60D779E-44C7-472C-810D-586C7A7B94CE}">
      <dsp:nvSpPr>
        <dsp:cNvPr id="0" name=""/>
        <dsp:cNvSpPr/>
      </dsp:nvSpPr>
      <dsp:spPr>
        <a:xfrm>
          <a:off x="1910911" y="13"/>
          <a:ext cx="5001324" cy="5001324"/>
        </a:xfrm>
        <a:prstGeom prst="circularArrow">
          <a:avLst>
            <a:gd name="adj1" fmla="val 5197"/>
            <a:gd name="adj2" fmla="val 335715"/>
            <a:gd name="adj3" fmla="val 3641657"/>
            <a:gd name="adj4" fmla="val 2252665"/>
            <a:gd name="adj5" fmla="val 6064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0CCFD7C-A95A-4732-BD02-C52ABCFAFDAD}">
      <dsp:nvSpPr>
        <dsp:cNvPr id="0" name=""/>
        <dsp:cNvSpPr/>
      </dsp:nvSpPr>
      <dsp:spPr>
        <a:xfrm>
          <a:off x="3439835" y="4053970"/>
          <a:ext cx="1784633" cy="1333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Crecimiento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39835" y="4053970"/>
        <a:ext cx="1784633" cy="1333029"/>
      </dsp:txXfrm>
    </dsp:sp>
    <dsp:sp modelId="{4CEBA4A2-EDB2-4454-804A-043B156412C0}">
      <dsp:nvSpPr>
        <dsp:cNvPr id="0" name=""/>
        <dsp:cNvSpPr/>
      </dsp:nvSpPr>
      <dsp:spPr>
        <a:xfrm>
          <a:off x="1789228" y="13"/>
          <a:ext cx="5001324" cy="5001324"/>
        </a:xfrm>
        <a:prstGeom prst="circularArrow">
          <a:avLst>
            <a:gd name="adj1" fmla="val 5197"/>
            <a:gd name="adj2" fmla="val 335715"/>
            <a:gd name="adj3" fmla="val 8211620"/>
            <a:gd name="adj4" fmla="val 6822627"/>
            <a:gd name="adj5" fmla="val 6064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B8541EF-1B64-4830-89B2-4298640C6C7B}">
      <dsp:nvSpPr>
        <dsp:cNvPr id="0" name=""/>
        <dsp:cNvSpPr/>
      </dsp:nvSpPr>
      <dsp:spPr>
        <a:xfrm>
          <a:off x="1343034" y="2520637"/>
          <a:ext cx="1757333" cy="1333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Supervisión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43034" y="2520637"/>
        <a:ext cx="1757333" cy="1333029"/>
      </dsp:txXfrm>
    </dsp:sp>
    <dsp:sp modelId="{747E9352-03FD-46A0-9F2F-444C68427AF0}">
      <dsp:nvSpPr>
        <dsp:cNvPr id="0" name=""/>
        <dsp:cNvSpPr/>
      </dsp:nvSpPr>
      <dsp:spPr>
        <a:xfrm>
          <a:off x="1831490" y="763"/>
          <a:ext cx="5001324" cy="5001324"/>
        </a:xfrm>
        <a:prstGeom prst="circularArrow">
          <a:avLst>
            <a:gd name="adj1" fmla="val 5197"/>
            <a:gd name="adj2" fmla="val 335715"/>
            <a:gd name="adj3" fmla="val 12298753"/>
            <a:gd name="adj4" fmla="val 10770236"/>
            <a:gd name="adj5" fmla="val 6064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9AEADF5-08CC-49CF-BA52-276FE8092094}">
      <dsp:nvSpPr>
        <dsp:cNvPr id="0" name=""/>
        <dsp:cNvSpPr/>
      </dsp:nvSpPr>
      <dsp:spPr>
        <a:xfrm>
          <a:off x="2361306" y="39653"/>
          <a:ext cx="1333029" cy="1333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Salarios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61306" y="39653"/>
        <a:ext cx="1333029" cy="1333029"/>
      </dsp:txXfrm>
    </dsp:sp>
    <dsp:sp modelId="{25C3B3E8-F51B-4C2D-8460-3D63F32C6350}">
      <dsp:nvSpPr>
        <dsp:cNvPr id="0" name=""/>
        <dsp:cNvSpPr/>
      </dsp:nvSpPr>
      <dsp:spPr>
        <a:xfrm>
          <a:off x="1831490" y="763"/>
          <a:ext cx="5001324" cy="5001324"/>
        </a:xfrm>
        <a:prstGeom prst="circularArrow">
          <a:avLst>
            <a:gd name="adj1" fmla="val 5197"/>
            <a:gd name="adj2" fmla="val 335715"/>
            <a:gd name="adj3" fmla="val 16866520"/>
            <a:gd name="adj4" fmla="val 15197765"/>
            <a:gd name="adj5" fmla="val 6064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4EC52D-0980-4896-B5E6-95DAD591822A}">
      <dsp:nvSpPr>
        <dsp:cNvPr id="0" name=""/>
        <dsp:cNvSpPr/>
      </dsp:nvSpPr>
      <dsp:spPr>
        <a:xfrm rot="5400000">
          <a:off x="-341861" y="1061250"/>
          <a:ext cx="1513444" cy="1827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720409-85E3-4AF3-A593-C02CB47AB63E}">
      <dsp:nvSpPr>
        <dsp:cNvPr id="0" name=""/>
        <dsp:cNvSpPr/>
      </dsp:nvSpPr>
      <dsp:spPr>
        <a:xfrm>
          <a:off x="3742" y="91599"/>
          <a:ext cx="2031027" cy="121861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Trabajo</a:t>
          </a:r>
          <a:endParaRPr lang="es-MX" sz="23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434" y="127291"/>
        <a:ext cx="1959643" cy="1147232"/>
      </dsp:txXfrm>
    </dsp:sp>
    <dsp:sp modelId="{A3D499BF-E0FB-4894-B2C8-B55A631676B2}">
      <dsp:nvSpPr>
        <dsp:cNvPr id="0" name=""/>
        <dsp:cNvSpPr/>
      </dsp:nvSpPr>
      <dsp:spPr>
        <a:xfrm rot="5400000">
          <a:off x="-341861" y="2584520"/>
          <a:ext cx="1513444" cy="182792"/>
        </a:xfrm>
        <a:prstGeom prst="rect">
          <a:avLst/>
        </a:prstGeom>
        <a:solidFill>
          <a:schemeClr val="accent5">
            <a:hueOff val="-1050478"/>
            <a:satOff val="-1461"/>
            <a:lumOff val="-56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73F597-16FD-4F18-AC8A-B53F6CD557D8}">
      <dsp:nvSpPr>
        <dsp:cNvPr id="0" name=""/>
        <dsp:cNvSpPr/>
      </dsp:nvSpPr>
      <dsp:spPr>
        <a:xfrm>
          <a:off x="3742" y="1614869"/>
          <a:ext cx="2031027" cy="1218616"/>
        </a:xfrm>
        <a:prstGeom prst="roundRect">
          <a:avLst>
            <a:gd name="adj" fmla="val 10000"/>
          </a:avLst>
        </a:prstGeom>
        <a:solidFill>
          <a:schemeClr val="accent5">
            <a:hueOff val="-919168"/>
            <a:satOff val="-1278"/>
            <a:lumOff val="-49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Esfuerzo</a:t>
          </a:r>
          <a:endParaRPr lang="es-MX" sz="23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434" y="1650561"/>
        <a:ext cx="1959643" cy="1147232"/>
      </dsp:txXfrm>
    </dsp:sp>
    <dsp:sp modelId="{7CA59527-301F-4129-AB4B-2C160013E83E}">
      <dsp:nvSpPr>
        <dsp:cNvPr id="0" name=""/>
        <dsp:cNvSpPr/>
      </dsp:nvSpPr>
      <dsp:spPr>
        <a:xfrm>
          <a:off x="419773" y="3346156"/>
          <a:ext cx="2691439" cy="182792"/>
        </a:xfrm>
        <a:prstGeom prst="rect">
          <a:avLst/>
        </a:prstGeom>
        <a:solidFill>
          <a:schemeClr val="accent5">
            <a:hueOff val="-2100956"/>
            <a:satOff val="-2922"/>
            <a:lumOff val="-112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E1B533-8C20-4726-9792-BF7C8830F8EB}">
      <dsp:nvSpPr>
        <dsp:cNvPr id="0" name=""/>
        <dsp:cNvSpPr/>
      </dsp:nvSpPr>
      <dsp:spPr>
        <a:xfrm>
          <a:off x="3742" y="3138140"/>
          <a:ext cx="2031027" cy="1218616"/>
        </a:xfrm>
        <a:prstGeom prst="roundRect">
          <a:avLst>
            <a:gd name="adj" fmla="val 10000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Dedicación</a:t>
          </a:r>
          <a:endParaRPr lang="es-MX" sz="23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434" y="3173832"/>
        <a:ext cx="1959643" cy="1147232"/>
      </dsp:txXfrm>
    </dsp:sp>
    <dsp:sp modelId="{5B07AE50-F666-43D8-9FB9-443087565ABA}">
      <dsp:nvSpPr>
        <dsp:cNvPr id="0" name=""/>
        <dsp:cNvSpPr/>
      </dsp:nvSpPr>
      <dsp:spPr>
        <a:xfrm rot="16200000">
          <a:off x="2359404" y="2584520"/>
          <a:ext cx="1513444" cy="182792"/>
        </a:xfrm>
        <a:prstGeom prst="rect">
          <a:avLst/>
        </a:prstGeom>
        <a:solidFill>
          <a:schemeClr val="accent5">
            <a:hueOff val="-3151433"/>
            <a:satOff val="-4383"/>
            <a:lumOff val="-168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BE3012-AEF3-4FE5-9804-EF46457168BD}">
      <dsp:nvSpPr>
        <dsp:cNvPr id="0" name=""/>
        <dsp:cNvSpPr/>
      </dsp:nvSpPr>
      <dsp:spPr>
        <a:xfrm>
          <a:off x="2705008" y="3138140"/>
          <a:ext cx="2031027" cy="1218616"/>
        </a:xfrm>
        <a:prstGeom prst="roundRect">
          <a:avLst>
            <a:gd name="adj" fmla="val 10000"/>
          </a:avLst>
        </a:prstGeom>
        <a:solidFill>
          <a:schemeClr val="accent5">
            <a:hueOff val="-2757504"/>
            <a:satOff val="-3835"/>
            <a:lumOff val="-147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Puntualidad</a:t>
          </a:r>
          <a:endParaRPr lang="es-MX" sz="23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40700" y="3173832"/>
        <a:ext cx="1959643" cy="1147232"/>
      </dsp:txXfrm>
    </dsp:sp>
    <dsp:sp modelId="{4D12741C-6B27-4905-87C3-5DDD356A4BBD}">
      <dsp:nvSpPr>
        <dsp:cNvPr id="0" name=""/>
        <dsp:cNvSpPr/>
      </dsp:nvSpPr>
      <dsp:spPr>
        <a:xfrm rot="16200000">
          <a:off x="2359404" y="1061250"/>
          <a:ext cx="1513444" cy="182792"/>
        </a:xfrm>
        <a:prstGeom prst="rect">
          <a:avLst/>
        </a:prstGeom>
        <a:solidFill>
          <a:schemeClr val="accent5">
            <a:hueOff val="-4201911"/>
            <a:satOff val="-5845"/>
            <a:lumOff val="-224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CCC227-11C3-4EF9-8FB0-40361F0CEA4E}">
      <dsp:nvSpPr>
        <dsp:cNvPr id="0" name=""/>
        <dsp:cNvSpPr/>
      </dsp:nvSpPr>
      <dsp:spPr>
        <a:xfrm>
          <a:off x="2705008" y="1614869"/>
          <a:ext cx="2031027" cy="1218616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Persistencia</a:t>
          </a:r>
          <a:endParaRPr lang="es-MX" sz="23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40700" y="1650561"/>
        <a:ext cx="1959643" cy="1147232"/>
      </dsp:txXfrm>
    </dsp:sp>
    <dsp:sp modelId="{8EF43D1D-5BB2-47F3-A454-66839054DE3A}">
      <dsp:nvSpPr>
        <dsp:cNvPr id="0" name=""/>
        <dsp:cNvSpPr/>
      </dsp:nvSpPr>
      <dsp:spPr>
        <a:xfrm>
          <a:off x="3121040" y="299615"/>
          <a:ext cx="2691439" cy="182792"/>
        </a:xfrm>
        <a:prstGeom prst="rect">
          <a:avLst/>
        </a:prstGeom>
        <a:solidFill>
          <a:schemeClr val="accent5">
            <a:hueOff val="-5252389"/>
            <a:satOff val="-7306"/>
            <a:lumOff val="-280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BAAB1B-EAA6-43BB-B2FA-65EC54BD0ABD}">
      <dsp:nvSpPr>
        <dsp:cNvPr id="0" name=""/>
        <dsp:cNvSpPr/>
      </dsp:nvSpPr>
      <dsp:spPr>
        <a:xfrm>
          <a:off x="2705008" y="91599"/>
          <a:ext cx="2031027" cy="1218616"/>
        </a:xfrm>
        <a:prstGeom prst="roundRect">
          <a:avLst>
            <a:gd name="adj" fmla="val 10000"/>
          </a:avLst>
        </a:prstGeom>
        <a:solidFill>
          <a:schemeClr val="accent5">
            <a:hueOff val="-4595840"/>
            <a:satOff val="-6392"/>
            <a:lumOff val="-245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Esmero</a:t>
          </a:r>
          <a:endParaRPr lang="es-MX" sz="23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40700" y="127291"/>
        <a:ext cx="1959643" cy="1147232"/>
      </dsp:txXfrm>
    </dsp:sp>
    <dsp:sp modelId="{EF271857-9D71-4FC6-A678-7877653CB0BC}">
      <dsp:nvSpPr>
        <dsp:cNvPr id="0" name=""/>
        <dsp:cNvSpPr/>
      </dsp:nvSpPr>
      <dsp:spPr>
        <a:xfrm rot="5400000">
          <a:off x="5060670" y="1061250"/>
          <a:ext cx="1513444" cy="182792"/>
        </a:xfrm>
        <a:prstGeom prst="rect">
          <a:avLst/>
        </a:prstGeom>
        <a:solidFill>
          <a:schemeClr val="accent5">
            <a:hueOff val="-6302867"/>
            <a:satOff val="-8767"/>
            <a:lumOff val="-336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3232F-F3D4-40DB-899F-E3C39D078A7D}">
      <dsp:nvSpPr>
        <dsp:cNvPr id="0" name=""/>
        <dsp:cNvSpPr/>
      </dsp:nvSpPr>
      <dsp:spPr>
        <a:xfrm>
          <a:off x="5406274" y="91599"/>
          <a:ext cx="2031027" cy="1218616"/>
        </a:xfrm>
        <a:prstGeom prst="roundRect">
          <a:avLst>
            <a:gd name="adj" fmla="val 10000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Elogios</a:t>
          </a:r>
          <a:endParaRPr lang="es-MX" sz="23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41966" y="127291"/>
        <a:ext cx="1959643" cy="1147232"/>
      </dsp:txXfrm>
    </dsp:sp>
    <dsp:sp modelId="{558CBB2A-A4A2-485C-9F7F-55BA844E54CC}">
      <dsp:nvSpPr>
        <dsp:cNvPr id="0" name=""/>
        <dsp:cNvSpPr/>
      </dsp:nvSpPr>
      <dsp:spPr>
        <a:xfrm rot="5400000">
          <a:off x="5060670" y="2584520"/>
          <a:ext cx="1513444" cy="182792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25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08C3B0-A1AD-449E-8178-9FB27620F43A}">
      <dsp:nvSpPr>
        <dsp:cNvPr id="0" name=""/>
        <dsp:cNvSpPr/>
      </dsp:nvSpPr>
      <dsp:spPr>
        <a:xfrm>
          <a:off x="5406274" y="1614869"/>
          <a:ext cx="2031027" cy="1218616"/>
        </a:xfrm>
        <a:prstGeom prst="roundRect">
          <a:avLst>
            <a:gd name="adj" fmla="val 10000"/>
          </a:avLst>
        </a:prstGeom>
        <a:solidFill>
          <a:schemeClr val="accent5">
            <a:hueOff val="-6434176"/>
            <a:satOff val="-8949"/>
            <a:lumOff val="-343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Mejora</a:t>
          </a:r>
          <a:endParaRPr lang="es-MX" sz="23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41966" y="1650561"/>
        <a:ext cx="1959643" cy="1147232"/>
      </dsp:txXfrm>
    </dsp:sp>
    <dsp:sp modelId="{FB48E163-8B3F-4CC0-89AD-8125535318B2}">
      <dsp:nvSpPr>
        <dsp:cNvPr id="0" name=""/>
        <dsp:cNvSpPr/>
      </dsp:nvSpPr>
      <dsp:spPr>
        <a:xfrm>
          <a:off x="5406274" y="3138140"/>
          <a:ext cx="2031027" cy="1218616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Organización</a:t>
          </a:r>
          <a:endParaRPr lang="es-MX" sz="23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41966" y="3173832"/>
        <a:ext cx="1959643" cy="1147232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40920-053C-48FB-BFC2-4392F04A62F6}">
      <dsp:nvSpPr>
        <dsp:cNvPr id="0" name=""/>
        <dsp:cNvSpPr/>
      </dsp:nvSpPr>
      <dsp:spPr>
        <a:xfrm>
          <a:off x="5153567" y="1703435"/>
          <a:ext cx="4718102" cy="396826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>
          <a:noFill/>
        </a:ln>
        <a:effectLst/>
        <a:scene3d>
          <a:camera prst="orthographicFront"/>
          <a:lightRig rig="chilly" dir="t"/>
        </a:scene3d>
        <a:sp3d z="-257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24025C-9354-486C-AA71-0F8849914A0B}">
      <dsp:nvSpPr>
        <dsp:cNvPr id="0" name=""/>
        <dsp:cNvSpPr/>
      </dsp:nvSpPr>
      <dsp:spPr>
        <a:xfrm>
          <a:off x="231408" y="785953"/>
          <a:ext cx="4969383" cy="5152365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Concepto:</a:t>
          </a:r>
          <a:b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s-MX" sz="23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El concepto de motivación a nivel individual conduce al de clima organizacional a nivel de la organización, la satisfacción de las necesidades de pertenencia a un grupo social de estima y de autorrealización</a:t>
          </a:r>
          <a:r>
            <a:rPr lang="es-MX" sz="2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. </a:t>
          </a:r>
          <a:endParaRPr lang="es-MX" sz="22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31408" y="785953"/>
        <a:ext cx="4969383" cy="5152365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41C9C7-813C-42D5-8226-84EE47333C8A}">
      <dsp:nvSpPr>
        <dsp:cNvPr id="0" name=""/>
        <dsp:cNvSpPr/>
      </dsp:nvSpPr>
      <dsp:spPr>
        <a:xfrm>
          <a:off x="763360" y="0"/>
          <a:ext cx="8651421" cy="5422685"/>
        </a:xfrm>
        <a:prstGeom prst="rightArrow">
          <a:avLst/>
        </a:prstGeom>
        <a:solidFill>
          <a:schemeClr val="accent4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40A9C2-18EC-412C-B5CF-81E5939369D4}">
      <dsp:nvSpPr>
        <dsp:cNvPr id="0" name=""/>
        <dsp:cNvSpPr/>
      </dsp:nvSpPr>
      <dsp:spPr>
        <a:xfrm>
          <a:off x="4969" y="1626805"/>
          <a:ext cx="3071334" cy="2169074"/>
        </a:xfrm>
        <a:prstGeom prst="roundRect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El clima organizacional es la cualidad o propiedad del ambiente organizacional </a:t>
          </a:r>
          <a:endParaRPr lang="es-MX" sz="24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0854" y="1732690"/>
        <a:ext cx="2859564" cy="1957304"/>
      </dsp:txXfrm>
    </dsp:sp>
    <dsp:sp modelId="{639D443A-DD24-4DE8-85CC-157B750D8FF6}">
      <dsp:nvSpPr>
        <dsp:cNvPr id="0" name=""/>
        <dsp:cNvSpPr/>
      </dsp:nvSpPr>
      <dsp:spPr>
        <a:xfrm>
          <a:off x="3553404" y="1626805"/>
          <a:ext cx="3071334" cy="2169074"/>
        </a:xfrm>
        <a:prstGeom prst="roundRect">
          <a:avLst/>
        </a:prstGeom>
        <a:solidFill>
          <a:schemeClr val="accent4">
            <a:shade val="50000"/>
            <a:hueOff val="-396136"/>
            <a:satOff val="0"/>
            <a:lumOff val="3220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 percibe o experimenta por los miembros de la organización</a:t>
          </a:r>
          <a:endParaRPr lang="es-MX" sz="2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659289" y="1732690"/>
        <a:ext cx="2859564" cy="1957304"/>
      </dsp:txXfrm>
    </dsp:sp>
    <dsp:sp modelId="{8578304F-D5A9-4975-9571-7FF6CFD315BB}">
      <dsp:nvSpPr>
        <dsp:cNvPr id="0" name=""/>
        <dsp:cNvSpPr/>
      </dsp:nvSpPr>
      <dsp:spPr>
        <a:xfrm>
          <a:off x="7101839" y="1626805"/>
          <a:ext cx="3071334" cy="2169074"/>
        </a:xfrm>
        <a:prstGeom prst="roundRect">
          <a:avLst/>
        </a:prstGeom>
        <a:solidFill>
          <a:schemeClr val="accent4">
            <a:shade val="50000"/>
            <a:hueOff val="-396136"/>
            <a:satOff val="0"/>
            <a:lumOff val="3220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Influye en su comportamiento</a:t>
          </a:r>
          <a:endParaRPr lang="es-MX" sz="24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207724" y="1732690"/>
        <a:ext cx="2859564" cy="1957304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F75BC-3578-4088-A5FF-AA2C0335C3E9}">
      <dsp:nvSpPr>
        <dsp:cNvPr id="0" name=""/>
        <dsp:cNvSpPr/>
      </dsp:nvSpPr>
      <dsp:spPr>
        <a:xfrm>
          <a:off x="4409232" y="0"/>
          <a:ext cx="1810268" cy="181035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448A3B-6917-4A69-A028-0C2D7A447421}">
      <dsp:nvSpPr>
        <dsp:cNvPr id="0" name=""/>
        <dsp:cNvSpPr/>
      </dsp:nvSpPr>
      <dsp:spPr>
        <a:xfrm>
          <a:off x="4808910" y="655656"/>
          <a:ext cx="1010232" cy="504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Valores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08910" y="655656"/>
        <a:ext cx="1010232" cy="504890"/>
      </dsp:txXfrm>
    </dsp:sp>
    <dsp:sp modelId="{9DFB6B9E-F1F3-4821-ADDB-B083003B5CC1}">
      <dsp:nvSpPr>
        <dsp:cNvPr id="0" name=""/>
        <dsp:cNvSpPr/>
      </dsp:nvSpPr>
      <dsp:spPr>
        <a:xfrm>
          <a:off x="3906323" y="1040168"/>
          <a:ext cx="1810268" cy="181035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E49BC5-41A1-4425-837F-602D073257D6}">
      <dsp:nvSpPr>
        <dsp:cNvPr id="0" name=""/>
        <dsp:cNvSpPr/>
      </dsp:nvSpPr>
      <dsp:spPr>
        <a:xfrm>
          <a:off x="4164794" y="1698162"/>
          <a:ext cx="1288571" cy="504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Moralidad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64794" y="1698162"/>
        <a:ext cx="1288571" cy="504890"/>
      </dsp:txXfrm>
    </dsp:sp>
    <dsp:sp modelId="{C09AA392-6559-4E85-A65B-BB4CE7669D53}">
      <dsp:nvSpPr>
        <dsp:cNvPr id="0" name=""/>
        <dsp:cNvSpPr/>
      </dsp:nvSpPr>
      <dsp:spPr>
        <a:xfrm>
          <a:off x="4409232" y="2085011"/>
          <a:ext cx="1810268" cy="181035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87A202-2DD3-402D-AF1E-07A45E0BBA44}">
      <dsp:nvSpPr>
        <dsp:cNvPr id="0" name=""/>
        <dsp:cNvSpPr/>
      </dsp:nvSpPr>
      <dsp:spPr>
        <a:xfrm>
          <a:off x="4634286" y="2740083"/>
          <a:ext cx="1359480" cy="504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Motivación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34286" y="2740083"/>
        <a:ext cx="1359480" cy="504890"/>
      </dsp:txXfrm>
    </dsp:sp>
    <dsp:sp modelId="{9A0B1D65-0AF0-4BEC-A790-FA5C6DE98B53}">
      <dsp:nvSpPr>
        <dsp:cNvPr id="0" name=""/>
        <dsp:cNvSpPr/>
      </dsp:nvSpPr>
      <dsp:spPr>
        <a:xfrm>
          <a:off x="3906323" y="3126932"/>
          <a:ext cx="1810268" cy="181035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7796769"/>
                <a:satOff val="-35976"/>
                <a:lumOff val="13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90CD5D-A5FE-42B7-9AED-E2380A2ACA82}">
      <dsp:nvSpPr>
        <dsp:cNvPr id="0" name=""/>
        <dsp:cNvSpPr/>
      </dsp:nvSpPr>
      <dsp:spPr>
        <a:xfrm>
          <a:off x="4098205" y="3782588"/>
          <a:ext cx="1421750" cy="504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Creatividad</a:t>
          </a:r>
          <a:endParaRPr lang="es-MX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98205" y="3782588"/>
        <a:ext cx="1421750" cy="504890"/>
      </dsp:txXfrm>
    </dsp:sp>
    <dsp:sp modelId="{A0B32025-6FB6-49CD-958D-899C94E1B249}">
      <dsp:nvSpPr>
        <dsp:cNvPr id="0" name=""/>
        <dsp:cNvSpPr/>
      </dsp:nvSpPr>
      <dsp:spPr>
        <a:xfrm>
          <a:off x="4537930" y="4287479"/>
          <a:ext cx="1555248" cy="155616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9B3C52-9F28-45B2-99B3-554ED4040107}">
      <dsp:nvSpPr>
        <dsp:cNvPr id="0" name=""/>
        <dsp:cNvSpPr/>
      </dsp:nvSpPr>
      <dsp:spPr>
        <a:xfrm>
          <a:off x="4683369" y="4743274"/>
          <a:ext cx="1261315" cy="668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Potencial del personal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83369" y="4743274"/>
        <a:ext cx="1261315" cy="668530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18B6A-C978-4539-9C2E-7FE1AF156AA2}">
      <dsp:nvSpPr>
        <dsp:cNvPr id="0" name=""/>
        <dsp:cNvSpPr/>
      </dsp:nvSpPr>
      <dsp:spPr>
        <a:xfrm>
          <a:off x="5157334" y="1100"/>
          <a:ext cx="1995611" cy="1995611"/>
        </a:xfrm>
        <a:prstGeom prst="ellips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Salud mental:</a:t>
          </a:r>
          <a:endParaRPr lang="es-MX" sz="24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49584" y="293350"/>
        <a:ext cx="1411111" cy="1411111"/>
      </dsp:txXfrm>
    </dsp:sp>
    <dsp:sp modelId="{FF2BCBEB-F44E-4E36-AC70-1AC0A1A259A2}">
      <dsp:nvSpPr>
        <dsp:cNvPr id="0" name=""/>
        <dsp:cNvSpPr/>
      </dsp:nvSpPr>
      <dsp:spPr>
        <a:xfrm rot="2700000">
          <a:off x="6938849" y="1711559"/>
          <a:ext cx="531406" cy="6735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6962196" y="1789899"/>
        <a:ext cx="371984" cy="404111"/>
      </dsp:txXfrm>
    </dsp:sp>
    <dsp:sp modelId="{DDDA6DE9-8174-47A3-B13E-973F7891D623}">
      <dsp:nvSpPr>
        <dsp:cNvPr id="0" name=""/>
        <dsp:cNvSpPr/>
      </dsp:nvSpPr>
      <dsp:spPr>
        <a:xfrm>
          <a:off x="7277428" y="2121194"/>
          <a:ext cx="1995611" cy="1995611"/>
        </a:xfrm>
        <a:prstGeom prst="ellipse">
          <a:avLst/>
        </a:prstGeom>
        <a:solidFill>
          <a:schemeClr val="accent5">
            <a:shade val="80000"/>
            <a:hueOff val="116428"/>
            <a:satOff val="-2085"/>
            <a:lumOff val="8862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 sienten bien consigo mismas</a:t>
          </a:r>
          <a:endParaRPr lang="es-MX" sz="24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69678" y="2413444"/>
        <a:ext cx="1411111" cy="1411111"/>
      </dsp:txXfrm>
    </dsp:sp>
    <dsp:sp modelId="{CED0B0EF-9601-40E5-B224-6C0FAE39E1A1}">
      <dsp:nvSpPr>
        <dsp:cNvPr id="0" name=""/>
        <dsp:cNvSpPr/>
      </dsp:nvSpPr>
      <dsp:spPr>
        <a:xfrm rot="8100000">
          <a:off x="6960118" y="3831653"/>
          <a:ext cx="531406" cy="6735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116408"/>
            <a:satOff val="-1994"/>
            <a:lumOff val="7987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 rot="10800000">
        <a:off x="7096193" y="3909993"/>
        <a:ext cx="371984" cy="404111"/>
      </dsp:txXfrm>
    </dsp:sp>
    <dsp:sp modelId="{74D5DDEC-6018-4FED-953E-CA206E9EDF64}">
      <dsp:nvSpPr>
        <dsp:cNvPr id="0" name=""/>
        <dsp:cNvSpPr/>
      </dsp:nvSpPr>
      <dsp:spPr>
        <a:xfrm>
          <a:off x="5157334" y="4241288"/>
          <a:ext cx="1995611" cy="1995611"/>
        </a:xfrm>
        <a:prstGeom prst="ellipse">
          <a:avLst/>
        </a:prstGeom>
        <a:solidFill>
          <a:schemeClr val="accent5">
            <a:shade val="80000"/>
            <a:hueOff val="232855"/>
            <a:satOff val="-4171"/>
            <a:lumOff val="17723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 sienten bien con otras personas</a:t>
          </a:r>
          <a:endParaRPr lang="es-MX" sz="24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49584" y="4533538"/>
        <a:ext cx="1411111" cy="1411111"/>
      </dsp:txXfrm>
    </dsp:sp>
    <dsp:sp modelId="{E60B8A66-7139-462F-984E-9A19932797E9}">
      <dsp:nvSpPr>
        <dsp:cNvPr id="0" name=""/>
        <dsp:cNvSpPr/>
      </dsp:nvSpPr>
      <dsp:spPr>
        <a:xfrm rot="13500000">
          <a:off x="4840025" y="3852922"/>
          <a:ext cx="531406" cy="6735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232817"/>
            <a:satOff val="-3987"/>
            <a:lumOff val="15973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 rot="10800000">
        <a:off x="4976100" y="4043990"/>
        <a:ext cx="371984" cy="404111"/>
      </dsp:txXfrm>
    </dsp:sp>
    <dsp:sp modelId="{0DF7D0C6-4088-4BDF-B1C1-E18772F6DDAB}">
      <dsp:nvSpPr>
        <dsp:cNvPr id="0" name=""/>
        <dsp:cNvSpPr/>
      </dsp:nvSpPr>
      <dsp:spPr>
        <a:xfrm>
          <a:off x="3037240" y="2121194"/>
          <a:ext cx="1995611" cy="1995611"/>
        </a:xfrm>
        <a:prstGeom prst="ellipse">
          <a:avLst/>
        </a:prstGeom>
        <a:solidFill>
          <a:schemeClr val="accent5">
            <a:shade val="80000"/>
            <a:hueOff val="349283"/>
            <a:satOff val="-6256"/>
            <a:lumOff val="2658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Capacidad de alguna dificultad</a:t>
          </a:r>
        </a:p>
      </dsp:txBody>
      <dsp:txXfrm>
        <a:off x="3329490" y="2413444"/>
        <a:ext cx="1411111" cy="1411111"/>
      </dsp:txXfrm>
    </dsp:sp>
    <dsp:sp modelId="{B4176D24-21F2-4807-8D7A-568206F5D9E7}">
      <dsp:nvSpPr>
        <dsp:cNvPr id="0" name=""/>
        <dsp:cNvSpPr/>
      </dsp:nvSpPr>
      <dsp:spPr>
        <a:xfrm rot="18900000">
          <a:off x="4818755" y="1732828"/>
          <a:ext cx="531406" cy="6735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349225"/>
            <a:satOff val="-5981"/>
            <a:lumOff val="2396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/>
        </a:p>
      </dsp:txBody>
      <dsp:txXfrm>
        <a:off x="4842102" y="1923896"/>
        <a:ext cx="371984" cy="404111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20F0BF-AF42-4339-97EC-8247EAAF715F}">
      <dsp:nvSpPr>
        <dsp:cNvPr id="0" name=""/>
        <dsp:cNvSpPr/>
      </dsp:nvSpPr>
      <dsp:spPr>
        <a:xfrm rot="10800000">
          <a:off x="1629120" y="2755"/>
          <a:ext cx="5401086" cy="1074788"/>
        </a:xfrm>
        <a:prstGeom prst="homePlate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3952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Satisfacción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897817" y="2755"/>
        <a:ext cx="5132389" cy="1074788"/>
      </dsp:txXfrm>
    </dsp:sp>
    <dsp:sp modelId="{4E53558A-5314-4A50-BE60-86BD57C2942A}">
      <dsp:nvSpPr>
        <dsp:cNvPr id="0" name=""/>
        <dsp:cNvSpPr/>
      </dsp:nvSpPr>
      <dsp:spPr>
        <a:xfrm>
          <a:off x="1091726" y="2755"/>
          <a:ext cx="1074788" cy="107478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C2BA072-BFFA-4A0D-BF59-77E56854A89A}">
      <dsp:nvSpPr>
        <dsp:cNvPr id="0" name=""/>
        <dsp:cNvSpPr/>
      </dsp:nvSpPr>
      <dsp:spPr>
        <a:xfrm rot="10800000">
          <a:off x="1629120" y="1398376"/>
          <a:ext cx="5401086" cy="1074788"/>
        </a:xfrm>
        <a:prstGeom prst="homePlate">
          <a:avLst/>
        </a:prstGeom>
        <a:solidFill>
          <a:schemeClr val="accent4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3952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Ánimo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897817" y="1398376"/>
        <a:ext cx="5132389" cy="1074788"/>
      </dsp:txXfrm>
    </dsp:sp>
    <dsp:sp modelId="{7C5508BF-150B-4FA5-8FB1-3DC82795B7EA}">
      <dsp:nvSpPr>
        <dsp:cNvPr id="0" name=""/>
        <dsp:cNvSpPr/>
      </dsp:nvSpPr>
      <dsp:spPr>
        <a:xfrm>
          <a:off x="1091726" y="1398376"/>
          <a:ext cx="1074788" cy="107478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A5C6E4A-F811-4B76-90CA-1F44086A9D15}">
      <dsp:nvSpPr>
        <dsp:cNvPr id="0" name=""/>
        <dsp:cNvSpPr/>
      </dsp:nvSpPr>
      <dsp:spPr>
        <a:xfrm rot="10800000">
          <a:off x="1629120" y="2793996"/>
          <a:ext cx="5401086" cy="1074788"/>
        </a:xfrm>
        <a:prstGeom prst="homePlate">
          <a:avLst/>
        </a:prstGeom>
        <a:solidFill>
          <a:schemeClr val="accent4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3952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Interés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897817" y="2793996"/>
        <a:ext cx="5132389" cy="1074788"/>
      </dsp:txXfrm>
    </dsp:sp>
    <dsp:sp modelId="{B927396D-2B0E-4265-A4F2-D4CDBC10A1CA}">
      <dsp:nvSpPr>
        <dsp:cNvPr id="0" name=""/>
        <dsp:cNvSpPr/>
      </dsp:nvSpPr>
      <dsp:spPr>
        <a:xfrm>
          <a:off x="1091726" y="2793996"/>
          <a:ext cx="1074788" cy="1074788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93A5887-FB4E-4CD5-AA4A-BAF9017C6522}">
      <dsp:nvSpPr>
        <dsp:cNvPr id="0" name=""/>
        <dsp:cNvSpPr/>
      </dsp:nvSpPr>
      <dsp:spPr>
        <a:xfrm rot="10800000">
          <a:off x="1629120" y="4189616"/>
          <a:ext cx="5401086" cy="1074788"/>
        </a:xfrm>
        <a:prstGeom prst="homePlate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3952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Colaboración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897817" y="4189616"/>
        <a:ext cx="5132389" cy="1074788"/>
      </dsp:txXfrm>
    </dsp:sp>
    <dsp:sp modelId="{1BEA5892-CB85-4594-8AAB-8396D7DA5BE9}">
      <dsp:nvSpPr>
        <dsp:cNvPr id="0" name=""/>
        <dsp:cNvSpPr/>
      </dsp:nvSpPr>
      <dsp:spPr>
        <a:xfrm>
          <a:off x="1091726" y="4189616"/>
          <a:ext cx="1074788" cy="1074788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DBFBEB-6D86-46A4-8E4E-9ED0528A1E6C}">
      <dsp:nvSpPr>
        <dsp:cNvPr id="0" name=""/>
        <dsp:cNvSpPr/>
      </dsp:nvSpPr>
      <dsp:spPr>
        <a:xfrm rot="5400000">
          <a:off x="-289435" y="295165"/>
          <a:ext cx="1929572" cy="135070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Administración</a:t>
          </a:r>
          <a:endParaRPr lang="es-MX" sz="15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681079"/>
        <a:ext cx="1350700" cy="578872"/>
      </dsp:txXfrm>
    </dsp:sp>
    <dsp:sp modelId="{A0E760A9-8E8A-46C5-BFB6-C6446183080B}">
      <dsp:nvSpPr>
        <dsp:cNvPr id="0" name=""/>
        <dsp:cNvSpPr/>
      </dsp:nvSpPr>
      <dsp:spPr>
        <a:xfrm rot="5400000">
          <a:off x="4901024" y="-3544594"/>
          <a:ext cx="1254221" cy="83548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Operaciones administrativas propias de la gestión de personal.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350700" y="66956"/>
        <a:ext cx="8293644" cy="1131769"/>
      </dsp:txXfrm>
    </dsp:sp>
    <dsp:sp modelId="{35429E47-5F25-4BBF-834F-10E125E95EB8}">
      <dsp:nvSpPr>
        <dsp:cNvPr id="0" name=""/>
        <dsp:cNvSpPr/>
      </dsp:nvSpPr>
      <dsp:spPr>
        <a:xfrm rot="5400000">
          <a:off x="-289435" y="2033983"/>
          <a:ext cx="1929572" cy="13507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Relaciones laborales</a:t>
          </a:r>
          <a:endParaRPr lang="es-MX" sz="19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2419897"/>
        <a:ext cx="1350700" cy="578872"/>
      </dsp:txXfrm>
    </dsp:sp>
    <dsp:sp modelId="{6B1974C5-70D8-48E8-9250-990DA514BD71}">
      <dsp:nvSpPr>
        <dsp:cNvPr id="0" name=""/>
        <dsp:cNvSpPr/>
      </dsp:nvSpPr>
      <dsp:spPr>
        <a:xfrm rot="5400000">
          <a:off x="4901024" y="-1805776"/>
          <a:ext cx="1254221" cy="83548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Relación con trabajadores y sus representantes.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350700" y="1805774"/>
        <a:ext cx="8293644" cy="1131769"/>
      </dsp:txXfrm>
    </dsp:sp>
    <dsp:sp modelId="{28D3E78F-44F1-4444-AA12-D109EDF70095}">
      <dsp:nvSpPr>
        <dsp:cNvPr id="0" name=""/>
        <dsp:cNvSpPr/>
      </dsp:nvSpPr>
      <dsp:spPr>
        <a:xfrm rot="5400000">
          <a:off x="-289435" y="3772801"/>
          <a:ext cx="1929572" cy="13507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Servicios sociales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4158715"/>
        <a:ext cx="1350700" cy="578872"/>
      </dsp:txXfrm>
    </dsp:sp>
    <dsp:sp modelId="{B10C57DA-9EE8-484D-AC76-FC871F577167}">
      <dsp:nvSpPr>
        <dsp:cNvPr id="0" name=""/>
        <dsp:cNvSpPr/>
      </dsp:nvSpPr>
      <dsp:spPr>
        <a:xfrm rot="5400000">
          <a:off x="4901024" y="-66958"/>
          <a:ext cx="1254221" cy="83548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Gestión acordada con los trabajadores.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350700" y="3544592"/>
        <a:ext cx="8293644" cy="11317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FCE196-1547-4A04-BE7B-E5FB5FE748DB}">
      <dsp:nvSpPr>
        <dsp:cNvPr id="0" name=""/>
        <dsp:cNvSpPr/>
      </dsp:nvSpPr>
      <dsp:spPr>
        <a:xfrm>
          <a:off x="4549738" y="3166880"/>
          <a:ext cx="136763" cy="13676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3EBDDE-81ED-4A13-B7B3-2F7433749D50}">
      <dsp:nvSpPr>
        <dsp:cNvPr id="0" name=""/>
        <dsp:cNvSpPr/>
      </dsp:nvSpPr>
      <dsp:spPr>
        <a:xfrm>
          <a:off x="4429933" y="3358874"/>
          <a:ext cx="136763" cy="136763"/>
        </a:xfrm>
        <a:prstGeom prst="ellipse">
          <a:avLst/>
        </a:prstGeom>
        <a:gradFill rotWithShape="0">
          <a:gsLst>
            <a:gs pos="0">
              <a:schemeClr val="accent2">
                <a:hueOff val="-161707"/>
                <a:satOff val="-9325"/>
                <a:lumOff val="9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61707"/>
                <a:satOff val="-9325"/>
                <a:lumOff val="9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61707"/>
                <a:satOff val="-9325"/>
                <a:lumOff val="9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F1BD60-6FE2-4F23-B8EB-C0D4B131283E}">
      <dsp:nvSpPr>
        <dsp:cNvPr id="0" name=""/>
        <dsp:cNvSpPr/>
      </dsp:nvSpPr>
      <dsp:spPr>
        <a:xfrm>
          <a:off x="4287152" y="3525099"/>
          <a:ext cx="136763" cy="136763"/>
        </a:xfrm>
        <a:prstGeom prst="ellipse">
          <a:avLst/>
        </a:prstGeom>
        <a:gradFill rotWithShape="0">
          <a:gsLst>
            <a:gs pos="0">
              <a:schemeClr val="accent2">
                <a:hueOff val="-323414"/>
                <a:satOff val="-18651"/>
                <a:lumOff val="191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323414"/>
                <a:satOff val="-18651"/>
                <a:lumOff val="191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323414"/>
                <a:satOff val="-18651"/>
                <a:lumOff val="191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CB1FBB-F07A-420D-BD6F-7D5DB90D218F}">
      <dsp:nvSpPr>
        <dsp:cNvPr id="0" name=""/>
        <dsp:cNvSpPr/>
      </dsp:nvSpPr>
      <dsp:spPr>
        <a:xfrm>
          <a:off x="4457833" y="1234604"/>
          <a:ext cx="136763" cy="136763"/>
        </a:xfrm>
        <a:prstGeom prst="ellipse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86FB85-A6CE-4818-A4BD-4E1D8DAFA8C0}">
      <dsp:nvSpPr>
        <dsp:cNvPr id="0" name=""/>
        <dsp:cNvSpPr/>
      </dsp:nvSpPr>
      <dsp:spPr>
        <a:xfrm>
          <a:off x="4640549" y="1125723"/>
          <a:ext cx="136763" cy="136763"/>
        </a:xfrm>
        <a:prstGeom prst="ellipse">
          <a:avLst/>
        </a:prstGeom>
        <a:gradFill rotWithShape="0">
          <a:gsLst>
            <a:gs pos="0">
              <a:schemeClr val="accent2">
                <a:hueOff val="-646828"/>
                <a:satOff val="-37301"/>
                <a:lumOff val="38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646828"/>
                <a:satOff val="-37301"/>
                <a:lumOff val="38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646828"/>
                <a:satOff val="-37301"/>
                <a:lumOff val="38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235357-FB5F-4327-B37C-0086835AFE20}">
      <dsp:nvSpPr>
        <dsp:cNvPr id="0" name=""/>
        <dsp:cNvSpPr/>
      </dsp:nvSpPr>
      <dsp:spPr>
        <a:xfrm>
          <a:off x="4822718" y="1016842"/>
          <a:ext cx="136763" cy="136763"/>
        </a:xfrm>
        <a:prstGeom prst="ellipse">
          <a:avLst/>
        </a:prstGeom>
        <a:gradFill rotWithShape="0">
          <a:gsLst>
            <a:gs pos="0">
              <a:schemeClr val="accent2">
                <a:hueOff val="-808535"/>
                <a:satOff val="-46627"/>
                <a:lumOff val="47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808535"/>
                <a:satOff val="-46627"/>
                <a:lumOff val="47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808535"/>
                <a:satOff val="-46627"/>
                <a:lumOff val="47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9D6CD4-29B5-4821-8C20-06333265C915}">
      <dsp:nvSpPr>
        <dsp:cNvPr id="0" name=""/>
        <dsp:cNvSpPr/>
      </dsp:nvSpPr>
      <dsp:spPr>
        <a:xfrm>
          <a:off x="5004888" y="1125723"/>
          <a:ext cx="136763" cy="136763"/>
        </a:xfrm>
        <a:prstGeom prst="ellipse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9DA29F-AE3B-4576-A1B4-4F7E0437C0D4}">
      <dsp:nvSpPr>
        <dsp:cNvPr id="0" name=""/>
        <dsp:cNvSpPr/>
      </dsp:nvSpPr>
      <dsp:spPr>
        <a:xfrm>
          <a:off x="5187604" y="1234604"/>
          <a:ext cx="136763" cy="136763"/>
        </a:xfrm>
        <a:prstGeom prst="ellipse">
          <a:avLst/>
        </a:prstGeom>
        <a:gradFill rotWithShape="0">
          <a:gsLst>
            <a:gs pos="0">
              <a:schemeClr val="accent2">
                <a:hueOff val="-1131949"/>
                <a:satOff val="-65277"/>
                <a:lumOff val="671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131949"/>
                <a:satOff val="-65277"/>
                <a:lumOff val="671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131949"/>
                <a:satOff val="-65277"/>
                <a:lumOff val="671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833584-3017-48FA-B916-AA4C6D40AE95}">
      <dsp:nvSpPr>
        <dsp:cNvPr id="0" name=""/>
        <dsp:cNvSpPr/>
      </dsp:nvSpPr>
      <dsp:spPr>
        <a:xfrm>
          <a:off x="4822718" y="1246581"/>
          <a:ext cx="136763" cy="136763"/>
        </a:xfrm>
        <a:prstGeom prst="ellipse">
          <a:avLst/>
        </a:prstGeom>
        <a:gradFill rotWithShape="0">
          <a:gsLst>
            <a:gs pos="0">
              <a:schemeClr val="accent2">
                <a:hueOff val="-1293656"/>
                <a:satOff val="-74603"/>
                <a:lumOff val="766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293656"/>
                <a:satOff val="-74603"/>
                <a:lumOff val="766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293656"/>
                <a:satOff val="-74603"/>
                <a:lumOff val="766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AE3DFA-13F7-4AF6-9E01-A00E0CD2CB2E}">
      <dsp:nvSpPr>
        <dsp:cNvPr id="0" name=""/>
        <dsp:cNvSpPr/>
      </dsp:nvSpPr>
      <dsp:spPr>
        <a:xfrm>
          <a:off x="4822718" y="1476320"/>
          <a:ext cx="136763" cy="136763"/>
        </a:xfrm>
        <a:prstGeom prst="ellipse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34D158E-18DC-4F92-BFDD-13C6677526EF}">
      <dsp:nvSpPr>
        <dsp:cNvPr id="0" name=""/>
        <dsp:cNvSpPr/>
      </dsp:nvSpPr>
      <dsp:spPr>
        <a:xfrm>
          <a:off x="3546432" y="4024650"/>
          <a:ext cx="3276872" cy="79120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4357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Evaluación de resultados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85055" y="4063273"/>
        <a:ext cx="3199626" cy="713956"/>
      </dsp:txXfrm>
    </dsp:sp>
    <dsp:sp modelId="{8BB71030-CB9C-4C26-AF3C-FDF6626852D2}">
      <dsp:nvSpPr>
        <dsp:cNvPr id="0" name=""/>
        <dsp:cNvSpPr/>
      </dsp:nvSpPr>
      <dsp:spPr>
        <a:xfrm>
          <a:off x="2892162" y="3249416"/>
          <a:ext cx="1367636" cy="136754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8BDAE1-F3D0-4DA7-809C-A6B3816781A4}">
      <dsp:nvSpPr>
        <dsp:cNvPr id="0" name=""/>
        <dsp:cNvSpPr/>
      </dsp:nvSpPr>
      <dsp:spPr>
        <a:xfrm>
          <a:off x="4956747" y="2477087"/>
          <a:ext cx="2949719" cy="791202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4357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Control de evidencias 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95370" y="2515710"/>
        <a:ext cx="2872473" cy="713956"/>
      </dsp:txXfrm>
    </dsp:sp>
    <dsp:sp modelId="{2790B969-FF4B-43F3-97C9-C63C442508EB}">
      <dsp:nvSpPr>
        <dsp:cNvPr id="0" name=""/>
        <dsp:cNvSpPr/>
      </dsp:nvSpPr>
      <dsp:spPr>
        <a:xfrm>
          <a:off x="4138900" y="1701854"/>
          <a:ext cx="1367636" cy="136754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550EC4-22DB-4543-BFA3-D31F0699ACFE}">
      <dsp:nvSpPr>
        <dsp:cNvPr id="0" name=""/>
        <dsp:cNvSpPr/>
      </dsp:nvSpPr>
      <dsp:spPr>
        <a:xfrm rot="10800000">
          <a:off x="2194671" y="385"/>
          <a:ext cx="7318903" cy="1404754"/>
        </a:xfrm>
        <a:prstGeom prst="homePlate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9458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Organización:</a:t>
          </a:r>
          <a:r>
            <a:rPr lang="es-MX" sz="2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Grupo de personas y medios organizados con un fin determinado. </a:t>
          </a:r>
        </a:p>
      </dsp:txBody>
      <dsp:txXfrm rot="10800000">
        <a:off x="2545859" y="385"/>
        <a:ext cx="6967715" cy="1404754"/>
      </dsp:txXfrm>
    </dsp:sp>
    <dsp:sp modelId="{C70F2F9B-20F5-45AD-8A65-A5DF12750F3C}">
      <dsp:nvSpPr>
        <dsp:cNvPr id="0" name=""/>
        <dsp:cNvSpPr/>
      </dsp:nvSpPr>
      <dsp:spPr>
        <a:xfrm>
          <a:off x="1492294" y="385"/>
          <a:ext cx="1404754" cy="140475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881771-D3F2-44A1-9836-862CACF8898F}">
      <dsp:nvSpPr>
        <dsp:cNvPr id="0" name=""/>
        <dsp:cNvSpPr/>
      </dsp:nvSpPr>
      <dsp:spPr>
        <a:xfrm rot="10800000">
          <a:off x="2194671" y="1756328"/>
          <a:ext cx="7318903" cy="1404754"/>
        </a:xfrm>
        <a:prstGeom prst="homePlate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9458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Comportamiento organizacional:</a:t>
          </a:r>
        </a:p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Estudio de los conocimiento de forma individual o grupal.</a:t>
          </a:r>
          <a:endParaRPr lang="es-MX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545859" y="1756328"/>
        <a:ext cx="6967715" cy="1404754"/>
      </dsp:txXfrm>
    </dsp:sp>
    <dsp:sp modelId="{83C9EC7A-C7E6-4799-9FEB-D77F50B6D81E}">
      <dsp:nvSpPr>
        <dsp:cNvPr id="0" name=""/>
        <dsp:cNvSpPr/>
      </dsp:nvSpPr>
      <dsp:spPr>
        <a:xfrm>
          <a:off x="1492294" y="1756328"/>
          <a:ext cx="1404754" cy="140475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4000" r="-84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66FEA2-3188-4917-96F2-69A171ACEE62}">
      <dsp:nvSpPr>
        <dsp:cNvPr id="0" name=""/>
        <dsp:cNvSpPr/>
      </dsp:nvSpPr>
      <dsp:spPr>
        <a:xfrm>
          <a:off x="594350" y="1752"/>
          <a:ext cx="3106832" cy="18640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Describir, el comportamiento de las personas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8948" y="56350"/>
        <a:ext cx="2997636" cy="1754903"/>
      </dsp:txXfrm>
    </dsp:sp>
    <dsp:sp modelId="{131E10F5-7B75-40E9-A174-C702AEED0085}">
      <dsp:nvSpPr>
        <dsp:cNvPr id="0" name=""/>
        <dsp:cNvSpPr/>
      </dsp:nvSpPr>
      <dsp:spPr>
        <a:xfrm>
          <a:off x="3974584" y="548555"/>
          <a:ext cx="658648" cy="7704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>
        <a:off x="3974584" y="702654"/>
        <a:ext cx="461054" cy="462296"/>
      </dsp:txXfrm>
    </dsp:sp>
    <dsp:sp modelId="{CA5DB1BC-B20A-4280-A416-512C6465C340}">
      <dsp:nvSpPr>
        <dsp:cNvPr id="0" name=""/>
        <dsp:cNvSpPr/>
      </dsp:nvSpPr>
      <dsp:spPr>
        <a:xfrm>
          <a:off x="4943915" y="1752"/>
          <a:ext cx="3106832" cy="1864099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Comprender</a:t>
          </a:r>
          <a:endParaRPr lang="es-MX" sz="2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98513" y="56350"/>
        <a:ext cx="2997636" cy="1754903"/>
      </dsp:txXfrm>
    </dsp:sp>
    <dsp:sp modelId="{681428F6-AD54-4A6F-B8F7-AEA3DECA54EA}">
      <dsp:nvSpPr>
        <dsp:cNvPr id="0" name=""/>
        <dsp:cNvSpPr/>
      </dsp:nvSpPr>
      <dsp:spPr>
        <a:xfrm rot="5400000">
          <a:off x="6168007" y="2083330"/>
          <a:ext cx="658648" cy="7704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 rot="-5400000">
        <a:off x="6266183" y="2139253"/>
        <a:ext cx="462296" cy="461054"/>
      </dsp:txXfrm>
    </dsp:sp>
    <dsp:sp modelId="{02C7213B-9771-4CB1-B51A-A44F1A7ED22D}">
      <dsp:nvSpPr>
        <dsp:cNvPr id="0" name=""/>
        <dsp:cNvSpPr/>
      </dsp:nvSpPr>
      <dsp:spPr>
        <a:xfrm>
          <a:off x="4943915" y="3108584"/>
          <a:ext cx="3106832" cy="1864099"/>
        </a:xfrm>
        <a:prstGeom prst="roundRect">
          <a:avLst>
            <a:gd name="adj" fmla="val 1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Predecir</a:t>
          </a:r>
          <a:endParaRPr lang="es-MX" sz="2700" kern="1200" dirty="0"/>
        </a:p>
      </dsp:txBody>
      <dsp:txXfrm>
        <a:off x="4998513" y="3163182"/>
        <a:ext cx="2997636" cy="1754903"/>
      </dsp:txXfrm>
    </dsp:sp>
    <dsp:sp modelId="{4974F4E9-F2D8-492E-A16A-63D3680A96FA}">
      <dsp:nvSpPr>
        <dsp:cNvPr id="0" name=""/>
        <dsp:cNvSpPr/>
      </dsp:nvSpPr>
      <dsp:spPr>
        <a:xfrm rot="10800000">
          <a:off x="4011866" y="3655387"/>
          <a:ext cx="658648" cy="7704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 rot="10800000">
        <a:off x="4209460" y="3809486"/>
        <a:ext cx="461054" cy="462296"/>
      </dsp:txXfrm>
    </dsp:sp>
    <dsp:sp modelId="{5DE33BEF-18CF-4E22-8308-1A0F0F5D2EA1}">
      <dsp:nvSpPr>
        <dsp:cNvPr id="0" name=""/>
        <dsp:cNvSpPr/>
      </dsp:nvSpPr>
      <dsp:spPr>
        <a:xfrm>
          <a:off x="594350" y="3108584"/>
          <a:ext cx="3106832" cy="1864099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Controlar las actividades (trabajo en equipo y productividad)</a:t>
          </a:r>
          <a:endParaRPr lang="es-MX" sz="2700" kern="1200" dirty="0"/>
        </a:p>
      </dsp:txBody>
      <dsp:txXfrm>
        <a:off x="648948" y="3163182"/>
        <a:ext cx="2997636" cy="175490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4E3D7E-AF20-4417-BAF9-22C3551B497A}">
      <dsp:nvSpPr>
        <dsp:cNvPr id="0" name=""/>
        <dsp:cNvSpPr/>
      </dsp:nvSpPr>
      <dsp:spPr>
        <a:xfrm>
          <a:off x="0" y="1093485"/>
          <a:ext cx="3231696" cy="258535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1CFACF-CAC4-4FE6-80EE-E0105E6C2335}">
      <dsp:nvSpPr>
        <dsp:cNvPr id="0" name=""/>
        <dsp:cNvSpPr/>
      </dsp:nvSpPr>
      <dsp:spPr>
        <a:xfrm>
          <a:off x="290852" y="3420306"/>
          <a:ext cx="2876209" cy="90487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Nivel de </a:t>
          </a:r>
          <a:r>
            <a:rPr lang="es-MX" sz="2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individuo</a:t>
          </a:r>
          <a:endParaRPr lang="es-MX" sz="20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0852" y="3420306"/>
        <a:ext cx="2876209" cy="904874"/>
      </dsp:txXfrm>
    </dsp:sp>
    <dsp:sp modelId="{882C35D3-729C-4D43-A9A1-1A811CE5E329}">
      <dsp:nvSpPr>
        <dsp:cNvPr id="0" name=""/>
        <dsp:cNvSpPr/>
      </dsp:nvSpPr>
      <dsp:spPr>
        <a:xfrm>
          <a:off x="3554865" y="1093485"/>
          <a:ext cx="3231696" cy="2585357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C29728-7DB6-466D-A097-349218C41E10}">
      <dsp:nvSpPr>
        <dsp:cNvPr id="0" name=""/>
        <dsp:cNvSpPr/>
      </dsp:nvSpPr>
      <dsp:spPr>
        <a:xfrm>
          <a:off x="3845718" y="3420306"/>
          <a:ext cx="2876209" cy="90487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Nivel de grupo</a:t>
          </a:r>
          <a:endParaRPr lang="es-MX" sz="24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45718" y="3420306"/>
        <a:ext cx="2876209" cy="904874"/>
      </dsp:txXfrm>
    </dsp:sp>
    <dsp:sp modelId="{04024D57-02B8-4FAD-8855-9E4ACC4A7859}">
      <dsp:nvSpPr>
        <dsp:cNvPr id="0" name=""/>
        <dsp:cNvSpPr/>
      </dsp:nvSpPr>
      <dsp:spPr>
        <a:xfrm>
          <a:off x="7109731" y="1093485"/>
          <a:ext cx="3231696" cy="258535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938511-18A7-4C28-A9E6-ADC8F94977CF}">
      <dsp:nvSpPr>
        <dsp:cNvPr id="0" name=""/>
        <dsp:cNvSpPr/>
      </dsp:nvSpPr>
      <dsp:spPr>
        <a:xfrm>
          <a:off x="7400584" y="3420306"/>
          <a:ext cx="2876209" cy="90487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Nivel de la organización</a:t>
          </a:r>
          <a:endParaRPr lang="es-MX" sz="2400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400584" y="3420306"/>
        <a:ext cx="2876209" cy="90487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C0A4D5-4F60-491B-A59E-22639875AB9C}">
      <dsp:nvSpPr>
        <dsp:cNvPr id="0" name=""/>
        <dsp:cNvSpPr/>
      </dsp:nvSpPr>
      <dsp:spPr>
        <a:xfrm>
          <a:off x="5439137" y="2496918"/>
          <a:ext cx="4507007" cy="3911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551"/>
              </a:lnTo>
              <a:lnTo>
                <a:pt x="4507007" y="195551"/>
              </a:lnTo>
              <a:lnTo>
                <a:pt x="4507007" y="3911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8E732-2CC5-444A-93E2-73BBDADA6697}">
      <dsp:nvSpPr>
        <dsp:cNvPr id="0" name=""/>
        <dsp:cNvSpPr/>
      </dsp:nvSpPr>
      <dsp:spPr>
        <a:xfrm>
          <a:off x="5439137" y="2496918"/>
          <a:ext cx="2253503" cy="3911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551"/>
              </a:lnTo>
              <a:lnTo>
                <a:pt x="2253503" y="195551"/>
              </a:lnTo>
              <a:lnTo>
                <a:pt x="2253503" y="3911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2C935F-7470-41B3-B68D-1F532C90DC64}">
      <dsp:nvSpPr>
        <dsp:cNvPr id="0" name=""/>
        <dsp:cNvSpPr/>
      </dsp:nvSpPr>
      <dsp:spPr>
        <a:xfrm>
          <a:off x="5393416" y="2496918"/>
          <a:ext cx="91440" cy="3911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11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3C17C6-3B92-48ED-AD9B-45E567F407EB}">
      <dsp:nvSpPr>
        <dsp:cNvPr id="0" name=""/>
        <dsp:cNvSpPr/>
      </dsp:nvSpPr>
      <dsp:spPr>
        <a:xfrm>
          <a:off x="3185633" y="2496918"/>
          <a:ext cx="2253503" cy="391103"/>
        </a:xfrm>
        <a:custGeom>
          <a:avLst/>
          <a:gdLst/>
          <a:ahLst/>
          <a:cxnLst/>
          <a:rect l="0" t="0" r="0" b="0"/>
          <a:pathLst>
            <a:path>
              <a:moveTo>
                <a:pt x="2253503" y="0"/>
              </a:moveTo>
              <a:lnTo>
                <a:pt x="2253503" y="195551"/>
              </a:lnTo>
              <a:lnTo>
                <a:pt x="0" y="195551"/>
              </a:lnTo>
              <a:lnTo>
                <a:pt x="0" y="3911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E54756-B4FC-4B3A-8B5C-D306C68ABC0D}">
      <dsp:nvSpPr>
        <dsp:cNvPr id="0" name=""/>
        <dsp:cNvSpPr/>
      </dsp:nvSpPr>
      <dsp:spPr>
        <a:xfrm>
          <a:off x="932129" y="2496918"/>
          <a:ext cx="4507007" cy="391103"/>
        </a:xfrm>
        <a:custGeom>
          <a:avLst/>
          <a:gdLst/>
          <a:ahLst/>
          <a:cxnLst/>
          <a:rect l="0" t="0" r="0" b="0"/>
          <a:pathLst>
            <a:path>
              <a:moveTo>
                <a:pt x="4507007" y="0"/>
              </a:moveTo>
              <a:lnTo>
                <a:pt x="4507007" y="195551"/>
              </a:lnTo>
              <a:lnTo>
                <a:pt x="0" y="195551"/>
              </a:lnTo>
              <a:lnTo>
                <a:pt x="0" y="39110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9777B6-FCC8-4856-91C2-B4AF6F8F0363}">
      <dsp:nvSpPr>
        <dsp:cNvPr id="0" name=""/>
        <dsp:cNvSpPr/>
      </dsp:nvSpPr>
      <dsp:spPr>
        <a:xfrm>
          <a:off x="4429353" y="1565718"/>
          <a:ext cx="2019567" cy="93119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Variables dependientes</a:t>
          </a:r>
          <a:endParaRPr lang="es-MX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29353" y="1565718"/>
        <a:ext cx="2019567" cy="931199"/>
      </dsp:txXfrm>
    </dsp:sp>
    <dsp:sp modelId="{1B5EBDC9-7959-49EE-A6E9-8EAD2757AE7B}">
      <dsp:nvSpPr>
        <dsp:cNvPr id="0" name=""/>
        <dsp:cNvSpPr/>
      </dsp:nvSpPr>
      <dsp:spPr>
        <a:xfrm>
          <a:off x="929" y="2888021"/>
          <a:ext cx="1862399" cy="93119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Productividad</a:t>
          </a:r>
          <a:endParaRPr lang="es-MX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29" y="2888021"/>
        <a:ext cx="1862399" cy="931199"/>
      </dsp:txXfrm>
    </dsp:sp>
    <dsp:sp modelId="{8F850602-5D8F-4024-A137-ED87DEE9ECCF}">
      <dsp:nvSpPr>
        <dsp:cNvPr id="0" name=""/>
        <dsp:cNvSpPr/>
      </dsp:nvSpPr>
      <dsp:spPr>
        <a:xfrm>
          <a:off x="2254433" y="2888021"/>
          <a:ext cx="1862399" cy="93119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Ausentismo</a:t>
          </a:r>
        </a:p>
      </dsp:txBody>
      <dsp:txXfrm>
        <a:off x="2254433" y="2888021"/>
        <a:ext cx="1862399" cy="931199"/>
      </dsp:txXfrm>
    </dsp:sp>
    <dsp:sp modelId="{44B0227B-6498-4A28-8782-9184C53A78BF}">
      <dsp:nvSpPr>
        <dsp:cNvPr id="0" name=""/>
        <dsp:cNvSpPr/>
      </dsp:nvSpPr>
      <dsp:spPr>
        <a:xfrm>
          <a:off x="4507937" y="2888021"/>
          <a:ext cx="1862399" cy="93119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Rotación</a:t>
          </a:r>
          <a:endParaRPr lang="es-MX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07937" y="2888021"/>
        <a:ext cx="1862399" cy="931199"/>
      </dsp:txXfrm>
    </dsp:sp>
    <dsp:sp modelId="{D88A51B5-A5E7-426B-92B5-F2C14EA751B2}">
      <dsp:nvSpPr>
        <dsp:cNvPr id="0" name=""/>
        <dsp:cNvSpPr/>
      </dsp:nvSpPr>
      <dsp:spPr>
        <a:xfrm>
          <a:off x="6761440" y="2888021"/>
          <a:ext cx="1862399" cy="93119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Comportamiento en el sitio de trabajo</a:t>
          </a:r>
          <a:endParaRPr lang="es-MX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61440" y="2888021"/>
        <a:ext cx="1862399" cy="931199"/>
      </dsp:txXfrm>
    </dsp:sp>
    <dsp:sp modelId="{D8B1B5EA-4C9C-49EE-AA27-7E785E01F8D3}">
      <dsp:nvSpPr>
        <dsp:cNvPr id="0" name=""/>
        <dsp:cNvSpPr/>
      </dsp:nvSpPr>
      <dsp:spPr>
        <a:xfrm>
          <a:off x="9014944" y="2888021"/>
          <a:ext cx="1862399" cy="93119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Satisfacción en el trabajo</a:t>
          </a:r>
          <a:endParaRPr lang="es-MX" sz="22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14944" y="2888021"/>
        <a:ext cx="1862399" cy="931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86054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7403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075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0320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2650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7210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4559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4287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5607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7330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4317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C24C0-D17C-432A-9117-D35D078DAC97}" type="datetimeFigureOut">
              <a:rPr lang="es-MX" smtClean="0"/>
              <a:t>26/09/2019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9A14A-52C7-446B-BF51-1070D37C8210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37322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10" Type="http://schemas.openxmlformats.org/officeDocument/2006/relationships/image" Target="../media/image13.png"/><Relationship Id="rId4" Type="http://schemas.openxmlformats.org/officeDocument/2006/relationships/diagramData" Target="../diagrams/data5.xml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7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2.jpeg"/><Relationship Id="rId9" Type="http://schemas.microsoft.com/office/2007/relationships/diagramDrawing" Target="../diagrams/drawing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8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10" Type="http://schemas.openxmlformats.org/officeDocument/2006/relationships/comments" Target="../comments/comment1.xml"/><Relationship Id="rId4" Type="http://schemas.openxmlformats.org/officeDocument/2006/relationships/image" Target="../media/image2.jpeg"/><Relationship Id="rId9" Type="http://schemas.microsoft.com/office/2007/relationships/diagramDrawing" Target="../diagrams/drawing8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13" Type="http://schemas.openxmlformats.org/officeDocument/2006/relationships/image" Target="../media/image26.png"/><Relationship Id="rId3" Type="http://schemas.openxmlformats.org/officeDocument/2006/relationships/image" Target="../media/image2.jpeg"/><Relationship Id="rId7" Type="http://schemas.openxmlformats.org/officeDocument/2006/relationships/diagramColors" Target="../diagrams/colors9.xml"/><Relationship Id="rId12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9.xml"/><Relationship Id="rId11" Type="http://schemas.openxmlformats.org/officeDocument/2006/relationships/image" Target="../media/image24.png"/><Relationship Id="rId5" Type="http://schemas.openxmlformats.org/officeDocument/2006/relationships/diagramLayout" Target="../diagrams/layout9.xml"/><Relationship Id="rId10" Type="http://schemas.openxmlformats.org/officeDocument/2006/relationships/image" Target="../media/image23.png"/><Relationship Id="rId4" Type="http://schemas.openxmlformats.org/officeDocument/2006/relationships/diagramData" Target="../diagrams/data9.xml"/><Relationship Id="rId9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10" Type="http://schemas.openxmlformats.org/officeDocument/2006/relationships/image" Target="../media/image35.png"/><Relationship Id="rId4" Type="http://schemas.openxmlformats.org/officeDocument/2006/relationships/diagramData" Target="../diagrams/data11.xml"/><Relationship Id="rId9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jp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13" Type="http://schemas.microsoft.com/office/2007/relationships/diagramDrawing" Target="../diagrams/drawing1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3.xml"/><Relationship Id="rId12" Type="http://schemas.openxmlformats.org/officeDocument/2006/relationships/diagramColors" Target="../diagrams/colors1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3.xml"/><Relationship Id="rId11" Type="http://schemas.openxmlformats.org/officeDocument/2006/relationships/diagramQuickStyle" Target="../diagrams/quickStyle14.xml"/><Relationship Id="rId5" Type="http://schemas.openxmlformats.org/officeDocument/2006/relationships/diagramLayout" Target="../diagrams/layout13.xml"/><Relationship Id="rId10" Type="http://schemas.openxmlformats.org/officeDocument/2006/relationships/diagramLayout" Target="../diagrams/layout14.xml"/><Relationship Id="rId4" Type="http://schemas.openxmlformats.org/officeDocument/2006/relationships/diagramData" Target="../diagrams/data13.xml"/><Relationship Id="rId9" Type="http://schemas.openxmlformats.org/officeDocument/2006/relationships/diagramData" Target="../diagrams/data14.xml"/><Relationship Id="rId14" Type="http://schemas.openxmlformats.org/officeDocument/2006/relationships/image" Target="../media/image48.jp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Relationship Id="rId9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6.xml"/><Relationship Id="rId12" Type="http://schemas.openxmlformats.org/officeDocument/2006/relationships/image" Target="../media/image5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6.xml"/><Relationship Id="rId11" Type="http://schemas.openxmlformats.org/officeDocument/2006/relationships/image" Target="../media/image52.jpg"/><Relationship Id="rId5" Type="http://schemas.openxmlformats.org/officeDocument/2006/relationships/diagramLayout" Target="../diagrams/layout16.xml"/><Relationship Id="rId10" Type="http://schemas.openxmlformats.org/officeDocument/2006/relationships/image" Target="../media/image51.jpg"/><Relationship Id="rId4" Type="http://schemas.openxmlformats.org/officeDocument/2006/relationships/diagramData" Target="../diagrams/data16.xml"/><Relationship Id="rId9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jp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10" Type="http://schemas.openxmlformats.org/officeDocument/2006/relationships/image" Target="../media/image57.jpg"/><Relationship Id="rId4" Type="http://schemas.openxmlformats.org/officeDocument/2006/relationships/diagramData" Target="../diagrams/data17.xml"/><Relationship Id="rId9" Type="http://schemas.openxmlformats.org/officeDocument/2006/relationships/image" Target="../media/image56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8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8.xml"/><Relationship Id="rId12" Type="http://schemas.openxmlformats.org/officeDocument/2006/relationships/image" Target="../media/image6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8.xml"/><Relationship Id="rId11" Type="http://schemas.openxmlformats.org/officeDocument/2006/relationships/image" Target="../media/image60.jpg"/><Relationship Id="rId5" Type="http://schemas.openxmlformats.org/officeDocument/2006/relationships/diagramData" Target="../diagrams/data18.xml"/><Relationship Id="rId10" Type="http://schemas.openxmlformats.org/officeDocument/2006/relationships/image" Target="../media/image59.jpeg"/><Relationship Id="rId4" Type="http://schemas.openxmlformats.org/officeDocument/2006/relationships/image" Target="../media/image2.jpeg"/><Relationship Id="rId9" Type="http://schemas.microsoft.com/office/2007/relationships/diagramDrawing" Target="../diagrams/drawing18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9.xml"/><Relationship Id="rId12" Type="http://schemas.openxmlformats.org/officeDocument/2006/relationships/image" Target="../media/image6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9.xml"/><Relationship Id="rId11" Type="http://schemas.openxmlformats.org/officeDocument/2006/relationships/image" Target="../media/image64.jpeg"/><Relationship Id="rId5" Type="http://schemas.openxmlformats.org/officeDocument/2006/relationships/diagramLayout" Target="../diagrams/layout19.xml"/><Relationship Id="rId10" Type="http://schemas.openxmlformats.org/officeDocument/2006/relationships/image" Target="../media/image63.jpg"/><Relationship Id="rId4" Type="http://schemas.openxmlformats.org/officeDocument/2006/relationships/diagramData" Target="../diagrams/data19.xml"/><Relationship Id="rId9" Type="http://schemas.openxmlformats.org/officeDocument/2006/relationships/image" Target="../media/image62.jpg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0.xml"/><Relationship Id="rId13" Type="http://schemas.openxmlformats.org/officeDocument/2006/relationships/image" Target="../media/image70.png"/><Relationship Id="rId3" Type="http://schemas.openxmlformats.org/officeDocument/2006/relationships/image" Target="../media/image2.jpeg"/><Relationship Id="rId7" Type="http://schemas.openxmlformats.org/officeDocument/2006/relationships/diagramColors" Target="../diagrams/colors20.xml"/><Relationship Id="rId12" Type="http://schemas.openxmlformats.org/officeDocument/2006/relationships/image" Target="../media/image6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0.xml"/><Relationship Id="rId11" Type="http://schemas.openxmlformats.org/officeDocument/2006/relationships/image" Target="../media/image68.png"/><Relationship Id="rId5" Type="http://schemas.openxmlformats.org/officeDocument/2006/relationships/diagramLayout" Target="../diagrams/layout20.xml"/><Relationship Id="rId10" Type="http://schemas.openxmlformats.org/officeDocument/2006/relationships/image" Target="../media/image67.png"/><Relationship Id="rId4" Type="http://schemas.openxmlformats.org/officeDocument/2006/relationships/diagramData" Target="../diagrams/data20.xml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1.xml"/><Relationship Id="rId5" Type="http://schemas.openxmlformats.org/officeDocument/2006/relationships/diagramLayout" Target="../diagrams/layout21.xml"/><Relationship Id="rId4" Type="http://schemas.openxmlformats.org/officeDocument/2006/relationships/diagramData" Target="../diagrams/data21.xml"/><Relationship Id="rId9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2.xml"/><Relationship Id="rId5" Type="http://schemas.openxmlformats.org/officeDocument/2006/relationships/diagramLayout" Target="../diagrams/layout22.xml"/><Relationship Id="rId10" Type="http://schemas.openxmlformats.org/officeDocument/2006/relationships/image" Target="../media/image74.jpg"/><Relationship Id="rId4" Type="http://schemas.openxmlformats.org/officeDocument/2006/relationships/diagramData" Target="../diagrams/data22.xml"/><Relationship Id="rId9" Type="http://schemas.openxmlformats.org/officeDocument/2006/relationships/image" Target="../media/image7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3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3.xml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3.xml"/><Relationship Id="rId5" Type="http://schemas.openxmlformats.org/officeDocument/2006/relationships/diagramData" Target="../diagrams/data23.xml"/><Relationship Id="rId10" Type="http://schemas.openxmlformats.org/officeDocument/2006/relationships/image" Target="../media/image76.jpg"/><Relationship Id="rId4" Type="http://schemas.openxmlformats.org/officeDocument/2006/relationships/image" Target="../media/image2.jpeg"/><Relationship Id="rId9" Type="http://schemas.microsoft.com/office/2007/relationships/diagramDrawing" Target="../diagrams/drawing2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4.xml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4.xml"/><Relationship Id="rId11" Type="http://schemas.openxmlformats.org/officeDocument/2006/relationships/image" Target="../media/image79.jpeg"/><Relationship Id="rId5" Type="http://schemas.openxmlformats.org/officeDocument/2006/relationships/diagramData" Target="../diagrams/data24.xml"/><Relationship Id="rId10" Type="http://schemas.openxmlformats.org/officeDocument/2006/relationships/image" Target="../media/image78.jpeg"/><Relationship Id="rId4" Type="http://schemas.openxmlformats.org/officeDocument/2006/relationships/image" Target="../media/image2.jpeg"/><Relationship Id="rId9" Type="http://schemas.microsoft.com/office/2007/relationships/diagramDrawing" Target="../diagrams/drawing2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5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5.xm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5.xml"/><Relationship Id="rId5" Type="http://schemas.openxmlformats.org/officeDocument/2006/relationships/diagramData" Target="../diagrams/data25.xml"/><Relationship Id="rId4" Type="http://schemas.openxmlformats.org/officeDocument/2006/relationships/image" Target="../media/image2.jpeg"/><Relationship Id="rId9" Type="http://schemas.microsoft.com/office/2007/relationships/diagramDrawing" Target="../diagrams/drawing25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6.xml"/><Relationship Id="rId7" Type="http://schemas.openxmlformats.org/officeDocument/2006/relationships/image" Target="../media/image1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Relationship Id="rId9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7.xml"/><Relationship Id="rId5" Type="http://schemas.openxmlformats.org/officeDocument/2006/relationships/diagramLayout" Target="../diagrams/layout27.xml"/><Relationship Id="rId4" Type="http://schemas.openxmlformats.org/officeDocument/2006/relationships/diagramData" Target="../diagrams/data2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8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8.xm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8.xml"/><Relationship Id="rId5" Type="http://schemas.openxmlformats.org/officeDocument/2006/relationships/diagramData" Target="../diagrams/data28.xml"/><Relationship Id="rId4" Type="http://schemas.openxmlformats.org/officeDocument/2006/relationships/image" Target="../media/image2.jpeg"/><Relationship Id="rId9" Type="http://schemas.microsoft.com/office/2007/relationships/diagramDrawing" Target="../diagrams/drawing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8.jpeg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9.xml"/><Relationship Id="rId5" Type="http://schemas.openxmlformats.org/officeDocument/2006/relationships/diagramLayout" Target="../diagrams/layout29.xml"/><Relationship Id="rId4" Type="http://schemas.openxmlformats.org/officeDocument/2006/relationships/diagramData" Target="../diagrams/data29.xml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0.xml"/><Relationship Id="rId5" Type="http://schemas.openxmlformats.org/officeDocument/2006/relationships/diagramLayout" Target="../diagrams/layout30.xml"/><Relationship Id="rId4" Type="http://schemas.openxmlformats.org/officeDocument/2006/relationships/diagramData" Target="../diagrams/data30.xml"/><Relationship Id="rId9" Type="http://schemas.openxmlformats.org/officeDocument/2006/relationships/image" Target="../media/image93.jp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1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31.xml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31.xml"/><Relationship Id="rId11" Type="http://schemas.openxmlformats.org/officeDocument/2006/relationships/image" Target="../media/image96.png"/><Relationship Id="rId5" Type="http://schemas.openxmlformats.org/officeDocument/2006/relationships/image" Target="../media/image95.png"/><Relationship Id="rId10" Type="http://schemas.microsoft.com/office/2007/relationships/diagramDrawing" Target="../diagrams/drawing31.xml"/><Relationship Id="rId4" Type="http://schemas.openxmlformats.org/officeDocument/2006/relationships/image" Target="../media/image2.jpeg"/><Relationship Id="rId9" Type="http://schemas.openxmlformats.org/officeDocument/2006/relationships/diagramColors" Target="../diagrams/colors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2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2.xml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2.xml"/><Relationship Id="rId5" Type="http://schemas.openxmlformats.org/officeDocument/2006/relationships/diagramData" Target="../diagrams/data32.xml"/><Relationship Id="rId4" Type="http://schemas.openxmlformats.org/officeDocument/2006/relationships/image" Target="../media/image2.jpeg"/><Relationship Id="rId9" Type="http://schemas.microsoft.com/office/2007/relationships/diagramDrawing" Target="../diagrams/drawing32.xml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3.xml"/><Relationship Id="rId5" Type="http://schemas.openxmlformats.org/officeDocument/2006/relationships/diagramLayout" Target="../diagrams/layout33.xml"/><Relationship Id="rId4" Type="http://schemas.openxmlformats.org/officeDocument/2006/relationships/diagramData" Target="../diagrams/data3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4.xml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4.xml"/><Relationship Id="rId5" Type="http://schemas.openxmlformats.org/officeDocument/2006/relationships/diagramData" Target="../diagrams/data34.xml"/><Relationship Id="rId10" Type="http://schemas.openxmlformats.org/officeDocument/2006/relationships/image" Target="../media/image100.png"/><Relationship Id="rId4" Type="http://schemas.openxmlformats.org/officeDocument/2006/relationships/image" Target="../media/image2.jpeg"/><Relationship Id="rId9" Type="http://schemas.microsoft.com/office/2007/relationships/diagramDrawing" Target="../diagrams/drawing34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5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5.xml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5.xml"/><Relationship Id="rId11" Type="http://schemas.openxmlformats.org/officeDocument/2006/relationships/image" Target="../media/image103.jpg"/><Relationship Id="rId5" Type="http://schemas.openxmlformats.org/officeDocument/2006/relationships/diagramData" Target="../diagrams/data35.xml"/><Relationship Id="rId10" Type="http://schemas.openxmlformats.org/officeDocument/2006/relationships/image" Target="../media/image102.jpg"/><Relationship Id="rId4" Type="http://schemas.openxmlformats.org/officeDocument/2006/relationships/image" Target="../media/image2.jpeg"/><Relationship Id="rId9" Type="http://schemas.microsoft.com/office/2007/relationships/diagramDrawing" Target="../diagrams/drawing35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6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6.xml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6.xml"/><Relationship Id="rId5" Type="http://schemas.openxmlformats.org/officeDocument/2006/relationships/diagramData" Target="../diagrams/data36.xml"/><Relationship Id="rId10" Type="http://schemas.openxmlformats.org/officeDocument/2006/relationships/image" Target="../media/image105.png"/><Relationship Id="rId4" Type="http://schemas.openxmlformats.org/officeDocument/2006/relationships/image" Target="../media/image2.jpeg"/><Relationship Id="rId9" Type="http://schemas.microsoft.com/office/2007/relationships/diagramDrawing" Target="../diagrams/drawing36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7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7.xml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7.xml"/><Relationship Id="rId5" Type="http://schemas.openxmlformats.org/officeDocument/2006/relationships/diagramData" Target="../diagrams/data37.xml"/><Relationship Id="rId4" Type="http://schemas.openxmlformats.org/officeDocument/2006/relationships/image" Target="../media/image2.jpeg"/><Relationship Id="rId9" Type="http://schemas.microsoft.com/office/2007/relationships/diagramDrawing" Target="../diagrams/drawing3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s://cucjonline.com/biblioteca/files/original/f37a438c7c5cd9b3e4cd837c3168cbc6.pdf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://fcasua.contad.unam.mx/apuntes/interiores/docs/2005/contaduria/2/1260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randstad.es/tendencias360/comportamiento-organizacional/" TargetMode="External"/><Relationship Id="rId5" Type="http://schemas.openxmlformats.org/officeDocument/2006/relationships/hyperlink" Target="https://aprendiendoadministracion.com/que-es-el-comportamiento-organizacional/" TargetMode="External"/><Relationship Id="rId10" Type="http://schemas.openxmlformats.org/officeDocument/2006/relationships/hyperlink" Target="http://biblio3.url.edu.gt/Tesario/2014/05/43/Satey-Elcira.pdf" TargetMode="External"/><Relationship Id="rId4" Type="http://schemas.openxmlformats.org/officeDocument/2006/relationships/hyperlink" Target="https://www.edebe.com/educacion/documentos/830029-0-529-830029_LA_OARH_CAST.pdf" TargetMode="External"/><Relationship Id="rId9" Type="http://schemas.openxmlformats.org/officeDocument/2006/relationships/hyperlink" Target="https://www.upg.mx/wp-content/uploads/2015/10/LIBRO-12-Administracion-de-recursos-humanos.-El-capital-humano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8.jpeg"/><Relationship Id="rId4" Type="http://schemas.openxmlformats.org/officeDocument/2006/relationships/diagramData" Target="../diagrams/data3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046513" y="1230087"/>
            <a:ext cx="9339943" cy="3152503"/>
          </a:xfrm>
        </p:spPr>
        <p:txBody>
          <a:bodyPr>
            <a:normAutofit fontScale="90000"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 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CHALCO 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UA: ADMINISTRACIÓN DE RECURSOS HUMANOS 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I. INTRODUCCIÓN AL COMPORTAMIENTO ORGANIZACIONAL (CO)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69117" y="5246913"/>
            <a:ext cx="9144000" cy="1421675"/>
          </a:xfrm>
        </p:spPr>
        <p:txBody>
          <a:bodyPr/>
          <a:lstStyle/>
          <a:p>
            <a:pPr algn="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DRA. ESPERANZA COTERA REGALADO </a:t>
            </a:r>
          </a:p>
          <a:p>
            <a:pPr algn="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Elaborado en septiembre 2019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80660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871051376"/>
              </p:ext>
            </p:extLst>
          </p:nvPr>
        </p:nvGraphicFramePr>
        <p:xfrm>
          <a:off x="1132114" y="680775"/>
          <a:ext cx="10798629" cy="5832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3" name="12 Grupo"/>
          <p:cNvGrpSpPr/>
          <p:nvPr/>
        </p:nvGrpSpPr>
        <p:grpSpPr>
          <a:xfrm>
            <a:off x="170701" y="2891472"/>
            <a:ext cx="4441614" cy="1191372"/>
            <a:chOff x="1574993" y="4585202"/>
            <a:chExt cx="4441614" cy="119137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13 Rectángulo redondeado"/>
            <p:cNvSpPr/>
            <p:nvPr/>
          </p:nvSpPr>
          <p:spPr>
            <a:xfrm>
              <a:off x="1574993" y="4585202"/>
              <a:ext cx="4441614" cy="119137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14 Rectángulo"/>
            <p:cNvSpPr/>
            <p:nvPr/>
          </p:nvSpPr>
          <p:spPr>
            <a:xfrm>
              <a:off x="1633151" y="4643360"/>
              <a:ext cx="4325298" cy="10750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40142" tIns="118110" rIns="118110" bIns="118110" numCol="1" spcCol="1270" anchor="ctr" anchorCtr="0">
              <a:noAutofit/>
            </a:bodyPr>
            <a:lstStyle/>
            <a:p>
              <a:pPr lvl="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31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15 Rectángulo"/>
          <p:cNvSpPr/>
          <p:nvPr/>
        </p:nvSpPr>
        <p:spPr>
          <a:xfrm>
            <a:off x="639682" y="3206206"/>
            <a:ext cx="35036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EVALUACIÓN Y CONTROL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DESEMPEÑO </a:t>
            </a:r>
            <a:endParaRPr lang="es-MX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785" y="1326440"/>
            <a:ext cx="1173774" cy="1565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17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111" y="1005092"/>
            <a:ext cx="2288793" cy="1839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8516204" y="2587521"/>
            <a:ext cx="32072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https://www.google.com.mx/url?sa=i&amp;source=images&amp;cd=&amp;ved=2ahUKEwiX8N6XsdvkAhUDR6wKHX-9CS8QjB16BAgBEAM&amp;url=https%3A%2F%2Fwww.canstockphoto.es%2Fcinta-n%25C3%25BAmero-premio-uno-41705078.html&amp;psig=AOvVaw2vZWnHB_oE2Orq6qPID8AB&amp;ust=1568930879254556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892968" y="2587521"/>
            <a:ext cx="16429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https://static.wixstatic.com/media/9e8f60_58bbc434543f473caa47a82d39d1020f~mv2.png/v1/fill/w_280,h_225,al_c,usm_0.66_1.00_0.01/evaluacion.png</a:t>
            </a:r>
          </a:p>
        </p:txBody>
      </p:sp>
    </p:spTree>
    <p:extLst>
      <p:ext uri="{BB962C8B-B14F-4D97-AF65-F5344CB8AC3E}">
        <p14:creationId xmlns:p14="http://schemas.microsoft.com/office/powerpoint/2010/main" val="2140680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3" y="434427"/>
            <a:ext cx="9612804" cy="822089"/>
          </a:xfrm>
        </p:spPr>
        <p:txBody>
          <a:bodyPr>
            <a:normAutofit fontScale="90000"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¿QUÉ ES EL COMPORTAMIENTO ORGANIZACIONAL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(CO)</a:t>
            </a:r>
            <a:endParaRPr lang="es-MX" sz="2800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169280906"/>
              </p:ext>
            </p:extLst>
          </p:nvPr>
        </p:nvGraphicFramePr>
        <p:xfrm>
          <a:off x="380998" y="2212104"/>
          <a:ext cx="11005870" cy="3161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113" y="5188465"/>
            <a:ext cx="2950220" cy="1456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7874758" y="6346209"/>
            <a:ext cx="24774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https://img2.freepng.es/20180528/hlw/kisspng-coaching-communication-behavior-organizational-cul-collaborate-5b0c64cadb9406.2442975915275388908994.jpg</a:t>
            </a:r>
          </a:p>
        </p:txBody>
      </p:sp>
    </p:spTree>
    <p:extLst>
      <p:ext uri="{BB962C8B-B14F-4D97-AF65-F5344CB8AC3E}">
        <p14:creationId xmlns:p14="http://schemas.microsoft.com/office/powerpoint/2010/main" val="1673169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814" y="827814"/>
            <a:ext cx="5202371" cy="5202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3" y="180847"/>
            <a:ext cx="9144000" cy="586794"/>
          </a:xfrm>
        </p:spPr>
        <p:txBody>
          <a:bodyPr>
            <a:norm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OBJETIVOS DEL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829277587"/>
              </p:ext>
            </p:extLst>
          </p:nvPr>
        </p:nvGraphicFramePr>
        <p:xfrm>
          <a:off x="1641703" y="1367060"/>
          <a:ext cx="8645099" cy="4974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05925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870" y="576617"/>
            <a:ext cx="5704765" cy="5704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24000" y="216711"/>
            <a:ext cx="9144000" cy="472884"/>
          </a:xfrm>
        </p:spPr>
        <p:txBody>
          <a:bodyPr>
            <a:no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NIVELES DE ANALISIS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DEL CO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119722923"/>
              </p:ext>
            </p:extLst>
          </p:nvPr>
        </p:nvGraphicFramePr>
        <p:xfrm>
          <a:off x="587829" y="1379189"/>
          <a:ext cx="1034142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8502555" y="4435522"/>
            <a:ext cx="15421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https://image.flaticon.com/icons/png/512/1134/1134203.png</a:t>
            </a:r>
          </a:p>
        </p:txBody>
      </p:sp>
    </p:spTree>
    <p:extLst>
      <p:ext uri="{BB962C8B-B14F-4D97-AF65-F5344CB8AC3E}">
        <p14:creationId xmlns:p14="http://schemas.microsoft.com/office/powerpoint/2010/main" val="3332149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489267" y="180847"/>
            <a:ext cx="9497901" cy="608565"/>
          </a:xfrm>
        </p:spPr>
        <p:txBody>
          <a:bodyPr>
            <a:norm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VARIABLES DEPENDIENTES DEL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  </a:t>
            </a:r>
            <a:endParaRPr lang="es-MX" sz="3200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088803"/>
              </p:ext>
            </p:extLst>
          </p:nvPr>
        </p:nvGraphicFramePr>
        <p:xfrm>
          <a:off x="886625" y="180847"/>
          <a:ext cx="10878274" cy="5384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76" y="4947924"/>
            <a:ext cx="2514600" cy="1455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3858" y="4947924"/>
            <a:ext cx="2008843" cy="144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022" y="4919141"/>
            <a:ext cx="2578461" cy="1443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880" y="4907097"/>
            <a:ext cx="2086237" cy="1455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511620" y="6391862"/>
            <a:ext cx="17948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https://ofi.com.mx/site/contenido/solution-page/iconos-de-categorias/aumenta-la-productividad-empresa.png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513696" y="6363079"/>
            <a:ext cx="11783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http://trebolit.com.ar/images/seleccion-personal.png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7737829" y="6403906"/>
            <a:ext cx="1866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https://1.bp.blogspot.com/-4dYZp7P17xU/W7OabzsumSI/AAAAAAAAAd4/z1Va7QjaghwuCpZiPwEGZehfaRIks7z0QCEwYBhgL/s1600/descarga.png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10658901" y="6155140"/>
            <a:ext cx="1464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https://2.bp.blogspot.com/-cGZj530RE1M/W4vr6wbVy8I/AAAAAAAAAc0/57iBixHKM_ERqbZJ5RHwAEg2xycALLz_ACLcBGAs/s320/Encuesta.png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16382" y="4639721"/>
            <a:ext cx="1682792" cy="1990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CuadroTexto 16"/>
          <p:cNvSpPr txBox="1"/>
          <p:nvPr/>
        </p:nvSpPr>
        <p:spPr>
          <a:xfrm>
            <a:off x="3236325" y="5868537"/>
            <a:ext cx="1117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http://revistaindependientes.com/wp-content/uploads/2017/10/empleo_trabajo.png</a:t>
            </a:r>
          </a:p>
        </p:txBody>
      </p:sp>
    </p:spTree>
    <p:extLst>
      <p:ext uri="{BB962C8B-B14F-4D97-AF65-F5344CB8AC3E}">
        <p14:creationId xmlns:p14="http://schemas.microsoft.com/office/powerpoint/2010/main" val="143451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273" y="1929127"/>
            <a:ext cx="3205010" cy="3205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2" y="583122"/>
            <a:ext cx="9275747" cy="698524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INDIVIDUO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7165074" y="1864769"/>
            <a:ext cx="4754783" cy="3393032"/>
          </a:xfrm>
        </p:spPr>
        <p:txBody>
          <a:bodyPr>
            <a:noAutofit/>
          </a:bodyPr>
          <a:lstStyle/>
          <a:p>
            <a:pPr algn="just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Concepto: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hombre es el centro de la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organización, es la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fuerza de trabajo  crecimiento y motor de toda empresa y su participación es decisiva en el desarrollo, evolución y futuro de ésta.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577" y="382035"/>
            <a:ext cx="3048000" cy="609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1392252" y="5418161"/>
            <a:ext cx="1201003" cy="409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https://2.bp.blogspot.com/-qtph8SYYEas/VVQPh_6hYeI/AAAAAAAAAhM/L0IUOwiQd3k/s1600/businessman-296833_640.png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253400" y="1873440"/>
            <a:ext cx="1493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https://pngimage.net/wp-content/uploads/2018/06/individuo-png.png</a:t>
            </a:r>
          </a:p>
        </p:txBody>
      </p:sp>
    </p:spTree>
    <p:extLst>
      <p:ext uri="{BB962C8B-B14F-4D97-AF65-F5344CB8AC3E}">
        <p14:creationId xmlns:p14="http://schemas.microsoft.com/office/powerpoint/2010/main" val="1530816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24000" y="382035"/>
            <a:ext cx="9144000" cy="701449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INDIVIDUO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328822122"/>
              </p:ext>
            </p:extLst>
          </p:nvPr>
        </p:nvGraphicFramePr>
        <p:xfrm>
          <a:off x="1153885" y="544286"/>
          <a:ext cx="10715730" cy="6161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ctángulo 2"/>
          <p:cNvSpPr/>
          <p:nvPr/>
        </p:nvSpPr>
        <p:spPr>
          <a:xfrm>
            <a:off x="9344286" y="5556739"/>
            <a:ext cx="2268415" cy="52753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Satisfacción laboral</a:t>
            </a:r>
            <a:endParaRPr lang="es-MX" sz="24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44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773251" y="180847"/>
            <a:ext cx="9144000" cy="731594"/>
          </a:xfrm>
        </p:spPr>
        <p:txBody>
          <a:bodyPr>
            <a:norm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ACTITUDES Y LOS VALORES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47489882"/>
              </p:ext>
            </p:extLst>
          </p:nvPr>
        </p:nvGraphicFramePr>
        <p:xfrm>
          <a:off x="1458124" y="1537656"/>
          <a:ext cx="9275747" cy="359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" t="6770" r="2128" b="8250"/>
          <a:stretch/>
        </p:blipFill>
        <p:spPr>
          <a:xfrm>
            <a:off x="3529258" y="5215690"/>
            <a:ext cx="5133474" cy="1540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617" y="2860151"/>
            <a:ext cx="2746755" cy="683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6741994" y="6591726"/>
            <a:ext cx="2644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http://2.bp.blogspot.com/-LTG71U_a4PE/UCAwcKJ64aI/AAAAAAAAAD0/tLMZhuM-Gl0/s1600/Actitud.jpg</a:t>
            </a:r>
          </a:p>
        </p:txBody>
      </p:sp>
    </p:spTree>
    <p:extLst>
      <p:ext uri="{BB962C8B-B14F-4D97-AF65-F5344CB8AC3E}">
        <p14:creationId xmlns:p14="http://schemas.microsoft.com/office/powerpoint/2010/main" val="2280526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3" y="292894"/>
            <a:ext cx="9641150" cy="937193"/>
          </a:xfrm>
        </p:spPr>
        <p:txBody>
          <a:bodyPr>
            <a:no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DISCIPLINAS QUE CONTRIBUYEN A DESARROLLAR EL CAMPO DEL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endParaRPr lang="es-MX" sz="2800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571113" y="1522981"/>
            <a:ext cx="5136088" cy="2771419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El comportamiento organizacional se está volviendo muy importante en la economía global pues gente con diversos fondos y valores culturales tienen que trabajar juntos efectiva y eficientemente.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201" y="2137568"/>
            <a:ext cx="5905500" cy="3143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CuadroTexto 2"/>
          <p:cNvSpPr txBox="1"/>
          <p:nvPr/>
        </p:nvSpPr>
        <p:spPr>
          <a:xfrm>
            <a:off x="7656394" y="5445457"/>
            <a:ext cx="24565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https://elsemanario.com/wp-content/uploads/2018/04/cultura-organizacional-620x330.jpg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59" y="4946329"/>
            <a:ext cx="2626698" cy="1783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uadroTexto 9"/>
          <p:cNvSpPr txBox="1"/>
          <p:nvPr/>
        </p:nvSpPr>
        <p:spPr>
          <a:xfrm>
            <a:off x="2688739" y="5775878"/>
            <a:ext cx="19652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https://i2.wp.com/www.sonria.com/wp-content/uploads/2016/04/organi.jpg?resize=1080%2C620&amp;ssl=1</a:t>
            </a:r>
          </a:p>
        </p:txBody>
      </p:sp>
    </p:spTree>
    <p:extLst>
      <p:ext uri="{BB962C8B-B14F-4D97-AF65-F5344CB8AC3E}">
        <p14:creationId xmlns:p14="http://schemas.microsoft.com/office/powerpoint/2010/main" val="3358320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023257" y="51998"/>
            <a:ext cx="10091057" cy="971259"/>
          </a:xfrm>
        </p:spPr>
        <p:txBody>
          <a:bodyPr>
            <a:no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DISCIPLINAS QUE CONTRIBUYEN A DESARROLLAR EL CAMPO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DEL CO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06172843"/>
              </p:ext>
            </p:extLst>
          </p:nvPr>
        </p:nvGraphicFramePr>
        <p:xfrm>
          <a:off x="380998" y="1510740"/>
          <a:ext cx="11260017" cy="4496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46340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Rectángulo 8"/>
          <p:cNvSpPr/>
          <p:nvPr/>
        </p:nvSpPr>
        <p:spPr>
          <a:xfrm>
            <a:off x="886625" y="2335883"/>
            <a:ext cx="90582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Nombre de la UA: </a:t>
            </a:r>
            <a:r>
              <a:rPr lang="es-MX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Administración de Recursos Humanos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Área de docencia: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Contaduría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Clave: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01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Teoría: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Horas de Práctica: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Obligatoria 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</a:p>
          <a:p>
            <a:pPr algn="just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Espacios donde se imparte: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CU UAEM Valle de Chalco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1097101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IDENTIFICACI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ÓN DEL CURSO DE </a:t>
            </a:r>
            <a:r>
              <a:rPr lang="es-ES" sz="2400" b="1">
                <a:latin typeface="Arial" panose="020B0604020202020204" pitchFamily="34" charset="0"/>
                <a:cs typeface="Arial" panose="020B0604020202020204" pitchFamily="34" charset="0"/>
              </a:rPr>
              <a:t>ADMINISTRACIÓN </a:t>
            </a:r>
            <a:r>
              <a:rPr lang="es-ES" sz="2400" b="1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400" b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400" b="1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RECURSOS HUMANOS.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359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noFill/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3" y="228965"/>
            <a:ext cx="9144000" cy="565692"/>
          </a:xfrm>
        </p:spPr>
        <p:txBody>
          <a:bodyPr>
            <a:norm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ENFOQUES Y MODELOS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DEL CO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3693032746"/>
              </p:ext>
            </p:extLst>
          </p:nvPr>
        </p:nvGraphicFramePr>
        <p:xfrm>
          <a:off x="280000" y="1686349"/>
          <a:ext cx="5930300" cy="5038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4" name="Diagrama 23"/>
          <p:cNvGraphicFramePr/>
          <p:nvPr>
            <p:extLst>
              <p:ext uri="{D42A27DB-BD31-4B8C-83A1-F6EECF244321}">
                <p14:modId xmlns:p14="http://schemas.microsoft.com/office/powerpoint/2010/main" val="3215353347"/>
              </p:ext>
            </p:extLst>
          </p:nvPr>
        </p:nvGraphicFramePr>
        <p:xfrm>
          <a:off x="5964253" y="1666629"/>
          <a:ext cx="5930300" cy="5038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6" t="1889" r="1923" b="62140"/>
          <a:stretch/>
        </p:blipFill>
        <p:spPr>
          <a:xfrm>
            <a:off x="380998" y="2436480"/>
            <a:ext cx="2019301" cy="1638563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2225049" y="3118226"/>
            <a:ext cx="1304818" cy="4054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TEORÍA X</a:t>
            </a:r>
            <a:endParaRPr lang="es-MX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7995220" y="3121801"/>
            <a:ext cx="1298931" cy="4018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TEORÍA Y</a:t>
            </a:r>
            <a:endParaRPr lang="es-MX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045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504603" y="324576"/>
            <a:ext cx="9365673" cy="905512"/>
          </a:xfrm>
        </p:spPr>
        <p:txBody>
          <a:bodyPr>
            <a:normAutofit/>
          </a:bodyPr>
          <a:lstStyle/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Los paradigmas de administración, de acuerdo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Joel </a:t>
            </a:r>
            <a:r>
              <a:rPr lang="es-MX" b="1" dirty="0" err="1">
                <a:latin typeface="Arial" panose="020B0604020202020204" pitchFamily="34" charset="0"/>
                <a:cs typeface="Arial" panose="020B0604020202020204" pitchFamily="34" charset="0"/>
              </a:rPr>
              <a:t>Barker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actúan en varias formas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importantes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12 Diagrama"/>
          <p:cNvGraphicFramePr/>
          <p:nvPr>
            <p:extLst>
              <p:ext uri="{D42A27DB-BD31-4B8C-83A1-F6EECF244321}">
                <p14:modId xmlns:p14="http://schemas.microsoft.com/office/powerpoint/2010/main" val="2380644656"/>
              </p:ext>
            </p:extLst>
          </p:nvPr>
        </p:nvGraphicFramePr>
        <p:xfrm>
          <a:off x="886625" y="2344189"/>
          <a:ext cx="10902143" cy="4945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200" y="1524100"/>
            <a:ext cx="2398877" cy="27612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6455587" y="3059327"/>
            <a:ext cx="18855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https://pngimage.net/wp-content/uploads/2018/05/duda-png-4.png</a:t>
            </a:r>
          </a:p>
        </p:txBody>
      </p:sp>
    </p:spTree>
    <p:extLst>
      <p:ext uri="{BB962C8B-B14F-4D97-AF65-F5344CB8AC3E}">
        <p14:creationId xmlns:p14="http://schemas.microsoft.com/office/powerpoint/2010/main" val="1229177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3" y="217267"/>
            <a:ext cx="9144000" cy="549049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MODELOS DEL CO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764330350"/>
              </p:ext>
            </p:extLst>
          </p:nvPr>
        </p:nvGraphicFramePr>
        <p:xfrm>
          <a:off x="1692275" y="1180703"/>
          <a:ext cx="8807450" cy="5677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10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652" y="5205222"/>
            <a:ext cx="2651760" cy="13807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652" y="2607091"/>
            <a:ext cx="2645984" cy="1643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CuadroTexto 11"/>
          <p:cNvSpPr txBox="1"/>
          <p:nvPr/>
        </p:nvSpPr>
        <p:spPr>
          <a:xfrm>
            <a:off x="2866030" y="4569910"/>
            <a:ext cx="17113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https://static.iris.net.co/semana/upload/images/2019/4/26/611271_1.jpg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834" y="3714113"/>
            <a:ext cx="2610419" cy="1957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CuadroTexto 13"/>
          <p:cNvSpPr txBox="1"/>
          <p:nvPr/>
        </p:nvSpPr>
        <p:spPr>
          <a:xfrm>
            <a:off x="9376012" y="5895594"/>
            <a:ext cx="1836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https://radiocomunidad.com/web/wp-content/uploads/2017/01/Grupos-de-Linkedin.jpg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411" y="1230087"/>
            <a:ext cx="2547314" cy="16990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CuadroTexto 9"/>
          <p:cNvSpPr txBox="1"/>
          <p:nvPr/>
        </p:nvSpPr>
        <p:spPr>
          <a:xfrm>
            <a:off x="9079832" y="3064042"/>
            <a:ext cx="168442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https://i0.wp.com/www.yatacoarias.com/wp-content/uploads/2017/06/tercerizacion-1024x683.jpg?resize=1024%2C683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3272588" y="6400800"/>
            <a:ext cx="21496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https://nextech.pe/wp-content/uploads/2016/09/gestion-de-proyectos_PMI_PMP_p6_gesti%C3%B3n_empresas_recursos-efectitividad-eficacia-eficiencia-1-1-2.jpg</a:t>
            </a:r>
          </a:p>
        </p:txBody>
      </p:sp>
    </p:spTree>
    <p:extLst>
      <p:ext uri="{BB962C8B-B14F-4D97-AF65-F5344CB8AC3E}">
        <p14:creationId xmlns:p14="http://schemas.microsoft.com/office/powerpoint/2010/main" val="37908427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253" y="2107596"/>
            <a:ext cx="3415365" cy="37808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76647" y="111138"/>
            <a:ext cx="9038705" cy="1026902"/>
          </a:xfrm>
        </p:spPr>
        <p:txBody>
          <a:bodyPr>
            <a:no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ENFOQUE DE APOYO A LOS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RRHH,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CONTINGENCIAS, RESULTADOS Y SISTEMAS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26" y="4898150"/>
            <a:ext cx="2454071" cy="1698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5622945" y="1915487"/>
            <a:ext cx="6195555" cy="383177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administración de </a:t>
            </a:r>
            <a:r>
              <a:rPr lang="es-MX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RRHH </a:t>
            </a:r>
            <a:r>
              <a:rPr lang="es-MX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contingente, </a:t>
            </a:r>
            <a:r>
              <a:rPr lang="es-MX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 de la situación organizacional, del ambiente, de la tecnología empleada en la organización, de las políticas y directrices vigentes, de la filosofía administrativa </a:t>
            </a:r>
            <a:r>
              <a:rPr lang="es-MX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predominante, sobre </a:t>
            </a:r>
            <a:r>
              <a:rPr lang="es-MX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todo, de la calidad y cantidad de los recursos humanos disponibles</a:t>
            </a:r>
            <a:r>
              <a:rPr lang="es-MX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MX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384644" y="6003890"/>
            <a:ext cx="17370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https://www.yunbitsoftware.com/blog/wp-content/uploads/2018/02/img_company-1-271x300.png</a:t>
            </a:r>
          </a:p>
        </p:txBody>
      </p:sp>
    </p:spTree>
    <p:extLst>
      <p:ext uri="{BB962C8B-B14F-4D97-AF65-F5344CB8AC3E}">
        <p14:creationId xmlns:p14="http://schemas.microsoft.com/office/powerpoint/2010/main" val="24966307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24000" y="148888"/>
            <a:ext cx="9144000" cy="1232276"/>
          </a:xfrm>
        </p:spPr>
        <p:txBody>
          <a:bodyPr>
            <a:no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MODELOS AUTOCRÁTICOS, DE CUSTODIAS, DE APOYO, COLEGIAL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58316144"/>
              </p:ext>
            </p:extLst>
          </p:nvPr>
        </p:nvGraphicFramePr>
        <p:xfrm>
          <a:off x="1524000" y="1796841"/>
          <a:ext cx="9144000" cy="45687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254" y="3086564"/>
            <a:ext cx="2457852" cy="2457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uadroTexto 9"/>
          <p:cNvSpPr txBox="1"/>
          <p:nvPr/>
        </p:nvSpPr>
        <p:spPr>
          <a:xfrm>
            <a:off x="1448401" y="5631858"/>
            <a:ext cx="23455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https://previews.123rf.com/images/zaharov/zaharov1604/zaharov160400002/55147679-hombre-de-negocios-de-la-calidad-que-pese-m%C3%A1s-de-cuatro-personas-de-negocios-liderazgo-las-personas-co.jpg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325" y="3479041"/>
            <a:ext cx="3855792" cy="2152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CuadroTexto 11"/>
          <p:cNvSpPr txBox="1"/>
          <p:nvPr/>
        </p:nvSpPr>
        <p:spPr>
          <a:xfrm>
            <a:off x="8887326" y="5793440"/>
            <a:ext cx="213877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https://www.uci.ac.cr/wp-content/uploads/2017/08/Lider-p-c.jpg</a:t>
            </a:r>
          </a:p>
        </p:txBody>
      </p:sp>
    </p:spTree>
    <p:extLst>
      <p:ext uri="{BB962C8B-B14F-4D97-AF65-F5344CB8AC3E}">
        <p14:creationId xmlns:p14="http://schemas.microsoft.com/office/powerpoint/2010/main" val="37106460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566862"/>
            <a:ext cx="762000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449216082"/>
              </p:ext>
            </p:extLst>
          </p:nvPr>
        </p:nvGraphicFramePr>
        <p:xfrm>
          <a:off x="1261514" y="983356"/>
          <a:ext cx="9021901" cy="4891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9" t="9579"/>
          <a:stretch/>
        </p:blipFill>
        <p:spPr>
          <a:xfrm>
            <a:off x="1556955" y="301527"/>
            <a:ext cx="2588783" cy="19471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65" y="4455194"/>
            <a:ext cx="2388439" cy="1666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CuadroTexto 1"/>
          <p:cNvSpPr txBox="1"/>
          <p:nvPr/>
        </p:nvSpPr>
        <p:spPr>
          <a:xfrm>
            <a:off x="1006642" y="2164291"/>
            <a:ext cx="21496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https://media.istockphoto.com/vectors/emoticons-mood-scale-vector-id1141325298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72" y="4196564"/>
            <a:ext cx="2392639" cy="239263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01842" y="6556470"/>
            <a:ext cx="1379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https://image.flaticon.com/icons/png/512/446/446804.png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9867387" y="6266038"/>
            <a:ext cx="20193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https://st2.depositphotos.com/1734074/11465/v/950/depositphotos_114653144-stock-illustration-vector-businessman-character-showing-ok.jpg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3971625" y="4911544"/>
            <a:ext cx="23742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https://metisgaia.org/wp-content/uploads/2018/11/Ventajas-Capacitacion.png</a:t>
            </a:r>
          </a:p>
        </p:txBody>
      </p:sp>
    </p:spTree>
    <p:extLst>
      <p:ext uri="{BB962C8B-B14F-4D97-AF65-F5344CB8AC3E}">
        <p14:creationId xmlns:p14="http://schemas.microsoft.com/office/powerpoint/2010/main" val="21406806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s-MX">
                <a:noFill/>
              </a:rPr>
              <a:t>AUTOCRÁTICO</a:t>
            </a: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6" name="Diagrama 25"/>
          <p:cNvGraphicFramePr/>
          <p:nvPr>
            <p:extLst>
              <p:ext uri="{D42A27DB-BD31-4B8C-83A1-F6EECF244321}">
                <p14:modId xmlns:p14="http://schemas.microsoft.com/office/powerpoint/2010/main" val="215817637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7" name="Imagen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738" y="207590"/>
            <a:ext cx="2122687" cy="14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8" name="Rectángulo 27"/>
          <p:cNvSpPr/>
          <p:nvPr/>
        </p:nvSpPr>
        <p:spPr>
          <a:xfrm>
            <a:off x="7640116" y="4400838"/>
            <a:ext cx="3512127" cy="58832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APOYO</a:t>
            </a:r>
            <a:endParaRPr lang="es-MX" sz="2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83" y="4400838"/>
            <a:ext cx="1954819" cy="13141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CuadroTexto 1"/>
          <p:cNvSpPr txBox="1"/>
          <p:nvPr/>
        </p:nvSpPr>
        <p:spPr>
          <a:xfrm>
            <a:off x="5542135" y="1699507"/>
            <a:ext cx="2390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https://parquesalegres.org/wp-content/uploads/2018/03/lider-imagen-768x521.jpg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893" y="1230087"/>
            <a:ext cx="2316555" cy="13230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3096126" y="2553097"/>
            <a:ext cx="18963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https://taktic.es/wp-content/uploads/2019/02/Curso-Transformaci%C3%B3n-Digital.jpg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993" y="2806847"/>
            <a:ext cx="2053799" cy="14461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CuadroTexto 8"/>
          <p:cNvSpPr txBox="1"/>
          <p:nvPr/>
        </p:nvSpPr>
        <p:spPr>
          <a:xfrm>
            <a:off x="178883" y="5806626"/>
            <a:ext cx="19548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https://encrypted-tbn0.gstatic.com/images?q=tbn:ANd9GcT5Jv2iBGkh4Ypd8ACj5kPiF_EuEl8Kshq36YN6Cv_jibzKpVmL</a:t>
            </a:r>
          </a:p>
        </p:txBody>
      </p:sp>
    </p:spTree>
    <p:extLst>
      <p:ext uri="{BB962C8B-B14F-4D97-AF65-F5344CB8AC3E}">
        <p14:creationId xmlns:p14="http://schemas.microsoft.com/office/powerpoint/2010/main" val="21406806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458124" y="214705"/>
            <a:ext cx="9275747" cy="652463"/>
          </a:xfrm>
        </p:spPr>
        <p:txBody>
          <a:bodyPr>
            <a:norm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LAS PERSONAS Y LAS ORGANIZACIONES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13996697"/>
              </p:ext>
            </p:extLst>
          </p:nvPr>
        </p:nvGraphicFramePr>
        <p:xfrm>
          <a:off x="1698494" y="1901219"/>
          <a:ext cx="8795009" cy="3792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8" t="9085" r="5762" b="3150"/>
          <a:stretch/>
        </p:blipFill>
        <p:spPr>
          <a:xfrm>
            <a:off x="3953289" y="4833356"/>
            <a:ext cx="1954289" cy="1359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486" y="4839312"/>
            <a:ext cx="2030009" cy="13533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9409" y="3009891"/>
            <a:ext cx="1632109" cy="1575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47" y="2175164"/>
            <a:ext cx="984972" cy="1396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678" y="4517210"/>
            <a:ext cx="18288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296" y="1901219"/>
            <a:ext cx="1184564" cy="11845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uadroTexto 7"/>
          <p:cNvSpPr txBox="1"/>
          <p:nvPr/>
        </p:nvSpPr>
        <p:spPr>
          <a:xfrm>
            <a:off x="10868891" y="4686300"/>
            <a:ext cx="1028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http://aprendiendogestiontecnologica.blogspot.com/2015/04/bitacora-4-gestion-del-conocimiento-ii.html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1846385" y="6346010"/>
            <a:ext cx="142435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es.vexels.com/png-svg/vista-previa/146370/grupo-de-personas-silueta-grupo-de-personas-silueta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185138" y="6346010"/>
            <a:ext cx="1529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http://liderazgoescolar.uc.cl/index.php?option=com_content&amp;view=article&amp;id=583:gestion-sutil-en-las-organizaciones-escolares&amp;catid=13&amp;Itemid=291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6348046" y="6346010"/>
            <a:ext cx="16334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https://www.typeform.com/es/encuestas/fomenta-compromiso-laboral/</a:t>
            </a:r>
          </a:p>
        </p:txBody>
      </p:sp>
    </p:spTree>
    <p:extLst>
      <p:ext uri="{BB962C8B-B14F-4D97-AF65-F5344CB8AC3E}">
        <p14:creationId xmlns:p14="http://schemas.microsoft.com/office/powerpoint/2010/main" val="13961334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24000" y="-45308"/>
            <a:ext cx="9144000" cy="854686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ORGANIZACIÓN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481503593"/>
              </p:ext>
            </p:extLst>
          </p:nvPr>
        </p:nvGraphicFramePr>
        <p:xfrm>
          <a:off x="228600" y="1354015"/>
          <a:ext cx="11131062" cy="5134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3" name="Imagen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354" y="784977"/>
            <a:ext cx="2363864" cy="23638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CuadroTexto 23"/>
          <p:cNvSpPr txBox="1"/>
          <p:nvPr/>
        </p:nvSpPr>
        <p:spPr>
          <a:xfrm>
            <a:off x="886625" y="2956859"/>
            <a:ext cx="17214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https://es.vexels.com/png-svg/vista-previa/152330/realidad-aumentada-ilustracion-de-trabajo</a:t>
            </a:r>
          </a:p>
        </p:txBody>
      </p:sp>
    </p:spTree>
    <p:extLst>
      <p:ext uri="{BB962C8B-B14F-4D97-AF65-F5344CB8AC3E}">
        <p14:creationId xmlns:p14="http://schemas.microsoft.com/office/powerpoint/2010/main" val="29711509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2" y="215662"/>
            <a:ext cx="9144000" cy="510089"/>
          </a:xfrm>
        </p:spPr>
        <p:txBody>
          <a:bodyPr>
            <a:normAutofit/>
          </a:bodyPr>
          <a:lstStyle/>
          <a:p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PARTICIPACIÓN DE LA PERSONA EN LA ORGANIZACIÓN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621701095"/>
              </p:ext>
            </p:extLst>
          </p:nvPr>
        </p:nvGraphicFramePr>
        <p:xfrm>
          <a:off x="2802021" y="1489603"/>
          <a:ext cx="6823242" cy="50074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289" y="4523751"/>
            <a:ext cx="2348684" cy="17835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4" y="1961591"/>
            <a:ext cx="2388577" cy="17914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CuadroTexto 9"/>
          <p:cNvSpPr txBox="1"/>
          <p:nvPr/>
        </p:nvSpPr>
        <p:spPr>
          <a:xfrm>
            <a:off x="574535" y="3711785"/>
            <a:ext cx="1413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https://economipedia.com/definiciones/salarios-de-eficiencia.html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10254004" y="6250831"/>
            <a:ext cx="1309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https://degerencia.com/articulo/eficiencia-y-eficacia-personal/</a:t>
            </a:r>
            <a:endParaRPr lang="es-MX" sz="500" dirty="0"/>
          </a:p>
        </p:txBody>
      </p:sp>
    </p:spTree>
    <p:extLst>
      <p:ext uri="{BB962C8B-B14F-4D97-AF65-F5344CB8AC3E}">
        <p14:creationId xmlns:p14="http://schemas.microsoft.com/office/powerpoint/2010/main" val="4217825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286603" y="-136478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122846" y="806061"/>
            <a:ext cx="9946308" cy="8625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PROPÓSITO DE LA UNIDAD DE APRENDIZAJE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380998" y="2481943"/>
            <a:ext cx="10929259" cy="220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Entender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la Administración de Recursos Humanos, a partir de la base del proceso de planeación, organización, integración, dirección y control del talento humano en el ámbito organizacional y laboral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447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884" y="1410309"/>
            <a:ext cx="6508173" cy="4816048"/>
          </a:xfrm>
          <a:prstGeom prst="rect">
            <a:avLst/>
          </a:prstGeom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2" y="1035"/>
            <a:ext cx="9275747" cy="1083286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RECIPROCIDAD ENTRE INDIVIDUO Y ORGANIZACIÓN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02315082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425" y="4455253"/>
            <a:ext cx="3105150" cy="1466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CuadroTexto 8"/>
          <p:cNvSpPr txBox="1"/>
          <p:nvPr/>
        </p:nvSpPr>
        <p:spPr>
          <a:xfrm>
            <a:off x="9758795" y="5923283"/>
            <a:ext cx="18184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https://www.unir.net/empresa/desarrollo-directivo/liderazgo/por-que-tu-empleado-debe-dejar-de-serlo-para-convertirse-en-un-contribuidor/</a:t>
            </a:r>
          </a:p>
        </p:txBody>
      </p:sp>
    </p:spTree>
    <p:extLst>
      <p:ext uri="{BB962C8B-B14F-4D97-AF65-F5344CB8AC3E}">
        <p14:creationId xmlns:p14="http://schemas.microsoft.com/office/powerpoint/2010/main" val="39816972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496" y="45641"/>
            <a:ext cx="6754055" cy="6754055"/>
          </a:xfrm>
          <a:prstGeom prst="rect">
            <a:avLst/>
          </a:prstGeom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4103484301"/>
              </p:ext>
            </p:extLst>
          </p:nvPr>
        </p:nvGraphicFramePr>
        <p:xfrm>
          <a:off x="380995" y="650632"/>
          <a:ext cx="11063055" cy="5708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3" t="20769" r="10171" b="12820"/>
          <a:stretch/>
        </p:blipFill>
        <p:spPr>
          <a:xfrm>
            <a:off x="658553" y="2088077"/>
            <a:ext cx="1963609" cy="14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CuadroTexto 12"/>
          <p:cNvSpPr txBox="1"/>
          <p:nvPr/>
        </p:nvSpPr>
        <p:spPr>
          <a:xfrm>
            <a:off x="886625" y="3735203"/>
            <a:ext cx="20954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https://es.123rf.com/photo_81890879_jefe-de-gesti%C3%B3n-de-hombre-empleado-el-hombre-de-trabajo-en-equipo-ilustraci%C3%B3n-vectorial-de-dibujos-animado.html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534" y="4853411"/>
            <a:ext cx="1963609" cy="1259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CuadroTexto 14"/>
          <p:cNvSpPr txBox="1"/>
          <p:nvPr/>
        </p:nvSpPr>
        <p:spPr>
          <a:xfrm>
            <a:off x="10051800" y="6112431"/>
            <a:ext cx="15609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https://www.muycomputerpro.com/2017/11/15/brecha-expectativas-cios-transformacion-digital</a:t>
            </a:r>
          </a:p>
        </p:txBody>
      </p:sp>
    </p:spTree>
    <p:extLst>
      <p:ext uri="{BB962C8B-B14F-4D97-AF65-F5344CB8AC3E}">
        <p14:creationId xmlns:p14="http://schemas.microsoft.com/office/powerpoint/2010/main" val="14001215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381" y="2180493"/>
            <a:ext cx="4756320" cy="317929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24000" y="40621"/>
            <a:ext cx="9144000" cy="640154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RELACIÓN DE INTERCAMBIO</a:t>
            </a:r>
            <a:r>
              <a:rPr lang="es-MX" sz="3200" b="1" baseline="-25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3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1110494811"/>
              </p:ext>
            </p:extLst>
          </p:nvPr>
        </p:nvGraphicFramePr>
        <p:xfrm>
          <a:off x="731519" y="1230086"/>
          <a:ext cx="11281597" cy="5102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1696892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964656175"/>
              </p:ext>
            </p:extLst>
          </p:nvPr>
        </p:nvGraphicFramePr>
        <p:xfrm>
          <a:off x="1347986" y="1532421"/>
          <a:ext cx="9496028" cy="4748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35723" y="-25344"/>
            <a:ext cx="9120554" cy="980275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EL MARKETING Y LAS RELACIONES DE INTERCAMBIO</a:t>
            </a:r>
            <a:endParaRPr lang="es-MX" sz="28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8922" y="4141278"/>
            <a:ext cx="3074304" cy="2772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CuadroTexto 11"/>
          <p:cNvSpPr txBox="1"/>
          <p:nvPr/>
        </p:nvSpPr>
        <p:spPr>
          <a:xfrm>
            <a:off x="886624" y="6582844"/>
            <a:ext cx="185875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http://educainternet.es/pictures/10426.png?style=500</a:t>
            </a:r>
          </a:p>
        </p:txBody>
      </p:sp>
    </p:spTree>
    <p:extLst>
      <p:ext uri="{BB962C8B-B14F-4D97-AF65-F5344CB8AC3E}">
        <p14:creationId xmlns:p14="http://schemas.microsoft.com/office/powerpoint/2010/main" val="4109340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24000" y="-15911"/>
            <a:ext cx="9144000" cy="977778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MARKETING Y LAS RELACIONES DE INTERCAMBIO EJEMPLOS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916028094"/>
              </p:ext>
            </p:extLst>
          </p:nvPr>
        </p:nvGraphicFramePr>
        <p:xfrm>
          <a:off x="1483514" y="550851"/>
          <a:ext cx="10129187" cy="5756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1" name="Conector recto de flecha 10"/>
          <p:cNvCxnSpPr/>
          <p:nvPr/>
        </p:nvCxnSpPr>
        <p:spPr>
          <a:xfrm>
            <a:off x="9636370" y="4586067"/>
            <a:ext cx="351691" cy="0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9636370" y="2940148"/>
            <a:ext cx="351691" cy="0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3938954" y="3263705"/>
            <a:ext cx="309489" cy="0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3722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-18656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339" y="382035"/>
            <a:ext cx="6164813" cy="6164813"/>
          </a:xfrm>
          <a:prstGeom prst="rect">
            <a:avLst/>
          </a:prstGeom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42756" y="224592"/>
            <a:ext cx="9106486" cy="690026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Dimensiones de la utilidad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152244152"/>
              </p:ext>
            </p:extLst>
          </p:nvPr>
        </p:nvGraphicFramePr>
        <p:xfrm>
          <a:off x="1875692" y="1399393"/>
          <a:ext cx="8440615" cy="5086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454442" y="5486401"/>
            <a:ext cx="210151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https://pngimage.net/wp-content/uploads/2018/06/tiempo-png-3.png</a:t>
            </a:r>
          </a:p>
        </p:txBody>
      </p:sp>
    </p:spTree>
    <p:extLst>
      <p:ext uri="{BB962C8B-B14F-4D97-AF65-F5344CB8AC3E}">
        <p14:creationId xmlns:p14="http://schemas.microsoft.com/office/powerpoint/2010/main" val="5836370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35" y="1734511"/>
            <a:ext cx="3955465" cy="3866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24000" y="139767"/>
            <a:ext cx="9144000" cy="661027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CONCEPTO DE INCENTIVOS Y CONTRIBUCIONES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5112190" y="1801019"/>
            <a:ext cx="5994400" cy="4123264"/>
          </a:xfrm>
        </p:spPr>
        <p:txBody>
          <a:bodyPr>
            <a:normAutofit fontScale="92500"/>
          </a:bodyPr>
          <a:lstStyle/>
          <a:p>
            <a:pPr algn="just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Concepto: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Krajewski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Ritzman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(2003), explican que son un estímulo que establece u otorga el empleador, con la finalidad de que sus trabajadores ya sean individualmente o como miembros de un equipo, eleven sus niveles de producción en la empresa o mejoren los estándares de desempeño laboral.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91" y="2083870"/>
            <a:ext cx="3121152" cy="3112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8 CuadroTexto"/>
          <p:cNvSpPr txBox="1"/>
          <p:nvPr/>
        </p:nvSpPr>
        <p:spPr>
          <a:xfrm>
            <a:off x="1714500" y="5601118"/>
            <a:ext cx="21063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https://cdn.shortpixel.ai/client/q_glossy,ret_img/https://retos-directivos.eae.es/wp-content/uploads/2014/09/486894631-1024x1021.jpg</a:t>
            </a:r>
          </a:p>
        </p:txBody>
      </p:sp>
    </p:spTree>
    <p:extLst>
      <p:ext uri="{BB962C8B-B14F-4D97-AF65-F5344CB8AC3E}">
        <p14:creationId xmlns:p14="http://schemas.microsoft.com/office/powerpoint/2010/main" val="36648482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noFill/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 se vi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687284" y="806061"/>
            <a:ext cx="8997044" cy="865414"/>
          </a:xfrm>
        </p:spPr>
        <p:txBody>
          <a:bodyPr>
            <a:normAutofit fontScale="90000"/>
          </a:bodyPr>
          <a:lstStyle/>
          <a:p>
            <a:r>
              <a:rPr lang="es-MX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CARACTERÍSTICAS DE UN PLAN DE INCENTIVOS EXITOSO</a:t>
            </a: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757890628"/>
              </p:ext>
            </p:extLst>
          </p:nvPr>
        </p:nvGraphicFramePr>
        <p:xfrm>
          <a:off x="1507671" y="1061357"/>
          <a:ext cx="9176657" cy="5600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009759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3" y="-90251"/>
            <a:ext cx="9275747" cy="885296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INCENTIVOS Y CONTRIBUCIONES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566980956"/>
              </p:ext>
            </p:extLst>
          </p:nvPr>
        </p:nvGraphicFramePr>
        <p:xfrm>
          <a:off x="1355968" y="1108863"/>
          <a:ext cx="9312032" cy="5764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09" y="1108863"/>
            <a:ext cx="2956077" cy="20878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CuadroTexto 8"/>
          <p:cNvSpPr txBox="1"/>
          <p:nvPr/>
        </p:nvSpPr>
        <p:spPr>
          <a:xfrm>
            <a:off x="8445336" y="3158298"/>
            <a:ext cx="27125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http://1.bp.blogspot.com/-yYhU6t6QfYg/UchWCe4dFyI/AAAAAAAAB7c/f-pACRS04Y8/s1600/Comunity_Manager_mesaredonda_14523198_s.jpg</a:t>
            </a:r>
          </a:p>
        </p:txBody>
      </p:sp>
    </p:spTree>
    <p:extLst>
      <p:ext uri="{BB962C8B-B14F-4D97-AF65-F5344CB8AC3E}">
        <p14:creationId xmlns:p14="http://schemas.microsoft.com/office/powerpoint/2010/main" val="833932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587" y="757237"/>
            <a:ext cx="6600825" cy="5343525"/>
          </a:xfrm>
          <a:prstGeom prst="rect">
            <a:avLst/>
          </a:prstGeom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37605" y="104237"/>
            <a:ext cx="9116785" cy="734105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INCENTIVO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9" t="16692" r="19917" b="20125"/>
          <a:stretch/>
        </p:blipFill>
        <p:spPr>
          <a:xfrm rot="20094357">
            <a:off x="7887887" y="4326749"/>
            <a:ext cx="1887121" cy="1333829"/>
          </a:xfrm>
          <a:prstGeom prst="rect">
            <a:avLst/>
          </a:prstGeom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537147478"/>
              </p:ext>
            </p:extLst>
          </p:nvPr>
        </p:nvGraphicFramePr>
        <p:xfrm>
          <a:off x="1869922" y="1180703"/>
          <a:ext cx="8452153" cy="538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3" name="Rectángulo redondeado 12"/>
          <p:cNvSpPr/>
          <p:nvPr/>
        </p:nvSpPr>
        <p:spPr>
          <a:xfrm>
            <a:off x="1034320" y="3875418"/>
            <a:ext cx="2109354" cy="156902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lang="es-MX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estímulos los “pagos” realizados por la organización a sus participantes </a:t>
            </a:r>
          </a:p>
          <a:p>
            <a:pPr algn="ctr"/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922" y="4914339"/>
            <a:ext cx="1226134" cy="13226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6" name="AutoShape 2" descr="Resultado de imagen para incentivos png"/>
          <p:cNvSpPr>
            <a:spLocks noChangeAspect="1" noChangeArrowheads="1"/>
          </p:cNvSpPr>
          <p:nvPr/>
        </p:nvSpPr>
        <p:spPr bwMode="auto">
          <a:xfrm>
            <a:off x="145387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8" name="Rectángulo 17"/>
          <p:cNvSpPr/>
          <p:nvPr/>
        </p:nvSpPr>
        <p:spPr>
          <a:xfrm>
            <a:off x="2597177" y="6129166"/>
            <a:ext cx="153439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https://www.google.com.mx/url?sa=i&amp;source=images&amp;cd=&amp;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cad=rja&amp;uact=8&amp;ved=2ahUKEwiMk-OKktvkAh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453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SECUENCIA DIDÁCTICA GENERAL DE LA UA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1204840" y="184368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lnSpc>
                <a:spcPct val="150000"/>
              </a:lnSpc>
              <a:spcBef>
                <a:spcPts val="0"/>
              </a:spcBef>
              <a:buAutoNum type="romanU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 al comportamiento organizacional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II.   Planeación de recursos humanos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III. Organización de recursos humanos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IV. Integración de los recursos humanos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V.  Dirección de recursos humanos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VI. Control de los recursos humanos</a:t>
            </a:r>
          </a:p>
        </p:txBody>
      </p:sp>
    </p:spTree>
    <p:extLst>
      <p:ext uri="{BB962C8B-B14F-4D97-AF65-F5344CB8AC3E}">
        <p14:creationId xmlns:p14="http://schemas.microsoft.com/office/powerpoint/2010/main" val="4906608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41435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155" y="1436705"/>
            <a:ext cx="4535118" cy="5290968"/>
          </a:xfrm>
          <a:prstGeom prst="rect">
            <a:avLst/>
          </a:prstGeom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619863" y="-123988"/>
            <a:ext cx="9035143" cy="930049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CONTRIBUCIONES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390500056"/>
              </p:ext>
            </p:extLst>
          </p:nvPr>
        </p:nvGraphicFramePr>
        <p:xfrm>
          <a:off x="2416913" y="1436705"/>
          <a:ext cx="7441044" cy="4448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7917873" y="6390409"/>
            <a:ext cx="25469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https://static.wixstatic.com/media/1986ac_4fa129483c4748a583773e031ed57e52~mv2_d_3399_3955_s_4_2.png/v1/fill/w_288,h_336/1986ac_4fa129483c4748a583773e031ed57e52~mv2_d_3399_3955_s_4_2.png</a:t>
            </a:r>
          </a:p>
        </p:txBody>
      </p:sp>
    </p:spTree>
    <p:extLst>
      <p:ext uri="{BB962C8B-B14F-4D97-AF65-F5344CB8AC3E}">
        <p14:creationId xmlns:p14="http://schemas.microsoft.com/office/powerpoint/2010/main" val="31827415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3" y="602673"/>
            <a:ext cx="9144000" cy="704418"/>
          </a:xfrm>
        </p:spPr>
        <p:txBody>
          <a:bodyPr>
            <a:normAutofit/>
          </a:bodyPr>
          <a:lstStyle/>
          <a:p>
            <a:r>
              <a:rPr lang="es-MX" sz="3600" b="1" dirty="0">
                <a:latin typeface="Arial" panose="020B0604020202020204" pitchFamily="34" charset="0"/>
                <a:cs typeface="Arial" panose="020B0604020202020204" pitchFamily="34" charset="0"/>
              </a:rPr>
              <a:t>CLIMA ORGANIZACIONAL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798586949"/>
              </p:ext>
            </p:extLst>
          </p:nvPr>
        </p:nvGraphicFramePr>
        <p:xfrm>
          <a:off x="1054237" y="521133"/>
          <a:ext cx="10958880" cy="6100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8202304" y="6155140"/>
            <a:ext cx="1678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https://www.grandespymes.com.ar/wp-content/uploads/2016/05/clima-laboral.32ddd.jpg</a:t>
            </a:r>
          </a:p>
        </p:txBody>
      </p:sp>
    </p:spTree>
    <p:extLst>
      <p:ext uri="{BB962C8B-B14F-4D97-AF65-F5344CB8AC3E}">
        <p14:creationId xmlns:p14="http://schemas.microsoft.com/office/powerpoint/2010/main" val="37763020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938" y="680775"/>
            <a:ext cx="5572124" cy="5572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011617442"/>
              </p:ext>
            </p:extLst>
          </p:nvPr>
        </p:nvGraphicFramePr>
        <p:xfrm>
          <a:off x="1034143" y="680775"/>
          <a:ext cx="10178143" cy="5422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715" y="4021553"/>
            <a:ext cx="3048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uadroTexto 9"/>
          <p:cNvSpPr txBox="1"/>
          <p:nvPr/>
        </p:nvSpPr>
        <p:spPr>
          <a:xfrm>
            <a:off x="7833382" y="5545553"/>
            <a:ext cx="189703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https://www.bbva.mx/content/dam/public-web/global/images/micro-illustrations/participation1.png.img.320.1567450191593.png</a:t>
            </a:r>
          </a:p>
        </p:txBody>
      </p:sp>
    </p:spTree>
    <p:extLst>
      <p:ext uri="{BB962C8B-B14F-4D97-AF65-F5344CB8AC3E}">
        <p14:creationId xmlns:p14="http://schemas.microsoft.com/office/powerpoint/2010/main" val="28721631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211" y="1604962"/>
            <a:ext cx="4263575" cy="4263575"/>
          </a:xfrm>
          <a:prstGeom prst="rect">
            <a:avLst/>
          </a:prstGeom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142440" y="136661"/>
            <a:ext cx="9275747" cy="575694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AUTORREALIZACIÓN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857972993"/>
              </p:ext>
            </p:extLst>
          </p:nvPr>
        </p:nvGraphicFramePr>
        <p:xfrm>
          <a:off x="1029320" y="906495"/>
          <a:ext cx="10125824" cy="5843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42" y="4258812"/>
            <a:ext cx="2838450" cy="1609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CuadroTexto 8"/>
          <p:cNvSpPr txBox="1"/>
          <p:nvPr/>
        </p:nvSpPr>
        <p:spPr>
          <a:xfrm>
            <a:off x="1828800" y="5995135"/>
            <a:ext cx="17605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https://encrypted-tbn0.gstatic.com/images?q=tbn:ANd9GcQtPuuiGQ4w7v_3CucPlwz_TX0n6P_SbwxP8hQrzfl_YO7zhwze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130" y="1093908"/>
            <a:ext cx="2253871" cy="20021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CuadroTexto 10"/>
          <p:cNvSpPr txBox="1"/>
          <p:nvPr/>
        </p:nvSpPr>
        <p:spPr>
          <a:xfrm>
            <a:off x="9068901" y="3178659"/>
            <a:ext cx="18043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https://www.tutareaescolar.com/wp-content/uploads/La-moral-objetiva.jpg</a:t>
            </a:r>
          </a:p>
        </p:txBody>
      </p:sp>
    </p:spTree>
    <p:extLst>
      <p:ext uri="{BB962C8B-B14F-4D97-AF65-F5344CB8AC3E}">
        <p14:creationId xmlns:p14="http://schemas.microsoft.com/office/powerpoint/2010/main" val="42051251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370" y="1180703"/>
            <a:ext cx="5479799" cy="5479799"/>
          </a:xfrm>
          <a:prstGeom prst="rect">
            <a:avLst/>
          </a:prstGeom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632856" y="166432"/>
            <a:ext cx="9144000" cy="589342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ADAPTACIÓN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974129293"/>
              </p:ext>
            </p:extLst>
          </p:nvPr>
        </p:nvGraphicFramePr>
        <p:xfrm>
          <a:off x="-59141" y="925737"/>
          <a:ext cx="12310281" cy="623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21" y="4290121"/>
            <a:ext cx="3373649" cy="18967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CuadroTexto 10"/>
          <p:cNvSpPr txBox="1"/>
          <p:nvPr/>
        </p:nvSpPr>
        <p:spPr>
          <a:xfrm>
            <a:off x="2361063" y="6186850"/>
            <a:ext cx="16377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https://m.prensa.com/opinion/Salud-mental-teoria-practica_LPRIMA20181009_0141_1.png</a:t>
            </a:r>
          </a:p>
        </p:txBody>
      </p:sp>
    </p:spTree>
    <p:extLst>
      <p:ext uri="{BB962C8B-B14F-4D97-AF65-F5344CB8AC3E}">
        <p14:creationId xmlns:p14="http://schemas.microsoft.com/office/powerpoint/2010/main" val="266423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423" y="640702"/>
            <a:ext cx="8805153" cy="5576596"/>
          </a:xfrm>
          <a:prstGeom prst="rect">
            <a:avLst/>
          </a:prstGeom>
        </p:spPr>
      </p:pic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3" y="523823"/>
            <a:ext cx="9275747" cy="616638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 </a:t>
            </a:r>
            <a:r>
              <a:rPr lang="es-MX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ORGANIZACIONAL=MOTIVACIÓN</a:t>
            </a:r>
            <a:endParaRPr lang="es-MX" sz="2800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496076823"/>
              </p:ext>
            </p:extLst>
          </p:nvPr>
        </p:nvGraphicFramePr>
        <p:xfrm>
          <a:off x="1969159" y="1230087"/>
          <a:ext cx="8121934" cy="5267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9103056" y="5854890"/>
            <a:ext cx="1883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https://sites.google.com/site/organizacioneseducativasipc/_/rsrc/1472777577818/complejidad-de-la-organizacion-nueva-forma-de-organizacion/vertical%20y%20horizontal.png?height=202&amp;width=320</a:t>
            </a:r>
            <a:endParaRPr lang="es-MX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15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24000" y="591661"/>
            <a:ext cx="9144000" cy="63842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CONCLUSIÓN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524000" y="1507958"/>
            <a:ext cx="9144000" cy="374984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Para finalizar, dentro del comportamiento organizacional se estudia el comportamiento como su nombre lo indica de cada individuo, sus valores, conocimientos, capacidades para así generar una mejor calidad y rendimiento en el ámbito laboral, esto es de suma importancia ya que es algo de la vida cotidiana.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21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524000" y="526235"/>
            <a:ext cx="9144000" cy="654468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BIBLIOGRAFÍA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>
          <a:xfrm>
            <a:off x="1524000" y="1230087"/>
            <a:ext cx="9144000" cy="5238952"/>
          </a:xfrm>
        </p:spPr>
        <p:txBody>
          <a:bodyPr>
            <a:noAutofit/>
          </a:bodyPr>
          <a:lstStyle/>
          <a:p>
            <a:pPr lvl="0" algn="l"/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  <a:hlinkClick r:id="rId4"/>
              </a:rPr>
              <a:t></a:t>
            </a:r>
            <a:r>
              <a:rPr lang="es-MX" sz="1800" u="sng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</a:t>
            </a:r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://www.edebe.com/educacion/documentos/830029-0-529-830029_LA_OARH_CAST.pdf</a:t>
            </a:r>
            <a:endParaRPr lang="es-MX" sz="1800" u="sng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/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  <a:hlinkClick r:id="rId4"/>
              </a:rPr>
              <a:t> </a:t>
            </a:r>
            <a:r>
              <a:rPr lang="es-MX" sz="1800" u="sng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</a:t>
            </a:r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://aprendiendoadministracion.com/que-es-el-comportamiento-organizacional/</a:t>
            </a:r>
            <a:endParaRPr lang="es-MX" sz="1800" u="sng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/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https://www.randstad.es/tendencias360/comportamiento-organizacional/</a:t>
            </a:r>
            <a:endParaRPr lang="es-MX" sz="1800" u="sng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/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 </a:t>
            </a:r>
            <a:r>
              <a:rPr lang="es-MX" sz="1800" u="sng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</a:t>
            </a:r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://fcasua.contad.unam.mx/apuntes/interiores/docs/2005/contaduria/2/1260.pdf</a:t>
            </a:r>
            <a:endParaRPr lang="es-MX" sz="1800" u="sng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/>
            <a:r>
              <a:rPr lang="es-MX" sz="1800" u="sng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</a:t>
            </a:r>
            <a:r>
              <a:rPr lang="es-MX" sz="1800" u="sng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</a:t>
            </a:r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://cucjonline.com/biblioteca/files/original/f37a438c7c5cd9b3e4cd837c3168cbc6.pdf</a:t>
            </a:r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administración de recursos humanos por Idalberto Chiavenato</a:t>
            </a:r>
          </a:p>
          <a:p>
            <a:pPr lvl="0" algn="l"/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  <a:hlinkClick r:id="rId4"/>
              </a:rPr>
              <a:t> </a:t>
            </a:r>
            <a:r>
              <a:rPr lang="es-MX" sz="1800" u="sng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</a:t>
            </a:r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://www.upg.mx/wp-content/uploads/2015/10/LIBRO-12-Administracion-de-recursos-humanos.-El-capital-humano.pdf</a:t>
            </a:r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administración de los recursos humanos el capital humano de las organizaciones por Idalberto Chiavenato </a:t>
            </a:r>
          </a:p>
          <a:p>
            <a:pPr lvl="0" algn="l"/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  <a:hlinkClick r:id="rId4"/>
              </a:rPr>
              <a:t> </a:t>
            </a:r>
            <a:r>
              <a:rPr lang="es-MX" sz="1800" u="sng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http</a:t>
            </a:r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://biblio3.url.edu.gt/Tesario/2014/05/43/Satey-Elcira.pdf</a:t>
            </a:r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 algn="l"/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https://www.upg.mx/wp-content/uploads/2015/10/LIBRO-12-Administracion-de-recursos-humanos.-El-capital-humano.pdf</a:t>
            </a:r>
            <a:endParaRPr lang="es-MX" sz="1800" u="sng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/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</a:t>
            </a:r>
            <a:r>
              <a:rPr lang="es-MX" sz="1800" u="sng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s-MX" sz="1800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://en.wikiversity.org/wiki/Topic:Organizational_behavior#Contributing_disciplines_to _</a:t>
            </a:r>
            <a:r>
              <a:rPr lang="es-MX" sz="1800" u="sng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the_OB_field</a:t>
            </a:r>
            <a:endParaRPr lang="es-MX" sz="1800" u="sng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s-MX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25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838200" y="417657"/>
            <a:ext cx="10374086" cy="6210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ESTRUCTURA DEL TEMA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838200" y="205581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392254" y="1786204"/>
            <a:ext cx="1013571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1.1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Generalidades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1.1.1 ¿Qué es el Comportamiento Organizacional?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1.1.2 El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individuo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1.1.3 Actitudes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valores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1.1.4 Disciplinas que interactúan con el comportamiento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organizacional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1.2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Enfoques y modelos del Comportamiento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Organizacional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1.2.1 Enfoques de apoyo a los recursos humanos, contingencias, resultados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sistemas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1.2.2 Modelos autocráticos, de custodias, de apoyo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colegial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1.3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Las personas y las organizaciones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1.3.1Reciprocidad entre individuos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organización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1.3.2 Relaciones de intercambio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1.3.3 Concepto de incentivos y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contribuciones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1.3.4 Clima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organizacional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746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464731" y="160471"/>
            <a:ext cx="9144000" cy="699030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GENERALIDADES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201105358"/>
              </p:ext>
            </p:extLst>
          </p:nvPr>
        </p:nvGraphicFramePr>
        <p:xfrm>
          <a:off x="380998" y="180847"/>
          <a:ext cx="11311466" cy="6874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579" y="924414"/>
            <a:ext cx="2079753" cy="20797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" name="CuadroTexto 10"/>
          <p:cNvSpPr txBox="1"/>
          <p:nvPr/>
        </p:nvSpPr>
        <p:spPr>
          <a:xfrm>
            <a:off x="8017715" y="1569121"/>
            <a:ext cx="13511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https://www.cognodata.com/wp-content/uploads/2019/01/necesidades-del-cliente-e1548678077949-1.jpg</a:t>
            </a:r>
          </a:p>
        </p:txBody>
      </p:sp>
    </p:spTree>
    <p:extLst>
      <p:ext uri="{BB962C8B-B14F-4D97-AF65-F5344CB8AC3E}">
        <p14:creationId xmlns:p14="http://schemas.microsoft.com/office/powerpoint/2010/main" val="1198282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3" y="590352"/>
            <a:ext cx="9144000" cy="620316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GENERALIDADES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892102592"/>
              </p:ext>
            </p:extLst>
          </p:nvPr>
        </p:nvGraphicFramePr>
        <p:xfrm>
          <a:off x="1219200" y="1312647"/>
          <a:ext cx="10243457" cy="4974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77375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392253" y="252882"/>
            <a:ext cx="9144000" cy="633759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FUNCIONES DE LOS RECURSOS HUMANOS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818758735"/>
              </p:ext>
            </p:extLst>
          </p:nvPr>
        </p:nvGraphicFramePr>
        <p:xfrm>
          <a:off x="1524000" y="1629295"/>
          <a:ext cx="91440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10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585" y="1303973"/>
            <a:ext cx="2684244" cy="2125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1336835" y="3127096"/>
            <a:ext cx="14027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http://peoplewerk.com/wp-content/uploads/2017/05/ingenieria.png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4224867"/>
            <a:ext cx="2452590" cy="21083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CuadroTexto 8"/>
          <p:cNvSpPr txBox="1"/>
          <p:nvPr/>
        </p:nvSpPr>
        <p:spPr>
          <a:xfrm>
            <a:off x="1652155" y="6333176"/>
            <a:ext cx="17248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https://img2.freepng.es/20180326/luw/kisspng-round-table-meeting-clip-art-plan-5ab97a59148fe8.8005663415221049210842.jpg</a:t>
            </a:r>
          </a:p>
        </p:txBody>
      </p:sp>
    </p:spTree>
    <p:extLst>
      <p:ext uri="{BB962C8B-B14F-4D97-AF65-F5344CB8AC3E}">
        <p14:creationId xmlns:p14="http://schemas.microsoft.com/office/powerpoint/2010/main" val="1049701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630105672"/>
              </p:ext>
            </p:extLst>
          </p:nvPr>
        </p:nvGraphicFramePr>
        <p:xfrm>
          <a:off x="1623867" y="1230087"/>
          <a:ext cx="970557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10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001" y="4242435"/>
            <a:ext cx="3314700" cy="2295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9689432" y="6352674"/>
            <a:ext cx="16400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https://pngimage.net/wp-content/uploads/2018/06/gestion-png-3.png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277853" y="382035"/>
            <a:ext cx="2534652" cy="66070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</a:t>
            </a:r>
            <a:endParaRPr lang="es-MX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5060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2586</TotalTime>
  <Words>1634</Words>
  <Application>Microsoft Office PowerPoint</Application>
  <PresentationFormat>Panorámica</PresentationFormat>
  <Paragraphs>321</Paragraphs>
  <Slides>47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2" baseType="lpstr">
      <vt:lpstr>Arial</vt:lpstr>
      <vt:lpstr>Calibri</vt:lpstr>
      <vt:lpstr>Calibri Light</vt:lpstr>
      <vt:lpstr>Symbol</vt:lpstr>
      <vt:lpstr>Tema de Office</vt:lpstr>
      <vt:lpstr>UNIVERSIDAD AUTÓNOMA DEL ESTADO DE MÉXICO  CENTRO UNIVERSITARIO UAEM VALLE DE CHALCO   UA: ADMINISTRACIÓN DE RECURSOS HUMANOS       Unidad I. INTRODUCCIÓN AL COMPORTAMIENTO ORGANIZACIONAL (CO)  </vt:lpstr>
      <vt:lpstr>Presentación de PowerPoint</vt:lpstr>
      <vt:lpstr>Presentación de PowerPoint</vt:lpstr>
      <vt:lpstr>Presentación de PowerPoint</vt:lpstr>
      <vt:lpstr>Presentación de PowerPoint</vt:lpstr>
      <vt:lpstr>GENERALIDADES</vt:lpstr>
      <vt:lpstr>GENERALIDADES</vt:lpstr>
      <vt:lpstr>FUNCIONES DE LOS RECURSOS HUMANOS</vt:lpstr>
      <vt:lpstr>Presentación de PowerPoint</vt:lpstr>
      <vt:lpstr>Presentación de PowerPoint</vt:lpstr>
      <vt:lpstr>¿QUÉ ES EL COMPORTAMIENTO ORGANIZACIONAL? (CO)</vt:lpstr>
      <vt:lpstr>OBJETIVOS DEL CO</vt:lpstr>
      <vt:lpstr>NIVELES DE ANALISIS DEL CO </vt:lpstr>
      <vt:lpstr>VARIABLES DEPENDIENTES DEL CO  </vt:lpstr>
      <vt:lpstr>EL INDIVIDUO</vt:lpstr>
      <vt:lpstr>EL INDIVIDUO</vt:lpstr>
      <vt:lpstr>ACTITUDES Y LOS VALORES</vt:lpstr>
      <vt:lpstr>DISCIPLINAS QUE CONTRIBUYEN A DESARROLLAR EL CAMPO DEL CO</vt:lpstr>
      <vt:lpstr>DISCIPLINAS QUE CONTRIBUYEN A DESARROLLAR EL CAMPO DEL CO</vt:lpstr>
      <vt:lpstr>ENFOQUES Y MODELOS DEL CO</vt:lpstr>
      <vt:lpstr>Presentación de PowerPoint</vt:lpstr>
      <vt:lpstr>MODELOS DEL CO</vt:lpstr>
      <vt:lpstr>ENFOQUE DE APOYO A LOS RRHH, CONTINGENCIAS, RESULTADOS Y SISTEMAS</vt:lpstr>
      <vt:lpstr>MODELOS AUTOCRÁTICOS, DE CUSTODIAS, DE APOYO, COLEGIAL</vt:lpstr>
      <vt:lpstr>Presentación de PowerPoint</vt:lpstr>
      <vt:lpstr>Presentación de PowerPoint</vt:lpstr>
      <vt:lpstr>LAS PERSONAS Y LAS ORGANIZACIONES</vt:lpstr>
      <vt:lpstr>ORGANIZACIÓN</vt:lpstr>
      <vt:lpstr>PARTICIPACIÓN DE LA PERSONA EN LA ORGANIZACIÓN</vt:lpstr>
      <vt:lpstr>RECIPROCIDAD ENTRE INDIVIDUO Y ORGANIZACIÓN</vt:lpstr>
      <vt:lpstr>Presentación de PowerPoint</vt:lpstr>
      <vt:lpstr>RELACIÓN DE INTERCAMBIO </vt:lpstr>
      <vt:lpstr>EL MARKETING Y LAS RELACIONES DE INTERCAMBIO</vt:lpstr>
      <vt:lpstr>EL MARKETING Y LAS RELACIONES DE INTERCAMBIO EJEMPLOS</vt:lpstr>
      <vt:lpstr>Dimensiones de la utilidad </vt:lpstr>
      <vt:lpstr>CONCEPTO DE INCENTIVOS Y CONTRIBUCIONES</vt:lpstr>
      <vt:lpstr>CARACTERÍSTICAS DE UN PLAN DE INCENTIVOS EXITOSO </vt:lpstr>
      <vt:lpstr>INCENTIVOS Y CONTRIBUCIONES </vt:lpstr>
      <vt:lpstr>INCENTIVO</vt:lpstr>
      <vt:lpstr>CONTRIBUCIONES </vt:lpstr>
      <vt:lpstr>CLIMA ORGANIZACIONAL</vt:lpstr>
      <vt:lpstr>Presentación de PowerPoint</vt:lpstr>
      <vt:lpstr>AUTORREALIZACIÓN</vt:lpstr>
      <vt:lpstr>ADAPTACIÓN</vt:lpstr>
      <vt:lpstr>CLIMA ORGANIZACIONAL=MOTIVACIÓN</vt:lpstr>
      <vt:lpstr>CONCLUSIÓN</vt:lpstr>
      <vt:lpstr>BIBLIOGRAFÍA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CENTRO UNIVERSITARIO UAEM VALLE DE CHALCO  UA: METODOLOGÍA</dc:title>
  <dc:creator>Cotera</dc:creator>
  <cp:lastModifiedBy>Cotera</cp:lastModifiedBy>
  <cp:revision>227</cp:revision>
  <dcterms:created xsi:type="dcterms:W3CDTF">2019-09-03T20:35:02Z</dcterms:created>
  <dcterms:modified xsi:type="dcterms:W3CDTF">2019-09-26T18:41:29Z</dcterms:modified>
</cp:coreProperties>
</file>