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9" r:id="rId3"/>
    <p:sldId id="320" r:id="rId4"/>
    <p:sldId id="321" r:id="rId5"/>
    <p:sldId id="266" r:id="rId6"/>
    <p:sldId id="259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2" r:id="rId30"/>
    <p:sldId id="290" r:id="rId31"/>
    <p:sldId id="291" r:id="rId32"/>
    <p:sldId id="293" r:id="rId33"/>
    <p:sldId id="294" r:id="rId34"/>
    <p:sldId id="295" r:id="rId35"/>
    <p:sldId id="296" r:id="rId36"/>
    <p:sldId id="301" r:id="rId37"/>
    <p:sldId id="300" r:id="rId38"/>
    <p:sldId id="297" r:id="rId39"/>
    <p:sldId id="303" r:id="rId40"/>
    <p:sldId id="302" r:id="rId41"/>
    <p:sldId id="298" r:id="rId42"/>
    <p:sldId id="304" r:id="rId43"/>
    <p:sldId id="306" r:id="rId44"/>
    <p:sldId id="305" r:id="rId45"/>
    <p:sldId id="299" r:id="rId46"/>
    <p:sldId id="307" r:id="rId47"/>
    <p:sldId id="308" r:id="rId48"/>
    <p:sldId id="309" r:id="rId49"/>
    <p:sldId id="310" r:id="rId5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DD5741"/>
    <a:srgbClr val="CC66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0" autoAdjust="0"/>
    <p:restoredTop sz="94660"/>
  </p:normalViewPr>
  <p:slideViewPr>
    <p:cSldViewPr snapToGrid="0">
      <p:cViewPr varScale="1">
        <p:scale>
          <a:sx n="88" d="100"/>
          <a:sy n="88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7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image" Target="../media/image123.png"/></Relationships>
</file>

<file path=ppt/diagrams/_rels/data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7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image" Target="../media/image123.png"/></Relationships>
</file>

<file path=ppt/diagrams/_rels/drawing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16069D-0A3A-449C-A860-90B488482BA4}" type="doc">
      <dgm:prSet loTypeId="urn:microsoft.com/office/officeart/2008/layout/HexagonCluster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F256A93-4254-4F8C-9DE1-4F23F9893F67}">
      <dgm:prSet phldrT="[Texto]" custT="1"/>
      <dgm:spPr/>
      <dgm:t>
        <a:bodyPr/>
        <a:lstStyle/>
        <a:p>
          <a:r>
            <a:rPr lang="es-ES" sz="2100" b="1" smtClean="0">
              <a:latin typeface="Arial" panose="020B0604020202020204" pitchFamily="34" charset="0"/>
              <a:cs typeface="Arial" panose="020B0604020202020204" pitchFamily="34" charset="0"/>
            </a:rPr>
            <a:t>Lleva acabo un proyecto empresarial </a:t>
          </a:r>
          <a:endParaRPr lang="es-ES" sz="21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E03178-8433-42DD-AF35-996CA1DCC853}" type="parTrans" cxnId="{40BA107F-3F7E-4C9E-BA8D-DBDD520C50CE}">
      <dgm:prSet/>
      <dgm:spPr/>
      <dgm:t>
        <a:bodyPr/>
        <a:lstStyle/>
        <a:p>
          <a:endParaRPr lang="es-ES"/>
        </a:p>
      </dgm:t>
    </dgm:pt>
    <dgm:pt modelId="{DD4A9B31-C37E-417F-A2A6-D7A71C30EF1A}" type="sibTrans" cxnId="{40BA107F-3F7E-4C9E-BA8D-DBDD520C50C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s-ES"/>
        </a:p>
      </dgm:t>
    </dgm:pt>
    <dgm:pt modelId="{1CC70C4E-AD5D-49E7-8E37-C3EAB7914550}">
      <dgm:prSet phldrT="[Texto]"/>
      <dgm:spPr/>
      <dgm:t>
        <a:bodyPr/>
        <a:lstStyle/>
        <a:p>
          <a:pPr algn="just"/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Individuo con iniciativa y decisión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856933-8EAD-4F52-A564-03CCD2ABE848}" type="parTrans" cxnId="{6145E49E-6DBC-4866-BA39-678706CB83BB}">
      <dgm:prSet/>
      <dgm:spPr/>
      <dgm:t>
        <a:bodyPr/>
        <a:lstStyle/>
        <a:p>
          <a:endParaRPr lang="es-ES"/>
        </a:p>
      </dgm:t>
    </dgm:pt>
    <dgm:pt modelId="{1DABEB8B-9B77-4B31-B13A-5D136BE5DF51}" type="sibTrans" cxnId="{6145E49E-6DBC-4866-BA39-678706CB83BB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es-ES"/>
        </a:p>
      </dgm:t>
    </dgm:pt>
    <dgm:pt modelId="{32379BF3-47ED-4F72-AC77-EF0CFF226791}">
      <dgm:prSet phldrT="[Texto]" custT="1"/>
      <dgm:spPr/>
      <dgm:t>
        <a:bodyPr/>
        <a:lstStyle/>
        <a:p>
          <a:pPr algn="just"/>
          <a:r>
            <a:rPr lang="es-ES" sz="2000" b="1" smtClean="0"/>
            <a:t>Individuo que acomete un trabajo o presenta dificultades  </a:t>
          </a:r>
          <a:endParaRPr lang="es-ES" sz="2000" b="1" dirty="0"/>
        </a:p>
      </dgm:t>
    </dgm:pt>
    <dgm:pt modelId="{F3A66696-B80B-4F32-BFFE-074614F2D839}" type="parTrans" cxnId="{1D84CA5A-459F-4274-AAAF-55E961823CDF}">
      <dgm:prSet/>
      <dgm:spPr/>
      <dgm:t>
        <a:bodyPr/>
        <a:lstStyle/>
        <a:p>
          <a:endParaRPr lang="es-ES"/>
        </a:p>
      </dgm:t>
    </dgm:pt>
    <dgm:pt modelId="{25822463-438F-46F2-9CD3-2DA596C86DF6}" type="sibTrans" cxnId="{1D84CA5A-459F-4274-AAAF-55E961823CDF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ES"/>
        </a:p>
      </dgm:t>
    </dgm:pt>
    <dgm:pt modelId="{2C024A09-5E79-4024-924C-EA97D132DC2C}" type="pres">
      <dgm:prSet presAssocID="{1416069D-0A3A-449C-A860-90B488482BA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6C490B6C-DC47-4795-8E01-DA1AFD3AD2EC}" type="pres">
      <dgm:prSet presAssocID="{9F256A93-4254-4F8C-9DE1-4F23F9893F67}" presName="text1" presStyleCnt="0"/>
      <dgm:spPr/>
    </dgm:pt>
    <dgm:pt modelId="{7CAEA463-27C9-4250-AF80-594341A2D48B}" type="pres">
      <dgm:prSet presAssocID="{9F256A93-4254-4F8C-9DE1-4F23F9893F67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6A5712-93BB-43B4-94F9-8755C8B5987F}" type="pres">
      <dgm:prSet presAssocID="{9F256A93-4254-4F8C-9DE1-4F23F9893F67}" presName="textaccent1" presStyleCnt="0"/>
      <dgm:spPr/>
    </dgm:pt>
    <dgm:pt modelId="{8F671001-8933-4177-BBC4-5E44CC1DA714}" type="pres">
      <dgm:prSet presAssocID="{9F256A93-4254-4F8C-9DE1-4F23F9893F67}" presName="accentRepeatNode" presStyleLbl="solidAlignAcc1" presStyleIdx="0" presStyleCnt="6"/>
      <dgm:spPr/>
    </dgm:pt>
    <dgm:pt modelId="{93028A1F-F2DE-4C32-B097-FA878AB39716}" type="pres">
      <dgm:prSet presAssocID="{DD4A9B31-C37E-417F-A2A6-D7A71C30EF1A}" presName="image1" presStyleCnt="0"/>
      <dgm:spPr/>
    </dgm:pt>
    <dgm:pt modelId="{E9673CD0-CCFB-4669-9992-22B0C97FD144}" type="pres">
      <dgm:prSet presAssocID="{DD4A9B31-C37E-417F-A2A6-D7A71C30EF1A}" presName="imageRepeatNode" presStyleLbl="alignAcc1" presStyleIdx="0" presStyleCnt="3"/>
      <dgm:spPr/>
      <dgm:t>
        <a:bodyPr/>
        <a:lstStyle/>
        <a:p>
          <a:endParaRPr lang="es-MX"/>
        </a:p>
      </dgm:t>
    </dgm:pt>
    <dgm:pt modelId="{AB12C286-BE87-4995-8671-882420224744}" type="pres">
      <dgm:prSet presAssocID="{DD4A9B31-C37E-417F-A2A6-D7A71C30EF1A}" presName="imageaccent1" presStyleCnt="0"/>
      <dgm:spPr/>
    </dgm:pt>
    <dgm:pt modelId="{4A1C7800-643B-4E80-B004-EA19A49F339F}" type="pres">
      <dgm:prSet presAssocID="{DD4A9B31-C37E-417F-A2A6-D7A71C30EF1A}" presName="accentRepeatNode" presStyleLbl="solidAlignAcc1" presStyleIdx="1" presStyleCnt="6"/>
      <dgm:spPr/>
    </dgm:pt>
    <dgm:pt modelId="{3B2C4EA6-9349-4744-8714-9BFBB345955E}" type="pres">
      <dgm:prSet presAssocID="{1CC70C4E-AD5D-49E7-8E37-C3EAB7914550}" presName="text2" presStyleCnt="0"/>
      <dgm:spPr/>
    </dgm:pt>
    <dgm:pt modelId="{B3910D22-3FE7-4F99-9FBB-75FFE26DCBC2}" type="pres">
      <dgm:prSet presAssocID="{1CC70C4E-AD5D-49E7-8E37-C3EAB7914550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AB5159-535F-4FB5-B5B2-3DBACE183D97}" type="pres">
      <dgm:prSet presAssocID="{1CC70C4E-AD5D-49E7-8E37-C3EAB7914550}" presName="textaccent2" presStyleCnt="0"/>
      <dgm:spPr/>
    </dgm:pt>
    <dgm:pt modelId="{DBEC392D-05E9-4FB9-9D08-243171EAFD23}" type="pres">
      <dgm:prSet presAssocID="{1CC70C4E-AD5D-49E7-8E37-C3EAB7914550}" presName="accentRepeatNode" presStyleLbl="solidAlignAcc1" presStyleIdx="2" presStyleCnt="6"/>
      <dgm:spPr/>
    </dgm:pt>
    <dgm:pt modelId="{A084C208-0DF7-4C5C-809D-EFCE1C9AC04D}" type="pres">
      <dgm:prSet presAssocID="{1DABEB8B-9B77-4B31-B13A-5D136BE5DF51}" presName="image2" presStyleCnt="0"/>
      <dgm:spPr/>
    </dgm:pt>
    <dgm:pt modelId="{D6118AE6-C6AB-46AA-AAF4-024AC74DE9C4}" type="pres">
      <dgm:prSet presAssocID="{1DABEB8B-9B77-4B31-B13A-5D136BE5DF51}" presName="imageRepeatNode" presStyleLbl="alignAcc1" presStyleIdx="1" presStyleCnt="3"/>
      <dgm:spPr/>
      <dgm:t>
        <a:bodyPr/>
        <a:lstStyle/>
        <a:p>
          <a:endParaRPr lang="es-MX"/>
        </a:p>
      </dgm:t>
    </dgm:pt>
    <dgm:pt modelId="{29B60301-F7CA-4917-9379-AFB6E88F38F3}" type="pres">
      <dgm:prSet presAssocID="{1DABEB8B-9B77-4B31-B13A-5D136BE5DF51}" presName="imageaccent2" presStyleCnt="0"/>
      <dgm:spPr/>
    </dgm:pt>
    <dgm:pt modelId="{590BA70F-1456-4238-9096-EBDD33D8B108}" type="pres">
      <dgm:prSet presAssocID="{1DABEB8B-9B77-4B31-B13A-5D136BE5DF51}" presName="accentRepeatNode" presStyleLbl="solidAlignAcc1" presStyleIdx="3" presStyleCnt="6"/>
      <dgm:spPr/>
    </dgm:pt>
    <dgm:pt modelId="{5A6BEAAC-BBFC-45AB-AFAA-70D871B6F748}" type="pres">
      <dgm:prSet presAssocID="{32379BF3-47ED-4F72-AC77-EF0CFF226791}" presName="text3" presStyleCnt="0"/>
      <dgm:spPr/>
    </dgm:pt>
    <dgm:pt modelId="{EC706476-2E54-4C22-9073-709A1EDE4C41}" type="pres">
      <dgm:prSet presAssocID="{32379BF3-47ED-4F72-AC77-EF0CFF226791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CC1AFC-B0BD-4E40-8F01-9571817BE10F}" type="pres">
      <dgm:prSet presAssocID="{32379BF3-47ED-4F72-AC77-EF0CFF226791}" presName="textaccent3" presStyleCnt="0"/>
      <dgm:spPr/>
    </dgm:pt>
    <dgm:pt modelId="{77E2CC14-2229-4AE3-BA21-BE8215262580}" type="pres">
      <dgm:prSet presAssocID="{32379BF3-47ED-4F72-AC77-EF0CFF226791}" presName="accentRepeatNode" presStyleLbl="solidAlignAcc1" presStyleIdx="4" presStyleCnt="6"/>
      <dgm:spPr/>
    </dgm:pt>
    <dgm:pt modelId="{006C687D-4920-4ED3-B1FE-9F0247ADB94B}" type="pres">
      <dgm:prSet presAssocID="{25822463-438F-46F2-9CD3-2DA596C86DF6}" presName="image3" presStyleCnt="0"/>
      <dgm:spPr/>
    </dgm:pt>
    <dgm:pt modelId="{7981B5F8-0C74-40DA-8D02-BDE753F70355}" type="pres">
      <dgm:prSet presAssocID="{25822463-438F-46F2-9CD3-2DA596C86DF6}" presName="imageRepeatNode" presStyleLbl="alignAcc1" presStyleIdx="2" presStyleCnt="3"/>
      <dgm:spPr/>
      <dgm:t>
        <a:bodyPr/>
        <a:lstStyle/>
        <a:p>
          <a:endParaRPr lang="es-MX"/>
        </a:p>
      </dgm:t>
    </dgm:pt>
    <dgm:pt modelId="{62C85E09-B757-4510-B190-5599033E8245}" type="pres">
      <dgm:prSet presAssocID="{25822463-438F-46F2-9CD3-2DA596C86DF6}" presName="imageaccent3" presStyleCnt="0"/>
      <dgm:spPr/>
    </dgm:pt>
    <dgm:pt modelId="{98AAE540-A484-441E-AB1E-2B579EB24E56}" type="pres">
      <dgm:prSet presAssocID="{25822463-438F-46F2-9CD3-2DA596C86DF6}" presName="accentRepeatNode" presStyleLbl="solidAlignAcc1" presStyleIdx="5" presStyleCnt="6"/>
      <dgm:spPr/>
    </dgm:pt>
  </dgm:ptLst>
  <dgm:cxnLst>
    <dgm:cxn modelId="{1D01F6FB-8260-4E32-B7D5-38173D7DABA1}" type="presOf" srcId="{25822463-438F-46F2-9CD3-2DA596C86DF6}" destId="{7981B5F8-0C74-40DA-8D02-BDE753F70355}" srcOrd="0" destOrd="0" presId="urn:microsoft.com/office/officeart/2008/layout/HexagonCluster"/>
    <dgm:cxn modelId="{5568764C-7ED0-46CF-A930-97A04BD3F08B}" type="presOf" srcId="{32379BF3-47ED-4F72-AC77-EF0CFF226791}" destId="{EC706476-2E54-4C22-9073-709A1EDE4C41}" srcOrd="0" destOrd="0" presId="urn:microsoft.com/office/officeart/2008/layout/HexagonCluster"/>
    <dgm:cxn modelId="{85C6041D-4705-40AD-9848-54CAEA2D6E65}" type="presOf" srcId="{1CC70C4E-AD5D-49E7-8E37-C3EAB7914550}" destId="{B3910D22-3FE7-4F99-9FBB-75FFE26DCBC2}" srcOrd="0" destOrd="0" presId="urn:microsoft.com/office/officeart/2008/layout/HexagonCluster"/>
    <dgm:cxn modelId="{4A22B813-1ABD-46E2-AAE3-D98AC4A308D5}" type="presOf" srcId="{9F256A93-4254-4F8C-9DE1-4F23F9893F67}" destId="{7CAEA463-27C9-4250-AF80-594341A2D48B}" srcOrd="0" destOrd="0" presId="urn:microsoft.com/office/officeart/2008/layout/HexagonCluster"/>
    <dgm:cxn modelId="{6145E49E-6DBC-4866-BA39-678706CB83BB}" srcId="{1416069D-0A3A-449C-A860-90B488482BA4}" destId="{1CC70C4E-AD5D-49E7-8E37-C3EAB7914550}" srcOrd="1" destOrd="0" parTransId="{A0856933-8EAD-4F52-A564-03CCD2ABE848}" sibTransId="{1DABEB8B-9B77-4B31-B13A-5D136BE5DF51}"/>
    <dgm:cxn modelId="{1D84CA5A-459F-4274-AAAF-55E961823CDF}" srcId="{1416069D-0A3A-449C-A860-90B488482BA4}" destId="{32379BF3-47ED-4F72-AC77-EF0CFF226791}" srcOrd="2" destOrd="0" parTransId="{F3A66696-B80B-4F32-BFFE-074614F2D839}" sibTransId="{25822463-438F-46F2-9CD3-2DA596C86DF6}"/>
    <dgm:cxn modelId="{3277F992-46BF-4E2F-84D5-6D67CF6E6809}" type="presOf" srcId="{DD4A9B31-C37E-417F-A2A6-D7A71C30EF1A}" destId="{E9673CD0-CCFB-4669-9992-22B0C97FD144}" srcOrd="0" destOrd="0" presId="urn:microsoft.com/office/officeart/2008/layout/HexagonCluster"/>
    <dgm:cxn modelId="{40BA107F-3F7E-4C9E-BA8D-DBDD520C50CE}" srcId="{1416069D-0A3A-449C-A860-90B488482BA4}" destId="{9F256A93-4254-4F8C-9DE1-4F23F9893F67}" srcOrd="0" destOrd="0" parTransId="{EDE03178-8433-42DD-AF35-996CA1DCC853}" sibTransId="{DD4A9B31-C37E-417F-A2A6-D7A71C30EF1A}"/>
    <dgm:cxn modelId="{F66E0D77-A2E7-4815-B45D-8DC5CCD413A3}" type="presOf" srcId="{1DABEB8B-9B77-4B31-B13A-5D136BE5DF51}" destId="{D6118AE6-C6AB-46AA-AAF4-024AC74DE9C4}" srcOrd="0" destOrd="0" presId="urn:microsoft.com/office/officeart/2008/layout/HexagonCluster"/>
    <dgm:cxn modelId="{761CE97D-0AA5-457F-9EED-FAE4120647D8}" type="presOf" srcId="{1416069D-0A3A-449C-A860-90B488482BA4}" destId="{2C024A09-5E79-4024-924C-EA97D132DC2C}" srcOrd="0" destOrd="0" presId="urn:microsoft.com/office/officeart/2008/layout/HexagonCluster"/>
    <dgm:cxn modelId="{0AD37B36-5E12-407C-8CAB-A5D01FFDD50F}" type="presParOf" srcId="{2C024A09-5E79-4024-924C-EA97D132DC2C}" destId="{6C490B6C-DC47-4795-8E01-DA1AFD3AD2EC}" srcOrd="0" destOrd="0" presId="urn:microsoft.com/office/officeart/2008/layout/HexagonCluster"/>
    <dgm:cxn modelId="{43860A5D-444A-432D-91A1-596F473FBABA}" type="presParOf" srcId="{6C490B6C-DC47-4795-8E01-DA1AFD3AD2EC}" destId="{7CAEA463-27C9-4250-AF80-594341A2D48B}" srcOrd="0" destOrd="0" presId="urn:microsoft.com/office/officeart/2008/layout/HexagonCluster"/>
    <dgm:cxn modelId="{64FF45CE-3101-4636-822D-EC2B21153D60}" type="presParOf" srcId="{2C024A09-5E79-4024-924C-EA97D132DC2C}" destId="{1C6A5712-93BB-43B4-94F9-8755C8B5987F}" srcOrd="1" destOrd="0" presId="urn:microsoft.com/office/officeart/2008/layout/HexagonCluster"/>
    <dgm:cxn modelId="{7B4A4F8B-FD19-4030-9CC2-4630A937D93B}" type="presParOf" srcId="{1C6A5712-93BB-43B4-94F9-8755C8B5987F}" destId="{8F671001-8933-4177-BBC4-5E44CC1DA714}" srcOrd="0" destOrd="0" presId="urn:microsoft.com/office/officeart/2008/layout/HexagonCluster"/>
    <dgm:cxn modelId="{416A6C45-8DFE-4596-8EA9-C4009069E379}" type="presParOf" srcId="{2C024A09-5E79-4024-924C-EA97D132DC2C}" destId="{93028A1F-F2DE-4C32-B097-FA878AB39716}" srcOrd="2" destOrd="0" presId="urn:microsoft.com/office/officeart/2008/layout/HexagonCluster"/>
    <dgm:cxn modelId="{39BFE305-CDDB-40AB-AA08-38B79A4AAA49}" type="presParOf" srcId="{93028A1F-F2DE-4C32-B097-FA878AB39716}" destId="{E9673CD0-CCFB-4669-9992-22B0C97FD144}" srcOrd="0" destOrd="0" presId="urn:microsoft.com/office/officeart/2008/layout/HexagonCluster"/>
    <dgm:cxn modelId="{3334D5F6-5391-4A69-893D-E5D2B97CE40A}" type="presParOf" srcId="{2C024A09-5E79-4024-924C-EA97D132DC2C}" destId="{AB12C286-BE87-4995-8671-882420224744}" srcOrd="3" destOrd="0" presId="urn:microsoft.com/office/officeart/2008/layout/HexagonCluster"/>
    <dgm:cxn modelId="{FC1C873E-0747-40D4-9174-6A65BB307001}" type="presParOf" srcId="{AB12C286-BE87-4995-8671-882420224744}" destId="{4A1C7800-643B-4E80-B004-EA19A49F339F}" srcOrd="0" destOrd="0" presId="urn:microsoft.com/office/officeart/2008/layout/HexagonCluster"/>
    <dgm:cxn modelId="{82012EEF-0F86-4337-97AD-43C7326E0543}" type="presParOf" srcId="{2C024A09-5E79-4024-924C-EA97D132DC2C}" destId="{3B2C4EA6-9349-4744-8714-9BFBB345955E}" srcOrd="4" destOrd="0" presId="urn:microsoft.com/office/officeart/2008/layout/HexagonCluster"/>
    <dgm:cxn modelId="{2901B15D-70D6-4CBF-8466-269730D56575}" type="presParOf" srcId="{3B2C4EA6-9349-4744-8714-9BFBB345955E}" destId="{B3910D22-3FE7-4F99-9FBB-75FFE26DCBC2}" srcOrd="0" destOrd="0" presId="urn:microsoft.com/office/officeart/2008/layout/HexagonCluster"/>
    <dgm:cxn modelId="{2AABE3B6-16B2-4449-9415-C848D0F8BC07}" type="presParOf" srcId="{2C024A09-5E79-4024-924C-EA97D132DC2C}" destId="{48AB5159-535F-4FB5-B5B2-3DBACE183D97}" srcOrd="5" destOrd="0" presId="urn:microsoft.com/office/officeart/2008/layout/HexagonCluster"/>
    <dgm:cxn modelId="{66CFBA34-531C-4BB9-899E-56CC9308124D}" type="presParOf" srcId="{48AB5159-535F-4FB5-B5B2-3DBACE183D97}" destId="{DBEC392D-05E9-4FB9-9D08-243171EAFD23}" srcOrd="0" destOrd="0" presId="urn:microsoft.com/office/officeart/2008/layout/HexagonCluster"/>
    <dgm:cxn modelId="{60B5DDF5-12CD-41D7-B83C-8C70B8AA353A}" type="presParOf" srcId="{2C024A09-5E79-4024-924C-EA97D132DC2C}" destId="{A084C208-0DF7-4C5C-809D-EFCE1C9AC04D}" srcOrd="6" destOrd="0" presId="urn:microsoft.com/office/officeart/2008/layout/HexagonCluster"/>
    <dgm:cxn modelId="{BA680C10-FB17-4D32-801F-9C2768DBC3E9}" type="presParOf" srcId="{A084C208-0DF7-4C5C-809D-EFCE1C9AC04D}" destId="{D6118AE6-C6AB-46AA-AAF4-024AC74DE9C4}" srcOrd="0" destOrd="0" presId="urn:microsoft.com/office/officeart/2008/layout/HexagonCluster"/>
    <dgm:cxn modelId="{69AFBF08-E763-461C-90B6-3A24DBF9F31C}" type="presParOf" srcId="{2C024A09-5E79-4024-924C-EA97D132DC2C}" destId="{29B60301-F7CA-4917-9379-AFB6E88F38F3}" srcOrd="7" destOrd="0" presId="urn:microsoft.com/office/officeart/2008/layout/HexagonCluster"/>
    <dgm:cxn modelId="{6874582A-6E95-4075-8925-4E9FB6F6E72A}" type="presParOf" srcId="{29B60301-F7CA-4917-9379-AFB6E88F38F3}" destId="{590BA70F-1456-4238-9096-EBDD33D8B108}" srcOrd="0" destOrd="0" presId="urn:microsoft.com/office/officeart/2008/layout/HexagonCluster"/>
    <dgm:cxn modelId="{E1480A79-83A7-42C2-83D5-79DEEA1258A9}" type="presParOf" srcId="{2C024A09-5E79-4024-924C-EA97D132DC2C}" destId="{5A6BEAAC-BBFC-45AB-AFAA-70D871B6F748}" srcOrd="8" destOrd="0" presId="urn:microsoft.com/office/officeart/2008/layout/HexagonCluster"/>
    <dgm:cxn modelId="{3E752BC6-FC13-4D42-A067-32CCDBD3F00D}" type="presParOf" srcId="{5A6BEAAC-BBFC-45AB-AFAA-70D871B6F748}" destId="{EC706476-2E54-4C22-9073-709A1EDE4C41}" srcOrd="0" destOrd="0" presId="urn:microsoft.com/office/officeart/2008/layout/HexagonCluster"/>
    <dgm:cxn modelId="{CCD5E9FC-FCB9-4309-BE4F-AFEAD0B3DA50}" type="presParOf" srcId="{2C024A09-5E79-4024-924C-EA97D132DC2C}" destId="{CECC1AFC-B0BD-4E40-8F01-9571817BE10F}" srcOrd="9" destOrd="0" presId="urn:microsoft.com/office/officeart/2008/layout/HexagonCluster"/>
    <dgm:cxn modelId="{F8D67748-9788-494D-ABBC-22BD8706B508}" type="presParOf" srcId="{CECC1AFC-B0BD-4E40-8F01-9571817BE10F}" destId="{77E2CC14-2229-4AE3-BA21-BE8215262580}" srcOrd="0" destOrd="0" presId="urn:microsoft.com/office/officeart/2008/layout/HexagonCluster"/>
    <dgm:cxn modelId="{F3599440-DB37-4F35-B68E-5C67393B3F0B}" type="presParOf" srcId="{2C024A09-5E79-4024-924C-EA97D132DC2C}" destId="{006C687D-4920-4ED3-B1FE-9F0247ADB94B}" srcOrd="10" destOrd="0" presId="urn:microsoft.com/office/officeart/2008/layout/HexagonCluster"/>
    <dgm:cxn modelId="{6123A025-4269-4D60-B73A-0F782F5CED56}" type="presParOf" srcId="{006C687D-4920-4ED3-B1FE-9F0247ADB94B}" destId="{7981B5F8-0C74-40DA-8D02-BDE753F70355}" srcOrd="0" destOrd="0" presId="urn:microsoft.com/office/officeart/2008/layout/HexagonCluster"/>
    <dgm:cxn modelId="{173AEF10-DC39-4BCF-B1F3-1EC9E7F3EAAC}" type="presParOf" srcId="{2C024A09-5E79-4024-924C-EA97D132DC2C}" destId="{62C85E09-B757-4510-B190-5599033E8245}" srcOrd="11" destOrd="0" presId="urn:microsoft.com/office/officeart/2008/layout/HexagonCluster"/>
    <dgm:cxn modelId="{86D05DB5-B06F-49F1-975D-59921BAFBABA}" type="presParOf" srcId="{62C85E09-B757-4510-B190-5599033E8245}" destId="{98AAE540-A484-441E-AB1E-2B579EB24E5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2A1A2C2-A02E-4329-8BE9-C70FC8D50D79}" type="doc">
      <dgm:prSet loTypeId="urn:microsoft.com/office/officeart/2008/layout/RadialCluster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21ADD902-3A3E-42F5-826C-0555D6091468}">
      <dgm:prSet phldrT="[Texto]" custT="1"/>
      <dgm:spPr/>
      <dgm:t>
        <a:bodyPr/>
        <a:lstStyle/>
        <a:p>
          <a:r>
            <a:rPr lang="es-ES" sz="2000" b="1" smtClean="0">
              <a:latin typeface="Arial" panose="020B0604020202020204" pitchFamily="34" charset="0"/>
              <a:cs typeface="Arial" panose="020B0604020202020204" pitchFamily="34" charset="0"/>
            </a:rPr>
            <a:t>Plan de Negocios 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9F361F-333F-448E-BA24-E99A3CFA638C}" type="parTrans" cxnId="{D3E90510-0317-46A0-92F3-621F3E426B87}">
      <dgm:prSet/>
      <dgm:spPr/>
      <dgm:t>
        <a:bodyPr/>
        <a:lstStyle/>
        <a:p>
          <a:endParaRPr lang="es-ES" sz="2000"/>
        </a:p>
      </dgm:t>
    </dgm:pt>
    <dgm:pt modelId="{4996744F-782A-4FFC-AB10-B524575DBEE7}" type="sibTrans" cxnId="{D3E90510-0317-46A0-92F3-621F3E426B87}">
      <dgm:prSet/>
      <dgm:spPr/>
      <dgm:t>
        <a:bodyPr/>
        <a:lstStyle/>
        <a:p>
          <a:endParaRPr lang="es-ES" sz="2000"/>
        </a:p>
      </dgm:t>
    </dgm:pt>
    <dgm:pt modelId="{C50B69C0-AA5D-46FA-8C8D-33850F5C8A24}">
      <dgm:prSet phldrT="[Texto]" custT="1"/>
      <dgm:spPr/>
      <dgm:t>
        <a:bodyPr/>
        <a:lstStyle/>
        <a:p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Identifica</a:t>
          </a:r>
          <a:r>
            <a:rPr lang="es-ES" sz="2000" dirty="0" smtClean="0"/>
            <a:t> </a:t>
          </a:r>
          <a:endParaRPr lang="es-ES" sz="2000" dirty="0"/>
        </a:p>
      </dgm:t>
    </dgm:pt>
    <dgm:pt modelId="{FF60AC6F-FE9F-4AD0-AF47-F35FFEDE8D03}" type="parTrans" cxnId="{DD91D57B-6B82-4CFF-816E-691C50F55233}">
      <dgm:prSet/>
      <dgm:spPr/>
      <dgm:t>
        <a:bodyPr/>
        <a:lstStyle/>
        <a:p>
          <a:endParaRPr lang="es-ES" sz="2000"/>
        </a:p>
      </dgm:t>
    </dgm:pt>
    <dgm:pt modelId="{4DF4B084-E409-4B09-B35D-BE706147BCF1}" type="sibTrans" cxnId="{DD91D57B-6B82-4CFF-816E-691C50F55233}">
      <dgm:prSet/>
      <dgm:spPr/>
      <dgm:t>
        <a:bodyPr/>
        <a:lstStyle/>
        <a:p>
          <a:endParaRPr lang="es-ES" sz="2000"/>
        </a:p>
      </dgm:t>
    </dgm:pt>
    <dgm:pt modelId="{B9C4134B-CA75-4275-8A50-75B69FB807DF}">
      <dgm:prSet phldrT="[Texto]" custT="1"/>
      <dgm:spPr/>
      <dgm:t>
        <a:bodyPr/>
        <a:lstStyle/>
        <a:p>
          <a:r>
            <a:rPr lang="es-ES" sz="2000" b="1" smtClean="0">
              <a:latin typeface="Arial" panose="020B0604020202020204" pitchFamily="34" charset="0"/>
              <a:cs typeface="Arial" panose="020B0604020202020204" pitchFamily="34" charset="0"/>
            </a:rPr>
            <a:t>Describe</a:t>
          </a:r>
          <a:r>
            <a:rPr lang="es-ES" sz="2000" smtClean="0"/>
            <a:t> </a:t>
          </a:r>
          <a:endParaRPr lang="es-ES" sz="2000" dirty="0"/>
        </a:p>
      </dgm:t>
    </dgm:pt>
    <dgm:pt modelId="{4C6C0B99-8E81-4CE8-8774-E04040BD76B6}" type="parTrans" cxnId="{FF6BCD2F-70D8-4145-9EC7-DA5592619BDB}">
      <dgm:prSet/>
      <dgm:spPr/>
      <dgm:t>
        <a:bodyPr/>
        <a:lstStyle/>
        <a:p>
          <a:endParaRPr lang="es-ES" sz="2000"/>
        </a:p>
      </dgm:t>
    </dgm:pt>
    <dgm:pt modelId="{A1273FF8-C54C-460E-AE7D-EC238BB16506}" type="sibTrans" cxnId="{FF6BCD2F-70D8-4145-9EC7-DA5592619BDB}">
      <dgm:prSet/>
      <dgm:spPr/>
      <dgm:t>
        <a:bodyPr/>
        <a:lstStyle/>
        <a:p>
          <a:endParaRPr lang="es-ES" sz="2000"/>
        </a:p>
      </dgm:t>
    </dgm:pt>
    <dgm:pt modelId="{ECCE8A4C-E60E-4EC5-BED7-89CAC2F08DAE}">
      <dgm:prSet phldrT="[Texto]" custT="1"/>
      <dgm:spPr/>
      <dgm:t>
        <a:bodyPr/>
        <a:lstStyle/>
        <a:p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Analiza 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608A65-E978-45B7-9ED6-C4E7A14E6BD9}" type="parTrans" cxnId="{833E14AE-3041-4B1A-BE88-7CD011289B9F}">
      <dgm:prSet/>
      <dgm:spPr/>
      <dgm:t>
        <a:bodyPr/>
        <a:lstStyle/>
        <a:p>
          <a:endParaRPr lang="es-ES" sz="2000"/>
        </a:p>
      </dgm:t>
    </dgm:pt>
    <dgm:pt modelId="{ACCF8416-03A0-4968-B08A-29CFFFA7A5E5}" type="sibTrans" cxnId="{833E14AE-3041-4B1A-BE88-7CD011289B9F}">
      <dgm:prSet/>
      <dgm:spPr/>
      <dgm:t>
        <a:bodyPr/>
        <a:lstStyle/>
        <a:p>
          <a:endParaRPr lang="es-ES" sz="2000"/>
        </a:p>
      </dgm:t>
    </dgm:pt>
    <dgm:pt modelId="{D3FFC5B7-91C5-4629-8404-E06F9B69F684}" type="pres">
      <dgm:prSet presAssocID="{F2A1A2C2-A02E-4329-8BE9-C70FC8D50D7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B418CC1-432B-4A08-9637-244FCA262AA9}" type="pres">
      <dgm:prSet presAssocID="{21ADD902-3A3E-42F5-826C-0555D6091468}" presName="singleCycle" presStyleCnt="0"/>
      <dgm:spPr/>
      <dgm:t>
        <a:bodyPr/>
        <a:lstStyle/>
        <a:p>
          <a:endParaRPr lang="es-ES"/>
        </a:p>
      </dgm:t>
    </dgm:pt>
    <dgm:pt modelId="{1A2C315C-3793-45C5-86E5-34A489933CB8}" type="pres">
      <dgm:prSet presAssocID="{21ADD902-3A3E-42F5-826C-0555D6091468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8F9A4C09-953B-4368-B88B-5B4094AE5706}" type="pres">
      <dgm:prSet presAssocID="{FF60AC6F-FE9F-4AD0-AF47-F35FFEDE8D03}" presName="Name56" presStyleLbl="parChTrans1D2" presStyleIdx="0" presStyleCnt="3"/>
      <dgm:spPr/>
      <dgm:t>
        <a:bodyPr/>
        <a:lstStyle/>
        <a:p>
          <a:endParaRPr lang="es-MX"/>
        </a:p>
      </dgm:t>
    </dgm:pt>
    <dgm:pt modelId="{DAF6BEF4-78CC-419A-BEE7-0F8CAF72EDB9}" type="pres">
      <dgm:prSet presAssocID="{C50B69C0-AA5D-46FA-8C8D-33850F5C8A24}" presName="text0" presStyleLbl="node1" presStyleIdx="1" presStyleCnt="4" custScaleX="1342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934F9C-7171-4F63-9205-976972EE5B12}" type="pres">
      <dgm:prSet presAssocID="{4C6C0B99-8E81-4CE8-8774-E04040BD76B6}" presName="Name56" presStyleLbl="parChTrans1D2" presStyleIdx="1" presStyleCnt="3"/>
      <dgm:spPr/>
      <dgm:t>
        <a:bodyPr/>
        <a:lstStyle/>
        <a:p>
          <a:endParaRPr lang="es-MX"/>
        </a:p>
      </dgm:t>
    </dgm:pt>
    <dgm:pt modelId="{B543D380-565C-4BC3-AAC2-698D421A2139}" type="pres">
      <dgm:prSet presAssocID="{B9C4134B-CA75-4275-8A50-75B69FB807DF}" presName="text0" presStyleLbl="node1" presStyleIdx="2" presStyleCnt="4" custScaleX="135371" custScaleY="123841" custRadScaleRad="103355" custRadScaleInc="-17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EEB477-0A80-4DF8-B9A8-152C23795481}" type="pres">
      <dgm:prSet presAssocID="{13608A65-E978-45B7-9ED6-C4E7A14E6BD9}" presName="Name56" presStyleLbl="parChTrans1D2" presStyleIdx="2" presStyleCnt="3"/>
      <dgm:spPr/>
      <dgm:t>
        <a:bodyPr/>
        <a:lstStyle/>
        <a:p>
          <a:endParaRPr lang="es-MX"/>
        </a:p>
      </dgm:t>
    </dgm:pt>
    <dgm:pt modelId="{A5100206-CA5C-45DC-9FBF-80E188C85D37}" type="pres">
      <dgm:prSet presAssocID="{ECCE8A4C-E60E-4EC5-BED7-89CAC2F08DAE}" presName="text0" presStyleLbl="node1" presStyleIdx="3" presStyleCnt="4" custScaleX="1180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F6BCD2F-70D8-4145-9EC7-DA5592619BDB}" srcId="{21ADD902-3A3E-42F5-826C-0555D6091468}" destId="{B9C4134B-CA75-4275-8A50-75B69FB807DF}" srcOrd="1" destOrd="0" parTransId="{4C6C0B99-8E81-4CE8-8774-E04040BD76B6}" sibTransId="{A1273FF8-C54C-460E-AE7D-EC238BB16506}"/>
    <dgm:cxn modelId="{AB8CF10E-3825-4B87-B7F5-3E9C76456343}" type="presOf" srcId="{21ADD902-3A3E-42F5-826C-0555D6091468}" destId="{1A2C315C-3793-45C5-86E5-34A489933CB8}" srcOrd="0" destOrd="0" presId="urn:microsoft.com/office/officeart/2008/layout/RadialCluster"/>
    <dgm:cxn modelId="{12A9E29C-B8A9-4149-9537-C985E9C78A45}" type="presOf" srcId="{B9C4134B-CA75-4275-8A50-75B69FB807DF}" destId="{B543D380-565C-4BC3-AAC2-698D421A2139}" srcOrd="0" destOrd="0" presId="urn:microsoft.com/office/officeart/2008/layout/RadialCluster"/>
    <dgm:cxn modelId="{D3E90510-0317-46A0-92F3-621F3E426B87}" srcId="{F2A1A2C2-A02E-4329-8BE9-C70FC8D50D79}" destId="{21ADD902-3A3E-42F5-826C-0555D6091468}" srcOrd="0" destOrd="0" parTransId="{1E9F361F-333F-448E-BA24-E99A3CFA638C}" sibTransId="{4996744F-782A-4FFC-AB10-B524575DBEE7}"/>
    <dgm:cxn modelId="{84F54F9E-0637-47FD-B860-B3DB8768DBFE}" type="presOf" srcId="{ECCE8A4C-E60E-4EC5-BED7-89CAC2F08DAE}" destId="{A5100206-CA5C-45DC-9FBF-80E188C85D37}" srcOrd="0" destOrd="0" presId="urn:microsoft.com/office/officeart/2008/layout/RadialCluster"/>
    <dgm:cxn modelId="{728D1C29-CC40-4BCB-9EE6-EBD418FEEC9A}" type="presOf" srcId="{C50B69C0-AA5D-46FA-8C8D-33850F5C8A24}" destId="{DAF6BEF4-78CC-419A-BEE7-0F8CAF72EDB9}" srcOrd="0" destOrd="0" presId="urn:microsoft.com/office/officeart/2008/layout/RadialCluster"/>
    <dgm:cxn modelId="{EA093F6E-2C77-4F92-B30C-AC3926434C6C}" type="presOf" srcId="{F2A1A2C2-A02E-4329-8BE9-C70FC8D50D79}" destId="{D3FFC5B7-91C5-4629-8404-E06F9B69F684}" srcOrd="0" destOrd="0" presId="urn:microsoft.com/office/officeart/2008/layout/RadialCluster"/>
    <dgm:cxn modelId="{03735F09-E7BE-47D6-91E3-47CCE77F9072}" type="presOf" srcId="{FF60AC6F-FE9F-4AD0-AF47-F35FFEDE8D03}" destId="{8F9A4C09-953B-4368-B88B-5B4094AE5706}" srcOrd="0" destOrd="0" presId="urn:microsoft.com/office/officeart/2008/layout/RadialCluster"/>
    <dgm:cxn modelId="{833E14AE-3041-4B1A-BE88-7CD011289B9F}" srcId="{21ADD902-3A3E-42F5-826C-0555D6091468}" destId="{ECCE8A4C-E60E-4EC5-BED7-89CAC2F08DAE}" srcOrd="2" destOrd="0" parTransId="{13608A65-E978-45B7-9ED6-C4E7A14E6BD9}" sibTransId="{ACCF8416-03A0-4968-B08A-29CFFFA7A5E5}"/>
    <dgm:cxn modelId="{5C4FAAEC-0CAF-473A-9940-A5A0E6790681}" type="presOf" srcId="{13608A65-E978-45B7-9ED6-C4E7A14E6BD9}" destId="{C1EEB477-0A80-4DF8-B9A8-152C23795481}" srcOrd="0" destOrd="0" presId="urn:microsoft.com/office/officeart/2008/layout/RadialCluster"/>
    <dgm:cxn modelId="{3FD4DE0B-83BF-471D-8A6A-E7E7075C55FD}" type="presOf" srcId="{4C6C0B99-8E81-4CE8-8774-E04040BD76B6}" destId="{06934F9C-7171-4F63-9205-976972EE5B12}" srcOrd="0" destOrd="0" presId="urn:microsoft.com/office/officeart/2008/layout/RadialCluster"/>
    <dgm:cxn modelId="{DD91D57B-6B82-4CFF-816E-691C50F55233}" srcId="{21ADD902-3A3E-42F5-826C-0555D6091468}" destId="{C50B69C0-AA5D-46FA-8C8D-33850F5C8A24}" srcOrd="0" destOrd="0" parTransId="{FF60AC6F-FE9F-4AD0-AF47-F35FFEDE8D03}" sibTransId="{4DF4B084-E409-4B09-B35D-BE706147BCF1}"/>
    <dgm:cxn modelId="{B3C559AD-29CA-4A78-9D34-EFCAA578A501}" type="presParOf" srcId="{D3FFC5B7-91C5-4629-8404-E06F9B69F684}" destId="{8B418CC1-432B-4A08-9637-244FCA262AA9}" srcOrd="0" destOrd="0" presId="urn:microsoft.com/office/officeart/2008/layout/RadialCluster"/>
    <dgm:cxn modelId="{94C9E1A4-62DF-4D91-A363-E460255C0FD5}" type="presParOf" srcId="{8B418CC1-432B-4A08-9637-244FCA262AA9}" destId="{1A2C315C-3793-45C5-86E5-34A489933CB8}" srcOrd="0" destOrd="0" presId="urn:microsoft.com/office/officeart/2008/layout/RadialCluster"/>
    <dgm:cxn modelId="{EEC2BF6D-2059-4AD4-82F2-71D3BF93F755}" type="presParOf" srcId="{8B418CC1-432B-4A08-9637-244FCA262AA9}" destId="{8F9A4C09-953B-4368-B88B-5B4094AE5706}" srcOrd="1" destOrd="0" presId="urn:microsoft.com/office/officeart/2008/layout/RadialCluster"/>
    <dgm:cxn modelId="{11A9BA32-6455-43FC-8BB3-11BA0B3732B0}" type="presParOf" srcId="{8B418CC1-432B-4A08-9637-244FCA262AA9}" destId="{DAF6BEF4-78CC-419A-BEE7-0F8CAF72EDB9}" srcOrd="2" destOrd="0" presId="urn:microsoft.com/office/officeart/2008/layout/RadialCluster"/>
    <dgm:cxn modelId="{5621C2AC-55C4-4B1B-AA63-10FF5BE912F4}" type="presParOf" srcId="{8B418CC1-432B-4A08-9637-244FCA262AA9}" destId="{06934F9C-7171-4F63-9205-976972EE5B12}" srcOrd="3" destOrd="0" presId="urn:microsoft.com/office/officeart/2008/layout/RadialCluster"/>
    <dgm:cxn modelId="{8D6C04DC-4A3B-4E2E-A5B4-2DF907FB3C25}" type="presParOf" srcId="{8B418CC1-432B-4A08-9637-244FCA262AA9}" destId="{B543D380-565C-4BC3-AAC2-698D421A2139}" srcOrd="4" destOrd="0" presId="urn:microsoft.com/office/officeart/2008/layout/RadialCluster"/>
    <dgm:cxn modelId="{C1DEEA3D-8B42-4BB4-A686-84CDF6248157}" type="presParOf" srcId="{8B418CC1-432B-4A08-9637-244FCA262AA9}" destId="{C1EEB477-0A80-4DF8-B9A8-152C23795481}" srcOrd="5" destOrd="0" presId="urn:microsoft.com/office/officeart/2008/layout/RadialCluster"/>
    <dgm:cxn modelId="{0B8A6D17-0573-44D7-815E-E4DB121F6CBD}" type="presParOf" srcId="{8B418CC1-432B-4A08-9637-244FCA262AA9}" destId="{A5100206-CA5C-45DC-9FBF-80E188C85D3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3BDCA40-F86E-4EF4-B672-6304799A5E90}" type="doc">
      <dgm:prSet loTypeId="urn:microsoft.com/office/officeart/2005/8/layout/cycle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51F29EF4-F858-4D53-BB91-D065E7B5D6E1}">
      <dgm:prSet phldrT="[Texto]" custT="1"/>
      <dgm:spPr>
        <a:solidFill>
          <a:srgbClr val="FF3399"/>
        </a:solidFill>
      </dgm:spPr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Ayuda a  evaluar el funcionamiento de la empresa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B8260B-1CB0-4720-9853-ABD823FE903B}" type="parTrans" cxnId="{4807AA8C-FD19-4046-8C84-1B01135594DE}">
      <dgm:prSet/>
      <dgm:spPr/>
      <dgm:t>
        <a:bodyPr/>
        <a:lstStyle/>
        <a:p>
          <a:pPr algn="ctr"/>
          <a:endParaRPr lang="es-ES" sz="1800"/>
        </a:p>
      </dgm:t>
    </dgm:pt>
    <dgm:pt modelId="{D2AA939F-1FA9-4CBD-B6BE-545E67B036D5}" type="sibTrans" cxnId="{4807AA8C-FD19-4046-8C84-1B01135594DE}">
      <dgm:prSet/>
      <dgm:spPr>
        <a:ln w="38100"/>
      </dgm:spPr>
      <dgm:t>
        <a:bodyPr/>
        <a:lstStyle/>
        <a:p>
          <a:pPr algn="ctr"/>
          <a:endParaRPr lang="es-ES" sz="1800"/>
        </a:p>
      </dgm:t>
    </dgm:pt>
    <dgm:pt modelId="{6DABFFD8-32CB-42B6-B4EB-21E0707A5AD8}">
      <dgm:prSet phldrT="[Texto]" custT="1"/>
      <dgm:spPr>
        <a:solidFill>
          <a:srgbClr val="00B050"/>
        </a:solidFill>
      </dgm:spPr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Brinda Información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1BC4FC-640E-48EC-98B5-AC5E9F78A2C7}" type="parTrans" cxnId="{BC896A8E-BFB5-47D6-93F1-F48F1F5FA356}">
      <dgm:prSet/>
      <dgm:spPr/>
      <dgm:t>
        <a:bodyPr/>
        <a:lstStyle/>
        <a:p>
          <a:pPr algn="ctr"/>
          <a:endParaRPr lang="es-ES" sz="1800"/>
        </a:p>
      </dgm:t>
    </dgm:pt>
    <dgm:pt modelId="{9F5A70B9-BB56-45F4-9041-C07CFD438D35}" type="sibTrans" cxnId="{BC896A8E-BFB5-47D6-93F1-F48F1F5FA356}">
      <dgm:prSet/>
      <dgm:spPr>
        <a:ln w="38100"/>
      </dgm:spPr>
      <dgm:t>
        <a:bodyPr/>
        <a:lstStyle/>
        <a:p>
          <a:pPr algn="ctr"/>
          <a:endParaRPr lang="es-ES" sz="1800"/>
        </a:p>
      </dgm:t>
    </dgm:pt>
    <dgm:pt modelId="{FA7E3B01-FCCC-495F-B00A-649E3ACD3356}">
      <dgm:prSet phldrT="[Texto]" custT="1"/>
      <dgm:spPr>
        <a:solidFill>
          <a:srgbClr val="CC66FF"/>
        </a:solidFill>
      </dgm:spPr>
      <dgm:t>
        <a:bodyPr/>
        <a:lstStyle/>
        <a:p>
          <a:pPr algn="ctr"/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usuarios de la empresa, bancos, inversionistas e instituciones financieras </a:t>
          </a:r>
          <a:endParaRPr lang="es-ES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29FC1-ADB7-4422-A85F-DE3398A0275E}" type="parTrans" cxnId="{41F1AE41-544F-4FC7-9F1E-A70802329E30}">
      <dgm:prSet/>
      <dgm:spPr/>
      <dgm:t>
        <a:bodyPr/>
        <a:lstStyle/>
        <a:p>
          <a:pPr algn="ctr"/>
          <a:endParaRPr lang="es-ES" sz="1800"/>
        </a:p>
      </dgm:t>
    </dgm:pt>
    <dgm:pt modelId="{370D8301-667B-45A4-A9A1-86C0C060EEAC}" type="sibTrans" cxnId="{41F1AE41-544F-4FC7-9F1E-A70802329E30}">
      <dgm:prSet/>
      <dgm:spPr>
        <a:ln w="38100"/>
      </dgm:spPr>
      <dgm:t>
        <a:bodyPr/>
        <a:lstStyle/>
        <a:p>
          <a:pPr algn="ctr"/>
          <a:endParaRPr lang="es-ES" sz="1800"/>
        </a:p>
      </dgm:t>
    </dgm:pt>
    <dgm:pt modelId="{56583B93-FA93-47DD-9802-3CDA07A76591}">
      <dgm:prSet phldrT="[Texto]" custT="1"/>
      <dgm:spPr>
        <a:solidFill>
          <a:srgbClr val="00B0F0"/>
        </a:solidFill>
      </dgm:spPr>
      <dgm:t>
        <a:bodyPr/>
        <a:lstStyle/>
        <a:p>
          <a:pPr algn="ctr"/>
          <a:r>
            <a:rPr lang="es-ES" sz="1800" b="1" dirty="0" smtClean="0"/>
            <a:t>Apoyo  financiero a la  empresa </a:t>
          </a:r>
          <a:endParaRPr lang="es-ES" sz="1800" b="1" dirty="0"/>
        </a:p>
      </dgm:t>
    </dgm:pt>
    <dgm:pt modelId="{9FC411B6-B7F7-4E19-95B7-91ACC1D01FCC}" type="parTrans" cxnId="{1BA6657B-3617-491A-AD62-4E5545480C7A}">
      <dgm:prSet/>
      <dgm:spPr/>
      <dgm:t>
        <a:bodyPr/>
        <a:lstStyle/>
        <a:p>
          <a:pPr algn="ctr"/>
          <a:endParaRPr lang="es-ES" sz="1800"/>
        </a:p>
      </dgm:t>
    </dgm:pt>
    <dgm:pt modelId="{419C9DD6-7030-4D25-9EB3-7777D56A32E0}" type="sibTrans" cxnId="{1BA6657B-3617-491A-AD62-4E5545480C7A}">
      <dgm:prSet/>
      <dgm:spPr>
        <a:ln w="38100"/>
      </dgm:spPr>
      <dgm:t>
        <a:bodyPr/>
        <a:lstStyle/>
        <a:p>
          <a:pPr algn="ctr"/>
          <a:endParaRPr lang="es-ES" sz="1800"/>
        </a:p>
      </dgm:t>
    </dgm:pt>
    <dgm:pt modelId="{AD4CDCE7-8964-4351-8053-4E4037E781E2}" type="pres">
      <dgm:prSet presAssocID="{F3BDCA40-F86E-4EF4-B672-6304799A5E9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9ADC09-B509-45E7-B4A8-78E100B95C38}" type="pres">
      <dgm:prSet presAssocID="{51F29EF4-F858-4D53-BB91-D065E7B5D6E1}" presName="node" presStyleLbl="node1" presStyleIdx="0" presStyleCnt="4" custScaleX="1110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816358-3DE5-4339-B8C4-B4BDF15DF186}" type="pres">
      <dgm:prSet presAssocID="{51F29EF4-F858-4D53-BB91-D065E7B5D6E1}" presName="spNode" presStyleCnt="0"/>
      <dgm:spPr/>
      <dgm:t>
        <a:bodyPr/>
        <a:lstStyle/>
        <a:p>
          <a:endParaRPr lang="es-ES"/>
        </a:p>
      </dgm:t>
    </dgm:pt>
    <dgm:pt modelId="{C53D4DD7-636A-47A3-A18F-38BC8240BA6B}" type="pres">
      <dgm:prSet presAssocID="{D2AA939F-1FA9-4CBD-B6BE-545E67B036D5}" presName="sibTrans" presStyleLbl="sibTrans1D1" presStyleIdx="0" presStyleCnt="4"/>
      <dgm:spPr/>
      <dgm:t>
        <a:bodyPr/>
        <a:lstStyle/>
        <a:p>
          <a:endParaRPr lang="es-MX"/>
        </a:p>
      </dgm:t>
    </dgm:pt>
    <dgm:pt modelId="{6839A3B4-4D2A-4FF8-81A4-D206A257CBA3}" type="pres">
      <dgm:prSet presAssocID="{6DABFFD8-32CB-42B6-B4EB-21E0707A5AD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8B7DE-93AD-414F-BDF0-42D81CD4F6C6}" type="pres">
      <dgm:prSet presAssocID="{6DABFFD8-32CB-42B6-B4EB-21E0707A5AD8}" presName="spNode" presStyleCnt="0"/>
      <dgm:spPr/>
      <dgm:t>
        <a:bodyPr/>
        <a:lstStyle/>
        <a:p>
          <a:endParaRPr lang="es-ES"/>
        </a:p>
      </dgm:t>
    </dgm:pt>
    <dgm:pt modelId="{9FB2B1D4-FDB9-49CB-9CF8-367C65AE5942}" type="pres">
      <dgm:prSet presAssocID="{9F5A70B9-BB56-45F4-9041-C07CFD438D35}" presName="sibTrans" presStyleLbl="sibTrans1D1" presStyleIdx="1" presStyleCnt="4"/>
      <dgm:spPr/>
      <dgm:t>
        <a:bodyPr/>
        <a:lstStyle/>
        <a:p>
          <a:endParaRPr lang="es-MX"/>
        </a:p>
      </dgm:t>
    </dgm:pt>
    <dgm:pt modelId="{4F24DEA1-6824-4DE8-9012-C264068DF2AB}" type="pres">
      <dgm:prSet presAssocID="{FA7E3B01-FCCC-495F-B00A-649E3ACD3356}" presName="node" presStyleLbl="node1" presStyleIdx="2" presStyleCnt="4" custScaleX="1253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1D10B4-C353-4B0C-83CB-A1342DC6ED8F}" type="pres">
      <dgm:prSet presAssocID="{FA7E3B01-FCCC-495F-B00A-649E3ACD3356}" presName="spNode" presStyleCnt="0"/>
      <dgm:spPr/>
      <dgm:t>
        <a:bodyPr/>
        <a:lstStyle/>
        <a:p>
          <a:endParaRPr lang="es-ES"/>
        </a:p>
      </dgm:t>
    </dgm:pt>
    <dgm:pt modelId="{6519D1E8-B5F7-4A28-B69F-DA160E383978}" type="pres">
      <dgm:prSet presAssocID="{370D8301-667B-45A4-A9A1-86C0C060EEAC}" presName="sibTrans" presStyleLbl="sibTrans1D1" presStyleIdx="2" presStyleCnt="4"/>
      <dgm:spPr/>
      <dgm:t>
        <a:bodyPr/>
        <a:lstStyle/>
        <a:p>
          <a:endParaRPr lang="es-MX"/>
        </a:p>
      </dgm:t>
    </dgm:pt>
    <dgm:pt modelId="{27EF10DC-62A3-4414-8A1B-921D40112D2C}" type="pres">
      <dgm:prSet presAssocID="{56583B93-FA93-47DD-9802-3CDA07A76591}" presName="node" presStyleLbl="node1" presStyleIdx="3" presStyleCnt="4" custRadScaleRad="100504" custRadScaleInc="-101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429DCD-ACFA-4394-8906-11F6DCD4EE01}" type="pres">
      <dgm:prSet presAssocID="{56583B93-FA93-47DD-9802-3CDA07A76591}" presName="spNode" presStyleCnt="0"/>
      <dgm:spPr/>
      <dgm:t>
        <a:bodyPr/>
        <a:lstStyle/>
        <a:p>
          <a:endParaRPr lang="es-ES"/>
        </a:p>
      </dgm:t>
    </dgm:pt>
    <dgm:pt modelId="{A9495703-7242-4863-A82B-BBF6EFA2ABE0}" type="pres">
      <dgm:prSet presAssocID="{419C9DD6-7030-4D25-9EB3-7777D56A32E0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24B0C4ED-0604-40B0-9BDB-4C4E811D5EE4}" type="presOf" srcId="{F3BDCA40-F86E-4EF4-B672-6304799A5E90}" destId="{AD4CDCE7-8964-4351-8053-4E4037E781E2}" srcOrd="0" destOrd="0" presId="urn:microsoft.com/office/officeart/2005/8/layout/cycle6"/>
    <dgm:cxn modelId="{4807AA8C-FD19-4046-8C84-1B01135594DE}" srcId="{F3BDCA40-F86E-4EF4-B672-6304799A5E90}" destId="{51F29EF4-F858-4D53-BB91-D065E7B5D6E1}" srcOrd="0" destOrd="0" parTransId="{D4B8260B-1CB0-4720-9853-ABD823FE903B}" sibTransId="{D2AA939F-1FA9-4CBD-B6BE-545E67B036D5}"/>
    <dgm:cxn modelId="{7D06C1D8-1C1F-4B1C-94B1-7EA28886D86C}" type="presOf" srcId="{419C9DD6-7030-4D25-9EB3-7777D56A32E0}" destId="{A9495703-7242-4863-A82B-BBF6EFA2ABE0}" srcOrd="0" destOrd="0" presId="urn:microsoft.com/office/officeart/2005/8/layout/cycle6"/>
    <dgm:cxn modelId="{BC896A8E-BFB5-47D6-93F1-F48F1F5FA356}" srcId="{F3BDCA40-F86E-4EF4-B672-6304799A5E90}" destId="{6DABFFD8-32CB-42B6-B4EB-21E0707A5AD8}" srcOrd="1" destOrd="0" parTransId="{771BC4FC-640E-48EC-98B5-AC5E9F78A2C7}" sibTransId="{9F5A70B9-BB56-45F4-9041-C07CFD438D35}"/>
    <dgm:cxn modelId="{49D9A422-313B-4E05-9D33-A8D59A5A4360}" type="presOf" srcId="{6DABFFD8-32CB-42B6-B4EB-21E0707A5AD8}" destId="{6839A3B4-4D2A-4FF8-81A4-D206A257CBA3}" srcOrd="0" destOrd="0" presId="urn:microsoft.com/office/officeart/2005/8/layout/cycle6"/>
    <dgm:cxn modelId="{C99C341A-A063-4DB9-9670-3E524B044CDE}" type="presOf" srcId="{370D8301-667B-45A4-A9A1-86C0C060EEAC}" destId="{6519D1E8-B5F7-4A28-B69F-DA160E383978}" srcOrd="0" destOrd="0" presId="urn:microsoft.com/office/officeart/2005/8/layout/cycle6"/>
    <dgm:cxn modelId="{1BA6657B-3617-491A-AD62-4E5545480C7A}" srcId="{F3BDCA40-F86E-4EF4-B672-6304799A5E90}" destId="{56583B93-FA93-47DD-9802-3CDA07A76591}" srcOrd="3" destOrd="0" parTransId="{9FC411B6-B7F7-4E19-95B7-91ACC1D01FCC}" sibTransId="{419C9DD6-7030-4D25-9EB3-7777D56A32E0}"/>
    <dgm:cxn modelId="{D5A78452-6E5A-4972-9700-6966E65E9B6E}" type="presOf" srcId="{D2AA939F-1FA9-4CBD-B6BE-545E67B036D5}" destId="{C53D4DD7-636A-47A3-A18F-38BC8240BA6B}" srcOrd="0" destOrd="0" presId="urn:microsoft.com/office/officeart/2005/8/layout/cycle6"/>
    <dgm:cxn modelId="{D36DB0AF-1C10-4443-ADAF-B40B3F9142D5}" type="presOf" srcId="{FA7E3B01-FCCC-495F-B00A-649E3ACD3356}" destId="{4F24DEA1-6824-4DE8-9012-C264068DF2AB}" srcOrd="0" destOrd="0" presId="urn:microsoft.com/office/officeart/2005/8/layout/cycle6"/>
    <dgm:cxn modelId="{3A337F75-CA70-421F-AE1D-A709DE0F2786}" type="presOf" srcId="{56583B93-FA93-47DD-9802-3CDA07A76591}" destId="{27EF10DC-62A3-4414-8A1B-921D40112D2C}" srcOrd="0" destOrd="0" presId="urn:microsoft.com/office/officeart/2005/8/layout/cycle6"/>
    <dgm:cxn modelId="{E103AE25-A6B7-49DD-B4DF-C85E99AAE8E2}" type="presOf" srcId="{9F5A70B9-BB56-45F4-9041-C07CFD438D35}" destId="{9FB2B1D4-FDB9-49CB-9CF8-367C65AE5942}" srcOrd="0" destOrd="0" presId="urn:microsoft.com/office/officeart/2005/8/layout/cycle6"/>
    <dgm:cxn modelId="{41F1AE41-544F-4FC7-9F1E-A70802329E30}" srcId="{F3BDCA40-F86E-4EF4-B672-6304799A5E90}" destId="{FA7E3B01-FCCC-495F-B00A-649E3ACD3356}" srcOrd="2" destOrd="0" parTransId="{C3729FC1-ADB7-4422-A85F-DE3398A0275E}" sibTransId="{370D8301-667B-45A4-A9A1-86C0C060EEAC}"/>
    <dgm:cxn modelId="{CEE3EA0E-D7EF-4A91-9876-88606D9F1DA1}" type="presOf" srcId="{51F29EF4-F858-4D53-BB91-D065E7B5D6E1}" destId="{BD9ADC09-B509-45E7-B4A8-78E100B95C38}" srcOrd="0" destOrd="0" presId="urn:microsoft.com/office/officeart/2005/8/layout/cycle6"/>
    <dgm:cxn modelId="{F41C2346-2852-4383-84BD-DB79D8710CCF}" type="presParOf" srcId="{AD4CDCE7-8964-4351-8053-4E4037E781E2}" destId="{BD9ADC09-B509-45E7-B4A8-78E100B95C38}" srcOrd="0" destOrd="0" presId="urn:microsoft.com/office/officeart/2005/8/layout/cycle6"/>
    <dgm:cxn modelId="{F65396F6-F436-4DAC-8BFA-DE7EF6B20074}" type="presParOf" srcId="{AD4CDCE7-8964-4351-8053-4E4037E781E2}" destId="{1E816358-3DE5-4339-B8C4-B4BDF15DF186}" srcOrd="1" destOrd="0" presId="urn:microsoft.com/office/officeart/2005/8/layout/cycle6"/>
    <dgm:cxn modelId="{09266DC7-B7B0-43E8-A0C7-B4215BBC5A64}" type="presParOf" srcId="{AD4CDCE7-8964-4351-8053-4E4037E781E2}" destId="{C53D4DD7-636A-47A3-A18F-38BC8240BA6B}" srcOrd="2" destOrd="0" presId="urn:microsoft.com/office/officeart/2005/8/layout/cycle6"/>
    <dgm:cxn modelId="{87824A08-10A4-480A-BB2A-C9CD6AD8D721}" type="presParOf" srcId="{AD4CDCE7-8964-4351-8053-4E4037E781E2}" destId="{6839A3B4-4D2A-4FF8-81A4-D206A257CBA3}" srcOrd="3" destOrd="0" presId="urn:microsoft.com/office/officeart/2005/8/layout/cycle6"/>
    <dgm:cxn modelId="{96053760-A1E9-4481-8EF6-232DF2598695}" type="presParOf" srcId="{AD4CDCE7-8964-4351-8053-4E4037E781E2}" destId="{9C08B7DE-93AD-414F-BDF0-42D81CD4F6C6}" srcOrd="4" destOrd="0" presId="urn:microsoft.com/office/officeart/2005/8/layout/cycle6"/>
    <dgm:cxn modelId="{9A4EFA29-B195-4433-A8C9-514077FF29DD}" type="presParOf" srcId="{AD4CDCE7-8964-4351-8053-4E4037E781E2}" destId="{9FB2B1D4-FDB9-49CB-9CF8-367C65AE5942}" srcOrd="5" destOrd="0" presId="urn:microsoft.com/office/officeart/2005/8/layout/cycle6"/>
    <dgm:cxn modelId="{E3760D37-C7D8-4ACF-9F90-77A65F6EDCC5}" type="presParOf" srcId="{AD4CDCE7-8964-4351-8053-4E4037E781E2}" destId="{4F24DEA1-6824-4DE8-9012-C264068DF2AB}" srcOrd="6" destOrd="0" presId="urn:microsoft.com/office/officeart/2005/8/layout/cycle6"/>
    <dgm:cxn modelId="{D1E48CBF-7B29-40E3-9276-631EEDCEF910}" type="presParOf" srcId="{AD4CDCE7-8964-4351-8053-4E4037E781E2}" destId="{BF1D10B4-C353-4B0C-83CB-A1342DC6ED8F}" srcOrd="7" destOrd="0" presId="urn:microsoft.com/office/officeart/2005/8/layout/cycle6"/>
    <dgm:cxn modelId="{553AC904-4ECC-40DC-8482-779EB22736E2}" type="presParOf" srcId="{AD4CDCE7-8964-4351-8053-4E4037E781E2}" destId="{6519D1E8-B5F7-4A28-B69F-DA160E383978}" srcOrd="8" destOrd="0" presId="urn:microsoft.com/office/officeart/2005/8/layout/cycle6"/>
    <dgm:cxn modelId="{95149D80-8774-4F38-BD05-393D31AD4A54}" type="presParOf" srcId="{AD4CDCE7-8964-4351-8053-4E4037E781E2}" destId="{27EF10DC-62A3-4414-8A1B-921D40112D2C}" srcOrd="9" destOrd="0" presId="urn:microsoft.com/office/officeart/2005/8/layout/cycle6"/>
    <dgm:cxn modelId="{1F1DA438-B870-4FD1-BC67-42E773D24C0D}" type="presParOf" srcId="{AD4CDCE7-8964-4351-8053-4E4037E781E2}" destId="{8E429DCD-ACFA-4394-8906-11F6DCD4EE01}" srcOrd="10" destOrd="0" presId="urn:microsoft.com/office/officeart/2005/8/layout/cycle6"/>
    <dgm:cxn modelId="{30CC3A16-57C5-4072-BF66-87633E24C37E}" type="presParOf" srcId="{AD4CDCE7-8964-4351-8053-4E4037E781E2}" destId="{A9495703-7242-4863-A82B-BBF6EFA2ABE0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EF7BB5-C717-4BE0-B718-FF59EEE6B096}" type="doc">
      <dgm:prSet loTypeId="urn:microsoft.com/office/officeart/2005/8/layout/radial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119A4DF-65A9-46A5-8F4D-406846DAFE05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Importancia del Plan de Negocio </a:t>
          </a:r>
          <a:endParaRPr lang="es-ES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1AB56B-D2AC-4E4C-963A-D4FBD7560AC4}" type="parTrans" cxnId="{304C24C5-5C86-40C6-9585-02B6D52BF130}">
      <dgm:prSet/>
      <dgm:spPr/>
      <dgm:t>
        <a:bodyPr/>
        <a:lstStyle/>
        <a:p>
          <a:endParaRPr lang="es-ES"/>
        </a:p>
      </dgm:t>
    </dgm:pt>
    <dgm:pt modelId="{0879CD13-3073-4AE3-B5CC-26508FFD6D65}" type="sibTrans" cxnId="{304C24C5-5C86-40C6-9585-02B6D52BF130}">
      <dgm:prSet/>
      <dgm:spPr/>
      <dgm:t>
        <a:bodyPr/>
        <a:lstStyle/>
        <a:p>
          <a:endParaRPr lang="es-ES"/>
        </a:p>
      </dgm:t>
    </dgm:pt>
    <dgm:pt modelId="{4832DA12-9B55-4FF6-8798-698EF51CBC83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 que sirve como documento  oficial   para su elaboración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CA647C-2736-40EA-9844-05038A7F1339}" type="parTrans" cxnId="{33BCE29E-EE4E-4C84-8A06-738A0D33FAA1}">
      <dgm:prSet/>
      <dgm:spPr/>
      <dgm:t>
        <a:bodyPr/>
        <a:lstStyle/>
        <a:p>
          <a:endParaRPr lang="es-ES"/>
        </a:p>
      </dgm:t>
    </dgm:pt>
    <dgm:pt modelId="{9C81CD48-5CA4-465E-9971-4F8E9BDC2482}" type="sibTrans" cxnId="{33BCE29E-EE4E-4C84-8A06-738A0D33FAA1}">
      <dgm:prSet/>
      <dgm:spPr/>
      <dgm:t>
        <a:bodyPr/>
        <a:lstStyle/>
        <a:p>
          <a:endParaRPr lang="es-ES"/>
        </a:p>
      </dgm:t>
    </dgm:pt>
    <dgm:pt modelId="{E833CE14-F454-4AFD-9859-53D763C91EA9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conoce la colaboración para el desarrollo del plan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80D286-8DBA-4C28-8812-D35EBA2F5912}" type="parTrans" cxnId="{05D92A13-8E60-4AED-B60E-63811DFE509D}">
      <dgm:prSet/>
      <dgm:spPr/>
      <dgm:t>
        <a:bodyPr/>
        <a:lstStyle/>
        <a:p>
          <a:endParaRPr lang="es-ES"/>
        </a:p>
      </dgm:t>
    </dgm:pt>
    <dgm:pt modelId="{CAE139F6-5460-4756-AC45-7802E2A90E0D}" type="sibTrans" cxnId="{05D92A13-8E60-4AED-B60E-63811DFE509D}">
      <dgm:prSet/>
      <dgm:spPr/>
      <dgm:t>
        <a:bodyPr/>
        <a:lstStyle/>
        <a:p>
          <a:endParaRPr lang="es-ES"/>
        </a:p>
      </dgm:t>
    </dgm:pt>
    <dgm:pt modelId="{149D5A20-DB06-48AE-AFBD-7E486865EE16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el estudio de mercado permite conocer el crecimiento del producto o servicio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2259E8-9E2C-4854-895E-3F91E1C38842}" type="parTrans" cxnId="{281EBFDD-56EB-4FA4-8A1D-89D7991EC2FC}">
      <dgm:prSet/>
      <dgm:spPr/>
      <dgm:t>
        <a:bodyPr/>
        <a:lstStyle/>
        <a:p>
          <a:endParaRPr lang="es-ES"/>
        </a:p>
      </dgm:t>
    </dgm:pt>
    <dgm:pt modelId="{B3681BD5-73F9-42DC-A2B5-88F505963CDD}" type="sibTrans" cxnId="{281EBFDD-56EB-4FA4-8A1D-89D7991EC2FC}">
      <dgm:prSet/>
      <dgm:spPr/>
      <dgm:t>
        <a:bodyPr/>
        <a:lstStyle/>
        <a:p>
          <a:endParaRPr lang="es-ES"/>
        </a:p>
      </dgm:t>
    </dgm:pt>
    <dgm:pt modelId="{4E6E617E-8982-4CDC-9171-9B6A552EE674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Cumple con los objetivos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3F1BA6-53A3-43DF-9342-A9A9E466C80B}" type="parTrans" cxnId="{11039454-0D66-437A-B778-CE5E0F11F5CD}">
      <dgm:prSet/>
      <dgm:spPr/>
      <dgm:t>
        <a:bodyPr/>
        <a:lstStyle/>
        <a:p>
          <a:endParaRPr lang="es-ES"/>
        </a:p>
      </dgm:t>
    </dgm:pt>
    <dgm:pt modelId="{1F6FF70A-3845-4CBE-A32E-657761DD88C7}" type="sibTrans" cxnId="{11039454-0D66-437A-B778-CE5E0F11F5CD}">
      <dgm:prSet/>
      <dgm:spPr/>
      <dgm:t>
        <a:bodyPr/>
        <a:lstStyle/>
        <a:p>
          <a:endParaRPr lang="es-ES"/>
        </a:p>
      </dgm:t>
    </dgm:pt>
    <dgm:pt modelId="{32F55367-8EEF-494B-B26E-0D907A97DDD7}" type="pres">
      <dgm:prSet presAssocID="{6EEF7BB5-C717-4BE0-B718-FF59EEE6B0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BDC377-4067-4235-BC68-99632DA5EE9C}" type="pres">
      <dgm:prSet presAssocID="{3119A4DF-65A9-46A5-8F4D-406846DAFE05}" presName="centerShape" presStyleLbl="node0" presStyleIdx="0" presStyleCnt="1" custScaleX="120919" custScaleY="108488"/>
      <dgm:spPr/>
      <dgm:t>
        <a:bodyPr/>
        <a:lstStyle/>
        <a:p>
          <a:endParaRPr lang="es-ES"/>
        </a:p>
      </dgm:t>
    </dgm:pt>
    <dgm:pt modelId="{3AC29273-302E-4468-9780-57590BA6BDC1}" type="pres">
      <dgm:prSet presAssocID="{4832DA12-9B55-4FF6-8798-698EF51CBC83}" presName="node" presStyleLbl="node1" presStyleIdx="0" presStyleCnt="4" custScaleX="1316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1B77D4-CD74-4EA7-84B6-4926A4871448}" type="pres">
      <dgm:prSet presAssocID="{4832DA12-9B55-4FF6-8798-698EF51CBC83}" presName="dummy" presStyleCnt="0"/>
      <dgm:spPr/>
      <dgm:t>
        <a:bodyPr/>
        <a:lstStyle/>
        <a:p>
          <a:endParaRPr lang="es-MX"/>
        </a:p>
      </dgm:t>
    </dgm:pt>
    <dgm:pt modelId="{79A4CB7B-2EA1-4A4D-A3E8-FF1829E1A9BF}" type="pres">
      <dgm:prSet presAssocID="{9C81CD48-5CA4-465E-9971-4F8E9BDC2482}" presName="sibTrans" presStyleLbl="sibTrans2D1" presStyleIdx="0" presStyleCnt="4"/>
      <dgm:spPr/>
      <dgm:t>
        <a:bodyPr/>
        <a:lstStyle/>
        <a:p>
          <a:endParaRPr lang="es-MX"/>
        </a:p>
      </dgm:t>
    </dgm:pt>
    <dgm:pt modelId="{06EE7792-3B96-4284-AB51-C3CC59BADE4A}" type="pres">
      <dgm:prSet presAssocID="{E833CE14-F454-4AFD-9859-53D763C91EA9}" presName="node" presStyleLbl="node1" presStyleIdx="1" presStyleCnt="4" custScaleX="1110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D9CF8C-99E3-4174-AD47-A0EE44433794}" type="pres">
      <dgm:prSet presAssocID="{E833CE14-F454-4AFD-9859-53D763C91EA9}" presName="dummy" presStyleCnt="0"/>
      <dgm:spPr/>
      <dgm:t>
        <a:bodyPr/>
        <a:lstStyle/>
        <a:p>
          <a:endParaRPr lang="es-MX"/>
        </a:p>
      </dgm:t>
    </dgm:pt>
    <dgm:pt modelId="{3ABC017A-EF90-4166-A49D-8C7E4EFD9990}" type="pres">
      <dgm:prSet presAssocID="{CAE139F6-5460-4756-AC45-7802E2A90E0D}" presName="sibTrans" presStyleLbl="sibTrans2D1" presStyleIdx="1" presStyleCnt="4"/>
      <dgm:spPr/>
      <dgm:t>
        <a:bodyPr/>
        <a:lstStyle/>
        <a:p>
          <a:endParaRPr lang="es-MX"/>
        </a:p>
      </dgm:t>
    </dgm:pt>
    <dgm:pt modelId="{F0F90309-4BEC-4DCA-BE41-D86691811036}" type="pres">
      <dgm:prSet presAssocID="{149D5A20-DB06-48AE-AFBD-7E486865EE16}" presName="node" presStyleLbl="node1" presStyleIdx="2" presStyleCnt="4" custScaleX="1234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B5C900-CED1-4F6D-A03F-95B230F589BA}" type="pres">
      <dgm:prSet presAssocID="{149D5A20-DB06-48AE-AFBD-7E486865EE16}" presName="dummy" presStyleCnt="0"/>
      <dgm:spPr/>
      <dgm:t>
        <a:bodyPr/>
        <a:lstStyle/>
        <a:p>
          <a:endParaRPr lang="es-MX"/>
        </a:p>
      </dgm:t>
    </dgm:pt>
    <dgm:pt modelId="{2A65EB22-F5FE-482D-A10B-6EF6C6B532FB}" type="pres">
      <dgm:prSet presAssocID="{B3681BD5-73F9-42DC-A2B5-88F505963CDD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F1A1100-E759-47A3-8EF8-1243C5F4477B}" type="pres">
      <dgm:prSet presAssocID="{4E6E617E-8982-4CDC-9171-9B6A552EE6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8CEB09-FFC1-4635-9930-0BC885F53D37}" type="pres">
      <dgm:prSet presAssocID="{4E6E617E-8982-4CDC-9171-9B6A552EE674}" presName="dummy" presStyleCnt="0"/>
      <dgm:spPr/>
      <dgm:t>
        <a:bodyPr/>
        <a:lstStyle/>
        <a:p>
          <a:endParaRPr lang="es-MX"/>
        </a:p>
      </dgm:t>
    </dgm:pt>
    <dgm:pt modelId="{61C9B2DE-4162-4596-A299-BFBCB081F69E}" type="pres">
      <dgm:prSet presAssocID="{1F6FF70A-3845-4CBE-A32E-657761DD88C7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304C24C5-5C86-40C6-9585-02B6D52BF130}" srcId="{6EEF7BB5-C717-4BE0-B718-FF59EEE6B096}" destId="{3119A4DF-65A9-46A5-8F4D-406846DAFE05}" srcOrd="0" destOrd="0" parTransId="{721AB56B-D2AC-4E4C-963A-D4FBD7560AC4}" sibTransId="{0879CD13-3073-4AE3-B5CC-26508FFD6D65}"/>
    <dgm:cxn modelId="{0E14E291-54B5-4AF3-BCA8-C965FF634487}" type="presOf" srcId="{B3681BD5-73F9-42DC-A2B5-88F505963CDD}" destId="{2A65EB22-F5FE-482D-A10B-6EF6C6B532FB}" srcOrd="0" destOrd="0" presId="urn:microsoft.com/office/officeart/2005/8/layout/radial6"/>
    <dgm:cxn modelId="{33BCE29E-EE4E-4C84-8A06-738A0D33FAA1}" srcId="{3119A4DF-65A9-46A5-8F4D-406846DAFE05}" destId="{4832DA12-9B55-4FF6-8798-698EF51CBC83}" srcOrd="0" destOrd="0" parTransId="{E4CA647C-2736-40EA-9844-05038A7F1339}" sibTransId="{9C81CD48-5CA4-465E-9971-4F8E9BDC2482}"/>
    <dgm:cxn modelId="{11039454-0D66-437A-B778-CE5E0F11F5CD}" srcId="{3119A4DF-65A9-46A5-8F4D-406846DAFE05}" destId="{4E6E617E-8982-4CDC-9171-9B6A552EE674}" srcOrd="3" destOrd="0" parTransId="{983F1BA6-53A3-43DF-9342-A9A9E466C80B}" sibTransId="{1F6FF70A-3845-4CBE-A32E-657761DD88C7}"/>
    <dgm:cxn modelId="{281EBFDD-56EB-4FA4-8A1D-89D7991EC2FC}" srcId="{3119A4DF-65A9-46A5-8F4D-406846DAFE05}" destId="{149D5A20-DB06-48AE-AFBD-7E486865EE16}" srcOrd="2" destOrd="0" parTransId="{9C2259E8-9E2C-4854-895E-3F91E1C38842}" sibTransId="{B3681BD5-73F9-42DC-A2B5-88F505963CDD}"/>
    <dgm:cxn modelId="{A7D6D4CA-1448-4A84-A26C-6A780E661B78}" type="presOf" srcId="{E833CE14-F454-4AFD-9859-53D763C91EA9}" destId="{06EE7792-3B96-4284-AB51-C3CC59BADE4A}" srcOrd="0" destOrd="0" presId="urn:microsoft.com/office/officeart/2005/8/layout/radial6"/>
    <dgm:cxn modelId="{8D97B1B3-2746-4537-9743-29F0D6475D0B}" type="presOf" srcId="{4E6E617E-8982-4CDC-9171-9B6A552EE674}" destId="{6F1A1100-E759-47A3-8EF8-1243C5F4477B}" srcOrd="0" destOrd="0" presId="urn:microsoft.com/office/officeart/2005/8/layout/radial6"/>
    <dgm:cxn modelId="{05D92A13-8E60-4AED-B60E-63811DFE509D}" srcId="{3119A4DF-65A9-46A5-8F4D-406846DAFE05}" destId="{E833CE14-F454-4AFD-9859-53D763C91EA9}" srcOrd="1" destOrd="0" parTransId="{E180D286-8DBA-4C28-8812-D35EBA2F5912}" sibTransId="{CAE139F6-5460-4756-AC45-7802E2A90E0D}"/>
    <dgm:cxn modelId="{1727E0A4-914B-4BC6-9708-21D7F3C8F406}" type="presOf" srcId="{9C81CD48-5CA4-465E-9971-4F8E9BDC2482}" destId="{79A4CB7B-2EA1-4A4D-A3E8-FF1829E1A9BF}" srcOrd="0" destOrd="0" presId="urn:microsoft.com/office/officeart/2005/8/layout/radial6"/>
    <dgm:cxn modelId="{13A670D9-B947-4267-ABF0-042628F84127}" type="presOf" srcId="{6EEF7BB5-C717-4BE0-B718-FF59EEE6B096}" destId="{32F55367-8EEF-494B-B26E-0D907A97DDD7}" srcOrd="0" destOrd="0" presId="urn:microsoft.com/office/officeart/2005/8/layout/radial6"/>
    <dgm:cxn modelId="{0775588C-A3A9-49A4-AA80-FD96B3CDF38A}" type="presOf" srcId="{4832DA12-9B55-4FF6-8798-698EF51CBC83}" destId="{3AC29273-302E-4468-9780-57590BA6BDC1}" srcOrd="0" destOrd="0" presId="urn:microsoft.com/office/officeart/2005/8/layout/radial6"/>
    <dgm:cxn modelId="{3DD74841-7AE2-485C-94EA-025510AB7E63}" type="presOf" srcId="{149D5A20-DB06-48AE-AFBD-7E486865EE16}" destId="{F0F90309-4BEC-4DCA-BE41-D86691811036}" srcOrd="0" destOrd="0" presId="urn:microsoft.com/office/officeart/2005/8/layout/radial6"/>
    <dgm:cxn modelId="{466DC7D8-8806-4883-9C97-2B1FDE52766D}" type="presOf" srcId="{3119A4DF-65A9-46A5-8F4D-406846DAFE05}" destId="{44BDC377-4067-4235-BC68-99632DA5EE9C}" srcOrd="0" destOrd="0" presId="urn:microsoft.com/office/officeart/2005/8/layout/radial6"/>
    <dgm:cxn modelId="{D65D9480-B64E-4989-925E-1758A65DC48C}" type="presOf" srcId="{CAE139F6-5460-4756-AC45-7802E2A90E0D}" destId="{3ABC017A-EF90-4166-A49D-8C7E4EFD9990}" srcOrd="0" destOrd="0" presId="urn:microsoft.com/office/officeart/2005/8/layout/radial6"/>
    <dgm:cxn modelId="{C946EBA2-6A79-4F3F-8B98-E3079830AD40}" type="presOf" srcId="{1F6FF70A-3845-4CBE-A32E-657761DD88C7}" destId="{61C9B2DE-4162-4596-A299-BFBCB081F69E}" srcOrd="0" destOrd="0" presId="urn:microsoft.com/office/officeart/2005/8/layout/radial6"/>
    <dgm:cxn modelId="{EBFB552A-E8CC-4D84-897D-19153561B4A4}" type="presParOf" srcId="{32F55367-8EEF-494B-B26E-0D907A97DDD7}" destId="{44BDC377-4067-4235-BC68-99632DA5EE9C}" srcOrd="0" destOrd="0" presId="urn:microsoft.com/office/officeart/2005/8/layout/radial6"/>
    <dgm:cxn modelId="{6E29F348-B100-46D6-A47C-E794A53D5DB0}" type="presParOf" srcId="{32F55367-8EEF-494B-B26E-0D907A97DDD7}" destId="{3AC29273-302E-4468-9780-57590BA6BDC1}" srcOrd="1" destOrd="0" presId="urn:microsoft.com/office/officeart/2005/8/layout/radial6"/>
    <dgm:cxn modelId="{B5653348-3F3E-4FE8-B69C-7C3ABB7E92C1}" type="presParOf" srcId="{32F55367-8EEF-494B-B26E-0D907A97DDD7}" destId="{4E1B77D4-CD74-4EA7-84B6-4926A4871448}" srcOrd="2" destOrd="0" presId="urn:microsoft.com/office/officeart/2005/8/layout/radial6"/>
    <dgm:cxn modelId="{6D3EEB46-08F8-48ED-AFCC-0B0072CD1CA5}" type="presParOf" srcId="{32F55367-8EEF-494B-B26E-0D907A97DDD7}" destId="{79A4CB7B-2EA1-4A4D-A3E8-FF1829E1A9BF}" srcOrd="3" destOrd="0" presId="urn:microsoft.com/office/officeart/2005/8/layout/radial6"/>
    <dgm:cxn modelId="{4C854A43-442C-4F67-8A62-C0286991DB6E}" type="presParOf" srcId="{32F55367-8EEF-494B-B26E-0D907A97DDD7}" destId="{06EE7792-3B96-4284-AB51-C3CC59BADE4A}" srcOrd="4" destOrd="0" presId="urn:microsoft.com/office/officeart/2005/8/layout/radial6"/>
    <dgm:cxn modelId="{2D9CFD4F-2856-44E1-B3F5-639ACC17E1A0}" type="presParOf" srcId="{32F55367-8EEF-494B-B26E-0D907A97DDD7}" destId="{1AD9CF8C-99E3-4174-AD47-A0EE44433794}" srcOrd="5" destOrd="0" presId="urn:microsoft.com/office/officeart/2005/8/layout/radial6"/>
    <dgm:cxn modelId="{F287FA80-F114-4517-8E2E-04729667DFB9}" type="presParOf" srcId="{32F55367-8EEF-494B-B26E-0D907A97DDD7}" destId="{3ABC017A-EF90-4166-A49D-8C7E4EFD9990}" srcOrd="6" destOrd="0" presId="urn:microsoft.com/office/officeart/2005/8/layout/radial6"/>
    <dgm:cxn modelId="{A0C0A81C-CF38-4EF6-9D1D-D43702A81CC4}" type="presParOf" srcId="{32F55367-8EEF-494B-B26E-0D907A97DDD7}" destId="{F0F90309-4BEC-4DCA-BE41-D86691811036}" srcOrd="7" destOrd="0" presId="urn:microsoft.com/office/officeart/2005/8/layout/radial6"/>
    <dgm:cxn modelId="{F8C75ADB-7995-4714-B052-D767460E1ED6}" type="presParOf" srcId="{32F55367-8EEF-494B-B26E-0D907A97DDD7}" destId="{37B5C900-CED1-4F6D-A03F-95B230F589BA}" srcOrd="8" destOrd="0" presId="urn:microsoft.com/office/officeart/2005/8/layout/radial6"/>
    <dgm:cxn modelId="{B3AECC08-9DC1-4F3D-A79B-72A71DD5A973}" type="presParOf" srcId="{32F55367-8EEF-494B-B26E-0D907A97DDD7}" destId="{2A65EB22-F5FE-482D-A10B-6EF6C6B532FB}" srcOrd="9" destOrd="0" presId="urn:microsoft.com/office/officeart/2005/8/layout/radial6"/>
    <dgm:cxn modelId="{3567858A-F4A9-4DDF-A9F0-D10BC3BA4965}" type="presParOf" srcId="{32F55367-8EEF-494B-B26E-0D907A97DDD7}" destId="{6F1A1100-E759-47A3-8EF8-1243C5F4477B}" srcOrd="10" destOrd="0" presId="urn:microsoft.com/office/officeart/2005/8/layout/radial6"/>
    <dgm:cxn modelId="{B098AFF7-9CD3-4478-9F36-6095AEA6E1F4}" type="presParOf" srcId="{32F55367-8EEF-494B-B26E-0D907A97DDD7}" destId="{DA8CEB09-FFC1-4635-9930-0BC885F53D37}" srcOrd="11" destOrd="0" presId="urn:microsoft.com/office/officeart/2005/8/layout/radial6"/>
    <dgm:cxn modelId="{5CEFD3D7-6747-4E80-A14D-DD8AA701C8AE}" type="presParOf" srcId="{32F55367-8EEF-494B-B26E-0D907A97DDD7}" destId="{61C9B2DE-4162-4596-A299-BFBCB081F69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A661F60-24BC-42E3-8CED-C3631975EB8B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0AD2E05-06EC-40A8-B790-2A1540BFB17F}">
      <dgm:prSet phldrT="[Texto]" custT="1"/>
      <dgm:spPr>
        <a:solidFill>
          <a:srgbClr val="DD5741">
            <a:alpha val="49804"/>
          </a:srgbClr>
        </a:solidFill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Redacta tus objetivos empresariales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5BEFDD-D18E-425A-A2D8-DFF0BF3F849B}" type="parTrans" cxnId="{D279A713-51F9-4F9A-A4A8-DE9E711CB047}">
      <dgm:prSet/>
      <dgm:spPr/>
      <dgm:t>
        <a:bodyPr/>
        <a:lstStyle/>
        <a:p>
          <a:pPr algn="ctr"/>
          <a:endParaRPr lang="es-ES"/>
        </a:p>
      </dgm:t>
    </dgm:pt>
    <dgm:pt modelId="{8C307B18-F5C3-4DEC-A751-A01B82F238E5}" type="sibTrans" cxnId="{D279A713-51F9-4F9A-A4A8-DE9E711CB047}">
      <dgm:prSet/>
      <dgm:spPr/>
      <dgm:t>
        <a:bodyPr/>
        <a:lstStyle/>
        <a:p>
          <a:pPr algn="ctr"/>
          <a:endParaRPr lang="es-ES"/>
        </a:p>
      </dgm:t>
    </dgm:pt>
    <dgm:pt modelId="{41C45895-BA4C-4746-9E13-7A8E9C8DC18E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Objetivos, retadores y motivantes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DC60EC-6A66-42F4-9FAB-B0BA461CDE0D}" type="parTrans" cxnId="{329BB47F-0175-4704-950B-1B07AB6A61E9}">
      <dgm:prSet/>
      <dgm:spPr/>
      <dgm:t>
        <a:bodyPr/>
        <a:lstStyle/>
        <a:p>
          <a:pPr algn="ctr"/>
          <a:endParaRPr lang="es-ES"/>
        </a:p>
      </dgm:t>
    </dgm:pt>
    <dgm:pt modelId="{E0CADC1C-4DFD-4D1F-B039-2899AC3DA86D}" type="sibTrans" cxnId="{329BB47F-0175-4704-950B-1B07AB6A61E9}">
      <dgm:prSet/>
      <dgm:spPr/>
      <dgm:t>
        <a:bodyPr/>
        <a:lstStyle/>
        <a:p>
          <a:pPr algn="ctr"/>
          <a:endParaRPr lang="es-ES"/>
        </a:p>
      </dgm:t>
    </dgm:pt>
    <dgm:pt modelId="{A24C25BA-3134-4A51-BB6A-AD04174F64F2}">
      <dgm:prSet phldrT="[Texto]"/>
      <dgm:spPr/>
      <dgm:t>
        <a:bodyPr/>
        <a:lstStyle/>
        <a:p>
          <a:pPr algn="ctr"/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Objetivos a corto, mediano y largo plazo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C2474B-403C-4A68-8E82-C96AC9246FF8}" type="parTrans" cxnId="{CBD81E30-7EC5-40D3-B869-809E75CFB57F}">
      <dgm:prSet/>
      <dgm:spPr/>
      <dgm:t>
        <a:bodyPr/>
        <a:lstStyle/>
        <a:p>
          <a:pPr algn="ctr"/>
          <a:endParaRPr lang="es-ES"/>
        </a:p>
      </dgm:t>
    </dgm:pt>
    <dgm:pt modelId="{5A631721-F64C-416E-8830-9D4ED49092FB}" type="sibTrans" cxnId="{CBD81E30-7EC5-40D3-B869-809E75CFB57F}">
      <dgm:prSet/>
      <dgm:spPr/>
      <dgm:t>
        <a:bodyPr/>
        <a:lstStyle/>
        <a:p>
          <a:pPr algn="ctr"/>
          <a:endParaRPr lang="es-ES"/>
        </a:p>
      </dgm:t>
    </dgm:pt>
    <dgm:pt modelId="{9BC70DE2-EA40-4F50-BDA7-CD467CA8C9F1}">
      <dgm:prSet phldrT="[Texto]"/>
      <dgm:spPr/>
      <dgm:t>
        <a:bodyPr/>
        <a:lstStyle/>
        <a:p>
          <a:pPr algn="ctr"/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Objetivo general  por lo menos 5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19AA54-1138-434B-A2AF-12741E78D737}" type="parTrans" cxnId="{3313B57B-29FB-4953-BFC4-5E19CE3F0A66}">
      <dgm:prSet/>
      <dgm:spPr/>
      <dgm:t>
        <a:bodyPr/>
        <a:lstStyle/>
        <a:p>
          <a:pPr algn="ctr"/>
          <a:endParaRPr lang="es-ES"/>
        </a:p>
      </dgm:t>
    </dgm:pt>
    <dgm:pt modelId="{F3E8E068-B5FC-4463-888C-761944E388EB}" type="sibTrans" cxnId="{3313B57B-29FB-4953-BFC4-5E19CE3F0A66}">
      <dgm:prSet/>
      <dgm:spPr/>
      <dgm:t>
        <a:bodyPr/>
        <a:lstStyle/>
        <a:p>
          <a:pPr algn="ctr"/>
          <a:endParaRPr lang="es-ES"/>
        </a:p>
      </dgm:t>
    </dgm:pt>
    <dgm:pt modelId="{6220157C-3AA7-4622-B03E-005E17F498F6}">
      <dgm:prSet phldrT="[Texto]"/>
      <dgm:spPr/>
      <dgm:t>
        <a:bodyPr/>
        <a:lstStyle/>
        <a:p>
          <a:pPr algn="ctr"/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Objetivos que impulsen a tomar acción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8617FC-93B3-4F68-9C0E-9506A99BE0A4}" type="parTrans" cxnId="{54ABC9B1-AA34-437D-B9F9-D0712B7BC08C}">
      <dgm:prSet/>
      <dgm:spPr/>
      <dgm:t>
        <a:bodyPr/>
        <a:lstStyle/>
        <a:p>
          <a:pPr algn="ctr"/>
          <a:endParaRPr lang="es-ES"/>
        </a:p>
      </dgm:t>
    </dgm:pt>
    <dgm:pt modelId="{C2632E6B-FF8D-45A8-9AFD-FA0D7452EFFC}" type="sibTrans" cxnId="{54ABC9B1-AA34-437D-B9F9-D0712B7BC08C}">
      <dgm:prSet/>
      <dgm:spPr/>
      <dgm:t>
        <a:bodyPr/>
        <a:lstStyle/>
        <a:p>
          <a:pPr algn="ctr"/>
          <a:endParaRPr lang="es-ES"/>
        </a:p>
      </dgm:t>
    </dgm:pt>
    <dgm:pt modelId="{B5E51046-D8A5-4DE9-A989-48146936A2FE}" type="pres">
      <dgm:prSet presAssocID="{6A661F60-24BC-42E3-8CED-C3631975EB8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BFA3043-B2B7-4340-B831-48FF3664EE6B}" type="pres">
      <dgm:prSet presAssocID="{6A661F60-24BC-42E3-8CED-C3631975EB8B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2EF2FD4F-C6DD-4668-A58C-2D0EB57652FF}" type="pres">
      <dgm:prSet presAssocID="{E0AD2E05-06EC-40A8-B790-2A1540BFB17F}" presName="centerShape" presStyleLbl="vennNode1" presStyleIdx="0" presStyleCnt="5" custScaleX="108945" custScaleY="106820"/>
      <dgm:spPr/>
      <dgm:t>
        <a:bodyPr/>
        <a:lstStyle/>
        <a:p>
          <a:endParaRPr lang="es-ES"/>
        </a:p>
      </dgm:t>
    </dgm:pt>
    <dgm:pt modelId="{5BF8E163-5956-44E2-999A-ADC14D950B62}" type="pres">
      <dgm:prSet presAssocID="{41C45895-BA4C-4746-9E13-7A8E9C8DC18E}" presName="node" presStyleLbl="vennNode1" presStyleIdx="1" presStyleCnt="5" custScaleX="1411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6886AA-2D1B-4F71-AB92-4D848A4B88C2}" type="pres">
      <dgm:prSet presAssocID="{A24C25BA-3134-4A51-BB6A-AD04174F64F2}" presName="node" presStyleLbl="vennNode1" presStyleIdx="2" presStyleCnt="5" custScaleX="1309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9EB0C7-F924-404F-B141-281AA5E4DA06}" type="pres">
      <dgm:prSet presAssocID="{9BC70DE2-EA40-4F50-BDA7-CD467CA8C9F1}" presName="node" presStyleLbl="vennNode1" presStyleIdx="3" presStyleCnt="5" custScaleX="1275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7FB9F1-CEEF-4011-A983-7C380A6F2D2F}" type="pres">
      <dgm:prSet presAssocID="{6220157C-3AA7-4622-B03E-005E17F498F6}" presName="node" presStyleLbl="vennNode1" presStyleIdx="4" presStyleCnt="5" custScaleX="1314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D81E30-7EC5-40D3-B869-809E75CFB57F}" srcId="{E0AD2E05-06EC-40A8-B790-2A1540BFB17F}" destId="{A24C25BA-3134-4A51-BB6A-AD04174F64F2}" srcOrd="1" destOrd="0" parTransId="{12C2474B-403C-4A68-8E82-C96AC9246FF8}" sibTransId="{5A631721-F64C-416E-8830-9D4ED49092FB}"/>
    <dgm:cxn modelId="{54ABC9B1-AA34-437D-B9F9-D0712B7BC08C}" srcId="{E0AD2E05-06EC-40A8-B790-2A1540BFB17F}" destId="{6220157C-3AA7-4622-B03E-005E17F498F6}" srcOrd="3" destOrd="0" parTransId="{098617FC-93B3-4F68-9C0E-9506A99BE0A4}" sibTransId="{C2632E6B-FF8D-45A8-9AFD-FA0D7452EFFC}"/>
    <dgm:cxn modelId="{70391F3A-BFAF-4E8F-9591-5942CED7CE4C}" type="presOf" srcId="{A24C25BA-3134-4A51-BB6A-AD04174F64F2}" destId="{FE6886AA-2D1B-4F71-AB92-4D848A4B88C2}" srcOrd="0" destOrd="0" presId="urn:microsoft.com/office/officeart/2005/8/layout/radial3"/>
    <dgm:cxn modelId="{9B85CFF8-12FA-429D-BD60-A2F0B6E6CA4E}" type="presOf" srcId="{E0AD2E05-06EC-40A8-B790-2A1540BFB17F}" destId="{2EF2FD4F-C6DD-4668-A58C-2D0EB57652FF}" srcOrd="0" destOrd="0" presId="urn:microsoft.com/office/officeart/2005/8/layout/radial3"/>
    <dgm:cxn modelId="{329BB47F-0175-4704-950B-1B07AB6A61E9}" srcId="{E0AD2E05-06EC-40A8-B790-2A1540BFB17F}" destId="{41C45895-BA4C-4746-9E13-7A8E9C8DC18E}" srcOrd="0" destOrd="0" parTransId="{7EDC60EC-6A66-42F4-9FAB-B0BA461CDE0D}" sibTransId="{E0CADC1C-4DFD-4D1F-B039-2899AC3DA86D}"/>
    <dgm:cxn modelId="{3313B57B-29FB-4953-BFC4-5E19CE3F0A66}" srcId="{E0AD2E05-06EC-40A8-B790-2A1540BFB17F}" destId="{9BC70DE2-EA40-4F50-BDA7-CD467CA8C9F1}" srcOrd="2" destOrd="0" parTransId="{B019AA54-1138-434B-A2AF-12741E78D737}" sibTransId="{F3E8E068-B5FC-4463-888C-761944E388EB}"/>
    <dgm:cxn modelId="{04094C08-19F6-4A55-8F61-C36A818D0449}" type="presOf" srcId="{6A661F60-24BC-42E3-8CED-C3631975EB8B}" destId="{B5E51046-D8A5-4DE9-A989-48146936A2FE}" srcOrd="0" destOrd="0" presId="urn:microsoft.com/office/officeart/2005/8/layout/radial3"/>
    <dgm:cxn modelId="{BFE92E4E-44DB-4783-8A75-004FAE2FD79F}" type="presOf" srcId="{6220157C-3AA7-4622-B03E-005E17F498F6}" destId="{907FB9F1-CEEF-4011-A983-7C380A6F2D2F}" srcOrd="0" destOrd="0" presId="urn:microsoft.com/office/officeart/2005/8/layout/radial3"/>
    <dgm:cxn modelId="{23B97C26-D495-42BE-92DA-232AE69916F3}" type="presOf" srcId="{9BC70DE2-EA40-4F50-BDA7-CD467CA8C9F1}" destId="{179EB0C7-F924-404F-B141-281AA5E4DA06}" srcOrd="0" destOrd="0" presId="urn:microsoft.com/office/officeart/2005/8/layout/radial3"/>
    <dgm:cxn modelId="{D279A713-51F9-4F9A-A4A8-DE9E711CB047}" srcId="{6A661F60-24BC-42E3-8CED-C3631975EB8B}" destId="{E0AD2E05-06EC-40A8-B790-2A1540BFB17F}" srcOrd="0" destOrd="0" parTransId="{0B5BEFDD-D18E-425A-A2D8-DFF0BF3F849B}" sibTransId="{8C307B18-F5C3-4DEC-A751-A01B82F238E5}"/>
    <dgm:cxn modelId="{E9BB55CE-1C47-4DBF-BEED-D2FC9AC66939}" type="presOf" srcId="{41C45895-BA4C-4746-9E13-7A8E9C8DC18E}" destId="{5BF8E163-5956-44E2-999A-ADC14D950B62}" srcOrd="0" destOrd="0" presId="urn:microsoft.com/office/officeart/2005/8/layout/radial3"/>
    <dgm:cxn modelId="{7C9EBEFA-4320-42CC-9246-9C79BEC5AABD}" type="presParOf" srcId="{B5E51046-D8A5-4DE9-A989-48146936A2FE}" destId="{EBFA3043-B2B7-4340-B831-48FF3664EE6B}" srcOrd="0" destOrd="0" presId="urn:microsoft.com/office/officeart/2005/8/layout/radial3"/>
    <dgm:cxn modelId="{E0775D24-79E3-4553-9EEE-13D4B87D4FF6}" type="presParOf" srcId="{EBFA3043-B2B7-4340-B831-48FF3664EE6B}" destId="{2EF2FD4F-C6DD-4668-A58C-2D0EB57652FF}" srcOrd="0" destOrd="0" presId="urn:microsoft.com/office/officeart/2005/8/layout/radial3"/>
    <dgm:cxn modelId="{368D55E6-E1AB-4B5A-9068-7D2A3D3DE427}" type="presParOf" srcId="{EBFA3043-B2B7-4340-B831-48FF3664EE6B}" destId="{5BF8E163-5956-44E2-999A-ADC14D950B62}" srcOrd="1" destOrd="0" presId="urn:microsoft.com/office/officeart/2005/8/layout/radial3"/>
    <dgm:cxn modelId="{055D51C3-C1D9-4405-920E-71BFA2451348}" type="presParOf" srcId="{EBFA3043-B2B7-4340-B831-48FF3664EE6B}" destId="{FE6886AA-2D1B-4F71-AB92-4D848A4B88C2}" srcOrd="2" destOrd="0" presId="urn:microsoft.com/office/officeart/2005/8/layout/radial3"/>
    <dgm:cxn modelId="{E6E8CBD0-C710-4E12-AFE3-93CC5C3BB92E}" type="presParOf" srcId="{EBFA3043-B2B7-4340-B831-48FF3664EE6B}" destId="{179EB0C7-F924-404F-B141-281AA5E4DA06}" srcOrd="3" destOrd="0" presId="urn:microsoft.com/office/officeart/2005/8/layout/radial3"/>
    <dgm:cxn modelId="{8C522D04-B652-4921-B078-B756168AB15B}" type="presParOf" srcId="{EBFA3043-B2B7-4340-B831-48FF3664EE6B}" destId="{907FB9F1-CEEF-4011-A983-7C380A6F2D2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8E90097-E6EF-4212-86E8-A1AFBF6D2424}" type="doc">
      <dgm:prSet loTypeId="urn:microsoft.com/office/officeart/2005/8/layout/radial3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4E9CCD9-FB32-4FC2-B430-CDE4EF0A4CF1}">
      <dgm:prSet phldrT="[Texto]" custT="1"/>
      <dgm:spPr/>
      <dgm:t>
        <a:bodyPr/>
        <a:lstStyle/>
        <a:p>
          <a:r>
            <a:rPr lang="es-ES" sz="2400" b="1" dirty="0" smtClean="0"/>
            <a:t>Escribe la oportunidad de Mercado </a:t>
          </a:r>
          <a:endParaRPr lang="es-ES" sz="2400" b="1" dirty="0"/>
        </a:p>
      </dgm:t>
    </dgm:pt>
    <dgm:pt modelId="{B4FF76BD-8DE1-4F60-B9EF-B1380E6F4917}" type="parTrans" cxnId="{F8ADD08C-7970-4126-9138-0669D6FFD288}">
      <dgm:prSet/>
      <dgm:spPr/>
      <dgm:t>
        <a:bodyPr/>
        <a:lstStyle/>
        <a:p>
          <a:endParaRPr lang="es-ES" sz="1800"/>
        </a:p>
      </dgm:t>
    </dgm:pt>
    <dgm:pt modelId="{3016A432-0E66-4782-864B-B194A8F58E6D}" type="sibTrans" cxnId="{F8ADD08C-7970-4126-9138-0669D6FFD288}">
      <dgm:prSet/>
      <dgm:spPr/>
      <dgm:t>
        <a:bodyPr/>
        <a:lstStyle/>
        <a:p>
          <a:endParaRPr lang="es-ES" sz="1800"/>
        </a:p>
      </dgm:t>
    </dgm:pt>
    <dgm:pt modelId="{C7A2459E-AAF2-453F-80D0-2B475DA515CD}">
      <dgm:prSet phldrT="[Texto]" custT="1"/>
      <dgm:spPr/>
      <dgm:t>
        <a:bodyPr/>
        <a:lstStyle/>
        <a:p>
          <a:pPr algn="just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Diferencia de la Competencia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37180B-D1F9-45BD-A876-576717EC2C61}" type="parTrans" cxnId="{1E680A69-C176-40EA-8D4C-413FB2D44368}">
      <dgm:prSet/>
      <dgm:spPr/>
      <dgm:t>
        <a:bodyPr/>
        <a:lstStyle/>
        <a:p>
          <a:endParaRPr lang="es-ES" sz="1800"/>
        </a:p>
      </dgm:t>
    </dgm:pt>
    <dgm:pt modelId="{41B4827F-DF96-4323-944A-90406089723F}" type="sibTrans" cxnId="{1E680A69-C176-40EA-8D4C-413FB2D44368}">
      <dgm:prSet/>
      <dgm:spPr/>
      <dgm:t>
        <a:bodyPr/>
        <a:lstStyle/>
        <a:p>
          <a:endParaRPr lang="es-ES" sz="1800"/>
        </a:p>
      </dgm:t>
    </dgm:pt>
    <dgm:pt modelId="{9D5506B6-4CFA-40E9-A8EB-6D74D14E45CF}">
      <dgm:prSet phldrT="[Texto]" custT="1"/>
      <dgm:spPr/>
      <dgm:t>
        <a:bodyPr/>
        <a:lstStyle/>
        <a:p>
          <a:pPr algn="just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Propuesta de valor que se ofrece a los clientes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DFB5B7-8682-4452-AB63-17CE964390E2}" type="parTrans" cxnId="{15BE4C0E-C416-4EF7-8B8C-66AC7547720A}">
      <dgm:prSet/>
      <dgm:spPr/>
      <dgm:t>
        <a:bodyPr/>
        <a:lstStyle/>
        <a:p>
          <a:endParaRPr lang="es-ES" sz="1800"/>
        </a:p>
      </dgm:t>
    </dgm:pt>
    <dgm:pt modelId="{5D3E9CD6-BC07-4675-82A4-B248B57A8A83}" type="sibTrans" cxnId="{15BE4C0E-C416-4EF7-8B8C-66AC7547720A}">
      <dgm:prSet/>
      <dgm:spPr/>
      <dgm:t>
        <a:bodyPr/>
        <a:lstStyle/>
        <a:p>
          <a:endParaRPr lang="es-ES" sz="1800"/>
        </a:p>
      </dgm:t>
    </dgm:pt>
    <dgm:pt modelId="{3141F761-4F4A-4299-BDE4-5A41706A4887}">
      <dgm:prSet phldrT="[Texto]" custT="1"/>
      <dgm:spPr/>
      <dgm:t>
        <a:bodyPr/>
        <a:lstStyle/>
        <a:p>
          <a:pPr algn="just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Necesidades de la gente del servicio o producto.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16A549-86E2-46EB-B8AD-7817B9AAFFCD}" type="parTrans" cxnId="{BF67DBF3-F4DA-4DA7-A3E2-D568DF1C50BB}">
      <dgm:prSet/>
      <dgm:spPr/>
      <dgm:t>
        <a:bodyPr/>
        <a:lstStyle/>
        <a:p>
          <a:endParaRPr lang="es-ES" sz="1800"/>
        </a:p>
      </dgm:t>
    </dgm:pt>
    <dgm:pt modelId="{1C5C2ED4-9ABC-437F-BB55-581836F23E57}" type="sibTrans" cxnId="{BF67DBF3-F4DA-4DA7-A3E2-D568DF1C50BB}">
      <dgm:prSet/>
      <dgm:spPr/>
      <dgm:t>
        <a:bodyPr/>
        <a:lstStyle/>
        <a:p>
          <a:endParaRPr lang="es-ES" sz="1800"/>
        </a:p>
      </dgm:t>
    </dgm:pt>
    <dgm:pt modelId="{9E9CD5F5-ABC3-4D24-ACD6-8985285E0A63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Tendencias, información, aspectos </a:t>
          </a: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demográficos y </a:t>
          </a: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geográficos.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633469-2FFD-4C89-AA2E-081334F95CA5}" type="parTrans" cxnId="{50F06826-49E2-46DF-9795-9C22A1387AC4}">
      <dgm:prSet/>
      <dgm:spPr/>
      <dgm:t>
        <a:bodyPr/>
        <a:lstStyle/>
        <a:p>
          <a:endParaRPr lang="es-ES" sz="1800"/>
        </a:p>
      </dgm:t>
    </dgm:pt>
    <dgm:pt modelId="{F7AD6EED-4E36-4163-B759-9D50C1EE6BA3}" type="sibTrans" cxnId="{50F06826-49E2-46DF-9795-9C22A1387AC4}">
      <dgm:prSet/>
      <dgm:spPr/>
      <dgm:t>
        <a:bodyPr/>
        <a:lstStyle/>
        <a:p>
          <a:endParaRPr lang="es-ES" sz="1800"/>
        </a:p>
      </dgm:t>
    </dgm:pt>
    <dgm:pt modelId="{C2803160-289F-414E-A104-A058FBCE0BED}" type="pres">
      <dgm:prSet presAssocID="{88E90097-E6EF-4212-86E8-A1AFBF6D242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7FCEEE-E97C-487A-8182-8C7A37FB2BD6}" type="pres">
      <dgm:prSet presAssocID="{88E90097-E6EF-4212-86E8-A1AFBF6D2424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991D66B2-DB89-41D2-A668-DF49D4C7FC6F}" type="pres">
      <dgm:prSet presAssocID="{34E9CCD9-FB32-4FC2-B430-CDE4EF0A4CF1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CEA1DF73-75A0-4FAE-9351-70D87F47BD3A}" type="pres">
      <dgm:prSet presAssocID="{C7A2459E-AAF2-453F-80D0-2B475DA515CD}" presName="node" presStyleLbl="vennNode1" presStyleIdx="1" presStyleCnt="5" custScaleX="125827" custScaleY="1239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002309-5C16-4EE9-BB27-F6F6FB17E8F2}" type="pres">
      <dgm:prSet presAssocID="{9D5506B6-4CFA-40E9-A8EB-6D74D14E45CF}" presName="node" presStyleLbl="vennNode1" presStyleIdx="2" presStyleCnt="5" custScaleX="127163" custScaleY="1271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5AEEBC-6A2D-4B7F-9BA8-419DF37830B8}" type="pres">
      <dgm:prSet presAssocID="{3141F761-4F4A-4299-BDE4-5A41706A4887}" presName="node" presStyleLbl="vennNode1" presStyleIdx="3" presStyleCnt="5" custScaleX="149699" custScaleY="1189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236626-E296-4520-BAC4-87AFBED8BED5}" type="pres">
      <dgm:prSet presAssocID="{9E9CD5F5-ABC3-4D24-ACD6-8985285E0A63}" presName="node" presStyleLbl="vennNode1" presStyleIdx="4" presStyleCnt="5" custScaleX="139318" custScaleY="1183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B150EF0-CCEF-4DE5-B2A6-702A03722C4F}" type="presOf" srcId="{9D5506B6-4CFA-40E9-A8EB-6D74D14E45CF}" destId="{3C002309-5C16-4EE9-BB27-F6F6FB17E8F2}" srcOrd="0" destOrd="0" presId="urn:microsoft.com/office/officeart/2005/8/layout/radial3"/>
    <dgm:cxn modelId="{6417E07D-DC14-41F7-9854-0D9B4F8301D9}" type="presOf" srcId="{34E9CCD9-FB32-4FC2-B430-CDE4EF0A4CF1}" destId="{991D66B2-DB89-41D2-A668-DF49D4C7FC6F}" srcOrd="0" destOrd="0" presId="urn:microsoft.com/office/officeart/2005/8/layout/radial3"/>
    <dgm:cxn modelId="{6D1ECFDE-E2BA-42E9-AD3B-EB83E082C422}" type="presOf" srcId="{3141F761-4F4A-4299-BDE4-5A41706A4887}" destId="{E95AEEBC-6A2D-4B7F-9BA8-419DF37830B8}" srcOrd="0" destOrd="0" presId="urn:microsoft.com/office/officeart/2005/8/layout/radial3"/>
    <dgm:cxn modelId="{1E680A69-C176-40EA-8D4C-413FB2D44368}" srcId="{34E9CCD9-FB32-4FC2-B430-CDE4EF0A4CF1}" destId="{C7A2459E-AAF2-453F-80D0-2B475DA515CD}" srcOrd="0" destOrd="0" parTransId="{5737180B-D1F9-45BD-A876-576717EC2C61}" sibTransId="{41B4827F-DF96-4323-944A-90406089723F}"/>
    <dgm:cxn modelId="{1619EEB8-D95B-481D-838B-6B2074B93912}" type="presOf" srcId="{C7A2459E-AAF2-453F-80D0-2B475DA515CD}" destId="{CEA1DF73-75A0-4FAE-9351-70D87F47BD3A}" srcOrd="0" destOrd="0" presId="urn:microsoft.com/office/officeart/2005/8/layout/radial3"/>
    <dgm:cxn modelId="{50F06826-49E2-46DF-9795-9C22A1387AC4}" srcId="{34E9CCD9-FB32-4FC2-B430-CDE4EF0A4CF1}" destId="{9E9CD5F5-ABC3-4D24-ACD6-8985285E0A63}" srcOrd="3" destOrd="0" parTransId="{3B633469-2FFD-4C89-AA2E-081334F95CA5}" sibTransId="{F7AD6EED-4E36-4163-B759-9D50C1EE6BA3}"/>
    <dgm:cxn modelId="{BF67DBF3-F4DA-4DA7-A3E2-D568DF1C50BB}" srcId="{34E9CCD9-FB32-4FC2-B430-CDE4EF0A4CF1}" destId="{3141F761-4F4A-4299-BDE4-5A41706A4887}" srcOrd="2" destOrd="0" parTransId="{2A16A549-86E2-46EB-B8AD-7817B9AAFFCD}" sibTransId="{1C5C2ED4-9ABC-437F-BB55-581836F23E57}"/>
    <dgm:cxn modelId="{F8ADD08C-7970-4126-9138-0669D6FFD288}" srcId="{88E90097-E6EF-4212-86E8-A1AFBF6D2424}" destId="{34E9CCD9-FB32-4FC2-B430-CDE4EF0A4CF1}" srcOrd="0" destOrd="0" parTransId="{B4FF76BD-8DE1-4F60-B9EF-B1380E6F4917}" sibTransId="{3016A432-0E66-4782-864B-B194A8F58E6D}"/>
    <dgm:cxn modelId="{9511434D-9479-4755-87A6-063FBEFD1863}" type="presOf" srcId="{9E9CD5F5-ABC3-4D24-ACD6-8985285E0A63}" destId="{38236626-E296-4520-BAC4-87AFBED8BED5}" srcOrd="0" destOrd="0" presId="urn:microsoft.com/office/officeart/2005/8/layout/radial3"/>
    <dgm:cxn modelId="{15BE4C0E-C416-4EF7-8B8C-66AC7547720A}" srcId="{34E9CCD9-FB32-4FC2-B430-CDE4EF0A4CF1}" destId="{9D5506B6-4CFA-40E9-A8EB-6D74D14E45CF}" srcOrd="1" destOrd="0" parTransId="{EDDFB5B7-8682-4452-AB63-17CE964390E2}" sibTransId="{5D3E9CD6-BC07-4675-82A4-B248B57A8A83}"/>
    <dgm:cxn modelId="{D494EDE5-A3DF-42A7-994D-A64CB8C83B12}" type="presOf" srcId="{88E90097-E6EF-4212-86E8-A1AFBF6D2424}" destId="{C2803160-289F-414E-A104-A058FBCE0BED}" srcOrd="0" destOrd="0" presId="urn:microsoft.com/office/officeart/2005/8/layout/radial3"/>
    <dgm:cxn modelId="{7D5884EB-DC11-4701-9AA7-E2A031CDFD3F}" type="presParOf" srcId="{C2803160-289F-414E-A104-A058FBCE0BED}" destId="{A07FCEEE-E97C-487A-8182-8C7A37FB2BD6}" srcOrd="0" destOrd="0" presId="urn:microsoft.com/office/officeart/2005/8/layout/radial3"/>
    <dgm:cxn modelId="{0B3B268A-B687-4C7F-A281-D261E7BA5521}" type="presParOf" srcId="{A07FCEEE-E97C-487A-8182-8C7A37FB2BD6}" destId="{991D66B2-DB89-41D2-A668-DF49D4C7FC6F}" srcOrd="0" destOrd="0" presId="urn:microsoft.com/office/officeart/2005/8/layout/radial3"/>
    <dgm:cxn modelId="{A2EB1DE1-F916-42B0-B7E2-E8EDD5F30057}" type="presParOf" srcId="{A07FCEEE-E97C-487A-8182-8C7A37FB2BD6}" destId="{CEA1DF73-75A0-4FAE-9351-70D87F47BD3A}" srcOrd="1" destOrd="0" presId="urn:microsoft.com/office/officeart/2005/8/layout/radial3"/>
    <dgm:cxn modelId="{4597E310-5078-4B4D-9B92-BA256BE1C72C}" type="presParOf" srcId="{A07FCEEE-E97C-487A-8182-8C7A37FB2BD6}" destId="{3C002309-5C16-4EE9-BB27-F6F6FB17E8F2}" srcOrd="2" destOrd="0" presId="urn:microsoft.com/office/officeart/2005/8/layout/radial3"/>
    <dgm:cxn modelId="{A366D51D-D17A-4964-AB00-3321B6CABB0D}" type="presParOf" srcId="{A07FCEEE-E97C-487A-8182-8C7A37FB2BD6}" destId="{E95AEEBC-6A2D-4B7F-9BA8-419DF37830B8}" srcOrd="3" destOrd="0" presId="urn:microsoft.com/office/officeart/2005/8/layout/radial3"/>
    <dgm:cxn modelId="{80DFB1FA-F670-4C0A-AF4A-34478A00B25F}" type="presParOf" srcId="{A07FCEEE-E97C-487A-8182-8C7A37FB2BD6}" destId="{38236626-E296-4520-BAC4-87AFBED8BED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4C07C4B-ACD7-4266-B23A-2EF2EC05895F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E37A152-FF51-4705-9AD9-AD9A94360404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Redactar el modelo de negocios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58016C-D458-48DD-B14A-40B7BABBD17F}" type="parTrans" cxnId="{33AE021D-AE5E-42BD-BA80-077E985FDA74}">
      <dgm:prSet/>
      <dgm:spPr/>
      <dgm:t>
        <a:bodyPr/>
        <a:lstStyle/>
        <a:p>
          <a:pPr algn="ctr"/>
          <a:endParaRPr lang="es-ES" sz="1800"/>
        </a:p>
      </dgm:t>
    </dgm:pt>
    <dgm:pt modelId="{A78BD7E3-575E-4B18-BCD8-4C34016A261A}" type="sibTrans" cxnId="{33AE021D-AE5E-42BD-BA80-077E985FDA74}">
      <dgm:prSet/>
      <dgm:spPr/>
      <dgm:t>
        <a:bodyPr/>
        <a:lstStyle/>
        <a:p>
          <a:pPr algn="ctr"/>
          <a:endParaRPr lang="es-ES" sz="1800"/>
        </a:p>
      </dgm:t>
    </dgm:pt>
    <dgm:pt modelId="{64C3514B-A568-4635-9E72-6FC6651733A6}">
      <dgm:prSet phldrT="[Texto]" custT="1"/>
      <dgm:spPr/>
      <dgm:t>
        <a:bodyPr/>
        <a:lstStyle/>
        <a:p>
          <a:pPr algn="ctr"/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Redactar con claridad a los clientes del saber de la empresa 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A1C920-9176-4E4D-8D49-926ECD1C3465}" type="parTrans" cxnId="{0A5B4FFD-F188-4B6C-8A34-1D23863BC8FA}">
      <dgm:prSet/>
      <dgm:spPr/>
      <dgm:t>
        <a:bodyPr/>
        <a:lstStyle/>
        <a:p>
          <a:pPr algn="ctr"/>
          <a:endParaRPr lang="es-ES" sz="1800"/>
        </a:p>
      </dgm:t>
    </dgm:pt>
    <dgm:pt modelId="{488A1D1D-6AFE-4900-8FA0-B27147AD2A40}" type="sibTrans" cxnId="{0A5B4FFD-F188-4B6C-8A34-1D23863BC8FA}">
      <dgm:prSet/>
      <dgm:spPr/>
      <dgm:t>
        <a:bodyPr/>
        <a:lstStyle/>
        <a:p>
          <a:pPr algn="ctr"/>
          <a:endParaRPr lang="es-ES" sz="1800"/>
        </a:p>
      </dgm:t>
    </dgm:pt>
    <dgm:pt modelId="{2C9CA98B-41E7-49B9-AC90-E410F32DFEDE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Dejar por escrito la ubicación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3B2351-4688-46EB-95D6-FE787513821D}" type="parTrans" cxnId="{4F5E95AA-1E8B-45B6-816C-644C7C2FCC61}">
      <dgm:prSet/>
      <dgm:spPr/>
      <dgm:t>
        <a:bodyPr/>
        <a:lstStyle/>
        <a:p>
          <a:pPr algn="ctr"/>
          <a:endParaRPr lang="es-ES" sz="1800"/>
        </a:p>
      </dgm:t>
    </dgm:pt>
    <dgm:pt modelId="{F7866433-1278-4A79-BE9B-5FA502E344C8}" type="sibTrans" cxnId="{4F5E95AA-1E8B-45B6-816C-644C7C2FCC61}">
      <dgm:prSet/>
      <dgm:spPr/>
      <dgm:t>
        <a:bodyPr/>
        <a:lstStyle/>
        <a:p>
          <a:pPr algn="ctr"/>
          <a:endParaRPr lang="es-ES" sz="1800"/>
        </a:p>
      </dgm:t>
    </dgm:pt>
    <dgm:pt modelId="{5546E353-7325-4ACE-9671-BE7F8B4EB0B0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Estrategias a seguir para llamar la atención al cliente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8C86F4-DED9-4360-A7FC-C0402CA49CF1}" type="parTrans" cxnId="{980802B5-9C57-429E-80EB-0527FF5255C0}">
      <dgm:prSet/>
      <dgm:spPr/>
      <dgm:t>
        <a:bodyPr/>
        <a:lstStyle/>
        <a:p>
          <a:pPr algn="ctr"/>
          <a:endParaRPr lang="es-ES" sz="1800"/>
        </a:p>
      </dgm:t>
    </dgm:pt>
    <dgm:pt modelId="{281B5CDE-56E2-4174-AD87-976DAD29351A}" type="sibTrans" cxnId="{980802B5-9C57-429E-80EB-0527FF5255C0}">
      <dgm:prSet/>
      <dgm:spPr/>
      <dgm:t>
        <a:bodyPr/>
        <a:lstStyle/>
        <a:p>
          <a:pPr algn="ctr"/>
          <a:endParaRPr lang="es-ES" sz="1800"/>
        </a:p>
      </dgm:t>
    </dgm:pt>
    <dgm:pt modelId="{14927962-42D2-4B63-91D4-0E5994688EF0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Tipo de mercado, local, regional, o nacional.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833B82-2A2A-4927-9DC7-BE70371BFE90}" type="parTrans" cxnId="{092EDA09-43D4-4E18-9AA7-0D22415A07C3}">
      <dgm:prSet/>
      <dgm:spPr/>
      <dgm:t>
        <a:bodyPr/>
        <a:lstStyle/>
        <a:p>
          <a:pPr algn="ctr"/>
          <a:endParaRPr lang="es-ES" sz="1800"/>
        </a:p>
      </dgm:t>
    </dgm:pt>
    <dgm:pt modelId="{CBE624B7-755A-4AB8-A6FD-7E9CC9196098}" type="sibTrans" cxnId="{092EDA09-43D4-4E18-9AA7-0D22415A07C3}">
      <dgm:prSet/>
      <dgm:spPr/>
      <dgm:t>
        <a:bodyPr/>
        <a:lstStyle/>
        <a:p>
          <a:pPr algn="ctr"/>
          <a:endParaRPr lang="es-ES" sz="1800"/>
        </a:p>
      </dgm:t>
    </dgm:pt>
    <dgm:pt modelId="{F3CAA17D-B408-4AEE-9A29-2614EED229C1}" type="pres">
      <dgm:prSet presAssocID="{94C07C4B-ACD7-4266-B23A-2EF2EC05895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09DC30-F5C1-4A02-B3B9-45713646D0D8}" type="pres">
      <dgm:prSet presAssocID="{94C07C4B-ACD7-4266-B23A-2EF2EC05895F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117AB032-D680-45AB-A0C1-093CD52AFBB1}" type="pres">
      <dgm:prSet presAssocID="{4E37A152-FF51-4705-9AD9-AD9A94360404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0B62B951-899C-42C2-9DBA-EAFDF8D1B45B}" type="pres">
      <dgm:prSet presAssocID="{64C3514B-A568-4635-9E72-6FC6651733A6}" presName="node" presStyleLbl="vennNode1" presStyleIdx="1" presStyleCnt="5" custScaleX="135243" custScaleY="980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4D2F67-D2D8-41E8-8A02-33679603D007}" type="pres">
      <dgm:prSet presAssocID="{2C9CA98B-41E7-49B9-AC90-E410F32DFEDE}" presName="node" presStyleLbl="vennNode1" presStyleIdx="2" presStyleCnt="5" custScaleX="1155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1A5310-AAD8-4700-AE89-56BF55CD19CF}" type="pres">
      <dgm:prSet presAssocID="{5546E353-7325-4ACE-9671-BE7F8B4EB0B0}" presName="node" presStyleLbl="vennNode1" presStyleIdx="3" presStyleCnt="5" custScaleX="1223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99E4DE-5CFD-4D29-B33C-9E641176FE8A}" type="pres">
      <dgm:prSet presAssocID="{14927962-42D2-4B63-91D4-0E5994688EF0}" presName="node" presStyleLbl="vennNode1" presStyleIdx="4" presStyleCnt="5" custScaleX="1185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B371B1-2CB9-41B0-8F89-B0607BF3415E}" type="presOf" srcId="{64C3514B-A568-4635-9E72-6FC6651733A6}" destId="{0B62B951-899C-42C2-9DBA-EAFDF8D1B45B}" srcOrd="0" destOrd="0" presId="urn:microsoft.com/office/officeart/2005/8/layout/radial3"/>
    <dgm:cxn modelId="{FC2D8292-9C89-4809-B580-01B408C5CBDF}" type="presOf" srcId="{2C9CA98B-41E7-49B9-AC90-E410F32DFEDE}" destId="{804D2F67-D2D8-41E8-8A02-33679603D007}" srcOrd="0" destOrd="0" presId="urn:microsoft.com/office/officeart/2005/8/layout/radial3"/>
    <dgm:cxn modelId="{AD43762F-2627-40C3-A448-4F6F1D3E0242}" type="presOf" srcId="{4E37A152-FF51-4705-9AD9-AD9A94360404}" destId="{117AB032-D680-45AB-A0C1-093CD52AFBB1}" srcOrd="0" destOrd="0" presId="urn:microsoft.com/office/officeart/2005/8/layout/radial3"/>
    <dgm:cxn modelId="{0A5B4FFD-F188-4B6C-8A34-1D23863BC8FA}" srcId="{4E37A152-FF51-4705-9AD9-AD9A94360404}" destId="{64C3514B-A568-4635-9E72-6FC6651733A6}" srcOrd="0" destOrd="0" parTransId="{D8A1C920-9176-4E4D-8D49-926ECD1C3465}" sibTransId="{488A1D1D-6AFE-4900-8FA0-B27147AD2A40}"/>
    <dgm:cxn modelId="{8C0137A3-5DFB-41B8-823A-111D8030CD0A}" type="presOf" srcId="{5546E353-7325-4ACE-9671-BE7F8B4EB0B0}" destId="{D41A5310-AAD8-4700-AE89-56BF55CD19CF}" srcOrd="0" destOrd="0" presId="urn:microsoft.com/office/officeart/2005/8/layout/radial3"/>
    <dgm:cxn modelId="{092EDA09-43D4-4E18-9AA7-0D22415A07C3}" srcId="{4E37A152-FF51-4705-9AD9-AD9A94360404}" destId="{14927962-42D2-4B63-91D4-0E5994688EF0}" srcOrd="3" destOrd="0" parTransId="{43833B82-2A2A-4927-9DC7-BE70371BFE90}" sibTransId="{CBE624B7-755A-4AB8-A6FD-7E9CC9196098}"/>
    <dgm:cxn modelId="{980802B5-9C57-429E-80EB-0527FF5255C0}" srcId="{4E37A152-FF51-4705-9AD9-AD9A94360404}" destId="{5546E353-7325-4ACE-9671-BE7F8B4EB0B0}" srcOrd="2" destOrd="0" parTransId="{978C86F4-DED9-4360-A7FC-C0402CA49CF1}" sibTransId="{281B5CDE-56E2-4174-AD87-976DAD29351A}"/>
    <dgm:cxn modelId="{4F5E95AA-1E8B-45B6-816C-644C7C2FCC61}" srcId="{4E37A152-FF51-4705-9AD9-AD9A94360404}" destId="{2C9CA98B-41E7-49B9-AC90-E410F32DFEDE}" srcOrd="1" destOrd="0" parTransId="{523B2351-4688-46EB-95D6-FE787513821D}" sibTransId="{F7866433-1278-4A79-BE9B-5FA502E344C8}"/>
    <dgm:cxn modelId="{CD54FEC3-DCAE-4C62-96BE-D95ED7F3F128}" type="presOf" srcId="{14927962-42D2-4B63-91D4-0E5994688EF0}" destId="{A199E4DE-5CFD-4D29-B33C-9E641176FE8A}" srcOrd="0" destOrd="0" presId="urn:microsoft.com/office/officeart/2005/8/layout/radial3"/>
    <dgm:cxn modelId="{52279289-8F84-41FF-A404-58F96B440682}" type="presOf" srcId="{94C07C4B-ACD7-4266-B23A-2EF2EC05895F}" destId="{F3CAA17D-B408-4AEE-9A29-2614EED229C1}" srcOrd="0" destOrd="0" presId="urn:microsoft.com/office/officeart/2005/8/layout/radial3"/>
    <dgm:cxn modelId="{33AE021D-AE5E-42BD-BA80-077E985FDA74}" srcId="{94C07C4B-ACD7-4266-B23A-2EF2EC05895F}" destId="{4E37A152-FF51-4705-9AD9-AD9A94360404}" srcOrd="0" destOrd="0" parTransId="{F058016C-D458-48DD-B14A-40B7BABBD17F}" sibTransId="{A78BD7E3-575E-4B18-BCD8-4C34016A261A}"/>
    <dgm:cxn modelId="{6577D602-BF80-41CC-8436-A353ADA3DDE1}" type="presParOf" srcId="{F3CAA17D-B408-4AEE-9A29-2614EED229C1}" destId="{7509DC30-F5C1-4A02-B3B9-45713646D0D8}" srcOrd="0" destOrd="0" presId="urn:microsoft.com/office/officeart/2005/8/layout/radial3"/>
    <dgm:cxn modelId="{1204C7A1-D470-42D9-970A-DD241B83B075}" type="presParOf" srcId="{7509DC30-F5C1-4A02-B3B9-45713646D0D8}" destId="{117AB032-D680-45AB-A0C1-093CD52AFBB1}" srcOrd="0" destOrd="0" presId="urn:microsoft.com/office/officeart/2005/8/layout/radial3"/>
    <dgm:cxn modelId="{50BB948B-7770-422D-B95F-20E1B3066332}" type="presParOf" srcId="{7509DC30-F5C1-4A02-B3B9-45713646D0D8}" destId="{0B62B951-899C-42C2-9DBA-EAFDF8D1B45B}" srcOrd="1" destOrd="0" presId="urn:microsoft.com/office/officeart/2005/8/layout/radial3"/>
    <dgm:cxn modelId="{BD1D090A-D34A-40C9-9B97-20A7408E2A06}" type="presParOf" srcId="{7509DC30-F5C1-4A02-B3B9-45713646D0D8}" destId="{804D2F67-D2D8-41E8-8A02-33679603D007}" srcOrd="2" destOrd="0" presId="urn:microsoft.com/office/officeart/2005/8/layout/radial3"/>
    <dgm:cxn modelId="{EC48778B-7091-466E-B50E-57791CA7E4E2}" type="presParOf" srcId="{7509DC30-F5C1-4A02-B3B9-45713646D0D8}" destId="{D41A5310-AAD8-4700-AE89-56BF55CD19CF}" srcOrd="3" destOrd="0" presId="urn:microsoft.com/office/officeart/2005/8/layout/radial3"/>
    <dgm:cxn modelId="{A232ECE6-22B8-4B00-9703-CB1008573CBB}" type="presParOf" srcId="{7509DC30-F5C1-4A02-B3B9-45713646D0D8}" destId="{A199E4DE-5CFD-4D29-B33C-9E641176FE8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843D5F1-021D-4A3F-B327-ABB28DBFB066}" type="doc">
      <dgm:prSet loTypeId="urn:microsoft.com/office/officeart/2009/3/layout/CircleRelationship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E448D20-E4C5-49B9-880F-193D3287F9F5}">
      <dgm:prSet phldrT="[Texto]" custT="1"/>
      <dgm:spPr/>
      <dgm:t>
        <a:bodyPr/>
        <a:lstStyle/>
        <a:p>
          <a:pPr algn="ctr"/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Negocio al que se enfoca el proyecto </a:t>
          </a:r>
          <a:endParaRPr lang="es-ES" sz="3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7C92A-B954-4F27-983E-9AB590EFB3DD}" type="parTrans" cxnId="{B4796717-7839-46BB-9EF8-7B3D656C566C}">
      <dgm:prSet/>
      <dgm:spPr/>
      <dgm:t>
        <a:bodyPr/>
        <a:lstStyle/>
        <a:p>
          <a:endParaRPr lang="es-ES"/>
        </a:p>
      </dgm:t>
    </dgm:pt>
    <dgm:pt modelId="{9301BA93-3E4F-4B50-A604-A915F4DD6CFC}" type="sibTrans" cxnId="{B4796717-7839-46BB-9EF8-7B3D656C566C}">
      <dgm:prSet/>
      <dgm:spPr/>
      <dgm:t>
        <a:bodyPr/>
        <a:lstStyle/>
        <a:p>
          <a:endParaRPr lang="es-ES"/>
        </a:p>
      </dgm:t>
    </dgm:pt>
    <dgm:pt modelId="{62003879-4EBB-4BF3-88C1-81A7AF87C8C5}">
      <dgm:prSet phldrT="[Texto]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s-ES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Forma de tomar acciones en todo lo necesario para llegar el negocio </a:t>
          </a:r>
          <a:endParaRPr lang="es-ES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B8AAB9-D612-4700-B03A-EE93FAA38883}" type="parTrans" cxnId="{11B25990-E1A1-45C6-B65A-BBB7330EEE81}">
      <dgm:prSet/>
      <dgm:spPr/>
      <dgm:t>
        <a:bodyPr/>
        <a:lstStyle/>
        <a:p>
          <a:endParaRPr lang="es-ES"/>
        </a:p>
      </dgm:t>
    </dgm:pt>
    <dgm:pt modelId="{D47D814B-F0C0-4752-9E6E-B32355712C22}" type="sibTrans" cxnId="{11B25990-E1A1-45C6-B65A-BBB7330EEE81}">
      <dgm:prSet/>
      <dgm:spPr/>
      <dgm:t>
        <a:bodyPr/>
        <a:lstStyle/>
        <a:p>
          <a:endParaRPr lang="es-ES"/>
        </a:p>
      </dgm:t>
    </dgm:pt>
    <dgm:pt modelId="{3718DDD0-09AE-4C1C-A2CE-93A6F1451488}">
      <dgm:prSet phldrT="[Texto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plan de Negocios  ser aun alcance las ideas de negocios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C0AD46-0DE4-4EA9-9CAC-3D87DF5F78FD}" type="parTrans" cxnId="{C63D372B-77BD-432A-8EAB-5C0DEBC2E74D}">
      <dgm:prSet/>
      <dgm:spPr/>
      <dgm:t>
        <a:bodyPr/>
        <a:lstStyle/>
        <a:p>
          <a:endParaRPr lang="es-ES"/>
        </a:p>
      </dgm:t>
    </dgm:pt>
    <dgm:pt modelId="{89431143-2667-4D44-8D13-12FDC9E8E742}" type="sibTrans" cxnId="{C63D372B-77BD-432A-8EAB-5C0DEBC2E74D}">
      <dgm:prSet/>
      <dgm:spPr/>
      <dgm:t>
        <a:bodyPr/>
        <a:lstStyle/>
        <a:p>
          <a:endParaRPr lang="es-ES"/>
        </a:p>
      </dgm:t>
    </dgm:pt>
    <dgm:pt modelId="{4A11C6BD-1B68-4448-8525-CE353BAB6427}" type="pres">
      <dgm:prSet presAssocID="{C843D5F1-021D-4A3F-B327-ABB28DBFB066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EC883401-6458-4506-BA3D-A00473A6A1B8}" type="pres">
      <dgm:prSet presAssocID="{0E448D20-E4C5-49B9-880F-193D3287F9F5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82E3F089-D2D3-4454-9F54-274F8FD98F2F}" type="pres">
      <dgm:prSet presAssocID="{0E448D20-E4C5-49B9-880F-193D3287F9F5}" presName="Accent1" presStyleLbl="node1" presStyleIdx="0" presStyleCnt="13"/>
      <dgm:spPr/>
      <dgm:t>
        <a:bodyPr/>
        <a:lstStyle/>
        <a:p>
          <a:endParaRPr lang="es-ES"/>
        </a:p>
      </dgm:t>
    </dgm:pt>
    <dgm:pt modelId="{6802DCD9-5E33-47D3-9C4A-41CBC1D39233}" type="pres">
      <dgm:prSet presAssocID="{0E448D20-E4C5-49B9-880F-193D3287F9F5}" presName="Accent2" presStyleLbl="node1" presStyleIdx="1" presStyleCnt="13"/>
      <dgm:spPr/>
      <dgm:t>
        <a:bodyPr/>
        <a:lstStyle/>
        <a:p>
          <a:endParaRPr lang="es-ES"/>
        </a:p>
      </dgm:t>
    </dgm:pt>
    <dgm:pt modelId="{7B0A5302-7F8A-41BD-A0EC-AD1ED4E5C93B}" type="pres">
      <dgm:prSet presAssocID="{0E448D20-E4C5-49B9-880F-193D3287F9F5}" presName="Accent3" presStyleLbl="node1" presStyleIdx="2" presStyleCnt="13"/>
      <dgm:spPr/>
      <dgm:t>
        <a:bodyPr/>
        <a:lstStyle/>
        <a:p>
          <a:endParaRPr lang="es-ES"/>
        </a:p>
      </dgm:t>
    </dgm:pt>
    <dgm:pt modelId="{ECAC0B93-C0E5-4115-84AA-77651EE69740}" type="pres">
      <dgm:prSet presAssocID="{0E448D20-E4C5-49B9-880F-193D3287F9F5}" presName="Accent4" presStyleLbl="node1" presStyleIdx="3" presStyleCnt="13"/>
      <dgm:spPr/>
      <dgm:t>
        <a:bodyPr/>
        <a:lstStyle/>
        <a:p>
          <a:endParaRPr lang="es-ES"/>
        </a:p>
      </dgm:t>
    </dgm:pt>
    <dgm:pt modelId="{0FF02C51-06FF-44BE-9928-76C0554D467B}" type="pres">
      <dgm:prSet presAssocID="{0E448D20-E4C5-49B9-880F-193D3287F9F5}" presName="Accent5" presStyleLbl="node1" presStyleIdx="4" presStyleCnt="13"/>
      <dgm:spPr/>
      <dgm:t>
        <a:bodyPr/>
        <a:lstStyle/>
        <a:p>
          <a:endParaRPr lang="es-ES"/>
        </a:p>
      </dgm:t>
    </dgm:pt>
    <dgm:pt modelId="{A976CB2A-A736-49F3-B2BF-7E486FFC4191}" type="pres">
      <dgm:prSet presAssocID="{0E448D20-E4C5-49B9-880F-193D3287F9F5}" presName="Accent6" presStyleLbl="node1" presStyleIdx="5" presStyleCnt="13"/>
      <dgm:spPr/>
      <dgm:t>
        <a:bodyPr/>
        <a:lstStyle/>
        <a:p>
          <a:endParaRPr lang="es-ES"/>
        </a:p>
      </dgm:t>
    </dgm:pt>
    <dgm:pt modelId="{684B9503-C099-4C11-8E75-E8DFCF13A780}" type="pres">
      <dgm:prSet presAssocID="{62003879-4EBB-4BF3-88C1-81A7AF87C8C5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99F05EC-6E98-44DD-881E-9880A8534D96}" type="pres">
      <dgm:prSet presAssocID="{62003879-4EBB-4BF3-88C1-81A7AF87C8C5}" presName="Accent7" presStyleCnt="0"/>
      <dgm:spPr/>
      <dgm:t>
        <a:bodyPr/>
        <a:lstStyle/>
        <a:p>
          <a:endParaRPr lang="es-ES"/>
        </a:p>
      </dgm:t>
    </dgm:pt>
    <dgm:pt modelId="{8AC35311-5915-4C5B-8CD0-F2E98F65B9D6}" type="pres">
      <dgm:prSet presAssocID="{62003879-4EBB-4BF3-88C1-81A7AF87C8C5}" presName="AccentHold1" presStyleLbl="node1" presStyleIdx="7" presStyleCnt="13"/>
      <dgm:spPr/>
      <dgm:t>
        <a:bodyPr/>
        <a:lstStyle/>
        <a:p>
          <a:endParaRPr lang="es-ES"/>
        </a:p>
      </dgm:t>
    </dgm:pt>
    <dgm:pt modelId="{37DD7208-0907-4BCE-BFF9-3A9914B4792B}" type="pres">
      <dgm:prSet presAssocID="{62003879-4EBB-4BF3-88C1-81A7AF87C8C5}" presName="Accent8" presStyleCnt="0"/>
      <dgm:spPr/>
      <dgm:t>
        <a:bodyPr/>
        <a:lstStyle/>
        <a:p>
          <a:endParaRPr lang="es-ES"/>
        </a:p>
      </dgm:t>
    </dgm:pt>
    <dgm:pt modelId="{B0FB373F-9F26-4C3C-97C3-5E02A09186E8}" type="pres">
      <dgm:prSet presAssocID="{62003879-4EBB-4BF3-88C1-81A7AF87C8C5}" presName="AccentHold2" presStyleLbl="node1" presStyleIdx="8" presStyleCnt="13"/>
      <dgm:spPr/>
      <dgm:t>
        <a:bodyPr/>
        <a:lstStyle/>
        <a:p>
          <a:endParaRPr lang="es-ES"/>
        </a:p>
      </dgm:t>
    </dgm:pt>
    <dgm:pt modelId="{AFFFFF48-1BDE-40DE-B2DB-81FDA304251D}" type="pres">
      <dgm:prSet presAssocID="{3718DDD0-09AE-4C1C-A2CE-93A6F1451488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50C046B-7618-49E1-BE4A-2C750F35F710}" type="pres">
      <dgm:prSet presAssocID="{3718DDD0-09AE-4C1C-A2CE-93A6F1451488}" presName="Accent9" presStyleCnt="0"/>
      <dgm:spPr/>
      <dgm:t>
        <a:bodyPr/>
        <a:lstStyle/>
        <a:p>
          <a:endParaRPr lang="es-ES"/>
        </a:p>
      </dgm:t>
    </dgm:pt>
    <dgm:pt modelId="{8B306868-1262-418E-BA3C-5980AD42CE49}" type="pres">
      <dgm:prSet presAssocID="{3718DDD0-09AE-4C1C-A2CE-93A6F1451488}" presName="AccentHold1" presStyleLbl="node1" presStyleIdx="10" presStyleCnt="13"/>
      <dgm:spPr/>
      <dgm:t>
        <a:bodyPr/>
        <a:lstStyle/>
        <a:p>
          <a:endParaRPr lang="es-ES"/>
        </a:p>
      </dgm:t>
    </dgm:pt>
    <dgm:pt modelId="{51AA5E66-457F-4CBA-B3B7-B9DBEE51928C}" type="pres">
      <dgm:prSet presAssocID="{3718DDD0-09AE-4C1C-A2CE-93A6F1451488}" presName="Accent10" presStyleCnt="0"/>
      <dgm:spPr/>
      <dgm:t>
        <a:bodyPr/>
        <a:lstStyle/>
        <a:p>
          <a:endParaRPr lang="es-ES"/>
        </a:p>
      </dgm:t>
    </dgm:pt>
    <dgm:pt modelId="{040D9DD7-24AA-4B22-84A2-0FF4EFC7418F}" type="pres">
      <dgm:prSet presAssocID="{3718DDD0-09AE-4C1C-A2CE-93A6F1451488}" presName="AccentHold2" presStyleLbl="node1" presStyleIdx="11" presStyleCnt="13"/>
      <dgm:spPr/>
      <dgm:t>
        <a:bodyPr/>
        <a:lstStyle/>
        <a:p>
          <a:endParaRPr lang="es-ES"/>
        </a:p>
      </dgm:t>
    </dgm:pt>
    <dgm:pt modelId="{9BD9509E-EA00-4C1E-8F81-A4CC36946D54}" type="pres">
      <dgm:prSet presAssocID="{3718DDD0-09AE-4C1C-A2CE-93A6F1451488}" presName="Accent11" presStyleCnt="0"/>
      <dgm:spPr/>
      <dgm:t>
        <a:bodyPr/>
        <a:lstStyle/>
        <a:p>
          <a:endParaRPr lang="es-ES"/>
        </a:p>
      </dgm:t>
    </dgm:pt>
    <dgm:pt modelId="{9A50AF4A-D05F-4D11-8ADA-B4F0AF0C5775}" type="pres">
      <dgm:prSet presAssocID="{3718DDD0-09AE-4C1C-A2CE-93A6F1451488}" presName="AccentHold3" presStyleLbl="node1" presStyleIdx="12" presStyleCnt="13"/>
      <dgm:spPr/>
      <dgm:t>
        <a:bodyPr/>
        <a:lstStyle/>
        <a:p>
          <a:endParaRPr lang="es-ES"/>
        </a:p>
      </dgm:t>
    </dgm:pt>
  </dgm:ptLst>
  <dgm:cxnLst>
    <dgm:cxn modelId="{CF080AED-E26D-439D-9AF1-E075A2040BAA}" type="presOf" srcId="{0E448D20-E4C5-49B9-880F-193D3287F9F5}" destId="{EC883401-6458-4506-BA3D-A00473A6A1B8}" srcOrd="0" destOrd="0" presId="urn:microsoft.com/office/officeart/2009/3/layout/CircleRelationship"/>
    <dgm:cxn modelId="{C63D372B-77BD-432A-8EAB-5C0DEBC2E74D}" srcId="{0E448D20-E4C5-49B9-880F-193D3287F9F5}" destId="{3718DDD0-09AE-4C1C-A2CE-93A6F1451488}" srcOrd="1" destOrd="0" parTransId="{A6C0AD46-0DE4-4EA9-9CAC-3D87DF5F78FD}" sibTransId="{89431143-2667-4D44-8D13-12FDC9E8E742}"/>
    <dgm:cxn modelId="{AE68C1AF-9752-415A-9152-114297ED0701}" type="presOf" srcId="{62003879-4EBB-4BF3-88C1-81A7AF87C8C5}" destId="{684B9503-C099-4C11-8E75-E8DFCF13A780}" srcOrd="0" destOrd="0" presId="urn:microsoft.com/office/officeart/2009/3/layout/CircleRelationship"/>
    <dgm:cxn modelId="{B4796717-7839-46BB-9EF8-7B3D656C566C}" srcId="{C843D5F1-021D-4A3F-B327-ABB28DBFB066}" destId="{0E448D20-E4C5-49B9-880F-193D3287F9F5}" srcOrd="0" destOrd="0" parTransId="{75E7C92A-B954-4F27-983E-9AB590EFB3DD}" sibTransId="{9301BA93-3E4F-4B50-A604-A915F4DD6CFC}"/>
    <dgm:cxn modelId="{F0E8D596-17AF-4C33-B60D-B53BA866BF9C}" type="presOf" srcId="{3718DDD0-09AE-4C1C-A2CE-93A6F1451488}" destId="{AFFFFF48-1BDE-40DE-B2DB-81FDA304251D}" srcOrd="0" destOrd="0" presId="urn:microsoft.com/office/officeart/2009/3/layout/CircleRelationship"/>
    <dgm:cxn modelId="{11B25990-E1A1-45C6-B65A-BBB7330EEE81}" srcId="{0E448D20-E4C5-49B9-880F-193D3287F9F5}" destId="{62003879-4EBB-4BF3-88C1-81A7AF87C8C5}" srcOrd="0" destOrd="0" parTransId="{95B8AAB9-D612-4700-B03A-EE93FAA38883}" sibTransId="{D47D814B-F0C0-4752-9E6E-B32355712C22}"/>
    <dgm:cxn modelId="{6543C9A3-A018-42D4-86A9-C61D8C336043}" type="presOf" srcId="{C843D5F1-021D-4A3F-B327-ABB28DBFB066}" destId="{4A11C6BD-1B68-4448-8525-CE353BAB6427}" srcOrd="0" destOrd="0" presId="urn:microsoft.com/office/officeart/2009/3/layout/CircleRelationship"/>
    <dgm:cxn modelId="{AB123B8A-3A89-495D-B097-575189E9BA3E}" type="presParOf" srcId="{4A11C6BD-1B68-4448-8525-CE353BAB6427}" destId="{EC883401-6458-4506-BA3D-A00473A6A1B8}" srcOrd="0" destOrd="0" presId="urn:microsoft.com/office/officeart/2009/3/layout/CircleRelationship"/>
    <dgm:cxn modelId="{244E65D4-E424-41AB-B804-2542C03D270C}" type="presParOf" srcId="{4A11C6BD-1B68-4448-8525-CE353BAB6427}" destId="{82E3F089-D2D3-4454-9F54-274F8FD98F2F}" srcOrd="1" destOrd="0" presId="urn:microsoft.com/office/officeart/2009/3/layout/CircleRelationship"/>
    <dgm:cxn modelId="{EC8D55BF-0C2D-4A99-8F31-3A772905E326}" type="presParOf" srcId="{4A11C6BD-1B68-4448-8525-CE353BAB6427}" destId="{6802DCD9-5E33-47D3-9C4A-41CBC1D39233}" srcOrd="2" destOrd="0" presId="urn:microsoft.com/office/officeart/2009/3/layout/CircleRelationship"/>
    <dgm:cxn modelId="{50271EF4-2A36-4450-A817-4714889D0E30}" type="presParOf" srcId="{4A11C6BD-1B68-4448-8525-CE353BAB6427}" destId="{7B0A5302-7F8A-41BD-A0EC-AD1ED4E5C93B}" srcOrd="3" destOrd="0" presId="urn:microsoft.com/office/officeart/2009/3/layout/CircleRelationship"/>
    <dgm:cxn modelId="{E37EB352-8A28-4FC7-A906-21AAC52C34AC}" type="presParOf" srcId="{4A11C6BD-1B68-4448-8525-CE353BAB6427}" destId="{ECAC0B93-C0E5-4115-84AA-77651EE69740}" srcOrd="4" destOrd="0" presId="urn:microsoft.com/office/officeart/2009/3/layout/CircleRelationship"/>
    <dgm:cxn modelId="{71DC8DDC-4EED-4D0B-81CB-E899E4F6EE56}" type="presParOf" srcId="{4A11C6BD-1B68-4448-8525-CE353BAB6427}" destId="{0FF02C51-06FF-44BE-9928-76C0554D467B}" srcOrd="5" destOrd="0" presId="urn:microsoft.com/office/officeart/2009/3/layout/CircleRelationship"/>
    <dgm:cxn modelId="{C6E331FF-3673-4AF4-B45C-5F1E9796008E}" type="presParOf" srcId="{4A11C6BD-1B68-4448-8525-CE353BAB6427}" destId="{A976CB2A-A736-49F3-B2BF-7E486FFC4191}" srcOrd="6" destOrd="0" presId="urn:microsoft.com/office/officeart/2009/3/layout/CircleRelationship"/>
    <dgm:cxn modelId="{A0003DAB-FC9D-47F3-89D6-1D69934C848E}" type="presParOf" srcId="{4A11C6BD-1B68-4448-8525-CE353BAB6427}" destId="{684B9503-C099-4C11-8E75-E8DFCF13A780}" srcOrd="7" destOrd="0" presId="urn:microsoft.com/office/officeart/2009/3/layout/CircleRelationship"/>
    <dgm:cxn modelId="{0802BA80-FC0B-46E4-B07A-9263971157F8}" type="presParOf" srcId="{4A11C6BD-1B68-4448-8525-CE353BAB6427}" destId="{C99F05EC-6E98-44DD-881E-9880A8534D96}" srcOrd="8" destOrd="0" presId="urn:microsoft.com/office/officeart/2009/3/layout/CircleRelationship"/>
    <dgm:cxn modelId="{B9040037-3B24-44FB-A0D4-FBF5F5DFB30E}" type="presParOf" srcId="{C99F05EC-6E98-44DD-881E-9880A8534D96}" destId="{8AC35311-5915-4C5B-8CD0-F2E98F65B9D6}" srcOrd="0" destOrd="0" presId="urn:microsoft.com/office/officeart/2009/3/layout/CircleRelationship"/>
    <dgm:cxn modelId="{EC8FDB57-6E84-4F80-8A56-7135336135DE}" type="presParOf" srcId="{4A11C6BD-1B68-4448-8525-CE353BAB6427}" destId="{37DD7208-0907-4BCE-BFF9-3A9914B4792B}" srcOrd="9" destOrd="0" presId="urn:microsoft.com/office/officeart/2009/3/layout/CircleRelationship"/>
    <dgm:cxn modelId="{56441E4C-4071-4AE6-A2A9-732DC53278F1}" type="presParOf" srcId="{37DD7208-0907-4BCE-BFF9-3A9914B4792B}" destId="{B0FB373F-9F26-4C3C-97C3-5E02A09186E8}" srcOrd="0" destOrd="0" presId="urn:microsoft.com/office/officeart/2009/3/layout/CircleRelationship"/>
    <dgm:cxn modelId="{4A14EE83-5A39-45CA-BA12-21E2CDBC16AB}" type="presParOf" srcId="{4A11C6BD-1B68-4448-8525-CE353BAB6427}" destId="{AFFFFF48-1BDE-40DE-B2DB-81FDA304251D}" srcOrd="10" destOrd="0" presId="urn:microsoft.com/office/officeart/2009/3/layout/CircleRelationship"/>
    <dgm:cxn modelId="{471DC821-02B0-485D-B78F-48233287F7EC}" type="presParOf" srcId="{4A11C6BD-1B68-4448-8525-CE353BAB6427}" destId="{A50C046B-7618-49E1-BE4A-2C750F35F710}" srcOrd="11" destOrd="0" presId="urn:microsoft.com/office/officeart/2009/3/layout/CircleRelationship"/>
    <dgm:cxn modelId="{D1EACB63-958F-4E9D-B3BB-C244B5EE13C2}" type="presParOf" srcId="{A50C046B-7618-49E1-BE4A-2C750F35F710}" destId="{8B306868-1262-418E-BA3C-5980AD42CE49}" srcOrd="0" destOrd="0" presId="urn:microsoft.com/office/officeart/2009/3/layout/CircleRelationship"/>
    <dgm:cxn modelId="{22E30804-49E6-421C-A033-BD91E417BF39}" type="presParOf" srcId="{4A11C6BD-1B68-4448-8525-CE353BAB6427}" destId="{51AA5E66-457F-4CBA-B3B7-B9DBEE51928C}" srcOrd="12" destOrd="0" presId="urn:microsoft.com/office/officeart/2009/3/layout/CircleRelationship"/>
    <dgm:cxn modelId="{1F079058-ED92-4F50-8D25-FF29180D3521}" type="presParOf" srcId="{51AA5E66-457F-4CBA-B3B7-B9DBEE51928C}" destId="{040D9DD7-24AA-4B22-84A2-0FF4EFC7418F}" srcOrd="0" destOrd="0" presId="urn:microsoft.com/office/officeart/2009/3/layout/CircleRelationship"/>
    <dgm:cxn modelId="{F7A715C6-D5E3-4914-9451-B5A3D968A77B}" type="presParOf" srcId="{4A11C6BD-1B68-4448-8525-CE353BAB6427}" destId="{9BD9509E-EA00-4C1E-8F81-A4CC36946D54}" srcOrd="13" destOrd="0" presId="urn:microsoft.com/office/officeart/2009/3/layout/CircleRelationship"/>
    <dgm:cxn modelId="{72AFE4CC-0C25-48C8-BFBF-858FD1B728BE}" type="presParOf" srcId="{9BD9509E-EA00-4C1E-8F81-A4CC36946D54}" destId="{9A50AF4A-D05F-4D11-8ADA-B4F0AF0C577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4064F22-18EE-4094-9DE7-5B55B0694A68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3A257832-B54B-4354-9615-CF8DEE1C7599}">
      <dgm:prSet phldrT="[Texto]" custT="1"/>
      <dgm:spPr>
        <a:solidFill>
          <a:schemeClr val="accent2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Enfoque  hacia la producción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D154B6-4B67-4D39-BCE7-5F7186B8DA8C}" type="parTrans" cxnId="{F0ACC6A2-7FF7-4756-9F22-11F07406C39F}">
      <dgm:prSet/>
      <dgm:spPr/>
      <dgm:t>
        <a:bodyPr/>
        <a:lstStyle/>
        <a:p>
          <a:pPr algn="ctr"/>
          <a:endParaRPr lang="es-ES" sz="2400"/>
        </a:p>
      </dgm:t>
    </dgm:pt>
    <dgm:pt modelId="{E387160D-99FE-4840-8361-748AD82F0837}" type="sibTrans" cxnId="{F0ACC6A2-7FF7-4756-9F22-11F07406C39F}">
      <dgm:prSet/>
      <dgm:spPr/>
      <dgm:t>
        <a:bodyPr/>
        <a:lstStyle/>
        <a:p>
          <a:pPr algn="ctr"/>
          <a:endParaRPr lang="es-ES" sz="2400"/>
        </a:p>
      </dgm:t>
    </dgm:pt>
    <dgm:pt modelId="{1C80106A-849A-428D-BC1A-2296114EB2D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Productos  que tengan alta disposición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FDDB4A-5F35-43C9-A608-6868B6F8DCB6}" type="parTrans" cxnId="{B9D6AEFA-F000-4072-8425-0425FED99F1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/>
        </a:p>
      </dgm:t>
    </dgm:pt>
    <dgm:pt modelId="{C762161E-5142-4652-A2D1-F29A54B53DB6}" type="sibTrans" cxnId="{B9D6AEFA-F000-4072-8425-0425FED99F18}">
      <dgm:prSet/>
      <dgm:spPr/>
      <dgm:t>
        <a:bodyPr/>
        <a:lstStyle/>
        <a:p>
          <a:pPr algn="ctr"/>
          <a:endParaRPr lang="es-ES" sz="2400"/>
        </a:p>
      </dgm:t>
    </dgm:pt>
    <dgm:pt modelId="{C3748E74-0AA6-4227-8154-901803C8925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Presencia en puntos de ventas y de forma masiva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CDE3A0-B276-4E3D-A645-6A3786FAF920}" type="parTrans" cxnId="{59AD16E8-8A10-45B3-AECA-1BC2E9454CE0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/>
        </a:p>
      </dgm:t>
    </dgm:pt>
    <dgm:pt modelId="{DDAADD37-D35A-4F4F-ACD0-2722C36D98C4}" type="sibTrans" cxnId="{59AD16E8-8A10-45B3-AECA-1BC2E9454CE0}">
      <dgm:prSet/>
      <dgm:spPr/>
      <dgm:t>
        <a:bodyPr/>
        <a:lstStyle/>
        <a:p>
          <a:pPr algn="ctr"/>
          <a:endParaRPr lang="es-ES" sz="2400"/>
        </a:p>
      </dgm:t>
    </dgm:pt>
    <dgm:pt modelId="{DDAE4B7B-08CC-42C4-B897-2E965A86F7E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Costo bajo y accesible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6D61D5-F9E5-406F-B255-64A5534E9895}" type="parTrans" cxnId="{75ED668A-22D2-4F96-92A4-5AB36B86704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/>
        </a:p>
      </dgm:t>
    </dgm:pt>
    <dgm:pt modelId="{B74A8D37-31D0-40A7-BB73-CBBF14AD2579}" type="sibTrans" cxnId="{75ED668A-22D2-4F96-92A4-5AB36B86704D}">
      <dgm:prSet/>
      <dgm:spPr/>
      <dgm:t>
        <a:bodyPr/>
        <a:lstStyle/>
        <a:p>
          <a:pPr algn="ctr"/>
          <a:endParaRPr lang="es-ES" sz="2400"/>
        </a:p>
      </dgm:t>
    </dgm:pt>
    <dgm:pt modelId="{1E0D63CE-7244-4E66-8EE9-3C94F46D990A}" type="pres">
      <dgm:prSet presAssocID="{24064F22-18EE-4094-9DE7-5B55B0694A6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5B4C966-11E9-4381-B531-2F19D26B7242}" type="pres">
      <dgm:prSet presAssocID="{3A257832-B54B-4354-9615-CF8DEE1C7599}" presName="centerShape" presStyleLbl="node0" presStyleIdx="0" presStyleCnt="1" custScaleX="108239" custScaleY="99022"/>
      <dgm:spPr/>
      <dgm:t>
        <a:bodyPr/>
        <a:lstStyle/>
        <a:p>
          <a:endParaRPr lang="es-ES"/>
        </a:p>
      </dgm:t>
    </dgm:pt>
    <dgm:pt modelId="{1A3054F2-FC22-4B0D-9373-192D9FF8DB11}" type="pres">
      <dgm:prSet presAssocID="{0DFDDB4A-5F35-43C9-A608-6868B6F8DCB6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9A0F9F20-08A8-4023-87CD-1236E196DE25}" type="pres">
      <dgm:prSet presAssocID="{1C80106A-849A-428D-BC1A-2296114EB2D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599EF7-8DB5-4E69-96E3-E005699AE85E}" type="pres">
      <dgm:prSet presAssocID="{29CDE3A0-B276-4E3D-A645-6A3786FAF920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17BA8611-BD9A-4C61-B4D6-AA2510FE8AA2}" type="pres">
      <dgm:prSet presAssocID="{C3748E74-0AA6-4227-8154-901803C892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2B4EC7-D809-495C-9474-F6D6B23C5F90}" type="pres">
      <dgm:prSet presAssocID="{356D61D5-F9E5-406F-B255-64A5534E9895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74CA4221-CD85-4023-8B5E-D77351415B20}" type="pres">
      <dgm:prSet presAssocID="{DDAE4B7B-08CC-42C4-B897-2E965A86F7E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46C194-7497-4E87-A76A-5D5E96189D3C}" type="presOf" srcId="{0DFDDB4A-5F35-43C9-A608-6868B6F8DCB6}" destId="{1A3054F2-FC22-4B0D-9373-192D9FF8DB11}" srcOrd="0" destOrd="0" presId="urn:microsoft.com/office/officeart/2005/8/layout/radial4"/>
    <dgm:cxn modelId="{B9D6AEFA-F000-4072-8425-0425FED99F18}" srcId="{3A257832-B54B-4354-9615-CF8DEE1C7599}" destId="{1C80106A-849A-428D-BC1A-2296114EB2D2}" srcOrd="0" destOrd="0" parTransId="{0DFDDB4A-5F35-43C9-A608-6868B6F8DCB6}" sibTransId="{C762161E-5142-4652-A2D1-F29A54B53DB6}"/>
    <dgm:cxn modelId="{6F06DBC6-DF2A-4ED8-9771-DCBEB499B346}" type="presOf" srcId="{1C80106A-849A-428D-BC1A-2296114EB2D2}" destId="{9A0F9F20-08A8-4023-87CD-1236E196DE25}" srcOrd="0" destOrd="0" presId="urn:microsoft.com/office/officeart/2005/8/layout/radial4"/>
    <dgm:cxn modelId="{8B543AB6-1DFA-4A0F-A119-20D20E9DEB37}" type="presOf" srcId="{356D61D5-F9E5-406F-B255-64A5534E9895}" destId="{3C2B4EC7-D809-495C-9474-F6D6B23C5F90}" srcOrd="0" destOrd="0" presId="urn:microsoft.com/office/officeart/2005/8/layout/radial4"/>
    <dgm:cxn modelId="{5951AAC3-CC58-4A86-9C3E-A828AC925E37}" type="presOf" srcId="{3A257832-B54B-4354-9615-CF8DEE1C7599}" destId="{A5B4C966-11E9-4381-B531-2F19D26B7242}" srcOrd="0" destOrd="0" presId="urn:microsoft.com/office/officeart/2005/8/layout/radial4"/>
    <dgm:cxn modelId="{0CBD1308-2B8C-4103-BEDD-630701803EA1}" type="presOf" srcId="{29CDE3A0-B276-4E3D-A645-6A3786FAF920}" destId="{6B599EF7-8DB5-4E69-96E3-E005699AE85E}" srcOrd="0" destOrd="0" presId="urn:microsoft.com/office/officeart/2005/8/layout/radial4"/>
    <dgm:cxn modelId="{75ED668A-22D2-4F96-92A4-5AB36B86704D}" srcId="{3A257832-B54B-4354-9615-CF8DEE1C7599}" destId="{DDAE4B7B-08CC-42C4-B897-2E965A86F7EF}" srcOrd="2" destOrd="0" parTransId="{356D61D5-F9E5-406F-B255-64A5534E9895}" sibTransId="{B74A8D37-31D0-40A7-BB73-CBBF14AD2579}"/>
    <dgm:cxn modelId="{229786E4-6133-4B45-8E71-9556AB95225B}" type="presOf" srcId="{24064F22-18EE-4094-9DE7-5B55B0694A68}" destId="{1E0D63CE-7244-4E66-8EE9-3C94F46D990A}" srcOrd="0" destOrd="0" presId="urn:microsoft.com/office/officeart/2005/8/layout/radial4"/>
    <dgm:cxn modelId="{37A4E6C4-BFC5-432E-8139-87F165E0333B}" type="presOf" srcId="{DDAE4B7B-08CC-42C4-B897-2E965A86F7EF}" destId="{74CA4221-CD85-4023-8B5E-D77351415B20}" srcOrd="0" destOrd="0" presId="urn:microsoft.com/office/officeart/2005/8/layout/radial4"/>
    <dgm:cxn modelId="{9A3923A7-A93D-499A-AC04-275A59B71567}" type="presOf" srcId="{C3748E74-0AA6-4227-8154-901803C89251}" destId="{17BA8611-BD9A-4C61-B4D6-AA2510FE8AA2}" srcOrd="0" destOrd="0" presId="urn:microsoft.com/office/officeart/2005/8/layout/radial4"/>
    <dgm:cxn modelId="{59AD16E8-8A10-45B3-AECA-1BC2E9454CE0}" srcId="{3A257832-B54B-4354-9615-CF8DEE1C7599}" destId="{C3748E74-0AA6-4227-8154-901803C89251}" srcOrd="1" destOrd="0" parTransId="{29CDE3A0-B276-4E3D-A645-6A3786FAF920}" sibTransId="{DDAADD37-D35A-4F4F-ACD0-2722C36D98C4}"/>
    <dgm:cxn modelId="{F0ACC6A2-7FF7-4756-9F22-11F07406C39F}" srcId="{24064F22-18EE-4094-9DE7-5B55B0694A68}" destId="{3A257832-B54B-4354-9615-CF8DEE1C7599}" srcOrd="0" destOrd="0" parTransId="{D5D154B6-4B67-4D39-BCE7-5F7186B8DA8C}" sibTransId="{E387160D-99FE-4840-8361-748AD82F0837}"/>
    <dgm:cxn modelId="{6E947653-50E4-4E4C-AFC6-C4AA61F4591E}" type="presParOf" srcId="{1E0D63CE-7244-4E66-8EE9-3C94F46D990A}" destId="{A5B4C966-11E9-4381-B531-2F19D26B7242}" srcOrd="0" destOrd="0" presId="urn:microsoft.com/office/officeart/2005/8/layout/radial4"/>
    <dgm:cxn modelId="{7C4A01A9-0EC5-43B0-8258-41B8E5904EDA}" type="presParOf" srcId="{1E0D63CE-7244-4E66-8EE9-3C94F46D990A}" destId="{1A3054F2-FC22-4B0D-9373-192D9FF8DB11}" srcOrd="1" destOrd="0" presId="urn:microsoft.com/office/officeart/2005/8/layout/radial4"/>
    <dgm:cxn modelId="{3D1FBAF5-2419-4131-A913-D9DD887D87A5}" type="presParOf" srcId="{1E0D63CE-7244-4E66-8EE9-3C94F46D990A}" destId="{9A0F9F20-08A8-4023-87CD-1236E196DE25}" srcOrd="2" destOrd="0" presId="urn:microsoft.com/office/officeart/2005/8/layout/radial4"/>
    <dgm:cxn modelId="{E11492DF-64DC-4408-90C6-3564B29AA020}" type="presParOf" srcId="{1E0D63CE-7244-4E66-8EE9-3C94F46D990A}" destId="{6B599EF7-8DB5-4E69-96E3-E005699AE85E}" srcOrd="3" destOrd="0" presId="urn:microsoft.com/office/officeart/2005/8/layout/radial4"/>
    <dgm:cxn modelId="{FB16AA21-DF72-4A54-8481-A02BF1A38E7F}" type="presParOf" srcId="{1E0D63CE-7244-4E66-8EE9-3C94F46D990A}" destId="{17BA8611-BD9A-4C61-B4D6-AA2510FE8AA2}" srcOrd="4" destOrd="0" presId="urn:microsoft.com/office/officeart/2005/8/layout/radial4"/>
    <dgm:cxn modelId="{33932400-0828-47DE-8184-C7DE27877409}" type="presParOf" srcId="{1E0D63CE-7244-4E66-8EE9-3C94F46D990A}" destId="{3C2B4EC7-D809-495C-9474-F6D6B23C5F90}" srcOrd="5" destOrd="0" presId="urn:microsoft.com/office/officeart/2005/8/layout/radial4"/>
    <dgm:cxn modelId="{70428382-7DCE-4E80-9396-9B83F78BAE3B}" type="presParOf" srcId="{1E0D63CE-7244-4E66-8EE9-3C94F46D990A}" destId="{74CA4221-CD85-4023-8B5E-D77351415B2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B6B45DF-BEDA-4452-B5E7-F05D2AEDE5E1}" type="doc">
      <dgm:prSet loTypeId="urn:microsoft.com/office/officeart/2005/8/layout/radial4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AE8F559-7BC0-489C-964F-EF98C37A9C1B}">
      <dgm:prSet phldrT="[Texto]" custT="1"/>
      <dgm:spPr/>
      <dgm:t>
        <a:bodyPr/>
        <a:lstStyle/>
        <a:p>
          <a:pPr algn="ctr"/>
          <a:r>
            <a:rPr lang="es-E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Enfoque hacia el producto </a:t>
          </a:r>
          <a:endParaRPr lang="es-ES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E0D92C-44D2-4E3F-AC3D-6C46B355D42E}" type="parTrans" cxnId="{5D41753A-66D1-465A-816F-92735D09316F}">
      <dgm:prSet/>
      <dgm:spPr/>
      <dgm:t>
        <a:bodyPr/>
        <a:lstStyle/>
        <a:p>
          <a:pPr algn="ctr"/>
          <a:endParaRPr lang="es-ES" b="0"/>
        </a:p>
      </dgm:t>
    </dgm:pt>
    <dgm:pt modelId="{5F124CA2-9FA8-4A8C-86D1-F059D6C68D05}" type="sibTrans" cxnId="{5D41753A-66D1-465A-816F-92735D09316F}">
      <dgm:prSet/>
      <dgm:spPr/>
      <dgm:t>
        <a:bodyPr/>
        <a:lstStyle/>
        <a:p>
          <a:pPr algn="ctr"/>
          <a:endParaRPr lang="es-ES" b="0"/>
        </a:p>
      </dgm:t>
    </dgm:pt>
    <dgm:pt modelId="{E98576E9-AA78-4B60-8FD0-201BB19F436D}">
      <dgm:prSet phldrT="[Texto]"/>
      <dgm:spPr/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 nuevo o que este por única empresa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C8FA5E-8B69-4F94-86BC-1D771D8B8CC5}" type="parTrans" cxnId="{9997FA7D-B1F8-4B4C-A3A0-A8E2DF04ED77}">
      <dgm:prSet/>
      <dgm:spPr/>
      <dgm:t>
        <a:bodyPr/>
        <a:lstStyle/>
        <a:p>
          <a:pPr algn="ctr"/>
          <a:endParaRPr lang="es-ES" b="0"/>
        </a:p>
      </dgm:t>
    </dgm:pt>
    <dgm:pt modelId="{91CB0182-0F75-4077-AE1F-5C7D0A0A606C}" type="sibTrans" cxnId="{9997FA7D-B1F8-4B4C-A3A0-A8E2DF04ED77}">
      <dgm:prSet/>
      <dgm:spPr/>
      <dgm:t>
        <a:bodyPr/>
        <a:lstStyle/>
        <a:p>
          <a:pPr algn="ctr"/>
          <a:endParaRPr lang="es-ES" b="0"/>
        </a:p>
      </dgm:t>
    </dgm:pt>
    <dgm:pt modelId="{32C7F52D-C04C-4DB3-A6A2-6965CF25D20D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se preocupa por las ventas, ya que las tiene asegurada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CCAF57-8CB6-4C82-B873-0F7445899877}" type="parTrans" cxnId="{BD2BA30A-76D9-41DC-A883-8E2B3454051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algn="ctr"/>
          <a:endParaRPr lang="es-ES" b="0"/>
        </a:p>
      </dgm:t>
    </dgm:pt>
    <dgm:pt modelId="{CA4673CA-7DF4-4D97-BCBE-B92849D843E3}" type="sibTrans" cxnId="{BD2BA30A-76D9-41DC-A883-8E2B3454051B}">
      <dgm:prSet/>
      <dgm:spPr/>
      <dgm:t>
        <a:bodyPr/>
        <a:lstStyle/>
        <a:p>
          <a:pPr algn="ctr"/>
          <a:endParaRPr lang="es-ES" b="0"/>
        </a:p>
      </dgm:t>
    </dgm:pt>
    <dgm:pt modelId="{4135365E-F7C5-49D8-8448-26D8816091EC}">
      <dgm:prSet phldrT="[Texto]"/>
      <dgm:spPr/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Mejora el proceso de producción y calidad del producto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A70D08-66B5-4288-933A-F215511A91FB}" type="parTrans" cxnId="{1CF580F1-64AF-4CD5-A357-2EF7CE9F916F}">
      <dgm:prSet/>
      <dgm:spPr/>
      <dgm:t>
        <a:bodyPr/>
        <a:lstStyle/>
        <a:p>
          <a:pPr algn="ctr"/>
          <a:endParaRPr lang="es-ES" b="0"/>
        </a:p>
      </dgm:t>
    </dgm:pt>
    <dgm:pt modelId="{F0224E1A-0262-4F28-9D6B-61943CA74B39}" type="sibTrans" cxnId="{1CF580F1-64AF-4CD5-A357-2EF7CE9F916F}">
      <dgm:prSet/>
      <dgm:spPr/>
      <dgm:t>
        <a:bodyPr/>
        <a:lstStyle/>
        <a:p>
          <a:pPr algn="ctr"/>
          <a:endParaRPr lang="es-ES" b="0"/>
        </a:p>
      </dgm:t>
    </dgm:pt>
    <dgm:pt modelId="{D56B697D-3517-4E8A-BD19-BEA373DB8133}" type="pres">
      <dgm:prSet presAssocID="{0B6B45DF-BEDA-4452-B5E7-F05D2AEDE5E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7C1C75-6C1E-4E69-A080-EEBB7171E78E}" type="pres">
      <dgm:prSet presAssocID="{4AE8F559-7BC0-489C-964F-EF98C37A9C1B}" presName="centerShape" presStyleLbl="node0" presStyleIdx="0" presStyleCnt="1"/>
      <dgm:spPr/>
      <dgm:t>
        <a:bodyPr/>
        <a:lstStyle/>
        <a:p>
          <a:endParaRPr lang="es-ES"/>
        </a:p>
      </dgm:t>
    </dgm:pt>
    <dgm:pt modelId="{08C313BC-539A-4278-A07A-131B723B6C6A}" type="pres">
      <dgm:prSet presAssocID="{7EC8FA5E-8B69-4F94-86BC-1D771D8B8CC5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38A1C4CC-D39D-4B32-8053-4AB1B607B0E8}" type="pres">
      <dgm:prSet presAssocID="{E98576E9-AA78-4B60-8FD0-201BB19F436D}" presName="node" presStyleLbl="node1" presStyleIdx="0" presStyleCnt="3" custRadScaleRad="109740" custRadScaleInc="137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BF71A9-E1CC-4821-A6A9-32C42BF6E543}" type="pres">
      <dgm:prSet presAssocID="{F4CCAF57-8CB6-4C82-B873-0F7445899877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A6FE517C-B1A6-4476-8259-C647DE1F6DC1}" type="pres">
      <dgm:prSet presAssocID="{32C7F52D-C04C-4DB3-A6A2-6965CF25D2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E06010-BBF2-4BF8-B4D0-F6D910A56264}" type="pres">
      <dgm:prSet presAssocID="{26A70D08-66B5-4288-933A-F215511A91FB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FB52A3D5-8323-4BD7-8AA6-0959D78133B5}" type="pres">
      <dgm:prSet presAssocID="{4135365E-F7C5-49D8-8448-26D8816091EC}" presName="node" presStyleLbl="node1" presStyleIdx="2" presStyleCnt="3" custRadScaleRad="109952" custRadScaleInc="-99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840D588-0D8E-479E-92D4-0314B5F111FD}" type="presOf" srcId="{4135365E-F7C5-49D8-8448-26D8816091EC}" destId="{FB52A3D5-8323-4BD7-8AA6-0959D78133B5}" srcOrd="0" destOrd="0" presId="urn:microsoft.com/office/officeart/2005/8/layout/radial4"/>
    <dgm:cxn modelId="{1CF580F1-64AF-4CD5-A357-2EF7CE9F916F}" srcId="{4AE8F559-7BC0-489C-964F-EF98C37A9C1B}" destId="{4135365E-F7C5-49D8-8448-26D8816091EC}" srcOrd="2" destOrd="0" parTransId="{26A70D08-66B5-4288-933A-F215511A91FB}" sibTransId="{F0224E1A-0262-4F28-9D6B-61943CA74B39}"/>
    <dgm:cxn modelId="{97A6F66D-0357-4B71-888B-749ECEC16132}" type="presOf" srcId="{4AE8F559-7BC0-489C-964F-EF98C37A9C1B}" destId="{B87C1C75-6C1E-4E69-A080-EEBB7171E78E}" srcOrd="0" destOrd="0" presId="urn:microsoft.com/office/officeart/2005/8/layout/radial4"/>
    <dgm:cxn modelId="{BD2BA30A-76D9-41DC-A883-8E2B3454051B}" srcId="{4AE8F559-7BC0-489C-964F-EF98C37A9C1B}" destId="{32C7F52D-C04C-4DB3-A6A2-6965CF25D20D}" srcOrd="1" destOrd="0" parTransId="{F4CCAF57-8CB6-4C82-B873-0F7445899877}" sibTransId="{CA4673CA-7DF4-4D97-BCBE-B92849D843E3}"/>
    <dgm:cxn modelId="{F55D7A89-B062-49DA-9786-4FC44B5BD285}" type="presOf" srcId="{32C7F52D-C04C-4DB3-A6A2-6965CF25D20D}" destId="{A6FE517C-B1A6-4476-8259-C647DE1F6DC1}" srcOrd="0" destOrd="0" presId="urn:microsoft.com/office/officeart/2005/8/layout/radial4"/>
    <dgm:cxn modelId="{76C288FC-EA3B-4EEC-905A-A97FF3C49074}" type="presOf" srcId="{F4CCAF57-8CB6-4C82-B873-0F7445899877}" destId="{17BF71A9-E1CC-4821-A6A9-32C42BF6E543}" srcOrd="0" destOrd="0" presId="urn:microsoft.com/office/officeart/2005/8/layout/radial4"/>
    <dgm:cxn modelId="{5D41753A-66D1-465A-816F-92735D09316F}" srcId="{0B6B45DF-BEDA-4452-B5E7-F05D2AEDE5E1}" destId="{4AE8F559-7BC0-489C-964F-EF98C37A9C1B}" srcOrd="0" destOrd="0" parTransId="{70E0D92C-44D2-4E3F-AC3D-6C46B355D42E}" sibTransId="{5F124CA2-9FA8-4A8C-86D1-F059D6C68D05}"/>
    <dgm:cxn modelId="{2B79973F-BF9C-42F1-A193-4500A3657823}" type="presOf" srcId="{E98576E9-AA78-4B60-8FD0-201BB19F436D}" destId="{38A1C4CC-D39D-4B32-8053-4AB1B607B0E8}" srcOrd="0" destOrd="0" presId="urn:microsoft.com/office/officeart/2005/8/layout/radial4"/>
    <dgm:cxn modelId="{93D9279F-2034-4BC4-8692-78011542E08B}" type="presOf" srcId="{0B6B45DF-BEDA-4452-B5E7-F05D2AEDE5E1}" destId="{D56B697D-3517-4E8A-BD19-BEA373DB8133}" srcOrd="0" destOrd="0" presId="urn:microsoft.com/office/officeart/2005/8/layout/radial4"/>
    <dgm:cxn modelId="{6F9C104A-DC25-4343-8AD2-8B2E665FD18A}" type="presOf" srcId="{26A70D08-66B5-4288-933A-F215511A91FB}" destId="{3AE06010-BBF2-4BF8-B4D0-F6D910A56264}" srcOrd="0" destOrd="0" presId="urn:microsoft.com/office/officeart/2005/8/layout/radial4"/>
    <dgm:cxn modelId="{9997FA7D-B1F8-4B4C-A3A0-A8E2DF04ED77}" srcId="{4AE8F559-7BC0-489C-964F-EF98C37A9C1B}" destId="{E98576E9-AA78-4B60-8FD0-201BB19F436D}" srcOrd="0" destOrd="0" parTransId="{7EC8FA5E-8B69-4F94-86BC-1D771D8B8CC5}" sibTransId="{91CB0182-0F75-4077-AE1F-5C7D0A0A606C}"/>
    <dgm:cxn modelId="{D64AD26F-F995-4C6C-9E57-752473AFF9D9}" type="presOf" srcId="{7EC8FA5E-8B69-4F94-86BC-1D771D8B8CC5}" destId="{08C313BC-539A-4278-A07A-131B723B6C6A}" srcOrd="0" destOrd="0" presId="urn:microsoft.com/office/officeart/2005/8/layout/radial4"/>
    <dgm:cxn modelId="{0F0CA811-1BDF-4A5D-BCE7-CDD1A4B6189A}" type="presParOf" srcId="{D56B697D-3517-4E8A-BD19-BEA373DB8133}" destId="{B87C1C75-6C1E-4E69-A080-EEBB7171E78E}" srcOrd="0" destOrd="0" presId="urn:microsoft.com/office/officeart/2005/8/layout/radial4"/>
    <dgm:cxn modelId="{79BB1626-9D30-43D2-8E34-67428F740908}" type="presParOf" srcId="{D56B697D-3517-4E8A-BD19-BEA373DB8133}" destId="{08C313BC-539A-4278-A07A-131B723B6C6A}" srcOrd="1" destOrd="0" presId="urn:microsoft.com/office/officeart/2005/8/layout/radial4"/>
    <dgm:cxn modelId="{6FF13953-5B7E-4D57-905E-E4506CD5C1D7}" type="presParOf" srcId="{D56B697D-3517-4E8A-BD19-BEA373DB8133}" destId="{38A1C4CC-D39D-4B32-8053-4AB1B607B0E8}" srcOrd="2" destOrd="0" presId="urn:microsoft.com/office/officeart/2005/8/layout/radial4"/>
    <dgm:cxn modelId="{36335D21-E40C-4314-A54D-D2E8584ED330}" type="presParOf" srcId="{D56B697D-3517-4E8A-BD19-BEA373DB8133}" destId="{17BF71A9-E1CC-4821-A6A9-32C42BF6E543}" srcOrd="3" destOrd="0" presId="urn:microsoft.com/office/officeart/2005/8/layout/radial4"/>
    <dgm:cxn modelId="{C6849ECC-AC10-4673-84A6-D06FE3A86E57}" type="presParOf" srcId="{D56B697D-3517-4E8A-BD19-BEA373DB8133}" destId="{A6FE517C-B1A6-4476-8259-C647DE1F6DC1}" srcOrd="4" destOrd="0" presId="urn:microsoft.com/office/officeart/2005/8/layout/radial4"/>
    <dgm:cxn modelId="{0C8E8979-B8AE-4966-B2FB-B87622FB29BD}" type="presParOf" srcId="{D56B697D-3517-4E8A-BD19-BEA373DB8133}" destId="{3AE06010-BBF2-4BF8-B4D0-F6D910A56264}" srcOrd="5" destOrd="0" presId="urn:microsoft.com/office/officeart/2005/8/layout/radial4"/>
    <dgm:cxn modelId="{B01AB998-86B4-45C5-B7CD-3CF51F108E0C}" type="presParOf" srcId="{D56B697D-3517-4E8A-BD19-BEA373DB8133}" destId="{FB52A3D5-8323-4BD7-8AA6-0959D78133B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11B07D3-4B5E-48E6-BFB1-981448292D78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3F61459-9C09-446A-938F-21436D4732A1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Enfoque hacia las ventas 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212DBF-EA99-4334-83AA-137158873A10}" type="parTrans" cxnId="{BC9603F5-CBCC-458E-BE94-CD8A479F9524}">
      <dgm:prSet/>
      <dgm:spPr/>
      <dgm:t>
        <a:bodyPr/>
        <a:lstStyle/>
        <a:p>
          <a:pPr algn="ctr"/>
          <a:endParaRPr lang="es-ES" sz="2000"/>
        </a:p>
      </dgm:t>
    </dgm:pt>
    <dgm:pt modelId="{2F4491B3-18D7-47E6-A393-4C44722EFF70}" type="sibTrans" cxnId="{BC9603F5-CBCC-458E-BE94-CD8A479F9524}">
      <dgm:prSet/>
      <dgm:spPr/>
      <dgm:t>
        <a:bodyPr/>
        <a:lstStyle/>
        <a:p>
          <a:pPr algn="ctr"/>
          <a:endParaRPr lang="es-ES" sz="2000"/>
        </a:p>
      </dgm:t>
    </dgm:pt>
    <dgm:pt modelId="{E3399E7E-CFA5-4F94-B6C5-C71A1FA37CE2}">
      <dgm:prSet phldrT="[Texto]" custT="1"/>
      <dgm:spPr/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Empresas compiten por el liderazgo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390923-0978-4335-A6E1-4483F9E5220F}" type="parTrans" cxnId="{4C9F5245-B43B-4220-A108-9B0BEB031904}">
      <dgm:prSet/>
      <dgm:spPr/>
      <dgm:t>
        <a:bodyPr/>
        <a:lstStyle/>
        <a:p>
          <a:pPr algn="ctr"/>
          <a:endParaRPr lang="es-ES" sz="2000"/>
        </a:p>
      </dgm:t>
    </dgm:pt>
    <dgm:pt modelId="{E17186A5-3B48-4CED-B31F-CB0DD2E31998}" type="sibTrans" cxnId="{4C9F5245-B43B-4220-A108-9B0BEB031904}">
      <dgm:prSet/>
      <dgm:spPr/>
      <dgm:t>
        <a:bodyPr/>
        <a:lstStyle/>
        <a:p>
          <a:pPr algn="ctr"/>
          <a:endParaRPr lang="es-ES" sz="2000"/>
        </a:p>
      </dgm:t>
    </dgm:pt>
    <dgm:pt modelId="{D9629AD4-AE02-43AA-9A5A-74932D3FC143}">
      <dgm:prSet phldrT="[Texto]" custT="1"/>
      <dgm:spPr/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Se enfocan en el aumento de las ventas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D70685-5D97-4926-A222-794E2EE6783F}" type="parTrans" cxnId="{13C6EDF2-11A8-4E98-98F2-2E619E28FA00}">
      <dgm:prSet/>
      <dgm:spPr/>
      <dgm:t>
        <a:bodyPr/>
        <a:lstStyle/>
        <a:p>
          <a:pPr algn="ctr"/>
          <a:endParaRPr lang="es-ES" sz="2000"/>
        </a:p>
      </dgm:t>
    </dgm:pt>
    <dgm:pt modelId="{02620062-ACC7-4191-BADD-B14F0160A3B8}" type="sibTrans" cxnId="{13C6EDF2-11A8-4E98-98F2-2E619E28FA00}">
      <dgm:prSet/>
      <dgm:spPr/>
      <dgm:t>
        <a:bodyPr/>
        <a:lstStyle/>
        <a:p>
          <a:pPr algn="ctr"/>
          <a:endParaRPr lang="es-ES" sz="2000"/>
        </a:p>
      </dgm:t>
    </dgm:pt>
    <dgm:pt modelId="{F5725AA0-945A-4951-88BC-605B8FF5E091}">
      <dgm:prSet phldrT="[Texto]" custT="1"/>
      <dgm:spPr/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Productos nuevos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6F8E43-CBE3-4464-873F-1F76035BD6AD}" type="parTrans" cxnId="{A57C9860-7788-4829-9BC4-366426A59783}">
      <dgm:prSet/>
      <dgm:spPr/>
      <dgm:t>
        <a:bodyPr/>
        <a:lstStyle/>
        <a:p>
          <a:pPr algn="ctr"/>
          <a:endParaRPr lang="es-ES" sz="2000"/>
        </a:p>
      </dgm:t>
    </dgm:pt>
    <dgm:pt modelId="{7E2498B9-3CAB-4904-AB56-ADB3548779B6}" type="sibTrans" cxnId="{A57C9860-7788-4829-9BC4-366426A59783}">
      <dgm:prSet/>
      <dgm:spPr/>
      <dgm:t>
        <a:bodyPr/>
        <a:lstStyle/>
        <a:p>
          <a:pPr algn="ctr"/>
          <a:endParaRPr lang="es-ES" sz="2000"/>
        </a:p>
      </dgm:t>
    </dgm:pt>
    <dgm:pt modelId="{A9591714-B41B-435B-A60C-48AF122831B4}" type="pres">
      <dgm:prSet presAssocID="{811B07D3-4B5E-48E6-BFB1-981448292D7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51A98A-BFF4-468E-BB40-18B4376E9E52}" type="pres">
      <dgm:prSet presAssocID="{53F61459-9C09-446A-938F-21436D4732A1}" presName="centerShape" presStyleLbl="node0" presStyleIdx="0" presStyleCnt="1"/>
      <dgm:spPr/>
      <dgm:t>
        <a:bodyPr/>
        <a:lstStyle/>
        <a:p>
          <a:endParaRPr lang="es-ES"/>
        </a:p>
      </dgm:t>
    </dgm:pt>
    <dgm:pt modelId="{D18CBB3D-3076-41EA-9721-391A049FAC42}" type="pres">
      <dgm:prSet presAssocID="{09390923-0978-4335-A6E1-4483F9E5220F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8879AF9C-5434-43BF-995E-0E40211E7AE7}" type="pres">
      <dgm:prSet presAssocID="{E3399E7E-CFA5-4F94-B6C5-C71A1FA37CE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2A5F86-899B-48DD-85AB-7998A933005B}" type="pres">
      <dgm:prSet presAssocID="{C6D70685-5D97-4926-A222-794E2EE6783F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960F5D12-371A-496F-9B25-7555FCCC8AAB}" type="pres">
      <dgm:prSet presAssocID="{D9629AD4-AE02-43AA-9A5A-74932D3FC14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9816F6-C8B1-47A2-BB89-3FE49A91089C}" type="pres">
      <dgm:prSet presAssocID="{1E6F8E43-CBE3-4464-873F-1F76035BD6AD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22EA179A-526E-40CB-96E9-C501C9941E06}" type="pres">
      <dgm:prSet presAssocID="{F5725AA0-945A-4951-88BC-605B8FF5E0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7C9860-7788-4829-9BC4-366426A59783}" srcId="{53F61459-9C09-446A-938F-21436D4732A1}" destId="{F5725AA0-945A-4951-88BC-605B8FF5E091}" srcOrd="2" destOrd="0" parTransId="{1E6F8E43-CBE3-4464-873F-1F76035BD6AD}" sibTransId="{7E2498B9-3CAB-4904-AB56-ADB3548779B6}"/>
    <dgm:cxn modelId="{8523FADE-5241-4187-9057-F8FE8550FAE5}" type="presOf" srcId="{E3399E7E-CFA5-4F94-B6C5-C71A1FA37CE2}" destId="{8879AF9C-5434-43BF-995E-0E40211E7AE7}" srcOrd="0" destOrd="0" presId="urn:microsoft.com/office/officeart/2005/8/layout/radial4"/>
    <dgm:cxn modelId="{2B3EC71F-1F43-411E-911A-70CEBEEF6CE4}" type="presOf" srcId="{1E6F8E43-CBE3-4464-873F-1F76035BD6AD}" destId="{759816F6-C8B1-47A2-BB89-3FE49A91089C}" srcOrd="0" destOrd="0" presId="urn:microsoft.com/office/officeart/2005/8/layout/radial4"/>
    <dgm:cxn modelId="{319250C4-F59C-4983-947A-1757E066C70A}" type="presOf" srcId="{D9629AD4-AE02-43AA-9A5A-74932D3FC143}" destId="{960F5D12-371A-496F-9B25-7555FCCC8AAB}" srcOrd="0" destOrd="0" presId="urn:microsoft.com/office/officeart/2005/8/layout/radial4"/>
    <dgm:cxn modelId="{A887E36F-42C5-4A65-8C5C-BC79396B1D9F}" type="presOf" srcId="{09390923-0978-4335-A6E1-4483F9E5220F}" destId="{D18CBB3D-3076-41EA-9721-391A049FAC42}" srcOrd="0" destOrd="0" presId="urn:microsoft.com/office/officeart/2005/8/layout/radial4"/>
    <dgm:cxn modelId="{687182B5-2910-4A6A-9ED4-82CC858CC09B}" type="presOf" srcId="{C6D70685-5D97-4926-A222-794E2EE6783F}" destId="{302A5F86-899B-48DD-85AB-7998A933005B}" srcOrd="0" destOrd="0" presId="urn:microsoft.com/office/officeart/2005/8/layout/radial4"/>
    <dgm:cxn modelId="{4C9F5245-B43B-4220-A108-9B0BEB031904}" srcId="{53F61459-9C09-446A-938F-21436D4732A1}" destId="{E3399E7E-CFA5-4F94-B6C5-C71A1FA37CE2}" srcOrd="0" destOrd="0" parTransId="{09390923-0978-4335-A6E1-4483F9E5220F}" sibTransId="{E17186A5-3B48-4CED-B31F-CB0DD2E31998}"/>
    <dgm:cxn modelId="{13C6EDF2-11A8-4E98-98F2-2E619E28FA00}" srcId="{53F61459-9C09-446A-938F-21436D4732A1}" destId="{D9629AD4-AE02-43AA-9A5A-74932D3FC143}" srcOrd="1" destOrd="0" parTransId="{C6D70685-5D97-4926-A222-794E2EE6783F}" sibTransId="{02620062-ACC7-4191-BADD-B14F0160A3B8}"/>
    <dgm:cxn modelId="{BC9603F5-CBCC-458E-BE94-CD8A479F9524}" srcId="{811B07D3-4B5E-48E6-BFB1-981448292D78}" destId="{53F61459-9C09-446A-938F-21436D4732A1}" srcOrd="0" destOrd="0" parTransId="{F6212DBF-EA99-4334-83AA-137158873A10}" sibTransId="{2F4491B3-18D7-47E6-A393-4C44722EFF70}"/>
    <dgm:cxn modelId="{89AC5C92-31CC-4C79-B321-381554B6852E}" type="presOf" srcId="{811B07D3-4B5E-48E6-BFB1-981448292D78}" destId="{A9591714-B41B-435B-A60C-48AF122831B4}" srcOrd="0" destOrd="0" presId="urn:microsoft.com/office/officeart/2005/8/layout/radial4"/>
    <dgm:cxn modelId="{0AC634C2-4D92-4237-8C70-BF66080C8C19}" type="presOf" srcId="{53F61459-9C09-446A-938F-21436D4732A1}" destId="{D951A98A-BFF4-468E-BB40-18B4376E9E52}" srcOrd="0" destOrd="0" presId="urn:microsoft.com/office/officeart/2005/8/layout/radial4"/>
    <dgm:cxn modelId="{3015490B-3954-4BAE-A598-7C1360F94048}" type="presOf" srcId="{F5725AA0-945A-4951-88BC-605B8FF5E091}" destId="{22EA179A-526E-40CB-96E9-C501C9941E06}" srcOrd="0" destOrd="0" presId="urn:microsoft.com/office/officeart/2005/8/layout/radial4"/>
    <dgm:cxn modelId="{1420AEDA-409F-4D4B-860D-A52234DD0B41}" type="presParOf" srcId="{A9591714-B41B-435B-A60C-48AF122831B4}" destId="{D951A98A-BFF4-468E-BB40-18B4376E9E52}" srcOrd="0" destOrd="0" presId="urn:microsoft.com/office/officeart/2005/8/layout/radial4"/>
    <dgm:cxn modelId="{8A6BBE9E-4A13-4554-AC02-135F1116642E}" type="presParOf" srcId="{A9591714-B41B-435B-A60C-48AF122831B4}" destId="{D18CBB3D-3076-41EA-9721-391A049FAC42}" srcOrd="1" destOrd="0" presId="urn:microsoft.com/office/officeart/2005/8/layout/radial4"/>
    <dgm:cxn modelId="{8660CC02-6C16-4429-AB77-115CB36FBB59}" type="presParOf" srcId="{A9591714-B41B-435B-A60C-48AF122831B4}" destId="{8879AF9C-5434-43BF-995E-0E40211E7AE7}" srcOrd="2" destOrd="0" presId="urn:microsoft.com/office/officeart/2005/8/layout/radial4"/>
    <dgm:cxn modelId="{1005EF90-98CF-4C73-B505-77A54D1187BD}" type="presParOf" srcId="{A9591714-B41B-435B-A60C-48AF122831B4}" destId="{302A5F86-899B-48DD-85AB-7998A933005B}" srcOrd="3" destOrd="0" presId="urn:microsoft.com/office/officeart/2005/8/layout/radial4"/>
    <dgm:cxn modelId="{01CE6C78-1655-4290-A077-44CE01DF68B3}" type="presParOf" srcId="{A9591714-B41B-435B-A60C-48AF122831B4}" destId="{960F5D12-371A-496F-9B25-7555FCCC8AAB}" srcOrd="4" destOrd="0" presId="urn:microsoft.com/office/officeart/2005/8/layout/radial4"/>
    <dgm:cxn modelId="{7DF46AD3-AD64-40D6-82B5-7685BCA555D6}" type="presParOf" srcId="{A9591714-B41B-435B-A60C-48AF122831B4}" destId="{759816F6-C8B1-47A2-BB89-3FE49A91089C}" srcOrd="5" destOrd="0" presId="urn:microsoft.com/office/officeart/2005/8/layout/radial4"/>
    <dgm:cxn modelId="{0F6F9AE6-AA73-4830-8D7F-02A4D835BF43}" type="presParOf" srcId="{A9591714-B41B-435B-A60C-48AF122831B4}" destId="{22EA179A-526E-40CB-96E9-C501C9941E0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5F3AD4-EA48-4C13-A02B-F4D31198BC02}" type="doc">
      <dgm:prSet loTypeId="urn:microsoft.com/office/officeart/2008/layout/HexagonCluster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22793C7-41C5-4B69-9B6D-5F60523E7DBF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independiente y autónomo </a:t>
          </a:r>
          <a:endParaRPr lang="es-ES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FD0609-3CEB-4E02-BFB8-B31BAA90051C}" type="parTrans" cxnId="{49040DA3-F446-45A8-B6E8-FFE00FAA1F72}">
      <dgm:prSet/>
      <dgm:spPr/>
      <dgm:t>
        <a:bodyPr/>
        <a:lstStyle/>
        <a:p>
          <a:endParaRPr lang="es-ES"/>
        </a:p>
      </dgm:t>
    </dgm:pt>
    <dgm:pt modelId="{49C23CA9-3BF2-4197-8FC7-C0BF42976E80}" type="sibTrans" cxnId="{49040DA3-F446-45A8-B6E8-FFE00FAA1F72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</dgm:spPr>
      <dgm:t>
        <a:bodyPr/>
        <a:lstStyle/>
        <a:p>
          <a:endParaRPr lang="es-ES"/>
        </a:p>
      </dgm:t>
    </dgm:pt>
    <dgm:pt modelId="{4C05D240-5265-48F5-987F-50D67B95985A}">
      <dgm:prSet phldrT="[Texto]" custT="1"/>
      <dgm:spPr/>
      <dgm:t>
        <a:bodyPr/>
        <a:lstStyle/>
        <a:p>
          <a:pPr algn="just"/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Persona con ilusiones y  creatividad </a:t>
          </a:r>
          <a:endParaRPr lang="es-ES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4C2853-2059-4C7E-96D1-27F87FB341DA}" type="parTrans" cxnId="{A7E1C08D-BBFD-4264-9DA4-4CD254E83365}">
      <dgm:prSet/>
      <dgm:spPr/>
      <dgm:t>
        <a:bodyPr/>
        <a:lstStyle/>
        <a:p>
          <a:endParaRPr lang="es-ES"/>
        </a:p>
      </dgm:t>
    </dgm:pt>
    <dgm:pt modelId="{18B17E07-81F3-41FA-B2AD-D7A2DAE2F1BD}" type="sibTrans" cxnId="{A7E1C08D-BBFD-4264-9DA4-4CD254E8336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es-ES"/>
        </a:p>
      </dgm:t>
    </dgm:pt>
    <dgm:pt modelId="{AA2B1096-36DC-4001-BC1D-D90B4F82CA6D}">
      <dgm:prSet phldrT="[Texto]"/>
      <dgm:spPr/>
      <dgm:t>
        <a:bodyPr/>
        <a:lstStyle/>
        <a:p>
          <a:pPr algn="ctr"/>
          <a:endParaRPr lang="es-ES" dirty="0" smtClean="0"/>
        </a:p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Necesidad de realización personal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7C94B5-EEB1-420A-82C2-5A9434B50FD7}" type="parTrans" cxnId="{ACBB3581-89D9-4A58-A678-154FAF5BDBBC}">
      <dgm:prSet/>
      <dgm:spPr/>
      <dgm:t>
        <a:bodyPr/>
        <a:lstStyle/>
        <a:p>
          <a:endParaRPr lang="es-ES"/>
        </a:p>
      </dgm:t>
    </dgm:pt>
    <dgm:pt modelId="{DD5E4652-BAE0-4DA2-A5C0-8662857CED26}" type="sibTrans" cxnId="{ACBB3581-89D9-4A58-A678-154FAF5BDBBC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s-ES"/>
        </a:p>
      </dgm:t>
    </dgm:pt>
    <dgm:pt modelId="{0B1F70E2-A41A-4897-8AA9-972C5EFD77C3}" type="pres">
      <dgm:prSet presAssocID="{605F3AD4-EA48-4C13-A02B-F4D31198BC0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A3D7D643-022A-454A-AAE2-995218E485D8}" type="pres">
      <dgm:prSet presAssocID="{822793C7-41C5-4B69-9B6D-5F60523E7DBF}" presName="text1" presStyleCnt="0"/>
      <dgm:spPr/>
    </dgm:pt>
    <dgm:pt modelId="{18AB7FF2-69A1-4B7D-AE92-475BD98DDE50}" type="pres">
      <dgm:prSet presAssocID="{822793C7-41C5-4B69-9B6D-5F60523E7DBF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934D4E-5281-4A51-94B3-3C8A718D4EF6}" type="pres">
      <dgm:prSet presAssocID="{822793C7-41C5-4B69-9B6D-5F60523E7DBF}" presName="textaccent1" presStyleCnt="0"/>
      <dgm:spPr/>
    </dgm:pt>
    <dgm:pt modelId="{B85F4D87-D2DF-46FA-84DD-DBCE65BB73BF}" type="pres">
      <dgm:prSet presAssocID="{822793C7-41C5-4B69-9B6D-5F60523E7DBF}" presName="accentRepeatNode" presStyleLbl="solidAlignAcc1" presStyleIdx="0" presStyleCnt="6"/>
      <dgm:spPr/>
    </dgm:pt>
    <dgm:pt modelId="{9F4E1327-DF56-4309-943D-A5D556109F61}" type="pres">
      <dgm:prSet presAssocID="{49C23CA9-3BF2-4197-8FC7-C0BF42976E80}" presName="image1" presStyleCnt="0"/>
      <dgm:spPr/>
    </dgm:pt>
    <dgm:pt modelId="{D0DC2942-B01F-49E1-ABA6-725205191184}" type="pres">
      <dgm:prSet presAssocID="{49C23CA9-3BF2-4197-8FC7-C0BF42976E80}" presName="imageRepeatNode" presStyleLbl="alignAcc1" presStyleIdx="0" presStyleCnt="3" custLinFactNeighborX="-4906" custLinFactNeighborY="13449"/>
      <dgm:spPr/>
      <dgm:t>
        <a:bodyPr/>
        <a:lstStyle/>
        <a:p>
          <a:endParaRPr lang="es-MX"/>
        </a:p>
      </dgm:t>
    </dgm:pt>
    <dgm:pt modelId="{38C879BA-28F7-478B-B92F-61A239ECC40F}" type="pres">
      <dgm:prSet presAssocID="{49C23CA9-3BF2-4197-8FC7-C0BF42976E80}" presName="imageaccent1" presStyleCnt="0"/>
      <dgm:spPr/>
    </dgm:pt>
    <dgm:pt modelId="{DA07D1DD-29A0-4AEA-AE3A-14C8A5A2BBED}" type="pres">
      <dgm:prSet presAssocID="{49C23CA9-3BF2-4197-8FC7-C0BF42976E80}" presName="accentRepeatNode" presStyleLbl="solidAlignAcc1" presStyleIdx="1" presStyleCnt="6"/>
      <dgm:spPr/>
    </dgm:pt>
    <dgm:pt modelId="{A47140F3-7B4D-4B07-87D6-CC1C6800F22C}" type="pres">
      <dgm:prSet presAssocID="{4C05D240-5265-48F5-987F-50D67B95985A}" presName="text2" presStyleCnt="0"/>
      <dgm:spPr/>
    </dgm:pt>
    <dgm:pt modelId="{FACC02E6-AF49-4A6E-860F-DB563B323507}" type="pres">
      <dgm:prSet presAssocID="{4C05D240-5265-48F5-987F-50D67B95985A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3AE518-F0E3-4D84-8EC3-C1BC65008B82}" type="pres">
      <dgm:prSet presAssocID="{4C05D240-5265-48F5-987F-50D67B95985A}" presName="textaccent2" presStyleCnt="0"/>
      <dgm:spPr/>
    </dgm:pt>
    <dgm:pt modelId="{9530AE48-EDF9-4F99-A047-9671BF37B88B}" type="pres">
      <dgm:prSet presAssocID="{4C05D240-5265-48F5-987F-50D67B95985A}" presName="accentRepeatNode" presStyleLbl="solidAlignAcc1" presStyleIdx="2" presStyleCnt="6"/>
      <dgm:spPr/>
    </dgm:pt>
    <dgm:pt modelId="{DE478C84-3578-4FAF-81E8-8107C579D09F}" type="pres">
      <dgm:prSet presAssocID="{18B17E07-81F3-41FA-B2AD-D7A2DAE2F1BD}" presName="image2" presStyleCnt="0"/>
      <dgm:spPr/>
    </dgm:pt>
    <dgm:pt modelId="{58B743FE-C444-4732-90DA-D2B9FD686F7B}" type="pres">
      <dgm:prSet presAssocID="{18B17E07-81F3-41FA-B2AD-D7A2DAE2F1BD}" presName="imageRepeatNode" presStyleLbl="alignAcc1" presStyleIdx="1" presStyleCnt="3"/>
      <dgm:spPr/>
      <dgm:t>
        <a:bodyPr/>
        <a:lstStyle/>
        <a:p>
          <a:endParaRPr lang="es-MX"/>
        </a:p>
      </dgm:t>
    </dgm:pt>
    <dgm:pt modelId="{756DDFF9-3870-454C-8EA9-D8D71B03303C}" type="pres">
      <dgm:prSet presAssocID="{18B17E07-81F3-41FA-B2AD-D7A2DAE2F1BD}" presName="imageaccent2" presStyleCnt="0"/>
      <dgm:spPr/>
    </dgm:pt>
    <dgm:pt modelId="{C93839E0-AD07-4397-9D8F-764C4DA1BD45}" type="pres">
      <dgm:prSet presAssocID="{18B17E07-81F3-41FA-B2AD-D7A2DAE2F1BD}" presName="accentRepeatNode" presStyleLbl="solidAlignAcc1" presStyleIdx="3" presStyleCnt="6"/>
      <dgm:spPr/>
    </dgm:pt>
    <dgm:pt modelId="{256F9DFD-40A5-4336-835A-72F31297C0A3}" type="pres">
      <dgm:prSet presAssocID="{AA2B1096-36DC-4001-BC1D-D90B4F82CA6D}" presName="text3" presStyleCnt="0"/>
      <dgm:spPr/>
    </dgm:pt>
    <dgm:pt modelId="{0A94C1DD-8C36-4303-A52E-9E6D9144665D}" type="pres">
      <dgm:prSet presAssocID="{AA2B1096-36DC-4001-BC1D-D90B4F82CA6D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1BDD3C-3D1B-4759-B5DC-F76D465170F7}" type="pres">
      <dgm:prSet presAssocID="{AA2B1096-36DC-4001-BC1D-D90B4F82CA6D}" presName="textaccent3" presStyleCnt="0"/>
      <dgm:spPr/>
    </dgm:pt>
    <dgm:pt modelId="{855E15E4-E293-40EB-A0CD-E2AE5FA93DD0}" type="pres">
      <dgm:prSet presAssocID="{AA2B1096-36DC-4001-BC1D-D90B4F82CA6D}" presName="accentRepeatNode" presStyleLbl="solidAlignAcc1" presStyleIdx="4" presStyleCnt="6"/>
      <dgm:spPr/>
    </dgm:pt>
    <dgm:pt modelId="{70C31A32-E60D-40F0-B7AA-E27621C16800}" type="pres">
      <dgm:prSet presAssocID="{DD5E4652-BAE0-4DA2-A5C0-8662857CED26}" presName="image3" presStyleCnt="0"/>
      <dgm:spPr/>
    </dgm:pt>
    <dgm:pt modelId="{3D93ED0B-6C65-428D-83A9-5D323C37F0EC}" type="pres">
      <dgm:prSet presAssocID="{DD5E4652-BAE0-4DA2-A5C0-8662857CED26}" presName="imageRepeatNode" presStyleLbl="alignAcc1" presStyleIdx="2" presStyleCnt="3"/>
      <dgm:spPr/>
      <dgm:t>
        <a:bodyPr/>
        <a:lstStyle/>
        <a:p>
          <a:endParaRPr lang="es-MX"/>
        </a:p>
      </dgm:t>
    </dgm:pt>
    <dgm:pt modelId="{AEB393AF-B6AA-472C-A9CA-2FB91F9069E5}" type="pres">
      <dgm:prSet presAssocID="{DD5E4652-BAE0-4DA2-A5C0-8662857CED26}" presName="imageaccent3" presStyleCnt="0"/>
      <dgm:spPr/>
    </dgm:pt>
    <dgm:pt modelId="{F728AA37-8508-4D0D-999D-52CCDE77C2B8}" type="pres">
      <dgm:prSet presAssocID="{DD5E4652-BAE0-4DA2-A5C0-8662857CED26}" presName="accentRepeatNode" presStyleLbl="solidAlignAcc1" presStyleIdx="5" presStyleCnt="6"/>
      <dgm:spPr/>
    </dgm:pt>
  </dgm:ptLst>
  <dgm:cxnLst>
    <dgm:cxn modelId="{510E5CD9-680D-4B77-BB7E-CE370BFA075A}" type="presOf" srcId="{DD5E4652-BAE0-4DA2-A5C0-8662857CED26}" destId="{3D93ED0B-6C65-428D-83A9-5D323C37F0EC}" srcOrd="0" destOrd="0" presId="urn:microsoft.com/office/officeart/2008/layout/HexagonCluster"/>
    <dgm:cxn modelId="{CBCA825D-9ED3-4A5F-BCEA-AE7532131D92}" type="presOf" srcId="{4C05D240-5265-48F5-987F-50D67B95985A}" destId="{FACC02E6-AF49-4A6E-860F-DB563B323507}" srcOrd="0" destOrd="0" presId="urn:microsoft.com/office/officeart/2008/layout/HexagonCluster"/>
    <dgm:cxn modelId="{26D41A1F-F598-404B-98C9-E976C807FA45}" type="presOf" srcId="{AA2B1096-36DC-4001-BC1D-D90B4F82CA6D}" destId="{0A94C1DD-8C36-4303-A52E-9E6D9144665D}" srcOrd="0" destOrd="0" presId="urn:microsoft.com/office/officeart/2008/layout/HexagonCluster"/>
    <dgm:cxn modelId="{A7E1C08D-BBFD-4264-9DA4-4CD254E83365}" srcId="{605F3AD4-EA48-4C13-A02B-F4D31198BC02}" destId="{4C05D240-5265-48F5-987F-50D67B95985A}" srcOrd="1" destOrd="0" parTransId="{E94C2853-2059-4C7E-96D1-27F87FB341DA}" sibTransId="{18B17E07-81F3-41FA-B2AD-D7A2DAE2F1BD}"/>
    <dgm:cxn modelId="{7933A5D2-7D2B-46C2-BACC-519252501066}" type="presOf" srcId="{822793C7-41C5-4B69-9B6D-5F60523E7DBF}" destId="{18AB7FF2-69A1-4B7D-AE92-475BD98DDE50}" srcOrd="0" destOrd="0" presId="urn:microsoft.com/office/officeart/2008/layout/HexagonCluster"/>
    <dgm:cxn modelId="{7F6AD365-2A25-49D0-89BA-E80334ADD2F1}" type="presOf" srcId="{49C23CA9-3BF2-4197-8FC7-C0BF42976E80}" destId="{D0DC2942-B01F-49E1-ABA6-725205191184}" srcOrd="0" destOrd="0" presId="urn:microsoft.com/office/officeart/2008/layout/HexagonCluster"/>
    <dgm:cxn modelId="{8CFF6044-D475-4B61-948F-BE48A82BF62C}" type="presOf" srcId="{605F3AD4-EA48-4C13-A02B-F4D31198BC02}" destId="{0B1F70E2-A41A-4897-8AA9-972C5EFD77C3}" srcOrd="0" destOrd="0" presId="urn:microsoft.com/office/officeart/2008/layout/HexagonCluster"/>
    <dgm:cxn modelId="{ACBB3581-89D9-4A58-A678-154FAF5BDBBC}" srcId="{605F3AD4-EA48-4C13-A02B-F4D31198BC02}" destId="{AA2B1096-36DC-4001-BC1D-D90B4F82CA6D}" srcOrd="2" destOrd="0" parTransId="{847C94B5-EEB1-420A-82C2-5A9434B50FD7}" sibTransId="{DD5E4652-BAE0-4DA2-A5C0-8662857CED26}"/>
    <dgm:cxn modelId="{F8C13875-F177-49CA-9D9C-ADDDC7B75544}" type="presOf" srcId="{18B17E07-81F3-41FA-B2AD-D7A2DAE2F1BD}" destId="{58B743FE-C444-4732-90DA-D2B9FD686F7B}" srcOrd="0" destOrd="0" presId="urn:microsoft.com/office/officeart/2008/layout/HexagonCluster"/>
    <dgm:cxn modelId="{49040DA3-F446-45A8-B6E8-FFE00FAA1F72}" srcId="{605F3AD4-EA48-4C13-A02B-F4D31198BC02}" destId="{822793C7-41C5-4B69-9B6D-5F60523E7DBF}" srcOrd="0" destOrd="0" parTransId="{8CFD0609-3CEB-4E02-BFB8-B31BAA90051C}" sibTransId="{49C23CA9-3BF2-4197-8FC7-C0BF42976E80}"/>
    <dgm:cxn modelId="{87FD6F37-7982-436C-BC9A-D8829824C131}" type="presParOf" srcId="{0B1F70E2-A41A-4897-8AA9-972C5EFD77C3}" destId="{A3D7D643-022A-454A-AAE2-995218E485D8}" srcOrd="0" destOrd="0" presId="urn:microsoft.com/office/officeart/2008/layout/HexagonCluster"/>
    <dgm:cxn modelId="{507948C5-18D7-4D82-870B-A610458948CD}" type="presParOf" srcId="{A3D7D643-022A-454A-AAE2-995218E485D8}" destId="{18AB7FF2-69A1-4B7D-AE92-475BD98DDE50}" srcOrd="0" destOrd="0" presId="urn:microsoft.com/office/officeart/2008/layout/HexagonCluster"/>
    <dgm:cxn modelId="{09CBDFF2-1F95-4F0A-BDCD-F8BC4E9F0209}" type="presParOf" srcId="{0B1F70E2-A41A-4897-8AA9-972C5EFD77C3}" destId="{8D934D4E-5281-4A51-94B3-3C8A718D4EF6}" srcOrd="1" destOrd="0" presId="urn:microsoft.com/office/officeart/2008/layout/HexagonCluster"/>
    <dgm:cxn modelId="{0FFC5311-B467-42A9-8DAA-FC92C9EA9132}" type="presParOf" srcId="{8D934D4E-5281-4A51-94B3-3C8A718D4EF6}" destId="{B85F4D87-D2DF-46FA-84DD-DBCE65BB73BF}" srcOrd="0" destOrd="0" presId="urn:microsoft.com/office/officeart/2008/layout/HexagonCluster"/>
    <dgm:cxn modelId="{126C125A-26CE-40AE-BE9F-844A4504A67C}" type="presParOf" srcId="{0B1F70E2-A41A-4897-8AA9-972C5EFD77C3}" destId="{9F4E1327-DF56-4309-943D-A5D556109F61}" srcOrd="2" destOrd="0" presId="urn:microsoft.com/office/officeart/2008/layout/HexagonCluster"/>
    <dgm:cxn modelId="{3779EBF1-B56E-4650-84AA-2A846B4834FF}" type="presParOf" srcId="{9F4E1327-DF56-4309-943D-A5D556109F61}" destId="{D0DC2942-B01F-49E1-ABA6-725205191184}" srcOrd="0" destOrd="0" presId="urn:microsoft.com/office/officeart/2008/layout/HexagonCluster"/>
    <dgm:cxn modelId="{CDFADBD0-8499-4A6C-8195-FCF78D663F9E}" type="presParOf" srcId="{0B1F70E2-A41A-4897-8AA9-972C5EFD77C3}" destId="{38C879BA-28F7-478B-B92F-61A239ECC40F}" srcOrd="3" destOrd="0" presId="urn:microsoft.com/office/officeart/2008/layout/HexagonCluster"/>
    <dgm:cxn modelId="{B4687314-3DDE-452C-ACB3-9401BAA3120B}" type="presParOf" srcId="{38C879BA-28F7-478B-B92F-61A239ECC40F}" destId="{DA07D1DD-29A0-4AEA-AE3A-14C8A5A2BBED}" srcOrd="0" destOrd="0" presId="urn:microsoft.com/office/officeart/2008/layout/HexagonCluster"/>
    <dgm:cxn modelId="{8F59AECF-9612-416E-8C9E-A3F81A7D4548}" type="presParOf" srcId="{0B1F70E2-A41A-4897-8AA9-972C5EFD77C3}" destId="{A47140F3-7B4D-4B07-87D6-CC1C6800F22C}" srcOrd="4" destOrd="0" presId="urn:microsoft.com/office/officeart/2008/layout/HexagonCluster"/>
    <dgm:cxn modelId="{830A8D23-BF16-4E96-B138-FCD42634F769}" type="presParOf" srcId="{A47140F3-7B4D-4B07-87D6-CC1C6800F22C}" destId="{FACC02E6-AF49-4A6E-860F-DB563B323507}" srcOrd="0" destOrd="0" presId="urn:microsoft.com/office/officeart/2008/layout/HexagonCluster"/>
    <dgm:cxn modelId="{D6B50D97-D7FE-4943-8928-B07CF003C512}" type="presParOf" srcId="{0B1F70E2-A41A-4897-8AA9-972C5EFD77C3}" destId="{583AE518-F0E3-4D84-8EC3-C1BC65008B82}" srcOrd="5" destOrd="0" presId="urn:microsoft.com/office/officeart/2008/layout/HexagonCluster"/>
    <dgm:cxn modelId="{A382A035-B202-4B74-A105-A12C759252A7}" type="presParOf" srcId="{583AE518-F0E3-4D84-8EC3-C1BC65008B82}" destId="{9530AE48-EDF9-4F99-A047-9671BF37B88B}" srcOrd="0" destOrd="0" presId="urn:microsoft.com/office/officeart/2008/layout/HexagonCluster"/>
    <dgm:cxn modelId="{D2EE0086-3F8C-4E30-8572-717144AE9E18}" type="presParOf" srcId="{0B1F70E2-A41A-4897-8AA9-972C5EFD77C3}" destId="{DE478C84-3578-4FAF-81E8-8107C579D09F}" srcOrd="6" destOrd="0" presId="urn:microsoft.com/office/officeart/2008/layout/HexagonCluster"/>
    <dgm:cxn modelId="{50754F46-E796-4EDC-BF95-696119F1675C}" type="presParOf" srcId="{DE478C84-3578-4FAF-81E8-8107C579D09F}" destId="{58B743FE-C444-4732-90DA-D2B9FD686F7B}" srcOrd="0" destOrd="0" presId="urn:microsoft.com/office/officeart/2008/layout/HexagonCluster"/>
    <dgm:cxn modelId="{8E3B7E6F-90F5-4EA0-BC49-9EB829760867}" type="presParOf" srcId="{0B1F70E2-A41A-4897-8AA9-972C5EFD77C3}" destId="{756DDFF9-3870-454C-8EA9-D8D71B03303C}" srcOrd="7" destOrd="0" presId="urn:microsoft.com/office/officeart/2008/layout/HexagonCluster"/>
    <dgm:cxn modelId="{54A76B88-FA80-4353-8E4D-C8D9AA282A8D}" type="presParOf" srcId="{756DDFF9-3870-454C-8EA9-D8D71B03303C}" destId="{C93839E0-AD07-4397-9D8F-764C4DA1BD45}" srcOrd="0" destOrd="0" presId="urn:microsoft.com/office/officeart/2008/layout/HexagonCluster"/>
    <dgm:cxn modelId="{3A0B02B9-3D48-4057-B4B9-47AB86BC4A7E}" type="presParOf" srcId="{0B1F70E2-A41A-4897-8AA9-972C5EFD77C3}" destId="{256F9DFD-40A5-4336-835A-72F31297C0A3}" srcOrd="8" destOrd="0" presId="urn:microsoft.com/office/officeart/2008/layout/HexagonCluster"/>
    <dgm:cxn modelId="{398C62D8-F04E-4E4B-8845-0C0AD66835C1}" type="presParOf" srcId="{256F9DFD-40A5-4336-835A-72F31297C0A3}" destId="{0A94C1DD-8C36-4303-A52E-9E6D9144665D}" srcOrd="0" destOrd="0" presId="urn:microsoft.com/office/officeart/2008/layout/HexagonCluster"/>
    <dgm:cxn modelId="{0D46050F-A903-4A38-BAD8-68395ED1253F}" type="presParOf" srcId="{0B1F70E2-A41A-4897-8AA9-972C5EFD77C3}" destId="{FC1BDD3C-3D1B-4759-B5DC-F76D465170F7}" srcOrd="9" destOrd="0" presId="urn:microsoft.com/office/officeart/2008/layout/HexagonCluster"/>
    <dgm:cxn modelId="{E71559F5-B4AC-4621-B8C4-F27C423BB690}" type="presParOf" srcId="{FC1BDD3C-3D1B-4759-B5DC-F76D465170F7}" destId="{855E15E4-E293-40EB-A0CD-E2AE5FA93DD0}" srcOrd="0" destOrd="0" presId="urn:microsoft.com/office/officeart/2008/layout/HexagonCluster"/>
    <dgm:cxn modelId="{0C857D33-A68A-4B3B-BE8C-62441D14B363}" type="presParOf" srcId="{0B1F70E2-A41A-4897-8AA9-972C5EFD77C3}" destId="{70C31A32-E60D-40F0-B7AA-E27621C16800}" srcOrd="10" destOrd="0" presId="urn:microsoft.com/office/officeart/2008/layout/HexagonCluster"/>
    <dgm:cxn modelId="{C89FB6CA-4756-4E48-8705-AC28DED5429F}" type="presParOf" srcId="{70C31A32-E60D-40F0-B7AA-E27621C16800}" destId="{3D93ED0B-6C65-428D-83A9-5D323C37F0EC}" srcOrd="0" destOrd="0" presId="urn:microsoft.com/office/officeart/2008/layout/HexagonCluster"/>
    <dgm:cxn modelId="{300476B4-41B8-496E-ACE4-D53C6715E37C}" type="presParOf" srcId="{0B1F70E2-A41A-4897-8AA9-972C5EFD77C3}" destId="{AEB393AF-B6AA-472C-A9CA-2FB91F9069E5}" srcOrd="11" destOrd="0" presId="urn:microsoft.com/office/officeart/2008/layout/HexagonCluster"/>
    <dgm:cxn modelId="{C9114E45-D847-4C5A-848F-6C58B45A72E3}" type="presParOf" srcId="{AEB393AF-B6AA-472C-A9CA-2FB91F9069E5}" destId="{F728AA37-8508-4D0D-999D-52CCDE77C2B8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F06440A-F6C3-4BF2-864D-ED53BD8A6660}" type="doc">
      <dgm:prSet loTypeId="urn:microsoft.com/office/officeart/2005/8/layout/radial4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400E84B-F079-4B49-AD9A-76FF884C95C7}">
      <dgm:prSet phldrT="[Texto]"/>
      <dgm:spPr/>
      <dgm:t>
        <a:bodyPr/>
        <a:lstStyle/>
        <a:p>
          <a:pPr algn="ctr"/>
          <a:r>
            <a:rPr lang="es-ES" b="1" dirty="0" smtClean="0"/>
            <a:t>Enfoque hacia el </a:t>
          </a:r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mercado</a:t>
          </a:r>
          <a:r>
            <a:rPr lang="es-ES" b="1" dirty="0" smtClean="0"/>
            <a:t> </a:t>
          </a:r>
          <a:endParaRPr lang="es-ES" b="1" dirty="0"/>
        </a:p>
      </dgm:t>
    </dgm:pt>
    <dgm:pt modelId="{8C69915C-3A5C-40A7-976D-5DD828EE65D3}" type="parTrans" cxnId="{E0B1F176-F85C-4C3E-BDCF-83AFF6470560}">
      <dgm:prSet/>
      <dgm:spPr/>
      <dgm:t>
        <a:bodyPr/>
        <a:lstStyle/>
        <a:p>
          <a:pPr algn="ctr"/>
          <a:endParaRPr lang="es-ES"/>
        </a:p>
      </dgm:t>
    </dgm:pt>
    <dgm:pt modelId="{187DA91B-A996-4E97-AABC-D4A3B999D859}" type="sibTrans" cxnId="{E0B1F176-F85C-4C3E-BDCF-83AFF6470560}">
      <dgm:prSet/>
      <dgm:spPr/>
      <dgm:t>
        <a:bodyPr/>
        <a:lstStyle/>
        <a:p>
          <a:pPr algn="ctr"/>
          <a:endParaRPr lang="es-ES"/>
        </a:p>
      </dgm:t>
    </dgm:pt>
    <dgm:pt modelId="{ABD48E40-E9EA-4F6C-90FF-A5B02F33FE18}">
      <dgm:prSet phldrT="[Texto]" custT="1"/>
      <dgm:spPr/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Su comercialización varia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A5F7A0-BDF8-4288-9EBA-5E7912F80CDB}" type="parTrans" cxnId="{B1506E5B-1EBA-4C76-B1A8-1A13C1F20B10}">
      <dgm:prSet/>
      <dgm:spPr/>
      <dgm:t>
        <a:bodyPr/>
        <a:lstStyle/>
        <a:p>
          <a:pPr algn="ctr"/>
          <a:endParaRPr lang="es-ES"/>
        </a:p>
      </dgm:t>
    </dgm:pt>
    <dgm:pt modelId="{653F0BE4-7884-4468-AD5F-8F8FD517F286}" type="sibTrans" cxnId="{B1506E5B-1EBA-4C76-B1A8-1A13C1F20B10}">
      <dgm:prSet/>
      <dgm:spPr/>
      <dgm:t>
        <a:bodyPr/>
        <a:lstStyle/>
        <a:p>
          <a:pPr algn="ctr"/>
          <a:endParaRPr lang="es-ES"/>
        </a:p>
      </dgm:t>
    </dgm:pt>
    <dgm:pt modelId="{50BF6368-F932-48DB-9692-861F9AB65705}">
      <dgm:prSet phldrT="[Texto]"/>
      <dgm:spPr/>
      <dgm:t>
        <a:bodyPr/>
        <a:lstStyle/>
        <a:p>
          <a:pPr algn="ctr"/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Conocen los gustos, preferencias, necesidades y deseos de los compradores.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9EE2FA-2252-46F3-A658-DC2DAF19F873}" type="parTrans" cxnId="{1125C8E9-2AA8-42E3-8D64-8590744FAFE0}">
      <dgm:prSet/>
      <dgm:spPr/>
      <dgm:t>
        <a:bodyPr/>
        <a:lstStyle/>
        <a:p>
          <a:pPr algn="ctr"/>
          <a:endParaRPr lang="es-ES"/>
        </a:p>
      </dgm:t>
    </dgm:pt>
    <dgm:pt modelId="{38D6C693-D3C0-4C15-9108-1CE7AD507845}" type="sibTrans" cxnId="{1125C8E9-2AA8-42E3-8D64-8590744FAFE0}">
      <dgm:prSet/>
      <dgm:spPr/>
      <dgm:t>
        <a:bodyPr/>
        <a:lstStyle/>
        <a:p>
          <a:pPr algn="ctr"/>
          <a:endParaRPr lang="es-ES"/>
        </a:p>
      </dgm:t>
    </dgm:pt>
    <dgm:pt modelId="{5521BD0A-50B1-4676-9C6F-326F5E0EAFA5}">
      <dgm:prSet phldrT="[Texto]" custT="1"/>
      <dgm:spPr/>
      <dgm:t>
        <a:bodyPr/>
        <a:lstStyle/>
        <a:p>
          <a:pPr algn="ctr"/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Adaptan productos a nuevos criterios </a:t>
          </a:r>
          <a:endParaRPr lang="es-E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D30C88-FE36-414E-83EE-4EC3A2F303CB}" type="parTrans" cxnId="{263DA78B-4E92-4957-BB7B-E11330ED686D}">
      <dgm:prSet/>
      <dgm:spPr/>
      <dgm:t>
        <a:bodyPr/>
        <a:lstStyle/>
        <a:p>
          <a:pPr algn="ctr"/>
          <a:endParaRPr lang="es-ES"/>
        </a:p>
      </dgm:t>
    </dgm:pt>
    <dgm:pt modelId="{69583B76-9CDC-478A-8BE1-2ADD73E7BFE2}" type="sibTrans" cxnId="{263DA78B-4E92-4957-BB7B-E11330ED686D}">
      <dgm:prSet/>
      <dgm:spPr/>
      <dgm:t>
        <a:bodyPr/>
        <a:lstStyle/>
        <a:p>
          <a:pPr algn="ctr"/>
          <a:endParaRPr lang="es-ES"/>
        </a:p>
      </dgm:t>
    </dgm:pt>
    <dgm:pt modelId="{2762F1C2-4B83-4EBB-A7FA-2F958B9713D8}" type="pres">
      <dgm:prSet presAssocID="{AF06440A-F6C3-4BF2-864D-ED53BD8A666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D461873-32B0-4951-8AB2-1858CC750F75}" type="pres">
      <dgm:prSet presAssocID="{3400E84B-F079-4B49-AD9A-76FF884C95C7}" presName="centerShape" presStyleLbl="node0" presStyleIdx="0" presStyleCnt="1"/>
      <dgm:spPr/>
      <dgm:t>
        <a:bodyPr/>
        <a:lstStyle/>
        <a:p>
          <a:endParaRPr lang="es-MX"/>
        </a:p>
      </dgm:t>
    </dgm:pt>
    <dgm:pt modelId="{024EAAA0-6CB8-4812-85C4-113B75859418}" type="pres">
      <dgm:prSet presAssocID="{05A5F7A0-BDF8-4288-9EBA-5E7912F80CDB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A3EBB7CD-2FAD-436A-AB68-98B1868AB7E1}" type="pres">
      <dgm:prSet presAssocID="{ABD48E40-E9EA-4F6C-90FF-A5B02F33FE1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29E9EB-3F4D-4B09-B7CC-60C61F395EAD}" type="pres">
      <dgm:prSet presAssocID="{989EE2FA-2252-46F3-A658-DC2DAF19F873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3AF9FBE4-C888-4D0E-B12D-A535064BBF1D}" type="pres">
      <dgm:prSet presAssocID="{50BF6368-F932-48DB-9692-861F9AB65705}" presName="node" presStyleLbl="node1" presStyleIdx="1" presStyleCnt="3" custScaleX="1120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6ACD7C-C7EF-47F1-8E88-514A83C663A2}" type="pres">
      <dgm:prSet presAssocID="{DED30C88-FE36-414E-83EE-4EC3A2F303CB}" presName="parTrans" presStyleLbl="bgSibTrans2D1" presStyleIdx="2" presStyleCnt="3" custLinFactNeighborX="-8684" custLinFactNeighborY="11619"/>
      <dgm:spPr/>
      <dgm:t>
        <a:bodyPr/>
        <a:lstStyle/>
        <a:p>
          <a:endParaRPr lang="es-MX"/>
        </a:p>
      </dgm:t>
    </dgm:pt>
    <dgm:pt modelId="{6EFFDBFB-FD0B-4EAA-BAAF-D192475C65A2}" type="pres">
      <dgm:prSet presAssocID="{5521BD0A-50B1-4676-9C6F-326F5E0EAFA5}" presName="node" presStyleLbl="node1" presStyleIdx="2" presStyleCnt="3" custRadScaleRad="95031" custRadScaleInc="150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DFDAF1E-C558-48CD-A253-9EA5B5B3F657}" type="presOf" srcId="{989EE2FA-2252-46F3-A658-DC2DAF19F873}" destId="{1229E9EB-3F4D-4B09-B7CC-60C61F395EAD}" srcOrd="0" destOrd="0" presId="urn:microsoft.com/office/officeart/2005/8/layout/radial4"/>
    <dgm:cxn modelId="{B39FBE92-2D55-41CF-917D-4C711BA8B103}" type="presOf" srcId="{ABD48E40-E9EA-4F6C-90FF-A5B02F33FE18}" destId="{A3EBB7CD-2FAD-436A-AB68-98B1868AB7E1}" srcOrd="0" destOrd="0" presId="urn:microsoft.com/office/officeart/2005/8/layout/radial4"/>
    <dgm:cxn modelId="{263DA78B-4E92-4957-BB7B-E11330ED686D}" srcId="{3400E84B-F079-4B49-AD9A-76FF884C95C7}" destId="{5521BD0A-50B1-4676-9C6F-326F5E0EAFA5}" srcOrd="2" destOrd="0" parTransId="{DED30C88-FE36-414E-83EE-4EC3A2F303CB}" sibTransId="{69583B76-9CDC-478A-8BE1-2ADD73E7BFE2}"/>
    <dgm:cxn modelId="{E0B1F176-F85C-4C3E-BDCF-83AFF6470560}" srcId="{AF06440A-F6C3-4BF2-864D-ED53BD8A6660}" destId="{3400E84B-F079-4B49-AD9A-76FF884C95C7}" srcOrd="0" destOrd="0" parTransId="{8C69915C-3A5C-40A7-976D-5DD828EE65D3}" sibTransId="{187DA91B-A996-4E97-AABC-D4A3B999D859}"/>
    <dgm:cxn modelId="{98CE45C9-224D-4F68-9A7B-0EE13848A8C8}" type="presOf" srcId="{50BF6368-F932-48DB-9692-861F9AB65705}" destId="{3AF9FBE4-C888-4D0E-B12D-A535064BBF1D}" srcOrd="0" destOrd="0" presId="urn:microsoft.com/office/officeart/2005/8/layout/radial4"/>
    <dgm:cxn modelId="{1125C8E9-2AA8-42E3-8D64-8590744FAFE0}" srcId="{3400E84B-F079-4B49-AD9A-76FF884C95C7}" destId="{50BF6368-F932-48DB-9692-861F9AB65705}" srcOrd="1" destOrd="0" parTransId="{989EE2FA-2252-46F3-A658-DC2DAF19F873}" sibTransId="{38D6C693-D3C0-4C15-9108-1CE7AD507845}"/>
    <dgm:cxn modelId="{E1F186DB-570E-4C74-BB14-89F6BA5027CE}" type="presOf" srcId="{3400E84B-F079-4B49-AD9A-76FF884C95C7}" destId="{ED461873-32B0-4951-8AB2-1858CC750F75}" srcOrd="0" destOrd="0" presId="urn:microsoft.com/office/officeart/2005/8/layout/radial4"/>
    <dgm:cxn modelId="{DE14A5C4-E15F-4773-9D73-59F3544C8960}" type="presOf" srcId="{05A5F7A0-BDF8-4288-9EBA-5E7912F80CDB}" destId="{024EAAA0-6CB8-4812-85C4-113B75859418}" srcOrd="0" destOrd="0" presId="urn:microsoft.com/office/officeart/2005/8/layout/radial4"/>
    <dgm:cxn modelId="{B1506E5B-1EBA-4C76-B1A8-1A13C1F20B10}" srcId="{3400E84B-F079-4B49-AD9A-76FF884C95C7}" destId="{ABD48E40-E9EA-4F6C-90FF-A5B02F33FE18}" srcOrd="0" destOrd="0" parTransId="{05A5F7A0-BDF8-4288-9EBA-5E7912F80CDB}" sibTransId="{653F0BE4-7884-4468-AD5F-8F8FD517F286}"/>
    <dgm:cxn modelId="{2C7DC96B-B31C-42AD-9077-F949F98D4C94}" type="presOf" srcId="{DED30C88-FE36-414E-83EE-4EC3A2F303CB}" destId="{E26ACD7C-C7EF-47F1-8E88-514A83C663A2}" srcOrd="0" destOrd="0" presId="urn:microsoft.com/office/officeart/2005/8/layout/radial4"/>
    <dgm:cxn modelId="{C7381B1E-1E96-496F-B637-ACB3700DD683}" type="presOf" srcId="{5521BD0A-50B1-4676-9C6F-326F5E0EAFA5}" destId="{6EFFDBFB-FD0B-4EAA-BAAF-D192475C65A2}" srcOrd="0" destOrd="0" presId="urn:microsoft.com/office/officeart/2005/8/layout/radial4"/>
    <dgm:cxn modelId="{472A0AC1-5111-4E21-97E8-1941CC907005}" type="presOf" srcId="{AF06440A-F6C3-4BF2-864D-ED53BD8A6660}" destId="{2762F1C2-4B83-4EBB-A7FA-2F958B9713D8}" srcOrd="0" destOrd="0" presId="urn:microsoft.com/office/officeart/2005/8/layout/radial4"/>
    <dgm:cxn modelId="{187EEE75-2D32-4F75-8318-AF7EBBD5F6E8}" type="presParOf" srcId="{2762F1C2-4B83-4EBB-A7FA-2F958B9713D8}" destId="{ED461873-32B0-4951-8AB2-1858CC750F75}" srcOrd="0" destOrd="0" presId="urn:microsoft.com/office/officeart/2005/8/layout/radial4"/>
    <dgm:cxn modelId="{36E04C4F-FE37-49AE-8820-C6D633D9A7FE}" type="presParOf" srcId="{2762F1C2-4B83-4EBB-A7FA-2F958B9713D8}" destId="{024EAAA0-6CB8-4812-85C4-113B75859418}" srcOrd="1" destOrd="0" presId="urn:microsoft.com/office/officeart/2005/8/layout/radial4"/>
    <dgm:cxn modelId="{7B5B23CE-DEC3-4AD2-95CB-406E8CB8D6AE}" type="presParOf" srcId="{2762F1C2-4B83-4EBB-A7FA-2F958B9713D8}" destId="{A3EBB7CD-2FAD-436A-AB68-98B1868AB7E1}" srcOrd="2" destOrd="0" presId="urn:microsoft.com/office/officeart/2005/8/layout/radial4"/>
    <dgm:cxn modelId="{4DE1F8B8-A409-466D-8F50-93BB0A942494}" type="presParOf" srcId="{2762F1C2-4B83-4EBB-A7FA-2F958B9713D8}" destId="{1229E9EB-3F4D-4B09-B7CC-60C61F395EAD}" srcOrd="3" destOrd="0" presId="urn:microsoft.com/office/officeart/2005/8/layout/radial4"/>
    <dgm:cxn modelId="{8A58F3B8-66D6-4F1B-82FD-CE0BF552435C}" type="presParOf" srcId="{2762F1C2-4B83-4EBB-A7FA-2F958B9713D8}" destId="{3AF9FBE4-C888-4D0E-B12D-A535064BBF1D}" srcOrd="4" destOrd="0" presId="urn:microsoft.com/office/officeart/2005/8/layout/radial4"/>
    <dgm:cxn modelId="{87E242B5-5862-475A-B64F-E92BFD58CF90}" type="presParOf" srcId="{2762F1C2-4B83-4EBB-A7FA-2F958B9713D8}" destId="{E26ACD7C-C7EF-47F1-8E88-514A83C663A2}" srcOrd="5" destOrd="0" presId="urn:microsoft.com/office/officeart/2005/8/layout/radial4"/>
    <dgm:cxn modelId="{5F741E74-38DC-43AC-B8F8-FC95BACFD392}" type="presParOf" srcId="{2762F1C2-4B83-4EBB-A7FA-2F958B9713D8}" destId="{6EFFDBFB-FD0B-4EAA-BAAF-D192475C65A2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890BBC6-A08B-4C7E-86BF-D88B793EEF8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71F5AB9C-8BE5-4EB3-9954-B3108B121741}">
      <dgm:prSet phldrT="[Texto]" custT="1"/>
      <dgm:spPr/>
      <dgm:t>
        <a:bodyPr/>
        <a:lstStyle/>
        <a:p>
          <a:pPr algn="ctr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Enfoque hacia la marca </a:t>
          </a:r>
          <a:endParaRPr lang="es-ES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7D75C7-EFD2-428E-B847-B7E8536BC8DC}" type="parTrans" cxnId="{1D125A94-03BA-4604-A5D4-7A0765D371DB}">
      <dgm:prSet/>
      <dgm:spPr/>
      <dgm:t>
        <a:bodyPr/>
        <a:lstStyle/>
        <a:p>
          <a:pPr algn="ctr"/>
          <a:endParaRPr lang="es-ES" sz="2400"/>
        </a:p>
      </dgm:t>
    </dgm:pt>
    <dgm:pt modelId="{3BCB0069-CFDF-4CBC-8DAB-0B0501B47319}" type="sibTrans" cxnId="{1D125A94-03BA-4604-A5D4-7A0765D371DB}">
      <dgm:prSet/>
      <dgm:spPr/>
      <dgm:t>
        <a:bodyPr/>
        <a:lstStyle/>
        <a:p>
          <a:pPr algn="ctr"/>
          <a:endParaRPr lang="es-ES" sz="2400"/>
        </a:p>
      </dgm:t>
    </dgm:pt>
    <dgm:pt modelId="{B611803C-ABE2-4D86-AF0A-C6F9BDA64BE6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Las marcas deben de liderar los procesos de comercialización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CB9029-F952-4356-9209-2C12C0A8E3EE}" type="parTrans" cxnId="{4D30215C-4328-40B8-A9DB-E0777EBA7386}">
      <dgm:prSet/>
      <dgm:spPr/>
      <dgm:t>
        <a:bodyPr/>
        <a:lstStyle/>
        <a:p>
          <a:pPr algn="ctr"/>
          <a:endParaRPr lang="es-ES" sz="2400"/>
        </a:p>
      </dgm:t>
    </dgm:pt>
    <dgm:pt modelId="{7EF2FF26-7663-4032-A734-62FC7E557ECE}" type="sibTrans" cxnId="{4D30215C-4328-40B8-A9DB-E0777EBA7386}">
      <dgm:prSet/>
      <dgm:spPr/>
      <dgm:t>
        <a:bodyPr/>
        <a:lstStyle/>
        <a:p>
          <a:pPr algn="ctr"/>
          <a:endParaRPr lang="es-ES" sz="2400"/>
        </a:p>
      </dgm:t>
    </dgm:pt>
    <dgm:pt modelId="{C0274988-4280-46A6-811F-A1BC4D4C8CE1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Productos enfocados a los estilos de  vidas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F7DD1A-A984-4A55-85F0-B58DD4D8C60D}" type="parTrans" cxnId="{31436EA9-4ACB-4105-8379-60FE271D8615}">
      <dgm:prSet/>
      <dgm:spPr/>
      <dgm:t>
        <a:bodyPr/>
        <a:lstStyle/>
        <a:p>
          <a:pPr algn="ctr"/>
          <a:endParaRPr lang="es-ES" sz="2400"/>
        </a:p>
      </dgm:t>
    </dgm:pt>
    <dgm:pt modelId="{7DCF9ED0-819D-4919-B4F9-316DF5F537A0}" type="sibTrans" cxnId="{31436EA9-4ACB-4105-8379-60FE271D8615}">
      <dgm:prSet/>
      <dgm:spPr/>
      <dgm:t>
        <a:bodyPr/>
        <a:lstStyle/>
        <a:p>
          <a:pPr algn="ctr"/>
          <a:endParaRPr lang="es-ES" sz="2400"/>
        </a:p>
      </dgm:t>
    </dgm:pt>
    <dgm:pt modelId="{5C5FBF6F-9FAB-4F29-BA0A-B3104CD223DC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La marca es ele elemento clave para generar la percepción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638CF5-D416-4E49-A4CE-0444370594DE}" type="parTrans" cxnId="{5FC4D990-6C61-46E6-BA2B-1C25813C3076}">
      <dgm:prSet/>
      <dgm:spPr/>
      <dgm:t>
        <a:bodyPr/>
        <a:lstStyle/>
        <a:p>
          <a:pPr algn="ctr"/>
          <a:endParaRPr lang="es-ES" sz="2400"/>
        </a:p>
      </dgm:t>
    </dgm:pt>
    <dgm:pt modelId="{69E38919-7B20-4D5F-95A9-8F9CEECE9B2E}" type="sibTrans" cxnId="{5FC4D990-6C61-46E6-BA2B-1C25813C3076}">
      <dgm:prSet/>
      <dgm:spPr/>
      <dgm:t>
        <a:bodyPr/>
        <a:lstStyle/>
        <a:p>
          <a:pPr algn="ctr"/>
          <a:endParaRPr lang="es-ES" sz="2400"/>
        </a:p>
      </dgm:t>
    </dgm:pt>
    <dgm:pt modelId="{9AEF43E2-8D50-4162-A3DC-C819FCBD6E2A}" type="pres">
      <dgm:prSet presAssocID="{E890BBC6-A08B-4C7E-86BF-D88B793EEF8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45A3A8-74A4-4EF1-9E2C-92601D6E39C4}" type="pres">
      <dgm:prSet presAssocID="{71F5AB9C-8BE5-4EB3-9954-B3108B121741}" presName="centerShape" presStyleLbl="node0" presStyleIdx="0" presStyleCnt="1"/>
      <dgm:spPr/>
      <dgm:t>
        <a:bodyPr/>
        <a:lstStyle/>
        <a:p>
          <a:endParaRPr lang="es-ES"/>
        </a:p>
      </dgm:t>
    </dgm:pt>
    <dgm:pt modelId="{CAC203F6-62E4-4A07-B7C7-A321D8E76B6A}" type="pres">
      <dgm:prSet presAssocID="{44CB9029-F952-4356-9209-2C12C0A8E3EE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740B3AE4-5A4F-4032-942C-DA4EBB521EF5}" type="pres">
      <dgm:prSet presAssocID="{B611803C-ABE2-4D86-AF0A-C6F9BDA64BE6}" presName="node" presStyleLbl="node1" presStyleIdx="0" presStyleCnt="3" custScaleX="1125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E93126-06E1-4A16-A46C-8DA3719E8A48}" type="pres">
      <dgm:prSet presAssocID="{5DF7DD1A-A984-4A55-85F0-B58DD4D8C60D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EEE24A18-90E2-4B84-A099-EAFE9077EA10}" type="pres">
      <dgm:prSet presAssocID="{C0274988-4280-46A6-811F-A1BC4D4C8CE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F66A82-C870-4FB0-AFA8-7D7DFF685E15}" type="pres">
      <dgm:prSet presAssocID="{3F638CF5-D416-4E49-A4CE-0444370594DE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9C9E354C-7030-475B-A907-DE37902F1E6C}" type="pres">
      <dgm:prSet presAssocID="{5C5FBF6F-9FAB-4F29-BA0A-B3104CD223D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6066135-C5ED-41CE-BB24-E61E83F8653C}" type="presOf" srcId="{71F5AB9C-8BE5-4EB3-9954-B3108B121741}" destId="{F045A3A8-74A4-4EF1-9E2C-92601D6E39C4}" srcOrd="0" destOrd="0" presId="urn:microsoft.com/office/officeart/2005/8/layout/radial4"/>
    <dgm:cxn modelId="{C845A5A5-C637-4876-ABE3-B14B81AC6A95}" type="presOf" srcId="{3F638CF5-D416-4E49-A4CE-0444370594DE}" destId="{F1F66A82-C870-4FB0-AFA8-7D7DFF685E15}" srcOrd="0" destOrd="0" presId="urn:microsoft.com/office/officeart/2005/8/layout/radial4"/>
    <dgm:cxn modelId="{5EFBE5B4-42A8-4546-BEF8-E6E8C15D616A}" type="presOf" srcId="{B611803C-ABE2-4D86-AF0A-C6F9BDA64BE6}" destId="{740B3AE4-5A4F-4032-942C-DA4EBB521EF5}" srcOrd="0" destOrd="0" presId="urn:microsoft.com/office/officeart/2005/8/layout/radial4"/>
    <dgm:cxn modelId="{5A851CDC-A1D2-4206-8DC9-5AD055A58585}" type="presOf" srcId="{44CB9029-F952-4356-9209-2C12C0A8E3EE}" destId="{CAC203F6-62E4-4A07-B7C7-A321D8E76B6A}" srcOrd="0" destOrd="0" presId="urn:microsoft.com/office/officeart/2005/8/layout/radial4"/>
    <dgm:cxn modelId="{BE29DA08-D74A-4C39-8A5C-74425FD6DB75}" type="presOf" srcId="{C0274988-4280-46A6-811F-A1BC4D4C8CE1}" destId="{EEE24A18-90E2-4B84-A099-EAFE9077EA10}" srcOrd="0" destOrd="0" presId="urn:microsoft.com/office/officeart/2005/8/layout/radial4"/>
    <dgm:cxn modelId="{1D125A94-03BA-4604-A5D4-7A0765D371DB}" srcId="{E890BBC6-A08B-4C7E-86BF-D88B793EEF89}" destId="{71F5AB9C-8BE5-4EB3-9954-B3108B121741}" srcOrd="0" destOrd="0" parTransId="{3B7D75C7-EFD2-428E-B847-B7E8536BC8DC}" sibTransId="{3BCB0069-CFDF-4CBC-8DAB-0B0501B47319}"/>
    <dgm:cxn modelId="{74E861B2-8F74-4F58-A852-493AE08217EE}" type="presOf" srcId="{E890BBC6-A08B-4C7E-86BF-D88B793EEF89}" destId="{9AEF43E2-8D50-4162-A3DC-C819FCBD6E2A}" srcOrd="0" destOrd="0" presId="urn:microsoft.com/office/officeart/2005/8/layout/radial4"/>
    <dgm:cxn modelId="{87F146C7-0A8E-4AD7-A8C9-F8A6DF071F1C}" type="presOf" srcId="{5DF7DD1A-A984-4A55-85F0-B58DD4D8C60D}" destId="{33E93126-06E1-4A16-A46C-8DA3719E8A48}" srcOrd="0" destOrd="0" presId="urn:microsoft.com/office/officeart/2005/8/layout/radial4"/>
    <dgm:cxn modelId="{C116E7E4-6EEC-46BE-8E2B-4943C4BB02F1}" type="presOf" srcId="{5C5FBF6F-9FAB-4F29-BA0A-B3104CD223DC}" destId="{9C9E354C-7030-475B-A907-DE37902F1E6C}" srcOrd="0" destOrd="0" presId="urn:microsoft.com/office/officeart/2005/8/layout/radial4"/>
    <dgm:cxn modelId="{4D30215C-4328-40B8-A9DB-E0777EBA7386}" srcId="{71F5AB9C-8BE5-4EB3-9954-B3108B121741}" destId="{B611803C-ABE2-4D86-AF0A-C6F9BDA64BE6}" srcOrd="0" destOrd="0" parTransId="{44CB9029-F952-4356-9209-2C12C0A8E3EE}" sibTransId="{7EF2FF26-7663-4032-A734-62FC7E557ECE}"/>
    <dgm:cxn modelId="{5FC4D990-6C61-46E6-BA2B-1C25813C3076}" srcId="{71F5AB9C-8BE5-4EB3-9954-B3108B121741}" destId="{5C5FBF6F-9FAB-4F29-BA0A-B3104CD223DC}" srcOrd="2" destOrd="0" parTransId="{3F638CF5-D416-4E49-A4CE-0444370594DE}" sibTransId="{69E38919-7B20-4D5F-95A9-8F9CEECE9B2E}"/>
    <dgm:cxn modelId="{31436EA9-4ACB-4105-8379-60FE271D8615}" srcId="{71F5AB9C-8BE5-4EB3-9954-B3108B121741}" destId="{C0274988-4280-46A6-811F-A1BC4D4C8CE1}" srcOrd="1" destOrd="0" parTransId="{5DF7DD1A-A984-4A55-85F0-B58DD4D8C60D}" sibTransId="{7DCF9ED0-819D-4919-B4F9-316DF5F537A0}"/>
    <dgm:cxn modelId="{B7E592C4-4966-4B18-8398-FD4BEE5604D0}" type="presParOf" srcId="{9AEF43E2-8D50-4162-A3DC-C819FCBD6E2A}" destId="{F045A3A8-74A4-4EF1-9E2C-92601D6E39C4}" srcOrd="0" destOrd="0" presId="urn:microsoft.com/office/officeart/2005/8/layout/radial4"/>
    <dgm:cxn modelId="{D2BA5418-40CA-40F3-80E3-23C4A35F6C76}" type="presParOf" srcId="{9AEF43E2-8D50-4162-A3DC-C819FCBD6E2A}" destId="{CAC203F6-62E4-4A07-B7C7-A321D8E76B6A}" srcOrd="1" destOrd="0" presId="urn:microsoft.com/office/officeart/2005/8/layout/radial4"/>
    <dgm:cxn modelId="{9D76EEAB-941D-4C76-97DC-DB511C7E4160}" type="presParOf" srcId="{9AEF43E2-8D50-4162-A3DC-C819FCBD6E2A}" destId="{740B3AE4-5A4F-4032-942C-DA4EBB521EF5}" srcOrd="2" destOrd="0" presId="urn:microsoft.com/office/officeart/2005/8/layout/radial4"/>
    <dgm:cxn modelId="{CEFA743B-3032-4601-A0B3-6C7B0B8D0235}" type="presParOf" srcId="{9AEF43E2-8D50-4162-A3DC-C819FCBD6E2A}" destId="{33E93126-06E1-4A16-A46C-8DA3719E8A48}" srcOrd="3" destOrd="0" presId="urn:microsoft.com/office/officeart/2005/8/layout/radial4"/>
    <dgm:cxn modelId="{2DC05B72-2D6C-41B5-A9F7-C336FBE0D41E}" type="presParOf" srcId="{9AEF43E2-8D50-4162-A3DC-C819FCBD6E2A}" destId="{EEE24A18-90E2-4B84-A099-EAFE9077EA10}" srcOrd="4" destOrd="0" presId="urn:microsoft.com/office/officeart/2005/8/layout/radial4"/>
    <dgm:cxn modelId="{163E23ED-4BCE-4ED2-B798-17461D84E5F5}" type="presParOf" srcId="{9AEF43E2-8D50-4162-A3DC-C819FCBD6E2A}" destId="{F1F66A82-C870-4FB0-AFA8-7D7DFF685E15}" srcOrd="5" destOrd="0" presId="urn:microsoft.com/office/officeart/2005/8/layout/radial4"/>
    <dgm:cxn modelId="{C39CBC55-E006-4B79-B52B-09F456365067}" type="presParOf" srcId="{9AEF43E2-8D50-4162-A3DC-C819FCBD6E2A}" destId="{9C9E354C-7030-475B-A907-DE37902F1E6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C1BCFDE-EF43-4869-9BDB-4A1B3186FEE2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54726E29-C604-4F37-9A8E-C98D1A58E12D}">
      <dgm:prSet phldrT="[Texto]" custT="1"/>
      <dgm:spPr/>
      <dgm:t>
        <a:bodyPr/>
        <a:lstStyle/>
        <a:p>
          <a:pPr algn="just"/>
          <a:r>
            <a:rPr lang="es-E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Motivo o la razón de ser de una organización </a:t>
          </a:r>
          <a:endParaRPr lang="es-ES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5C99D0-A72A-4871-A65B-B20D767752DA}" type="parTrans" cxnId="{0B4EA84A-80F8-4C0F-B8B7-513C5C21A07D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789D53-0283-4FC9-BB8C-3466F411B611}" type="sibTrans" cxnId="{0B4EA84A-80F8-4C0F-B8B7-513C5C21A07D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EE7438-DBA1-4B23-A644-BF29680DA2F1}">
      <dgm:prSet phldrT="[Texto]" custT="1"/>
      <dgm:spPr/>
      <dgm:t>
        <a:bodyPr/>
        <a:lstStyle/>
        <a:p>
          <a:pPr algn="just"/>
          <a:r>
            <a:rPr lang="es-ES" sz="2200" dirty="0" smtClean="0">
              <a:latin typeface="Arial" panose="020B0604020202020204" pitchFamily="34" charset="0"/>
              <a:cs typeface="Arial" panose="020B0604020202020204" pitchFamily="34" charset="0"/>
            </a:rPr>
            <a:t>Se enfoca en el presente </a:t>
          </a:r>
          <a:endParaRPr lang="es-E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8B19AD-2FB7-4498-BE76-FACEC62673F8}" type="parTrans" cxnId="{0EC6D6F5-AB3A-4B30-9A20-7D107ACC584D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DD5B7F-72FB-4B7A-AA33-B5176FD16F26}" type="sibTrans" cxnId="{0EC6D6F5-AB3A-4B30-9A20-7D107ACC584D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63AEAD-CF47-4B41-B2B1-0FF7B703F964}">
      <dgm:prSet phldrT="[Texto]" custT="1"/>
      <dgm:spPr/>
      <dgm:t>
        <a:bodyPr/>
        <a:lstStyle/>
        <a:p>
          <a:pPr algn="just"/>
          <a:r>
            <a:rPr lang="es-ES" sz="2200" dirty="0" smtClean="0">
              <a:latin typeface="Arial" panose="020B0604020202020204" pitchFamily="34" charset="0"/>
              <a:cs typeface="Arial" panose="020B0604020202020204" pitchFamily="34" charset="0"/>
            </a:rPr>
            <a:t>Actividad  que justifica lo que el individuo esta haciendo en el momento </a:t>
          </a:r>
          <a:endParaRPr lang="es-E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993B72-A17F-4F32-A3D5-A4DDCDEB93C7}" type="parTrans" cxnId="{A518ED7F-4524-452D-A289-25645BE47CD8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7C2602-96DA-4573-BDAB-F3A29324FF1F}" type="sibTrans" cxnId="{A518ED7F-4524-452D-A289-25645BE47CD8}">
      <dgm:prSet/>
      <dgm:spPr/>
      <dgm:t>
        <a:bodyPr/>
        <a:lstStyle/>
        <a:p>
          <a:pPr algn="just"/>
          <a:endParaRPr lang="es-E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AB082A-47BA-43E7-8CEC-C02115AE00A8}" type="pres">
      <dgm:prSet presAssocID="{4C1BCFDE-EF43-4869-9BDB-4A1B3186FEE2}" presName="Name0" presStyleCnt="0">
        <dgm:presLayoutVars>
          <dgm:dir/>
          <dgm:resizeHandles val="exact"/>
        </dgm:presLayoutVars>
      </dgm:prSet>
      <dgm:spPr/>
    </dgm:pt>
    <dgm:pt modelId="{DECD5DEF-F12C-4BBA-AE2D-9F3950F425CF}" type="pres">
      <dgm:prSet presAssocID="{4C1BCFDE-EF43-4869-9BDB-4A1B3186FEE2}" presName="arrow" presStyleLbl="bgShp" presStyleIdx="0" presStyleCnt="1"/>
      <dgm:spPr>
        <a:solidFill>
          <a:srgbClr val="FF99CC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03BFFF4-530C-494E-84BA-F1964EB6C619}" type="pres">
      <dgm:prSet presAssocID="{4C1BCFDE-EF43-4869-9BDB-4A1B3186FEE2}" presName="points" presStyleCnt="0"/>
      <dgm:spPr/>
    </dgm:pt>
    <dgm:pt modelId="{71E745A5-AA0F-42BC-9F89-7A574E99EB30}" type="pres">
      <dgm:prSet presAssocID="{54726E29-C604-4F37-9A8E-C98D1A58E12D}" presName="compositeA" presStyleCnt="0"/>
      <dgm:spPr/>
    </dgm:pt>
    <dgm:pt modelId="{77E8BDE8-CA74-40FF-B686-B01BDBB054E5}" type="pres">
      <dgm:prSet presAssocID="{54726E29-C604-4F37-9A8E-C98D1A58E12D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8AE0BB-1A7A-4D55-8DA2-EFF96F435B55}" type="pres">
      <dgm:prSet presAssocID="{54726E29-C604-4F37-9A8E-C98D1A58E12D}" presName="circleA" presStyleLbl="node1" presStyleIdx="0" presStyleCnt="3"/>
      <dgm:spPr/>
    </dgm:pt>
    <dgm:pt modelId="{12B83E59-C857-4D51-9EC6-E9E94F422391}" type="pres">
      <dgm:prSet presAssocID="{54726E29-C604-4F37-9A8E-C98D1A58E12D}" presName="spaceA" presStyleCnt="0"/>
      <dgm:spPr/>
    </dgm:pt>
    <dgm:pt modelId="{0FC9A70E-712E-43A0-80F2-BB57F46486D1}" type="pres">
      <dgm:prSet presAssocID="{23789D53-0283-4FC9-BB8C-3466F411B611}" presName="space" presStyleCnt="0"/>
      <dgm:spPr/>
    </dgm:pt>
    <dgm:pt modelId="{01FA6ED8-F623-44B0-B09F-01FB451056CF}" type="pres">
      <dgm:prSet presAssocID="{A9EE7438-DBA1-4B23-A644-BF29680DA2F1}" presName="compositeB" presStyleCnt="0"/>
      <dgm:spPr/>
    </dgm:pt>
    <dgm:pt modelId="{7B8F1610-DDDC-4DA2-A85E-E29F6498EB96}" type="pres">
      <dgm:prSet presAssocID="{A9EE7438-DBA1-4B23-A644-BF29680DA2F1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932FF4-628B-446E-8A36-74701BA24654}" type="pres">
      <dgm:prSet presAssocID="{A9EE7438-DBA1-4B23-A644-BF29680DA2F1}" presName="circleB" presStyleLbl="node1" presStyleIdx="1" presStyleCnt="3"/>
      <dgm:spPr/>
    </dgm:pt>
    <dgm:pt modelId="{62366A6E-D19F-4AC1-A80B-FA963E1B352E}" type="pres">
      <dgm:prSet presAssocID="{A9EE7438-DBA1-4B23-A644-BF29680DA2F1}" presName="spaceB" presStyleCnt="0"/>
      <dgm:spPr/>
    </dgm:pt>
    <dgm:pt modelId="{AF209DE5-EE5A-43BF-86C9-B62A8DC852CA}" type="pres">
      <dgm:prSet presAssocID="{F0DD5B7F-72FB-4B7A-AA33-B5176FD16F26}" presName="space" presStyleCnt="0"/>
      <dgm:spPr/>
    </dgm:pt>
    <dgm:pt modelId="{213110F4-C4CB-4C7B-8BCB-D53EC5DD3438}" type="pres">
      <dgm:prSet presAssocID="{6563AEAD-CF47-4B41-B2B1-0FF7B703F964}" presName="compositeA" presStyleCnt="0"/>
      <dgm:spPr/>
    </dgm:pt>
    <dgm:pt modelId="{5E69C558-15E9-46AC-BE5E-7906A0FECA62}" type="pres">
      <dgm:prSet presAssocID="{6563AEAD-CF47-4B41-B2B1-0FF7B703F964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2D1727-8ABD-423D-A95D-82107C21B748}" type="pres">
      <dgm:prSet presAssocID="{6563AEAD-CF47-4B41-B2B1-0FF7B703F964}" presName="circleA" presStyleLbl="node1" presStyleIdx="2" presStyleCnt="3"/>
      <dgm:spPr/>
    </dgm:pt>
    <dgm:pt modelId="{D07A9D3D-0D76-4008-805D-5E645104B2C9}" type="pres">
      <dgm:prSet presAssocID="{6563AEAD-CF47-4B41-B2B1-0FF7B703F964}" presName="spaceA" presStyleCnt="0"/>
      <dgm:spPr/>
    </dgm:pt>
  </dgm:ptLst>
  <dgm:cxnLst>
    <dgm:cxn modelId="{0B4EA84A-80F8-4C0F-B8B7-513C5C21A07D}" srcId="{4C1BCFDE-EF43-4869-9BDB-4A1B3186FEE2}" destId="{54726E29-C604-4F37-9A8E-C98D1A58E12D}" srcOrd="0" destOrd="0" parTransId="{0C5C99D0-A72A-4871-A65B-B20D767752DA}" sibTransId="{23789D53-0283-4FC9-BB8C-3466F411B611}"/>
    <dgm:cxn modelId="{D6814003-FBBA-4E4A-BCD1-037DD72E222A}" type="presOf" srcId="{6563AEAD-CF47-4B41-B2B1-0FF7B703F964}" destId="{5E69C558-15E9-46AC-BE5E-7906A0FECA62}" srcOrd="0" destOrd="0" presId="urn:microsoft.com/office/officeart/2005/8/layout/hProcess11"/>
    <dgm:cxn modelId="{D0413CCE-4EA9-4304-9BAC-6E4329BBBF99}" type="presOf" srcId="{4C1BCFDE-EF43-4869-9BDB-4A1B3186FEE2}" destId="{0CAB082A-47BA-43E7-8CEC-C02115AE00A8}" srcOrd="0" destOrd="0" presId="urn:microsoft.com/office/officeart/2005/8/layout/hProcess11"/>
    <dgm:cxn modelId="{5947F2C8-9632-4CF3-8528-5992F372E51F}" type="presOf" srcId="{54726E29-C604-4F37-9A8E-C98D1A58E12D}" destId="{77E8BDE8-CA74-40FF-B686-B01BDBB054E5}" srcOrd="0" destOrd="0" presId="urn:microsoft.com/office/officeart/2005/8/layout/hProcess11"/>
    <dgm:cxn modelId="{A518ED7F-4524-452D-A289-25645BE47CD8}" srcId="{4C1BCFDE-EF43-4869-9BDB-4A1B3186FEE2}" destId="{6563AEAD-CF47-4B41-B2B1-0FF7B703F964}" srcOrd="2" destOrd="0" parTransId="{AF993B72-A17F-4F32-A3D5-A4DDCDEB93C7}" sibTransId="{D77C2602-96DA-4573-BDAB-F3A29324FF1F}"/>
    <dgm:cxn modelId="{0EC6D6F5-AB3A-4B30-9A20-7D107ACC584D}" srcId="{4C1BCFDE-EF43-4869-9BDB-4A1B3186FEE2}" destId="{A9EE7438-DBA1-4B23-A644-BF29680DA2F1}" srcOrd="1" destOrd="0" parTransId="{B08B19AD-2FB7-4498-BE76-FACEC62673F8}" sibTransId="{F0DD5B7F-72FB-4B7A-AA33-B5176FD16F26}"/>
    <dgm:cxn modelId="{73E90046-65CC-4F80-8773-13F0641C127D}" type="presOf" srcId="{A9EE7438-DBA1-4B23-A644-BF29680DA2F1}" destId="{7B8F1610-DDDC-4DA2-A85E-E29F6498EB96}" srcOrd="0" destOrd="0" presId="urn:microsoft.com/office/officeart/2005/8/layout/hProcess11"/>
    <dgm:cxn modelId="{3B382CED-8B75-4565-9FF1-F1268BCAA54E}" type="presParOf" srcId="{0CAB082A-47BA-43E7-8CEC-C02115AE00A8}" destId="{DECD5DEF-F12C-4BBA-AE2D-9F3950F425CF}" srcOrd="0" destOrd="0" presId="urn:microsoft.com/office/officeart/2005/8/layout/hProcess11"/>
    <dgm:cxn modelId="{3FA23107-507E-4F08-B52D-B9FCB703397A}" type="presParOf" srcId="{0CAB082A-47BA-43E7-8CEC-C02115AE00A8}" destId="{B03BFFF4-530C-494E-84BA-F1964EB6C619}" srcOrd="1" destOrd="0" presId="urn:microsoft.com/office/officeart/2005/8/layout/hProcess11"/>
    <dgm:cxn modelId="{93BB820B-6ADA-4592-B9BC-B5B563D130AA}" type="presParOf" srcId="{B03BFFF4-530C-494E-84BA-F1964EB6C619}" destId="{71E745A5-AA0F-42BC-9F89-7A574E99EB30}" srcOrd="0" destOrd="0" presId="urn:microsoft.com/office/officeart/2005/8/layout/hProcess11"/>
    <dgm:cxn modelId="{AD64F175-D663-43AE-B309-21174045836D}" type="presParOf" srcId="{71E745A5-AA0F-42BC-9F89-7A574E99EB30}" destId="{77E8BDE8-CA74-40FF-B686-B01BDBB054E5}" srcOrd="0" destOrd="0" presId="urn:microsoft.com/office/officeart/2005/8/layout/hProcess11"/>
    <dgm:cxn modelId="{4324E5D7-A96A-41D3-B6F9-C12E8666701A}" type="presParOf" srcId="{71E745A5-AA0F-42BC-9F89-7A574E99EB30}" destId="{D98AE0BB-1A7A-4D55-8DA2-EFF96F435B55}" srcOrd="1" destOrd="0" presId="urn:microsoft.com/office/officeart/2005/8/layout/hProcess11"/>
    <dgm:cxn modelId="{BD133A85-2715-4746-A17D-84B64840BB28}" type="presParOf" srcId="{71E745A5-AA0F-42BC-9F89-7A574E99EB30}" destId="{12B83E59-C857-4D51-9EC6-E9E94F422391}" srcOrd="2" destOrd="0" presId="urn:microsoft.com/office/officeart/2005/8/layout/hProcess11"/>
    <dgm:cxn modelId="{8FE74538-4B5C-4A0F-8431-1908BC2F9E4C}" type="presParOf" srcId="{B03BFFF4-530C-494E-84BA-F1964EB6C619}" destId="{0FC9A70E-712E-43A0-80F2-BB57F46486D1}" srcOrd="1" destOrd="0" presId="urn:microsoft.com/office/officeart/2005/8/layout/hProcess11"/>
    <dgm:cxn modelId="{E5B650C2-AC83-426C-AD2B-E182C0DADF69}" type="presParOf" srcId="{B03BFFF4-530C-494E-84BA-F1964EB6C619}" destId="{01FA6ED8-F623-44B0-B09F-01FB451056CF}" srcOrd="2" destOrd="0" presId="urn:microsoft.com/office/officeart/2005/8/layout/hProcess11"/>
    <dgm:cxn modelId="{3369D3B3-7048-4CB0-8519-FFF0F0101C79}" type="presParOf" srcId="{01FA6ED8-F623-44B0-B09F-01FB451056CF}" destId="{7B8F1610-DDDC-4DA2-A85E-E29F6498EB96}" srcOrd="0" destOrd="0" presId="urn:microsoft.com/office/officeart/2005/8/layout/hProcess11"/>
    <dgm:cxn modelId="{F27A2393-8594-401B-B62F-664FE4EDB06A}" type="presParOf" srcId="{01FA6ED8-F623-44B0-B09F-01FB451056CF}" destId="{80932FF4-628B-446E-8A36-74701BA24654}" srcOrd="1" destOrd="0" presId="urn:microsoft.com/office/officeart/2005/8/layout/hProcess11"/>
    <dgm:cxn modelId="{89B3249D-234E-43AF-80EF-20558C9670B1}" type="presParOf" srcId="{01FA6ED8-F623-44B0-B09F-01FB451056CF}" destId="{62366A6E-D19F-4AC1-A80B-FA963E1B352E}" srcOrd="2" destOrd="0" presId="urn:microsoft.com/office/officeart/2005/8/layout/hProcess11"/>
    <dgm:cxn modelId="{FF4D76E3-263C-4455-AC0B-25788A73A196}" type="presParOf" srcId="{B03BFFF4-530C-494E-84BA-F1964EB6C619}" destId="{AF209DE5-EE5A-43BF-86C9-B62A8DC852CA}" srcOrd="3" destOrd="0" presId="urn:microsoft.com/office/officeart/2005/8/layout/hProcess11"/>
    <dgm:cxn modelId="{8BA07BD3-ADA7-4F7E-8329-705B7CD98A16}" type="presParOf" srcId="{B03BFFF4-530C-494E-84BA-F1964EB6C619}" destId="{213110F4-C4CB-4C7B-8BCB-D53EC5DD3438}" srcOrd="4" destOrd="0" presId="urn:microsoft.com/office/officeart/2005/8/layout/hProcess11"/>
    <dgm:cxn modelId="{3AC8C4A8-6FF3-4BFC-89E7-36DBD5EC54DB}" type="presParOf" srcId="{213110F4-C4CB-4C7B-8BCB-D53EC5DD3438}" destId="{5E69C558-15E9-46AC-BE5E-7906A0FECA62}" srcOrd="0" destOrd="0" presId="urn:microsoft.com/office/officeart/2005/8/layout/hProcess11"/>
    <dgm:cxn modelId="{27CFFEC6-4997-44CB-91A3-01DAF47CF784}" type="presParOf" srcId="{213110F4-C4CB-4C7B-8BCB-D53EC5DD3438}" destId="{A32D1727-8ABD-423D-A95D-82107C21B748}" srcOrd="1" destOrd="0" presId="urn:microsoft.com/office/officeart/2005/8/layout/hProcess11"/>
    <dgm:cxn modelId="{305AF176-A57E-4C30-AB12-9053CCDD4C74}" type="presParOf" srcId="{213110F4-C4CB-4C7B-8BCB-D53EC5DD3438}" destId="{D07A9D3D-0D76-4008-805D-5E645104B2C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4B9B9EE-6D6C-4890-B8DF-70055D423254}" type="doc">
      <dgm:prSet loTypeId="urn:microsoft.com/office/officeart/2005/8/layout/radial5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E4A350B-61AF-441E-85DD-2C170BA63ABF}">
      <dgm:prSet phldrT="[Texto]" custT="1"/>
      <dgm:spPr/>
      <dgm:t>
        <a:bodyPr/>
        <a:lstStyle/>
        <a:p>
          <a:pPr algn="ctr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Misión</a:t>
          </a:r>
          <a:r>
            <a:rPr lang="es-ES" sz="2800" b="1" dirty="0" smtClean="0"/>
            <a:t> </a:t>
          </a:r>
          <a:endParaRPr lang="es-ES" sz="2800" b="1" dirty="0"/>
        </a:p>
      </dgm:t>
    </dgm:pt>
    <dgm:pt modelId="{E426C11D-D5CA-4528-AB5F-FD7C765CDA1F}" type="parTrans" cxnId="{20240932-F79A-4B21-9777-77B145B30436}">
      <dgm:prSet/>
      <dgm:spPr/>
      <dgm:t>
        <a:bodyPr/>
        <a:lstStyle/>
        <a:p>
          <a:pPr algn="ctr"/>
          <a:endParaRPr lang="es-ES" sz="2000"/>
        </a:p>
      </dgm:t>
    </dgm:pt>
    <dgm:pt modelId="{022974EC-2AD7-49B9-AA37-16800AF65AF4}" type="sibTrans" cxnId="{20240932-F79A-4B21-9777-77B145B30436}">
      <dgm:prSet/>
      <dgm:spPr/>
      <dgm:t>
        <a:bodyPr/>
        <a:lstStyle/>
        <a:p>
          <a:pPr algn="ctr"/>
          <a:endParaRPr lang="es-ES" sz="2000"/>
        </a:p>
      </dgm:t>
    </dgm:pt>
    <dgm:pt modelId="{1B10593D-3EA9-402A-B81B-779871A9A409}">
      <dgm:prSet phldrT="[Texto]" custT="1"/>
      <dgm:spPr/>
      <dgm:t>
        <a:bodyPr/>
        <a:lstStyle/>
        <a:p>
          <a:pPr algn="ctr"/>
          <a:r>
            <a:rPr lang="es-ES" sz="2000" dirty="0" smtClean="0"/>
            <a:t>Depende  de la organización de la empresa </a:t>
          </a:r>
          <a:endParaRPr lang="es-ES" sz="2000" dirty="0"/>
        </a:p>
      </dgm:t>
    </dgm:pt>
    <dgm:pt modelId="{F9EECF17-4F31-4F1E-91AD-D8A7906A7731}" type="parTrans" cxnId="{46FF9873-0356-4FE1-93B0-9F9A50C1A8BA}">
      <dgm:prSet custT="1"/>
      <dgm:spPr/>
      <dgm:t>
        <a:bodyPr/>
        <a:lstStyle/>
        <a:p>
          <a:pPr algn="ctr"/>
          <a:endParaRPr lang="es-ES" sz="2000"/>
        </a:p>
      </dgm:t>
    </dgm:pt>
    <dgm:pt modelId="{DAF826AE-0018-41DF-B16B-10E15C99AF60}" type="sibTrans" cxnId="{46FF9873-0356-4FE1-93B0-9F9A50C1A8BA}">
      <dgm:prSet/>
      <dgm:spPr/>
      <dgm:t>
        <a:bodyPr/>
        <a:lstStyle/>
        <a:p>
          <a:pPr algn="ctr"/>
          <a:endParaRPr lang="es-ES" sz="2000"/>
        </a:p>
      </dgm:t>
    </dgm:pt>
    <dgm:pt modelId="{10AB1BCC-A8BB-441A-AB6E-640CB9F9C4B6}">
      <dgm:prSet phldrT="[Tex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Depende del tipo  de negocio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98C123-75D5-4C19-9883-E3FD09E4B7EF}" type="parTrans" cxnId="{71F8FE62-2267-494C-846A-EC0C74BD768A}">
      <dgm:prSet custT="1"/>
      <dgm:spPr/>
      <dgm:t>
        <a:bodyPr/>
        <a:lstStyle/>
        <a:p>
          <a:pPr algn="ctr"/>
          <a:endParaRPr lang="es-ES" sz="2000"/>
        </a:p>
      </dgm:t>
    </dgm:pt>
    <dgm:pt modelId="{122F0E5E-65A6-4E94-8A5B-657CD9E9B66C}" type="sibTrans" cxnId="{71F8FE62-2267-494C-846A-EC0C74BD768A}">
      <dgm:prSet/>
      <dgm:spPr/>
      <dgm:t>
        <a:bodyPr/>
        <a:lstStyle/>
        <a:p>
          <a:pPr algn="ctr"/>
          <a:endParaRPr lang="es-ES" sz="2000"/>
        </a:p>
      </dgm:t>
    </dgm:pt>
    <dgm:pt modelId="{7BF5A4C9-2902-47FD-858E-CED3A25F230F}">
      <dgm:prSet phldrT="[Texto]" custT="1"/>
      <dgm:spPr/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Necesidades de  población en momento dado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0BA9F9-7270-4E7D-8AF5-E808F8D09D42}" type="parTrans" cxnId="{6C8F56FA-E98F-4209-88E1-40E0B5B3EB76}">
      <dgm:prSet custT="1"/>
      <dgm:spPr/>
      <dgm:t>
        <a:bodyPr/>
        <a:lstStyle/>
        <a:p>
          <a:pPr algn="ctr"/>
          <a:endParaRPr lang="es-ES" sz="2000"/>
        </a:p>
      </dgm:t>
    </dgm:pt>
    <dgm:pt modelId="{0110C782-64D9-4959-804B-71DF3FB7832D}" type="sibTrans" cxnId="{6C8F56FA-E98F-4209-88E1-40E0B5B3EB76}">
      <dgm:prSet/>
      <dgm:spPr/>
      <dgm:t>
        <a:bodyPr/>
        <a:lstStyle/>
        <a:p>
          <a:pPr algn="ctr"/>
          <a:endParaRPr lang="es-ES" sz="2000"/>
        </a:p>
      </dgm:t>
    </dgm:pt>
    <dgm:pt modelId="{439D1F92-9CD1-4418-941F-17D2255DE983}">
      <dgm:prSet phldrT="[Texto]" custT="1"/>
      <dgm:spPr>
        <a:solidFill>
          <a:srgbClr val="92D050"/>
        </a:solidFill>
      </dgm:spPr>
      <dgm:t>
        <a:bodyPr/>
        <a:lstStyle/>
        <a:p>
          <a:pPr algn="ctr"/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Situación del mercado 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6F08EC-5FF2-4FCC-8FC8-9B74A4272489}" type="parTrans" cxnId="{66A045DC-3946-40FA-9495-87565607959F}">
      <dgm:prSet custT="1"/>
      <dgm:spPr/>
      <dgm:t>
        <a:bodyPr/>
        <a:lstStyle/>
        <a:p>
          <a:pPr algn="ctr"/>
          <a:endParaRPr lang="es-ES" sz="2000"/>
        </a:p>
      </dgm:t>
    </dgm:pt>
    <dgm:pt modelId="{B374B6A6-2806-4240-AF95-40B23F41AD33}" type="sibTrans" cxnId="{66A045DC-3946-40FA-9495-87565607959F}">
      <dgm:prSet/>
      <dgm:spPr/>
      <dgm:t>
        <a:bodyPr/>
        <a:lstStyle/>
        <a:p>
          <a:pPr algn="ctr"/>
          <a:endParaRPr lang="es-ES" sz="2000"/>
        </a:p>
      </dgm:t>
    </dgm:pt>
    <dgm:pt modelId="{6EB4A805-738B-438A-8284-D22FCBB0E0FE}" type="pres">
      <dgm:prSet presAssocID="{64B9B9EE-6D6C-4890-B8DF-70055D4232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2348D2-55A7-4711-9CEB-274A5A5D6D3C}" type="pres">
      <dgm:prSet presAssocID="{0E4A350B-61AF-441E-85DD-2C170BA63ABF}" presName="centerShape" presStyleLbl="node0" presStyleIdx="0" presStyleCnt="1" custScaleX="113074" custScaleY="107695"/>
      <dgm:spPr/>
      <dgm:t>
        <a:bodyPr/>
        <a:lstStyle/>
        <a:p>
          <a:endParaRPr lang="es-MX"/>
        </a:p>
      </dgm:t>
    </dgm:pt>
    <dgm:pt modelId="{79A82DF6-14EE-4B0B-B090-73541BBD3283}" type="pres">
      <dgm:prSet presAssocID="{F9EECF17-4F31-4F1E-91AD-D8A7906A7731}" presName="parTrans" presStyleLbl="sibTrans2D1" presStyleIdx="0" presStyleCnt="4"/>
      <dgm:spPr/>
      <dgm:t>
        <a:bodyPr/>
        <a:lstStyle/>
        <a:p>
          <a:endParaRPr lang="es-MX"/>
        </a:p>
      </dgm:t>
    </dgm:pt>
    <dgm:pt modelId="{1ECC4AB3-0A80-4532-B439-8EEE4A3C141E}" type="pres">
      <dgm:prSet presAssocID="{F9EECF17-4F31-4F1E-91AD-D8A7906A7731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BB10F6A0-7FDF-4F77-A27D-07857ED69A32}" type="pres">
      <dgm:prSet presAssocID="{1B10593D-3EA9-402A-B81B-779871A9A409}" presName="node" presStyleLbl="node1" presStyleIdx="0" presStyleCnt="4" custScaleX="120212" custScaleY="1219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C48333-DACE-4564-A14D-421BAC12EBC1}" type="pres">
      <dgm:prSet presAssocID="{A698C123-75D5-4C19-9883-E3FD09E4B7EF}" presName="parTrans" presStyleLbl="sibTrans2D1" presStyleIdx="1" presStyleCnt="4"/>
      <dgm:spPr/>
      <dgm:t>
        <a:bodyPr/>
        <a:lstStyle/>
        <a:p>
          <a:endParaRPr lang="es-MX"/>
        </a:p>
      </dgm:t>
    </dgm:pt>
    <dgm:pt modelId="{B742249C-C036-4AE8-B16B-436154B38229}" type="pres">
      <dgm:prSet presAssocID="{A698C123-75D5-4C19-9883-E3FD09E4B7EF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E29FD9C3-E280-4BE2-A6FF-4BA6918FDCE3}" type="pres">
      <dgm:prSet presAssocID="{10AB1BCC-A8BB-441A-AB6E-640CB9F9C4B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6485A0-CD69-42E1-9D17-6B7189F3E192}" type="pres">
      <dgm:prSet presAssocID="{EA0BA9F9-7270-4E7D-8AF5-E808F8D09D42}" presName="parTrans" presStyleLbl="sibTrans2D1" presStyleIdx="2" presStyleCnt="4"/>
      <dgm:spPr/>
      <dgm:t>
        <a:bodyPr/>
        <a:lstStyle/>
        <a:p>
          <a:endParaRPr lang="es-MX"/>
        </a:p>
      </dgm:t>
    </dgm:pt>
    <dgm:pt modelId="{5FDB1D29-E204-4EAC-BEC7-6DE3EFCDAC78}" type="pres">
      <dgm:prSet presAssocID="{EA0BA9F9-7270-4E7D-8AF5-E808F8D09D42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03E4FBA1-1B8C-48CA-B760-568B73715C43}" type="pres">
      <dgm:prSet presAssocID="{7BF5A4C9-2902-47FD-858E-CED3A25F230F}" presName="node" presStyleLbl="node1" presStyleIdx="2" presStyleCnt="4" custScaleX="136859" custScaleY="1049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164D1E-811E-48EA-8527-88515396024D}" type="pres">
      <dgm:prSet presAssocID="{ED6F08EC-5FF2-4FCC-8FC8-9B74A4272489}" presName="parTrans" presStyleLbl="sibTrans2D1" presStyleIdx="3" presStyleCnt="4"/>
      <dgm:spPr/>
      <dgm:t>
        <a:bodyPr/>
        <a:lstStyle/>
        <a:p>
          <a:endParaRPr lang="es-MX"/>
        </a:p>
      </dgm:t>
    </dgm:pt>
    <dgm:pt modelId="{8A496A9A-B4B3-423D-82BA-AF7EE157E29C}" type="pres">
      <dgm:prSet presAssocID="{ED6F08EC-5FF2-4FCC-8FC8-9B74A4272489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1DCE29A1-B9E6-4F6F-999A-54D5D86197F9}" type="pres">
      <dgm:prSet presAssocID="{439D1F92-9CD1-4418-941F-17D2255DE98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36D1395-761B-46E5-80C2-029A66A2A7D2}" type="presOf" srcId="{439D1F92-9CD1-4418-941F-17D2255DE983}" destId="{1DCE29A1-B9E6-4F6F-999A-54D5D86197F9}" srcOrd="0" destOrd="0" presId="urn:microsoft.com/office/officeart/2005/8/layout/radial5"/>
    <dgm:cxn modelId="{C4B05C89-F2D2-44DA-8F73-0FEE433C59FB}" type="presOf" srcId="{A698C123-75D5-4C19-9883-E3FD09E4B7EF}" destId="{6DC48333-DACE-4564-A14D-421BAC12EBC1}" srcOrd="0" destOrd="0" presId="urn:microsoft.com/office/officeart/2005/8/layout/radial5"/>
    <dgm:cxn modelId="{3A666045-7E63-413C-81D4-2AAFA9CD052C}" type="presOf" srcId="{A698C123-75D5-4C19-9883-E3FD09E4B7EF}" destId="{B742249C-C036-4AE8-B16B-436154B38229}" srcOrd="1" destOrd="0" presId="urn:microsoft.com/office/officeart/2005/8/layout/radial5"/>
    <dgm:cxn modelId="{6C8F56FA-E98F-4209-88E1-40E0B5B3EB76}" srcId="{0E4A350B-61AF-441E-85DD-2C170BA63ABF}" destId="{7BF5A4C9-2902-47FD-858E-CED3A25F230F}" srcOrd="2" destOrd="0" parTransId="{EA0BA9F9-7270-4E7D-8AF5-E808F8D09D42}" sibTransId="{0110C782-64D9-4959-804B-71DF3FB7832D}"/>
    <dgm:cxn modelId="{FBE69729-FF21-401B-9890-4EAE86004AC1}" type="presOf" srcId="{EA0BA9F9-7270-4E7D-8AF5-E808F8D09D42}" destId="{5FDB1D29-E204-4EAC-BEC7-6DE3EFCDAC78}" srcOrd="1" destOrd="0" presId="urn:microsoft.com/office/officeart/2005/8/layout/radial5"/>
    <dgm:cxn modelId="{192FE046-B78B-4C74-BA97-F9A862E1EA77}" type="presOf" srcId="{64B9B9EE-6D6C-4890-B8DF-70055D423254}" destId="{6EB4A805-738B-438A-8284-D22FCBB0E0FE}" srcOrd="0" destOrd="0" presId="urn:microsoft.com/office/officeart/2005/8/layout/radial5"/>
    <dgm:cxn modelId="{46FF9873-0356-4FE1-93B0-9F9A50C1A8BA}" srcId="{0E4A350B-61AF-441E-85DD-2C170BA63ABF}" destId="{1B10593D-3EA9-402A-B81B-779871A9A409}" srcOrd="0" destOrd="0" parTransId="{F9EECF17-4F31-4F1E-91AD-D8A7906A7731}" sibTransId="{DAF826AE-0018-41DF-B16B-10E15C99AF60}"/>
    <dgm:cxn modelId="{20240932-F79A-4B21-9777-77B145B30436}" srcId="{64B9B9EE-6D6C-4890-B8DF-70055D423254}" destId="{0E4A350B-61AF-441E-85DD-2C170BA63ABF}" srcOrd="0" destOrd="0" parTransId="{E426C11D-D5CA-4528-AB5F-FD7C765CDA1F}" sibTransId="{022974EC-2AD7-49B9-AA37-16800AF65AF4}"/>
    <dgm:cxn modelId="{1BDFE064-3A31-46A3-841D-9A0A84ADEA94}" type="presOf" srcId="{F9EECF17-4F31-4F1E-91AD-D8A7906A7731}" destId="{1ECC4AB3-0A80-4532-B439-8EEE4A3C141E}" srcOrd="1" destOrd="0" presId="urn:microsoft.com/office/officeart/2005/8/layout/radial5"/>
    <dgm:cxn modelId="{95379CE3-1512-4EC5-B158-6142F019A370}" type="presOf" srcId="{7BF5A4C9-2902-47FD-858E-CED3A25F230F}" destId="{03E4FBA1-1B8C-48CA-B760-568B73715C43}" srcOrd="0" destOrd="0" presId="urn:microsoft.com/office/officeart/2005/8/layout/radial5"/>
    <dgm:cxn modelId="{A87F158E-4973-47FA-84AC-44E692C93EAD}" type="presOf" srcId="{1B10593D-3EA9-402A-B81B-779871A9A409}" destId="{BB10F6A0-7FDF-4F77-A27D-07857ED69A32}" srcOrd="0" destOrd="0" presId="urn:microsoft.com/office/officeart/2005/8/layout/radial5"/>
    <dgm:cxn modelId="{AD052A1A-7CF4-41BF-9D1E-766526BE13F3}" type="presOf" srcId="{F9EECF17-4F31-4F1E-91AD-D8A7906A7731}" destId="{79A82DF6-14EE-4B0B-B090-73541BBD3283}" srcOrd="0" destOrd="0" presId="urn:microsoft.com/office/officeart/2005/8/layout/radial5"/>
    <dgm:cxn modelId="{71F8FE62-2267-494C-846A-EC0C74BD768A}" srcId="{0E4A350B-61AF-441E-85DD-2C170BA63ABF}" destId="{10AB1BCC-A8BB-441A-AB6E-640CB9F9C4B6}" srcOrd="1" destOrd="0" parTransId="{A698C123-75D5-4C19-9883-E3FD09E4B7EF}" sibTransId="{122F0E5E-65A6-4E94-8A5B-657CD9E9B66C}"/>
    <dgm:cxn modelId="{DF23B28A-D83D-40CB-8D78-C1AC27A69871}" type="presOf" srcId="{EA0BA9F9-7270-4E7D-8AF5-E808F8D09D42}" destId="{846485A0-CD69-42E1-9D17-6B7189F3E192}" srcOrd="0" destOrd="0" presId="urn:microsoft.com/office/officeart/2005/8/layout/radial5"/>
    <dgm:cxn modelId="{C29432EF-0A0C-448D-9324-BBF82BB9B82B}" type="presOf" srcId="{0E4A350B-61AF-441E-85DD-2C170BA63ABF}" destId="{AB2348D2-55A7-4711-9CEB-274A5A5D6D3C}" srcOrd="0" destOrd="0" presId="urn:microsoft.com/office/officeart/2005/8/layout/radial5"/>
    <dgm:cxn modelId="{F7EBA60D-311D-4C53-86DA-C0FE8BF78603}" type="presOf" srcId="{ED6F08EC-5FF2-4FCC-8FC8-9B74A4272489}" destId="{8A496A9A-B4B3-423D-82BA-AF7EE157E29C}" srcOrd="1" destOrd="0" presId="urn:microsoft.com/office/officeart/2005/8/layout/radial5"/>
    <dgm:cxn modelId="{543B529E-0446-4CCA-B762-736C89361308}" type="presOf" srcId="{ED6F08EC-5FF2-4FCC-8FC8-9B74A4272489}" destId="{52164D1E-811E-48EA-8527-88515396024D}" srcOrd="0" destOrd="0" presId="urn:microsoft.com/office/officeart/2005/8/layout/radial5"/>
    <dgm:cxn modelId="{177C1123-28FE-4DA4-81F5-C3C51635D04C}" type="presOf" srcId="{10AB1BCC-A8BB-441A-AB6E-640CB9F9C4B6}" destId="{E29FD9C3-E280-4BE2-A6FF-4BA6918FDCE3}" srcOrd="0" destOrd="0" presId="urn:microsoft.com/office/officeart/2005/8/layout/radial5"/>
    <dgm:cxn modelId="{66A045DC-3946-40FA-9495-87565607959F}" srcId="{0E4A350B-61AF-441E-85DD-2C170BA63ABF}" destId="{439D1F92-9CD1-4418-941F-17D2255DE983}" srcOrd="3" destOrd="0" parTransId="{ED6F08EC-5FF2-4FCC-8FC8-9B74A4272489}" sibTransId="{B374B6A6-2806-4240-AF95-40B23F41AD33}"/>
    <dgm:cxn modelId="{6654C413-35F9-4DDF-B352-18E702D201A3}" type="presParOf" srcId="{6EB4A805-738B-438A-8284-D22FCBB0E0FE}" destId="{AB2348D2-55A7-4711-9CEB-274A5A5D6D3C}" srcOrd="0" destOrd="0" presId="urn:microsoft.com/office/officeart/2005/8/layout/radial5"/>
    <dgm:cxn modelId="{7EA776F4-7301-4217-99B2-C151C93AFB66}" type="presParOf" srcId="{6EB4A805-738B-438A-8284-D22FCBB0E0FE}" destId="{79A82DF6-14EE-4B0B-B090-73541BBD3283}" srcOrd="1" destOrd="0" presId="urn:microsoft.com/office/officeart/2005/8/layout/radial5"/>
    <dgm:cxn modelId="{DC36C9BB-C96B-4B42-B48D-403C67E22120}" type="presParOf" srcId="{79A82DF6-14EE-4B0B-B090-73541BBD3283}" destId="{1ECC4AB3-0A80-4532-B439-8EEE4A3C141E}" srcOrd="0" destOrd="0" presId="urn:microsoft.com/office/officeart/2005/8/layout/radial5"/>
    <dgm:cxn modelId="{A338619F-D724-4031-8D83-75ACB9670F05}" type="presParOf" srcId="{6EB4A805-738B-438A-8284-D22FCBB0E0FE}" destId="{BB10F6A0-7FDF-4F77-A27D-07857ED69A32}" srcOrd="2" destOrd="0" presId="urn:microsoft.com/office/officeart/2005/8/layout/radial5"/>
    <dgm:cxn modelId="{958E8F23-995C-401C-AF38-260CD3FD2711}" type="presParOf" srcId="{6EB4A805-738B-438A-8284-D22FCBB0E0FE}" destId="{6DC48333-DACE-4564-A14D-421BAC12EBC1}" srcOrd="3" destOrd="0" presId="urn:microsoft.com/office/officeart/2005/8/layout/radial5"/>
    <dgm:cxn modelId="{90697C56-8F17-4359-BD2D-97C08A836CFC}" type="presParOf" srcId="{6DC48333-DACE-4564-A14D-421BAC12EBC1}" destId="{B742249C-C036-4AE8-B16B-436154B38229}" srcOrd="0" destOrd="0" presId="urn:microsoft.com/office/officeart/2005/8/layout/radial5"/>
    <dgm:cxn modelId="{F5A63A8F-87B3-4029-BFC7-D84E8AE84484}" type="presParOf" srcId="{6EB4A805-738B-438A-8284-D22FCBB0E0FE}" destId="{E29FD9C3-E280-4BE2-A6FF-4BA6918FDCE3}" srcOrd="4" destOrd="0" presId="urn:microsoft.com/office/officeart/2005/8/layout/radial5"/>
    <dgm:cxn modelId="{3D71B6BA-2E31-481F-B210-40AF9E58A33E}" type="presParOf" srcId="{6EB4A805-738B-438A-8284-D22FCBB0E0FE}" destId="{846485A0-CD69-42E1-9D17-6B7189F3E192}" srcOrd="5" destOrd="0" presId="urn:microsoft.com/office/officeart/2005/8/layout/radial5"/>
    <dgm:cxn modelId="{1AFDD917-6991-4E5A-A374-EF276A9AA601}" type="presParOf" srcId="{846485A0-CD69-42E1-9D17-6B7189F3E192}" destId="{5FDB1D29-E204-4EAC-BEC7-6DE3EFCDAC78}" srcOrd="0" destOrd="0" presId="urn:microsoft.com/office/officeart/2005/8/layout/radial5"/>
    <dgm:cxn modelId="{2DEC9710-FB64-4F49-A13E-C3B5312EF1B5}" type="presParOf" srcId="{6EB4A805-738B-438A-8284-D22FCBB0E0FE}" destId="{03E4FBA1-1B8C-48CA-B760-568B73715C43}" srcOrd="6" destOrd="0" presId="urn:microsoft.com/office/officeart/2005/8/layout/radial5"/>
    <dgm:cxn modelId="{F41AB0DF-8483-4A3E-90DF-01FFD6FC299B}" type="presParOf" srcId="{6EB4A805-738B-438A-8284-D22FCBB0E0FE}" destId="{52164D1E-811E-48EA-8527-88515396024D}" srcOrd="7" destOrd="0" presId="urn:microsoft.com/office/officeart/2005/8/layout/radial5"/>
    <dgm:cxn modelId="{634650F6-7FB7-4D83-B94F-046275921CC0}" type="presParOf" srcId="{52164D1E-811E-48EA-8527-88515396024D}" destId="{8A496A9A-B4B3-423D-82BA-AF7EE157E29C}" srcOrd="0" destOrd="0" presId="urn:microsoft.com/office/officeart/2005/8/layout/radial5"/>
    <dgm:cxn modelId="{530ECBF2-56ED-43BA-AB8E-9C0B07141AE2}" type="presParOf" srcId="{6EB4A805-738B-438A-8284-D22FCBB0E0FE}" destId="{1DCE29A1-B9E6-4F6F-999A-54D5D86197F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A88D49C-D08A-483C-AB7E-D2EF28F70874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</dgm:pt>
    <dgm:pt modelId="{9D594AB6-6957-4FFA-983D-8605EDA37A4E}">
      <dgm:prSet phldrT="[Texto]" custT="1"/>
      <dgm:spPr/>
      <dgm:t>
        <a:bodyPr/>
        <a:lstStyle/>
        <a:p>
          <a:pPr algn="ctr"/>
          <a:r>
            <a:rPr lang="es-ES" sz="2600" dirty="0" smtClean="0">
              <a:latin typeface="Arial" panose="020B0604020202020204" pitchFamily="34" charset="0"/>
              <a:cs typeface="Arial" panose="020B0604020202020204" pitchFamily="34" charset="0"/>
            </a:rPr>
            <a:t>Declaración </a:t>
          </a:r>
          <a:endParaRPr lang="es-ES" sz="2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600" dirty="0" smtClean="0">
              <a:latin typeface="Arial" panose="020B0604020202020204" pitchFamily="34" charset="0"/>
              <a:cs typeface="Arial" panose="020B0604020202020204" pitchFamily="34" charset="0"/>
            </a:rPr>
            <a:t>o </a:t>
          </a:r>
        </a:p>
        <a:p>
          <a:pPr algn="ctr"/>
          <a:r>
            <a:rPr lang="es-ES" sz="2600" dirty="0" smtClean="0">
              <a:latin typeface="Arial" panose="020B0604020202020204" pitchFamily="34" charset="0"/>
              <a:cs typeface="Arial" panose="020B0604020202020204" pitchFamily="34" charset="0"/>
            </a:rPr>
            <a:t>manifestación </a:t>
          </a:r>
          <a:endParaRPr lang="es-ES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E7ED2E-7753-4B12-9913-BC7A0FFF969B}" type="parTrans" cxnId="{2640055A-FBE9-492C-AAD0-341DD3EF8C4A}">
      <dgm:prSet/>
      <dgm:spPr/>
      <dgm:t>
        <a:bodyPr/>
        <a:lstStyle/>
        <a:p>
          <a:endParaRPr lang="es-ES"/>
        </a:p>
      </dgm:t>
    </dgm:pt>
    <dgm:pt modelId="{C330FE5E-C9FE-4273-B723-E9D205E27306}" type="sibTrans" cxnId="{2640055A-FBE9-492C-AAD0-341DD3EF8C4A}">
      <dgm:prSet/>
      <dgm:spPr/>
      <dgm:t>
        <a:bodyPr/>
        <a:lstStyle/>
        <a:p>
          <a:endParaRPr lang="es-ES"/>
        </a:p>
      </dgm:t>
    </dgm:pt>
    <dgm:pt modelId="{7E78428C-9559-4F06-9E5D-8CD502B6CB68}">
      <dgm:prSet phldrT="[Texto]" custT="1"/>
      <dgm:spPr/>
      <dgm:t>
        <a:bodyPr/>
        <a:lstStyle/>
        <a:p>
          <a:pPr algn="ctr"/>
          <a:r>
            <a:rPr lang="es-ES" sz="2600" dirty="0" smtClean="0">
              <a:latin typeface="Arial" panose="020B0604020202020204" pitchFamily="34" charset="0"/>
              <a:cs typeface="Arial" panose="020B0604020202020204" pitchFamily="34" charset="0"/>
            </a:rPr>
            <a:t>Indica hacia donde se dirige la empresa </a:t>
          </a:r>
          <a:endParaRPr lang="es-ES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641555-7C81-43F7-A854-784A52B8AB3A}" type="parTrans" cxnId="{061E68C0-19B3-4F10-86F3-A8EC589EC32F}">
      <dgm:prSet/>
      <dgm:spPr/>
      <dgm:t>
        <a:bodyPr/>
        <a:lstStyle/>
        <a:p>
          <a:endParaRPr lang="es-ES"/>
        </a:p>
      </dgm:t>
    </dgm:pt>
    <dgm:pt modelId="{63565A3D-281C-4B2C-B363-9189C68389B9}" type="sibTrans" cxnId="{061E68C0-19B3-4F10-86F3-A8EC589EC32F}">
      <dgm:prSet/>
      <dgm:spPr/>
      <dgm:t>
        <a:bodyPr/>
        <a:lstStyle/>
        <a:p>
          <a:endParaRPr lang="es-ES"/>
        </a:p>
      </dgm:t>
    </dgm:pt>
    <dgm:pt modelId="{1BEE0FA8-64E9-4493-AE2C-B66333BC3912}">
      <dgm:prSet phldrT="[Texto]" custT="1"/>
      <dgm:spPr/>
      <dgm:t>
        <a:bodyPr/>
        <a:lstStyle/>
        <a:p>
          <a:pPr algn="ctr"/>
          <a:r>
            <a:rPr lang="es-ES" sz="2600" dirty="0" smtClean="0">
              <a:latin typeface="Arial" panose="020B0604020202020204" pitchFamily="34" charset="0"/>
              <a:cs typeface="Arial" panose="020B0604020202020204" pitchFamily="34" charset="0"/>
            </a:rPr>
            <a:t>En lo que pretende convertirse en un largo plazo</a:t>
          </a:r>
          <a:endParaRPr lang="es-ES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E0AED9-16A3-4940-88CC-9BEF01A05D04}" type="parTrans" cxnId="{56F8A00C-9FDD-4B0D-A64A-EE9F26DD619D}">
      <dgm:prSet/>
      <dgm:spPr/>
      <dgm:t>
        <a:bodyPr/>
        <a:lstStyle/>
        <a:p>
          <a:endParaRPr lang="es-ES"/>
        </a:p>
      </dgm:t>
    </dgm:pt>
    <dgm:pt modelId="{6069DF90-52E0-4208-98A9-E54EFF7B691D}" type="sibTrans" cxnId="{56F8A00C-9FDD-4B0D-A64A-EE9F26DD619D}">
      <dgm:prSet/>
      <dgm:spPr/>
      <dgm:t>
        <a:bodyPr/>
        <a:lstStyle/>
        <a:p>
          <a:endParaRPr lang="es-ES"/>
        </a:p>
      </dgm:t>
    </dgm:pt>
    <dgm:pt modelId="{E3C259D0-C9F5-4B08-B6F0-7EFE4D860D76}" type="pres">
      <dgm:prSet presAssocID="{EA88D49C-D08A-483C-AB7E-D2EF28F70874}" presName="Name0" presStyleCnt="0">
        <dgm:presLayoutVars>
          <dgm:dir/>
          <dgm:resizeHandles val="exact"/>
        </dgm:presLayoutVars>
      </dgm:prSet>
      <dgm:spPr/>
    </dgm:pt>
    <dgm:pt modelId="{3DCA772B-1D2C-4A54-8C40-E4F77BCAADE4}" type="pres">
      <dgm:prSet presAssocID="{EA88D49C-D08A-483C-AB7E-D2EF28F70874}" presName="arrow" presStyleLbl="b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64D0EB1-635F-4DDA-872B-897A9E947C8A}" type="pres">
      <dgm:prSet presAssocID="{EA88D49C-D08A-483C-AB7E-D2EF28F70874}" presName="points" presStyleCnt="0"/>
      <dgm:spPr/>
    </dgm:pt>
    <dgm:pt modelId="{EAF8A3B8-BFF1-4D08-9A2F-E96D522C670C}" type="pres">
      <dgm:prSet presAssocID="{9D594AB6-6957-4FFA-983D-8605EDA37A4E}" presName="compositeA" presStyleCnt="0"/>
      <dgm:spPr/>
    </dgm:pt>
    <dgm:pt modelId="{9ECF22A7-3B6D-459A-9F55-09CEA8B2D8E9}" type="pres">
      <dgm:prSet presAssocID="{9D594AB6-6957-4FFA-983D-8605EDA37A4E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C5DF0F-FBD1-46C6-887B-B643251717CA}" type="pres">
      <dgm:prSet presAssocID="{9D594AB6-6957-4FFA-983D-8605EDA37A4E}" presName="circleA" presStyleLbl="node1" presStyleIdx="0" presStyleCnt="3"/>
      <dgm:spPr/>
    </dgm:pt>
    <dgm:pt modelId="{097B5160-427D-49F7-94D5-197D8959314E}" type="pres">
      <dgm:prSet presAssocID="{9D594AB6-6957-4FFA-983D-8605EDA37A4E}" presName="spaceA" presStyleCnt="0"/>
      <dgm:spPr/>
    </dgm:pt>
    <dgm:pt modelId="{5C2CAD3C-C83D-4C77-AD8D-5BBC9936DB08}" type="pres">
      <dgm:prSet presAssocID="{C330FE5E-C9FE-4273-B723-E9D205E27306}" presName="space" presStyleCnt="0"/>
      <dgm:spPr/>
    </dgm:pt>
    <dgm:pt modelId="{1D2CCA92-C5C2-4154-B77A-72AD8F98F76F}" type="pres">
      <dgm:prSet presAssocID="{7E78428C-9559-4F06-9E5D-8CD502B6CB68}" presName="compositeB" presStyleCnt="0"/>
      <dgm:spPr/>
    </dgm:pt>
    <dgm:pt modelId="{D651A77C-5661-4680-8D99-B40E30D005DA}" type="pres">
      <dgm:prSet presAssocID="{7E78428C-9559-4F06-9E5D-8CD502B6CB68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78A318-29AF-4479-B165-64664B47C837}" type="pres">
      <dgm:prSet presAssocID="{7E78428C-9559-4F06-9E5D-8CD502B6CB68}" presName="circleB" presStyleLbl="node1" presStyleIdx="1" presStyleCnt="3"/>
      <dgm:spPr/>
    </dgm:pt>
    <dgm:pt modelId="{6F9DC479-4764-43D6-8B41-55F5ECB2412C}" type="pres">
      <dgm:prSet presAssocID="{7E78428C-9559-4F06-9E5D-8CD502B6CB68}" presName="spaceB" presStyleCnt="0"/>
      <dgm:spPr/>
    </dgm:pt>
    <dgm:pt modelId="{826A7C57-C2A2-41B4-BBB5-3B9A12DB615E}" type="pres">
      <dgm:prSet presAssocID="{63565A3D-281C-4B2C-B363-9189C68389B9}" presName="space" presStyleCnt="0"/>
      <dgm:spPr/>
    </dgm:pt>
    <dgm:pt modelId="{056A0766-C04B-4B78-9540-224AD0231FAF}" type="pres">
      <dgm:prSet presAssocID="{1BEE0FA8-64E9-4493-AE2C-B66333BC3912}" presName="compositeA" presStyleCnt="0"/>
      <dgm:spPr/>
    </dgm:pt>
    <dgm:pt modelId="{A38620A9-DD2A-480B-9009-FB9ACD5DCCA8}" type="pres">
      <dgm:prSet presAssocID="{1BEE0FA8-64E9-4493-AE2C-B66333BC3912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7178A5-B2E9-4338-A91E-96DE98DDDBD1}" type="pres">
      <dgm:prSet presAssocID="{1BEE0FA8-64E9-4493-AE2C-B66333BC3912}" presName="circleA" presStyleLbl="node1" presStyleIdx="2" presStyleCnt="3"/>
      <dgm:spPr/>
    </dgm:pt>
    <dgm:pt modelId="{4BD3F32E-ACBF-4E57-8925-E8B887CB6EB8}" type="pres">
      <dgm:prSet presAssocID="{1BEE0FA8-64E9-4493-AE2C-B66333BC3912}" presName="spaceA" presStyleCnt="0"/>
      <dgm:spPr/>
    </dgm:pt>
  </dgm:ptLst>
  <dgm:cxnLst>
    <dgm:cxn modelId="{56F8A00C-9FDD-4B0D-A64A-EE9F26DD619D}" srcId="{EA88D49C-D08A-483C-AB7E-D2EF28F70874}" destId="{1BEE0FA8-64E9-4493-AE2C-B66333BC3912}" srcOrd="2" destOrd="0" parTransId="{03E0AED9-16A3-4940-88CC-9BEF01A05D04}" sibTransId="{6069DF90-52E0-4208-98A9-E54EFF7B691D}"/>
    <dgm:cxn modelId="{A72A95B5-778E-4041-A268-5214C7213309}" type="presOf" srcId="{7E78428C-9559-4F06-9E5D-8CD502B6CB68}" destId="{D651A77C-5661-4680-8D99-B40E30D005DA}" srcOrd="0" destOrd="0" presId="urn:microsoft.com/office/officeart/2005/8/layout/hProcess11"/>
    <dgm:cxn modelId="{061E68C0-19B3-4F10-86F3-A8EC589EC32F}" srcId="{EA88D49C-D08A-483C-AB7E-D2EF28F70874}" destId="{7E78428C-9559-4F06-9E5D-8CD502B6CB68}" srcOrd="1" destOrd="0" parTransId="{E1641555-7C81-43F7-A854-784A52B8AB3A}" sibTransId="{63565A3D-281C-4B2C-B363-9189C68389B9}"/>
    <dgm:cxn modelId="{C50E47CB-5FB4-45E4-8789-10F01FF5DF13}" type="presOf" srcId="{1BEE0FA8-64E9-4493-AE2C-B66333BC3912}" destId="{A38620A9-DD2A-480B-9009-FB9ACD5DCCA8}" srcOrd="0" destOrd="0" presId="urn:microsoft.com/office/officeart/2005/8/layout/hProcess11"/>
    <dgm:cxn modelId="{346231E5-A492-4140-8FE3-6907ED92E52A}" type="presOf" srcId="{9D594AB6-6957-4FFA-983D-8605EDA37A4E}" destId="{9ECF22A7-3B6D-459A-9F55-09CEA8B2D8E9}" srcOrd="0" destOrd="0" presId="urn:microsoft.com/office/officeart/2005/8/layout/hProcess11"/>
    <dgm:cxn modelId="{B39DB3AE-43A9-4275-8667-8D07BA557B32}" type="presOf" srcId="{EA88D49C-D08A-483C-AB7E-D2EF28F70874}" destId="{E3C259D0-C9F5-4B08-B6F0-7EFE4D860D76}" srcOrd="0" destOrd="0" presId="urn:microsoft.com/office/officeart/2005/8/layout/hProcess11"/>
    <dgm:cxn modelId="{2640055A-FBE9-492C-AAD0-341DD3EF8C4A}" srcId="{EA88D49C-D08A-483C-AB7E-D2EF28F70874}" destId="{9D594AB6-6957-4FFA-983D-8605EDA37A4E}" srcOrd="0" destOrd="0" parTransId="{4FE7ED2E-7753-4B12-9913-BC7A0FFF969B}" sibTransId="{C330FE5E-C9FE-4273-B723-E9D205E27306}"/>
    <dgm:cxn modelId="{0079D556-0E09-4207-BE9D-54DE1CF6C33F}" type="presParOf" srcId="{E3C259D0-C9F5-4B08-B6F0-7EFE4D860D76}" destId="{3DCA772B-1D2C-4A54-8C40-E4F77BCAADE4}" srcOrd="0" destOrd="0" presId="urn:microsoft.com/office/officeart/2005/8/layout/hProcess11"/>
    <dgm:cxn modelId="{F74AC514-B26D-4C77-99EB-C02984100D53}" type="presParOf" srcId="{E3C259D0-C9F5-4B08-B6F0-7EFE4D860D76}" destId="{E64D0EB1-635F-4DDA-872B-897A9E947C8A}" srcOrd="1" destOrd="0" presId="urn:microsoft.com/office/officeart/2005/8/layout/hProcess11"/>
    <dgm:cxn modelId="{1EF54766-DB3B-496C-A72A-DB0F7D8A0FFF}" type="presParOf" srcId="{E64D0EB1-635F-4DDA-872B-897A9E947C8A}" destId="{EAF8A3B8-BFF1-4D08-9A2F-E96D522C670C}" srcOrd="0" destOrd="0" presId="urn:microsoft.com/office/officeart/2005/8/layout/hProcess11"/>
    <dgm:cxn modelId="{B5899354-DDDA-41C1-9E69-228CBFB6E50A}" type="presParOf" srcId="{EAF8A3B8-BFF1-4D08-9A2F-E96D522C670C}" destId="{9ECF22A7-3B6D-459A-9F55-09CEA8B2D8E9}" srcOrd="0" destOrd="0" presId="urn:microsoft.com/office/officeart/2005/8/layout/hProcess11"/>
    <dgm:cxn modelId="{5470DD5A-9827-4E03-8213-2CF8C0B897F7}" type="presParOf" srcId="{EAF8A3B8-BFF1-4D08-9A2F-E96D522C670C}" destId="{F5C5DF0F-FBD1-46C6-887B-B643251717CA}" srcOrd="1" destOrd="0" presId="urn:microsoft.com/office/officeart/2005/8/layout/hProcess11"/>
    <dgm:cxn modelId="{84178873-6BAB-4A5F-AA3B-4CEA10022DF9}" type="presParOf" srcId="{EAF8A3B8-BFF1-4D08-9A2F-E96D522C670C}" destId="{097B5160-427D-49F7-94D5-197D8959314E}" srcOrd="2" destOrd="0" presId="urn:microsoft.com/office/officeart/2005/8/layout/hProcess11"/>
    <dgm:cxn modelId="{BAAA8740-455E-4B51-A1DF-2A1B36D69929}" type="presParOf" srcId="{E64D0EB1-635F-4DDA-872B-897A9E947C8A}" destId="{5C2CAD3C-C83D-4C77-AD8D-5BBC9936DB08}" srcOrd="1" destOrd="0" presId="urn:microsoft.com/office/officeart/2005/8/layout/hProcess11"/>
    <dgm:cxn modelId="{781FB240-9233-4756-9AA9-AF2BB68E74E8}" type="presParOf" srcId="{E64D0EB1-635F-4DDA-872B-897A9E947C8A}" destId="{1D2CCA92-C5C2-4154-B77A-72AD8F98F76F}" srcOrd="2" destOrd="0" presId="urn:microsoft.com/office/officeart/2005/8/layout/hProcess11"/>
    <dgm:cxn modelId="{156F780E-13A4-4C0A-8076-9BCE94054108}" type="presParOf" srcId="{1D2CCA92-C5C2-4154-B77A-72AD8F98F76F}" destId="{D651A77C-5661-4680-8D99-B40E30D005DA}" srcOrd="0" destOrd="0" presId="urn:microsoft.com/office/officeart/2005/8/layout/hProcess11"/>
    <dgm:cxn modelId="{C81A68DB-05EC-499C-BA8D-3E5E04C91BB3}" type="presParOf" srcId="{1D2CCA92-C5C2-4154-B77A-72AD8F98F76F}" destId="{B078A318-29AF-4479-B165-64664B47C837}" srcOrd="1" destOrd="0" presId="urn:microsoft.com/office/officeart/2005/8/layout/hProcess11"/>
    <dgm:cxn modelId="{5D1262D7-D024-4F8E-B6C3-EC37B28DF719}" type="presParOf" srcId="{1D2CCA92-C5C2-4154-B77A-72AD8F98F76F}" destId="{6F9DC479-4764-43D6-8B41-55F5ECB2412C}" srcOrd="2" destOrd="0" presId="urn:microsoft.com/office/officeart/2005/8/layout/hProcess11"/>
    <dgm:cxn modelId="{BB758C61-6ADF-4383-9D54-AD0410B9153C}" type="presParOf" srcId="{E64D0EB1-635F-4DDA-872B-897A9E947C8A}" destId="{826A7C57-C2A2-41B4-BBB5-3B9A12DB615E}" srcOrd="3" destOrd="0" presId="urn:microsoft.com/office/officeart/2005/8/layout/hProcess11"/>
    <dgm:cxn modelId="{83892F6B-ED54-4EA1-BB69-80B50EDCF72D}" type="presParOf" srcId="{E64D0EB1-635F-4DDA-872B-897A9E947C8A}" destId="{056A0766-C04B-4B78-9540-224AD0231FAF}" srcOrd="4" destOrd="0" presId="urn:microsoft.com/office/officeart/2005/8/layout/hProcess11"/>
    <dgm:cxn modelId="{64D4DB52-94AB-4FD8-8B47-8EDCA2FC5B9B}" type="presParOf" srcId="{056A0766-C04B-4B78-9540-224AD0231FAF}" destId="{A38620A9-DD2A-480B-9009-FB9ACD5DCCA8}" srcOrd="0" destOrd="0" presId="urn:microsoft.com/office/officeart/2005/8/layout/hProcess11"/>
    <dgm:cxn modelId="{832C09DB-4BAF-41CF-AEDC-CF9975E2AE09}" type="presParOf" srcId="{056A0766-C04B-4B78-9540-224AD0231FAF}" destId="{DF7178A5-B2E9-4338-A91E-96DE98DDDBD1}" srcOrd="1" destOrd="0" presId="urn:microsoft.com/office/officeart/2005/8/layout/hProcess11"/>
    <dgm:cxn modelId="{5AAF67CC-5687-4CF7-A66C-251885A51B35}" type="presParOf" srcId="{056A0766-C04B-4B78-9540-224AD0231FAF}" destId="{4BD3F32E-ACBF-4E57-8925-E8B887CB6EB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83A65E6-8C00-44EE-943A-8AE5DA899F26}" type="doc">
      <dgm:prSet loTypeId="urn:microsoft.com/office/officeart/2005/8/layout/radial5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656AF55-96B9-4D08-9379-272D229F4207}">
      <dgm:prSet phldrT="[Texto]" custT="1"/>
      <dgm:spPr/>
      <dgm:t>
        <a:bodyPr/>
        <a:lstStyle/>
        <a:p>
          <a:pPr algn="r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Visión</a:t>
          </a:r>
          <a:r>
            <a:rPr lang="es-ES" sz="2800" b="1" dirty="0" smtClean="0"/>
            <a:t> </a:t>
          </a:r>
          <a:endParaRPr lang="es-ES" sz="2800" b="1" dirty="0"/>
        </a:p>
      </dgm:t>
    </dgm:pt>
    <dgm:pt modelId="{F932BEA4-7E4C-483E-8504-9AC9B51D6EA5}" type="parTrans" cxnId="{C8367391-F7F7-46AA-8DA4-0A6CC5FC4C37}">
      <dgm:prSet/>
      <dgm:spPr/>
      <dgm:t>
        <a:bodyPr/>
        <a:lstStyle/>
        <a:p>
          <a:pPr algn="r"/>
          <a:endParaRPr lang="es-ES" sz="1800"/>
        </a:p>
      </dgm:t>
    </dgm:pt>
    <dgm:pt modelId="{A5343D62-9715-4941-A8E1-494D71884D23}" type="sibTrans" cxnId="{C8367391-F7F7-46AA-8DA4-0A6CC5FC4C37}">
      <dgm:prSet/>
      <dgm:spPr/>
      <dgm:t>
        <a:bodyPr/>
        <a:lstStyle/>
        <a:p>
          <a:pPr algn="r"/>
          <a:endParaRPr lang="es-ES" sz="1800"/>
        </a:p>
      </dgm:t>
    </dgm:pt>
    <dgm:pt modelId="{5C2D76C2-9967-4DAE-AB3B-6ED7DF5B4004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Enfoca los esfuerzos de 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todos los 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miembros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B362E4-D97F-4F34-BDEE-CB967BA362BD}" type="parTrans" cxnId="{C11B1E29-FBDF-4D75-AC30-5A20E4ECBFC5}">
      <dgm:prSet custT="1"/>
      <dgm:spPr/>
      <dgm:t>
        <a:bodyPr/>
        <a:lstStyle/>
        <a:p>
          <a:pPr algn="r"/>
          <a:endParaRPr lang="es-ES" sz="1800"/>
        </a:p>
      </dgm:t>
    </dgm:pt>
    <dgm:pt modelId="{8E37D537-C1D3-4486-97AC-F364EEEAB47F}" type="sibTrans" cxnId="{C11B1E29-FBDF-4D75-AC30-5A20E4ECBFC5}">
      <dgm:prSet/>
      <dgm:spPr/>
      <dgm:t>
        <a:bodyPr/>
        <a:lstStyle/>
        <a:p>
          <a:pPr algn="r"/>
          <a:endParaRPr lang="es-ES" sz="1800"/>
        </a:p>
      </dgm:t>
    </dgm:pt>
    <dgm:pt modelId="{4CDBAA3E-531C-4CB4-A41F-E822FF7E5C91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Se establecen objetivos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4847DF-6B70-4B85-B609-54D6B41D56CE}" type="parTrans" cxnId="{9D31ED43-9FFB-43A4-BF1A-BC1791078B73}">
      <dgm:prSet custT="1"/>
      <dgm:spPr/>
      <dgm:t>
        <a:bodyPr/>
        <a:lstStyle/>
        <a:p>
          <a:pPr algn="r"/>
          <a:endParaRPr lang="es-ES" sz="1800"/>
        </a:p>
      </dgm:t>
    </dgm:pt>
    <dgm:pt modelId="{C031A56D-5986-45BD-A31C-D5C6AE24C733}" type="sibTrans" cxnId="{9D31ED43-9FFB-43A4-BF1A-BC1791078B73}">
      <dgm:prSet/>
      <dgm:spPr/>
      <dgm:t>
        <a:bodyPr/>
        <a:lstStyle/>
        <a:p>
          <a:pPr algn="r"/>
          <a:endParaRPr lang="es-ES" sz="1800"/>
        </a:p>
      </dgm:t>
    </dgm:pt>
    <dgm:pt modelId="{24796CA7-5F95-404D-BD24-E1949114A78E}">
      <dgm:prSet phldrT="[Texto]" custT="1"/>
      <dgm:spPr/>
      <dgm:t>
        <a:bodyPr/>
        <a:lstStyle/>
        <a:p>
          <a:pPr algn="r"/>
          <a:r>
            <a:rPr lang="es-ES" sz="1800" dirty="0" smtClean="0"/>
            <a:t>Se  formulan estrategias </a:t>
          </a:r>
          <a:endParaRPr lang="es-ES" sz="1800" dirty="0"/>
        </a:p>
      </dgm:t>
    </dgm:pt>
    <dgm:pt modelId="{E6CCBE9E-8C45-4E63-ACE4-D35430EDA90A}" type="parTrans" cxnId="{2CCF0ABF-11B1-4720-91EC-F2B474AEEF01}">
      <dgm:prSet custT="1"/>
      <dgm:spPr/>
      <dgm:t>
        <a:bodyPr/>
        <a:lstStyle/>
        <a:p>
          <a:pPr algn="r"/>
          <a:endParaRPr lang="es-ES" sz="1800"/>
        </a:p>
      </dgm:t>
    </dgm:pt>
    <dgm:pt modelId="{D6C0AB41-C778-4C2F-9E83-7EB38375E9F0}" type="sibTrans" cxnId="{2CCF0ABF-11B1-4720-91EC-F2B474AEEF01}">
      <dgm:prSet/>
      <dgm:spPr/>
      <dgm:t>
        <a:bodyPr/>
        <a:lstStyle/>
        <a:p>
          <a:pPr algn="r"/>
          <a:endParaRPr lang="es-ES" sz="1800"/>
        </a:p>
      </dgm:t>
    </dgm:pt>
    <dgm:pt modelId="{8BA4D320-A569-4E22-A2FC-69A177ADE809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Ejecutan 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tareas, 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logrando coherencia y organización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44CA37-6E46-4D35-ACEB-2201C5BD3471}" type="parTrans" cxnId="{0A5442FC-9FCE-41E6-AFA7-27CFD6212735}">
      <dgm:prSet custT="1"/>
      <dgm:spPr/>
      <dgm:t>
        <a:bodyPr/>
        <a:lstStyle/>
        <a:p>
          <a:pPr algn="r"/>
          <a:endParaRPr lang="es-ES" sz="1800"/>
        </a:p>
      </dgm:t>
    </dgm:pt>
    <dgm:pt modelId="{3A608F2C-3F85-4ABB-879E-964ABEFD9F32}" type="sibTrans" cxnId="{0A5442FC-9FCE-41E6-AFA7-27CFD6212735}">
      <dgm:prSet/>
      <dgm:spPr/>
      <dgm:t>
        <a:bodyPr/>
        <a:lstStyle/>
        <a:p>
          <a:pPr algn="r"/>
          <a:endParaRPr lang="es-ES" sz="1800"/>
        </a:p>
      </dgm:t>
    </dgm:pt>
    <dgm:pt modelId="{33DE9007-C16F-47CB-A753-84B2054E5DB2}" type="pres">
      <dgm:prSet presAssocID="{783A65E6-8C00-44EE-943A-8AE5DA899F2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17A7995-05B5-4EDD-B870-7E1AC0864984}" type="pres">
      <dgm:prSet presAssocID="{A656AF55-96B9-4D08-9379-272D229F4207}" presName="centerShape" presStyleLbl="node0" presStyleIdx="0" presStyleCnt="1" custScaleX="127486" custScaleY="111735"/>
      <dgm:spPr/>
      <dgm:t>
        <a:bodyPr/>
        <a:lstStyle/>
        <a:p>
          <a:endParaRPr lang="es-MX"/>
        </a:p>
      </dgm:t>
    </dgm:pt>
    <dgm:pt modelId="{5DBB9A1B-A7E8-446C-9F56-E8055E92F2F4}" type="pres">
      <dgm:prSet presAssocID="{B0B362E4-D97F-4F34-BDEE-CB967BA362BD}" presName="parTrans" presStyleLbl="sibTrans2D1" presStyleIdx="0" presStyleCnt="4"/>
      <dgm:spPr/>
      <dgm:t>
        <a:bodyPr/>
        <a:lstStyle/>
        <a:p>
          <a:endParaRPr lang="es-MX"/>
        </a:p>
      </dgm:t>
    </dgm:pt>
    <dgm:pt modelId="{D80B2866-53E6-433E-AE21-97F229EFE9A6}" type="pres">
      <dgm:prSet presAssocID="{B0B362E4-D97F-4F34-BDEE-CB967BA362BD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C087AB88-C1AD-4B8B-9D15-A59A1A10919F}" type="pres">
      <dgm:prSet presAssocID="{5C2D76C2-9967-4DAE-AB3B-6ED7DF5B4004}" presName="node" presStyleLbl="node1" presStyleIdx="0" presStyleCnt="4" custScaleX="1115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2A1550-7DDD-4D40-BB22-04C9E30F094E}" type="pres">
      <dgm:prSet presAssocID="{104847DF-6B70-4B85-B609-54D6B41D56CE}" presName="parTrans" presStyleLbl="sibTrans2D1" presStyleIdx="1" presStyleCnt="4"/>
      <dgm:spPr/>
      <dgm:t>
        <a:bodyPr/>
        <a:lstStyle/>
        <a:p>
          <a:endParaRPr lang="es-MX"/>
        </a:p>
      </dgm:t>
    </dgm:pt>
    <dgm:pt modelId="{60CC823C-6C95-4C1D-BE78-31FB480D5583}" type="pres">
      <dgm:prSet presAssocID="{104847DF-6B70-4B85-B609-54D6B41D56CE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BAC43C9A-640F-427F-827E-60010E397322}" type="pres">
      <dgm:prSet presAssocID="{4CDBAA3E-531C-4CB4-A41F-E822FF7E5C9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A5CBDB-9A89-42D6-9E6C-F57C9C8A5123}" type="pres">
      <dgm:prSet presAssocID="{E6CCBE9E-8C45-4E63-ACE4-D35430EDA90A}" presName="parTrans" presStyleLbl="sibTrans2D1" presStyleIdx="2" presStyleCnt="4"/>
      <dgm:spPr/>
      <dgm:t>
        <a:bodyPr/>
        <a:lstStyle/>
        <a:p>
          <a:endParaRPr lang="es-MX"/>
        </a:p>
      </dgm:t>
    </dgm:pt>
    <dgm:pt modelId="{4C8F48C8-9EB2-406B-B795-CDF424B110AD}" type="pres">
      <dgm:prSet presAssocID="{E6CCBE9E-8C45-4E63-ACE4-D35430EDA90A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8700DA66-6FA0-4F07-9AB0-6BE8ACD1C346}" type="pres">
      <dgm:prSet presAssocID="{24796CA7-5F95-404D-BD24-E1949114A78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C7B9A2-7F2C-4E81-9E56-2F9587499902}" type="pres">
      <dgm:prSet presAssocID="{8E44CA37-6E46-4D35-ACEB-2201C5BD3471}" presName="parTrans" presStyleLbl="sibTrans2D1" presStyleIdx="3" presStyleCnt="4"/>
      <dgm:spPr/>
      <dgm:t>
        <a:bodyPr/>
        <a:lstStyle/>
        <a:p>
          <a:endParaRPr lang="es-MX"/>
        </a:p>
      </dgm:t>
    </dgm:pt>
    <dgm:pt modelId="{912AEA65-22A6-4EB7-A821-B8D1DC41E6C5}" type="pres">
      <dgm:prSet presAssocID="{8E44CA37-6E46-4D35-ACEB-2201C5BD3471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B19DA0B1-583B-4A53-B744-D21296222F04}" type="pres">
      <dgm:prSet presAssocID="{8BA4D320-A569-4E22-A2FC-69A177ADE809}" presName="node" presStyleLbl="node1" presStyleIdx="3" presStyleCnt="4" custScaleX="1157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7C4E7CF-C3F7-414A-8C2C-017F9FD98AD7}" type="presOf" srcId="{B0B362E4-D97F-4F34-BDEE-CB967BA362BD}" destId="{D80B2866-53E6-433E-AE21-97F229EFE9A6}" srcOrd="1" destOrd="0" presId="urn:microsoft.com/office/officeart/2005/8/layout/radial5"/>
    <dgm:cxn modelId="{2CCF0ABF-11B1-4720-91EC-F2B474AEEF01}" srcId="{A656AF55-96B9-4D08-9379-272D229F4207}" destId="{24796CA7-5F95-404D-BD24-E1949114A78E}" srcOrd="2" destOrd="0" parTransId="{E6CCBE9E-8C45-4E63-ACE4-D35430EDA90A}" sibTransId="{D6C0AB41-C778-4C2F-9E83-7EB38375E9F0}"/>
    <dgm:cxn modelId="{63022887-994E-4CC3-8DB9-0F5EAFDBEF30}" type="presOf" srcId="{783A65E6-8C00-44EE-943A-8AE5DA899F26}" destId="{33DE9007-C16F-47CB-A753-84B2054E5DB2}" srcOrd="0" destOrd="0" presId="urn:microsoft.com/office/officeart/2005/8/layout/radial5"/>
    <dgm:cxn modelId="{D047ED8A-CFA9-4C74-B166-1582B497758C}" type="presOf" srcId="{104847DF-6B70-4B85-B609-54D6B41D56CE}" destId="{F72A1550-7DDD-4D40-BB22-04C9E30F094E}" srcOrd="0" destOrd="0" presId="urn:microsoft.com/office/officeart/2005/8/layout/radial5"/>
    <dgm:cxn modelId="{A4568C06-C384-41C6-976A-019C3FE7F449}" type="presOf" srcId="{24796CA7-5F95-404D-BD24-E1949114A78E}" destId="{8700DA66-6FA0-4F07-9AB0-6BE8ACD1C346}" srcOrd="0" destOrd="0" presId="urn:microsoft.com/office/officeart/2005/8/layout/radial5"/>
    <dgm:cxn modelId="{C11B1E29-FBDF-4D75-AC30-5A20E4ECBFC5}" srcId="{A656AF55-96B9-4D08-9379-272D229F4207}" destId="{5C2D76C2-9967-4DAE-AB3B-6ED7DF5B4004}" srcOrd="0" destOrd="0" parTransId="{B0B362E4-D97F-4F34-BDEE-CB967BA362BD}" sibTransId="{8E37D537-C1D3-4486-97AC-F364EEEAB47F}"/>
    <dgm:cxn modelId="{CA9877B8-B9AC-4F3C-90B6-DA68D9B5BF26}" type="presOf" srcId="{8E44CA37-6E46-4D35-ACEB-2201C5BD3471}" destId="{912AEA65-22A6-4EB7-A821-B8D1DC41E6C5}" srcOrd="1" destOrd="0" presId="urn:microsoft.com/office/officeart/2005/8/layout/radial5"/>
    <dgm:cxn modelId="{BD80CD33-D2B4-4891-823D-D33A04EB9EC2}" type="presOf" srcId="{4CDBAA3E-531C-4CB4-A41F-E822FF7E5C91}" destId="{BAC43C9A-640F-427F-827E-60010E397322}" srcOrd="0" destOrd="0" presId="urn:microsoft.com/office/officeart/2005/8/layout/radial5"/>
    <dgm:cxn modelId="{887392FB-22F5-41E7-A78D-8C5E6FD82755}" type="presOf" srcId="{E6CCBE9E-8C45-4E63-ACE4-D35430EDA90A}" destId="{4C8F48C8-9EB2-406B-B795-CDF424B110AD}" srcOrd="1" destOrd="0" presId="urn:microsoft.com/office/officeart/2005/8/layout/radial5"/>
    <dgm:cxn modelId="{EFC97879-360E-4E36-B47E-16353EDEF7C8}" type="presOf" srcId="{104847DF-6B70-4B85-B609-54D6B41D56CE}" destId="{60CC823C-6C95-4C1D-BE78-31FB480D5583}" srcOrd="1" destOrd="0" presId="urn:microsoft.com/office/officeart/2005/8/layout/radial5"/>
    <dgm:cxn modelId="{0A78B341-B094-4A79-B242-D4491C29663E}" type="presOf" srcId="{8E44CA37-6E46-4D35-ACEB-2201C5BD3471}" destId="{3DC7B9A2-7F2C-4E81-9E56-2F9587499902}" srcOrd="0" destOrd="0" presId="urn:microsoft.com/office/officeart/2005/8/layout/radial5"/>
    <dgm:cxn modelId="{CE869870-EFD5-417E-90ED-C09074749DA2}" type="presOf" srcId="{5C2D76C2-9967-4DAE-AB3B-6ED7DF5B4004}" destId="{C087AB88-C1AD-4B8B-9D15-A59A1A10919F}" srcOrd="0" destOrd="0" presId="urn:microsoft.com/office/officeart/2005/8/layout/radial5"/>
    <dgm:cxn modelId="{745E6967-B449-4C7C-886C-1C4EC142F037}" type="presOf" srcId="{B0B362E4-D97F-4F34-BDEE-CB967BA362BD}" destId="{5DBB9A1B-A7E8-446C-9F56-E8055E92F2F4}" srcOrd="0" destOrd="0" presId="urn:microsoft.com/office/officeart/2005/8/layout/radial5"/>
    <dgm:cxn modelId="{95400AD4-C845-4767-881B-A4D3BFDDDD33}" type="presOf" srcId="{A656AF55-96B9-4D08-9379-272D229F4207}" destId="{417A7995-05B5-4EDD-B870-7E1AC0864984}" srcOrd="0" destOrd="0" presId="urn:microsoft.com/office/officeart/2005/8/layout/radial5"/>
    <dgm:cxn modelId="{0A5442FC-9FCE-41E6-AFA7-27CFD6212735}" srcId="{A656AF55-96B9-4D08-9379-272D229F4207}" destId="{8BA4D320-A569-4E22-A2FC-69A177ADE809}" srcOrd="3" destOrd="0" parTransId="{8E44CA37-6E46-4D35-ACEB-2201C5BD3471}" sibTransId="{3A608F2C-3F85-4ABB-879E-964ABEFD9F32}"/>
    <dgm:cxn modelId="{361C76F5-52FC-482A-B670-7D157289FC2F}" type="presOf" srcId="{8BA4D320-A569-4E22-A2FC-69A177ADE809}" destId="{B19DA0B1-583B-4A53-B744-D21296222F04}" srcOrd="0" destOrd="0" presId="urn:microsoft.com/office/officeart/2005/8/layout/radial5"/>
    <dgm:cxn modelId="{C8367391-F7F7-46AA-8DA4-0A6CC5FC4C37}" srcId="{783A65E6-8C00-44EE-943A-8AE5DA899F26}" destId="{A656AF55-96B9-4D08-9379-272D229F4207}" srcOrd="0" destOrd="0" parTransId="{F932BEA4-7E4C-483E-8504-9AC9B51D6EA5}" sibTransId="{A5343D62-9715-4941-A8E1-494D71884D23}"/>
    <dgm:cxn modelId="{88015F95-2448-4BD9-84D3-29A648785413}" type="presOf" srcId="{E6CCBE9E-8C45-4E63-ACE4-D35430EDA90A}" destId="{92A5CBDB-9A89-42D6-9E6C-F57C9C8A5123}" srcOrd="0" destOrd="0" presId="urn:microsoft.com/office/officeart/2005/8/layout/radial5"/>
    <dgm:cxn modelId="{9D31ED43-9FFB-43A4-BF1A-BC1791078B73}" srcId="{A656AF55-96B9-4D08-9379-272D229F4207}" destId="{4CDBAA3E-531C-4CB4-A41F-E822FF7E5C91}" srcOrd="1" destOrd="0" parTransId="{104847DF-6B70-4B85-B609-54D6B41D56CE}" sibTransId="{C031A56D-5986-45BD-A31C-D5C6AE24C733}"/>
    <dgm:cxn modelId="{7020E39C-AD4D-480D-A1CB-313AD9EBF7B6}" type="presParOf" srcId="{33DE9007-C16F-47CB-A753-84B2054E5DB2}" destId="{417A7995-05B5-4EDD-B870-7E1AC0864984}" srcOrd="0" destOrd="0" presId="urn:microsoft.com/office/officeart/2005/8/layout/radial5"/>
    <dgm:cxn modelId="{8D86FCE2-80CF-49F0-9336-3F502AE2791C}" type="presParOf" srcId="{33DE9007-C16F-47CB-A753-84B2054E5DB2}" destId="{5DBB9A1B-A7E8-446C-9F56-E8055E92F2F4}" srcOrd="1" destOrd="0" presId="urn:microsoft.com/office/officeart/2005/8/layout/radial5"/>
    <dgm:cxn modelId="{011DF92F-4BBE-4B88-B2D8-CBFB85A9BE2A}" type="presParOf" srcId="{5DBB9A1B-A7E8-446C-9F56-E8055E92F2F4}" destId="{D80B2866-53E6-433E-AE21-97F229EFE9A6}" srcOrd="0" destOrd="0" presId="urn:microsoft.com/office/officeart/2005/8/layout/radial5"/>
    <dgm:cxn modelId="{BCD32D4B-2298-45BA-B04C-2CCF4B4C30FB}" type="presParOf" srcId="{33DE9007-C16F-47CB-A753-84B2054E5DB2}" destId="{C087AB88-C1AD-4B8B-9D15-A59A1A10919F}" srcOrd="2" destOrd="0" presId="urn:microsoft.com/office/officeart/2005/8/layout/radial5"/>
    <dgm:cxn modelId="{F6577CBF-C001-4D69-9C51-07A360DC3E49}" type="presParOf" srcId="{33DE9007-C16F-47CB-A753-84B2054E5DB2}" destId="{F72A1550-7DDD-4D40-BB22-04C9E30F094E}" srcOrd="3" destOrd="0" presId="urn:microsoft.com/office/officeart/2005/8/layout/radial5"/>
    <dgm:cxn modelId="{A7D01915-24E8-426F-A63B-693EA4F3EB00}" type="presParOf" srcId="{F72A1550-7DDD-4D40-BB22-04C9E30F094E}" destId="{60CC823C-6C95-4C1D-BE78-31FB480D5583}" srcOrd="0" destOrd="0" presId="urn:microsoft.com/office/officeart/2005/8/layout/radial5"/>
    <dgm:cxn modelId="{083C0167-1940-4550-BF8E-FEA5CF9727E2}" type="presParOf" srcId="{33DE9007-C16F-47CB-A753-84B2054E5DB2}" destId="{BAC43C9A-640F-427F-827E-60010E397322}" srcOrd="4" destOrd="0" presId="urn:microsoft.com/office/officeart/2005/8/layout/radial5"/>
    <dgm:cxn modelId="{A60FCCF0-9C5A-457D-82B6-6FAE83FFF0D1}" type="presParOf" srcId="{33DE9007-C16F-47CB-A753-84B2054E5DB2}" destId="{92A5CBDB-9A89-42D6-9E6C-F57C9C8A5123}" srcOrd="5" destOrd="0" presId="urn:microsoft.com/office/officeart/2005/8/layout/radial5"/>
    <dgm:cxn modelId="{7D8E215F-5C37-4063-9361-980AAE10CD7E}" type="presParOf" srcId="{92A5CBDB-9A89-42D6-9E6C-F57C9C8A5123}" destId="{4C8F48C8-9EB2-406B-B795-CDF424B110AD}" srcOrd="0" destOrd="0" presId="urn:microsoft.com/office/officeart/2005/8/layout/radial5"/>
    <dgm:cxn modelId="{A0D08B7C-4322-4BA0-BBFD-384D3D65CB6B}" type="presParOf" srcId="{33DE9007-C16F-47CB-A753-84B2054E5DB2}" destId="{8700DA66-6FA0-4F07-9AB0-6BE8ACD1C346}" srcOrd="6" destOrd="0" presId="urn:microsoft.com/office/officeart/2005/8/layout/radial5"/>
    <dgm:cxn modelId="{D0C08A39-F0B1-4C29-AF52-83929E81FBB9}" type="presParOf" srcId="{33DE9007-C16F-47CB-A753-84B2054E5DB2}" destId="{3DC7B9A2-7F2C-4E81-9E56-2F9587499902}" srcOrd="7" destOrd="0" presId="urn:microsoft.com/office/officeart/2005/8/layout/radial5"/>
    <dgm:cxn modelId="{CCCDFEED-C320-46BE-9B72-597905988196}" type="presParOf" srcId="{3DC7B9A2-7F2C-4E81-9E56-2F9587499902}" destId="{912AEA65-22A6-4EB7-A821-B8D1DC41E6C5}" srcOrd="0" destOrd="0" presId="urn:microsoft.com/office/officeart/2005/8/layout/radial5"/>
    <dgm:cxn modelId="{015A1F58-E95D-48F9-A65D-96362F7D5DE4}" type="presParOf" srcId="{33DE9007-C16F-47CB-A753-84B2054E5DB2}" destId="{B19DA0B1-583B-4A53-B744-D21296222F0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CC6BBA9-8153-47FD-9BDC-8AF74ECAE31D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2363F4C7-19FA-4DFD-85B8-C3A289C32434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Compromiso formulado por la dirección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0795A7-BC07-4399-B242-FDCE791EEA96}" type="parTrans" cxnId="{9A3DC3D8-83DF-478B-80ED-A2A0555A46AF}">
      <dgm:prSet/>
      <dgm:spPr/>
      <dgm:t>
        <a:bodyPr/>
        <a:lstStyle/>
        <a:p>
          <a:pPr algn="ctr"/>
          <a:endParaRPr lang="es-ES" sz="2400"/>
        </a:p>
      </dgm:t>
    </dgm:pt>
    <dgm:pt modelId="{47952063-4EFA-4232-8A9D-6F587762AC57}" type="sibTrans" cxnId="{9A3DC3D8-83DF-478B-80ED-A2A0555A46AF}">
      <dgm:prSet/>
      <dgm:spPr/>
      <dgm:t>
        <a:bodyPr/>
        <a:lstStyle/>
        <a:p>
          <a:pPr algn="ctr"/>
          <a:endParaRPr lang="es-ES" sz="2400"/>
        </a:p>
      </dgm:t>
    </dgm:pt>
    <dgm:pt modelId="{65C270C7-45B4-4C16-9F9C-9AE837744D4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Empeño de obtener resultados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E4065D-D9CD-4E3A-BDF7-388F900BA006}" type="parTrans" cxnId="{B5BC4053-2FF2-4DDC-A442-CE46CF07E1ED}">
      <dgm:prSet/>
      <dgm:spPr/>
      <dgm:t>
        <a:bodyPr/>
        <a:lstStyle/>
        <a:p>
          <a:pPr algn="ctr"/>
          <a:endParaRPr lang="es-ES" sz="2400"/>
        </a:p>
      </dgm:t>
    </dgm:pt>
    <dgm:pt modelId="{A091ADF0-4909-464D-A0DD-C6D6775277A7}" type="sibTrans" cxnId="{B5BC4053-2FF2-4DDC-A442-CE46CF07E1ED}">
      <dgm:prSet/>
      <dgm:spPr/>
      <dgm:t>
        <a:bodyPr/>
        <a:lstStyle/>
        <a:p>
          <a:pPr algn="ctr"/>
          <a:endParaRPr lang="es-ES" sz="2400"/>
        </a:p>
      </dgm:t>
    </dgm:pt>
    <dgm:pt modelId="{E92A401F-3847-4B28-9536-C6C44608274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Debe ser comprensibles, aceptables, ambiciosos, atractivos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EB1CB3-23E5-486B-B40A-BC8C21E0E608}" type="parTrans" cxnId="{998E4A0A-506F-40FB-AFEF-ACA2626326F1}">
      <dgm:prSet/>
      <dgm:spPr/>
      <dgm:t>
        <a:bodyPr/>
        <a:lstStyle/>
        <a:p>
          <a:pPr algn="ctr"/>
          <a:endParaRPr lang="es-ES" sz="2400"/>
        </a:p>
      </dgm:t>
    </dgm:pt>
    <dgm:pt modelId="{CA6F0831-551D-4B9B-BB8D-EBCEDC31B938}" type="sibTrans" cxnId="{998E4A0A-506F-40FB-AFEF-ACA2626326F1}">
      <dgm:prSet/>
      <dgm:spPr/>
      <dgm:t>
        <a:bodyPr/>
        <a:lstStyle/>
        <a:p>
          <a:pPr algn="ctr"/>
          <a:endParaRPr lang="es-ES" sz="2400"/>
        </a:p>
      </dgm:t>
    </dgm:pt>
    <dgm:pt modelId="{CE7D47BE-64A5-4D2F-AA6B-3CB063F779D0}" type="pres">
      <dgm:prSet presAssocID="{6CC6BBA9-8153-47FD-9BDC-8AF74ECAE31D}" presName="compositeShape" presStyleCnt="0">
        <dgm:presLayoutVars>
          <dgm:chMax val="7"/>
          <dgm:dir/>
          <dgm:resizeHandles val="exact"/>
        </dgm:presLayoutVars>
      </dgm:prSet>
      <dgm:spPr/>
    </dgm:pt>
    <dgm:pt modelId="{052E6558-FB7B-48B3-A8CB-5E80766A39D6}" type="pres">
      <dgm:prSet presAssocID="{2363F4C7-19FA-4DFD-85B8-C3A289C32434}" presName="circ1" presStyleLbl="vennNode1" presStyleIdx="0" presStyleCnt="3"/>
      <dgm:spPr/>
      <dgm:t>
        <a:bodyPr/>
        <a:lstStyle/>
        <a:p>
          <a:endParaRPr lang="es-ES"/>
        </a:p>
      </dgm:t>
    </dgm:pt>
    <dgm:pt modelId="{5FF5B552-0DEB-427C-B740-10BF891AFA89}" type="pres">
      <dgm:prSet presAssocID="{2363F4C7-19FA-4DFD-85B8-C3A289C3243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222C89-E1FD-47C1-8BA0-D2377E96DB22}" type="pres">
      <dgm:prSet presAssocID="{65C270C7-45B4-4C16-9F9C-9AE837744D4C}" presName="circ2" presStyleLbl="vennNode1" presStyleIdx="1" presStyleCnt="3"/>
      <dgm:spPr/>
      <dgm:t>
        <a:bodyPr/>
        <a:lstStyle/>
        <a:p>
          <a:endParaRPr lang="es-ES"/>
        </a:p>
      </dgm:t>
    </dgm:pt>
    <dgm:pt modelId="{4145E4BC-15D4-4C76-8818-59656A1BCAFC}" type="pres">
      <dgm:prSet presAssocID="{65C270C7-45B4-4C16-9F9C-9AE837744D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8AE268-3627-4702-B1F7-0846D95A978A}" type="pres">
      <dgm:prSet presAssocID="{E92A401F-3847-4B28-9536-C6C446082749}" presName="circ3" presStyleLbl="vennNode1" presStyleIdx="2" presStyleCnt="3" custScaleX="109544" custScaleY="111050"/>
      <dgm:spPr/>
      <dgm:t>
        <a:bodyPr/>
        <a:lstStyle/>
        <a:p>
          <a:endParaRPr lang="es-MX"/>
        </a:p>
      </dgm:t>
    </dgm:pt>
    <dgm:pt modelId="{E8F18890-2238-42B9-BCB8-8E2F00488C05}" type="pres">
      <dgm:prSet presAssocID="{E92A401F-3847-4B28-9536-C6C44608274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32D9C2-4ECC-4787-99CF-F03E529E81C1}" type="presOf" srcId="{65C270C7-45B4-4C16-9F9C-9AE837744D4C}" destId="{68222C89-E1FD-47C1-8BA0-D2377E96DB22}" srcOrd="0" destOrd="0" presId="urn:microsoft.com/office/officeart/2005/8/layout/venn1"/>
    <dgm:cxn modelId="{9DA2D4B1-1F46-4AF9-B341-1ADD80CE3F8D}" type="presOf" srcId="{65C270C7-45B4-4C16-9F9C-9AE837744D4C}" destId="{4145E4BC-15D4-4C76-8818-59656A1BCAFC}" srcOrd="1" destOrd="0" presId="urn:microsoft.com/office/officeart/2005/8/layout/venn1"/>
    <dgm:cxn modelId="{998E4A0A-506F-40FB-AFEF-ACA2626326F1}" srcId="{6CC6BBA9-8153-47FD-9BDC-8AF74ECAE31D}" destId="{E92A401F-3847-4B28-9536-C6C446082749}" srcOrd="2" destOrd="0" parTransId="{44EB1CB3-23E5-486B-B40A-BC8C21E0E608}" sibTransId="{CA6F0831-551D-4B9B-BB8D-EBCEDC31B938}"/>
    <dgm:cxn modelId="{B8C82E0D-EBB9-4F6C-B183-CD6F7568A5A6}" type="presOf" srcId="{E92A401F-3847-4B28-9536-C6C446082749}" destId="{E8F18890-2238-42B9-BCB8-8E2F00488C05}" srcOrd="1" destOrd="0" presId="urn:microsoft.com/office/officeart/2005/8/layout/venn1"/>
    <dgm:cxn modelId="{D1ABBA63-F57A-43A7-A161-C4DBEFAFADB1}" type="presOf" srcId="{2363F4C7-19FA-4DFD-85B8-C3A289C32434}" destId="{5FF5B552-0DEB-427C-B740-10BF891AFA89}" srcOrd="1" destOrd="0" presId="urn:microsoft.com/office/officeart/2005/8/layout/venn1"/>
    <dgm:cxn modelId="{6938A344-1C60-4EA2-BE07-7E7E07BBE072}" type="presOf" srcId="{2363F4C7-19FA-4DFD-85B8-C3A289C32434}" destId="{052E6558-FB7B-48B3-A8CB-5E80766A39D6}" srcOrd="0" destOrd="0" presId="urn:microsoft.com/office/officeart/2005/8/layout/venn1"/>
    <dgm:cxn modelId="{7884EC4B-7923-47AE-AEC6-21F48120F558}" type="presOf" srcId="{6CC6BBA9-8153-47FD-9BDC-8AF74ECAE31D}" destId="{CE7D47BE-64A5-4D2F-AA6B-3CB063F779D0}" srcOrd="0" destOrd="0" presId="urn:microsoft.com/office/officeart/2005/8/layout/venn1"/>
    <dgm:cxn modelId="{B5BC4053-2FF2-4DDC-A442-CE46CF07E1ED}" srcId="{6CC6BBA9-8153-47FD-9BDC-8AF74ECAE31D}" destId="{65C270C7-45B4-4C16-9F9C-9AE837744D4C}" srcOrd="1" destOrd="0" parTransId="{E8E4065D-D9CD-4E3A-BDF7-388F900BA006}" sibTransId="{A091ADF0-4909-464D-A0DD-C6D6775277A7}"/>
    <dgm:cxn modelId="{4B716681-6EC8-4C04-B374-D5608624A498}" type="presOf" srcId="{E92A401F-3847-4B28-9536-C6C446082749}" destId="{BA8AE268-3627-4702-B1F7-0846D95A978A}" srcOrd="0" destOrd="0" presId="urn:microsoft.com/office/officeart/2005/8/layout/venn1"/>
    <dgm:cxn modelId="{9A3DC3D8-83DF-478B-80ED-A2A0555A46AF}" srcId="{6CC6BBA9-8153-47FD-9BDC-8AF74ECAE31D}" destId="{2363F4C7-19FA-4DFD-85B8-C3A289C32434}" srcOrd="0" destOrd="0" parTransId="{8A0795A7-BC07-4399-B242-FDCE791EEA96}" sibTransId="{47952063-4EFA-4232-8A9D-6F587762AC57}"/>
    <dgm:cxn modelId="{48CE0E49-C985-4E80-BAB5-74609954B80B}" type="presParOf" srcId="{CE7D47BE-64A5-4D2F-AA6B-3CB063F779D0}" destId="{052E6558-FB7B-48B3-A8CB-5E80766A39D6}" srcOrd="0" destOrd="0" presId="urn:microsoft.com/office/officeart/2005/8/layout/venn1"/>
    <dgm:cxn modelId="{05EE6938-4F02-4CE8-AABF-832995AE62A7}" type="presParOf" srcId="{CE7D47BE-64A5-4D2F-AA6B-3CB063F779D0}" destId="{5FF5B552-0DEB-427C-B740-10BF891AFA89}" srcOrd="1" destOrd="0" presId="urn:microsoft.com/office/officeart/2005/8/layout/venn1"/>
    <dgm:cxn modelId="{964E7B0F-FA91-4373-8D6F-BDF41AFEC572}" type="presParOf" srcId="{CE7D47BE-64A5-4D2F-AA6B-3CB063F779D0}" destId="{68222C89-E1FD-47C1-8BA0-D2377E96DB22}" srcOrd="2" destOrd="0" presId="urn:microsoft.com/office/officeart/2005/8/layout/venn1"/>
    <dgm:cxn modelId="{63861F56-874C-4ADC-BC24-D9460F615F6E}" type="presParOf" srcId="{CE7D47BE-64A5-4D2F-AA6B-3CB063F779D0}" destId="{4145E4BC-15D4-4C76-8818-59656A1BCAFC}" srcOrd="3" destOrd="0" presId="urn:microsoft.com/office/officeart/2005/8/layout/venn1"/>
    <dgm:cxn modelId="{7C268D8D-4CB8-4418-BE30-0C898A86D000}" type="presParOf" srcId="{CE7D47BE-64A5-4D2F-AA6B-3CB063F779D0}" destId="{BA8AE268-3627-4702-B1F7-0846D95A978A}" srcOrd="4" destOrd="0" presId="urn:microsoft.com/office/officeart/2005/8/layout/venn1"/>
    <dgm:cxn modelId="{D3870BBA-CEDD-4DAF-A1D7-BD5150892485}" type="presParOf" srcId="{CE7D47BE-64A5-4D2F-AA6B-3CB063F779D0}" destId="{E8F18890-2238-42B9-BCB8-8E2F00488C0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7956CDF-7FF9-4154-B240-ECC652D61635}" type="doc">
      <dgm:prSet loTypeId="urn:microsoft.com/office/officeart/2005/8/layout/bProcess2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39C58F0D-E028-487B-94C9-1ED22BBBFEBB}">
      <dgm:prSet phldrT="[Texto]" custT="1"/>
      <dgm:spPr/>
      <dgm:t>
        <a:bodyPr/>
        <a:lstStyle/>
        <a:p>
          <a:r>
            <a:rPr lang="es-ES" sz="1700" b="1" dirty="0" smtClean="0">
              <a:latin typeface="Arial" panose="020B0604020202020204" pitchFamily="34" charset="0"/>
              <a:cs typeface="Arial" panose="020B0604020202020204" pitchFamily="34" charset="0"/>
            </a:rPr>
            <a:t>Inmediatez</a:t>
          </a:r>
          <a:r>
            <a:rPr lang="es-ES" sz="17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17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B9F2A1-9D40-4960-BD46-FF232E10E797}" type="parTrans" cxnId="{D03F7D9C-A8E6-43C2-984F-426A58841C1F}">
      <dgm:prSet/>
      <dgm:spPr/>
      <dgm:t>
        <a:bodyPr/>
        <a:lstStyle/>
        <a:p>
          <a:endParaRPr lang="es-ES"/>
        </a:p>
      </dgm:t>
    </dgm:pt>
    <dgm:pt modelId="{60F7EBC9-D5F0-4D96-AE06-1F3809C02FD6}" type="sibTrans" cxnId="{D03F7D9C-A8E6-43C2-984F-426A58841C1F}">
      <dgm:prSet/>
      <dgm:spPr/>
      <dgm:t>
        <a:bodyPr/>
        <a:lstStyle/>
        <a:p>
          <a:endParaRPr lang="es-ES"/>
        </a:p>
      </dgm:t>
    </dgm:pt>
    <dgm:pt modelId="{85E3B01B-9F3C-4E89-83AE-CE8596ED199C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Individuales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90EC28-4A56-4550-8453-02B62312A0E8}" type="parTrans" cxnId="{7FDFA55A-0216-4E25-A7C1-F6E0CC99F589}">
      <dgm:prSet/>
      <dgm:spPr/>
      <dgm:t>
        <a:bodyPr/>
        <a:lstStyle/>
        <a:p>
          <a:endParaRPr lang="es-ES"/>
        </a:p>
      </dgm:t>
    </dgm:pt>
    <dgm:pt modelId="{C6AFD6C3-74BC-4F6F-A154-3037E6D0F57F}" type="sibTrans" cxnId="{7FDFA55A-0216-4E25-A7C1-F6E0CC99F589}">
      <dgm:prSet/>
      <dgm:spPr/>
      <dgm:t>
        <a:bodyPr/>
        <a:lstStyle/>
        <a:p>
          <a:endParaRPr lang="es-ES"/>
        </a:p>
      </dgm:t>
    </dgm:pt>
    <dgm:pt modelId="{C9A74AC0-E9BC-4C27-AD32-432BDB044857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Mensurabilidad</a:t>
          </a:r>
          <a:r>
            <a:rPr lang="es-ES" sz="700" dirty="0" smtClean="0"/>
            <a:t> </a:t>
          </a:r>
          <a:endParaRPr lang="es-ES" sz="700" dirty="0"/>
        </a:p>
      </dgm:t>
    </dgm:pt>
    <dgm:pt modelId="{1EB725A3-A560-4A88-BD58-BA99547A5FBB}" type="parTrans" cxnId="{8606DF5E-1AE7-4DD8-A83B-CABB47BBA3E2}">
      <dgm:prSet/>
      <dgm:spPr/>
      <dgm:t>
        <a:bodyPr/>
        <a:lstStyle/>
        <a:p>
          <a:endParaRPr lang="es-ES"/>
        </a:p>
      </dgm:t>
    </dgm:pt>
    <dgm:pt modelId="{5ECC9F76-E023-41C1-86AD-4493A9F652CC}" type="sibTrans" cxnId="{8606DF5E-1AE7-4DD8-A83B-CABB47BBA3E2}">
      <dgm:prSet/>
      <dgm:spPr/>
      <dgm:t>
        <a:bodyPr/>
        <a:lstStyle/>
        <a:p>
          <a:endParaRPr lang="es-ES"/>
        </a:p>
      </dgm:t>
    </dgm:pt>
    <dgm:pt modelId="{D5914A88-6CF5-4C6B-A595-B6A9052B9A6A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Realistas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07A7CB-73B7-40FE-951A-869001146EC7}" type="parTrans" cxnId="{C043A258-3F9D-44B3-80A8-C166D9CF91BD}">
      <dgm:prSet/>
      <dgm:spPr/>
      <dgm:t>
        <a:bodyPr/>
        <a:lstStyle/>
        <a:p>
          <a:endParaRPr lang="es-ES"/>
        </a:p>
      </dgm:t>
    </dgm:pt>
    <dgm:pt modelId="{56101BB7-0C1C-421B-9199-772AB8096141}" type="sibTrans" cxnId="{C043A258-3F9D-44B3-80A8-C166D9CF91BD}">
      <dgm:prSet/>
      <dgm:spPr/>
      <dgm:t>
        <a:bodyPr/>
        <a:lstStyle/>
        <a:p>
          <a:endParaRPr lang="es-ES"/>
        </a:p>
      </dgm:t>
    </dgm:pt>
    <dgm:pt modelId="{55DE1D5C-7B81-4BDF-B424-79B41AA1974E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Temporalmente acotados 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18883A-B7BB-4E88-94B0-5F284F081014}" type="parTrans" cxnId="{CF77A5C3-0805-4E61-A036-45D1C1DF8CD5}">
      <dgm:prSet/>
      <dgm:spPr/>
      <dgm:t>
        <a:bodyPr/>
        <a:lstStyle/>
        <a:p>
          <a:endParaRPr lang="es-ES"/>
        </a:p>
      </dgm:t>
    </dgm:pt>
    <dgm:pt modelId="{B687AF46-EDBB-41CF-B898-4EDC4212DD45}" type="sibTrans" cxnId="{CF77A5C3-0805-4E61-A036-45D1C1DF8CD5}">
      <dgm:prSet/>
      <dgm:spPr/>
      <dgm:t>
        <a:bodyPr/>
        <a:lstStyle/>
        <a:p>
          <a:endParaRPr lang="es-ES"/>
        </a:p>
      </dgm:t>
    </dgm:pt>
    <dgm:pt modelId="{5FE5EEE5-B4A8-4E0F-BE8A-73116E8A511C}">
      <dgm:prSet phldrT="[Texto]" custT="1"/>
      <dgm:spPr/>
      <dgm:t>
        <a:bodyPr/>
        <a:lstStyle/>
        <a:p>
          <a:pPr algn="just"/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Controlables</a:t>
          </a:r>
          <a:r>
            <a:rPr lang="es-ES" sz="900" dirty="0" smtClean="0"/>
            <a:t> </a:t>
          </a:r>
          <a:endParaRPr lang="es-ES" sz="900" dirty="0"/>
        </a:p>
      </dgm:t>
    </dgm:pt>
    <dgm:pt modelId="{B9425BDA-4063-48A7-A92D-B586B736E355}" type="parTrans" cxnId="{3941E095-5F5B-4725-9E93-08A1F5C9B46B}">
      <dgm:prSet/>
      <dgm:spPr/>
      <dgm:t>
        <a:bodyPr/>
        <a:lstStyle/>
        <a:p>
          <a:endParaRPr lang="es-ES"/>
        </a:p>
      </dgm:t>
    </dgm:pt>
    <dgm:pt modelId="{33EB39E2-ADC0-4113-82EE-0C7208466FB2}" type="sibTrans" cxnId="{3941E095-5F5B-4725-9E93-08A1F5C9B46B}">
      <dgm:prSet/>
      <dgm:spPr/>
      <dgm:t>
        <a:bodyPr/>
        <a:lstStyle/>
        <a:p>
          <a:endParaRPr lang="es-ES"/>
        </a:p>
      </dgm:t>
    </dgm:pt>
    <dgm:pt modelId="{02BEF751-E57D-4925-AFFA-49BBC85D6A8F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Comprensibles</a:t>
          </a:r>
          <a:endParaRPr lang="es-ES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1D4071-3AE2-4845-9064-F9EAA615F675}" type="parTrans" cxnId="{5F1D7BD5-78AB-4639-A89F-5C0E054E0285}">
      <dgm:prSet/>
      <dgm:spPr/>
      <dgm:t>
        <a:bodyPr/>
        <a:lstStyle/>
        <a:p>
          <a:endParaRPr lang="es-ES"/>
        </a:p>
      </dgm:t>
    </dgm:pt>
    <dgm:pt modelId="{5C4C676F-8202-4064-A6C9-30B02FE21F12}" type="sibTrans" cxnId="{5F1D7BD5-78AB-4639-A89F-5C0E054E0285}">
      <dgm:prSet/>
      <dgm:spPr/>
      <dgm:t>
        <a:bodyPr/>
        <a:lstStyle/>
        <a:p>
          <a:endParaRPr lang="es-ES"/>
        </a:p>
      </dgm:t>
    </dgm:pt>
    <dgm:pt modelId="{EEB0E126-0D7E-4AF6-ABB1-86083BEA34F4}">
      <dgm:prSet phldrT="[Texto]" custT="1"/>
      <dgm:spPr/>
      <dgm:t>
        <a:bodyPr/>
        <a:lstStyle/>
        <a:p>
          <a:pPr algn="just"/>
          <a:r>
            <a:rPr lang="es-ES" sz="1000" b="1" dirty="0" smtClean="0">
              <a:latin typeface="Arial" panose="020B0604020202020204" pitchFamily="34" charset="0"/>
              <a:cs typeface="Arial" panose="020B0604020202020204" pitchFamily="34" charset="0"/>
            </a:rPr>
            <a:t>Aceptables </a:t>
          </a:r>
          <a:endParaRPr lang="es-ES" sz="1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B5A699-5F24-4A38-ACA6-CBA74E501D5F}" type="parTrans" cxnId="{036C7B6F-55F5-4CC9-9EE2-165BB7595D6C}">
      <dgm:prSet/>
      <dgm:spPr/>
      <dgm:t>
        <a:bodyPr/>
        <a:lstStyle/>
        <a:p>
          <a:endParaRPr lang="es-ES"/>
        </a:p>
      </dgm:t>
    </dgm:pt>
    <dgm:pt modelId="{629DC209-046F-435F-BDD3-B045A596EDFB}" type="sibTrans" cxnId="{036C7B6F-55F5-4CC9-9EE2-165BB7595D6C}">
      <dgm:prSet/>
      <dgm:spPr/>
      <dgm:t>
        <a:bodyPr/>
        <a:lstStyle/>
        <a:p>
          <a:endParaRPr lang="es-ES"/>
        </a:p>
      </dgm:t>
    </dgm:pt>
    <dgm:pt modelId="{45154A95-54A5-4F7D-9BD1-3E109E0102E6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Motivantes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4E83B-0F9F-415A-9876-26179B7D8A60}" type="parTrans" cxnId="{A148505D-D3D9-4340-AFB1-54B8C47C84F4}">
      <dgm:prSet/>
      <dgm:spPr/>
      <dgm:t>
        <a:bodyPr/>
        <a:lstStyle/>
        <a:p>
          <a:endParaRPr lang="es-ES"/>
        </a:p>
      </dgm:t>
    </dgm:pt>
    <dgm:pt modelId="{2A00221C-846C-4890-BED6-4C05C34323B1}" type="sibTrans" cxnId="{A148505D-D3D9-4340-AFB1-54B8C47C84F4}">
      <dgm:prSet/>
      <dgm:spPr/>
      <dgm:t>
        <a:bodyPr/>
        <a:lstStyle/>
        <a:p>
          <a:endParaRPr lang="es-ES"/>
        </a:p>
      </dgm:t>
    </dgm:pt>
    <dgm:pt modelId="{FD85BF1B-7352-4401-91A1-38E5090321A8}" type="pres">
      <dgm:prSet presAssocID="{47956CDF-7FF9-4154-B240-ECC652D61635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058EDFCE-0D2C-41F7-B95E-BBAF19539661}" type="pres">
      <dgm:prSet presAssocID="{39C58F0D-E028-487B-94C9-1ED22BBBFEBB}" presName="firstNode" presStyleLbl="node1" presStyleIdx="0" presStyleCnt="9" custScaleX="113117" custScaleY="1222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9FC715-D76A-4618-AF95-DB1B3A1E13B6}" type="pres">
      <dgm:prSet presAssocID="{60F7EBC9-D5F0-4D96-AE06-1F3809C02FD6}" presName="sibTrans" presStyleLbl="sibTrans2D1" presStyleIdx="0" presStyleCnt="8"/>
      <dgm:spPr/>
      <dgm:t>
        <a:bodyPr/>
        <a:lstStyle/>
        <a:p>
          <a:endParaRPr lang="es-MX"/>
        </a:p>
      </dgm:t>
    </dgm:pt>
    <dgm:pt modelId="{72F886EC-58CC-4347-AE6B-070AF5552C76}" type="pres">
      <dgm:prSet presAssocID="{85E3B01B-9F3C-4E89-83AE-CE8596ED199C}" presName="middleNode" presStyleCnt="0"/>
      <dgm:spPr/>
      <dgm:t>
        <a:bodyPr/>
        <a:lstStyle/>
        <a:p>
          <a:endParaRPr lang="es-ES"/>
        </a:p>
      </dgm:t>
    </dgm:pt>
    <dgm:pt modelId="{0E43138B-6AB7-4A0B-A038-19BC00D80053}" type="pres">
      <dgm:prSet presAssocID="{85E3B01B-9F3C-4E89-83AE-CE8596ED199C}" presName="padding" presStyleLbl="node1" presStyleIdx="0" presStyleCnt="9"/>
      <dgm:spPr/>
      <dgm:t>
        <a:bodyPr/>
        <a:lstStyle/>
        <a:p>
          <a:endParaRPr lang="es-ES"/>
        </a:p>
      </dgm:t>
    </dgm:pt>
    <dgm:pt modelId="{AF422B0F-A935-463E-A333-3AF91B79947C}" type="pres">
      <dgm:prSet presAssocID="{85E3B01B-9F3C-4E89-83AE-CE8596ED199C}" presName="shape" presStyleLbl="node1" presStyleIdx="1" presStyleCnt="9" custScaleX="135501" custScaleY="1317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9DEE2B-CCCE-4D9D-BBB5-A78CA5CCBEDD}" type="pres">
      <dgm:prSet presAssocID="{C6AFD6C3-74BC-4F6F-A154-3037E6D0F57F}" presName="sibTrans" presStyleLbl="sibTrans2D1" presStyleIdx="1" presStyleCnt="8"/>
      <dgm:spPr/>
      <dgm:t>
        <a:bodyPr/>
        <a:lstStyle/>
        <a:p>
          <a:endParaRPr lang="es-MX"/>
        </a:p>
      </dgm:t>
    </dgm:pt>
    <dgm:pt modelId="{1D869042-55B1-4DB2-922D-DD7D5D7997BE}" type="pres">
      <dgm:prSet presAssocID="{C9A74AC0-E9BC-4C27-AD32-432BDB044857}" presName="middleNode" presStyleCnt="0"/>
      <dgm:spPr/>
      <dgm:t>
        <a:bodyPr/>
        <a:lstStyle/>
        <a:p>
          <a:endParaRPr lang="es-ES"/>
        </a:p>
      </dgm:t>
    </dgm:pt>
    <dgm:pt modelId="{45688D4D-51DA-4AED-B7D0-AFFFFAFA9738}" type="pres">
      <dgm:prSet presAssocID="{C9A74AC0-E9BC-4C27-AD32-432BDB044857}" presName="padding" presStyleLbl="node1" presStyleIdx="1" presStyleCnt="9"/>
      <dgm:spPr/>
      <dgm:t>
        <a:bodyPr/>
        <a:lstStyle/>
        <a:p>
          <a:endParaRPr lang="es-ES"/>
        </a:p>
      </dgm:t>
    </dgm:pt>
    <dgm:pt modelId="{309E66F2-6D89-4FE3-8E3A-0494C4D2B672}" type="pres">
      <dgm:prSet presAssocID="{C9A74AC0-E9BC-4C27-AD32-432BDB044857}" presName="shape" presStyleLbl="node1" presStyleIdx="2" presStyleCnt="9" custScaleX="178082" custScaleY="1046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5C8131-B66E-4C50-AE1D-BFF94F426504}" type="pres">
      <dgm:prSet presAssocID="{5ECC9F76-E023-41C1-86AD-4493A9F652CC}" presName="sibTrans" presStyleLbl="sibTrans2D1" presStyleIdx="2" presStyleCnt="8"/>
      <dgm:spPr/>
      <dgm:t>
        <a:bodyPr/>
        <a:lstStyle/>
        <a:p>
          <a:endParaRPr lang="es-MX"/>
        </a:p>
      </dgm:t>
    </dgm:pt>
    <dgm:pt modelId="{6C74679A-2E05-43C8-A9A4-7253C29E373A}" type="pres">
      <dgm:prSet presAssocID="{D5914A88-6CF5-4C6B-A595-B6A9052B9A6A}" presName="middleNode" presStyleCnt="0"/>
      <dgm:spPr/>
      <dgm:t>
        <a:bodyPr/>
        <a:lstStyle/>
        <a:p>
          <a:endParaRPr lang="es-ES"/>
        </a:p>
      </dgm:t>
    </dgm:pt>
    <dgm:pt modelId="{4C12A9B2-7C32-4AD1-8F09-4979733BAE00}" type="pres">
      <dgm:prSet presAssocID="{D5914A88-6CF5-4C6B-A595-B6A9052B9A6A}" presName="padding" presStyleLbl="node1" presStyleIdx="2" presStyleCnt="9"/>
      <dgm:spPr/>
      <dgm:t>
        <a:bodyPr/>
        <a:lstStyle/>
        <a:p>
          <a:endParaRPr lang="es-ES"/>
        </a:p>
      </dgm:t>
    </dgm:pt>
    <dgm:pt modelId="{E8678B24-A06E-4452-B221-D162DB7490B0}" type="pres">
      <dgm:prSet presAssocID="{D5914A88-6CF5-4C6B-A595-B6A9052B9A6A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CD9CBC-B001-4D25-AE4B-047727F5A8AA}" type="pres">
      <dgm:prSet presAssocID="{56101BB7-0C1C-421B-9199-772AB8096141}" presName="sibTrans" presStyleLbl="sibTrans2D1" presStyleIdx="3" presStyleCnt="8"/>
      <dgm:spPr/>
      <dgm:t>
        <a:bodyPr/>
        <a:lstStyle/>
        <a:p>
          <a:endParaRPr lang="es-MX"/>
        </a:p>
      </dgm:t>
    </dgm:pt>
    <dgm:pt modelId="{6B5509DF-7C8E-4101-980C-11F5EA57BDE4}" type="pres">
      <dgm:prSet presAssocID="{55DE1D5C-7B81-4BDF-B424-79B41AA1974E}" presName="middleNode" presStyleCnt="0"/>
      <dgm:spPr/>
      <dgm:t>
        <a:bodyPr/>
        <a:lstStyle/>
        <a:p>
          <a:endParaRPr lang="es-ES"/>
        </a:p>
      </dgm:t>
    </dgm:pt>
    <dgm:pt modelId="{1A71A9DD-F8BA-4714-BF29-986AFD521D0F}" type="pres">
      <dgm:prSet presAssocID="{55DE1D5C-7B81-4BDF-B424-79B41AA1974E}" presName="padding" presStyleLbl="node1" presStyleIdx="3" presStyleCnt="9"/>
      <dgm:spPr/>
      <dgm:t>
        <a:bodyPr/>
        <a:lstStyle/>
        <a:p>
          <a:endParaRPr lang="es-ES"/>
        </a:p>
      </dgm:t>
    </dgm:pt>
    <dgm:pt modelId="{982DFEB4-F057-45BF-8759-AB461DF4E047}" type="pres">
      <dgm:prSet presAssocID="{55DE1D5C-7B81-4BDF-B424-79B41AA1974E}" presName="shap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2885E1-E8DA-4FED-93E2-1808B3A0F573}" type="pres">
      <dgm:prSet presAssocID="{B687AF46-EDBB-41CF-B898-4EDC4212DD45}" presName="sibTrans" presStyleLbl="sibTrans2D1" presStyleIdx="4" presStyleCnt="8"/>
      <dgm:spPr/>
      <dgm:t>
        <a:bodyPr/>
        <a:lstStyle/>
        <a:p>
          <a:endParaRPr lang="es-MX"/>
        </a:p>
      </dgm:t>
    </dgm:pt>
    <dgm:pt modelId="{61D54139-C0B7-4097-B65C-D0203F5ED669}" type="pres">
      <dgm:prSet presAssocID="{5FE5EEE5-B4A8-4E0F-BE8A-73116E8A511C}" presName="middleNode" presStyleCnt="0"/>
      <dgm:spPr/>
      <dgm:t>
        <a:bodyPr/>
        <a:lstStyle/>
        <a:p>
          <a:endParaRPr lang="es-ES"/>
        </a:p>
      </dgm:t>
    </dgm:pt>
    <dgm:pt modelId="{4B65AA4F-DE62-414B-9AFD-7BCC2CA567DE}" type="pres">
      <dgm:prSet presAssocID="{5FE5EEE5-B4A8-4E0F-BE8A-73116E8A511C}" presName="padding" presStyleLbl="node1" presStyleIdx="4" presStyleCnt="9"/>
      <dgm:spPr/>
      <dgm:t>
        <a:bodyPr/>
        <a:lstStyle/>
        <a:p>
          <a:endParaRPr lang="es-ES"/>
        </a:p>
      </dgm:t>
    </dgm:pt>
    <dgm:pt modelId="{3AB2A375-3C4B-4899-81DD-EF64FDBE38E6}" type="pres">
      <dgm:prSet presAssocID="{5FE5EEE5-B4A8-4E0F-BE8A-73116E8A511C}" presName="shape" presStyleLbl="node1" presStyleIdx="5" presStyleCnt="9" custScaleX="1626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795703-4090-4368-A7D0-8CDDBAB7E65A}" type="pres">
      <dgm:prSet presAssocID="{33EB39E2-ADC0-4113-82EE-0C7208466FB2}" presName="sibTrans" presStyleLbl="sibTrans2D1" presStyleIdx="5" presStyleCnt="8"/>
      <dgm:spPr/>
      <dgm:t>
        <a:bodyPr/>
        <a:lstStyle/>
        <a:p>
          <a:endParaRPr lang="es-MX"/>
        </a:p>
      </dgm:t>
    </dgm:pt>
    <dgm:pt modelId="{ECF7CCB4-C6A2-4678-A6E9-3A2B2D97FD12}" type="pres">
      <dgm:prSet presAssocID="{02BEF751-E57D-4925-AFFA-49BBC85D6A8F}" presName="middleNode" presStyleCnt="0"/>
      <dgm:spPr/>
      <dgm:t>
        <a:bodyPr/>
        <a:lstStyle/>
        <a:p>
          <a:endParaRPr lang="es-ES"/>
        </a:p>
      </dgm:t>
    </dgm:pt>
    <dgm:pt modelId="{BB1AE380-6A9C-46CE-BD97-1BD16177E096}" type="pres">
      <dgm:prSet presAssocID="{02BEF751-E57D-4925-AFFA-49BBC85D6A8F}" presName="padding" presStyleLbl="node1" presStyleIdx="5" presStyleCnt="9"/>
      <dgm:spPr/>
      <dgm:t>
        <a:bodyPr/>
        <a:lstStyle/>
        <a:p>
          <a:endParaRPr lang="es-ES"/>
        </a:p>
      </dgm:t>
    </dgm:pt>
    <dgm:pt modelId="{BB1DBCA6-8292-4444-8516-D0923714C6C0}" type="pres">
      <dgm:prSet presAssocID="{02BEF751-E57D-4925-AFFA-49BBC85D6A8F}" presName="shape" presStyleLbl="node1" presStyleIdx="6" presStyleCnt="9" custScaleX="1746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90D804-D59D-422D-8F05-37B07F5D85C3}" type="pres">
      <dgm:prSet presAssocID="{5C4C676F-8202-4064-A6C9-30B02FE21F12}" presName="sibTrans" presStyleLbl="sibTrans2D1" presStyleIdx="6" presStyleCnt="8"/>
      <dgm:spPr/>
      <dgm:t>
        <a:bodyPr/>
        <a:lstStyle/>
        <a:p>
          <a:endParaRPr lang="es-MX"/>
        </a:p>
      </dgm:t>
    </dgm:pt>
    <dgm:pt modelId="{BF579306-2460-42D7-B9C3-20854A20420B}" type="pres">
      <dgm:prSet presAssocID="{EEB0E126-0D7E-4AF6-ABB1-86083BEA34F4}" presName="middleNode" presStyleCnt="0"/>
      <dgm:spPr/>
      <dgm:t>
        <a:bodyPr/>
        <a:lstStyle/>
        <a:p>
          <a:endParaRPr lang="es-ES"/>
        </a:p>
      </dgm:t>
    </dgm:pt>
    <dgm:pt modelId="{3E9A481D-2474-4287-ACB2-7D4AFEF52B8B}" type="pres">
      <dgm:prSet presAssocID="{EEB0E126-0D7E-4AF6-ABB1-86083BEA34F4}" presName="padding" presStyleLbl="node1" presStyleIdx="6" presStyleCnt="9"/>
      <dgm:spPr/>
      <dgm:t>
        <a:bodyPr/>
        <a:lstStyle/>
        <a:p>
          <a:endParaRPr lang="es-ES"/>
        </a:p>
      </dgm:t>
    </dgm:pt>
    <dgm:pt modelId="{15009003-EACD-4730-B527-CF2DD216D542}" type="pres">
      <dgm:prSet presAssocID="{EEB0E126-0D7E-4AF6-ABB1-86083BEA34F4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2FA3B8-6A3F-4E65-9B3D-A375AC9B5BE1}" type="pres">
      <dgm:prSet presAssocID="{629DC209-046F-435F-BDD3-B045A596EDFB}" presName="sibTrans" presStyleLbl="sibTrans2D1" presStyleIdx="7" presStyleCnt="8"/>
      <dgm:spPr/>
      <dgm:t>
        <a:bodyPr/>
        <a:lstStyle/>
        <a:p>
          <a:endParaRPr lang="es-MX"/>
        </a:p>
      </dgm:t>
    </dgm:pt>
    <dgm:pt modelId="{0ABEFBED-4976-416C-816D-E8EE527A6835}" type="pres">
      <dgm:prSet presAssocID="{45154A95-54A5-4F7D-9BD1-3E109E0102E6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43A258-3F9D-44B3-80A8-C166D9CF91BD}" srcId="{47956CDF-7FF9-4154-B240-ECC652D61635}" destId="{D5914A88-6CF5-4C6B-A595-B6A9052B9A6A}" srcOrd="3" destOrd="0" parTransId="{C907A7CB-73B7-40FE-951A-869001146EC7}" sibTransId="{56101BB7-0C1C-421B-9199-772AB8096141}"/>
    <dgm:cxn modelId="{C08806C8-3FB6-45F7-9D9A-DA91CD604585}" type="presOf" srcId="{EEB0E126-0D7E-4AF6-ABB1-86083BEA34F4}" destId="{15009003-EACD-4730-B527-CF2DD216D542}" srcOrd="0" destOrd="0" presId="urn:microsoft.com/office/officeart/2005/8/layout/bProcess2"/>
    <dgm:cxn modelId="{036C7B6F-55F5-4CC9-9EE2-165BB7595D6C}" srcId="{47956CDF-7FF9-4154-B240-ECC652D61635}" destId="{EEB0E126-0D7E-4AF6-ABB1-86083BEA34F4}" srcOrd="7" destOrd="0" parTransId="{90B5A699-5F24-4A38-ACA6-CBA74E501D5F}" sibTransId="{629DC209-046F-435F-BDD3-B045A596EDFB}"/>
    <dgm:cxn modelId="{3941E095-5F5B-4725-9E93-08A1F5C9B46B}" srcId="{47956CDF-7FF9-4154-B240-ECC652D61635}" destId="{5FE5EEE5-B4A8-4E0F-BE8A-73116E8A511C}" srcOrd="5" destOrd="0" parTransId="{B9425BDA-4063-48A7-A92D-B586B736E355}" sibTransId="{33EB39E2-ADC0-4113-82EE-0C7208466FB2}"/>
    <dgm:cxn modelId="{8606DF5E-1AE7-4DD8-A83B-CABB47BBA3E2}" srcId="{47956CDF-7FF9-4154-B240-ECC652D61635}" destId="{C9A74AC0-E9BC-4C27-AD32-432BDB044857}" srcOrd="2" destOrd="0" parTransId="{1EB725A3-A560-4A88-BD58-BA99547A5FBB}" sibTransId="{5ECC9F76-E023-41C1-86AD-4493A9F652CC}"/>
    <dgm:cxn modelId="{5600E744-DEDB-461D-9977-A9D9A374C2BE}" type="presOf" srcId="{33EB39E2-ADC0-4113-82EE-0C7208466FB2}" destId="{F8795703-4090-4368-A7D0-8CDDBAB7E65A}" srcOrd="0" destOrd="0" presId="urn:microsoft.com/office/officeart/2005/8/layout/bProcess2"/>
    <dgm:cxn modelId="{4EABBE99-1945-4742-8A40-6F155921A100}" type="presOf" srcId="{56101BB7-0C1C-421B-9199-772AB8096141}" destId="{86CD9CBC-B001-4D25-AE4B-047727F5A8AA}" srcOrd="0" destOrd="0" presId="urn:microsoft.com/office/officeart/2005/8/layout/bProcess2"/>
    <dgm:cxn modelId="{0194BE51-3F1F-4A47-B4E6-9793556BDDB4}" type="presOf" srcId="{39C58F0D-E028-487B-94C9-1ED22BBBFEBB}" destId="{058EDFCE-0D2C-41F7-B95E-BBAF19539661}" srcOrd="0" destOrd="0" presId="urn:microsoft.com/office/officeart/2005/8/layout/bProcess2"/>
    <dgm:cxn modelId="{A148505D-D3D9-4340-AFB1-54B8C47C84F4}" srcId="{47956CDF-7FF9-4154-B240-ECC652D61635}" destId="{45154A95-54A5-4F7D-9BD1-3E109E0102E6}" srcOrd="8" destOrd="0" parTransId="{4A94E83B-0F9F-415A-9876-26179B7D8A60}" sibTransId="{2A00221C-846C-4890-BED6-4C05C34323B1}"/>
    <dgm:cxn modelId="{5F1D7BD5-78AB-4639-A89F-5C0E054E0285}" srcId="{47956CDF-7FF9-4154-B240-ECC652D61635}" destId="{02BEF751-E57D-4925-AFFA-49BBC85D6A8F}" srcOrd="6" destOrd="0" parTransId="{721D4071-3AE2-4845-9064-F9EAA615F675}" sibTransId="{5C4C676F-8202-4064-A6C9-30B02FE21F12}"/>
    <dgm:cxn modelId="{7FDFA55A-0216-4E25-A7C1-F6E0CC99F589}" srcId="{47956CDF-7FF9-4154-B240-ECC652D61635}" destId="{85E3B01B-9F3C-4E89-83AE-CE8596ED199C}" srcOrd="1" destOrd="0" parTransId="{9690EC28-4A56-4550-8453-02B62312A0E8}" sibTransId="{C6AFD6C3-74BC-4F6F-A154-3037E6D0F57F}"/>
    <dgm:cxn modelId="{01348891-9F23-463D-9F9A-19ADBC5AF067}" type="presOf" srcId="{D5914A88-6CF5-4C6B-A595-B6A9052B9A6A}" destId="{E8678B24-A06E-4452-B221-D162DB7490B0}" srcOrd="0" destOrd="0" presId="urn:microsoft.com/office/officeart/2005/8/layout/bProcess2"/>
    <dgm:cxn modelId="{D03F7D9C-A8E6-43C2-984F-426A58841C1F}" srcId="{47956CDF-7FF9-4154-B240-ECC652D61635}" destId="{39C58F0D-E028-487B-94C9-1ED22BBBFEBB}" srcOrd="0" destOrd="0" parTransId="{8CB9F2A1-9D40-4960-BD46-FF232E10E797}" sibTransId="{60F7EBC9-D5F0-4D96-AE06-1F3809C02FD6}"/>
    <dgm:cxn modelId="{C1B6A5A2-E552-4665-83F6-C1DA52298B4A}" type="presOf" srcId="{C6AFD6C3-74BC-4F6F-A154-3037E6D0F57F}" destId="{679DEE2B-CCCE-4D9D-BBB5-A78CA5CCBEDD}" srcOrd="0" destOrd="0" presId="urn:microsoft.com/office/officeart/2005/8/layout/bProcess2"/>
    <dgm:cxn modelId="{087A695F-F353-4141-A9F0-AE7A86C7DF7E}" type="presOf" srcId="{B687AF46-EDBB-41CF-B898-4EDC4212DD45}" destId="{832885E1-E8DA-4FED-93E2-1808B3A0F573}" srcOrd="0" destOrd="0" presId="urn:microsoft.com/office/officeart/2005/8/layout/bProcess2"/>
    <dgm:cxn modelId="{40D5A7EE-92B8-4895-A4E1-B2651547324D}" type="presOf" srcId="{02BEF751-E57D-4925-AFFA-49BBC85D6A8F}" destId="{BB1DBCA6-8292-4444-8516-D0923714C6C0}" srcOrd="0" destOrd="0" presId="urn:microsoft.com/office/officeart/2005/8/layout/bProcess2"/>
    <dgm:cxn modelId="{886F82A1-85B2-40D6-846B-ABC2CCA060C2}" type="presOf" srcId="{629DC209-046F-435F-BDD3-B045A596EDFB}" destId="{2F2FA3B8-6A3F-4E65-9B3D-A375AC9B5BE1}" srcOrd="0" destOrd="0" presId="urn:microsoft.com/office/officeart/2005/8/layout/bProcess2"/>
    <dgm:cxn modelId="{CF77A5C3-0805-4E61-A036-45D1C1DF8CD5}" srcId="{47956CDF-7FF9-4154-B240-ECC652D61635}" destId="{55DE1D5C-7B81-4BDF-B424-79B41AA1974E}" srcOrd="4" destOrd="0" parTransId="{3618883A-B7BB-4E88-94B0-5F284F081014}" sibTransId="{B687AF46-EDBB-41CF-B898-4EDC4212DD45}"/>
    <dgm:cxn modelId="{9CFDA726-518A-45BC-B0F4-1C0ABF912954}" type="presOf" srcId="{5C4C676F-8202-4064-A6C9-30B02FE21F12}" destId="{3590D804-D59D-422D-8F05-37B07F5D85C3}" srcOrd="0" destOrd="0" presId="urn:microsoft.com/office/officeart/2005/8/layout/bProcess2"/>
    <dgm:cxn modelId="{9B8E21A1-CEE2-44C7-8BD2-868697318BE9}" type="presOf" srcId="{55DE1D5C-7B81-4BDF-B424-79B41AA1974E}" destId="{982DFEB4-F057-45BF-8759-AB461DF4E047}" srcOrd="0" destOrd="0" presId="urn:microsoft.com/office/officeart/2005/8/layout/bProcess2"/>
    <dgm:cxn modelId="{9D8EE11B-13F8-4BD4-90CB-93D028FBC5DD}" type="presOf" srcId="{85E3B01B-9F3C-4E89-83AE-CE8596ED199C}" destId="{AF422B0F-A935-463E-A333-3AF91B79947C}" srcOrd="0" destOrd="0" presId="urn:microsoft.com/office/officeart/2005/8/layout/bProcess2"/>
    <dgm:cxn modelId="{3DAD1F8F-B8B8-489D-B92C-4FAE6624646D}" type="presOf" srcId="{C9A74AC0-E9BC-4C27-AD32-432BDB044857}" destId="{309E66F2-6D89-4FE3-8E3A-0494C4D2B672}" srcOrd="0" destOrd="0" presId="urn:microsoft.com/office/officeart/2005/8/layout/bProcess2"/>
    <dgm:cxn modelId="{D79D2207-6026-43A1-9F5F-8C5ABD4A714A}" type="presOf" srcId="{5ECC9F76-E023-41C1-86AD-4493A9F652CC}" destId="{A95C8131-B66E-4C50-AE1D-BFF94F426504}" srcOrd="0" destOrd="0" presId="urn:microsoft.com/office/officeart/2005/8/layout/bProcess2"/>
    <dgm:cxn modelId="{2D20454D-4C94-4AF0-88C3-5FCEF99C4B3A}" type="presOf" srcId="{60F7EBC9-D5F0-4D96-AE06-1F3809C02FD6}" destId="{809FC715-D76A-4618-AF95-DB1B3A1E13B6}" srcOrd="0" destOrd="0" presId="urn:microsoft.com/office/officeart/2005/8/layout/bProcess2"/>
    <dgm:cxn modelId="{3CA1FCFC-E2B6-4E89-9A84-943E82A3A4CC}" type="presOf" srcId="{47956CDF-7FF9-4154-B240-ECC652D61635}" destId="{FD85BF1B-7352-4401-91A1-38E5090321A8}" srcOrd="0" destOrd="0" presId="urn:microsoft.com/office/officeart/2005/8/layout/bProcess2"/>
    <dgm:cxn modelId="{5552FABE-DEB3-49F8-890C-901B8D224463}" type="presOf" srcId="{5FE5EEE5-B4A8-4E0F-BE8A-73116E8A511C}" destId="{3AB2A375-3C4B-4899-81DD-EF64FDBE38E6}" srcOrd="0" destOrd="0" presId="urn:microsoft.com/office/officeart/2005/8/layout/bProcess2"/>
    <dgm:cxn modelId="{C30FE98A-0C96-4B19-8154-8C43934112EC}" type="presOf" srcId="{45154A95-54A5-4F7D-9BD1-3E109E0102E6}" destId="{0ABEFBED-4976-416C-816D-E8EE527A6835}" srcOrd="0" destOrd="0" presId="urn:microsoft.com/office/officeart/2005/8/layout/bProcess2"/>
    <dgm:cxn modelId="{FF3A84AC-319B-41DA-8A03-3BED7CA913C5}" type="presParOf" srcId="{FD85BF1B-7352-4401-91A1-38E5090321A8}" destId="{058EDFCE-0D2C-41F7-B95E-BBAF19539661}" srcOrd="0" destOrd="0" presId="urn:microsoft.com/office/officeart/2005/8/layout/bProcess2"/>
    <dgm:cxn modelId="{D530C1EA-7B1B-4816-8FF2-41D7DEE8CBD0}" type="presParOf" srcId="{FD85BF1B-7352-4401-91A1-38E5090321A8}" destId="{809FC715-D76A-4618-AF95-DB1B3A1E13B6}" srcOrd="1" destOrd="0" presId="urn:microsoft.com/office/officeart/2005/8/layout/bProcess2"/>
    <dgm:cxn modelId="{6613D867-7852-4698-9D53-8196F9D856EC}" type="presParOf" srcId="{FD85BF1B-7352-4401-91A1-38E5090321A8}" destId="{72F886EC-58CC-4347-AE6B-070AF5552C76}" srcOrd="2" destOrd="0" presId="urn:microsoft.com/office/officeart/2005/8/layout/bProcess2"/>
    <dgm:cxn modelId="{16D0AA2E-2F83-4B95-ABDA-E91A194B5A93}" type="presParOf" srcId="{72F886EC-58CC-4347-AE6B-070AF5552C76}" destId="{0E43138B-6AB7-4A0B-A038-19BC00D80053}" srcOrd="0" destOrd="0" presId="urn:microsoft.com/office/officeart/2005/8/layout/bProcess2"/>
    <dgm:cxn modelId="{6C356852-C538-447F-A1B3-8692188EA2F6}" type="presParOf" srcId="{72F886EC-58CC-4347-AE6B-070AF5552C76}" destId="{AF422B0F-A935-463E-A333-3AF91B79947C}" srcOrd="1" destOrd="0" presId="urn:microsoft.com/office/officeart/2005/8/layout/bProcess2"/>
    <dgm:cxn modelId="{40E087B2-3B5E-4645-B972-9FBA780D3765}" type="presParOf" srcId="{FD85BF1B-7352-4401-91A1-38E5090321A8}" destId="{679DEE2B-CCCE-4D9D-BBB5-A78CA5CCBEDD}" srcOrd="3" destOrd="0" presId="urn:microsoft.com/office/officeart/2005/8/layout/bProcess2"/>
    <dgm:cxn modelId="{FB821A39-CE7C-4BCE-A0E3-0268D7EDC6EF}" type="presParOf" srcId="{FD85BF1B-7352-4401-91A1-38E5090321A8}" destId="{1D869042-55B1-4DB2-922D-DD7D5D7997BE}" srcOrd="4" destOrd="0" presId="urn:microsoft.com/office/officeart/2005/8/layout/bProcess2"/>
    <dgm:cxn modelId="{5ACAB669-FFB5-4D2E-8E57-586E34C490A0}" type="presParOf" srcId="{1D869042-55B1-4DB2-922D-DD7D5D7997BE}" destId="{45688D4D-51DA-4AED-B7D0-AFFFFAFA9738}" srcOrd="0" destOrd="0" presId="urn:microsoft.com/office/officeart/2005/8/layout/bProcess2"/>
    <dgm:cxn modelId="{4D7EF16E-D8DA-4923-AE83-397F778F6EEB}" type="presParOf" srcId="{1D869042-55B1-4DB2-922D-DD7D5D7997BE}" destId="{309E66F2-6D89-4FE3-8E3A-0494C4D2B672}" srcOrd="1" destOrd="0" presId="urn:microsoft.com/office/officeart/2005/8/layout/bProcess2"/>
    <dgm:cxn modelId="{C9B876F8-0E4D-41FC-835A-B7DC95DB19DE}" type="presParOf" srcId="{FD85BF1B-7352-4401-91A1-38E5090321A8}" destId="{A95C8131-B66E-4C50-AE1D-BFF94F426504}" srcOrd="5" destOrd="0" presId="urn:microsoft.com/office/officeart/2005/8/layout/bProcess2"/>
    <dgm:cxn modelId="{29365921-02E5-41E4-AC87-E1D6D5DAD125}" type="presParOf" srcId="{FD85BF1B-7352-4401-91A1-38E5090321A8}" destId="{6C74679A-2E05-43C8-A9A4-7253C29E373A}" srcOrd="6" destOrd="0" presId="urn:microsoft.com/office/officeart/2005/8/layout/bProcess2"/>
    <dgm:cxn modelId="{10D7E898-A442-4B66-B135-CB92203FA801}" type="presParOf" srcId="{6C74679A-2E05-43C8-A9A4-7253C29E373A}" destId="{4C12A9B2-7C32-4AD1-8F09-4979733BAE00}" srcOrd="0" destOrd="0" presId="urn:microsoft.com/office/officeart/2005/8/layout/bProcess2"/>
    <dgm:cxn modelId="{5B3EEDC2-348F-41A6-A21C-1B6EE492FD61}" type="presParOf" srcId="{6C74679A-2E05-43C8-A9A4-7253C29E373A}" destId="{E8678B24-A06E-4452-B221-D162DB7490B0}" srcOrd="1" destOrd="0" presId="urn:microsoft.com/office/officeart/2005/8/layout/bProcess2"/>
    <dgm:cxn modelId="{9CF330F3-2475-4092-A642-8431FFD1B6CD}" type="presParOf" srcId="{FD85BF1B-7352-4401-91A1-38E5090321A8}" destId="{86CD9CBC-B001-4D25-AE4B-047727F5A8AA}" srcOrd="7" destOrd="0" presId="urn:microsoft.com/office/officeart/2005/8/layout/bProcess2"/>
    <dgm:cxn modelId="{82A9FB66-A3DD-417B-9946-87B292D9BEFD}" type="presParOf" srcId="{FD85BF1B-7352-4401-91A1-38E5090321A8}" destId="{6B5509DF-7C8E-4101-980C-11F5EA57BDE4}" srcOrd="8" destOrd="0" presId="urn:microsoft.com/office/officeart/2005/8/layout/bProcess2"/>
    <dgm:cxn modelId="{1DF97EC0-B607-4084-BD4A-400A54D3BFE2}" type="presParOf" srcId="{6B5509DF-7C8E-4101-980C-11F5EA57BDE4}" destId="{1A71A9DD-F8BA-4714-BF29-986AFD521D0F}" srcOrd="0" destOrd="0" presId="urn:microsoft.com/office/officeart/2005/8/layout/bProcess2"/>
    <dgm:cxn modelId="{DEC8782B-C85D-47F6-8821-8C46DF2FEE7A}" type="presParOf" srcId="{6B5509DF-7C8E-4101-980C-11F5EA57BDE4}" destId="{982DFEB4-F057-45BF-8759-AB461DF4E047}" srcOrd="1" destOrd="0" presId="urn:microsoft.com/office/officeart/2005/8/layout/bProcess2"/>
    <dgm:cxn modelId="{E1B24DE1-E0CA-4849-9FB6-675B9D24E7BD}" type="presParOf" srcId="{FD85BF1B-7352-4401-91A1-38E5090321A8}" destId="{832885E1-E8DA-4FED-93E2-1808B3A0F573}" srcOrd="9" destOrd="0" presId="urn:microsoft.com/office/officeart/2005/8/layout/bProcess2"/>
    <dgm:cxn modelId="{85C1C024-8ABE-4CA0-A340-483E4062B157}" type="presParOf" srcId="{FD85BF1B-7352-4401-91A1-38E5090321A8}" destId="{61D54139-C0B7-4097-B65C-D0203F5ED669}" srcOrd="10" destOrd="0" presId="urn:microsoft.com/office/officeart/2005/8/layout/bProcess2"/>
    <dgm:cxn modelId="{961FFEDB-8147-4EA2-A34C-D196FAF2B9F7}" type="presParOf" srcId="{61D54139-C0B7-4097-B65C-D0203F5ED669}" destId="{4B65AA4F-DE62-414B-9AFD-7BCC2CA567DE}" srcOrd="0" destOrd="0" presId="urn:microsoft.com/office/officeart/2005/8/layout/bProcess2"/>
    <dgm:cxn modelId="{9B13186A-D865-4FCF-8CDD-6898BAED3484}" type="presParOf" srcId="{61D54139-C0B7-4097-B65C-D0203F5ED669}" destId="{3AB2A375-3C4B-4899-81DD-EF64FDBE38E6}" srcOrd="1" destOrd="0" presId="urn:microsoft.com/office/officeart/2005/8/layout/bProcess2"/>
    <dgm:cxn modelId="{00BAE7B7-2307-4C7B-BB3A-202B87F48821}" type="presParOf" srcId="{FD85BF1B-7352-4401-91A1-38E5090321A8}" destId="{F8795703-4090-4368-A7D0-8CDDBAB7E65A}" srcOrd="11" destOrd="0" presId="urn:microsoft.com/office/officeart/2005/8/layout/bProcess2"/>
    <dgm:cxn modelId="{A69A1D41-855D-4CD0-9E90-C16A6DFB67C2}" type="presParOf" srcId="{FD85BF1B-7352-4401-91A1-38E5090321A8}" destId="{ECF7CCB4-C6A2-4678-A6E9-3A2B2D97FD12}" srcOrd="12" destOrd="0" presId="urn:microsoft.com/office/officeart/2005/8/layout/bProcess2"/>
    <dgm:cxn modelId="{BE1BD735-1AA4-4ED9-8ECF-C79178457427}" type="presParOf" srcId="{ECF7CCB4-C6A2-4678-A6E9-3A2B2D97FD12}" destId="{BB1AE380-6A9C-46CE-BD97-1BD16177E096}" srcOrd="0" destOrd="0" presId="urn:microsoft.com/office/officeart/2005/8/layout/bProcess2"/>
    <dgm:cxn modelId="{7C807AB5-FB75-43AD-B034-A903211AE4BC}" type="presParOf" srcId="{ECF7CCB4-C6A2-4678-A6E9-3A2B2D97FD12}" destId="{BB1DBCA6-8292-4444-8516-D0923714C6C0}" srcOrd="1" destOrd="0" presId="urn:microsoft.com/office/officeart/2005/8/layout/bProcess2"/>
    <dgm:cxn modelId="{5DF9CFDF-B04A-4DB7-960E-AA0ED7A4D3E4}" type="presParOf" srcId="{FD85BF1B-7352-4401-91A1-38E5090321A8}" destId="{3590D804-D59D-422D-8F05-37B07F5D85C3}" srcOrd="13" destOrd="0" presId="urn:microsoft.com/office/officeart/2005/8/layout/bProcess2"/>
    <dgm:cxn modelId="{497CC1CE-DC8E-464F-8C1E-96F3C1007A5D}" type="presParOf" srcId="{FD85BF1B-7352-4401-91A1-38E5090321A8}" destId="{BF579306-2460-42D7-B9C3-20854A20420B}" srcOrd="14" destOrd="0" presId="urn:microsoft.com/office/officeart/2005/8/layout/bProcess2"/>
    <dgm:cxn modelId="{18DD5216-97E3-48C7-AFBC-B47687CB9A67}" type="presParOf" srcId="{BF579306-2460-42D7-B9C3-20854A20420B}" destId="{3E9A481D-2474-4287-ACB2-7D4AFEF52B8B}" srcOrd="0" destOrd="0" presId="urn:microsoft.com/office/officeart/2005/8/layout/bProcess2"/>
    <dgm:cxn modelId="{0BB01144-8F80-4C92-871D-2CA813DA824F}" type="presParOf" srcId="{BF579306-2460-42D7-B9C3-20854A20420B}" destId="{15009003-EACD-4730-B527-CF2DD216D542}" srcOrd="1" destOrd="0" presId="urn:microsoft.com/office/officeart/2005/8/layout/bProcess2"/>
    <dgm:cxn modelId="{7B7D0609-509D-4F42-8CC4-37802EE99D18}" type="presParOf" srcId="{FD85BF1B-7352-4401-91A1-38E5090321A8}" destId="{2F2FA3B8-6A3F-4E65-9B3D-A375AC9B5BE1}" srcOrd="15" destOrd="0" presId="urn:microsoft.com/office/officeart/2005/8/layout/bProcess2"/>
    <dgm:cxn modelId="{D72D21D3-DE8E-4868-A943-E6ED68CE8BC7}" type="presParOf" srcId="{FD85BF1B-7352-4401-91A1-38E5090321A8}" destId="{0ABEFBED-4976-416C-816D-E8EE527A6835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771A3FC-7C55-48B0-8AEB-E1EFA1EA9610}" type="doc">
      <dgm:prSet loTypeId="urn:microsoft.com/office/officeart/2005/8/layout/venn1" loCatId="relationship" qsTypeId="urn:microsoft.com/office/officeart/2005/8/quickstyle/3d3" qsCatId="3D" csTypeId="urn:microsoft.com/office/officeart/2005/8/colors/colorful4" csCatId="colorful" phldr="1"/>
      <dgm:spPr/>
    </dgm:pt>
    <dgm:pt modelId="{A6048670-DC5D-4E08-95B7-C87804B987F2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Ganancias del productor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F2DD57-EECC-4ABF-AE08-32E5B9DEDB63}" type="parTrans" cxnId="{BF46754E-5C7A-47EC-8E38-6C2189129E11}">
      <dgm:prSet/>
      <dgm:spPr/>
      <dgm:t>
        <a:bodyPr/>
        <a:lstStyle/>
        <a:p>
          <a:pPr algn="ctr"/>
          <a:endParaRPr lang="es-ES"/>
        </a:p>
      </dgm:t>
    </dgm:pt>
    <dgm:pt modelId="{8E24A827-428C-4632-9B02-137DDBF059EB}" type="sibTrans" cxnId="{BF46754E-5C7A-47EC-8E38-6C2189129E11}">
      <dgm:prSet/>
      <dgm:spPr/>
      <dgm:t>
        <a:bodyPr/>
        <a:lstStyle/>
        <a:p>
          <a:pPr algn="ctr"/>
          <a:endParaRPr lang="es-ES"/>
        </a:p>
      </dgm:t>
    </dgm:pt>
    <dgm:pt modelId="{AE86C720-CA88-4CD3-8A98-B3ABF361EB98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Aplicable a cualquier actividad económica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3DAECB-CE6F-4A70-B543-64F4DBC8C3DC}" type="parTrans" cxnId="{C58B206B-F80B-4AB4-9E07-46F0ACC03A78}">
      <dgm:prSet/>
      <dgm:spPr/>
      <dgm:t>
        <a:bodyPr/>
        <a:lstStyle/>
        <a:p>
          <a:pPr algn="ctr"/>
          <a:endParaRPr lang="es-ES"/>
        </a:p>
      </dgm:t>
    </dgm:pt>
    <dgm:pt modelId="{67E8DE30-F680-46CC-9831-2678491B1ED6}" type="sibTrans" cxnId="{C58B206B-F80B-4AB4-9E07-46F0ACC03A78}">
      <dgm:prSet/>
      <dgm:spPr/>
      <dgm:t>
        <a:bodyPr/>
        <a:lstStyle/>
        <a:p>
          <a:pPr algn="ctr"/>
          <a:endParaRPr lang="es-ES"/>
        </a:p>
      </dgm:t>
    </dgm:pt>
    <dgm:pt modelId="{7E073D73-C6BE-40D5-9D62-209233FA28ED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Aumento de su patrimonio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3CC3A0-2441-4522-9C84-98B899DFF815}" type="parTrans" cxnId="{BCF869CF-7FA8-40FC-81EC-A2FD9D3D2007}">
      <dgm:prSet/>
      <dgm:spPr/>
      <dgm:t>
        <a:bodyPr/>
        <a:lstStyle/>
        <a:p>
          <a:pPr algn="ctr"/>
          <a:endParaRPr lang="es-ES"/>
        </a:p>
      </dgm:t>
    </dgm:pt>
    <dgm:pt modelId="{186DA8F9-39B2-40E5-A451-6B15EDC2EA39}" type="sibTrans" cxnId="{BCF869CF-7FA8-40FC-81EC-A2FD9D3D2007}">
      <dgm:prSet/>
      <dgm:spPr/>
      <dgm:t>
        <a:bodyPr/>
        <a:lstStyle/>
        <a:p>
          <a:pPr algn="ctr"/>
          <a:endParaRPr lang="es-ES"/>
        </a:p>
      </dgm:t>
    </dgm:pt>
    <dgm:pt modelId="{97007DBB-1623-4F62-8C6C-6C282508B60C}" type="pres">
      <dgm:prSet presAssocID="{9771A3FC-7C55-48B0-8AEB-E1EFA1EA9610}" presName="compositeShape" presStyleCnt="0">
        <dgm:presLayoutVars>
          <dgm:chMax val="7"/>
          <dgm:dir/>
          <dgm:resizeHandles val="exact"/>
        </dgm:presLayoutVars>
      </dgm:prSet>
      <dgm:spPr/>
    </dgm:pt>
    <dgm:pt modelId="{352626D9-2690-4B1C-9D87-4A9F1CD8DB2D}" type="pres">
      <dgm:prSet presAssocID="{A6048670-DC5D-4E08-95B7-C87804B987F2}" presName="circ1" presStyleLbl="vennNode1" presStyleIdx="0" presStyleCnt="3"/>
      <dgm:spPr/>
      <dgm:t>
        <a:bodyPr/>
        <a:lstStyle/>
        <a:p>
          <a:endParaRPr lang="es-ES"/>
        </a:p>
      </dgm:t>
    </dgm:pt>
    <dgm:pt modelId="{D581A8B2-F655-43F9-B4B3-78729F4F9010}" type="pres">
      <dgm:prSet presAssocID="{A6048670-DC5D-4E08-95B7-C87804B987F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B79C66-6920-4C41-B929-1EB798431E9A}" type="pres">
      <dgm:prSet presAssocID="{AE86C720-CA88-4CD3-8A98-B3ABF361EB98}" presName="circ2" presStyleLbl="vennNode1" presStyleIdx="1" presStyleCnt="3"/>
      <dgm:spPr/>
      <dgm:t>
        <a:bodyPr/>
        <a:lstStyle/>
        <a:p>
          <a:endParaRPr lang="es-ES"/>
        </a:p>
      </dgm:t>
    </dgm:pt>
    <dgm:pt modelId="{DF57325B-CD0E-41F3-8FCA-412761D3C3A3}" type="pres">
      <dgm:prSet presAssocID="{AE86C720-CA88-4CD3-8A98-B3ABF361EB9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F43687-553B-42AE-AF1B-C2712BE670CB}" type="pres">
      <dgm:prSet presAssocID="{7E073D73-C6BE-40D5-9D62-209233FA28ED}" presName="circ3" presStyleLbl="vennNode1" presStyleIdx="2" presStyleCnt="3"/>
      <dgm:spPr/>
      <dgm:t>
        <a:bodyPr/>
        <a:lstStyle/>
        <a:p>
          <a:endParaRPr lang="es-ES"/>
        </a:p>
      </dgm:t>
    </dgm:pt>
    <dgm:pt modelId="{18EE2594-4F3B-49D2-AAA7-C540C8D6D343}" type="pres">
      <dgm:prSet presAssocID="{7E073D73-C6BE-40D5-9D62-209233FA28E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CF869CF-7FA8-40FC-81EC-A2FD9D3D2007}" srcId="{9771A3FC-7C55-48B0-8AEB-E1EFA1EA9610}" destId="{7E073D73-C6BE-40D5-9D62-209233FA28ED}" srcOrd="2" destOrd="0" parTransId="{443CC3A0-2441-4522-9C84-98B899DFF815}" sibTransId="{186DA8F9-39B2-40E5-A451-6B15EDC2EA39}"/>
    <dgm:cxn modelId="{07312169-A28C-4424-A455-14371B97A4A2}" type="presOf" srcId="{7E073D73-C6BE-40D5-9D62-209233FA28ED}" destId="{18EE2594-4F3B-49D2-AAA7-C540C8D6D343}" srcOrd="1" destOrd="0" presId="urn:microsoft.com/office/officeart/2005/8/layout/venn1"/>
    <dgm:cxn modelId="{A694CAF6-0E6A-4108-B4A8-668D8953B115}" type="presOf" srcId="{A6048670-DC5D-4E08-95B7-C87804B987F2}" destId="{352626D9-2690-4B1C-9D87-4A9F1CD8DB2D}" srcOrd="0" destOrd="0" presId="urn:microsoft.com/office/officeart/2005/8/layout/venn1"/>
    <dgm:cxn modelId="{C58B206B-F80B-4AB4-9E07-46F0ACC03A78}" srcId="{9771A3FC-7C55-48B0-8AEB-E1EFA1EA9610}" destId="{AE86C720-CA88-4CD3-8A98-B3ABF361EB98}" srcOrd="1" destOrd="0" parTransId="{E93DAECB-CE6F-4A70-B543-64F4DBC8C3DC}" sibTransId="{67E8DE30-F680-46CC-9831-2678491B1ED6}"/>
    <dgm:cxn modelId="{BF46754E-5C7A-47EC-8E38-6C2189129E11}" srcId="{9771A3FC-7C55-48B0-8AEB-E1EFA1EA9610}" destId="{A6048670-DC5D-4E08-95B7-C87804B987F2}" srcOrd="0" destOrd="0" parTransId="{8CF2DD57-EECC-4ABF-AE08-32E5B9DEDB63}" sibTransId="{8E24A827-428C-4632-9B02-137DDBF059EB}"/>
    <dgm:cxn modelId="{9165FF26-F328-4205-9C2F-5E8347636DF7}" type="presOf" srcId="{9771A3FC-7C55-48B0-8AEB-E1EFA1EA9610}" destId="{97007DBB-1623-4F62-8C6C-6C282508B60C}" srcOrd="0" destOrd="0" presId="urn:microsoft.com/office/officeart/2005/8/layout/venn1"/>
    <dgm:cxn modelId="{A844AD17-6065-442D-8E76-AF8E654090E8}" type="presOf" srcId="{A6048670-DC5D-4E08-95B7-C87804B987F2}" destId="{D581A8B2-F655-43F9-B4B3-78729F4F9010}" srcOrd="1" destOrd="0" presId="urn:microsoft.com/office/officeart/2005/8/layout/venn1"/>
    <dgm:cxn modelId="{5A917898-7C72-4C09-AE67-BD1153CCB5DF}" type="presOf" srcId="{7E073D73-C6BE-40D5-9D62-209233FA28ED}" destId="{4BF43687-553B-42AE-AF1B-C2712BE670CB}" srcOrd="0" destOrd="0" presId="urn:microsoft.com/office/officeart/2005/8/layout/venn1"/>
    <dgm:cxn modelId="{C99ADCB2-058B-498F-854C-920C7C47DB8D}" type="presOf" srcId="{AE86C720-CA88-4CD3-8A98-B3ABF361EB98}" destId="{DFB79C66-6920-4C41-B929-1EB798431E9A}" srcOrd="0" destOrd="0" presId="urn:microsoft.com/office/officeart/2005/8/layout/venn1"/>
    <dgm:cxn modelId="{57952704-2E4A-4D3C-ADAE-F19B76C6B34A}" type="presOf" srcId="{AE86C720-CA88-4CD3-8A98-B3ABF361EB98}" destId="{DF57325B-CD0E-41F3-8FCA-412761D3C3A3}" srcOrd="1" destOrd="0" presId="urn:microsoft.com/office/officeart/2005/8/layout/venn1"/>
    <dgm:cxn modelId="{FD42C647-9290-4A4E-8396-C0BF448C6437}" type="presParOf" srcId="{97007DBB-1623-4F62-8C6C-6C282508B60C}" destId="{352626D9-2690-4B1C-9D87-4A9F1CD8DB2D}" srcOrd="0" destOrd="0" presId="urn:microsoft.com/office/officeart/2005/8/layout/venn1"/>
    <dgm:cxn modelId="{8D170D65-0638-4A37-9347-F0C9C9DB8F36}" type="presParOf" srcId="{97007DBB-1623-4F62-8C6C-6C282508B60C}" destId="{D581A8B2-F655-43F9-B4B3-78729F4F9010}" srcOrd="1" destOrd="0" presId="urn:microsoft.com/office/officeart/2005/8/layout/venn1"/>
    <dgm:cxn modelId="{15995E01-780E-4AA2-A091-DD509CBDE9E7}" type="presParOf" srcId="{97007DBB-1623-4F62-8C6C-6C282508B60C}" destId="{DFB79C66-6920-4C41-B929-1EB798431E9A}" srcOrd="2" destOrd="0" presId="urn:microsoft.com/office/officeart/2005/8/layout/venn1"/>
    <dgm:cxn modelId="{2D481856-576F-455C-B9DB-B35FEC0B543E}" type="presParOf" srcId="{97007DBB-1623-4F62-8C6C-6C282508B60C}" destId="{DF57325B-CD0E-41F3-8FCA-412761D3C3A3}" srcOrd="3" destOrd="0" presId="urn:microsoft.com/office/officeart/2005/8/layout/venn1"/>
    <dgm:cxn modelId="{5776AEFE-297D-4731-9707-D18E484ADB6E}" type="presParOf" srcId="{97007DBB-1623-4F62-8C6C-6C282508B60C}" destId="{4BF43687-553B-42AE-AF1B-C2712BE670CB}" srcOrd="4" destOrd="0" presId="urn:microsoft.com/office/officeart/2005/8/layout/venn1"/>
    <dgm:cxn modelId="{83103339-21A1-4ADE-B3B9-9999F6FFF00D}" type="presParOf" srcId="{97007DBB-1623-4F62-8C6C-6C282508B60C}" destId="{18EE2594-4F3B-49D2-AAA7-C540C8D6D34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CB58C03-5E51-45F6-9644-330900339E1E}" type="doc">
      <dgm:prSet loTypeId="urn:microsoft.com/office/officeart/2005/8/layout/hList7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B052B60-1A5B-43E1-A980-A379CC5CE3F2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Conocer los tipos de necesidades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2F2D4F-0116-4365-9667-DA557D916BAF}" type="parTrans" cxnId="{93EBBC96-63A2-47DB-B6DD-38E0BADC5355}">
      <dgm:prSet/>
      <dgm:spPr/>
      <dgm:t>
        <a:bodyPr/>
        <a:lstStyle/>
        <a:p>
          <a:pPr algn="ctr"/>
          <a:endParaRPr lang="es-ES"/>
        </a:p>
      </dgm:t>
    </dgm:pt>
    <dgm:pt modelId="{EBE2E013-8CBC-4350-A15A-ED4AE95CFD9F}" type="sibTrans" cxnId="{93EBBC96-63A2-47DB-B6DD-38E0BADC5355}">
      <dgm:prSet/>
      <dgm:spPr/>
      <dgm:t>
        <a:bodyPr/>
        <a:lstStyle/>
        <a:p>
          <a:pPr algn="ctr"/>
          <a:endParaRPr lang="es-ES"/>
        </a:p>
      </dgm:t>
    </dgm:pt>
    <dgm:pt modelId="{CCEB1E3F-45D4-464B-AFEB-36744F042D21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el valor de la necesidad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9B655B-E64F-483F-9F8B-150977DA16F5}" type="parTrans" cxnId="{FABB5E9A-E20E-4285-BDF6-FB0A7224D992}">
      <dgm:prSet/>
      <dgm:spPr/>
      <dgm:t>
        <a:bodyPr/>
        <a:lstStyle/>
        <a:p>
          <a:pPr algn="ctr"/>
          <a:endParaRPr lang="es-ES"/>
        </a:p>
      </dgm:t>
    </dgm:pt>
    <dgm:pt modelId="{568B5B34-ED74-4AF8-8F81-ECF76D3F6E80}" type="sibTrans" cxnId="{FABB5E9A-E20E-4285-BDF6-FB0A7224D992}">
      <dgm:prSet/>
      <dgm:spPr/>
      <dgm:t>
        <a:bodyPr/>
        <a:lstStyle/>
        <a:p>
          <a:pPr algn="ctr"/>
          <a:endParaRPr lang="es-ES"/>
        </a:p>
      </dgm:t>
    </dgm:pt>
    <dgm:pt modelId="{FA4709F4-F767-4CEC-B688-F635FE8EE6EC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</a:rPr>
            <a:t>Identificar el bien o servicio adecuado </a:t>
          </a:r>
          <a:endParaRPr lang="es-ES" sz="2400" b="1" dirty="0">
            <a:solidFill>
              <a:schemeClr val="tx1"/>
            </a:solidFill>
          </a:endParaRPr>
        </a:p>
      </dgm:t>
    </dgm:pt>
    <dgm:pt modelId="{5F79A1DB-2F01-44E9-ADDD-086522FC6FFE}" type="parTrans" cxnId="{C73575CF-682A-4C54-9A0B-55B8F439A3DE}">
      <dgm:prSet/>
      <dgm:spPr/>
      <dgm:t>
        <a:bodyPr/>
        <a:lstStyle/>
        <a:p>
          <a:pPr algn="ctr"/>
          <a:endParaRPr lang="es-ES"/>
        </a:p>
      </dgm:t>
    </dgm:pt>
    <dgm:pt modelId="{6789F54E-A9A6-4B48-8D68-7527FBA5B182}" type="sibTrans" cxnId="{C73575CF-682A-4C54-9A0B-55B8F439A3DE}">
      <dgm:prSet/>
      <dgm:spPr/>
      <dgm:t>
        <a:bodyPr/>
        <a:lstStyle/>
        <a:p>
          <a:pPr algn="ctr"/>
          <a:endParaRPr lang="es-ES"/>
        </a:p>
      </dgm:t>
    </dgm:pt>
    <dgm:pt modelId="{DBB8F7D4-1191-40EE-A6C1-8424E11E2868}" type="pres">
      <dgm:prSet presAssocID="{BCB58C03-5E51-45F6-9644-330900339E1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EA700C-9AED-41F3-B1EB-75552CA34EE2}" type="pres">
      <dgm:prSet presAssocID="{BCB58C03-5E51-45F6-9644-330900339E1E}" presName="fgShape" presStyleLbl="fgShp" presStyleIdx="0" presStyleCnt="1"/>
      <dgm:spPr>
        <a:solidFill>
          <a:srgbClr val="00B0F0"/>
        </a:solidFill>
      </dgm:spPr>
      <dgm:t>
        <a:bodyPr/>
        <a:lstStyle/>
        <a:p>
          <a:endParaRPr lang="es-ES"/>
        </a:p>
      </dgm:t>
    </dgm:pt>
    <dgm:pt modelId="{501E5335-4B2D-489E-9242-6E8CAAFB5F92}" type="pres">
      <dgm:prSet presAssocID="{BCB58C03-5E51-45F6-9644-330900339E1E}" presName="linComp" presStyleCnt="0"/>
      <dgm:spPr/>
    </dgm:pt>
    <dgm:pt modelId="{1794E917-1E31-461F-86BA-92EEE2FE70A0}" type="pres">
      <dgm:prSet presAssocID="{2B052B60-1A5B-43E1-A980-A379CC5CE3F2}" presName="compNode" presStyleCnt="0"/>
      <dgm:spPr/>
    </dgm:pt>
    <dgm:pt modelId="{39C047C5-06E3-426B-A6E5-E8EF172A15EF}" type="pres">
      <dgm:prSet presAssocID="{2B052B60-1A5B-43E1-A980-A379CC5CE3F2}" presName="bkgdShape" presStyleLbl="node1" presStyleIdx="0" presStyleCnt="3"/>
      <dgm:spPr/>
      <dgm:t>
        <a:bodyPr/>
        <a:lstStyle/>
        <a:p>
          <a:endParaRPr lang="es-ES"/>
        </a:p>
      </dgm:t>
    </dgm:pt>
    <dgm:pt modelId="{28688503-CA3F-40DB-AD21-D25D349961C8}" type="pres">
      <dgm:prSet presAssocID="{2B052B60-1A5B-43E1-A980-A379CC5CE3F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8E38C3-164F-4863-A005-7A2376C27BFF}" type="pres">
      <dgm:prSet presAssocID="{2B052B60-1A5B-43E1-A980-A379CC5CE3F2}" presName="invisiNode" presStyleLbl="node1" presStyleIdx="0" presStyleCnt="3"/>
      <dgm:spPr/>
    </dgm:pt>
    <dgm:pt modelId="{2A36D23F-40C7-4FA3-B53D-5B5455B6FD7D}" type="pres">
      <dgm:prSet presAssocID="{2B052B60-1A5B-43E1-A980-A379CC5CE3F2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235EA2B-4A5B-4A8A-9336-350A4F013449}" type="pres">
      <dgm:prSet presAssocID="{EBE2E013-8CBC-4350-A15A-ED4AE95CFD9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6BDFC32-F3C6-4063-919F-8DE95415B6CF}" type="pres">
      <dgm:prSet presAssocID="{CCEB1E3F-45D4-464B-AFEB-36744F042D21}" presName="compNode" presStyleCnt="0"/>
      <dgm:spPr/>
    </dgm:pt>
    <dgm:pt modelId="{AE3978CC-0370-4172-8171-8B8DEAA9DAC2}" type="pres">
      <dgm:prSet presAssocID="{CCEB1E3F-45D4-464B-AFEB-36744F042D21}" presName="bkgdShape" presStyleLbl="node1" presStyleIdx="1" presStyleCnt="3"/>
      <dgm:spPr/>
      <dgm:t>
        <a:bodyPr/>
        <a:lstStyle/>
        <a:p>
          <a:endParaRPr lang="es-ES"/>
        </a:p>
      </dgm:t>
    </dgm:pt>
    <dgm:pt modelId="{4EA4E4AF-F3C1-4CBA-90E6-8B9900495CB2}" type="pres">
      <dgm:prSet presAssocID="{CCEB1E3F-45D4-464B-AFEB-36744F042D2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1B15E6-1DE8-4AF7-AF38-B5DD78F7E59A}" type="pres">
      <dgm:prSet presAssocID="{CCEB1E3F-45D4-464B-AFEB-36744F042D21}" presName="invisiNode" presStyleLbl="node1" presStyleIdx="1" presStyleCnt="3"/>
      <dgm:spPr/>
    </dgm:pt>
    <dgm:pt modelId="{EAB3CC6C-1448-44C8-8F29-D433B4CD7B8D}" type="pres">
      <dgm:prSet presAssocID="{CCEB1E3F-45D4-464B-AFEB-36744F042D21}" presName="imagNode" presStyleLbl="fgImgPlace1" presStyleIdx="1" presStyleCnt="3"/>
      <dgm:spPr/>
    </dgm:pt>
    <dgm:pt modelId="{ADB297D3-2193-4D55-B4CD-6F7DE7CD7C0E}" type="pres">
      <dgm:prSet presAssocID="{568B5B34-ED74-4AF8-8F81-ECF76D3F6E8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778EDCD-8554-450E-8C58-53401393A823}" type="pres">
      <dgm:prSet presAssocID="{FA4709F4-F767-4CEC-B688-F635FE8EE6EC}" presName="compNode" presStyleCnt="0"/>
      <dgm:spPr/>
    </dgm:pt>
    <dgm:pt modelId="{249B42E2-466B-4F30-86F1-59E7AECCDB44}" type="pres">
      <dgm:prSet presAssocID="{FA4709F4-F767-4CEC-B688-F635FE8EE6EC}" presName="bkgdShape" presStyleLbl="node1" presStyleIdx="2" presStyleCnt="3"/>
      <dgm:spPr/>
      <dgm:t>
        <a:bodyPr/>
        <a:lstStyle/>
        <a:p>
          <a:endParaRPr lang="es-MX"/>
        </a:p>
      </dgm:t>
    </dgm:pt>
    <dgm:pt modelId="{FBD2208F-F353-455C-A9BF-5A9BEDAB3D35}" type="pres">
      <dgm:prSet presAssocID="{FA4709F4-F767-4CEC-B688-F635FE8EE6E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25E8F2-6B7E-4C7A-B69F-0AF5E799B52D}" type="pres">
      <dgm:prSet presAssocID="{FA4709F4-F767-4CEC-B688-F635FE8EE6EC}" presName="invisiNode" presStyleLbl="node1" presStyleIdx="2" presStyleCnt="3"/>
      <dgm:spPr/>
    </dgm:pt>
    <dgm:pt modelId="{1E32BFDF-7D78-42D1-925B-D089FD686A82}" type="pres">
      <dgm:prSet presAssocID="{FA4709F4-F767-4CEC-B688-F635FE8EE6EC}" presName="imagNode" presStyleLbl="fgImgPlace1" presStyleIdx="2" presStyleCnt="3"/>
      <dgm:spPr/>
    </dgm:pt>
  </dgm:ptLst>
  <dgm:cxnLst>
    <dgm:cxn modelId="{65731ABB-5E3E-4803-9E64-604D29F05266}" type="presOf" srcId="{2B052B60-1A5B-43E1-A980-A379CC5CE3F2}" destId="{28688503-CA3F-40DB-AD21-D25D349961C8}" srcOrd="1" destOrd="0" presId="urn:microsoft.com/office/officeart/2005/8/layout/hList7"/>
    <dgm:cxn modelId="{346E73D1-C425-479D-9751-F693BBD779E4}" type="presOf" srcId="{568B5B34-ED74-4AF8-8F81-ECF76D3F6E80}" destId="{ADB297D3-2193-4D55-B4CD-6F7DE7CD7C0E}" srcOrd="0" destOrd="0" presId="urn:microsoft.com/office/officeart/2005/8/layout/hList7"/>
    <dgm:cxn modelId="{6399E24C-A041-4D11-A82E-B77B85EAB582}" type="presOf" srcId="{EBE2E013-8CBC-4350-A15A-ED4AE95CFD9F}" destId="{D235EA2B-4A5B-4A8A-9336-350A4F013449}" srcOrd="0" destOrd="0" presId="urn:microsoft.com/office/officeart/2005/8/layout/hList7"/>
    <dgm:cxn modelId="{FABB5E9A-E20E-4285-BDF6-FB0A7224D992}" srcId="{BCB58C03-5E51-45F6-9644-330900339E1E}" destId="{CCEB1E3F-45D4-464B-AFEB-36744F042D21}" srcOrd="1" destOrd="0" parTransId="{A39B655B-E64F-483F-9F8B-150977DA16F5}" sibTransId="{568B5B34-ED74-4AF8-8F81-ECF76D3F6E80}"/>
    <dgm:cxn modelId="{82E8FF9B-0ED8-4F05-B7A3-522D0CC6C527}" type="presOf" srcId="{2B052B60-1A5B-43E1-A980-A379CC5CE3F2}" destId="{39C047C5-06E3-426B-A6E5-E8EF172A15EF}" srcOrd="0" destOrd="0" presId="urn:microsoft.com/office/officeart/2005/8/layout/hList7"/>
    <dgm:cxn modelId="{A34C0A80-7D31-4D03-A59A-007A12F966FA}" type="presOf" srcId="{FA4709F4-F767-4CEC-B688-F635FE8EE6EC}" destId="{249B42E2-466B-4F30-86F1-59E7AECCDB44}" srcOrd="0" destOrd="0" presId="urn:microsoft.com/office/officeart/2005/8/layout/hList7"/>
    <dgm:cxn modelId="{93EBBC96-63A2-47DB-B6DD-38E0BADC5355}" srcId="{BCB58C03-5E51-45F6-9644-330900339E1E}" destId="{2B052B60-1A5B-43E1-A980-A379CC5CE3F2}" srcOrd="0" destOrd="0" parTransId="{A02F2D4F-0116-4365-9667-DA557D916BAF}" sibTransId="{EBE2E013-8CBC-4350-A15A-ED4AE95CFD9F}"/>
    <dgm:cxn modelId="{C73575CF-682A-4C54-9A0B-55B8F439A3DE}" srcId="{BCB58C03-5E51-45F6-9644-330900339E1E}" destId="{FA4709F4-F767-4CEC-B688-F635FE8EE6EC}" srcOrd="2" destOrd="0" parTransId="{5F79A1DB-2F01-44E9-ADDD-086522FC6FFE}" sibTransId="{6789F54E-A9A6-4B48-8D68-7527FBA5B182}"/>
    <dgm:cxn modelId="{C5B699B2-4E52-4F50-BC19-44302C23ECF3}" type="presOf" srcId="{CCEB1E3F-45D4-464B-AFEB-36744F042D21}" destId="{4EA4E4AF-F3C1-4CBA-90E6-8B9900495CB2}" srcOrd="1" destOrd="0" presId="urn:microsoft.com/office/officeart/2005/8/layout/hList7"/>
    <dgm:cxn modelId="{14E3E29D-0C37-4C3F-AA9C-DAC5ECF9E86F}" type="presOf" srcId="{FA4709F4-F767-4CEC-B688-F635FE8EE6EC}" destId="{FBD2208F-F353-455C-A9BF-5A9BEDAB3D35}" srcOrd="1" destOrd="0" presId="urn:microsoft.com/office/officeart/2005/8/layout/hList7"/>
    <dgm:cxn modelId="{7773ECDF-0146-40EB-8F94-EEE2A5E73063}" type="presOf" srcId="{CCEB1E3F-45D4-464B-AFEB-36744F042D21}" destId="{AE3978CC-0370-4172-8171-8B8DEAA9DAC2}" srcOrd="0" destOrd="0" presId="urn:microsoft.com/office/officeart/2005/8/layout/hList7"/>
    <dgm:cxn modelId="{E4C2C3E6-6D29-4F2A-9C00-B9856334B794}" type="presOf" srcId="{BCB58C03-5E51-45F6-9644-330900339E1E}" destId="{DBB8F7D4-1191-40EE-A6C1-8424E11E2868}" srcOrd="0" destOrd="0" presId="urn:microsoft.com/office/officeart/2005/8/layout/hList7"/>
    <dgm:cxn modelId="{42E99757-A228-444A-A550-6CDDA3A07ADD}" type="presParOf" srcId="{DBB8F7D4-1191-40EE-A6C1-8424E11E2868}" destId="{00EA700C-9AED-41F3-B1EB-75552CA34EE2}" srcOrd="0" destOrd="0" presId="urn:microsoft.com/office/officeart/2005/8/layout/hList7"/>
    <dgm:cxn modelId="{717AA9D1-F87F-4CEC-BBBF-67032ACAF2F2}" type="presParOf" srcId="{DBB8F7D4-1191-40EE-A6C1-8424E11E2868}" destId="{501E5335-4B2D-489E-9242-6E8CAAFB5F92}" srcOrd="1" destOrd="0" presId="urn:microsoft.com/office/officeart/2005/8/layout/hList7"/>
    <dgm:cxn modelId="{1641304A-7CF6-41BB-A771-5735366CF228}" type="presParOf" srcId="{501E5335-4B2D-489E-9242-6E8CAAFB5F92}" destId="{1794E917-1E31-461F-86BA-92EEE2FE70A0}" srcOrd="0" destOrd="0" presId="urn:microsoft.com/office/officeart/2005/8/layout/hList7"/>
    <dgm:cxn modelId="{02E2CB5B-FA9F-4ACC-8A38-B60FEA11473E}" type="presParOf" srcId="{1794E917-1E31-461F-86BA-92EEE2FE70A0}" destId="{39C047C5-06E3-426B-A6E5-E8EF172A15EF}" srcOrd="0" destOrd="0" presId="urn:microsoft.com/office/officeart/2005/8/layout/hList7"/>
    <dgm:cxn modelId="{2C6F7DDB-1B42-4CF8-9604-F62E720A44DB}" type="presParOf" srcId="{1794E917-1E31-461F-86BA-92EEE2FE70A0}" destId="{28688503-CA3F-40DB-AD21-D25D349961C8}" srcOrd="1" destOrd="0" presId="urn:microsoft.com/office/officeart/2005/8/layout/hList7"/>
    <dgm:cxn modelId="{D83CF30F-4998-42B2-BF4A-2BFB1BFF9419}" type="presParOf" srcId="{1794E917-1E31-461F-86BA-92EEE2FE70A0}" destId="{AD8E38C3-164F-4863-A005-7A2376C27BFF}" srcOrd="2" destOrd="0" presId="urn:microsoft.com/office/officeart/2005/8/layout/hList7"/>
    <dgm:cxn modelId="{B0B687BF-E1D1-4D87-93D4-3C8B69BED19A}" type="presParOf" srcId="{1794E917-1E31-461F-86BA-92EEE2FE70A0}" destId="{2A36D23F-40C7-4FA3-B53D-5B5455B6FD7D}" srcOrd="3" destOrd="0" presId="urn:microsoft.com/office/officeart/2005/8/layout/hList7"/>
    <dgm:cxn modelId="{38261F2E-7036-432A-AF02-322795052CBB}" type="presParOf" srcId="{501E5335-4B2D-489E-9242-6E8CAAFB5F92}" destId="{D235EA2B-4A5B-4A8A-9336-350A4F013449}" srcOrd="1" destOrd="0" presId="urn:microsoft.com/office/officeart/2005/8/layout/hList7"/>
    <dgm:cxn modelId="{3B9BF89B-17EC-4CF0-9A01-C9A0442861D2}" type="presParOf" srcId="{501E5335-4B2D-489E-9242-6E8CAAFB5F92}" destId="{E6BDFC32-F3C6-4063-919F-8DE95415B6CF}" srcOrd="2" destOrd="0" presId="urn:microsoft.com/office/officeart/2005/8/layout/hList7"/>
    <dgm:cxn modelId="{918545D3-7864-4506-9EA6-DDD8DB063F5B}" type="presParOf" srcId="{E6BDFC32-F3C6-4063-919F-8DE95415B6CF}" destId="{AE3978CC-0370-4172-8171-8B8DEAA9DAC2}" srcOrd="0" destOrd="0" presId="urn:microsoft.com/office/officeart/2005/8/layout/hList7"/>
    <dgm:cxn modelId="{7E78C9C4-E4A9-4506-87DB-BB419876FC28}" type="presParOf" srcId="{E6BDFC32-F3C6-4063-919F-8DE95415B6CF}" destId="{4EA4E4AF-F3C1-4CBA-90E6-8B9900495CB2}" srcOrd="1" destOrd="0" presId="urn:microsoft.com/office/officeart/2005/8/layout/hList7"/>
    <dgm:cxn modelId="{83A37D7C-0A2C-482D-9F86-A13911611432}" type="presParOf" srcId="{E6BDFC32-F3C6-4063-919F-8DE95415B6CF}" destId="{A11B15E6-1DE8-4AF7-AF38-B5DD78F7E59A}" srcOrd="2" destOrd="0" presId="urn:microsoft.com/office/officeart/2005/8/layout/hList7"/>
    <dgm:cxn modelId="{A830BED6-9AFF-4198-9A24-54894D697271}" type="presParOf" srcId="{E6BDFC32-F3C6-4063-919F-8DE95415B6CF}" destId="{EAB3CC6C-1448-44C8-8F29-D433B4CD7B8D}" srcOrd="3" destOrd="0" presId="urn:microsoft.com/office/officeart/2005/8/layout/hList7"/>
    <dgm:cxn modelId="{E2055CEA-F86B-421B-9BBE-E41869A85584}" type="presParOf" srcId="{501E5335-4B2D-489E-9242-6E8CAAFB5F92}" destId="{ADB297D3-2193-4D55-B4CD-6F7DE7CD7C0E}" srcOrd="3" destOrd="0" presId="urn:microsoft.com/office/officeart/2005/8/layout/hList7"/>
    <dgm:cxn modelId="{9101F79E-3B91-4C62-8933-E9E8AF38708F}" type="presParOf" srcId="{501E5335-4B2D-489E-9242-6E8CAAFB5F92}" destId="{F778EDCD-8554-450E-8C58-53401393A823}" srcOrd="4" destOrd="0" presId="urn:microsoft.com/office/officeart/2005/8/layout/hList7"/>
    <dgm:cxn modelId="{856091C9-4DD9-4BFC-B521-BCC5146BE9B5}" type="presParOf" srcId="{F778EDCD-8554-450E-8C58-53401393A823}" destId="{249B42E2-466B-4F30-86F1-59E7AECCDB44}" srcOrd="0" destOrd="0" presId="urn:microsoft.com/office/officeart/2005/8/layout/hList7"/>
    <dgm:cxn modelId="{8B4FCB51-C9DE-492A-B906-2C712759251C}" type="presParOf" srcId="{F778EDCD-8554-450E-8C58-53401393A823}" destId="{FBD2208F-F353-455C-A9BF-5A9BEDAB3D35}" srcOrd="1" destOrd="0" presId="urn:microsoft.com/office/officeart/2005/8/layout/hList7"/>
    <dgm:cxn modelId="{8FD43B55-99B9-4BBB-9AA9-77073269D59B}" type="presParOf" srcId="{F778EDCD-8554-450E-8C58-53401393A823}" destId="{7325E8F2-6B7E-4C7A-B69F-0AF5E799B52D}" srcOrd="2" destOrd="0" presId="urn:microsoft.com/office/officeart/2005/8/layout/hList7"/>
    <dgm:cxn modelId="{49E73F6C-C317-4E1F-980A-ED10DADE8821}" type="presParOf" srcId="{F778EDCD-8554-450E-8C58-53401393A823}" destId="{1E32BFDF-7D78-42D1-925B-D089FD686A8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633A00-6DE4-44BB-86E8-4E143B8F1D05}" type="doc">
      <dgm:prSet loTypeId="urn:microsoft.com/office/officeart/2005/8/layout/hList7" loCatId="relationship" qsTypeId="urn:microsoft.com/office/officeart/2005/8/quickstyle/simple3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6C4D8E00-CD86-4D67-A258-699CB161B3B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Personalidad idealista  y astuta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0522AA-4218-490A-930A-24FFB5D52FE1}" type="parTrans" cxnId="{61053D47-6965-4EA6-931E-C12DECC05C08}">
      <dgm:prSet/>
      <dgm:spPr/>
      <dgm:t>
        <a:bodyPr/>
        <a:lstStyle/>
        <a:p>
          <a:endParaRPr lang="es-ES" sz="2400"/>
        </a:p>
      </dgm:t>
    </dgm:pt>
    <dgm:pt modelId="{F30EAB91-05E6-4F27-A067-2930AE2117F5}" type="sibTrans" cxnId="{61053D47-6965-4EA6-931E-C12DECC05C0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 sz="2400"/>
        </a:p>
      </dgm:t>
    </dgm:pt>
    <dgm:pt modelId="{7D1796F6-831F-4879-A4D3-C782AC78C20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Necesidad de hacer dinero pero </a:t>
          </a:r>
          <a:r>
            <a:rPr lang="es-ES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no </a:t>
          </a:r>
          <a:r>
            <a:rPr lang="es-ES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obsesiones </a:t>
          </a:r>
          <a:endParaRPr lang="es-ES" sz="2400" b="1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618104-910C-4F94-A42C-271C4D642610}" type="parTrans" cxnId="{B2A0526B-61B8-4A26-9441-88187FDEB012}">
      <dgm:prSet/>
      <dgm:spPr/>
      <dgm:t>
        <a:bodyPr/>
        <a:lstStyle/>
        <a:p>
          <a:endParaRPr lang="es-ES" sz="2400"/>
        </a:p>
      </dgm:t>
    </dgm:pt>
    <dgm:pt modelId="{77D58538-C3D6-499D-B6A6-D159331C8B06}" type="sibTrans" cxnId="{B2A0526B-61B8-4A26-9441-88187FDEB01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 sz="2400"/>
        </a:p>
      </dgm:t>
    </dgm:pt>
    <dgm:pt modelId="{E979DF8A-FFE7-4A31-9EC9-6B36A0D0F6FD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No le interesa el </a:t>
          </a:r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poder, </a:t>
          </a:r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si no la autonomía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592E14-5582-4E0D-88D6-BF888767E49A}" type="parTrans" cxnId="{F7AB4BF4-BCFD-43A6-8A3C-2A6A57B91108}">
      <dgm:prSet/>
      <dgm:spPr/>
      <dgm:t>
        <a:bodyPr/>
        <a:lstStyle/>
        <a:p>
          <a:endParaRPr lang="es-ES" sz="2400"/>
        </a:p>
      </dgm:t>
    </dgm:pt>
    <dgm:pt modelId="{9F860DEE-F37F-4D15-A0EA-77E60636DD05}" type="sibTrans" cxnId="{F7AB4BF4-BCFD-43A6-8A3C-2A6A57B91108}">
      <dgm:prSet/>
      <dgm:spPr/>
      <dgm:t>
        <a:bodyPr/>
        <a:lstStyle/>
        <a:p>
          <a:endParaRPr lang="es-ES" sz="2400"/>
        </a:p>
      </dgm:t>
    </dgm:pt>
    <dgm:pt modelId="{FCF38A91-1188-472C-AAD7-C4B98DA87F9A}" type="pres">
      <dgm:prSet presAssocID="{4B633A00-6DE4-44BB-86E8-4E143B8F1D05}" presName="Name0" presStyleCnt="0">
        <dgm:presLayoutVars>
          <dgm:dir/>
          <dgm:resizeHandles val="exact"/>
        </dgm:presLayoutVars>
      </dgm:prSet>
      <dgm:spPr/>
    </dgm:pt>
    <dgm:pt modelId="{44B1D44F-2483-4152-BB49-B3A0A70C61D9}" type="pres">
      <dgm:prSet presAssocID="{4B633A00-6DE4-44BB-86E8-4E143B8F1D05}" presName="fgShape" presStyleLbl="f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393F8D9-23B1-4490-8E1C-7F97FA9D7CCF}" type="pres">
      <dgm:prSet presAssocID="{4B633A00-6DE4-44BB-86E8-4E143B8F1D05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87999D2-5347-47F1-909D-C8A190CDCF16}" type="pres">
      <dgm:prSet presAssocID="{6C4D8E00-CD86-4D67-A258-699CB161B3B0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B47EEEE-79E9-4CF2-827D-AD1FE4A79C16}" type="pres">
      <dgm:prSet presAssocID="{6C4D8E00-CD86-4D67-A258-699CB161B3B0}" presName="bkgdShape" presStyleLbl="node1" presStyleIdx="0" presStyleCnt="3" custLinFactNeighborX="1039"/>
      <dgm:spPr/>
      <dgm:t>
        <a:bodyPr/>
        <a:lstStyle/>
        <a:p>
          <a:endParaRPr lang="es-ES"/>
        </a:p>
      </dgm:t>
    </dgm:pt>
    <dgm:pt modelId="{E3257C88-24D4-4A37-8A11-B9EB1A6B3F70}" type="pres">
      <dgm:prSet presAssocID="{6C4D8E00-CD86-4D67-A258-699CB161B3B0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586966-E445-4F1C-8691-9F362DD3E214}" type="pres">
      <dgm:prSet presAssocID="{6C4D8E00-CD86-4D67-A258-699CB161B3B0}" presName="invisi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DE38D53-C695-454F-84C8-9B571FF840BA}" type="pres">
      <dgm:prSet presAssocID="{6C4D8E00-CD86-4D67-A258-699CB161B3B0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33DD5C2-B707-455D-9B17-AA5B237E627F}" type="pres">
      <dgm:prSet presAssocID="{F30EAB91-05E6-4F27-A067-2930AE2117F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1E1C003-89B6-4248-836A-99CD7931DCAE}" type="pres">
      <dgm:prSet presAssocID="{7D1796F6-831F-4879-A4D3-C782AC78C200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C47D9B1-DF9F-4A9C-A6FC-72A108B6EEFF}" type="pres">
      <dgm:prSet presAssocID="{7D1796F6-831F-4879-A4D3-C782AC78C200}" presName="bkgdShape" presStyleLbl="node1" presStyleIdx="1" presStyleCnt="3"/>
      <dgm:spPr/>
      <dgm:t>
        <a:bodyPr/>
        <a:lstStyle/>
        <a:p>
          <a:endParaRPr lang="es-ES"/>
        </a:p>
      </dgm:t>
    </dgm:pt>
    <dgm:pt modelId="{B45C6644-54E1-4BA5-8439-CACB1E748A0E}" type="pres">
      <dgm:prSet presAssocID="{7D1796F6-831F-4879-A4D3-C782AC78C20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8E2290-DF8F-4273-831F-5BE6A7505417}" type="pres">
      <dgm:prSet presAssocID="{7D1796F6-831F-4879-A4D3-C782AC78C200}" presName="invisiNode" presStyleLbl="node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239E2F9-4981-4BA1-8A89-2E76754CCB4C}" type="pres">
      <dgm:prSet presAssocID="{7D1796F6-831F-4879-A4D3-C782AC78C200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C9BF00A-5BA2-4A85-97DA-9F8A328607E1}" type="pres">
      <dgm:prSet presAssocID="{77D58538-C3D6-499D-B6A6-D159331C8B0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AE0B296-7CD7-4270-9ACD-43EA57A63A9C}" type="pres">
      <dgm:prSet presAssocID="{E979DF8A-FFE7-4A31-9EC9-6B36A0D0F6FD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1D6DACF-AE8E-4998-9569-C6E2D568E1AF}" type="pres">
      <dgm:prSet presAssocID="{E979DF8A-FFE7-4A31-9EC9-6B36A0D0F6FD}" presName="bkgdShape" presStyleLbl="node1" presStyleIdx="2" presStyleCnt="3" custLinFactNeighborX="7753" custLinFactNeighborY="3124"/>
      <dgm:spPr/>
      <dgm:t>
        <a:bodyPr/>
        <a:lstStyle/>
        <a:p>
          <a:endParaRPr lang="es-ES"/>
        </a:p>
      </dgm:t>
    </dgm:pt>
    <dgm:pt modelId="{8917567E-E748-4417-AC7D-BCBB5E4DFE49}" type="pres">
      <dgm:prSet presAssocID="{E979DF8A-FFE7-4A31-9EC9-6B36A0D0F6F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A129A7-E792-4166-93ED-D0026FDF9814}" type="pres">
      <dgm:prSet presAssocID="{E979DF8A-FFE7-4A31-9EC9-6B36A0D0F6FD}" presName="invisiNode" presStyleLbl="node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3F485B2C-182A-4757-A32B-75E30DAAC6FF}" type="pres">
      <dgm:prSet presAssocID="{E979DF8A-FFE7-4A31-9EC9-6B36A0D0F6FD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931D7873-5CFD-42C8-AD7C-26C45BE12E2D}" type="presOf" srcId="{7D1796F6-831F-4879-A4D3-C782AC78C200}" destId="{8C47D9B1-DF9F-4A9C-A6FC-72A108B6EEFF}" srcOrd="0" destOrd="0" presId="urn:microsoft.com/office/officeart/2005/8/layout/hList7"/>
    <dgm:cxn modelId="{8B9DA890-B490-4F55-B64D-F06E1101E03A}" type="presOf" srcId="{6C4D8E00-CD86-4D67-A258-699CB161B3B0}" destId="{E3257C88-24D4-4A37-8A11-B9EB1A6B3F70}" srcOrd="1" destOrd="0" presId="urn:microsoft.com/office/officeart/2005/8/layout/hList7"/>
    <dgm:cxn modelId="{A1021577-0278-4574-975A-71202A19975E}" type="presOf" srcId="{77D58538-C3D6-499D-B6A6-D159331C8B06}" destId="{CC9BF00A-5BA2-4A85-97DA-9F8A328607E1}" srcOrd="0" destOrd="0" presId="urn:microsoft.com/office/officeart/2005/8/layout/hList7"/>
    <dgm:cxn modelId="{D20150C9-EAB6-4095-8BC4-E2EC132CBA9B}" type="presOf" srcId="{F30EAB91-05E6-4F27-A067-2930AE2117F5}" destId="{C33DD5C2-B707-455D-9B17-AA5B237E627F}" srcOrd="0" destOrd="0" presId="urn:microsoft.com/office/officeart/2005/8/layout/hList7"/>
    <dgm:cxn modelId="{B2A0526B-61B8-4A26-9441-88187FDEB012}" srcId="{4B633A00-6DE4-44BB-86E8-4E143B8F1D05}" destId="{7D1796F6-831F-4879-A4D3-C782AC78C200}" srcOrd="1" destOrd="0" parTransId="{86618104-910C-4F94-A42C-271C4D642610}" sibTransId="{77D58538-C3D6-499D-B6A6-D159331C8B06}"/>
    <dgm:cxn modelId="{96C4299A-3D90-47C7-9B7D-02ABCE3859E8}" type="presOf" srcId="{E979DF8A-FFE7-4A31-9EC9-6B36A0D0F6FD}" destId="{8917567E-E748-4417-AC7D-BCBB5E4DFE49}" srcOrd="1" destOrd="0" presId="urn:microsoft.com/office/officeart/2005/8/layout/hList7"/>
    <dgm:cxn modelId="{61053D47-6965-4EA6-931E-C12DECC05C08}" srcId="{4B633A00-6DE4-44BB-86E8-4E143B8F1D05}" destId="{6C4D8E00-CD86-4D67-A258-699CB161B3B0}" srcOrd="0" destOrd="0" parTransId="{9C0522AA-4218-490A-930A-24FFB5D52FE1}" sibTransId="{F30EAB91-05E6-4F27-A067-2930AE2117F5}"/>
    <dgm:cxn modelId="{79387436-FDD1-486A-AED3-76590C36BCDB}" type="presOf" srcId="{E979DF8A-FFE7-4A31-9EC9-6B36A0D0F6FD}" destId="{E1D6DACF-AE8E-4998-9569-C6E2D568E1AF}" srcOrd="0" destOrd="0" presId="urn:microsoft.com/office/officeart/2005/8/layout/hList7"/>
    <dgm:cxn modelId="{8E0E9EAB-1C92-4818-A182-9117E26AAF29}" type="presOf" srcId="{6C4D8E00-CD86-4D67-A258-699CB161B3B0}" destId="{9B47EEEE-79E9-4CF2-827D-AD1FE4A79C16}" srcOrd="0" destOrd="0" presId="urn:microsoft.com/office/officeart/2005/8/layout/hList7"/>
    <dgm:cxn modelId="{1D59C9F9-DD65-4598-9657-9FDE9218BE36}" type="presOf" srcId="{4B633A00-6DE4-44BB-86E8-4E143B8F1D05}" destId="{FCF38A91-1188-472C-AAD7-C4B98DA87F9A}" srcOrd="0" destOrd="0" presId="urn:microsoft.com/office/officeart/2005/8/layout/hList7"/>
    <dgm:cxn modelId="{8C04D0C1-F448-422A-BA8A-CDFD5B838BB7}" type="presOf" srcId="{7D1796F6-831F-4879-A4D3-C782AC78C200}" destId="{B45C6644-54E1-4BA5-8439-CACB1E748A0E}" srcOrd="1" destOrd="0" presId="urn:microsoft.com/office/officeart/2005/8/layout/hList7"/>
    <dgm:cxn modelId="{F7AB4BF4-BCFD-43A6-8A3C-2A6A57B91108}" srcId="{4B633A00-6DE4-44BB-86E8-4E143B8F1D05}" destId="{E979DF8A-FFE7-4A31-9EC9-6B36A0D0F6FD}" srcOrd="2" destOrd="0" parTransId="{36592E14-5582-4E0D-88D6-BF888767E49A}" sibTransId="{9F860DEE-F37F-4D15-A0EA-77E60636DD05}"/>
    <dgm:cxn modelId="{E5134E44-D892-4286-AFBC-9A89A3302994}" type="presParOf" srcId="{FCF38A91-1188-472C-AAD7-C4B98DA87F9A}" destId="{44B1D44F-2483-4152-BB49-B3A0A70C61D9}" srcOrd="0" destOrd="0" presId="urn:microsoft.com/office/officeart/2005/8/layout/hList7"/>
    <dgm:cxn modelId="{A440DCDB-ABA6-43E7-80CD-D52B3825BC74}" type="presParOf" srcId="{FCF38A91-1188-472C-AAD7-C4B98DA87F9A}" destId="{D393F8D9-23B1-4490-8E1C-7F97FA9D7CCF}" srcOrd="1" destOrd="0" presId="urn:microsoft.com/office/officeart/2005/8/layout/hList7"/>
    <dgm:cxn modelId="{3666D944-25D7-4ABF-8F0E-11C31E13F018}" type="presParOf" srcId="{D393F8D9-23B1-4490-8E1C-7F97FA9D7CCF}" destId="{B87999D2-5347-47F1-909D-C8A190CDCF16}" srcOrd="0" destOrd="0" presId="urn:microsoft.com/office/officeart/2005/8/layout/hList7"/>
    <dgm:cxn modelId="{BDA0ECB8-9D9F-40AC-B972-56BE98359599}" type="presParOf" srcId="{B87999D2-5347-47F1-909D-C8A190CDCF16}" destId="{9B47EEEE-79E9-4CF2-827D-AD1FE4A79C16}" srcOrd="0" destOrd="0" presId="urn:microsoft.com/office/officeart/2005/8/layout/hList7"/>
    <dgm:cxn modelId="{DFD60226-0DD4-4339-82E6-C893B424854E}" type="presParOf" srcId="{B87999D2-5347-47F1-909D-C8A190CDCF16}" destId="{E3257C88-24D4-4A37-8A11-B9EB1A6B3F70}" srcOrd="1" destOrd="0" presId="urn:microsoft.com/office/officeart/2005/8/layout/hList7"/>
    <dgm:cxn modelId="{A36DE1CB-E8E9-4BA6-9DDF-3E0E064CB05E}" type="presParOf" srcId="{B87999D2-5347-47F1-909D-C8A190CDCF16}" destId="{4D586966-E445-4F1C-8691-9F362DD3E214}" srcOrd="2" destOrd="0" presId="urn:microsoft.com/office/officeart/2005/8/layout/hList7"/>
    <dgm:cxn modelId="{6F6F0974-2926-4905-A19E-B38C8252F660}" type="presParOf" srcId="{B87999D2-5347-47F1-909D-C8A190CDCF16}" destId="{ADE38D53-C695-454F-84C8-9B571FF840BA}" srcOrd="3" destOrd="0" presId="urn:microsoft.com/office/officeart/2005/8/layout/hList7"/>
    <dgm:cxn modelId="{FB3CA979-3D40-415C-815D-6DA1DA5FAE84}" type="presParOf" srcId="{D393F8D9-23B1-4490-8E1C-7F97FA9D7CCF}" destId="{C33DD5C2-B707-455D-9B17-AA5B237E627F}" srcOrd="1" destOrd="0" presId="urn:microsoft.com/office/officeart/2005/8/layout/hList7"/>
    <dgm:cxn modelId="{165EC608-3E9D-42E4-8CBA-0E84A2204E2E}" type="presParOf" srcId="{D393F8D9-23B1-4490-8E1C-7F97FA9D7CCF}" destId="{81E1C003-89B6-4248-836A-99CD7931DCAE}" srcOrd="2" destOrd="0" presId="urn:microsoft.com/office/officeart/2005/8/layout/hList7"/>
    <dgm:cxn modelId="{95211282-158F-4A0E-9EF7-236EC2D97BE9}" type="presParOf" srcId="{81E1C003-89B6-4248-836A-99CD7931DCAE}" destId="{8C47D9B1-DF9F-4A9C-A6FC-72A108B6EEFF}" srcOrd="0" destOrd="0" presId="urn:microsoft.com/office/officeart/2005/8/layout/hList7"/>
    <dgm:cxn modelId="{8E4C5605-3206-48CE-9C11-629DAE2713D4}" type="presParOf" srcId="{81E1C003-89B6-4248-836A-99CD7931DCAE}" destId="{B45C6644-54E1-4BA5-8439-CACB1E748A0E}" srcOrd="1" destOrd="0" presId="urn:microsoft.com/office/officeart/2005/8/layout/hList7"/>
    <dgm:cxn modelId="{3E54B935-A5D2-4E62-B0C1-E06B7C4C30E5}" type="presParOf" srcId="{81E1C003-89B6-4248-836A-99CD7931DCAE}" destId="{188E2290-DF8F-4273-831F-5BE6A7505417}" srcOrd="2" destOrd="0" presId="urn:microsoft.com/office/officeart/2005/8/layout/hList7"/>
    <dgm:cxn modelId="{1B22905C-C269-4ECF-94B5-A28CD4D4E333}" type="presParOf" srcId="{81E1C003-89B6-4248-836A-99CD7931DCAE}" destId="{1239E2F9-4981-4BA1-8A89-2E76754CCB4C}" srcOrd="3" destOrd="0" presId="urn:microsoft.com/office/officeart/2005/8/layout/hList7"/>
    <dgm:cxn modelId="{3BECBD68-0CCB-42E3-BAEE-D49D264A36D9}" type="presParOf" srcId="{D393F8D9-23B1-4490-8E1C-7F97FA9D7CCF}" destId="{CC9BF00A-5BA2-4A85-97DA-9F8A328607E1}" srcOrd="3" destOrd="0" presId="urn:microsoft.com/office/officeart/2005/8/layout/hList7"/>
    <dgm:cxn modelId="{E4AA89E9-F39A-410A-B7C0-1277A79D23E9}" type="presParOf" srcId="{D393F8D9-23B1-4490-8E1C-7F97FA9D7CCF}" destId="{2AE0B296-7CD7-4270-9ACD-43EA57A63A9C}" srcOrd="4" destOrd="0" presId="urn:microsoft.com/office/officeart/2005/8/layout/hList7"/>
    <dgm:cxn modelId="{6AECC4B9-0E59-499A-96EC-F563C5660CE3}" type="presParOf" srcId="{2AE0B296-7CD7-4270-9ACD-43EA57A63A9C}" destId="{E1D6DACF-AE8E-4998-9569-C6E2D568E1AF}" srcOrd="0" destOrd="0" presId="urn:microsoft.com/office/officeart/2005/8/layout/hList7"/>
    <dgm:cxn modelId="{DB9FEBD3-771A-4CF1-BFD5-6C8017A0AB5F}" type="presParOf" srcId="{2AE0B296-7CD7-4270-9ACD-43EA57A63A9C}" destId="{8917567E-E748-4417-AC7D-BCBB5E4DFE49}" srcOrd="1" destOrd="0" presId="urn:microsoft.com/office/officeart/2005/8/layout/hList7"/>
    <dgm:cxn modelId="{BF17E01B-69BC-4C81-BCA3-A02F50D1E6CD}" type="presParOf" srcId="{2AE0B296-7CD7-4270-9ACD-43EA57A63A9C}" destId="{A7A129A7-E792-4166-93ED-D0026FDF9814}" srcOrd="2" destOrd="0" presId="urn:microsoft.com/office/officeart/2005/8/layout/hList7"/>
    <dgm:cxn modelId="{3A8E74EE-C897-49C2-8C9D-6C5D1781BD79}" type="presParOf" srcId="{2AE0B296-7CD7-4270-9ACD-43EA57A63A9C}" destId="{3F485B2C-182A-4757-A32B-75E30DAAC6F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1E7B2D56-65C1-4093-9667-EF058A502156}" type="doc">
      <dgm:prSet loTypeId="urn:microsoft.com/office/officeart/2005/8/layout/venn1" loCatId="relationship" qsTypeId="urn:microsoft.com/office/officeart/2005/8/quickstyle/3d2" qsCatId="3D" csTypeId="urn:microsoft.com/office/officeart/2005/8/colors/colorful1" csCatId="colorful" phldr="1"/>
      <dgm:spPr/>
    </dgm:pt>
    <dgm:pt modelId="{B03AB39D-AA06-4B17-AFB8-2F1465513D13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Sus actividades no son de tipo de proceso productivo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A3C6EC-5DDC-4EED-89F0-F4B114536C82}" type="parTrans" cxnId="{6B03D2F9-561B-40EC-AAA9-D7DB4D6430E6}">
      <dgm:prSet/>
      <dgm:spPr/>
      <dgm:t>
        <a:bodyPr/>
        <a:lstStyle/>
        <a:p>
          <a:endParaRPr lang="es-ES"/>
        </a:p>
      </dgm:t>
    </dgm:pt>
    <dgm:pt modelId="{C7360198-28CC-445B-A98E-5A63790C7A7B}" type="sibTrans" cxnId="{6B03D2F9-561B-40EC-AAA9-D7DB4D6430E6}">
      <dgm:prSet/>
      <dgm:spPr/>
      <dgm:t>
        <a:bodyPr/>
        <a:lstStyle/>
        <a:p>
          <a:endParaRPr lang="es-ES"/>
        </a:p>
      </dgm:t>
    </dgm:pt>
    <dgm:pt modelId="{A2A12B54-E08A-4332-8E0C-AD5773D9DFB9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actividad es únicamente comercial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F446EC-0976-46D1-815E-70F4E5BADB41}" type="parTrans" cxnId="{12B3A30E-00A1-421C-8D2B-1B906B72398F}">
      <dgm:prSet/>
      <dgm:spPr/>
      <dgm:t>
        <a:bodyPr/>
        <a:lstStyle/>
        <a:p>
          <a:endParaRPr lang="es-ES"/>
        </a:p>
      </dgm:t>
    </dgm:pt>
    <dgm:pt modelId="{2D94F131-F1C6-4C79-9D98-F4B0E43347B2}" type="sibTrans" cxnId="{12B3A30E-00A1-421C-8D2B-1B906B72398F}">
      <dgm:prSet/>
      <dgm:spPr/>
      <dgm:t>
        <a:bodyPr/>
        <a:lstStyle/>
        <a:p>
          <a:endParaRPr lang="es-ES"/>
        </a:p>
      </dgm:t>
    </dgm:pt>
    <dgm:pt modelId="{61ECE2AE-4885-4554-B372-ADFD461DECFE}" type="pres">
      <dgm:prSet presAssocID="{1E7B2D56-65C1-4093-9667-EF058A502156}" presName="compositeShape" presStyleCnt="0">
        <dgm:presLayoutVars>
          <dgm:chMax val="7"/>
          <dgm:dir/>
          <dgm:resizeHandles val="exact"/>
        </dgm:presLayoutVars>
      </dgm:prSet>
      <dgm:spPr/>
    </dgm:pt>
    <dgm:pt modelId="{813A74B5-A8EE-4E6F-A7F4-2716987EE114}" type="pres">
      <dgm:prSet presAssocID="{B03AB39D-AA06-4B17-AFB8-2F1465513D13}" presName="circ1" presStyleLbl="vennNode1" presStyleIdx="0" presStyleCnt="2"/>
      <dgm:spPr/>
      <dgm:t>
        <a:bodyPr/>
        <a:lstStyle/>
        <a:p>
          <a:endParaRPr lang="es-ES"/>
        </a:p>
      </dgm:t>
    </dgm:pt>
    <dgm:pt modelId="{48C3A112-8C82-4D51-AA7B-05C09260071D}" type="pres">
      <dgm:prSet presAssocID="{B03AB39D-AA06-4B17-AFB8-2F1465513D1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4DE6B6-90FE-4F7D-8793-E42D2D8F8F44}" type="pres">
      <dgm:prSet presAssocID="{A2A12B54-E08A-4332-8E0C-AD5773D9DFB9}" presName="circ2" presStyleLbl="vennNode1" presStyleIdx="1" presStyleCnt="2"/>
      <dgm:spPr/>
      <dgm:t>
        <a:bodyPr/>
        <a:lstStyle/>
        <a:p>
          <a:endParaRPr lang="es-ES"/>
        </a:p>
      </dgm:t>
    </dgm:pt>
    <dgm:pt modelId="{32740F85-6412-4D9C-8A27-58BC2D3755C0}" type="pres">
      <dgm:prSet presAssocID="{A2A12B54-E08A-4332-8E0C-AD5773D9DFB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8DB080D-D355-4F94-9711-87F9B72FB931}" type="presOf" srcId="{B03AB39D-AA06-4B17-AFB8-2F1465513D13}" destId="{813A74B5-A8EE-4E6F-A7F4-2716987EE114}" srcOrd="0" destOrd="0" presId="urn:microsoft.com/office/officeart/2005/8/layout/venn1"/>
    <dgm:cxn modelId="{0843590B-B548-4EEC-9881-6E09DF04083A}" type="presOf" srcId="{1E7B2D56-65C1-4093-9667-EF058A502156}" destId="{61ECE2AE-4885-4554-B372-ADFD461DECFE}" srcOrd="0" destOrd="0" presId="urn:microsoft.com/office/officeart/2005/8/layout/venn1"/>
    <dgm:cxn modelId="{6B03D2F9-561B-40EC-AAA9-D7DB4D6430E6}" srcId="{1E7B2D56-65C1-4093-9667-EF058A502156}" destId="{B03AB39D-AA06-4B17-AFB8-2F1465513D13}" srcOrd="0" destOrd="0" parTransId="{E6A3C6EC-5DDC-4EED-89F0-F4B114536C82}" sibTransId="{C7360198-28CC-445B-A98E-5A63790C7A7B}"/>
    <dgm:cxn modelId="{A9AD3CA0-BD35-495A-A905-A5D86BE623C4}" type="presOf" srcId="{A2A12B54-E08A-4332-8E0C-AD5773D9DFB9}" destId="{32740F85-6412-4D9C-8A27-58BC2D3755C0}" srcOrd="1" destOrd="0" presId="urn:microsoft.com/office/officeart/2005/8/layout/venn1"/>
    <dgm:cxn modelId="{12B3A30E-00A1-421C-8D2B-1B906B72398F}" srcId="{1E7B2D56-65C1-4093-9667-EF058A502156}" destId="{A2A12B54-E08A-4332-8E0C-AD5773D9DFB9}" srcOrd="1" destOrd="0" parTransId="{48F446EC-0976-46D1-815E-70F4E5BADB41}" sibTransId="{2D94F131-F1C6-4C79-9D98-F4B0E43347B2}"/>
    <dgm:cxn modelId="{B4CC5311-4422-434F-B589-EDDBD684D08B}" type="presOf" srcId="{B03AB39D-AA06-4B17-AFB8-2F1465513D13}" destId="{48C3A112-8C82-4D51-AA7B-05C09260071D}" srcOrd="1" destOrd="0" presId="urn:microsoft.com/office/officeart/2005/8/layout/venn1"/>
    <dgm:cxn modelId="{6EAC5A5F-853D-49FC-9A95-9A33DEB0CEA7}" type="presOf" srcId="{A2A12B54-E08A-4332-8E0C-AD5773D9DFB9}" destId="{314DE6B6-90FE-4F7D-8793-E42D2D8F8F44}" srcOrd="0" destOrd="0" presId="urn:microsoft.com/office/officeart/2005/8/layout/venn1"/>
    <dgm:cxn modelId="{7101AD3A-94CC-4325-86EC-CB1FD1E756EF}" type="presParOf" srcId="{61ECE2AE-4885-4554-B372-ADFD461DECFE}" destId="{813A74B5-A8EE-4E6F-A7F4-2716987EE114}" srcOrd="0" destOrd="0" presId="urn:microsoft.com/office/officeart/2005/8/layout/venn1"/>
    <dgm:cxn modelId="{187AA132-EEDC-428F-8154-6A058AB90BB6}" type="presParOf" srcId="{61ECE2AE-4885-4554-B372-ADFD461DECFE}" destId="{48C3A112-8C82-4D51-AA7B-05C09260071D}" srcOrd="1" destOrd="0" presId="urn:microsoft.com/office/officeart/2005/8/layout/venn1"/>
    <dgm:cxn modelId="{D7ACB6DC-1526-4EEE-AB67-A32427B78114}" type="presParOf" srcId="{61ECE2AE-4885-4554-B372-ADFD461DECFE}" destId="{314DE6B6-90FE-4F7D-8793-E42D2D8F8F44}" srcOrd="2" destOrd="0" presId="urn:microsoft.com/office/officeart/2005/8/layout/venn1"/>
    <dgm:cxn modelId="{EC26953D-C0FF-44C0-9592-D1AB0BBB3E83}" type="presParOf" srcId="{61ECE2AE-4885-4554-B372-ADFD461DECFE}" destId="{32740F85-6412-4D9C-8A27-58BC2D3755C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C96C065-4776-4DFB-A47E-5DF5D2B2C3C0}" type="doc">
      <dgm:prSet loTypeId="urn:microsoft.com/office/officeart/2005/8/layout/radial6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BAC7E38B-58D9-4F59-A7C0-50DACF3AC014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Distribución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24B1BD-474C-42DE-B16B-0FF31F587FC6}" type="parTrans" cxnId="{6CE34044-D5F6-4CC2-8106-5062189D3C1A}">
      <dgm:prSet/>
      <dgm:spPr/>
      <dgm:t>
        <a:bodyPr/>
        <a:lstStyle/>
        <a:p>
          <a:pPr algn="ctr"/>
          <a:endParaRPr lang="es-ES" sz="2000"/>
        </a:p>
      </dgm:t>
    </dgm:pt>
    <dgm:pt modelId="{931BA7C7-66BD-4F33-820C-26D16BA39B0F}" type="sibTrans" cxnId="{6CE34044-D5F6-4CC2-8106-5062189D3C1A}">
      <dgm:prSet/>
      <dgm:spPr/>
      <dgm:t>
        <a:bodyPr/>
        <a:lstStyle/>
        <a:p>
          <a:pPr algn="ctr"/>
          <a:endParaRPr lang="es-ES" sz="2000"/>
        </a:p>
      </dgm:t>
    </dgm:pt>
    <dgm:pt modelId="{D50A6947-94E0-4F1B-A19E-60E8DED61450}">
      <dgm:prSet phldrT="[Texto]" custT="1"/>
      <dgm:spPr/>
      <dgm:t>
        <a:bodyPr/>
        <a:lstStyle/>
        <a:p>
          <a:pPr algn="ctr"/>
          <a:r>
            <a:rPr lang="es-ES" sz="2000" b="1" smtClean="0">
              <a:latin typeface="Arial" panose="020B0604020202020204" pitchFamily="34" charset="0"/>
              <a:cs typeface="Arial" panose="020B0604020202020204" pitchFamily="34" charset="0"/>
            </a:rPr>
            <a:t>Traslado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C2606C-E5C5-4FEB-999F-F9E20F862E15}" type="parTrans" cxnId="{0A25539C-AE07-4513-848E-E50D5BF9A0CF}">
      <dgm:prSet/>
      <dgm:spPr/>
      <dgm:t>
        <a:bodyPr/>
        <a:lstStyle/>
        <a:p>
          <a:pPr algn="ctr"/>
          <a:endParaRPr lang="es-ES" sz="2000"/>
        </a:p>
      </dgm:t>
    </dgm:pt>
    <dgm:pt modelId="{A6D545CF-B1A1-48B5-BD94-B1CC0C4D2BC6}" type="sibTrans" cxnId="{0A25539C-AE07-4513-848E-E50D5BF9A0CF}">
      <dgm:prSet/>
      <dgm:spPr/>
      <dgm:t>
        <a:bodyPr/>
        <a:lstStyle/>
        <a:p>
          <a:pPr algn="ctr"/>
          <a:endParaRPr lang="es-ES" sz="2000"/>
        </a:p>
      </dgm:t>
    </dgm:pt>
    <dgm:pt modelId="{09AE81E5-3DBB-4126-9E24-E159A8788332}">
      <dgm:prSet phldrT="[Texto]" custT="1"/>
      <dgm:spPr/>
      <dgm:t>
        <a:bodyPr/>
        <a:lstStyle/>
        <a:p>
          <a:pPr algn="ctr"/>
          <a:r>
            <a:rPr lang="es-ES" sz="2000" b="1" smtClean="0">
              <a:latin typeface="Arial" panose="020B0604020202020204" pitchFamily="34" charset="0"/>
              <a:cs typeface="Arial" panose="020B0604020202020204" pitchFamily="34" charset="0"/>
            </a:rPr>
            <a:t>Almacenaje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2C72BC-455D-4ADC-BA90-FEC2AA8DE5BB}" type="parTrans" cxnId="{37E02778-2AC8-4F27-9B32-4D5FF012FA1F}">
      <dgm:prSet/>
      <dgm:spPr/>
      <dgm:t>
        <a:bodyPr/>
        <a:lstStyle/>
        <a:p>
          <a:pPr algn="ctr"/>
          <a:endParaRPr lang="es-ES" sz="2000"/>
        </a:p>
      </dgm:t>
    </dgm:pt>
    <dgm:pt modelId="{7B3828C6-59DE-419F-A638-70FFC1D8B488}" type="sibTrans" cxnId="{37E02778-2AC8-4F27-9B32-4D5FF012FA1F}">
      <dgm:prSet/>
      <dgm:spPr/>
      <dgm:t>
        <a:bodyPr/>
        <a:lstStyle/>
        <a:p>
          <a:pPr algn="ctr"/>
          <a:endParaRPr lang="es-ES" sz="2000"/>
        </a:p>
      </dgm:t>
    </dgm:pt>
    <dgm:pt modelId="{04BD0DAB-E3C7-402A-A311-0686154A62B2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Ventas directa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0ED416-5819-425D-B1D0-25C336A62DB8}" type="parTrans" cxnId="{52B87973-54F8-4697-B270-796A5776E235}">
      <dgm:prSet/>
      <dgm:spPr/>
      <dgm:t>
        <a:bodyPr/>
        <a:lstStyle/>
        <a:p>
          <a:pPr algn="ctr"/>
          <a:endParaRPr lang="es-ES" sz="2000"/>
        </a:p>
      </dgm:t>
    </dgm:pt>
    <dgm:pt modelId="{A5E1CAAB-B8E3-4F7A-B483-14977FD5EE7D}" type="sibTrans" cxnId="{52B87973-54F8-4697-B270-796A5776E235}">
      <dgm:prSet/>
      <dgm:spPr/>
      <dgm:t>
        <a:bodyPr/>
        <a:lstStyle/>
        <a:p>
          <a:pPr algn="ctr"/>
          <a:endParaRPr lang="es-ES" sz="2000"/>
        </a:p>
      </dgm:t>
    </dgm:pt>
    <dgm:pt modelId="{2FBB3AED-AE10-497F-BA5E-5BD5AFE8FDB5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Características de la aplicación comercial 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5116D7-03F8-4EDA-B00C-EE44649B5188}" type="sibTrans" cxnId="{C7E52869-96BB-476B-B374-AC18DC292FCF}">
      <dgm:prSet/>
      <dgm:spPr/>
      <dgm:t>
        <a:bodyPr/>
        <a:lstStyle/>
        <a:p>
          <a:pPr algn="ctr"/>
          <a:endParaRPr lang="es-ES" sz="2000"/>
        </a:p>
      </dgm:t>
    </dgm:pt>
    <dgm:pt modelId="{4C34A620-557F-4468-823B-A264AB6861AA}" type="parTrans" cxnId="{C7E52869-96BB-476B-B374-AC18DC292FCF}">
      <dgm:prSet/>
      <dgm:spPr/>
      <dgm:t>
        <a:bodyPr/>
        <a:lstStyle/>
        <a:p>
          <a:pPr algn="ctr"/>
          <a:endParaRPr lang="es-ES" sz="2000"/>
        </a:p>
      </dgm:t>
    </dgm:pt>
    <dgm:pt modelId="{399025E2-C344-409C-90BC-B11CF9F8E2D5}" type="pres">
      <dgm:prSet presAssocID="{7C96C065-4776-4DFB-A47E-5DF5D2B2C3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2F366D-0C2A-4B8B-9544-6AE1F4945AA1}" type="pres">
      <dgm:prSet presAssocID="{2FBB3AED-AE10-497F-BA5E-5BD5AFE8FDB5}" presName="centerShape" presStyleLbl="node0" presStyleIdx="0" presStyleCnt="1"/>
      <dgm:spPr/>
      <dgm:t>
        <a:bodyPr/>
        <a:lstStyle/>
        <a:p>
          <a:endParaRPr lang="es-ES"/>
        </a:p>
      </dgm:t>
    </dgm:pt>
    <dgm:pt modelId="{A9DBC1A3-C12F-4932-AE9C-B67AA82C900F}" type="pres">
      <dgm:prSet presAssocID="{BAC7E38B-58D9-4F59-A7C0-50DACF3AC014}" presName="node" presStyleLbl="node1" presStyleIdx="0" presStyleCnt="4" custScaleX="1619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231429-5342-4106-9F62-76767A1626CC}" type="pres">
      <dgm:prSet presAssocID="{BAC7E38B-58D9-4F59-A7C0-50DACF3AC014}" presName="dummy" presStyleCnt="0"/>
      <dgm:spPr/>
      <dgm:t>
        <a:bodyPr/>
        <a:lstStyle/>
        <a:p>
          <a:endParaRPr lang="es-ES"/>
        </a:p>
      </dgm:t>
    </dgm:pt>
    <dgm:pt modelId="{77ED6F02-31D6-4AE4-9A1E-9D784B648F6F}" type="pres">
      <dgm:prSet presAssocID="{931BA7C7-66BD-4F33-820C-26D16BA39B0F}" presName="sibTrans" presStyleLbl="sibTrans2D1" presStyleIdx="0" presStyleCnt="4"/>
      <dgm:spPr/>
      <dgm:t>
        <a:bodyPr/>
        <a:lstStyle/>
        <a:p>
          <a:endParaRPr lang="es-MX"/>
        </a:p>
      </dgm:t>
    </dgm:pt>
    <dgm:pt modelId="{85DD1EFA-9733-4488-AAB6-15B69F52FF23}" type="pres">
      <dgm:prSet presAssocID="{D50A6947-94E0-4F1B-A19E-60E8DED61450}" presName="node" presStyleLbl="node1" presStyleIdx="1" presStyleCnt="4" custScaleX="1317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1748F0-83BF-416E-8104-491EF5D2B211}" type="pres">
      <dgm:prSet presAssocID="{D50A6947-94E0-4F1B-A19E-60E8DED61450}" presName="dummy" presStyleCnt="0"/>
      <dgm:spPr/>
      <dgm:t>
        <a:bodyPr/>
        <a:lstStyle/>
        <a:p>
          <a:endParaRPr lang="es-ES"/>
        </a:p>
      </dgm:t>
    </dgm:pt>
    <dgm:pt modelId="{C74A3523-3372-4916-BA0C-3242CD63AB42}" type="pres">
      <dgm:prSet presAssocID="{A6D545CF-B1A1-48B5-BD94-B1CC0C4D2BC6}" presName="sibTrans" presStyleLbl="sibTrans2D1" presStyleIdx="1" presStyleCnt="4"/>
      <dgm:spPr/>
      <dgm:t>
        <a:bodyPr/>
        <a:lstStyle/>
        <a:p>
          <a:endParaRPr lang="es-MX"/>
        </a:p>
      </dgm:t>
    </dgm:pt>
    <dgm:pt modelId="{519B3F2E-4D0A-46CA-A897-5296FD0C3879}" type="pres">
      <dgm:prSet presAssocID="{09AE81E5-3DBB-4126-9E24-E159A878833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909AA2-B6A3-45E2-9010-1594E3ED19F5}" type="pres">
      <dgm:prSet presAssocID="{09AE81E5-3DBB-4126-9E24-E159A8788332}" presName="dummy" presStyleCnt="0"/>
      <dgm:spPr/>
      <dgm:t>
        <a:bodyPr/>
        <a:lstStyle/>
        <a:p>
          <a:endParaRPr lang="es-ES"/>
        </a:p>
      </dgm:t>
    </dgm:pt>
    <dgm:pt modelId="{4FD98BF6-C65A-4A61-8347-6FE3B57BF480}" type="pres">
      <dgm:prSet presAssocID="{7B3828C6-59DE-419F-A638-70FFC1D8B488}" presName="sibTrans" presStyleLbl="sibTrans2D1" presStyleIdx="2" presStyleCnt="4"/>
      <dgm:spPr/>
      <dgm:t>
        <a:bodyPr/>
        <a:lstStyle/>
        <a:p>
          <a:endParaRPr lang="es-MX"/>
        </a:p>
      </dgm:t>
    </dgm:pt>
    <dgm:pt modelId="{7F840B7D-FE19-4D4E-844B-27BBCA0D7BAB}" type="pres">
      <dgm:prSet presAssocID="{04BD0DAB-E3C7-402A-A311-0686154A62B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10E642-C1FB-4778-9ECE-0656E1FD41F1}" type="pres">
      <dgm:prSet presAssocID="{04BD0DAB-E3C7-402A-A311-0686154A62B2}" presName="dummy" presStyleCnt="0"/>
      <dgm:spPr/>
      <dgm:t>
        <a:bodyPr/>
        <a:lstStyle/>
        <a:p>
          <a:endParaRPr lang="es-ES"/>
        </a:p>
      </dgm:t>
    </dgm:pt>
    <dgm:pt modelId="{237ABD5D-6A94-42F1-B75F-82990DFDD10B}" type="pres">
      <dgm:prSet presAssocID="{A5E1CAAB-B8E3-4F7A-B483-14977FD5EE7D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3B304AD8-C9F9-49DE-84C6-0AB6AA19C85B}" type="presOf" srcId="{A5E1CAAB-B8E3-4F7A-B483-14977FD5EE7D}" destId="{237ABD5D-6A94-42F1-B75F-82990DFDD10B}" srcOrd="0" destOrd="0" presId="urn:microsoft.com/office/officeart/2005/8/layout/radial6"/>
    <dgm:cxn modelId="{DD75DD1B-2B80-4E61-8708-25940F43FFFE}" type="presOf" srcId="{D50A6947-94E0-4F1B-A19E-60E8DED61450}" destId="{85DD1EFA-9733-4488-AAB6-15B69F52FF23}" srcOrd="0" destOrd="0" presId="urn:microsoft.com/office/officeart/2005/8/layout/radial6"/>
    <dgm:cxn modelId="{368BF5C8-6E02-4E1E-9C76-A659284FED7B}" type="presOf" srcId="{7C96C065-4776-4DFB-A47E-5DF5D2B2C3C0}" destId="{399025E2-C344-409C-90BC-B11CF9F8E2D5}" srcOrd="0" destOrd="0" presId="urn:microsoft.com/office/officeart/2005/8/layout/radial6"/>
    <dgm:cxn modelId="{5B25EC9E-3DDA-45C9-8663-556D2EDFAFEE}" type="presOf" srcId="{7B3828C6-59DE-419F-A638-70FFC1D8B488}" destId="{4FD98BF6-C65A-4A61-8347-6FE3B57BF480}" srcOrd="0" destOrd="0" presId="urn:microsoft.com/office/officeart/2005/8/layout/radial6"/>
    <dgm:cxn modelId="{E17FDF72-CB09-476B-BB84-7FBD9EE9C85A}" type="presOf" srcId="{931BA7C7-66BD-4F33-820C-26D16BA39B0F}" destId="{77ED6F02-31D6-4AE4-9A1E-9D784B648F6F}" srcOrd="0" destOrd="0" presId="urn:microsoft.com/office/officeart/2005/8/layout/radial6"/>
    <dgm:cxn modelId="{A05A2DCD-A4CA-461E-A043-262FA922796A}" type="presOf" srcId="{04BD0DAB-E3C7-402A-A311-0686154A62B2}" destId="{7F840B7D-FE19-4D4E-844B-27BBCA0D7BAB}" srcOrd="0" destOrd="0" presId="urn:microsoft.com/office/officeart/2005/8/layout/radial6"/>
    <dgm:cxn modelId="{0A25539C-AE07-4513-848E-E50D5BF9A0CF}" srcId="{2FBB3AED-AE10-497F-BA5E-5BD5AFE8FDB5}" destId="{D50A6947-94E0-4F1B-A19E-60E8DED61450}" srcOrd="1" destOrd="0" parTransId="{14C2606C-E5C5-4FEB-999F-F9E20F862E15}" sibTransId="{A6D545CF-B1A1-48B5-BD94-B1CC0C4D2BC6}"/>
    <dgm:cxn modelId="{37E02778-2AC8-4F27-9B32-4D5FF012FA1F}" srcId="{2FBB3AED-AE10-497F-BA5E-5BD5AFE8FDB5}" destId="{09AE81E5-3DBB-4126-9E24-E159A8788332}" srcOrd="2" destOrd="0" parTransId="{472C72BC-455D-4ADC-BA90-FEC2AA8DE5BB}" sibTransId="{7B3828C6-59DE-419F-A638-70FFC1D8B488}"/>
    <dgm:cxn modelId="{137D6D45-57CC-4E06-B391-71C6C22515FC}" type="presOf" srcId="{2FBB3AED-AE10-497F-BA5E-5BD5AFE8FDB5}" destId="{2B2F366D-0C2A-4B8B-9544-6AE1F4945AA1}" srcOrd="0" destOrd="0" presId="urn:microsoft.com/office/officeart/2005/8/layout/radial6"/>
    <dgm:cxn modelId="{6CE34044-D5F6-4CC2-8106-5062189D3C1A}" srcId="{2FBB3AED-AE10-497F-BA5E-5BD5AFE8FDB5}" destId="{BAC7E38B-58D9-4F59-A7C0-50DACF3AC014}" srcOrd="0" destOrd="0" parTransId="{4324B1BD-474C-42DE-B16B-0FF31F587FC6}" sibTransId="{931BA7C7-66BD-4F33-820C-26D16BA39B0F}"/>
    <dgm:cxn modelId="{C9FA817A-F752-40BF-B86B-90F292575A89}" type="presOf" srcId="{09AE81E5-3DBB-4126-9E24-E159A8788332}" destId="{519B3F2E-4D0A-46CA-A897-5296FD0C3879}" srcOrd="0" destOrd="0" presId="urn:microsoft.com/office/officeart/2005/8/layout/radial6"/>
    <dgm:cxn modelId="{41E10FC5-C28F-401B-AA5F-B79B78AA85CB}" type="presOf" srcId="{BAC7E38B-58D9-4F59-A7C0-50DACF3AC014}" destId="{A9DBC1A3-C12F-4932-AE9C-B67AA82C900F}" srcOrd="0" destOrd="0" presId="urn:microsoft.com/office/officeart/2005/8/layout/radial6"/>
    <dgm:cxn modelId="{8EF68CFB-E685-4290-903D-C3719810A0DA}" type="presOf" srcId="{A6D545CF-B1A1-48B5-BD94-B1CC0C4D2BC6}" destId="{C74A3523-3372-4916-BA0C-3242CD63AB42}" srcOrd="0" destOrd="0" presId="urn:microsoft.com/office/officeart/2005/8/layout/radial6"/>
    <dgm:cxn modelId="{C7E52869-96BB-476B-B374-AC18DC292FCF}" srcId="{7C96C065-4776-4DFB-A47E-5DF5D2B2C3C0}" destId="{2FBB3AED-AE10-497F-BA5E-5BD5AFE8FDB5}" srcOrd="0" destOrd="0" parTransId="{4C34A620-557F-4468-823B-A264AB6861AA}" sibTransId="{4B5116D7-03F8-4EDA-B00C-EE44649B5188}"/>
    <dgm:cxn modelId="{52B87973-54F8-4697-B270-796A5776E235}" srcId="{2FBB3AED-AE10-497F-BA5E-5BD5AFE8FDB5}" destId="{04BD0DAB-E3C7-402A-A311-0686154A62B2}" srcOrd="3" destOrd="0" parTransId="{DE0ED416-5819-425D-B1D0-25C336A62DB8}" sibTransId="{A5E1CAAB-B8E3-4F7A-B483-14977FD5EE7D}"/>
    <dgm:cxn modelId="{85A4E002-4CD6-47DE-B59C-6B0CF0C8B554}" type="presParOf" srcId="{399025E2-C344-409C-90BC-B11CF9F8E2D5}" destId="{2B2F366D-0C2A-4B8B-9544-6AE1F4945AA1}" srcOrd="0" destOrd="0" presId="urn:microsoft.com/office/officeart/2005/8/layout/radial6"/>
    <dgm:cxn modelId="{3B813AE3-D101-412B-BA3A-C07BA756E6EE}" type="presParOf" srcId="{399025E2-C344-409C-90BC-B11CF9F8E2D5}" destId="{A9DBC1A3-C12F-4932-AE9C-B67AA82C900F}" srcOrd="1" destOrd="0" presId="urn:microsoft.com/office/officeart/2005/8/layout/radial6"/>
    <dgm:cxn modelId="{E9C206C7-9178-41F2-87AE-C20C754B2C8B}" type="presParOf" srcId="{399025E2-C344-409C-90BC-B11CF9F8E2D5}" destId="{D3231429-5342-4106-9F62-76767A1626CC}" srcOrd="2" destOrd="0" presId="urn:microsoft.com/office/officeart/2005/8/layout/radial6"/>
    <dgm:cxn modelId="{32F0BEF0-680B-493F-86E9-A033B4E78B55}" type="presParOf" srcId="{399025E2-C344-409C-90BC-B11CF9F8E2D5}" destId="{77ED6F02-31D6-4AE4-9A1E-9D784B648F6F}" srcOrd="3" destOrd="0" presId="urn:microsoft.com/office/officeart/2005/8/layout/radial6"/>
    <dgm:cxn modelId="{B1FE19F3-6949-4C05-BF0D-070F78123E4C}" type="presParOf" srcId="{399025E2-C344-409C-90BC-B11CF9F8E2D5}" destId="{85DD1EFA-9733-4488-AAB6-15B69F52FF23}" srcOrd="4" destOrd="0" presId="urn:microsoft.com/office/officeart/2005/8/layout/radial6"/>
    <dgm:cxn modelId="{5D576A78-573C-4235-8194-902AF3999A64}" type="presParOf" srcId="{399025E2-C344-409C-90BC-B11CF9F8E2D5}" destId="{671748F0-83BF-416E-8104-491EF5D2B211}" srcOrd="5" destOrd="0" presId="urn:microsoft.com/office/officeart/2005/8/layout/radial6"/>
    <dgm:cxn modelId="{6BB8EEC2-C719-4F40-BB60-D22F69B518BD}" type="presParOf" srcId="{399025E2-C344-409C-90BC-B11CF9F8E2D5}" destId="{C74A3523-3372-4916-BA0C-3242CD63AB42}" srcOrd="6" destOrd="0" presId="urn:microsoft.com/office/officeart/2005/8/layout/radial6"/>
    <dgm:cxn modelId="{ADD52E61-9FE0-4072-A287-428CEA91A241}" type="presParOf" srcId="{399025E2-C344-409C-90BC-B11CF9F8E2D5}" destId="{519B3F2E-4D0A-46CA-A897-5296FD0C3879}" srcOrd="7" destOrd="0" presId="urn:microsoft.com/office/officeart/2005/8/layout/radial6"/>
    <dgm:cxn modelId="{B78699DB-16A7-4F7E-B3D0-1366FA1E3C28}" type="presParOf" srcId="{399025E2-C344-409C-90BC-B11CF9F8E2D5}" destId="{FA909AA2-B6A3-45E2-9010-1594E3ED19F5}" srcOrd="8" destOrd="0" presId="urn:microsoft.com/office/officeart/2005/8/layout/radial6"/>
    <dgm:cxn modelId="{AB6D871B-EAF6-4C49-9960-359E23DF6F34}" type="presParOf" srcId="{399025E2-C344-409C-90BC-B11CF9F8E2D5}" destId="{4FD98BF6-C65A-4A61-8347-6FE3B57BF480}" srcOrd="9" destOrd="0" presId="urn:microsoft.com/office/officeart/2005/8/layout/radial6"/>
    <dgm:cxn modelId="{1ECAD31F-4860-4175-978C-333344997872}" type="presParOf" srcId="{399025E2-C344-409C-90BC-B11CF9F8E2D5}" destId="{7F840B7D-FE19-4D4E-844B-27BBCA0D7BAB}" srcOrd="10" destOrd="0" presId="urn:microsoft.com/office/officeart/2005/8/layout/radial6"/>
    <dgm:cxn modelId="{03622794-A25A-4423-8D4B-8C80B6357E65}" type="presParOf" srcId="{399025E2-C344-409C-90BC-B11CF9F8E2D5}" destId="{C810E642-C1FB-4778-9ECE-0656E1FD41F1}" srcOrd="11" destOrd="0" presId="urn:microsoft.com/office/officeart/2005/8/layout/radial6"/>
    <dgm:cxn modelId="{37E44D5F-5EE9-470B-A41D-61DDE2A81719}" type="presParOf" srcId="{399025E2-C344-409C-90BC-B11CF9F8E2D5}" destId="{237ABD5D-6A94-42F1-B75F-82990DFDD10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415A966E-1B6E-49A6-826B-862B6E4AC563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32B07045-B673-4A38-AE8C-C7C2CA98768F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Campo donde debe ser implantado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4C40BB-6FEF-47A1-A70B-25BBF1C06E70}" type="parTrans" cxnId="{C356F567-BCD4-47CD-8309-B7646B5DB2FF}">
      <dgm:prSet/>
      <dgm:spPr/>
      <dgm:t>
        <a:bodyPr/>
        <a:lstStyle/>
        <a:p>
          <a:endParaRPr lang="es-ES"/>
        </a:p>
      </dgm:t>
    </dgm:pt>
    <dgm:pt modelId="{9562B8E3-5625-42CF-82D9-707B806CFABF}" type="sibTrans" cxnId="{C356F567-BCD4-47CD-8309-B7646B5DB2FF}">
      <dgm:prSet/>
      <dgm:spPr/>
      <dgm:t>
        <a:bodyPr/>
        <a:lstStyle/>
        <a:p>
          <a:endParaRPr lang="es-ES"/>
        </a:p>
      </dgm:t>
    </dgm:pt>
    <dgm:pt modelId="{F5D6C2A8-2C82-4737-A632-358E7541DB4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Proceso de compra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A56DB8-A310-4107-9123-89FE579B7D20}" type="parTrans" cxnId="{6534DF9A-5850-43A1-925E-6A836A44A350}">
      <dgm:prSet/>
      <dgm:spPr/>
      <dgm:t>
        <a:bodyPr/>
        <a:lstStyle/>
        <a:p>
          <a:endParaRPr lang="es-ES"/>
        </a:p>
      </dgm:t>
    </dgm:pt>
    <dgm:pt modelId="{3F2448A1-D138-449B-A050-A9B7CB77D63C}" type="sibTrans" cxnId="{6534DF9A-5850-43A1-925E-6A836A44A350}">
      <dgm:prSet/>
      <dgm:spPr/>
      <dgm:t>
        <a:bodyPr/>
        <a:lstStyle/>
        <a:p>
          <a:endParaRPr lang="es-ES"/>
        </a:p>
      </dgm:t>
    </dgm:pt>
    <dgm:pt modelId="{F568241A-A036-4ED3-A2B0-4D2F51BBDBC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de venta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5375E0-5E29-4CFC-84D7-37F49C9DAA9D}" type="parTrans" cxnId="{180B708F-EAF9-4909-A7BB-6859DE5BFE31}">
      <dgm:prSet/>
      <dgm:spPr/>
      <dgm:t>
        <a:bodyPr/>
        <a:lstStyle/>
        <a:p>
          <a:endParaRPr lang="es-ES"/>
        </a:p>
      </dgm:t>
    </dgm:pt>
    <dgm:pt modelId="{8144D0AA-AC65-4972-B7E4-2D3CED57BEE1}" type="sibTrans" cxnId="{180B708F-EAF9-4909-A7BB-6859DE5BFE31}">
      <dgm:prSet/>
      <dgm:spPr/>
      <dgm:t>
        <a:bodyPr/>
        <a:lstStyle/>
        <a:p>
          <a:endParaRPr lang="es-ES"/>
        </a:p>
      </dgm:t>
    </dgm:pt>
    <dgm:pt modelId="{0E418A0D-3265-48A5-AB0B-ADC0265B04DD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Tienen  que estar valuado y analizado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6CF781-E181-4D97-AF36-EC7110DC9469}" type="parTrans" cxnId="{225C4C9E-C880-4DC5-8089-7F0C4C2C4863}">
      <dgm:prSet/>
      <dgm:spPr/>
      <dgm:t>
        <a:bodyPr/>
        <a:lstStyle/>
        <a:p>
          <a:endParaRPr lang="es-ES"/>
        </a:p>
      </dgm:t>
    </dgm:pt>
    <dgm:pt modelId="{777BEDC2-06DA-4B76-92E5-77B41D3CE2C0}" type="sibTrans" cxnId="{225C4C9E-C880-4DC5-8089-7F0C4C2C4863}">
      <dgm:prSet/>
      <dgm:spPr/>
      <dgm:t>
        <a:bodyPr/>
        <a:lstStyle/>
        <a:p>
          <a:endParaRPr lang="es-ES"/>
        </a:p>
      </dgm:t>
    </dgm:pt>
    <dgm:pt modelId="{3666CAC0-EFB0-4234-B107-F263F8E9E1A8}" type="pres">
      <dgm:prSet presAssocID="{415A966E-1B6E-49A6-826B-862B6E4AC5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26A570-EEAD-4AF0-9C94-9320177D7F4C}" type="pres">
      <dgm:prSet presAssocID="{32B07045-B673-4A38-AE8C-C7C2CA98768F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B1D3C-3535-4337-BE04-08E5485F5606}" type="pres">
      <dgm:prSet presAssocID="{9562B8E3-5625-42CF-82D9-707B806CFABF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F7F80A9-9A61-4F46-B291-2D06857E912B}" type="pres">
      <dgm:prSet presAssocID="{F5D6C2A8-2C82-4737-A632-358E7541DB4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8045C5-F8C8-4AA3-9116-662E36E92F7B}" type="pres">
      <dgm:prSet presAssocID="{3F2448A1-D138-449B-A050-A9B7CB77D63C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F181200-4691-455A-A431-A905094F4316}" type="pres">
      <dgm:prSet presAssocID="{F568241A-A036-4ED3-A2B0-4D2F51BBDBC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87FAE0-B455-4E18-ADA3-5B3EC635667F}" type="pres">
      <dgm:prSet presAssocID="{8144D0AA-AC65-4972-B7E4-2D3CED57BEE1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A3F4E3C-342F-4094-AADB-D28E49E5E379}" type="pres">
      <dgm:prSet presAssocID="{0E418A0D-3265-48A5-AB0B-ADC0265B04DD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B16B0D-C370-4A6B-8DC5-C8327143B847}" type="presOf" srcId="{32B07045-B673-4A38-AE8C-C7C2CA98768F}" destId="{A826A570-EEAD-4AF0-9C94-9320177D7F4C}" srcOrd="0" destOrd="0" presId="urn:microsoft.com/office/officeart/2005/8/layout/venn3"/>
    <dgm:cxn modelId="{6534DF9A-5850-43A1-925E-6A836A44A350}" srcId="{415A966E-1B6E-49A6-826B-862B6E4AC563}" destId="{F5D6C2A8-2C82-4737-A632-358E7541DB40}" srcOrd="1" destOrd="0" parTransId="{C7A56DB8-A310-4107-9123-89FE579B7D20}" sibTransId="{3F2448A1-D138-449B-A050-A9B7CB77D63C}"/>
    <dgm:cxn modelId="{D6493521-EE32-4248-BD31-96CC8293422E}" type="presOf" srcId="{415A966E-1B6E-49A6-826B-862B6E4AC563}" destId="{3666CAC0-EFB0-4234-B107-F263F8E9E1A8}" srcOrd="0" destOrd="0" presId="urn:microsoft.com/office/officeart/2005/8/layout/venn3"/>
    <dgm:cxn modelId="{225C4C9E-C880-4DC5-8089-7F0C4C2C4863}" srcId="{415A966E-1B6E-49A6-826B-862B6E4AC563}" destId="{0E418A0D-3265-48A5-AB0B-ADC0265B04DD}" srcOrd="3" destOrd="0" parTransId="{A06CF781-E181-4D97-AF36-EC7110DC9469}" sibTransId="{777BEDC2-06DA-4B76-92E5-77B41D3CE2C0}"/>
    <dgm:cxn modelId="{1BB99FC8-BD4F-44CF-92C8-3C59C46863C4}" type="presOf" srcId="{F5D6C2A8-2C82-4737-A632-358E7541DB40}" destId="{5F7F80A9-9A61-4F46-B291-2D06857E912B}" srcOrd="0" destOrd="0" presId="urn:microsoft.com/office/officeart/2005/8/layout/venn3"/>
    <dgm:cxn modelId="{4021D73B-2DD5-4F90-9A5B-6F129F412357}" type="presOf" srcId="{F568241A-A036-4ED3-A2B0-4D2F51BBDBC9}" destId="{6F181200-4691-455A-A431-A905094F4316}" srcOrd="0" destOrd="0" presId="urn:microsoft.com/office/officeart/2005/8/layout/venn3"/>
    <dgm:cxn modelId="{89D1CB85-F189-4A7C-A2D4-2ED0A8A89A88}" type="presOf" srcId="{0E418A0D-3265-48A5-AB0B-ADC0265B04DD}" destId="{9A3F4E3C-342F-4094-AADB-D28E49E5E379}" srcOrd="0" destOrd="0" presId="urn:microsoft.com/office/officeart/2005/8/layout/venn3"/>
    <dgm:cxn modelId="{180B708F-EAF9-4909-A7BB-6859DE5BFE31}" srcId="{415A966E-1B6E-49A6-826B-862B6E4AC563}" destId="{F568241A-A036-4ED3-A2B0-4D2F51BBDBC9}" srcOrd="2" destOrd="0" parTransId="{825375E0-5E29-4CFC-84D7-37F49C9DAA9D}" sibTransId="{8144D0AA-AC65-4972-B7E4-2D3CED57BEE1}"/>
    <dgm:cxn modelId="{C356F567-BCD4-47CD-8309-B7646B5DB2FF}" srcId="{415A966E-1B6E-49A6-826B-862B6E4AC563}" destId="{32B07045-B673-4A38-AE8C-C7C2CA98768F}" srcOrd="0" destOrd="0" parTransId="{B54C40BB-6FEF-47A1-A70B-25BBF1C06E70}" sibTransId="{9562B8E3-5625-42CF-82D9-707B806CFABF}"/>
    <dgm:cxn modelId="{EB045C58-56D9-4A92-8BD5-B49BD4017C81}" type="presParOf" srcId="{3666CAC0-EFB0-4234-B107-F263F8E9E1A8}" destId="{A826A570-EEAD-4AF0-9C94-9320177D7F4C}" srcOrd="0" destOrd="0" presId="urn:microsoft.com/office/officeart/2005/8/layout/venn3"/>
    <dgm:cxn modelId="{3F7FF79B-D48E-45FC-840F-E0BE675BCA75}" type="presParOf" srcId="{3666CAC0-EFB0-4234-B107-F263F8E9E1A8}" destId="{CF5B1D3C-3535-4337-BE04-08E5485F5606}" srcOrd="1" destOrd="0" presId="urn:microsoft.com/office/officeart/2005/8/layout/venn3"/>
    <dgm:cxn modelId="{958E9707-5646-48D9-8CDA-A6521802B5D1}" type="presParOf" srcId="{3666CAC0-EFB0-4234-B107-F263F8E9E1A8}" destId="{5F7F80A9-9A61-4F46-B291-2D06857E912B}" srcOrd="2" destOrd="0" presId="urn:microsoft.com/office/officeart/2005/8/layout/venn3"/>
    <dgm:cxn modelId="{42B501EE-F22E-457C-9A49-F10E8CB79C94}" type="presParOf" srcId="{3666CAC0-EFB0-4234-B107-F263F8E9E1A8}" destId="{128045C5-F8C8-4AA3-9116-662E36E92F7B}" srcOrd="3" destOrd="0" presId="urn:microsoft.com/office/officeart/2005/8/layout/venn3"/>
    <dgm:cxn modelId="{DB4FC5D2-3CED-4CD1-82DD-756CBC8634C5}" type="presParOf" srcId="{3666CAC0-EFB0-4234-B107-F263F8E9E1A8}" destId="{6F181200-4691-455A-A431-A905094F4316}" srcOrd="4" destOrd="0" presId="urn:microsoft.com/office/officeart/2005/8/layout/venn3"/>
    <dgm:cxn modelId="{B923F422-B710-4B5E-9027-4DF6DE7FB1EC}" type="presParOf" srcId="{3666CAC0-EFB0-4234-B107-F263F8E9E1A8}" destId="{3E87FAE0-B455-4E18-ADA3-5B3EC635667F}" srcOrd="5" destOrd="0" presId="urn:microsoft.com/office/officeart/2005/8/layout/venn3"/>
    <dgm:cxn modelId="{661852D9-C6E2-4D5B-9323-D097045CA6AA}" type="presParOf" srcId="{3666CAC0-EFB0-4234-B107-F263F8E9E1A8}" destId="{9A3F4E3C-342F-4094-AADB-D28E49E5E379}" srcOrd="6" destOrd="0" presId="urn:microsoft.com/office/officeart/2005/8/layout/venn3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2A83C5C-4F4A-4762-8BB6-AFAF951FCB6B}" type="doc">
      <dgm:prSet loTypeId="urn:microsoft.com/office/officeart/2005/8/layout/chevron1" loCatId="process" qsTypeId="urn:microsoft.com/office/officeart/2005/8/quickstyle/3d3" qsCatId="3D" csTypeId="urn:microsoft.com/office/officeart/2005/8/colors/colorful4" csCatId="colorful" phldr="1"/>
      <dgm:spPr/>
    </dgm:pt>
    <dgm:pt modelId="{D46BA1D2-83AA-4112-AD65-9266C662B2C3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Determina el éxito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EAA791-172E-4B37-ACFE-AC19722B6BD4}" type="parTrans" cxnId="{6B6845CD-C91B-47EA-A0BE-54B60F1B4F02}">
      <dgm:prSet/>
      <dgm:spPr/>
      <dgm:t>
        <a:bodyPr/>
        <a:lstStyle/>
        <a:p>
          <a:endParaRPr lang="es-ES"/>
        </a:p>
      </dgm:t>
    </dgm:pt>
    <dgm:pt modelId="{0400CBBD-5580-47E6-885E-976B9FC875E6}" type="sibTrans" cxnId="{6B6845CD-C91B-47EA-A0BE-54B60F1B4F02}">
      <dgm:prSet/>
      <dgm:spPr/>
      <dgm:t>
        <a:bodyPr/>
        <a:lstStyle/>
        <a:p>
          <a:endParaRPr lang="es-ES"/>
        </a:p>
      </dgm:t>
    </dgm:pt>
    <dgm:pt modelId="{E2638956-E06C-4C2E-84EA-130C6441836E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Subsistir frente a cualquier mercado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15911D-5CA0-4968-9B51-1044AAD3B9A7}" type="parTrans" cxnId="{9A57F8A6-FF5E-4EB1-815B-D06BA4EB1266}">
      <dgm:prSet/>
      <dgm:spPr/>
      <dgm:t>
        <a:bodyPr/>
        <a:lstStyle/>
        <a:p>
          <a:endParaRPr lang="es-ES"/>
        </a:p>
      </dgm:t>
    </dgm:pt>
    <dgm:pt modelId="{886535B5-702B-4A92-A046-96C48F7C6E79}" type="sibTrans" cxnId="{9A57F8A6-FF5E-4EB1-815B-D06BA4EB1266}">
      <dgm:prSet/>
      <dgm:spPr/>
      <dgm:t>
        <a:bodyPr/>
        <a:lstStyle/>
        <a:p>
          <a:endParaRPr lang="es-ES"/>
        </a:p>
      </dgm:t>
    </dgm:pt>
    <dgm:pt modelId="{6BD5347D-CB6C-45C0-A02D-78F4E708AFE1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fuerte y sostenible </a:t>
          </a:r>
          <a:endParaRPr lang="es-ES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5163FC-0843-4588-B72E-D63C75376415}" type="parTrans" cxnId="{9E2C1034-C5CC-40DB-B871-1B13D5C06EA4}">
      <dgm:prSet/>
      <dgm:spPr/>
      <dgm:t>
        <a:bodyPr/>
        <a:lstStyle/>
        <a:p>
          <a:endParaRPr lang="es-ES"/>
        </a:p>
      </dgm:t>
    </dgm:pt>
    <dgm:pt modelId="{4F82F4A0-91F0-4D62-943F-F6B500AA0307}" type="sibTrans" cxnId="{9E2C1034-C5CC-40DB-B871-1B13D5C06EA4}">
      <dgm:prSet/>
      <dgm:spPr/>
      <dgm:t>
        <a:bodyPr/>
        <a:lstStyle/>
        <a:p>
          <a:endParaRPr lang="es-ES"/>
        </a:p>
      </dgm:t>
    </dgm:pt>
    <dgm:pt modelId="{2EC54053-7522-4F3B-B794-3E22029A6E28}" type="pres">
      <dgm:prSet presAssocID="{72A83C5C-4F4A-4762-8BB6-AFAF951FCB6B}" presName="Name0" presStyleCnt="0">
        <dgm:presLayoutVars>
          <dgm:dir/>
          <dgm:animLvl val="lvl"/>
          <dgm:resizeHandles val="exact"/>
        </dgm:presLayoutVars>
      </dgm:prSet>
      <dgm:spPr/>
    </dgm:pt>
    <dgm:pt modelId="{9505CA59-74F3-40A1-AAD3-2B2034AA1A13}" type="pres">
      <dgm:prSet presAssocID="{D46BA1D2-83AA-4112-AD65-9266C662B2C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5A9B8F-8AE8-4FE7-A20F-C4B40C84594F}" type="pres">
      <dgm:prSet presAssocID="{0400CBBD-5580-47E6-885E-976B9FC875E6}" presName="parTxOnlySpace" presStyleCnt="0"/>
      <dgm:spPr/>
    </dgm:pt>
    <dgm:pt modelId="{858CB05D-D08A-4C9C-9212-DA7DF8339165}" type="pres">
      <dgm:prSet presAssocID="{E2638956-E06C-4C2E-84EA-130C6441836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4A3CAD-6ED1-4E02-819A-EB1240D68423}" type="pres">
      <dgm:prSet presAssocID="{886535B5-702B-4A92-A046-96C48F7C6E79}" presName="parTxOnlySpace" presStyleCnt="0"/>
      <dgm:spPr/>
    </dgm:pt>
    <dgm:pt modelId="{105A95D7-F3BC-43D2-AC0E-4FEF858B61BF}" type="pres">
      <dgm:prSet presAssocID="{6BD5347D-CB6C-45C0-A02D-78F4E708AFE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57F8A6-FF5E-4EB1-815B-D06BA4EB1266}" srcId="{72A83C5C-4F4A-4762-8BB6-AFAF951FCB6B}" destId="{E2638956-E06C-4C2E-84EA-130C6441836E}" srcOrd="1" destOrd="0" parTransId="{0E15911D-5CA0-4968-9B51-1044AAD3B9A7}" sibTransId="{886535B5-702B-4A92-A046-96C48F7C6E79}"/>
    <dgm:cxn modelId="{63E116C6-0A31-4D28-A7B5-827D5608ADD2}" type="presOf" srcId="{6BD5347D-CB6C-45C0-A02D-78F4E708AFE1}" destId="{105A95D7-F3BC-43D2-AC0E-4FEF858B61BF}" srcOrd="0" destOrd="0" presId="urn:microsoft.com/office/officeart/2005/8/layout/chevron1"/>
    <dgm:cxn modelId="{30667925-27F3-40FC-9AC3-04D50B9655EE}" type="presOf" srcId="{E2638956-E06C-4C2E-84EA-130C6441836E}" destId="{858CB05D-D08A-4C9C-9212-DA7DF8339165}" srcOrd="0" destOrd="0" presId="urn:microsoft.com/office/officeart/2005/8/layout/chevron1"/>
    <dgm:cxn modelId="{6B6845CD-C91B-47EA-A0BE-54B60F1B4F02}" srcId="{72A83C5C-4F4A-4762-8BB6-AFAF951FCB6B}" destId="{D46BA1D2-83AA-4112-AD65-9266C662B2C3}" srcOrd="0" destOrd="0" parTransId="{63EAA791-172E-4B37-ACFE-AC19722B6BD4}" sibTransId="{0400CBBD-5580-47E6-885E-976B9FC875E6}"/>
    <dgm:cxn modelId="{149D7C93-901D-475A-949A-C886A973025C}" type="presOf" srcId="{72A83C5C-4F4A-4762-8BB6-AFAF951FCB6B}" destId="{2EC54053-7522-4F3B-B794-3E22029A6E28}" srcOrd="0" destOrd="0" presId="urn:microsoft.com/office/officeart/2005/8/layout/chevron1"/>
    <dgm:cxn modelId="{127C19AA-1931-4AFB-B64F-83FD4E8F2450}" type="presOf" srcId="{D46BA1D2-83AA-4112-AD65-9266C662B2C3}" destId="{9505CA59-74F3-40A1-AAD3-2B2034AA1A13}" srcOrd="0" destOrd="0" presId="urn:microsoft.com/office/officeart/2005/8/layout/chevron1"/>
    <dgm:cxn modelId="{9E2C1034-C5CC-40DB-B871-1B13D5C06EA4}" srcId="{72A83C5C-4F4A-4762-8BB6-AFAF951FCB6B}" destId="{6BD5347D-CB6C-45C0-A02D-78F4E708AFE1}" srcOrd="2" destOrd="0" parTransId="{A65163FC-0843-4588-B72E-D63C75376415}" sibTransId="{4F82F4A0-91F0-4D62-943F-F6B500AA0307}"/>
    <dgm:cxn modelId="{3B55ECA8-14B7-4F8D-A64E-7302BA04F27B}" type="presParOf" srcId="{2EC54053-7522-4F3B-B794-3E22029A6E28}" destId="{9505CA59-74F3-40A1-AAD3-2B2034AA1A13}" srcOrd="0" destOrd="0" presId="urn:microsoft.com/office/officeart/2005/8/layout/chevron1"/>
    <dgm:cxn modelId="{A8017A1E-8073-432C-8524-0C801CCBFB29}" type="presParOf" srcId="{2EC54053-7522-4F3B-B794-3E22029A6E28}" destId="{F85A9B8F-8AE8-4FE7-A20F-C4B40C84594F}" srcOrd="1" destOrd="0" presId="urn:microsoft.com/office/officeart/2005/8/layout/chevron1"/>
    <dgm:cxn modelId="{9C84FD78-3451-45DA-AD13-2DF9F9BA7A93}" type="presParOf" srcId="{2EC54053-7522-4F3B-B794-3E22029A6E28}" destId="{858CB05D-D08A-4C9C-9212-DA7DF8339165}" srcOrd="2" destOrd="0" presId="urn:microsoft.com/office/officeart/2005/8/layout/chevron1"/>
    <dgm:cxn modelId="{E6DE854C-BCE2-4266-B432-498804ADBB25}" type="presParOf" srcId="{2EC54053-7522-4F3B-B794-3E22029A6E28}" destId="{0F4A3CAD-6ED1-4E02-819A-EB1240D68423}" srcOrd="3" destOrd="0" presId="urn:microsoft.com/office/officeart/2005/8/layout/chevron1"/>
    <dgm:cxn modelId="{3FA400F6-29E5-49BE-958A-0E2D1263DA63}" type="presParOf" srcId="{2EC54053-7522-4F3B-B794-3E22029A6E28}" destId="{105A95D7-F3BC-43D2-AC0E-4FEF858B61B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00468A68-7A9B-46B4-B051-BAA5B0240961}" type="doc">
      <dgm:prSet loTypeId="urn:microsoft.com/office/officeart/2005/8/layout/matrix1" loCatId="matrix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81E80FA-585A-448D-B153-E3E41DEF53E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gm:spPr>
      <dgm:t>
        <a:bodyPr/>
        <a:lstStyle/>
        <a:p>
          <a:pPr algn="ctr">
            <a:spcAft>
              <a:spcPts val="0"/>
            </a:spcAft>
          </a:pP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competitiva </a:t>
          </a:r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spcAft>
              <a:spcPts val="0"/>
            </a:spcAft>
          </a:pP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costos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9ED492-D224-4E6F-8D19-979B2919B33E}" type="parTrans" cxnId="{E7761810-277E-4287-8F19-D5B5BA473627}">
      <dgm:prSet/>
      <dgm:spPr/>
      <dgm:t>
        <a:bodyPr/>
        <a:lstStyle/>
        <a:p>
          <a:pPr algn="ctr"/>
          <a:endParaRPr lang="es-ES" sz="2400" b="0"/>
        </a:p>
      </dgm:t>
    </dgm:pt>
    <dgm:pt modelId="{7A0C933E-A34D-4A5A-B3AC-025109FD45CA}" type="sibTrans" cxnId="{E7761810-277E-4287-8F19-D5B5BA473627}">
      <dgm:prSet/>
      <dgm:spPr/>
      <dgm:t>
        <a:bodyPr/>
        <a:lstStyle/>
        <a:p>
          <a:pPr algn="ctr"/>
          <a:endParaRPr lang="es-ES" sz="2400" b="0"/>
        </a:p>
      </dgm:t>
    </dgm:pt>
    <dgm:pt modelId="{B59CFAD9-194F-4A5C-BE6B-15768710CC50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Reducir el gasto  en costos.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2B4A15-5012-4E6E-B14D-6F5A87C25BE2}" type="parTrans" cxnId="{76D09498-E452-41DE-9081-92CCDFEEA324}">
      <dgm:prSet/>
      <dgm:spPr/>
      <dgm:t>
        <a:bodyPr/>
        <a:lstStyle/>
        <a:p>
          <a:pPr algn="ctr"/>
          <a:endParaRPr lang="es-ES" sz="2400" b="0"/>
        </a:p>
      </dgm:t>
    </dgm:pt>
    <dgm:pt modelId="{1936CA70-C6D3-40B3-8EFA-E5CC7FDBCCC1}" type="sibTrans" cxnId="{76D09498-E452-41DE-9081-92CCDFEEA324}">
      <dgm:prSet/>
      <dgm:spPr/>
      <dgm:t>
        <a:bodyPr/>
        <a:lstStyle/>
        <a:p>
          <a:pPr algn="ctr"/>
          <a:endParaRPr lang="es-ES" sz="2400" b="0"/>
        </a:p>
      </dgm:t>
    </dgm:pt>
    <dgm:pt modelId="{EB5DB754-D746-492C-A5AD-F67E578A3D03}">
      <dgm:prSet phldrT="[Texto]" custT="1"/>
      <dgm:spPr/>
      <dgm:t>
        <a:bodyPr/>
        <a:lstStyle/>
        <a:p>
          <a:pPr algn="ctr"/>
          <a:r>
            <a:rPr lang="es-ES" sz="2400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reducen la calidad del producto.</a:t>
          </a:r>
          <a:endParaRPr lang="es-ES" sz="2400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4F6D37-2C51-40AF-84BF-2DE37503E03B}" type="parTrans" cxnId="{BD58696D-D208-41A6-A426-5B2D1B8E9270}">
      <dgm:prSet/>
      <dgm:spPr/>
      <dgm:t>
        <a:bodyPr/>
        <a:lstStyle/>
        <a:p>
          <a:pPr algn="ctr"/>
          <a:endParaRPr lang="es-ES" sz="2400" b="0"/>
        </a:p>
      </dgm:t>
    </dgm:pt>
    <dgm:pt modelId="{77EAFD43-D55A-47A4-BD52-0BED850D01E1}" type="sibTrans" cxnId="{BD58696D-D208-41A6-A426-5B2D1B8E9270}">
      <dgm:prSet/>
      <dgm:spPr/>
      <dgm:t>
        <a:bodyPr/>
        <a:lstStyle/>
        <a:p>
          <a:pPr algn="ctr"/>
          <a:endParaRPr lang="es-ES" sz="2400" b="0"/>
        </a:p>
      </dgm:t>
    </dgm:pt>
    <dgm:pt modelId="{5250DDAE-24B1-4D80-A0B1-DF772FA89CB4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trabajador  haga su actividad correcta y no pagar de </a:t>
          </a:r>
          <a:r>
            <a:rPr lang="es-ES" sz="2400" b="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mas</a:t>
          </a:r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06B60E-4EA9-496E-AE35-1E73AC41450C}" type="parTrans" cxnId="{684AA0F1-4E35-40AD-A2D5-F3B19DDC9F37}">
      <dgm:prSet/>
      <dgm:spPr/>
      <dgm:t>
        <a:bodyPr/>
        <a:lstStyle/>
        <a:p>
          <a:pPr algn="ctr"/>
          <a:endParaRPr lang="es-ES" sz="2400" b="0"/>
        </a:p>
      </dgm:t>
    </dgm:pt>
    <dgm:pt modelId="{C58FB78C-8C04-4991-9682-76309F106C2C}" type="sibTrans" cxnId="{684AA0F1-4E35-40AD-A2D5-F3B19DDC9F37}">
      <dgm:prSet/>
      <dgm:spPr/>
      <dgm:t>
        <a:bodyPr/>
        <a:lstStyle/>
        <a:p>
          <a:pPr algn="ctr"/>
          <a:endParaRPr lang="es-ES" sz="2400" b="0"/>
        </a:p>
      </dgm:t>
    </dgm:pt>
    <dgm:pt modelId="{F6820D49-8E1D-4458-B781-B39B5F425239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Aprovecha las ayudas y subvenciones.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14BD28-7D36-4700-8F5E-A28E138BB3D5}" type="parTrans" cxnId="{E1CE6F08-B1F5-4676-BE6F-B63C76F22186}">
      <dgm:prSet/>
      <dgm:spPr/>
      <dgm:t>
        <a:bodyPr/>
        <a:lstStyle/>
        <a:p>
          <a:pPr algn="ctr"/>
          <a:endParaRPr lang="es-ES" sz="2400" b="0"/>
        </a:p>
      </dgm:t>
    </dgm:pt>
    <dgm:pt modelId="{1435849F-4908-4319-AA41-1628DB946743}" type="sibTrans" cxnId="{E1CE6F08-B1F5-4676-BE6F-B63C76F22186}">
      <dgm:prSet/>
      <dgm:spPr/>
      <dgm:t>
        <a:bodyPr/>
        <a:lstStyle/>
        <a:p>
          <a:pPr algn="ctr"/>
          <a:endParaRPr lang="es-ES" sz="2400" b="0"/>
        </a:p>
      </dgm:t>
    </dgm:pt>
    <dgm:pt modelId="{3B3769AF-8860-4781-819B-75678B6636A9}" type="pres">
      <dgm:prSet presAssocID="{00468A68-7A9B-46B4-B051-BAA5B024096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6A35A5-119B-46F7-993E-419A72DE9DF5}" type="pres">
      <dgm:prSet presAssocID="{00468A68-7A9B-46B4-B051-BAA5B0240961}" presName="matrix" presStyleCnt="0"/>
      <dgm:spPr/>
      <dgm:t>
        <a:bodyPr/>
        <a:lstStyle/>
        <a:p>
          <a:endParaRPr lang="es-ES"/>
        </a:p>
      </dgm:t>
    </dgm:pt>
    <dgm:pt modelId="{18A816C1-19BA-4FD5-B569-FFB95509B798}" type="pres">
      <dgm:prSet presAssocID="{00468A68-7A9B-46B4-B051-BAA5B0240961}" presName="tile1" presStyleLbl="node1" presStyleIdx="0" presStyleCnt="4"/>
      <dgm:spPr/>
      <dgm:t>
        <a:bodyPr/>
        <a:lstStyle/>
        <a:p>
          <a:endParaRPr lang="es-ES"/>
        </a:p>
      </dgm:t>
    </dgm:pt>
    <dgm:pt modelId="{BB6EA8E3-E117-4E13-8ED5-3229DE9A0D35}" type="pres">
      <dgm:prSet presAssocID="{00468A68-7A9B-46B4-B051-BAA5B024096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BE2308-97C3-4720-B873-466600B5E958}" type="pres">
      <dgm:prSet presAssocID="{00468A68-7A9B-46B4-B051-BAA5B0240961}" presName="tile2" presStyleLbl="node1" presStyleIdx="1" presStyleCnt="4"/>
      <dgm:spPr/>
      <dgm:t>
        <a:bodyPr/>
        <a:lstStyle/>
        <a:p>
          <a:endParaRPr lang="es-MX"/>
        </a:p>
      </dgm:t>
    </dgm:pt>
    <dgm:pt modelId="{52685ECC-D4A5-4121-885A-FE555907742C}" type="pres">
      <dgm:prSet presAssocID="{00468A68-7A9B-46B4-B051-BAA5B024096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927AA4-850C-4BFE-8057-56FDC0C8F439}" type="pres">
      <dgm:prSet presAssocID="{00468A68-7A9B-46B4-B051-BAA5B0240961}" presName="tile3" presStyleLbl="node1" presStyleIdx="2" presStyleCnt="4"/>
      <dgm:spPr/>
      <dgm:t>
        <a:bodyPr/>
        <a:lstStyle/>
        <a:p>
          <a:endParaRPr lang="es-ES"/>
        </a:p>
      </dgm:t>
    </dgm:pt>
    <dgm:pt modelId="{85CC8D7A-E026-4800-9EAB-23C26473CF5D}" type="pres">
      <dgm:prSet presAssocID="{00468A68-7A9B-46B4-B051-BAA5B024096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1BC527-5916-42BC-B14A-D84F7516C72E}" type="pres">
      <dgm:prSet presAssocID="{00468A68-7A9B-46B4-B051-BAA5B0240961}" presName="tile4" presStyleLbl="node1" presStyleIdx="3" presStyleCnt="4"/>
      <dgm:spPr/>
      <dgm:t>
        <a:bodyPr/>
        <a:lstStyle/>
        <a:p>
          <a:endParaRPr lang="es-ES"/>
        </a:p>
      </dgm:t>
    </dgm:pt>
    <dgm:pt modelId="{CAD53D03-2C4D-4813-A03E-19E651747D4A}" type="pres">
      <dgm:prSet presAssocID="{00468A68-7A9B-46B4-B051-BAA5B024096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10D90B-CE1D-4BD1-BDD4-BBBCB1A5EEB0}" type="pres">
      <dgm:prSet presAssocID="{00468A68-7A9B-46B4-B051-BAA5B0240961}" presName="centerTile" presStyleLbl="fgShp" presStyleIdx="0" presStyleCnt="1" custScaleX="104290" custScaleY="141279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CF1A0D20-418F-4D0B-90B4-A449CDE60F9F}" type="presOf" srcId="{F6820D49-8E1D-4458-B781-B39B5F425239}" destId="{CAD53D03-2C4D-4813-A03E-19E651747D4A}" srcOrd="1" destOrd="0" presId="urn:microsoft.com/office/officeart/2005/8/layout/matrix1"/>
    <dgm:cxn modelId="{76D09498-E452-41DE-9081-92CCDFEEA324}" srcId="{881E80FA-585A-448D-B153-E3E41DEF53E1}" destId="{B59CFAD9-194F-4A5C-BE6B-15768710CC50}" srcOrd="0" destOrd="0" parTransId="{762B4A15-5012-4E6E-B14D-6F5A87C25BE2}" sibTransId="{1936CA70-C6D3-40B3-8EFA-E5CC7FDBCCC1}"/>
    <dgm:cxn modelId="{6A608D67-AFC4-4219-AF37-BD50422CA316}" type="presOf" srcId="{B59CFAD9-194F-4A5C-BE6B-15768710CC50}" destId="{BB6EA8E3-E117-4E13-8ED5-3229DE9A0D35}" srcOrd="1" destOrd="0" presId="urn:microsoft.com/office/officeart/2005/8/layout/matrix1"/>
    <dgm:cxn modelId="{05CA3E5B-CA88-47D2-A2CB-35AE0CFE253F}" type="presOf" srcId="{EB5DB754-D746-492C-A5AD-F67E578A3D03}" destId="{2EBE2308-97C3-4720-B873-466600B5E958}" srcOrd="0" destOrd="0" presId="urn:microsoft.com/office/officeart/2005/8/layout/matrix1"/>
    <dgm:cxn modelId="{DF76EC4B-7441-40CA-99E8-595508BA8EB2}" type="presOf" srcId="{00468A68-7A9B-46B4-B051-BAA5B0240961}" destId="{3B3769AF-8860-4781-819B-75678B6636A9}" srcOrd="0" destOrd="0" presId="urn:microsoft.com/office/officeart/2005/8/layout/matrix1"/>
    <dgm:cxn modelId="{E7761810-277E-4287-8F19-D5B5BA473627}" srcId="{00468A68-7A9B-46B4-B051-BAA5B0240961}" destId="{881E80FA-585A-448D-B153-E3E41DEF53E1}" srcOrd="0" destOrd="0" parTransId="{039ED492-D224-4E6F-8D19-979B2919B33E}" sibTransId="{7A0C933E-A34D-4A5A-B3AC-025109FD45CA}"/>
    <dgm:cxn modelId="{938D62B1-EA61-43AE-912C-2E12A9087AB3}" type="presOf" srcId="{EB5DB754-D746-492C-A5AD-F67E578A3D03}" destId="{52685ECC-D4A5-4121-885A-FE555907742C}" srcOrd="1" destOrd="0" presId="urn:microsoft.com/office/officeart/2005/8/layout/matrix1"/>
    <dgm:cxn modelId="{E1CE6F08-B1F5-4676-BE6F-B63C76F22186}" srcId="{881E80FA-585A-448D-B153-E3E41DEF53E1}" destId="{F6820D49-8E1D-4458-B781-B39B5F425239}" srcOrd="3" destOrd="0" parTransId="{7F14BD28-7D36-4700-8F5E-A28E138BB3D5}" sibTransId="{1435849F-4908-4319-AA41-1628DB946743}"/>
    <dgm:cxn modelId="{CDD8278B-52E8-48AE-8ADB-CB77F9CFEAAF}" type="presOf" srcId="{B59CFAD9-194F-4A5C-BE6B-15768710CC50}" destId="{18A816C1-19BA-4FD5-B569-FFB95509B798}" srcOrd="0" destOrd="0" presId="urn:microsoft.com/office/officeart/2005/8/layout/matrix1"/>
    <dgm:cxn modelId="{C8332116-FAF5-4C61-A4C6-208BBAB351A0}" type="presOf" srcId="{F6820D49-8E1D-4458-B781-B39B5F425239}" destId="{971BC527-5916-42BC-B14A-D84F7516C72E}" srcOrd="0" destOrd="0" presId="urn:microsoft.com/office/officeart/2005/8/layout/matrix1"/>
    <dgm:cxn modelId="{49FC9EB2-5D02-4588-8D55-49EA77A2333C}" type="presOf" srcId="{5250DDAE-24B1-4D80-A0B1-DF772FA89CB4}" destId="{6F927AA4-850C-4BFE-8057-56FDC0C8F439}" srcOrd="0" destOrd="0" presId="urn:microsoft.com/office/officeart/2005/8/layout/matrix1"/>
    <dgm:cxn modelId="{59F7820D-2FF9-4FA7-9D23-93C94AB8FC8A}" type="presOf" srcId="{881E80FA-585A-448D-B153-E3E41DEF53E1}" destId="{8C10D90B-CE1D-4BD1-BDD4-BBBCB1A5EEB0}" srcOrd="0" destOrd="0" presId="urn:microsoft.com/office/officeart/2005/8/layout/matrix1"/>
    <dgm:cxn modelId="{BD58696D-D208-41A6-A426-5B2D1B8E9270}" srcId="{881E80FA-585A-448D-B153-E3E41DEF53E1}" destId="{EB5DB754-D746-492C-A5AD-F67E578A3D03}" srcOrd="1" destOrd="0" parTransId="{B24F6D37-2C51-40AF-84BF-2DE37503E03B}" sibTransId="{77EAFD43-D55A-47A4-BD52-0BED850D01E1}"/>
    <dgm:cxn modelId="{684AA0F1-4E35-40AD-A2D5-F3B19DDC9F37}" srcId="{881E80FA-585A-448D-B153-E3E41DEF53E1}" destId="{5250DDAE-24B1-4D80-A0B1-DF772FA89CB4}" srcOrd="2" destOrd="0" parTransId="{C306B60E-4EA9-496E-AE35-1E73AC41450C}" sibTransId="{C58FB78C-8C04-4991-9682-76309F106C2C}"/>
    <dgm:cxn modelId="{326E78EA-C7CA-40B2-BA7C-EBCCE0ADEDA9}" type="presOf" srcId="{5250DDAE-24B1-4D80-A0B1-DF772FA89CB4}" destId="{85CC8D7A-E026-4800-9EAB-23C26473CF5D}" srcOrd="1" destOrd="0" presId="urn:microsoft.com/office/officeart/2005/8/layout/matrix1"/>
    <dgm:cxn modelId="{ED0DA213-0A27-41FF-8E94-ED495C3DADFA}" type="presParOf" srcId="{3B3769AF-8860-4781-819B-75678B6636A9}" destId="{146A35A5-119B-46F7-993E-419A72DE9DF5}" srcOrd="0" destOrd="0" presId="urn:microsoft.com/office/officeart/2005/8/layout/matrix1"/>
    <dgm:cxn modelId="{E0AE1717-8B73-4C75-8EB0-426F6D8E4FF1}" type="presParOf" srcId="{146A35A5-119B-46F7-993E-419A72DE9DF5}" destId="{18A816C1-19BA-4FD5-B569-FFB95509B798}" srcOrd="0" destOrd="0" presId="urn:microsoft.com/office/officeart/2005/8/layout/matrix1"/>
    <dgm:cxn modelId="{6B8518BF-9FD0-407F-A133-7C9DC0D7409B}" type="presParOf" srcId="{146A35A5-119B-46F7-993E-419A72DE9DF5}" destId="{BB6EA8E3-E117-4E13-8ED5-3229DE9A0D35}" srcOrd="1" destOrd="0" presId="urn:microsoft.com/office/officeart/2005/8/layout/matrix1"/>
    <dgm:cxn modelId="{8052E449-C0D5-4ED2-AB1B-90054E160DCD}" type="presParOf" srcId="{146A35A5-119B-46F7-993E-419A72DE9DF5}" destId="{2EBE2308-97C3-4720-B873-466600B5E958}" srcOrd="2" destOrd="0" presId="urn:microsoft.com/office/officeart/2005/8/layout/matrix1"/>
    <dgm:cxn modelId="{5ADF39EE-05EB-47A4-B1A2-B86F871B80DC}" type="presParOf" srcId="{146A35A5-119B-46F7-993E-419A72DE9DF5}" destId="{52685ECC-D4A5-4121-885A-FE555907742C}" srcOrd="3" destOrd="0" presId="urn:microsoft.com/office/officeart/2005/8/layout/matrix1"/>
    <dgm:cxn modelId="{61D1F774-F4BB-4783-B628-5C7A65BDF479}" type="presParOf" srcId="{146A35A5-119B-46F7-993E-419A72DE9DF5}" destId="{6F927AA4-850C-4BFE-8057-56FDC0C8F439}" srcOrd="4" destOrd="0" presId="urn:microsoft.com/office/officeart/2005/8/layout/matrix1"/>
    <dgm:cxn modelId="{F40AFCFE-B7EF-49A9-A19A-C4F6A66C9262}" type="presParOf" srcId="{146A35A5-119B-46F7-993E-419A72DE9DF5}" destId="{85CC8D7A-E026-4800-9EAB-23C26473CF5D}" srcOrd="5" destOrd="0" presId="urn:microsoft.com/office/officeart/2005/8/layout/matrix1"/>
    <dgm:cxn modelId="{B33E4FF3-4E8E-40C2-95EE-4CF430546308}" type="presParOf" srcId="{146A35A5-119B-46F7-993E-419A72DE9DF5}" destId="{971BC527-5916-42BC-B14A-D84F7516C72E}" srcOrd="6" destOrd="0" presId="urn:microsoft.com/office/officeart/2005/8/layout/matrix1"/>
    <dgm:cxn modelId="{C2DB4DBB-BAB2-473E-93EA-4177E0A81771}" type="presParOf" srcId="{146A35A5-119B-46F7-993E-419A72DE9DF5}" destId="{CAD53D03-2C4D-4813-A03E-19E651747D4A}" srcOrd="7" destOrd="0" presId="urn:microsoft.com/office/officeart/2005/8/layout/matrix1"/>
    <dgm:cxn modelId="{BFE0E10B-B1DC-4DE9-B11A-A34120E414DE}" type="presParOf" srcId="{3B3769AF-8860-4781-819B-75678B6636A9}" destId="{8C10D90B-CE1D-4BD1-BDD4-BBBCB1A5EEB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0AB39566-B794-4FCA-901A-B76C0B056CFC}" type="doc">
      <dgm:prSet loTypeId="urn:microsoft.com/office/officeart/2005/8/layout/matrix1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550837F7-7C4B-4EA8-8FC9-3EABD314E69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Ventaja competitiva en diferenciación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8E5E4C-C992-45EE-90E1-9ADE35839FF6}" type="parTrans" cxnId="{530AF836-59F1-4B5F-9888-378AAB4A5980}">
      <dgm:prSet/>
      <dgm:spPr/>
      <dgm:t>
        <a:bodyPr/>
        <a:lstStyle/>
        <a:p>
          <a:pPr algn="ctr"/>
          <a:endParaRPr lang="es-ES" sz="2400" b="0"/>
        </a:p>
      </dgm:t>
    </dgm:pt>
    <dgm:pt modelId="{6D406E7B-4623-4FBB-B6A2-2B734D241891}" type="sibTrans" cxnId="{530AF836-59F1-4B5F-9888-378AAB4A5980}">
      <dgm:prSet/>
      <dgm:spPr/>
      <dgm:t>
        <a:bodyPr/>
        <a:lstStyle/>
        <a:p>
          <a:pPr algn="ctr"/>
          <a:endParaRPr lang="es-ES" sz="2400" b="0"/>
        </a:p>
      </dgm:t>
    </dgm:pt>
    <dgm:pt modelId="{DE986676-B3B1-4F29-B48C-65422191C8F9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La empresa se posiciona de forma única.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584C8F-1026-4F2D-A747-0B03AC949FE8}" type="parTrans" cxnId="{FEC05B8E-F7BE-40F6-92B6-D083FFBDC402}">
      <dgm:prSet/>
      <dgm:spPr/>
      <dgm:t>
        <a:bodyPr/>
        <a:lstStyle/>
        <a:p>
          <a:pPr algn="ctr"/>
          <a:endParaRPr lang="es-ES" sz="2400" b="0"/>
        </a:p>
      </dgm:t>
    </dgm:pt>
    <dgm:pt modelId="{BBAF0540-5081-4BE8-A03F-0E49338221C8}" type="sibTrans" cxnId="{FEC05B8E-F7BE-40F6-92B6-D083FFBDC402}">
      <dgm:prSet/>
      <dgm:spPr/>
      <dgm:t>
        <a:bodyPr/>
        <a:lstStyle/>
        <a:p>
          <a:pPr algn="ctr"/>
          <a:endParaRPr lang="es-ES" sz="2400" b="0"/>
        </a:p>
      </dgm:t>
    </dgm:pt>
    <dgm:pt modelId="{AEB265A1-9EB4-4553-AB6C-ED530A83965E}">
      <dgm:prSet phldrT="[Tex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empresa es exclusiva en el mercado. 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6B320B-6155-4EB4-B719-4B46283D0364}" type="parTrans" cxnId="{A0CB1D2A-65D3-48F1-B1DB-4C0C942C13B6}">
      <dgm:prSet/>
      <dgm:spPr/>
      <dgm:t>
        <a:bodyPr/>
        <a:lstStyle/>
        <a:p>
          <a:pPr algn="ctr"/>
          <a:endParaRPr lang="es-ES" sz="2400" b="0"/>
        </a:p>
      </dgm:t>
    </dgm:pt>
    <dgm:pt modelId="{267088B7-EDC7-4D48-B7C6-52A65B2DB11E}" type="sibTrans" cxnId="{A0CB1D2A-65D3-48F1-B1DB-4C0C942C13B6}">
      <dgm:prSet/>
      <dgm:spPr/>
      <dgm:t>
        <a:bodyPr/>
        <a:lstStyle/>
        <a:p>
          <a:pPr algn="ctr"/>
          <a:endParaRPr lang="es-ES" sz="2400" b="0"/>
        </a:p>
      </dgm:t>
    </dgm:pt>
    <dgm:pt modelId="{20A1B930-B525-4F75-81FA-12562616A863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Diseño  del producto o servicio, calidad, flexibilidad</a:t>
          </a:r>
          <a:r>
            <a:rPr lang="es-ES" sz="2400" b="0" dirty="0" smtClean="0"/>
            <a:t>.</a:t>
          </a:r>
          <a:endParaRPr lang="es-ES" sz="2400" b="0" dirty="0"/>
        </a:p>
      </dgm:t>
    </dgm:pt>
    <dgm:pt modelId="{0EBF61EB-E302-4919-899A-B080E92A4989}" type="parTrans" cxnId="{620025EC-3740-45D2-A094-0740973CF24D}">
      <dgm:prSet/>
      <dgm:spPr/>
      <dgm:t>
        <a:bodyPr/>
        <a:lstStyle/>
        <a:p>
          <a:pPr algn="ctr"/>
          <a:endParaRPr lang="es-ES" sz="2400" b="0"/>
        </a:p>
      </dgm:t>
    </dgm:pt>
    <dgm:pt modelId="{B4DADB0A-BEE6-421C-98CE-E21A594696BC}" type="sibTrans" cxnId="{620025EC-3740-45D2-A094-0740973CF24D}">
      <dgm:prSet/>
      <dgm:spPr/>
      <dgm:t>
        <a:bodyPr/>
        <a:lstStyle/>
        <a:p>
          <a:pPr algn="ctr"/>
          <a:endParaRPr lang="es-ES" sz="2400" b="0"/>
        </a:p>
      </dgm:t>
    </dgm:pt>
    <dgm:pt modelId="{A5A3A120-91F2-45AE-9CC6-E001E531B097}">
      <dgm:prSet phldrT="[Texto]" custT="1"/>
      <dgm:spPr>
        <a:solidFill>
          <a:srgbClr val="FF99CC"/>
        </a:solidFill>
      </dgm:spPr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Precio, imagen y comunicación, atención al cliente, distribución.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633BBA-1FAB-4E8D-AD87-37FC0CBB285F}" type="parTrans" cxnId="{DFCBDCE1-290B-4792-A8DE-C7AD0A8795D5}">
      <dgm:prSet/>
      <dgm:spPr/>
      <dgm:t>
        <a:bodyPr/>
        <a:lstStyle/>
        <a:p>
          <a:pPr algn="ctr"/>
          <a:endParaRPr lang="es-ES" sz="2400" b="0"/>
        </a:p>
      </dgm:t>
    </dgm:pt>
    <dgm:pt modelId="{A063FC0E-2A16-4C1A-9A67-3845D4A97F14}" type="sibTrans" cxnId="{DFCBDCE1-290B-4792-A8DE-C7AD0A8795D5}">
      <dgm:prSet/>
      <dgm:spPr/>
      <dgm:t>
        <a:bodyPr/>
        <a:lstStyle/>
        <a:p>
          <a:pPr algn="ctr"/>
          <a:endParaRPr lang="es-ES" sz="2400" b="0"/>
        </a:p>
      </dgm:t>
    </dgm:pt>
    <dgm:pt modelId="{C5D5E99B-21E9-4E16-BE52-452965317877}" type="pres">
      <dgm:prSet presAssocID="{0AB39566-B794-4FCA-901A-B76C0B056CF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CA9E02-6061-4231-B708-480229A7E583}" type="pres">
      <dgm:prSet presAssocID="{0AB39566-B794-4FCA-901A-B76C0B056CFC}" presName="matrix" presStyleCnt="0"/>
      <dgm:spPr/>
      <dgm:t>
        <a:bodyPr/>
        <a:lstStyle/>
        <a:p>
          <a:endParaRPr lang="es-ES"/>
        </a:p>
      </dgm:t>
    </dgm:pt>
    <dgm:pt modelId="{0B677076-5085-4976-9AC6-3445CDA054F3}" type="pres">
      <dgm:prSet presAssocID="{0AB39566-B794-4FCA-901A-B76C0B056CFC}" presName="tile1" presStyleLbl="node1" presStyleIdx="0" presStyleCnt="4" custLinFactNeighborX="0" custLinFactNeighborY="-1370"/>
      <dgm:spPr/>
      <dgm:t>
        <a:bodyPr/>
        <a:lstStyle/>
        <a:p>
          <a:endParaRPr lang="es-ES"/>
        </a:p>
      </dgm:t>
    </dgm:pt>
    <dgm:pt modelId="{AFA0EC05-08D8-4DFB-BA09-F4CE7EBAA56F}" type="pres">
      <dgm:prSet presAssocID="{0AB39566-B794-4FCA-901A-B76C0B056CF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7F1CB9-16AB-4B5E-8793-7EC722373FA7}" type="pres">
      <dgm:prSet presAssocID="{0AB39566-B794-4FCA-901A-B76C0B056CFC}" presName="tile2" presStyleLbl="node1" presStyleIdx="1" presStyleCnt="4"/>
      <dgm:spPr/>
      <dgm:t>
        <a:bodyPr/>
        <a:lstStyle/>
        <a:p>
          <a:endParaRPr lang="es-ES"/>
        </a:p>
      </dgm:t>
    </dgm:pt>
    <dgm:pt modelId="{F59927B8-B8A1-4B77-9312-DB896F975649}" type="pres">
      <dgm:prSet presAssocID="{0AB39566-B794-4FCA-901A-B76C0B056CF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790872-F535-48DB-8F3D-55775AB2FB6A}" type="pres">
      <dgm:prSet presAssocID="{0AB39566-B794-4FCA-901A-B76C0B056CFC}" presName="tile3" presStyleLbl="node1" presStyleIdx="2" presStyleCnt="4"/>
      <dgm:spPr/>
      <dgm:t>
        <a:bodyPr/>
        <a:lstStyle/>
        <a:p>
          <a:endParaRPr lang="es-ES"/>
        </a:p>
      </dgm:t>
    </dgm:pt>
    <dgm:pt modelId="{07EAD4B1-266B-4BE5-9A95-D0585F5A586C}" type="pres">
      <dgm:prSet presAssocID="{0AB39566-B794-4FCA-901A-B76C0B056CF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B50090-2D84-4183-BE1D-D98A4D46B4BD}" type="pres">
      <dgm:prSet presAssocID="{0AB39566-B794-4FCA-901A-B76C0B056CFC}" presName="tile4" presStyleLbl="node1" presStyleIdx="3" presStyleCnt="4"/>
      <dgm:spPr/>
      <dgm:t>
        <a:bodyPr/>
        <a:lstStyle/>
        <a:p>
          <a:endParaRPr lang="es-ES"/>
        </a:p>
      </dgm:t>
    </dgm:pt>
    <dgm:pt modelId="{3789E54B-B424-485C-9298-317161311C78}" type="pres">
      <dgm:prSet presAssocID="{0AB39566-B794-4FCA-901A-B76C0B056CF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B204CF-7953-4C0F-94AC-2AE3586F0CBC}" type="pres">
      <dgm:prSet presAssocID="{0AB39566-B794-4FCA-901A-B76C0B056CFC}" presName="centerTile" presStyleLbl="fgShp" presStyleIdx="0" presStyleCnt="1" custScaleX="120053" custScaleY="14089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8A04CBCD-F46F-4557-A1C2-D1277CB1F092}" type="presOf" srcId="{20A1B930-B525-4F75-81FA-12562616A863}" destId="{07EAD4B1-266B-4BE5-9A95-D0585F5A586C}" srcOrd="1" destOrd="0" presId="urn:microsoft.com/office/officeart/2005/8/layout/matrix1"/>
    <dgm:cxn modelId="{A37784EA-2565-4C13-A813-CC09ACB8B59A}" type="presOf" srcId="{A5A3A120-91F2-45AE-9CC6-E001E531B097}" destId="{3789E54B-B424-485C-9298-317161311C78}" srcOrd="1" destOrd="0" presId="urn:microsoft.com/office/officeart/2005/8/layout/matrix1"/>
    <dgm:cxn modelId="{530AF836-59F1-4B5F-9888-378AAB4A5980}" srcId="{0AB39566-B794-4FCA-901A-B76C0B056CFC}" destId="{550837F7-7C4B-4EA8-8FC9-3EABD314E692}" srcOrd="0" destOrd="0" parTransId="{C38E5E4C-C992-45EE-90E1-9ADE35839FF6}" sibTransId="{6D406E7B-4623-4FBB-B6A2-2B734D241891}"/>
    <dgm:cxn modelId="{4D7A4A47-17C3-4018-9C6E-7D9386E1139C}" type="presOf" srcId="{0AB39566-B794-4FCA-901A-B76C0B056CFC}" destId="{C5D5E99B-21E9-4E16-BE52-452965317877}" srcOrd="0" destOrd="0" presId="urn:microsoft.com/office/officeart/2005/8/layout/matrix1"/>
    <dgm:cxn modelId="{9CE31911-EFF3-4845-B247-5E317462E735}" type="presOf" srcId="{DE986676-B3B1-4F29-B48C-65422191C8F9}" destId="{AFA0EC05-08D8-4DFB-BA09-F4CE7EBAA56F}" srcOrd="1" destOrd="0" presId="urn:microsoft.com/office/officeart/2005/8/layout/matrix1"/>
    <dgm:cxn modelId="{DFCBDCE1-290B-4792-A8DE-C7AD0A8795D5}" srcId="{550837F7-7C4B-4EA8-8FC9-3EABD314E692}" destId="{A5A3A120-91F2-45AE-9CC6-E001E531B097}" srcOrd="3" destOrd="0" parTransId="{F5633BBA-1FAB-4E8D-AD87-37FC0CBB285F}" sibTransId="{A063FC0E-2A16-4C1A-9A67-3845D4A97F14}"/>
    <dgm:cxn modelId="{E8D4B96D-8FB1-466F-894D-877FA7095ADE}" type="presOf" srcId="{20A1B930-B525-4F75-81FA-12562616A863}" destId="{82790872-F535-48DB-8F3D-55775AB2FB6A}" srcOrd="0" destOrd="0" presId="urn:microsoft.com/office/officeart/2005/8/layout/matrix1"/>
    <dgm:cxn modelId="{97BDB160-47B8-4EA3-B93E-716946224C6E}" type="presOf" srcId="{A5A3A120-91F2-45AE-9CC6-E001E531B097}" destId="{8AB50090-2D84-4183-BE1D-D98A4D46B4BD}" srcOrd="0" destOrd="0" presId="urn:microsoft.com/office/officeart/2005/8/layout/matrix1"/>
    <dgm:cxn modelId="{620025EC-3740-45D2-A094-0740973CF24D}" srcId="{550837F7-7C4B-4EA8-8FC9-3EABD314E692}" destId="{20A1B930-B525-4F75-81FA-12562616A863}" srcOrd="2" destOrd="0" parTransId="{0EBF61EB-E302-4919-899A-B080E92A4989}" sibTransId="{B4DADB0A-BEE6-421C-98CE-E21A594696BC}"/>
    <dgm:cxn modelId="{9E9734BA-6A3E-4D2C-8C72-BC86795A1DD8}" type="presOf" srcId="{AEB265A1-9EB4-4553-AB6C-ED530A83965E}" destId="{F59927B8-B8A1-4B77-9312-DB896F975649}" srcOrd="1" destOrd="0" presId="urn:microsoft.com/office/officeart/2005/8/layout/matrix1"/>
    <dgm:cxn modelId="{FEC05B8E-F7BE-40F6-92B6-D083FFBDC402}" srcId="{550837F7-7C4B-4EA8-8FC9-3EABD314E692}" destId="{DE986676-B3B1-4F29-B48C-65422191C8F9}" srcOrd="0" destOrd="0" parTransId="{4E584C8F-1026-4F2D-A747-0B03AC949FE8}" sibTransId="{BBAF0540-5081-4BE8-A03F-0E49338221C8}"/>
    <dgm:cxn modelId="{A0CB1D2A-65D3-48F1-B1DB-4C0C942C13B6}" srcId="{550837F7-7C4B-4EA8-8FC9-3EABD314E692}" destId="{AEB265A1-9EB4-4553-AB6C-ED530A83965E}" srcOrd="1" destOrd="0" parTransId="{786B320B-6155-4EB4-B719-4B46283D0364}" sibTransId="{267088B7-EDC7-4D48-B7C6-52A65B2DB11E}"/>
    <dgm:cxn modelId="{7DD4B728-2905-4A9E-9F88-A58ABD4CDF7B}" type="presOf" srcId="{550837F7-7C4B-4EA8-8FC9-3EABD314E692}" destId="{8AB204CF-7953-4C0F-94AC-2AE3586F0CBC}" srcOrd="0" destOrd="0" presId="urn:microsoft.com/office/officeart/2005/8/layout/matrix1"/>
    <dgm:cxn modelId="{D3B0177B-8CA3-4626-A132-6859AE861C34}" type="presOf" srcId="{DE986676-B3B1-4F29-B48C-65422191C8F9}" destId="{0B677076-5085-4976-9AC6-3445CDA054F3}" srcOrd="0" destOrd="0" presId="urn:microsoft.com/office/officeart/2005/8/layout/matrix1"/>
    <dgm:cxn modelId="{9441EEC2-3992-4E04-8AAF-E6E47D7773E2}" type="presOf" srcId="{AEB265A1-9EB4-4553-AB6C-ED530A83965E}" destId="{9A7F1CB9-16AB-4B5E-8793-7EC722373FA7}" srcOrd="0" destOrd="0" presId="urn:microsoft.com/office/officeart/2005/8/layout/matrix1"/>
    <dgm:cxn modelId="{4D1397BC-F701-4DC7-90DD-7594BDF09E73}" type="presParOf" srcId="{C5D5E99B-21E9-4E16-BE52-452965317877}" destId="{DCCA9E02-6061-4231-B708-480229A7E583}" srcOrd="0" destOrd="0" presId="urn:microsoft.com/office/officeart/2005/8/layout/matrix1"/>
    <dgm:cxn modelId="{A9ED1023-6076-4B62-BAD6-0054E129344A}" type="presParOf" srcId="{DCCA9E02-6061-4231-B708-480229A7E583}" destId="{0B677076-5085-4976-9AC6-3445CDA054F3}" srcOrd="0" destOrd="0" presId="urn:microsoft.com/office/officeart/2005/8/layout/matrix1"/>
    <dgm:cxn modelId="{25D7D6F3-D2FB-4122-8582-6D3F7F83C03C}" type="presParOf" srcId="{DCCA9E02-6061-4231-B708-480229A7E583}" destId="{AFA0EC05-08D8-4DFB-BA09-F4CE7EBAA56F}" srcOrd="1" destOrd="0" presId="urn:microsoft.com/office/officeart/2005/8/layout/matrix1"/>
    <dgm:cxn modelId="{09135388-E3DE-4FE1-8066-7BB521615F32}" type="presParOf" srcId="{DCCA9E02-6061-4231-B708-480229A7E583}" destId="{9A7F1CB9-16AB-4B5E-8793-7EC722373FA7}" srcOrd="2" destOrd="0" presId="urn:microsoft.com/office/officeart/2005/8/layout/matrix1"/>
    <dgm:cxn modelId="{958B6623-DC3A-4A91-9302-9C8C99926A46}" type="presParOf" srcId="{DCCA9E02-6061-4231-B708-480229A7E583}" destId="{F59927B8-B8A1-4B77-9312-DB896F975649}" srcOrd="3" destOrd="0" presId="urn:microsoft.com/office/officeart/2005/8/layout/matrix1"/>
    <dgm:cxn modelId="{1EF93BD1-2637-438C-A211-7733422D1FC4}" type="presParOf" srcId="{DCCA9E02-6061-4231-B708-480229A7E583}" destId="{82790872-F535-48DB-8F3D-55775AB2FB6A}" srcOrd="4" destOrd="0" presId="urn:microsoft.com/office/officeart/2005/8/layout/matrix1"/>
    <dgm:cxn modelId="{97DC4690-A4F3-479B-B280-320D0B19662D}" type="presParOf" srcId="{DCCA9E02-6061-4231-B708-480229A7E583}" destId="{07EAD4B1-266B-4BE5-9A95-D0585F5A586C}" srcOrd="5" destOrd="0" presId="urn:microsoft.com/office/officeart/2005/8/layout/matrix1"/>
    <dgm:cxn modelId="{766FA024-C853-4057-B164-CC323BE39CAF}" type="presParOf" srcId="{DCCA9E02-6061-4231-B708-480229A7E583}" destId="{8AB50090-2D84-4183-BE1D-D98A4D46B4BD}" srcOrd="6" destOrd="0" presId="urn:microsoft.com/office/officeart/2005/8/layout/matrix1"/>
    <dgm:cxn modelId="{8A00C7F5-42D3-44B2-9481-D173C1983C9F}" type="presParOf" srcId="{DCCA9E02-6061-4231-B708-480229A7E583}" destId="{3789E54B-B424-485C-9298-317161311C78}" srcOrd="7" destOrd="0" presId="urn:microsoft.com/office/officeart/2005/8/layout/matrix1"/>
    <dgm:cxn modelId="{03F413EA-E1F1-4E9A-B827-080F39B64EC8}" type="presParOf" srcId="{C5D5E99B-21E9-4E16-BE52-452965317877}" destId="{8AB204CF-7953-4C0F-94AC-2AE3586F0CB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3C0E89DF-ED92-4CC0-975E-56A2395EC508}" type="doc">
      <dgm:prSet loTypeId="urn:microsoft.com/office/officeart/2005/8/layout/matrix1" loCatId="matrix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FD08E850-5733-4A7F-8F67-AFEB712C8D83}">
      <dgm:prSet phldrT="[Texto]" custT="1"/>
      <dgm:spPr/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competitiva en segmentación/ enfoque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212713-29E2-4C2C-9290-CD6B25E6B578}" type="parTrans" cxnId="{F2EFBEBC-9D03-48C8-AF66-309D476A5292}">
      <dgm:prSet/>
      <dgm:spPr/>
      <dgm:t>
        <a:bodyPr/>
        <a:lstStyle/>
        <a:p>
          <a:endParaRPr lang="es-ES"/>
        </a:p>
      </dgm:t>
    </dgm:pt>
    <dgm:pt modelId="{07DB2894-EF4B-456E-827F-ACD68D508436}" type="sibTrans" cxnId="{F2EFBEBC-9D03-48C8-AF66-309D476A5292}">
      <dgm:prSet/>
      <dgm:spPr/>
      <dgm:t>
        <a:bodyPr/>
        <a:lstStyle/>
        <a:p>
          <a:endParaRPr lang="es-ES"/>
        </a:p>
      </dgm:t>
    </dgm:pt>
    <dgm:pt modelId="{168391A3-9821-44E6-874D-87481E0B0ED2}">
      <dgm:prSet phldrT="[Texto]" custT="1"/>
      <dgm:spPr/>
      <dgm:t>
        <a:bodyPr/>
        <a:lstStyle/>
        <a:p>
          <a:pPr algn="just"/>
          <a:r>
            <a:rPr lang="es-ES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Marcar y aplicar una estrategia de diferenciación.</a:t>
          </a:r>
          <a:endParaRPr lang="es-ES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30CFE7-F989-4387-8C60-1CAAF91E52CC}" type="parTrans" cxnId="{CFF790E5-FB66-4B74-87DA-76960A69A839}">
      <dgm:prSet/>
      <dgm:spPr/>
      <dgm:t>
        <a:bodyPr/>
        <a:lstStyle/>
        <a:p>
          <a:endParaRPr lang="es-ES"/>
        </a:p>
      </dgm:t>
    </dgm:pt>
    <dgm:pt modelId="{98D98235-8BD4-47F5-8343-6E3C088CC6D4}" type="sibTrans" cxnId="{CFF790E5-FB66-4B74-87DA-76960A69A839}">
      <dgm:prSet/>
      <dgm:spPr/>
      <dgm:t>
        <a:bodyPr/>
        <a:lstStyle/>
        <a:p>
          <a:endParaRPr lang="es-ES"/>
        </a:p>
      </dgm:t>
    </dgm:pt>
    <dgm:pt modelId="{289E2DCD-31B7-498C-A7D9-72693420E695}">
      <dgm:prSet phldrT="[Texto]" custT="1"/>
      <dgm:spPr/>
      <dgm:t>
        <a:bodyPr/>
        <a:lstStyle/>
        <a:p>
          <a:pPr algn="just"/>
          <a:r>
            <a:rPr lang="es-ES" sz="2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Segmento mas concreto en el mercado.</a:t>
          </a:r>
          <a:endParaRPr lang="es-ES" sz="23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43E43E-9029-47A1-AAFC-41B85CBBE4E4}" type="parTrans" cxnId="{8895D78F-D6C6-4F46-B2F2-41C6761E2DD6}">
      <dgm:prSet/>
      <dgm:spPr/>
      <dgm:t>
        <a:bodyPr/>
        <a:lstStyle/>
        <a:p>
          <a:endParaRPr lang="es-ES"/>
        </a:p>
      </dgm:t>
    </dgm:pt>
    <dgm:pt modelId="{0E5D3EC9-260C-4079-9E1C-17B5D5CF39E0}" type="sibTrans" cxnId="{8895D78F-D6C6-4F46-B2F2-41C6761E2DD6}">
      <dgm:prSet/>
      <dgm:spPr/>
      <dgm:t>
        <a:bodyPr/>
        <a:lstStyle/>
        <a:p>
          <a:endParaRPr lang="es-ES"/>
        </a:p>
      </dgm:t>
    </dgm:pt>
    <dgm:pt modelId="{EB6E6BAC-DEC7-4D26-A27D-131F3373BE66}">
      <dgm:prSet phldrT="[Texto]" custT="1"/>
      <dgm:spPr/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Satisfacer sus necesidades.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919848-52F6-49B4-B66D-A9839D8EF3B4}" type="parTrans" cxnId="{381BA136-3738-4BFF-AC6D-E8A39B1D7BDE}">
      <dgm:prSet/>
      <dgm:spPr/>
      <dgm:t>
        <a:bodyPr/>
        <a:lstStyle/>
        <a:p>
          <a:endParaRPr lang="es-ES"/>
        </a:p>
      </dgm:t>
    </dgm:pt>
    <dgm:pt modelId="{7DD5C844-8D73-439A-BD4D-9F2F31A44F87}" type="sibTrans" cxnId="{381BA136-3738-4BFF-AC6D-E8A39B1D7BDE}">
      <dgm:prSet/>
      <dgm:spPr/>
      <dgm:t>
        <a:bodyPr/>
        <a:lstStyle/>
        <a:p>
          <a:endParaRPr lang="es-ES"/>
        </a:p>
      </dgm:t>
    </dgm:pt>
    <dgm:pt modelId="{00BE999F-50A5-4CD6-9508-E7F644A26D92}">
      <dgm:prSet phldrT="[Texto]" custT="1"/>
      <dgm:spPr/>
      <dgm:t>
        <a:bodyPr/>
        <a:lstStyle/>
        <a:p>
          <a:pPr algn="just"/>
          <a:r>
            <a:rPr lang="es-ES" sz="2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que son percibidas. </a:t>
          </a:r>
          <a:endParaRPr lang="es-ES" sz="23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3ED732-6C24-492D-B7D2-4DCBA21C3140}" type="parTrans" cxnId="{9834A4BA-2BC1-4387-8221-7D65C98D505C}">
      <dgm:prSet/>
      <dgm:spPr/>
      <dgm:t>
        <a:bodyPr/>
        <a:lstStyle/>
        <a:p>
          <a:endParaRPr lang="es-ES"/>
        </a:p>
      </dgm:t>
    </dgm:pt>
    <dgm:pt modelId="{54936DC1-1FE8-462D-A1B4-72B18C2B5CAD}" type="sibTrans" cxnId="{9834A4BA-2BC1-4387-8221-7D65C98D505C}">
      <dgm:prSet/>
      <dgm:spPr/>
      <dgm:t>
        <a:bodyPr/>
        <a:lstStyle/>
        <a:p>
          <a:endParaRPr lang="es-ES"/>
        </a:p>
      </dgm:t>
    </dgm:pt>
    <dgm:pt modelId="{4072D768-FD92-4C10-BB65-0293FEA47A77}" type="pres">
      <dgm:prSet presAssocID="{3C0E89DF-ED92-4CC0-975E-56A2395EC50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311D480-FE2E-497A-B616-BEDFC0A28FBD}" type="pres">
      <dgm:prSet presAssocID="{3C0E89DF-ED92-4CC0-975E-56A2395EC508}" presName="matrix" presStyleCnt="0"/>
      <dgm:spPr/>
      <dgm:t>
        <a:bodyPr/>
        <a:lstStyle/>
        <a:p>
          <a:endParaRPr lang="es-MX"/>
        </a:p>
      </dgm:t>
    </dgm:pt>
    <dgm:pt modelId="{1CD269F8-AEA0-463C-BE35-9183A7CB85F4}" type="pres">
      <dgm:prSet presAssocID="{3C0E89DF-ED92-4CC0-975E-56A2395EC508}" presName="tile1" presStyleLbl="node1" presStyleIdx="0" presStyleCnt="4" custLinFactNeighborX="508" custLinFactNeighborY="926"/>
      <dgm:spPr/>
      <dgm:t>
        <a:bodyPr/>
        <a:lstStyle/>
        <a:p>
          <a:endParaRPr lang="es-MX"/>
        </a:p>
      </dgm:t>
    </dgm:pt>
    <dgm:pt modelId="{F4707B41-7F53-488F-AEB8-A714F6C32A9E}" type="pres">
      <dgm:prSet presAssocID="{3C0E89DF-ED92-4CC0-975E-56A2395EC50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F3B307-6A1A-49A2-A2D5-578FDD9532D8}" type="pres">
      <dgm:prSet presAssocID="{3C0E89DF-ED92-4CC0-975E-56A2395EC508}" presName="tile2" presStyleLbl="node1" presStyleIdx="1" presStyleCnt="4" custLinFactNeighborX="2689" custLinFactNeighborY="926"/>
      <dgm:spPr/>
      <dgm:t>
        <a:bodyPr/>
        <a:lstStyle/>
        <a:p>
          <a:endParaRPr lang="es-ES"/>
        </a:p>
      </dgm:t>
    </dgm:pt>
    <dgm:pt modelId="{F9183893-A5BF-42D7-A753-F80A8063008C}" type="pres">
      <dgm:prSet presAssocID="{3C0E89DF-ED92-4CC0-975E-56A2395EC50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18B036-4D3D-42DA-A0FC-7E515DDE5A40}" type="pres">
      <dgm:prSet presAssocID="{3C0E89DF-ED92-4CC0-975E-56A2395EC508}" presName="tile3" presStyleLbl="node1" presStyleIdx="2" presStyleCnt="4"/>
      <dgm:spPr/>
      <dgm:t>
        <a:bodyPr/>
        <a:lstStyle/>
        <a:p>
          <a:endParaRPr lang="es-ES"/>
        </a:p>
      </dgm:t>
    </dgm:pt>
    <dgm:pt modelId="{0CE13754-911B-4AB1-BC11-D9706A3325EF}" type="pres">
      <dgm:prSet presAssocID="{3C0E89DF-ED92-4CC0-975E-56A2395EC50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4FE4D2-B580-40F0-A86B-7A7AB1041134}" type="pres">
      <dgm:prSet presAssocID="{3C0E89DF-ED92-4CC0-975E-56A2395EC508}" presName="tile4" presStyleLbl="node1" presStyleIdx="3" presStyleCnt="4" custLinFactNeighborY="0"/>
      <dgm:spPr/>
      <dgm:t>
        <a:bodyPr/>
        <a:lstStyle/>
        <a:p>
          <a:endParaRPr lang="es-ES"/>
        </a:p>
      </dgm:t>
    </dgm:pt>
    <dgm:pt modelId="{080FE2C5-1287-431E-A875-32371BCD615E}" type="pres">
      <dgm:prSet presAssocID="{3C0E89DF-ED92-4CC0-975E-56A2395EC50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94F55E-200E-4FF5-89C2-7B5680DD176B}" type="pres">
      <dgm:prSet presAssocID="{3C0E89DF-ED92-4CC0-975E-56A2395EC508}" presName="centerTile" presStyleLbl="fgShp" presStyleIdx="0" presStyleCnt="1" custScaleX="183333" custScaleY="148148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381BA136-3738-4BFF-AC6D-E8A39B1D7BDE}" srcId="{FD08E850-5733-4A7F-8F67-AFEB712C8D83}" destId="{EB6E6BAC-DEC7-4D26-A27D-131F3373BE66}" srcOrd="2" destOrd="0" parTransId="{1C919848-52F6-49B4-B66D-A9839D8EF3B4}" sibTransId="{7DD5C844-8D73-439A-BD4D-9F2F31A44F87}"/>
    <dgm:cxn modelId="{8895D78F-D6C6-4F46-B2F2-41C6761E2DD6}" srcId="{FD08E850-5733-4A7F-8F67-AFEB712C8D83}" destId="{289E2DCD-31B7-498C-A7D9-72693420E695}" srcOrd="1" destOrd="0" parTransId="{8943E43E-9029-47A1-AAFC-41B85CBBE4E4}" sibTransId="{0E5D3EC9-260C-4079-9E1C-17B5D5CF39E0}"/>
    <dgm:cxn modelId="{D8107295-EDE7-4B35-A87B-2344C5339D86}" type="presOf" srcId="{EB6E6BAC-DEC7-4D26-A27D-131F3373BE66}" destId="{0CE13754-911B-4AB1-BC11-D9706A3325EF}" srcOrd="1" destOrd="0" presId="urn:microsoft.com/office/officeart/2005/8/layout/matrix1"/>
    <dgm:cxn modelId="{8A0C1F3D-54F2-4675-BC91-51996B040236}" type="presOf" srcId="{289E2DCD-31B7-498C-A7D9-72693420E695}" destId="{C1F3B307-6A1A-49A2-A2D5-578FDD9532D8}" srcOrd="0" destOrd="0" presId="urn:microsoft.com/office/officeart/2005/8/layout/matrix1"/>
    <dgm:cxn modelId="{2D95E74C-90F2-4E53-AEDA-B0B3BDA87D2C}" type="presOf" srcId="{00BE999F-50A5-4CD6-9508-E7F644A26D92}" destId="{A14FE4D2-B580-40F0-A86B-7A7AB1041134}" srcOrd="0" destOrd="0" presId="urn:microsoft.com/office/officeart/2005/8/layout/matrix1"/>
    <dgm:cxn modelId="{81398D49-4E23-45A0-9E3C-AEC63F4EDCE2}" type="presOf" srcId="{168391A3-9821-44E6-874D-87481E0B0ED2}" destId="{1CD269F8-AEA0-463C-BE35-9183A7CB85F4}" srcOrd="0" destOrd="0" presId="urn:microsoft.com/office/officeart/2005/8/layout/matrix1"/>
    <dgm:cxn modelId="{AC647C93-3940-4671-8C68-0A7E0017850B}" type="presOf" srcId="{289E2DCD-31B7-498C-A7D9-72693420E695}" destId="{F9183893-A5BF-42D7-A753-F80A8063008C}" srcOrd="1" destOrd="0" presId="urn:microsoft.com/office/officeart/2005/8/layout/matrix1"/>
    <dgm:cxn modelId="{30DDE0F9-D5E8-435C-AAE5-D9835211F9D0}" type="presOf" srcId="{EB6E6BAC-DEC7-4D26-A27D-131F3373BE66}" destId="{5F18B036-4D3D-42DA-A0FC-7E515DDE5A40}" srcOrd="0" destOrd="0" presId="urn:microsoft.com/office/officeart/2005/8/layout/matrix1"/>
    <dgm:cxn modelId="{F2EFBEBC-9D03-48C8-AF66-309D476A5292}" srcId="{3C0E89DF-ED92-4CC0-975E-56A2395EC508}" destId="{FD08E850-5733-4A7F-8F67-AFEB712C8D83}" srcOrd="0" destOrd="0" parTransId="{AF212713-29E2-4C2C-9290-CD6B25E6B578}" sibTransId="{07DB2894-EF4B-456E-827F-ACD68D508436}"/>
    <dgm:cxn modelId="{832D7775-C08C-4D61-A733-9BB2E2302E1A}" type="presOf" srcId="{00BE999F-50A5-4CD6-9508-E7F644A26D92}" destId="{080FE2C5-1287-431E-A875-32371BCD615E}" srcOrd="1" destOrd="0" presId="urn:microsoft.com/office/officeart/2005/8/layout/matrix1"/>
    <dgm:cxn modelId="{FD233814-E3DE-47AF-A69D-70A30B2EDD3D}" type="presOf" srcId="{3C0E89DF-ED92-4CC0-975E-56A2395EC508}" destId="{4072D768-FD92-4C10-BB65-0293FEA47A77}" srcOrd="0" destOrd="0" presId="urn:microsoft.com/office/officeart/2005/8/layout/matrix1"/>
    <dgm:cxn modelId="{58586AF4-642F-4DEF-BC4C-F123F354ADA2}" type="presOf" srcId="{FD08E850-5733-4A7F-8F67-AFEB712C8D83}" destId="{8B94F55E-200E-4FF5-89C2-7B5680DD176B}" srcOrd="0" destOrd="0" presId="urn:microsoft.com/office/officeart/2005/8/layout/matrix1"/>
    <dgm:cxn modelId="{CFF790E5-FB66-4B74-87DA-76960A69A839}" srcId="{FD08E850-5733-4A7F-8F67-AFEB712C8D83}" destId="{168391A3-9821-44E6-874D-87481E0B0ED2}" srcOrd="0" destOrd="0" parTransId="{4B30CFE7-F989-4387-8C60-1CAAF91E52CC}" sibTransId="{98D98235-8BD4-47F5-8343-6E3C088CC6D4}"/>
    <dgm:cxn modelId="{9834A4BA-2BC1-4387-8221-7D65C98D505C}" srcId="{FD08E850-5733-4A7F-8F67-AFEB712C8D83}" destId="{00BE999F-50A5-4CD6-9508-E7F644A26D92}" srcOrd="3" destOrd="0" parTransId="{053ED732-6C24-492D-B7D2-4DCBA21C3140}" sibTransId="{54936DC1-1FE8-462D-A1B4-72B18C2B5CAD}"/>
    <dgm:cxn modelId="{83EBB98B-910B-4A98-B00F-843E0210D8D2}" type="presOf" srcId="{168391A3-9821-44E6-874D-87481E0B0ED2}" destId="{F4707B41-7F53-488F-AEB8-A714F6C32A9E}" srcOrd="1" destOrd="0" presId="urn:microsoft.com/office/officeart/2005/8/layout/matrix1"/>
    <dgm:cxn modelId="{DC9A3502-2C1B-482D-831F-5324627146DE}" type="presParOf" srcId="{4072D768-FD92-4C10-BB65-0293FEA47A77}" destId="{8311D480-FE2E-497A-B616-BEDFC0A28FBD}" srcOrd="0" destOrd="0" presId="urn:microsoft.com/office/officeart/2005/8/layout/matrix1"/>
    <dgm:cxn modelId="{CACECF7E-E808-42FF-919F-03EA633ADFBC}" type="presParOf" srcId="{8311D480-FE2E-497A-B616-BEDFC0A28FBD}" destId="{1CD269F8-AEA0-463C-BE35-9183A7CB85F4}" srcOrd="0" destOrd="0" presId="urn:microsoft.com/office/officeart/2005/8/layout/matrix1"/>
    <dgm:cxn modelId="{002396F6-1D0C-4589-B405-DD3A59FAC6C0}" type="presParOf" srcId="{8311D480-FE2E-497A-B616-BEDFC0A28FBD}" destId="{F4707B41-7F53-488F-AEB8-A714F6C32A9E}" srcOrd="1" destOrd="0" presId="urn:microsoft.com/office/officeart/2005/8/layout/matrix1"/>
    <dgm:cxn modelId="{D5441413-E81E-4E2B-94F2-0DD13990E737}" type="presParOf" srcId="{8311D480-FE2E-497A-B616-BEDFC0A28FBD}" destId="{C1F3B307-6A1A-49A2-A2D5-578FDD9532D8}" srcOrd="2" destOrd="0" presId="urn:microsoft.com/office/officeart/2005/8/layout/matrix1"/>
    <dgm:cxn modelId="{B2E4FA79-1AF7-42A0-8BF0-EFE47BE163F9}" type="presParOf" srcId="{8311D480-FE2E-497A-B616-BEDFC0A28FBD}" destId="{F9183893-A5BF-42D7-A753-F80A8063008C}" srcOrd="3" destOrd="0" presId="urn:microsoft.com/office/officeart/2005/8/layout/matrix1"/>
    <dgm:cxn modelId="{4217E7B1-48BB-41DA-8687-3F22890E8346}" type="presParOf" srcId="{8311D480-FE2E-497A-B616-BEDFC0A28FBD}" destId="{5F18B036-4D3D-42DA-A0FC-7E515DDE5A40}" srcOrd="4" destOrd="0" presId="urn:microsoft.com/office/officeart/2005/8/layout/matrix1"/>
    <dgm:cxn modelId="{AE6945D7-056A-432F-98C4-0503D7EA7362}" type="presParOf" srcId="{8311D480-FE2E-497A-B616-BEDFC0A28FBD}" destId="{0CE13754-911B-4AB1-BC11-D9706A3325EF}" srcOrd="5" destOrd="0" presId="urn:microsoft.com/office/officeart/2005/8/layout/matrix1"/>
    <dgm:cxn modelId="{975CD44B-A044-4A04-8F5F-177CFCE6874A}" type="presParOf" srcId="{8311D480-FE2E-497A-B616-BEDFC0A28FBD}" destId="{A14FE4D2-B580-40F0-A86B-7A7AB1041134}" srcOrd="6" destOrd="0" presId="urn:microsoft.com/office/officeart/2005/8/layout/matrix1"/>
    <dgm:cxn modelId="{EC5AB80C-5A6A-44C7-8602-668D3D6F8478}" type="presParOf" srcId="{8311D480-FE2E-497A-B616-BEDFC0A28FBD}" destId="{080FE2C5-1287-431E-A875-32371BCD615E}" srcOrd="7" destOrd="0" presId="urn:microsoft.com/office/officeart/2005/8/layout/matrix1"/>
    <dgm:cxn modelId="{1A592E85-4687-4149-A434-11FAB9E86B0E}" type="presParOf" srcId="{4072D768-FD92-4C10-BB65-0293FEA47A77}" destId="{8B94F55E-200E-4FF5-89C2-7B5680DD176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0501D49-D8F4-434A-A109-B20CAF34BECB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FF008F7B-07D5-49BA-8CE1-B8B9F3EDD06E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Análisis y resolución de problemas.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55412C-4EDE-4407-9363-C9813D2FBA27}" type="parTrans" cxnId="{EEFBCDCD-92EE-4CF9-A3A7-465538D16708}">
      <dgm:prSet/>
      <dgm:spPr/>
      <dgm:t>
        <a:bodyPr/>
        <a:lstStyle/>
        <a:p>
          <a:pPr algn="ctr"/>
          <a:endParaRPr lang="es-ES" sz="2400"/>
        </a:p>
      </dgm:t>
    </dgm:pt>
    <dgm:pt modelId="{CE2A090B-67FA-4EF7-B5D0-9FE390063B64}" type="sibTrans" cxnId="{EEFBCDCD-92EE-4CF9-A3A7-465538D16708}">
      <dgm:prSet/>
      <dgm:spPr/>
      <dgm:t>
        <a:bodyPr/>
        <a:lstStyle/>
        <a:p>
          <a:pPr algn="ctr"/>
          <a:endParaRPr lang="es-ES" sz="2400"/>
        </a:p>
      </dgm:t>
    </dgm:pt>
    <dgm:pt modelId="{21C833CF-140C-4A58-86B5-7E34F969105A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Identifica y analiza las fortalezas y debilidades.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4B849F-B907-4ACB-8A6D-0E7E81C0EF2F}" type="parTrans" cxnId="{FE0CCBF2-1A11-47ED-B71E-D48BB3ACB011}">
      <dgm:prSet/>
      <dgm:spPr/>
      <dgm:t>
        <a:bodyPr/>
        <a:lstStyle/>
        <a:p>
          <a:pPr algn="ctr"/>
          <a:endParaRPr lang="es-ES" sz="2400"/>
        </a:p>
      </dgm:t>
    </dgm:pt>
    <dgm:pt modelId="{D10D73A8-E209-45C8-BAB9-B7C11BB878E6}" type="sibTrans" cxnId="{FE0CCBF2-1A11-47ED-B71E-D48BB3ACB011}">
      <dgm:prSet/>
      <dgm:spPr/>
      <dgm:t>
        <a:bodyPr/>
        <a:lstStyle/>
        <a:p>
          <a:pPr algn="ctr"/>
          <a:endParaRPr lang="es-ES" sz="2400"/>
        </a:p>
      </dgm:t>
    </dgm:pt>
    <dgm:pt modelId="{72556A30-55E2-45BD-AD4A-8D5CA2B39DDB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Oportunidades (no aprovechadas ) y amenazas relevadas.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6DF9ED-1897-44F1-AED7-5F594C489EA8}" type="parTrans" cxnId="{DEFDADB2-0F79-4AE5-99BC-6655AB091DC1}">
      <dgm:prSet/>
      <dgm:spPr/>
      <dgm:t>
        <a:bodyPr/>
        <a:lstStyle/>
        <a:p>
          <a:pPr algn="ctr"/>
          <a:endParaRPr lang="es-ES" sz="2400"/>
        </a:p>
      </dgm:t>
    </dgm:pt>
    <dgm:pt modelId="{F3420EFC-753D-47CB-B138-31E14604EFBE}" type="sibTrans" cxnId="{DEFDADB2-0F79-4AE5-99BC-6655AB091DC1}">
      <dgm:prSet/>
      <dgm:spPr/>
      <dgm:t>
        <a:bodyPr/>
        <a:lstStyle/>
        <a:p>
          <a:pPr algn="ctr"/>
          <a:endParaRPr lang="es-ES" sz="2400"/>
        </a:p>
      </dgm:t>
    </dgm:pt>
    <dgm:pt modelId="{CF84111C-9FA2-4593-B35E-7BD99025D795}" type="pres">
      <dgm:prSet presAssocID="{90501D49-D8F4-434A-A109-B20CAF34BEC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015336-32BD-4464-BB1F-F086967C1A02}" type="pres">
      <dgm:prSet presAssocID="{90501D49-D8F4-434A-A109-B20CAF34BECB}" presName="arrow" presStyleLbl="bgShp" presStyleIdx="0" presStyleCnt="1"/>
      <dgm:spPr>
        <a:solidFill>
          <a:srgbClr val="FF99CC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30A6E46-E648-444D-A252-09327078B6DF}" type="pres">
      <dgm:prSet presAssocID="{90501D49-D8F4-434A-A109-B20CAF34BECB}" presName="points" presStyleCnt="0"/>
      <dgm:spPr/>
      <dgm:t>
        <a:bodyPr/>
        <a:lstStyle/>
        <a:p>
          <a:endParaRPr lang="es-MX"/>
        </a:p>
      </dgm:t>
    </dgm:pt>
    <dgm:pt modelId="{A6C9A0A2-900C-44F8-9F41-225B8A6E7682}" type="pres">
      <dgm:prSet presAssocID="{FF008F7B-07D5-49BA-8CE1-B8B9F3EDD06E}" presName="compositeA" presStyleCnt="0"/>
      <dgm:spPr/>
      <dgm:t>
        <a:bodyPr/>
        <a:lstStyle/>
        <a:p>
          <a:endParaRPr lang="es-MX"/>
        </a:p>
      </dgm:t>
    </dgm:pt>
    <dgm:pt modelId="{486E8C1A-6660-41DA-B4D6-22D1D1696458}" type="pres">
      <dgm:prSet presAssocID="{FF008F7B-07D5-49BA-8CE1-B8B9F3EDD06E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74196F-4DC0-460B-9CD6-D595B8D20FCD}" type="pres">
      <dgm:prSet presAssocID="{FF008F7B-07D5-49BA-8CE1-B8B9F3EDD06E}" presName="circleA" presStyleLbl="node1" presStyleIdx="0" presStyleCnt="3"/>
      <dgm:spPr/>
      <dgm:t>
        <a:bodyPr/>
        <a:lstStyle/>
        <a:p>
          <a:endParaRPr lang="es-MX"/>
        </a:p>
      </dgm:t>
    </dgm:pt>
    <dgm:pt modelId="{7BD874BB-29E7-43DF-9A1A-46BAD7C771E7}" type="pres">
      <dgm:prSet presAssocID="{FF008F7B-07D5-49BA-8CE1-B8B9F3EDD06E}" presName="spaceA" presStyleCnt="0"/>
      <dgm:spPr/>
      <dgm:t>
        <a:bodyPr/>
        <a:lstStyle/>
        <a:p>
          <a:endParaRPr lang="es-MX"/>
        </a:p>
      </dgm:t>
    </dgm:pt>
    <dgm:pt modelId="{0D7D5184-7039-4194-8D70-EE33E938C91B}" type="pres">
      <dgm:prSet presAssocID="{CE2A090B-67FA-4EF7-B5D0-9FE390063B64}" presName="space" presStyleCnt="0"/>
      <dgm:spPr/>
      <dgm:t>
        <a:bodyPr/>
        <a:lstStyle/>
        <a:p>
          <a:endParaRPr lang="es-MX"/>
        </a:p>
      </dgm:t>
    </dgm:pt>
    <dgm:pt modelId="{95E24D82-4C4E-4BD7-A91F-AA4D5AD7686F}" type="pres">
      <dgm:prSet presAssocID="{21C833CF-140C-4A58-86B5-7E34F969105A}" presName="compositeB" presStyleCnt="0"/>
      <dgm:spPr/>
      <dgm:t>
        <a:bodyPr/>
        <a:lstStyle/>
        <a:p>
          <a:endParaRPr lang="es-MX"/>
        </a:p>
      </dgm:t>
    </dgm:pt>
    <dgm:pt modelId="{013BC9BA-ABBB-4F71-BE61-AFEF2EA3A7BE}" type="pres">
      <dgm:prSet presAssocID="{21C833CF-140C-4A58-86B5-7E34F969105A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FEECB2-EF0B-4CDE-BB15-D6DC194D501F}" type="pres">
      <dgm:prSet presAssocID="{21C833CF-140C-4A58-86B5-7E34F969105A}" presName="circleB" presStyleLbl="node1" presStyleIdx="1" presStyleCnt="3"/>
      <dgm:spPr/>
      <dgm:t>
        <a:bodyPr/>
        <a:lstStyle/>
        <a:p>
          <a:endParaRPr lang="es-MX"/>
        </a:p>
      </dgm:t>
    </dgm:pt>
    <dgm:pt modelId="{01510A34-488A-4B05-BD19-B8274025FE35}" type="pres">
      <dgm:prSet presAssocID="{21C833CF-140C-4A58-86B5-7E34F969105A}" presName="spaceB" presStyleCnt="0"/>
      <dgm:spPr/>
      <dgm:t>
        <a:bodyPr/>
        <a:lstStyle/>
        <a:p>
          <a:endParaRPr lang="es-MX"/>
        </a:p>
      </dgm:t>
    </dgm:pt>
    <dgm:pt modelId="{CB39190A-8B14-43D1-A2E3-FB4B7434A404}" type="pres">
      <dgm:prSet presAssocID="{D10D73A8-E209-45C8-BAB9-B7C11BB878E6}" presName="space" presStyleCnt="0"/>
      <dgm:spPr/>
      <dgm:t>
        <a:bodyPr/>
        <a:lstStyle/>
        <a:p>
          <a:endParaRPr lang="es-MX"/>
        </a:p>
      </dgm:t>
    </dgm:pt>
    <dgm:pt modelId="{34EC3FCB-FC26-49F0-9305-F058F4250FBA}" type="pres">
      <dgm:prSet presAssocID="{72556A30-55E2-45BD-AD4A-8D5CA2B39DDB}" presName="compositeA" presStyleCnt="0"/>
      <dgm:spPr/>
      <dgm:t>
        <a:bodyPr/>
        <a:lstStyle/>
        <a:p>
          <a:endParaRPr lang="es-MX"/>
        </a:p>
      </dgm:t>
    </dgm:pt>
    <dgm:pt modelId="{8480D046-C698-4FF1-8198-ECF92C134524}" type="pres">
      <dgm:prSet presAssocID="{72556A30-55E2-45BD-AD4A-8D5CA2B39DDB}" presName="textA" presStyleLbl="revTx" presStyleIdx="2" presStyleCnt="3" custScaleX="1329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C60A9B-86BE-4A8A-B403-49EB0D5F4DE0}" type="pres">
      <dgm:prSet presAssocID="{72556A30-55E2-45BD-AD4A-8D5CA2B39DDB}" presName="circleA" presStyleLbl="node1" presStyleIdx="2" presStyleCnt="3"/>
      <dgm:spPr/>
      <dgm:t>
        <a:bodyPr/>
        <a:lstStyle/>
        <a:p>
          <a:endParaRPr lang="es-MX"/>
        </a:p>
      </dgm:t>
    </dgm:pt>
    <dgm:pt modelId="{D8DF867F-ABD9-4225-9972-6307E2C81199}" type="pres">
      <dgm:prSet presAssocID="{72556A30-55E2-45BD-AD4A-8D5CA2B39DDB}" presName="spaceA" presStyleCnt="0"/>
      <dgm:spPr/>
      <dgm:t>
        <a:bodyPr/>
        <a:lstStyle/>
        <a:p>
          <a:endParaRPr lang="es-MX"/>
        </a:p>
      </dgm:t>
    </dgm:pt>
  </dgm:ptLst>
  <dgm:cxnLst>
    <dgm:cxn modelId="{FE0CCBF2-1A11-47ED-B71E-D48BB3ACB011}" srcId="{90501D49-D8F4-434A-A109-B20CAF34BECB}" destId="{21C833CF-140C-4A58-86B5-7E34F969105A}" srcOrd="1" destOrd="0" parTransId="{0D4B849F-B907-4ACB-8A6D-0E7E81C0EF2F}" sibTransId="{D10D73A8-E209-45C8-BAB9-B7C11BB878E6}"/>
    <dgm:cxn modelId="{F53B20F5-903B-4694-B2F0-6501E188E566}" type="presOf" srcId="{21C833CF-140C-4A58-86B5-7E34F969105A}" destId="{013BC9BA-ABBB-4F71-BE61-AFEF2EA3A7BE}" srcOrd="0" destOrd="0" presId="urn:microsoft.com/office/officeart/2005/8/layout/hProcess11"/>
    <dgm:cxn modelId="{2B5372CA-1F66-4C11-9A14-AADD167319CC}" type="presOf" srcId="{FF008F7B-07D5-49BA-8CE1-B8B9F3EDD06E}" destId="{486E8C1A-6660-41DA-B4D6-22D1D1696458}" srcOrd="0" destOrd="0" presId="urn:microsoft.com/office/officeart/2005/8/layout/hProcess11"/>
    <dgm:cxn modelId="{EEFBCDCD-92EE-4CF9-A3A7-465538D16708}" srcId="{90501D49-D8F4-434A-A109-B20CAF34BECB}" destId="{FF008F7B-07D5-49BA-8CE1-B8B9F3EDD06E}" srcOrd="0" destOrd="0" parTransId="{6A55412C-4EDE-4407-9363-C9813D2FBA27}" sibTransId="{CE2A090B-67FA-4EF7-B5D0-9FE390063B64}"/>
    <dgm:cxn modelId="{DEFDADB2-0F79-4AE5-99BC-6655AB091DC1}" srcId="{90501D49-D8F4-434A-A109-B20CAF34BECB}" destId="{72556A30-55E2-45BD-AD4A-8D5CA2B39DDB}" srcOrd="2" destOrd="0" parTransId="{966DF9ED-1897-44F1-AED7-5F594C489EA8}" sibTransId="{F3420EFC-753D-47CB-B138-31E14604EFBE}"/>
    <dgm:cxn modelId="{99CBB265-7A17-4560-A2D0-85BBBA3E9059}" type="presOf" srcId="{90501D49-D8F4-434A-A109-B20CAF34BECB}" destId="{CF84111C-9FA2-4593-B35E-7BD99025D795}" srcOrd="0" destOrd="0" presId="urn:microsoft.com/office/officeart/2005/8/layout/hProcess11"/>
    <dgm:cxn modelId="{75E5F244-2113-4A01-BE36-B0525BF763DA}" type="presOf" srcId="{72556A30-55E2-45BD-AD4A-8D5CA2B39DDB}" destId="{8480D046-C698-4FF1-8198-ECF92C134524}" srcOrd="0" destOrd="0" presId="urn:microsoft.com/office/officeart/2005/8/layout/hProcess11"/>
    <dgm:cxn modelId="{94962466-BF61-4A8A-AF56-586C7B87854A}" type="presParOf" srcId="{CF84111C-9FA2-4593-B35E-7BD99025D795}" destId="{C2015336-32BD-4464-BB1F-F086967C1A02}" srcOrd="0" destOrd="0" presId="urn:microsoft.com/office/officeart/2005/8/layout/hProcess11"/>
    <dgm:cxn modelId="{78911A56-8A51-4A38-A726-1901FE389B96}" type="presParOf" srcId="{CF84111C-9FA2-4593-B35E-7BD99025D795}" destId="{330A6E46-E648-444D-A252-09327078B6DF}" srcOrd="1" destOrd="0" presId="urn:microsoft.com/office/officeart/2005/8/layout/hProcess11"/>
    <dgm:cxn modelId="{D0C8C2E1-38B6-4D5B-A918-E5671906A507}" type="presParOf" srcId="{330A6E46-E648-444D-A252-09327078B6DF}" destId="{A6C9A0A2-900C-44F8-9F41-225B8A6E7682}" srcOrd="0" destOrd="0" presId="urn:microsoft.com/office/officeart/2005/8/layout/hProcess11"/>
    <dgm:cxn modelId="{832BFF8D-6943-4F7A-A0FE-84DB0C8C036A}" type="presParOf" srcId="{A6C9A0A2-900C-44F8-9F41-225B8A6E7682}" destId="{486E8C1A-6660-41DA-B4D6-22D1D1696458}" srcOrd="0" destOrd="0" presId="urn:microsoft.com/office/officeart/2005/8/layout/hProcess11"/>
    <dgm:cxn modelId="{47C38610-6009-47C1-BADC-D5AB057E81B6}" type="presParOf" srcId="{A6C9A0A2-900C-44F8-9F41-225B8A6E7682}" destId="{9D74196F-4DC0-460B-9CD6-D595B8D20FCD}" srcOrd="1" destOrd="0" presId="urn:microsoft.com/office/officeart/2005/8/layout/hProcess11"/>
    <dgm:cxn modelId="{7F806722-AE59-4534-8304-1A5F62944EBB}" type="presParOf" srcId="{A6C9A0A2-900C-44F8-9F41-225B8A6E7682}" destId="{7BD874BB-29E7-43DF-9A1A-46BAD7C771E7}" srcOrd="2" destOrd="0" presId="urn:microsoft.com/office/officeart/2005/8/layout/hProcess11"/>
    <dgm:cxn modelId="{6D083FB9-A372-4C84-A6E6-BF0423B327B8}" type="presParOf" srcId="{330A6E46-E648-444D-A252-09327078B6DF}" destId="{0D7D5184-7039-4194-8D70-EE33E938C91B}" srcOrd="1" destOrd="0" presId="urn:microsoft.com/office/officeart/2005/8/layout/hProcess11"/>
    <dgm:cxn modelId="{6C44ECB2-8B69-4713-926E-78EBE1B3D122}" type="presParOf" srcId="{330A6E46-E648-444D-A252-09327078B6DF}" destId="{95E24D82-4C4E-4BD7-A91F-AA4D5AD7686F}" srcOrd="2" destOrd="0" presId="urn:microsoft.com/office/officeart/2005/8/layout/hProcess11"/>
    <dgm:cxn modelId="{1F79F4D1-5500-429A-8952-98A45D8F6181}" type="presParOf" srcId="{95E24D82-4C4E-4BD7-A91F-AA4D5AD7686F}" destId="{013BC9BA-ABBB-4F71-BE61-AFEF2EA3A7BE}" srcOrd="0" destOrd="0" presId="urn:microsoft.com/office/officeart/2005/8/layout/hProcess11"/>
    <dgm:cxn modelId="{B9E56219-D877-45E4-B3A8-33D4EC91C3AA}" type="presParOf" srcId="{95E24D82-4C4E-4BD7-A91F-AA4D5AD7686F}" destId="{BDFEECB2-EF0B-4CDE-BB15-D6DC194D501F}" srcOrd="1" destOrd="0" presId="urn:microsoft.com/office/officeart/2005/8/layout/hProcess11"/>
    <dgm:cxn modelId="{EE68FA57-A32B-44E1-9B27-FE27E9C95507}" type="presParOf" srcId="{95E24D82-4C4E-4BD7-A91F-AA4D5AD7686F}" destId="{01510A34-488A-4B05-BD19-B8274025FE35}" srcOrd="2" destOrd="0" presId="urn:microsoft.com/office/officeart/2005/8/layout/hProcess11"/>
    <dgm:cxn modelId="{659D1077-5D06-4BB0-8066-3C3D1402EFB7}" type="presParOf" srcId="{330A6E46-E648-444D-A252-09327078B6DF}" destId="{CB39190A-8B14-43D1-A2E3-FB4B7434A404}" srcOrd="3" destOrd="0" presId="urn:microsoft.com/office/officeart/2005/8/layout/hProcess11"/>
    <dgm:cxn modelId="{40B382A8-4338-4D74-9641-BDF84D25902F}" type="presParOf" srcId="{330A6E46-E648-444D-A252-09327078B6DF}" destId="{34EC3FCB-FC26-49F0-9305-F058F4250FBA}" srcOrd="4" destOrd="0" presId="urn:microsoft.com/office/officeart/2005/8/layout/hProcess11"/>
    <dgm:cxn modelId="{31E7CBF8-695D-4A72-B159-EA0EC14BA732}" type="presParOf" srcId="{34EC3FCB-FC26-49F0-9305-F058F4250FBA}" destId="{8480D046-C698-4FF1-8198-ECF92C134524}" srcOrd="0" destOrd="0" presId="urn:microsoft.com/office/officeart/2005/8/layout/hProcess11"/>
    <dgm:cxn modelId="{8CA790F2-7600-49C7-A3ED-100785962989}" type="presParOf" srcId="{34EC3FCB-FC26-49F0-9305-F058F4250FBA}" destId="{EDC60A9B-86BE-4A8A-B403-49EB0D5F4DE0}" srcOrd="1" destOrd="0" presId="urn:microsoft.com/office/officeart/2005/8/layout/hProcess11"/>
    <dgm:cxn modelId="{96355627-E9D9-466B-A501-534EA85DC218}" type="presParOf" srcId="{34EC3FCB-FC26-49F0-9305-F058F4250FBA}" destId="{D8DF867F-ABD9-4225-9972-6307E2C8119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A360E773-B3AC-44A1-B82F-8BCE618E10B5}" type="doc">
      <dgm:prSet loTypeId="urn:microsoft.com/office/officeart/2005/8/layout/vList3" loCatId="list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D7742592-E8C5-4E35-9288-6CD8F3BCDF5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Fortalezas </a:t>
          </a:r>
        </a:p>
        <a:p>
          <a:pPr algn="just"/>
          <a:r>
            <a:rPr lang="es-ES" sz="2800" b="0" dirty="0" smtClean="0">
              <a:latin typeface="Arial" panose="020B0604020202020204" pitchFamily="34" charset="0"/>
              <a:cs typeface="Arial" panose="020B0604020202020204" pitchFamily="34" charset="0"/>
            </a:rPr>
            <a:t>Elementos positivos que lo diferencian de la empresa. </a:t>
          </a:r>
          <a:endParaRPr lang="es-ES" sz="28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AC4C9F-777E-4A07-A6D1-B72D9F7EABF6}" type="parTrans" cxnId="{5BBE61DA-8825-4D8B-B2FC-518B3C346023}">
      <dgm:prSet/>
      <dgm:spPr/>
      <dgm:t>
        <a:bodyPr/>
        <a:lstStyle/>
        <a:p>
          <a:endParaRPr lang="es-ES"/>
        </a:p>
      </dgm:t>
    </dgm:pt>
    <dgm:pt modelId="{38637870-58E7-4C81-91D0-3555EF87C5A3}" type="sibTrans" cxnId="{5BBE61DA-8825-4D8B-B2FC-518B3C346023}">
      <dgm:prSet/>
      <dgm:spPr/>
      <dgm:t>
        <a:bodyPr/>
        <a:lstStyle/>
        <a:p>
          <a:endParaRPr lang="es-ES"/>
        </a:p>
      </dgm:t>
    </dgm:pt>
    <dgm:pt modelId="{775C2889-1775-46F4-97BE-CA82BB25897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E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Debilidades </a:t>
          </a:r>
        </a:p>
        <a:p>
          <a:pPr algn="just"/>
          <a:r>
            <a:rPr lang="es-ES" sz="2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Problemas presentes que deben eliminarse. </a:t>
          </a:r>
          <a:endParaRPr lang="es-ES" sz="28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6F437-8649-4D7C-8760-A65CB7C44E66}" type="parTrans" cxnId="{1DD4908F-508F-4197-84E7-733FA2904A63}">
      <dgm:prSet/>
      <dgm:spPr/>
      <dgm:t>
        <a:bodyPr/>
        <a:lstStyle/>
        <a:p>
          <a:endParaRPr lang="es-ES"/>
        </a:p>
      </dgm:t>
    </dgm:pt>
    <dgm:pt modelId="{78566A6B-FFAA-46D0-A703-A618DD1E5336}" type="sibTrans" cxnId="{1DD4908F-508F-4197-84E7-733FA2904A63}">
      <dgm:prSet/>
      <dgm:spPr/>
      <dgm:t>
        <a:bodyPr/>
        <a:lstStyle/>
        <a:p>
          <a:endParaRPr lang="es-ES"/>
        </a:p>
      </dgm:t>
    </dgm:pt>
    <dgm:pt modelId="{4EF16272-E5BA-436A-833B-18A00F78785C}" type="pres">
      <dgm:prSet presAssocID="{A360E773-B3AC-44A1-B82F-8BCE618E10B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B0F1B9B-B915-4AEE-B6DC-97398FD70AB0}" type="pres">
      <dgm:prSet presAssocID="{D7742592-E8C5-4E35-9288-6CD8F3BCDF5A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9A942C0-133C-4B58-A5B8-A9A73E29270D}" type="pres">
      <dgm:prSet presAssocID="{D7742592-E8C5-4E35-9288-6CD8F3BCDF5A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B4BF47D-6DBF-4916-A5C5-19BF95CC74D9}" type="pres">
      <dgm:prSet presAssocID="{D7742592-E8C5-4E35-9288-6CD8F3BCDF5A}" presName="txShp" presStyleLbl="node1" presStyleIdx="0" presStyleCnt="2" custScaleX="112396" custScaleY="818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D0C1D-A4EE-42DE-A4BD-01A75F25799E}" type="pres">
      <dgm:prSet presAssocID="{38637870-58E7-4C81-91D0-3555EF87C5A3}" presName="spacing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D796010-DF4C-4412-AA53-D28DC5333387}" type="pres">
      <dgm:prSet presAssocID="{775C2889-1775-46F4-97BE-CA82BB25897F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31B2335-BB38-43D0-878D-969E9DD204F6}" type="pres">
      <dgm:prSet presAssocID="{775C2889-1775-46F4-97BE-CA82BB25897F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324C986-168B-48D0-ADBE-B8A9F69F331E}" type="pres">
      <dgm:prSet presAssocID="{775C2889-1775-46F4-97BE-CA82BB25897F}" presName="txShp" presStyleLbl="node1" presStyleIdx="1" presStyleCnt="2" custScaleX="117449" custScaleY="866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D8C245-E394-404E-BAC3-8DFD9516E9DD}" type="presOf" srcId="{D7742592-E8C5-4E35-9288-6CD8F3BCDF5A}" destId="{4B4BF47D-6DBF-4916-A5C5-19BF95CC74D9}" srcOrd="0" destOrd="0" presId="urn:microsoft.com/office/officeart/2005/8/layout/vList3"/>
    <dgm:cxn modelId="{5BBE61DA-8825-4D8B-B2FC-518B3C346023}" srcId="{A360E773-B3AC-44A1-B82F-8BCE618E10B5}" destId="{D7742592-E8C5-4E35-9288-6CD8F3BCDF5A}" srcOrd="0" destOrd="0" parTransId="{2CAC4C9F-777E-4A07-A6D1-B72D9F7EABF6}" sibTransId="{38637870-58E7-4C81-91D0-3555EF87C5A3}"/>
    <dgm:cxn modelId="{C6CC699A-3A76-465D-8317-CD70342D61B3}" type="presOf" srcId="{775C2889-1775-46F4-97BE-CA82BB25897F}" destId="{6324C986-168B-48D0-ADBE-B8A9F69F331E}" srcOrd="0" destOrd="0" presId="urn:microsoft.com/office/officeart/2005/8/layout/vList3"/>
    <dgm:cxn modelId="{1DD4908F-508F-4197-84E7-733FA2904A63}" srcId="{A360E773-B3AC-44A1-B82F-8BCE618E10B5}" destId="{775C2889-1775-46F4-97BE-CA82BB25897F}" srcOrd="1" destOrd="0" parTransId="{C126F437-8649-4D7C-8760-A65CB7C44E66}" sibTransId="{78566A6B-FFAA-46D0-A703-A618DD1E5336}"/>
    <dgm:cxn modelId="{067D94F9-8C8D-4B60-920F-97FEDDB808D0}" type="presOf" srcId="{A360E773-B3AC-44A1-B82F-8BCE618E10B5}" destId="{4EF16272-E5BA-436A-833B-18A00F78785C}" srcOrd="0" destOrd="0" presId="urn:microsoft.com/office/officeart/2005/8/layout/vList3"/>
    <dgm:cxn modelId="{EE0B492E-545D-4539-B749-56457D728C47}" type="presParOf" srcId="{4EF16272-E5BA-436A-833B-18A00F78785C}" destId="{9B0F1B9B-B915-4AEE-B6DC-97398FD70AB0}" srcOrd="0" destOrd="0" presId="urn:microsoft.com/office/officeart/2005/8/layout/vList3"/>
    <dgm:cxn modelId="{0B611957-7C6B-442D-9738-C62E3B1862A7}" type="presParOf" srcId="{9B0F1B9B-B915-4AEE-B6DC-97398FD70AB0}" destId="{C9A942C0-133C-4B58-A5B8-A9A73E29270D}" srcOrd="0" destOrd="0" presId="urn:microsoft.com/office/officeart/2005/8/layout/vList3"/>
    <dgm:cxn modelId="{59F1C9CF-4375-49B3-B947-64F84C2BE847}" type="presParOf" srcId="{9B0F1B9B-B915-4AEE-B6DC-97398FD70AB0}" destId="{4B4BF47D-6DBF-4916-A5C5-19BF95CC74D9}" srcOrd="1" destOrd="0" presId="urn:microsoft.com/office/officeart/2005/8/layout/vList3"/>
    <dgm:cxn modelId="{A00B580A-3F28-468E-9BA0-0042325AD533}" type="presParOf" srcId="{4EF16272-E5BA-436A-833B-18A00F78785C}" destId="{1C3D0C1D-A4EE-42DE-A4BD-01A75F25799E}" srcOrd="1" destOrd="0" presId="urn:microsoft.com/office/officeart/2005/8/layout/vList3"/>
    <dgm:cxn modelId="{7852231C-05F3-4E97-BEE4-4247881BC65B}" type="presParOf" srcId="{4EF16272-E5BA-436A-833B-18A00F78785C}" destId="{BD796010-DF4C-4412-AA53-D28DC5333387}" srcOrd="2" destOrd="0" presId="urn:microsoft.com/office/officeart/2005/8/layout/vList3"/>
    <dgm:cxn modelId="{C0D6A270-8427-493A-8064-2D6BF351BBCF}" type="presParOf" srcId="{BD796010-DF4C-4412-AA53-D28DC5333387}" destId="{C31B2335-BB38-43D0-878D-969E9DD204F6}" srcOrd="0" destOrd="0" presId="urn:microsoft.com/office/officeart/2005/8/layout/vList3"/>
    <dgm:cxn modelId="{D1EDFFE5-B534-4575-9D9A-7E6BDFDB0134}" type="presParOf" srcId="{BD796010-DF4C-4412-AA53-D28DC5333387}" destId="{6324C986-168B-48D0-ADBE-B8A9F69F33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D55F49BF-5CEF-41C6-8554-3547E2F9FCD4}" type="doc">
      <dgm:prSet loTypeId="urn:microsoft.com/office/officeart/2005/8/layout/vList3" loCatId="list" qsTypeId="urn:microsoft.com/office/officeart/2005/8/quickstyle/simple3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F64C1FC2-AEA3-4AD3-92AC-009500C6A1E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Amenazas</a:t>
          </a:r>
        </a:p>
        <a:p>
          <a:pPr algn="ctr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Puede atentar con la organización y la permanencia en el mercado. </a:t>
          </a:r>
        </a:p>
        <a:p>
          <a:pPr algn="ctr"/>
          <a:endParaRPr lang="es-ES" sz="2400" b="0" dirty="0"/>
        </a:p>
      </dgm:t>
    </dgm:pt>
    <dgm:pt modelId="{1B048ECB-E9B0-4B5C-89A3-90CC89E8C397}" type="parTrans" cxnId="{C0C957A6-6853-4D73-9B65-7328B7AC2C8F}">
      <dgm:prSet/>
      <dgm:spPr/>
      <dgm:t>
        <a:bodyPr/>
        <a:lstStyle/>
        <a:p>
          <a:pPr algn="ctr"/>
          <a:endParaRPr lang="es-ES" sz="2400" b="0"/>
        </a:p>
      </dgm:t>
    </dgm:pt>
    <dgm:pt modelId="{9A1472E3-63DF-42F0-BDA4-7DDDCA37F0B9}" type="sibTrans" cxnId="{C0C957A6-6853-4D73-9B65-7328B7AC2C8F}">
      <dgm:prSet/>
      <dgm:spPr/>
      <dgm:t>
        <a:bodyPr/>
        <a:lstStyle/>
        <a:p>
          <a:pPr algn="ctr"/>
          <a:endParaRPr lang="es-ES" sz="2400" b="0"/>
        </a:p>
      </dgm:t>
    </dgm:pt>
    <dgm:pt modelId="{FD935E09-901E-4A0F-B038-7B54D3E83DB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Oportunidades</a:t>
          </a:r>
        </a:p>
        <a:p>
          <a:pPr algn="ctr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Situaciones positivas para la empresa  y aproveche en función a sus fortalezas. 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B32DC1-26AB-4872-9B52-67D4335C6E11}" type="parTrans" cxnId="{6AC15340-15DF-4FDA-A795-8DCB872D3AC3}">
      <dgm:prSet/>
      <dgm:spPr/>
      <dgm:t>
        <a:bodyPr/>
        <a:lstStyle/>
        <a:p>
          <a:pPr algn="ctr"/>
          <a:endParaRPr lang="es-ES" sz="2400" b="0"/>
        </a:p>
      </dgm:t>
    </dgm:pt>
    <dgm:pt modelId="{A7F9AB79-D570-4907-B8A3-0002EB65E9B6}" type="sibTrans" cxnId="{6AC15340-15DF-4FDA-A795-8DCB872D3AC3}">
      <dgm:prSet/>
      <dgm:spPr/>
      <dgm:t>
        <a:bodyPr/>
        <a:lstStyle/>
        <a:p>
          <a:pPr algn="ctr"/>
          <a:endParaRPr lang="es-ES" sz="2400" b="0"/>
        </a:p>
      </dgm:t>
    </dgm:pt>
    <dgm:pt modelId="{505B966B-4F37-4D70-8559-1A4FFEE01719}" type="pres">
      <dgm:prSet presAssocID="{D55F49BF-5CEF-41C6-8554-3547E2F9FCD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42541A5-44AF-4ABC-B658-EAD4A420E84B}" type="pres">
      <dgm:prSet presAssocID="{F64C1FC2-AEA3-4AD3-92AC-009500C6A1E9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EB82E9D-D4FE-49DA-B24F-6619036AA388}" type="pres">
      <dgm:prSet presAssocID="{F64C1FC2-AEA3-4AD3-92AC-009500C6A1E9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1DCDEBE-7711-430D-B707-FEB8FFBDD6B8}" type="pres">
      <dgm:prSet presAssocID="{F64C1FC2-AEA3-4AD3-92AC-009500C6A1E9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01A218-9ECF-416C-9517-CBAB8F7E5D44}" type="pres">
      <dgm:prSet presAssocID="{9A1472E3-63DF-42F0-BDA4-7DDDCA37F0B9}" presName="spacing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755853E-140E-4F8D-9055-D38BAE10B9FD}" type="pres">
      <dgm:prSet presAssocID="{FD935E09-901E-4A0F-B038-7B54D3E83DB9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AB5A01EA-0EC3-46DC-9502-073C40C88073}" type="pres">
      <dgm:prSet presAssocID="{FD935E09-901E-4A0F-B038-7B54D3E83DB9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35D249D-FF27-47EF-8240-B71B25DBDEBD}" type="pres">
      <dgm:prSet presAssocID="{FD935E09-901E-4A0F-B038-7B54D3E83DB9}" presName="txShp" presStyleLbl="node1" presStyleIdx="1" presStyleCnt="2" custScaleX="103013" custScaleY="1116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6F4C751-5AD6-4F08-8AB8-2BCB31D904A2}" type="presOf" srcId="{D55F49BF-5CEF-41C6-8554-3547E2F9FCD4}" destId="{505B966B-4F37-4D70-8559-1A4FFEE01719}" srcOrd="0" destOrd="0" presId="urn:microsoft.com/office/officeart/2005/8/layout/vList3"/>
    <dgm:cxn modelId="{4CB64416-E16B-457C-8DDB-8E817CB6458A}" type="presOf" srcId="{F64C1FC2-AEA3-4AD3-92AC-009500C6A1E9}" destId="{41DCDEBE-7711-430D-B707-FEB8FFBDD6B8}" srcOrd="0" destOrd="0" presId="urn:microsoft.com/office/officeart/2005/8/layout/vList3"/>
    <dgm:cxn modelId="{6AC15340-15DF-4FDA-A795-8DCB872D3AC3}" srcId="{D55F49BF-5CEF-41C6-8554-3547E2F9FCD4}" destId="{FD935E09-901E-4A0F-B038-7B54D3E83DB9}" srcOrd="1" destOrd="0" parTransId="{59B32DC1-26AB-4872-9B52-67D4335C6E11}" sibTransId="{A7F9AB79-D570-4907-B8A3-0002EB65E9B6}"/>
    <dgm:cxn modelId="{C0C957A6-6853-4D73-9B65-7328B7AC2C8F}" srcId="{D55F49BF-5CEF-41C6-8554-3547E2F9FCD4}" destId="{F64C1FC2-AEA3-4AD3-92AC-009500C6A1E9}" srcOrd="0" destOrd="0" parTransId="{1B048ECB-E9B0-4B5C-89A3-90CC89E8C397}" sibTransId="{9A1472E3-63DF-42F0-BDA4-7DDDCA37F0B9}"/>
    <dgm:cxn modelId="{C889A183-8AE6-43B4-A494-30DDB4DB2A21}" type="presOf" srcId="{FD935E09-901E-4A0F-B038-7B54D3E83DB9}" destId="{535D249D-FF27-47EF-8240-B71B25DBDEBD}" srcOrd="0" destOrd="0" presId="urn:microsoft.com/office/officeart/2005/8/layout/vList3"/>
    <dgm:cxn modelId="{DCEAA47C-E4AB-4520-8F04-0C85BC4522CF}" type="presParOf" srcId="{505B966B-4F37-4D70-8559-1A4FFEE01719}" destId="{E42541A5-44AF-4ABC-B658-EAD4A420E84B}" srcOrd="0" destOrd="0" presId="urn:microsoft.com/office/officeart/2005/8/layout/vList3"/>
    <dgm:cxn modelId="{A85D28B2-63CF-40C0-9D6F-4A52C1DF5229}" type="presParOf" srcId="{E42541A5-44AF-4ABC-B658-EAD4A420E84B}" destId="{2EB82E9D-D4FE-49DA-B24F-6619036AA388}" srcOrd="0" destOrd="0" presId="urn:microsoft.com/office/officeart/2005/8/layout/vList3"/>
    <dgm:cxn modelId="{2AB6E70A-E22D-465A-8B6D-41DFFB358624}" type="presParOf" srcId="{E42541A5-44AF-4ABC-B658-EAD4A420E84B}" destId="{41DCDEBE-7711-430D-B707-FEB8FFBDD6B8}" srcOrd="1" destOrd="0" presId="urn:microsoft.com/office/officeart/2005/8/layout/vList3"/>
    <dgm:cxn modelId="{EA74F9E4-B3FF-4A29-BA26-5F38CC5DB342}" type="presParOf" srcId="{505B966B-4F37-4D70-8559-1A4FFEE01719}" destId="{0001A218-9ECF-416C-9517-CBAB8F7E5D44}" srcOrd="1" destOrd="0" presId="urn:microsoft.com/office/officeart/2005/8/layout/vList3"/>
    <dgm:cxn modelId="{7CA67C48-C7A7-42A3-BA55-9E6CCB72C743}" type="presParOf" srcId="{505B966B-4F37-4D70-8559-1A4FFEE01719}" destId="{7755853E-140E-4F8D-9055-D38BAE10B9FD}" srcOrd="2" destOrd="0" presId="urn:microsoft.com/office/officeart/2005/8/layout/vList3"/>
    <dgm:cxn modelId="{B4655DFE-617C-4ED5-A68D-F46F414A45CF}" type="presParOf" srcId="{7755853E-140E-4F8D-9055-D38BAE10B9FD}" destId="{AB5A01EA-0EC3-46DC-9502-073C40C88073}" srcOrd="0" destOrd="0" presId="urn:microsoft.com/office/officeart/2005/8/layout/vList3"/>
    <dgm:cxn modelId="{46B37CD2-0D15-46A7-8285-1204DF87079B}" type="presParOf" srcId="{7755853E-140E-4F8D-9055-D38BAE10B9FD}" destId="{535D249D-FF27-47EF-8240-B71B25DBDE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E89A19-3AD4-422B-B8BE-2C845C3959D5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B2151AFD-D4B4-438C-B9E1-3AFF75DD28FC}">
      <dgm:prSet phldrT="[Texto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Enfrenta riesgos, planificados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55A824-24AA-437F-9861-BE4943CFC948}" type="parTrans" cxnId="{66126B5A-09CA-4A4E-9E59-1E976193EA9D}">
      <dgm:prSet/>
      <dgm:spPr/>
      <dgm:t>
        <a:bodyPr/>
        <a:lstStyle/>
        <a:p>
          <a:pPr algn="ctr"/>
          <a:endParaRPr lang="es-ES" sz="2400"/>
        </a:p>
      </dgm:t>
    </dgm:pt>
    <dgm:pt modelId="{3178185C-8547-48A9-8E82-18D0C9B61DEE}" type="sibTrans" cxnId="{66126B5A-09CA-4A4E-9E59-1E976193EA9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/>
        </a:p>
      </dgm:t>
    </dgm:pt>
    <dgm:pt modelId="{431EAC6F-F74D-44C1-BEE5-2F9A67ADEE48}">
      <dgm:prSet phldrT="[Texto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Demuestra lo que sabe, pueden y valen.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D7B9A6-9B8F-40D1-ABFC-C1E722309E63}" type="parTrans" cxnId="{2986FAD8-0A11-48DB-9F5B-5CCC902B8317}">
      <dgm:prSet/>
      <dgm:spPr/>
      <dgm:t>
        <a:bodyPr/>
        <a:lstStyle/>
        <a:p>
          <a:pPr algn="ctr"/>
          <a:endParaRPr lang="es-ES" sz="2400"/>
        </a:p>
      </dgm:t>
    </dgm:pt>
    <dgm:pt modelId="{D0F3A80A-3FB9-41CA-B9B1-9A752A7921F3}" type="sibTrans" cxnId="{2986FAD8-0A11-48DB-9F5B-5CCC902B831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/>
        </a:p>
      </dgm:t>
    </dgm:pt>
    <dgm:pt modelId="{B404D340-A84A-401F-9F2A-0702B3BCB368}">
      <dgm:prSet phldrT="[Texto]" custT="1"/>
      <dgm:spPr>
        <a:solidFill>
          <a:srgbClr val="CC66F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concentración para resolución de problemas.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1C6BCE-357E-4149-82B7-CD11883A6F15}" type="parTrans" cxnId="{B19C5FFB-D572-446E-B6C0-F87A01E668C4}">
      <dgm:prSet/>
      <dgm:spPr/>
      <dgm:t>
        <a:bodyPr/>
        <a:lstStyle/>
        <a:p>
          <a:pPr algn="ctr"/>
          <a:endParaRPr lang="es-ES" sz="2400"/>
        </a:p>
      </dgm:t>
    </dgm:pt>
    <dgm:pt modelId="{2D329670-48E5-4828-883C-3429498B75E3}" type="sibTrans" cxnId="{B19C5FFB-D572-446E-B6C0-F87A01E668C4}">
      <dgm:prSet/>
      <dgm:spPr/>
      <dgm:t>
        <a:bodyPr/>
        <a:lstStyle/>
        <a:p>
          <a:pPr algn="ctr"/>
          <a:endParaRPr lang="es-ES" sz="2400"/>
        </a:p>
      </dgm:t>
    </dgm:pt>
    <dgm:pt modelId="{69BDCB5A-A0D2-4BC2-AC5D-14375A69F86A}" type="pres">
      <dgm:prSet presAssocID="{BBE89A19-3AD4-422B-B8BE-2C845C3959D5}" presName="Name0" presStyleCnt="0">
        <dgm:presLayoutVars>
          <dgm:dir/>
          <dgm:resizeHandles val="exact"/>
        </dgm:presLayoutVars>
      </dgm:prSet>
      <dgm:spPr/>
    </dgm:pt>
    <dgm:pt modelId="{38E82302-ED2D-444F-8CC7-E0201CB21BA5}" type="pres">
      <dgm:prSet presAssocID="{BBE89A19-3AD4-422B-B8BE-2C845C3959D5}" presName="fgShape" presStyleLbl="fgShp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B13041E-DD8E-40F6-B0E5-7BB25A3BA382}" type="pres">
      <dgm:prSet presAssocID="{BBE89A19-3AD4-422B-B8BE-2C845C3959D5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5E53714-85CA-4615-902E-FBC41737DCE2}" type="pres">
      <dgm:prSet presAssocID="{B2151AFD-D4B4-438C-B9E1-3AFF75DD28FC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8BE436B-C87D-4645-A249-0AB80682802B}" type="pres">
      <dgm:prSet presAssocID="{B2151AFD-D4B4-438C-B9E1-3AFF75DD28FC}" presName="bkgdShape" presStyleLbl="node1" presStyleIdx="0" presStyleCnt="3"/>
      <dgm:spPr/>
      <dgm:t>
        <a:bodyPr/>
        <a:lstStyle/>
        <a:p>
          <a:endParaRPr lang="es-ES"/>
        </a:p>
      </dgm:t>
    </dgm:pt>
    <dgm:pt modelId="{4A5DCAE8-9129-4E5F-8382-4546F05BFF6F}" type="pres">
      <dgm:prSet presAssocID="{B2151AFD-D4B4-438C-B9E1-3AFF75DD28F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CF3728-6039-4FDE-95B4-D2CB0B374CC0}" type="pres">
      <dgm:prSet presAssocID="{B2151AFD-D4B4-438C-B9E1-3AFF75DD28FC}" presName="invisi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6ED1B99-5326-411F-A2A3-28D3F208F5B2}" type="pres">
      <dgm:prSet presAssocID="{B2151AFD-D4B4-438C-B9E1-3AFF75DD28FC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01ED750-8F47-40B4-9D47-FE7946294C0A}" type="pres">
      <dgm:prSet presAssocID="{3178185C-8547-48A9-8E82-18D0C9B61DE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DFE49CB-8CA7-49F5-B55F-B6C1CC1FB957}" type="pres">
      <dgm:prSet presAssocID="{431EAC6F-F74D-44C1-BEE5-2F9A67ADEE48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6FE6CE7-FE9B-4F0A-9709-CDFA0FBB520C}" type="pres">
      <dgm:prSet presAssocID="{431EAC6F-F74D-44C1-BEE5-2F9A67ADEE48}" presName="bkgdShape" presStyleLbl="node1" presStyleIdx="1" presStyleCnt="3"/>
      <dgm:spPr/>
      <dgm:t>
        <a:bodyPr/>
        <a:lstStyle/>
        <a:p>
          <a:endParaRPr lang="es-ES"/>
        </a:p>
      </dgm:t>
    </dgm:pt>
    <dgm:pt modelId="{9EB67B29-972F-4147-9349-8B7E4424A6BF}" type="pres">
      <dgm:prSet presAssocID="{431EAC6F-F74D-44C1-BEE5-2F9A67ADEE4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BBBBEC-F32E-4833-AFBE-0C8271B4F57F}" type="pres">
      <dgm:prSet presAssocID="{431EAC6F-F74D-44C1-BEE5-2F9A67ADEE48}" presName="invisiNode" presStyleLbl="node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D327443-8B65-415E-AD22-4E09A60C8944}" type="pres">
      <dgm:prSet presAssocID="{431EAC6F-F74D-44C1-BEE5-2F9A67ADEE48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036163C-0B29-4A2D-87DF-02465057A573}" type="pres">
      <dgm:prSet presAssocID="{D0F3A80A-3FB9-41CA-B9B1-9A752A7921F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95290E4-697F-46F0-82AE-6CCF21239235}" type="pres">
      <dgm:prSet presAssocID="{B404D340-A84A-401F-9F2A-0702B3BCB368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731ACD98-FDCC-4AA8-B000-E03E2E4BD41D}" type="pres">
      <dgm:prSet presAssocID="{B404D340-A84A-401F-9F2A-0702B3BCB368}" presName="bkgdShape" presStyleLbl="node1" presStyleIdx="2" presStyleCnt="3"/>
      <dgm:spPr/>
      <dgm:t>
        <a:bodyPr/>
        <a:lstStyle/>
        <a:p>
          <a:endParaRPr lang="es-ES"/>
        </a:p>
      </dgm:t>
    </dgm:pt>
    <dgm:pt modelId="{8AEAF0E0-4C93-4160-9B45-64FEC3B40513}" type="pres">
      <dgm:prSet presAssocID="{B404D340-A84A-401F-9F2A-0702B3BCB36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164D4E-25ED-4853-873D-19345DA81305}" type="pres">
      <dgm:prSet presAssocID="{B404D340-A84A-401F-9F2A-0702B3BCB368}" presName="invisiNode" presStyleLbl="node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0FCAD75-7755-4CC9-B3AA-A06796F32BDF}" type="pres">
      <dgm:prSet presAssocID="{B404D340-A84A-401F-9F2A-0702B3BCB368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B19C5FFB-D572-446E-B6C0-F87A01E668C4}" srcId="{BBE89A19-3AD4-422B-B8BE-2C845C3959D5}" destId="{B404D340-A84A-401F-9F2A-0702B3BCB368}" srcOrd="2" destOrd="0" parTransId="{BA1C6BCE-357E-4149-82B7-CD11883A6F15}" sibTransId="{2D329670-48E5-4828-883C-3429498B75E3}"/>
    <dgm:cxn modelId="{06A968E8-1B3B-476C-BA64-63FA3E80FD67}" type="presOf" srcId="{BBE89A19-3AD4-422B-B8BE-2C845C3959D5}" destId="{69BDCB5A-A0D2-4BC2-AC5D-14375A69F86A}" srcOrd="0" destOrd="0" presId="urn:microsoft.com/office/officeart/2005/8/layout/hList7"/>
    <dgm:cxn modelId="{7442342D-4D7E-491C-BEB9-C3B629BC0515}" type="presOf" srcId="{3178185C-8547-48A9-8E82-18D0C9B61DEE}" destId="{A01ED750-8F47-40B4-9D47-FE7946294C0A}" srcOrd="0" destOrd="0" presId="urn:microsoft.com/office/officeart/2005/8/layout/hList7"/>
    <dgm:cxn modelId="{2986FAD8-0A11-48DB-9F5B-5CCC902B8317}" srcId="{BBE89A19-3AD4-422B-B8BE-2C845C3959D5}" destId="{431EAC6F-F74D-44C1-BEE5-2F9A67ADEE48}" srcOrd="1" destOrd="0" parTransId="{1ED7B9A6-9B8F-40D1-ABFC-C1E722309E63}" sibTransId="{D0F3A80A-3FB9-41CA-B9B1-9A752A7921F3}"/>
    <dgm:cxn modelId="{A6A1456A-D2B9-4507-AD6D-60964CDF65B5}" type="presOf" srcId="{B2151AFD-D4B4-438C-B9E1-3AFF75DD28FC}" destId="{4A5DCAE8-9129-4E5F-8382-4546F05BFF6F}" srcOrd="1" destOrd="0" presId="urn:microsoft.com/office/officeart/2005/8/layout/hList7"/>
    <dgm:cxn modelId="{727724B3-1CB1-443A-AD5C-962FA7A46028}" type="presOf" srcId="{431EAC6F-F74D-44C1-BEE5-2F9A67ADEE48}" destId="{46FE6CE7-FE9B-4F0A-9709-CDFA0FBB520C}" srcOrd="0" destOrd="0" presId="urn:microsoft.com/office/officeart/2005/8/layout/hList7"/>
    <dgm:cxn modelId="{6E5312DF-D99B-4B39-94F2-FB87127E8DC6}" type="presOf" srcId="{431EAC6F-F74D-44C1-BEE5-2F9A67ADEE48}" destId="{9EB67B29-972F-4147-9349-8B7E4424A6BF}" srcOrd="1" destOrd="0" presId="urn:microsoft.com/office/officeart/2005/8/layout/hList7"/>
    <dgm:cxn modelId="{659A5B39-621A-41E6-8120-7525D32633F4}" type="presOf" srcId="{B404D340-A84A-401F-9F2A-0702B3BCB368}" destId="{731ACD98-FDCC-4AA8-B000-E03E2E4BD41D}" srcOrd="0" destOrd="0" presId="urn:microsoft.com/office/officeart/2005/8/layout/hList7"/>
    <dgm:cxn modelId="{F056853F-8ACD-4A9F-B21D-21C04070ED7B}" type="presOf" srcId="{B2151AFD-D4B4-438C-B9E1-3AFF75DD28FC}" destId="{E8BE436B-C87D-4645-A249-0AB80682802B}" srcOrd="0" destOrd="0" presId="urn:microsoft.com/office/officeart/2005/8/layout/hList7"/>
    <dgm:cxn modelId="{FC0FD17B-92F8-42EE-8DE9-3ED2BF1C4D8F}" type="presOf" srcId="{B404D340-A84A-401F-9F2A-0702B3BCB368}" destId="{8AEAF0E0-4C93-4160-9B45-64FEC3B40513}" srcOrd="1" destOrd="0" presId="urn:microsoft.com/office/officeart/2005/8/layout/hList7"/>
    <dgm:cxn modelId="{6A4A68BF-767D-4C95-B3F6-FD91029C226A}" type="presOf" srcId="{D0F3A80A-3FB9-41CA-B9B1-9A752A7921F3}" destId="{6036163C-0B29-4A2D-87DF-02465057A573}" srcOrd="0" destOrd="0" presId="urn:microsoft.com/office/officeart/2005/8/layout/hList7"/>
    <dgm:cxn modelId="{66126B5A-09CA-4A4E-9E59-1E976193EA9D}" srcId="{BBE89A19-3AD4-422B-B8BE-2C845C3959D5}" destId="{B2151AFD-D4B4-438C-B9E1-3AFF75DD28FC}" srcOrd="0" destOrd="0" parTransId="{8155A824-24AA-437F-9861-BE4943CFC948}" sibTransId="{3178185C-8547-48A9-8E82-18D0C9B61DEE}"/>
    <dgm:cxn modelId="{FCAFB294-1AA9-49C3-A0DC-7E5BA4A90E1D}" type="presParOf" srcId="{69BDCB5A-A0D2-4BC2-AC5D-14375A69F86A}" destId="{38E82302-ED2D-444F-8CC7-E0201CB21BA5}" srcOrd="0" destOrd="0" presId="urn:microsoft.com/office/officeart/2005/8/layout/hList7"/>
    <dgm:cxn modelId="{CE8CE6E5-7D0A-466C-9568-07933CDD2916}" type="presParOf" srcId="{69BDCB5A-A0D2-4BC2-AC5D-14375A69F86A}" destId="{AB13041E-DD8E-40F6-B0E5-7BB25A3BA382}" srcOrd="1" destOrd="0" presId="urn:microsoft.com/office/officeart/2005/8/layout/hList7"/>
    <dgm:cxn modelId="{2DDCBEC3-6F77-4C6B-8540-413B30328A1B}" type="presParOf" srcId="{AB13041E-DD8E-40F6-B0E5-7BB25A3BA382}" destId="{25E53714-85CA-4615-902E-FBC41737DCE2}" srcOrd="0" destOrd="0" presId="urn:microsoft.com/office/officeart/2005/8/layout/hList7"/>
    <dgm:cxn modelId="{A2C2C609-3B79-4595-AFF1-E0F283579616}" type="presParOf" srcId="{25E53714-85CA-4615-902E-FBC41737DCE2}" destId="{E8BE436B-C87D-4645-A249-0AB80682802B}" srcOrd="0" destOrd="0" presId="urn:microsoft.com/office/officeart/2005/8/layout/hList7"/>
    <dgm:cxn modelId="{EC8CE18C-C653-49C3-B4D4-0F51A37A653A}" type="presParOf" srcId="{25E53714-85CA-4615-902E-FBC41737DCE2}" destId="{4A5DCAE8-9129-4E5F-8382-4546F05BFF6F}" srcOrd="1" destOrd="0" presId="urn:microsoft.com/office/officeart/2005/8/layout/hList7"/>
    <dgm:cxn modelId="{B7790DA1-1BAB-4E04-BBEB-D90AF4461D16}" type="presParOf" srcId="{25E53714-85CA-4615-902E-FBC41737DCE2}" destId="{0CCF3728-6039-4FDE-95B4-D2CB0B374CC0}" srcOrd="2" destOrd="0" presId="urn:microsoft.com/office/officeart/2005/8/layout/hList7"/>
    <dgm:cxn modelId="{1E3CFE53-FBCE-446C-9A35-22B9E9ACD8AF}" type="presParOf" srcId="{25E53714-85CA-4615-902E-FBC41737DCE2}" destId="{06ED1B99-5326-411F-A2A3-28D3F208F5B2}" srcOrd="3" destOrd="0" presId="urn:microsoft.com/office/officeart/2005/8/layout/hList7"/>
    <dgm:cxn modelId="{978F6FF7-B30E-4085-8BF1-388B03EC700B}" type="presParOf" srcId="{AB13041E-DD8E-40F6-B0E5-7BB25A3BA382}" destId="{A01ED750-8F47-40B4-9D47-FE7946294C0A}" srcOrd="1" destOrd="0" presId="urn:microsoft.com/office/officeart/2005/8/layout/hList7"/>
    <dgm:cxn modelId="{7527B9AA-34C8-4E90-9C14-F7E19AB565AB}" type="presParOf" srcId="{AB13041E-DD8E-40F6-B0E5-7BB25A3BA382}" destId="{5DFE49CB-8CA7-49F5-B55F-B6C1CC1FB957}" srcOrd="2" destOrd="0" presId="urn:microsoft.com/office/officeart/2005/8/layout/hList7"/>
    <dgm:cxn modelId="{90BEA98D-C403-4EE4-B081-5FD62D04C619}" type="presParOf" srcId="{5DFE49CB-8CA7-49F5-B55F-B6C1CC1FB957}" destId="{46FE6CE7-FE9B-4F0A-9709-CDFA0FBB520C}" srcOrd="0" destOrd="0" presId="urn:microsoft.com/office/officeart/2005/8/layout/hList7"/>
    <dgm:cxn modelId="{BB755525-BE37-4FD5-8D56-31C91873FD52}" type="presParOf" srcId="{5DFE49CB-8CA7-49F5-B55F-B6C1CC1FB957}" destId="{9EB67B29-972F-4147-9349-8B7E4424A6BF}" srcOrd="1" destOrd="0" presId="urn:microsoft.com/office/officeart/2005/8/layout/hList7"/>
    <dgm:cxn modelId="{C515ED7C-742E-411A-B365-A66E623F3DAF}" type="presParOf" srcId="{5DFE49CB-8CA7-49F5-B55F-B6C1CC1FB957}" destId="{93BBBBEC-F32E-4833-AFBE-0C8271B4F57F}" srcOrd="2" destOrd="0" presId="urn:microsoft.com/office/officeart/2005/8/layout/hList7"/>
    <dgm:cxn modelId="{EAF17D00-37C5-4FF9-9339-D641AC11E4E8}" type="presParOf" srcId="{5DFE49CB-8CA7-49F5-B55F-B6C1CC1FB957}" destId="{AD327443-8B65-415E-AD22-4E09A60C8944}" srcOrd="3" destOrd="0" presId="urn:microsoft.com/office/officeart/2005/8/layout/hList7"/>
    <dgm:cxn modelId="{1407CB8D-A85F-4C69-AB22-301C788AA10B}" type="presParOf" srcId="{AB13041E-DD8E-40F6-B0E5-7BB25A3BA382}" destId="{6036163C-0B29-4A2D-87DF-02465057A573}" srcOrd="3" destOrd="0" presId="urn:microsoft.com/office/officeart/2005/8/layout/hList7"/>
    <dgm:cxn modelId="{FD2E9350-FA40-4B48-8400-577185EB778E}" type="presParOf" srcId="{AB13041E-DD8E-40F6-B0E5-7BB25A3BA382}" destId="{195290E4-697F-46F0-82AE-6CCF21239235}" srcOrd="4" destOrd="0" presId="urn:microsoft.com/office/officeart/2005/8/layout/hList7"/>
    <dgm:cxn modelId="{9C1D101D-F2A6-4C7E-8359-B267684F89C4}" type="presParOf" srcId="{195290E4-697F-46F0-82AE-6CCF21239235}" destId="{731ACD98-FDCC-4AA8-B000-E03E2E4BD41D}" srcOrd="0" destOrd="0" presId="urn:microsoft.com/office/officeart/2005/8/layout/hList7"/>
    <dgm:cxn modelId="{AACA8C37-8A18-41B4-B467-9B5B51A7B098}" type="presParOf" srcId="{195290E4-697F-46F0-82AE-6CCF21239235}" destId="{8AEAF0E0-4C93-4160-9B45-64FEC3B40513}" srcOrd="1" destOrd="0" presId="urn:microsoft.com/office/officeart/2005/8/layout/hList7"/>
    <dgm:cxn modelId="{2B722DF2-978A-4F27-9DA4-651C77DE5D45}" type="presParOf" srcId="{195290E4-697F-46F0-82AE-6CCF21239235}" destId="{48164D4E-25ED-4853-873D-19345DA81305}" srcOrd="2" destOrd="0" presId="urn:microsoft.com/office/officeart/2005/8/layout/hList7"/>
    <dgm:cxn modelId="{E97A445E-2832-4B8B-8CF7-844B4ABE3A70}" type="presParOf" srcId="{195290E4-697F-46F0-82AE-6CCF21239235}" destId="{A0FCAD75-7755-4CC9-B3AA-A06796F32BD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442AC-94E9-49DD-AA4A-8242F02AAEEA}" type="doc">
      <dgm:prSet loTypeId="urn:microsoft.com/office/officeart/2005/8/layout/hList7" loCatId="list" qsTypeId="urn:microsoft.com/office/officeart/2005/8/quickstyle/simple3" qsCatId="simple" csTypeId="urn:microsoft.com/office/officeart/2005/8/colors/colorful1" csCatId="colorful" phldr="1"/>
      <dgm:spPr/>
    </dgm:pt>
    <dgm:pt modelId="{59C2043C-FE6D-479D-A777-724110EC10BD}">
      <dgm:prSet phldrT="[Texto]" custT="1"/>
      <dgm:spPr>
        <a:solidFill>
          <a:srgbClr val="FF3399"/>
        </a:solidFill>
      </dgm:spPr>
      <dgm:t>
        <a:bodyPr/>
        <a:lstStyle/>
        <a:p>
          <a:pPr algn="ctr"/>
          <a:r>
            <a:rPr lang="es-ES" sz="2400" b="1" smtClean="0">
              <a:latin typeface="Arial" panose="020B0604020202020204" pitchFamily="34" charset="0"/>
              <a:cs typeface="Arial" panose="020B0604020202020204" pitchFamily="34" charset="0"/>
            </a:rPr>
            <a:t>Tienen carisma o mística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8D228A-11B4-4E8D-B30B-6BC84B74E57B}" type="parTrans" cxnId="{5BAC3241-D6C5-4A01-A09B-8AB88168CB7D}">
      <dgm:prSet/>
      <dgm:spPr/>
      <dgm:t>
        <a:bodyPr/>
        <a:lstStyle/>
        <a:p>
          <a:pPr algn="ctr"/>
          <a:endParaRPr lang="es-ES" sz="2400"/>
        </a:p>
      </dgm:t>
    </dgm:pt>
    <dgm:pt modelId="{610A2D2A-91DC-456E-85EA-2B9819F52337}" type="sibTrans" cxnId="{5BAC3241-D6C5-4A01-A09B-8AB88168CB7D}">
      <dgm:prSet/>
      <dgm:spPr/>
      <dgm:t>
        <a:bodyPr/>
        <a:lstStyle/>
        <a:p>
          <a:pPr algn="ctr"/>
          <a:endParaRPr lang="es-ES" sz="2400"/>
        </a:p>
      </dgm:t>
    </dgm:pt>
    <dgm:pt modelId="{E772ED51-B7F1-4ADC-AE3D-2AF3EB026736}">
      <dgm:prSet phldrT="[Texto]" custT="1"/>
      <dgm:spPr/>
      <dgm:t>
        <a:bodyPr/>
        <a:lstStyle/>
        <a:p>
          <a:pPr algn="ctr"/>
          <a:endParaRPr lang="es-ES" sz="24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Capaces </a:t>
          </a:r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de sacrificarse por su obra pero sin perder la cordura. 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176D9E-A5DC-483C-B219-76932F9E3083}" type="parTrans" cxnId="{CDF5F31F-B84B-4EA9-841A-669E04B36595}">
      <dgm:prSet/>
      <dgm:spPr/>
      <dgm:t>
        <a:bodyPr/>
        <a:lstStyle/>
        <a:p>
          <a:pPr algn="ctr"/>
          <a:endParaRPr lang="es-ES" sz="2400"/>
        </a:p>
      </dgm:t>
    </dgm:pt>
    <dgm:pt modelId="{44ABBD85-D703-489F-80F9-81763333AE8F}" type="sibTrans" cxnId="{CDF5F31F-B84B-4EA9-841A-669E04B36595}">
      <dgm:prSet/>
      <dgm:spPr/>
      <dgm:t>
        <a:bodyPr/>
        <a:lstStyle/>
        <a:p>
          <a:pPr algn="ctr"/>
          <a:endParaRPr lang="es-ES" sz="2400"/>
        </a:p>
      </dgm:t>
    </dgm:pt>
    <dgm:pt modelId="{F9E78FC2-08B5-4412-B732-093B799B166E}">
      <dgm:prSet phldrT="[Texto]" custT="1"/>
      <dgm:spPr>
        <a:solidFill>
          <a:srgbClr val="92D050"/>
        </a:solidFill>
      </dgm:spPr>
      <dgm:t>
        <a:bodyPr/>
        <a:lstStyle/>
        <a:p>
          <a:pPr algn="ctr"/>
          <a:endParaRPr lang="es-ES" sz="24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Son </a:t>
          </a:r>
          <a:r>
            <a:rPr lang="es-ES" sz="2400" b="1" dirty="0" smtClean="0">
              <a:latin typeface="Arial" panose="020B0604020202020204" pitchFamily="34" charset="0"/>
              <a:cs typeface="Arial" panose="020B0604020202020204" pitchFamily="34" charset="0"/>
            </a:rPr>
            <a:t>ansioso y buscan ofrecer un producto o servicio de calidad superior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5ED15E-7DE4-44B1-8591-F657544B9E5C}" type="parTrans" cxnId="{9277F2FE-32BA-4871-A3FE-E1D9CC781345}">
      <dgm:prSet/>
      <dgm:spPr/>
      <dgm:t>
        <a:bodyPr/>
        <a:lstStyle/>
        <a:p>
          <a:pPr algn="ctr"/>
          <a:endParaRPr lang="es-ES" sz="2400"/>
        </a:p>
      </dgm:t>
    </dgm:pt>
    <dgm:pt modelId="{0C82B7E7-C20C-45B7-B2FA-685E390DB265}" type="sibTrans" cxnId="{9277F2FE-32BA-4871-A3FE-E1D9CC781345}">
      <dgm:prSet/>
      <dgm:spPr/>
      <dgm:t>
        <a:bodyPr/>
        <a:lstStyle/>
        <a:p>
          <a:pPr algn="ctr"/>
          <a:endParaRPr lang="es-ES" sz="2400"/>
        </a:p>
      </dgm:t>
    </dgm:pt>
    <dgm:pt modelId="{7FF022D1-A9FE-4DCC-BFC9-DFBA78209767}" type="pres">
      <dgm:prSet presAssocID="{2C4442AC-94E9-49DD-AA4A-8242F02AAEEA}" presName="Name0" presStyleCnt="0">
        <dgm:presLayoutVars>
          <dgm:dir/>
          <dgm:resizeHandles val="exact"/>
        </dgm:presLayoutVars>
      </dgm:prSet>
      <dgm:spPr/>
    </dgm:pt>
    <dgm:pt modelId="{A4BA38E7-2038-4B5A-8B03-334115E438FC}" type="pres">
      <dgm:prSet presAssocID="{2C4442AC-94E9-49DD-AA4A-8242F02AAEEA}" presName="fgShape" presStyleLbl="fgShp" presStyleIdx="0" presStyleCnt="1"/>
      <dgm:spPr>
        <a:solidFill>
          <a:srgbClr val="CC66F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E04DD76-015A-46DD-94D6-539067B65C2B}" type="pres">
      <dgm:prSet presAssocID="{2C4442AC-94E9-49DD-AA4A-8242F02AAEEA}" presName="linComp" presStyleCnt="0"/>
      <dgm:spPr/>
    </dgm:pt>
    <dgm:pt modelId="{C681F5D0-3632-43F9-B620-888A323A19EF}" type="pres">
      <dgm:prSet presAssocID="{59C2043C-FE6D-479D-A777-724110EC10BD}" presName="compNode" presStyleCnt="0"/>
      <dgm:spPr/>
    </dgm:pt>
    <dgm:pt modelId="{052A04CF-96DA-43FD-B403-DADD8E6108A2}" type="pres">
      <dgm:prSet presAssocID="{59C2043C-FE6D-479D-A777-724110EC10BD}" presName="bkgdShape" presStyleLbl="node1" presStyleIdx="0" presStyleCnt="3"/>
      <dgm:spPr/>
      <dgm:t>
        <a:bodyPr/>
        <a:lstStyle/>
        <a:p>
          <a:endParaRPr lang="es-MX"/>
        </a:p>
      </dgm:t>
    </dgm:pt>
    <dgm:pt modelId="{59791206-523A-454B-9373-2F657CA31796}" type="pres">
      <dgm:prSet presAssocID="{59C2043C-FE6D-479D-A777-724110EC10BD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078FF5-4F21-40D5-A9EC-7587F125DD33}" type="pres">
      <dgm:prSet presAssocID="{59C2043C-FE6D-479D-A777-724110EC10BD}" presName="invisiNode" presStyleLbl="node1" presStyleIdx="0" presStyleCnt="3"/>
      <dgm:spPr/>
    </dgm:pt>
    <dgm:pt modelId="{80107626-452E-4CB1-9DE3-3EFCEC36217B}" type="pres">
      <dgm:prSet presAssocID="{59C2043C-FE6D-479D-A777-724110EC10BD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6C0C39A-3B33-496F-A05A-20B0DCFCA090}" type="pres">
      <dgm:prSet presAssocID="{610A2D2A-91DC-456E-85EA-2B9819F52337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074D79B-F116-4A90-9FE9-A09A4D7BA945}" type="pres">
      <dgm:prSet presAssocID="{E772ED51-B7F1-4ADC-AE3D-2AF3EB026736}" presName="compNode" presStyleCnt="0"/>
      <dgm:spPr/>
    </dgm:pt>
    <dgm:pt modelId="{F0137665-D015-41CD-8474-FA983654C36B}" type="pres">
      <dgm:prSet presAssocID="{E772ED51-B7F1-4ADC-AE3D-2AF3EB026736}" presName="bkgdShape" presStyleLbl="node1" presStyleIdx="1" presStyleCnt="3" custLinFactNeighborX="1504" custLinFactNeighborY="786"/>
      <dgm:spPr/>
      <dgm:t>
        <a:bodyPr/>
        <a:lstStyle/>
        <a:p>
          <a:endParaRPr lang="es-ES"/>
        </a:p>
      </dgm:t>
    </dgm:pt>
    <dgm:pt modelId="{814B3EDB-90FD-4E97-A5DA-7BA44A719C41}" type="pres">
      <dgm:prSet presAssocID="{E772ED51-B7F1-4ADC-AE3D-2AF3EB02673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03EED4-238D-4D7C-8B0E-5EE83104D40B}" type="pres">
      <dgm:prSet presAssocID="{E772ED51-B7F1-4ADC-AE3D-2AF3EB026736}" presName="invisiNode" presStyleLbl="node1" presStyleIdx="1" presStyleCnt="3"/>
      <dgm:spPr/>
    </dgm:pt>
    <dgm:pt modelId="{07F5CAF6-9824-4141-8616-F36C4176CFF0}" type="pres">
      <dgm:prSet presAssocID="{E772ED51-B7F1-4ADC-AE3D-2AF3EB026736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FAFD4E6-9A1C-445A-9C17-427215C00EE4}" type="pres">
      <dgm:prSet presAssocID="{44ABBD85-D703-489F-80F9-81763333AE8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BDE4080-12DE-4D1E-9668-AE259BAB03B8}" type="pres">
      <dgm:prSet presAssocID="{F9E78FC2-08B5-4412-B732-093B799B166E}" presName="compNode" presStyleCnt="0"/>
      <dgm:spPr/>
    </dgm:pt>
    <dgm:pt modelId="{F6F4B4D8-A14F-4D40-8B13-A5D8E9BA121C}" type="pres">
      <dgm:prSet presAssocID="{F9E78FC2-08B5-4412-B732-093B799B166E}" presName="bkgdShape" presStyleLbl="node1" presStyleIdx="2" presStyleCnt="3"/>
      <dgm:spPr/>
      <dgm:t>
        <a:bodyPr/>
        <a:lstStyle/>
        <a:p>
          <a:endParaRPr lang="es-ES"/>
        </a:p>
      </dgm:t>
    </dgm:pt>
    <dgm:pt modelId="{36D3A578-D8C1-42C7-AA25-504143CF190F}" type="pres">
      <dgm:prSet presAssocID="{F9E78FC2-08B5-4412-B732-093B799B166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51C306-9ED8-4B1C-8B49-1F620AB19EA5}" type="pres">
      <dgm:prSet presAssocID="{F9E78FC2-08B5-4412-B732-093B799B166E}" presName="invisiNode" presStyleLbl="node1" presStyleIdx="2" presStyleCnt="3"/>
      <dgm:spPr/>
    </dgm:pt>
    <dgm:pt modelId="{5D6D5B0A-591E-4AD3-9536-AD7E0AD51436}" type="pres">
      <dgm:prSet presAssocID="{F9E78FC2-08B5-4412-B732-093B799B166E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DF5F31F-B84B-4EA9-841A-669E04B36595}" srcId="{2C4442AC-94E9-49DD-AA4A-8242F02AAEEA}" destId="{E772ED51-B7F1-4ADC-AE3D-2AF3EB026736}" srcOrd="1" destOrd="0" parTransId="{F5176D9E-A5DC-483C-B219-76932F9E3083}" sibTransId="{44ABBD85-D703-489F-80F9-81763333AE8F}"/>
    <dgm:cxn modelId="{D4B644F9-6076-40D9-9B74-ABFF842B3D71}" type="presOf" srcId="{E772ED51-B7F1-4ADC-AE3D-2AF3EB026736}" destId="{814B3EDB-90FD-4E97-A5DA-7BA44A719C41}" srcOrd="1" destOrd="0" presId="urn:microsoft.com/office/officeart/2005/8/layout/hList7"/>
    <dgm:cxn modelId="{5BAC3241-D6C5-4A01-A09B-8AB88168CB7D}" srcId="{2C4442AC-94E9-49DD-AA4A-8242F02AAEEA}" destId="{59C2043C-FE6D-479D-A777-724110EC10BD}" srcOrd="0" destOrd="0" parTransId="{1A8D228A-11B4-4E8D-B30B-6BC84B74E57B}" sibTransId="{610A2D2A-91DC-456E-85EA-2B9819F52337}"/>
    <dgm:cxn modelId="{E0252D23-BE3F-4C48-B476-3FD594B13477}" type="presOf" srcId="{59C2043C-FE6D-479D-A777-724110EC10BD}" destId="{052A04CF-96DA-43FD-B403-DADD8E6108A2}" srcOrd="0" destOrd="0" presId="urn:microsoft.com/office/officeart/2005/8/layout/hList7"/>
    <dgm:cxn modelId="{08AB850D-3E71-4D2B-8F5E-639F0511F936}" type="presOf" srcId="{2C4442AC-94E9-49DD-AA4A-8242F02AAEEA}" destId="{7FF022D1-A9FE-4DCC-BFC9-DFBA78209767}" srcOrd="0" destOrd="0" presId="urn:microsoft.com/office/officeart/2005/8/layout/hList7"/>
    <dgm:cxn modelId="{9277F2FE-32BA-4871-A3FE-E1D9CC781345}" srcId="{2C4442AC-94E9-49DD-AA4A-8242F02AAEEA}" destId="{F9E78FC2-08B5-4412-B732-093B799B166E}" srcOrd="2" destOrd="0" parTransId="{B55ED15E-7DE4-44B1-8591-F657544B9E5C}" sibTransId="{0C82B7E7-C20C-45B7-B2FA-685E390DB265}"/>
    <dgm:cxn modelId="{ABBDE747-8727-447D-B753-E349C51ED635}" type="presOf" srcId="{44ABBD85-D703-489F-80F9-81763333AE8F}" destId="{5FAFD4E6-9A1C-445A-9C17-427215C00EE4}" srcOrd="0" destOrd="0" presId="urn:microsoft.com/office/officeart/2005/8/layout/hList7"/>
    <dgm:cxn modelId="{1791D745-C425-4BCC-B7F3-FF8D16632931}" type="presOf" srcId="{F9E78FC2-08B5-4412-B732-093B799B166E}" destId="{36D3A578-D8C1-42C7-AA25-504143CF190F}" srcOrd="1" destOrd="0" presId="urn:microsoft.com/office/officeart/2005/8/layout/hList7"/>
    <dgm:cxn modelId="{1C196845-1FE1-4C4D-96F6-F06D081CC3C6}" type="presOf" srcId="{F9E78FC2-08B5-4412-B732-093B799B166E}" destId="{F6F4B4D8-A14F-4D40-8B13-A5D8E9BA121C}" srcOrd="0" destOrd="0" presId="urn:microsoft.com/office/officeart/2005/8/layout/hList7"/>
    <dgm:cxn modelId="{ACBDF7FA-41D8-4CE7-B3FA-D4C775137768}" type="presOf" srcId="{610A2D2A-91DC-456E-85EA-2B9819F52337}" destId="{66C0C39A-3B33-496F-A05A-20B0DCFCA090}" srcOrd="0" destOrd="0" presId="urn:microsoft.com/office/officeart/2005/8/layout/hList7"/>
    <dgm:cxn modelId="{FA8D93B4-4D46-41EA-AE59-B2F85F5CE70A}" type="presOf" srcId="{59C2043C-FE6D-479D-A777-724110EC10BD}" destId="{59791206-523A-454B-9373-2F657CA31796}" srcOrd="1" destOrd="0" presId="urn:microsoft.com/office/officeart/2005/8/layout/hList7"/>
    <dgm:cxn modelId="{717AAFCE-AC65-4399-AFD2-D1C9A33BE4CF}" type="presOf" srcId="{E772ED51-B7F1-4ADC-AE3D-2AF3EB026736}" destId="{F0137665-D015-41CD-8474-FA983654C36B}" srcOrd="0" destOrd="0" presId="urn:microsoft.com/office/officeart/2005/8/layout/hList7"/>
    <dgm:cxn modelId="{59EF4450-C955-42D3-BF2B-24C0A5866B39}" type="presParOf" srcId="{7FF022D1-A9FE-4DCC-BFC9-DFBA78209767}" destId="{A4BA38E7-2038-4B5A-8B03-334115E438FC}" srcOrd="0" destOrd="0" presId="urn:microsoft.com/office/officeart/2005/8/layout/hList7"/>
    <dgm:cxn modelId="{B5963E30-99D0-4B05-A1DC-6E16C67B2561}" type="presParOf" srcId="{7FF022D1-A9FE-4DCC-BFC9-DFBA78209767}" destId="{CE04DD76-015A-46DD-94D6-539067B65C2B}" srcOrd="1" destOrd="0" presId="urn:microsoft.com/office/officeart/2005/8/layout/hList7"/>
    <dgm:cxn modelId="{6E48303E-A0E5-45CC-8E0C-B3189FE4F1A9}" type="presParOf" srcId="{CE04DD76-015A-46DD-94D6-539067B65C2B}" destId="{C681F5D0-3632-43F9-B620-888A323A19EF}" srcOrd="0" destOrd="0" presId="urn:microsoft.com/office/officeart/2005/8/layout/hList7"/>
    <dgm:cxn modelId="{31F8F59B-3B9F-4638-B088-E9D44BE2B27F}" type="presParOf" srcId="{C681F5D0-3632-43F9-B620-888A323A19EF}" destId="{052A04CF-96DA-43FD-B403-DADD8E6108A2}" srcOrd="0" destOrd="0" presId="urn:microsoft.com/office/officeart/2005/8/layout/hList7"/>
    <dgm:cxn modelId="{5F11EE58-5110-4798-91AC-823ADE5F100A}" type="presParOf" srcId="{C681F5D0-3632-43F9-B620-888A323A19EF}" destId="{59791206-523A-454B-9373-2F657CA31796}" srcOrd="1" destOrd="0" presId="urn:microsoft.com/office/officeart/2005/8/layout/hList7"/>
    <dgm:cxn modelId="{35E2BAB7-8036-41DF-8AFD-99CDA08A6C41}" type="presParOf" srcId="{C681F5D0-3632-43F9-B620-888A323A19EF}" destId="{D2078FF5-4F21-40D5-A9EC-7587F125DD33}" srcOrd="2" destOrd="0" presId="urn:microsoft.com/office/officeart/2005/8/layout/hList7"/>
    <dgm:cxn modelId="{8FA5D1E3-1F13-436B-A034-CABE54B41B99}" type="presParOf" srcId="{C681F5D0-3632-43F9-B620-888A323A19EF}" destId="{80107626-452E-4CB1-9DE3-3EFCEC36217B}" srcOrd="3" destOrd="0" presId="urn:microsoft.com/office/officeart/2005/8/layout/hList7"/>
    <dgm:cxn modelId="{620DD6D0-55B3-4302-B41B-1621EDA3F2D3}" type="presParOf" srcId="{CE04DD76-015A-46DD-94D6-539067B65C2B}" destId="{66C0C39A-3B33-496F-A05A-20B0DCFCA090}" srcOrd="1" destOrd="0" presId="urn:microsoft.com/office/officeart/2005/8/layout/hList7"/>
    <dgm:cxn modelId="{2881CF68-941B-4EF8-982B-C9AA5120C7FA}" type="presParOf" srcId="{CE04DD76-015A-46DD-94D6-539067B65C2B}" destId="{2074D79B-F116-4A90-9FE9-A09A4D7BA945}" srcOrd="2" destOrd="0" presId="urn:microsoft.com/office/officeart/2005/8/layout/hList7"/>
    <dgm:cxn modelId="{76CB9C6C-15BD-408B-83FF-BEB62E4E3B34}" type="presParOf" srcId="{2074D79B-F116-4A90-9FE9-A09A4D7BA945}" destId="{F0137665-D015-41CD-8474-FA983654C36B}" srcOrd="0" destOrd="0" presId="urn:microsoft.com/office/officeart/2005/8/layout/hList7"/>
    <dgm:cxn modelId="{38F6F4A7-F660-4822-8CD9-812A120E20C2}" type="presParOf" srcId="{2074D79B-F116-4A90-9FE9-A09A4D7BA945}" destId="{814B3EDB-90FD-4E97-A5DA-7BA44A719C41}" srcOrd="1" destOrd="0" presId="urn:microsoft.com/office/officeart/2005/8/layout/hList7"/>
    <dgm:cxn modelId="{3463CF23-C9CB-45EA-8A6E-04D59AFEC902}" type="presParOf" srcId="{2074D79B-F116-4A90-9FE9-A09A4D7BA945}" destId="{3003EED4-238D-4D7C-8B0E-5EE83104D40B}" srcOrd="2" destOrd="0" presId="urn:microsoft.com/office/officeart/2005/8/layout/hList7"/>
    <dgm:cxn modelId="{9EB08939-3C09-40CF-AD86-58D34CB26532}" type="presParOf" srcId="{2074D79B-F116-4A90-9FE9-A09A4D7BA945}" destId="{07F5CAF6-9824-4141-8616-F36C4176CFF0}" srcOrd="3" destOrd="0" presId="urn:microsoft.com/office/officeart/2005/8/layout/hList7"/>
    <dgm:cxn modelId="{D22CB6A1-5ED7-409C-B7B2-54D268871718}" type="presParOf" srcId="{CE04DD76-015A-46DD-94D6-539067B65C2B}" destId="{5FAFD4E6-9A1C-445A-9C17-427215C00EE4}" srcOrd="3" destOrd="0" presId="urn:microsoft.com/office/officeart/2005/8/layout/hList7"/>
    <dgm:cxn modelId="{2B7AE27E-B7CA-442A-9839-272F24A97175}" type="presParOf" srcId="{CE04DD76-015A-46DD-94D6-539067B65C2B}" destId="{4BDE4080-12DE-4D1E-9668-AE259BAB03B8}" srcOrd="4" destOrd="0" presId="urn:microsoft.com/office/officeart/2005/8/layout/hList7"/>
    <dgm:cxn modelId="{91817755-558D-4398-8F9B-4F9D89348026}" type="presParOf" srcId="{4BDE4080-12DE-4D1E-9668-AE259BAB03B8}" destId="{F6F4B4D8-A14F-4D40-8B13-A5D8E9BA121C}" srcOrd="0" destOrd="0" presId="urn:microsoft.com/office/officeart/2005/8/layout/hList7"/>
    <dgm:cxn modelId="{2BE6DA9F-712C-4D41-A4AA-AFD62A3D1C99}" type="presParOf" srcId="{4BDE4080-12DE-4D1E-9668-AE259BAB03B8}" destId="{36D3A578-D8C1-42C7-AA25-504143CF190F}" srcOrd="1" destOrd="0" presId="urn:microsoft.com/office/officeart/2005/8/layout/hList7"/>
    <dgm:cxn modelId="{F649E03C-3BCA-445D-B167-20D6A24768BB}" type="presParOf" srcId="{4BDE4080-12DE-4D1E-9668-AE259BAB03B8}" destId="{2A51C306-9ED8-4B1C-8B49-1F620AB19EA5}" srcOrd="2" destOrd="0" presId="urn:microsoft.com/office/officeart/2005/8/layout/hList7"/>
    <dgm:cxn modelId="{7EF17956-CD7E-4172-B39A-C84A4B2AEFF4}" type="presParOf" srcId="{4BDE4080-12DE-4D1E-9668-AE259BAB03B8}" destId="{5D6D5B0A-591E-4AD3-9536-AD7E0AD5143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B1C22D-CE0D-49C8-850C-7679701F3B05}" type="doc">
      <dgm:prSet loTypeId="urn:microsoft.com/office/officeart/2005/8/layout/hList7" loCatId="list" qsTypeId="urn:microsoft.com/office/officeart/2005/8/quickstyle/3d3" qsCatId="3D" csTypeId="urn:microsoft.com/office/officeart/2005/8/colors/colorful5" csCatId="colorful" phldr="1"/>
      <dgm:spPr/>
    </dgm:pt>
    <dgm:pt modelId="{18E7E744-4F89-4539-BC8B-1E37BC983CB9}">
      <dgm:prSet phldrT="[Texto]" custT="1"/>
      <dgm:spPr/>
      <dgm:t>
        <a:bodyPr/>
        <a:lstStyle/>
        <a:p>
          <a:pPr algn="ctr">
            <a:spcAft>
              <a:spcPct val="35000"/>
            </a:spcAft>
          </a:pPr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spcAft>
              <a:spcPts val="0"/>
            </a:spcAft>
          </a:pP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Les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gusta dejar marca a través </a:t>
          </a:r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spcAft>
              <a:spcPts val="0"/>
            </a:spcAft>
          </a:pP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emprendimiento.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2E240-9A69-4674-BB3C-C8DF9DCAF435}" type="parTrans" cxnId="{92225F75-DBAC-4859-9C93-3E2DAA653040}">
      <dgm:prSet/>
      <dgm:spPr/>
      <dgm:t>
        <a:bodyPr/>
        <a:lstStyle/>
        <a:p>
          <a:pPr algn="ctr"/>
          <a:endParaRPr lang="es-ES" sz="2400"/>
        </a:p>
      </dgm:t>
    </dgm:pt>
    <dgm:pt modelId="{998EF823-7EA5-45CD-AA27-78B614581F6C}" type="sibTrans" cxnId="{92225F75-DBAC-4859-9C93-3E2DAA653040}">
      <dgm:prSet/>
      <dgm:spPr/>
      <dgm:t>
        <a:bodyPr/>
        <a:lstStyle/>
        <a:p>
          <a:pPr algn="ctr"/>
          <a:endParaRPr lang="es-ES" sz="2400"/>
        </a:p>
      </dgm:t>
    </dgm:pt>
    <dgm:pt modelId="{9801700B-C818-4902-8012-D69A15C1ECEB}">
      <dgm:prSet phldrT="[Texto]" custT="1"/>
      <dgm:spPr>
        <a:solidFill>
          <a:srgbClr val="FF99CC"/>
        </a:solidFill>
      </dgm:spPr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éxito es 99% transpiración y 1% inspiración.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CB6954-DF4B-46A4-8BBA-777373342269}" type="parTrans" cxnId="{F37D9308-A800-4A4E-9013-54E0E11048D2}">
      <dgm:prSet/>
      <dgm:spPr/>
      <dgm:t>
        <a:bodyPr/>
        <a:lstStyle/>
        <a:p>
          <a:pPr algn="ctr"/>
          <a:endParaRPr lang="es-ES" sz="2400"/>
        </a:p>
      </dgm:t>
    </dgm:pt>
    <dgm:pt modelId="{052EFCEA-F9B4-49EC-A364-C35605C06609}" type="sibTrans" cxnId="{F37D9308-A800-4A4E-9013-54E0E11048D2}">
      <dgm:prSet/>
      <dgm:spPr/>
      <dgm:t>
        <a:bodyPr/>
        <a:lstStyle/>
        <a:p>
          <a:pPr algn="ctr"/>
          <a:endParaRPr lang="es-ES" sz="2400"/>
        </a:p>
      </dgm:t>
    </dgm:pt>
    <dgm:pt modelId="{3048973D-2C1F-4623-AA7F-8E2D01EE8651}">
      <dgm:prSet phldrT="[Texto]" custT="1"/>
      <dgm:spPr>
        <a:solidFill>
          <a:srgbClr val="00B050"/>
        </a:solidFill>
      </dgm:spPr>
      <dgm:t>
        <a:bodyPr/>
        <a:lstStyle/>
        <a:p>
          <a:pPr algn="ctr"/>
          <a:endParaRPr lang="es-ES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Saben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equivocarse , y saben que el fracaso  es  no intentarlo de nuevo.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17E362-F270-42E0-9B57-A7B2C72A27CB}" type="parTrans" cxnId="{DE6F1060-F453-4765-88EA-2E6B5A307008}">
      <dgm:prSet/>
      <dgm:spPr/>
      <dgm:t>
        <a:bodyPr/>
        <a:lstStyle/>
        <a:p>
          <a:pPr algn="ctr"/>
          <a:endParaRPr lang="es-ES" sz="2400"/>
        </a:p>
      </dgm:t>
    </dgm:pt>
    <dgm:pt modelId="{1381A609-19A4-4CD1-8870-5B92D8579E0A}" type="sibTrans" cxnId="{DE6F1060-F453-4765-88EA-2E6B5A307008}">
      <dgm:prSet/>
      <dgm:spPr/>
      <dgm:t>
        <a:bodyPr/>
        <a:lstStyle/>
        <a:p>
          <a:pPr algn="ctr"/>
          <a:endParaRPr lang="es-ES" sz="2400"/>
        </a:p>
      </dgm:t>
    </dgm:pt>
    <dgm:pt modelId="{AD7A8D42-E6B2-4E90-8483-D37D2BB9C489}" type="pres">
      <dgm:prSet presAssocID="{E8B1C22D-CE0D-49C8-850C-7679701F3B05}" presName="Name0" presStyleCnt="0">
        <dgm:presLayoutVars>
          <dgm:dir/>
          <dgm:resizeHandles val="exact"/>
        </dgm:presLayoutVars>
      </dgm:prSet>
      <dgm:spPr/>
    </dgm:pt>
    <dgm:pt modelId="{DB379109-A871-4CE3-A278-411C90B21B2D}" type="pres">
      <dgm:prSet presAssocID="{E8B1C22D-CE0D-49C8-850C-7679701F3B05}" presName="fgShape" presStyleLbl="fgShp" presStyleIdx="0" presStyleCnt="1"/>
      <dgm:spPr>
        <a:solidFill>
          <a:srgbClr val="FF0000"/>
        </a:solidFill>
      </dgm:spPr>
    </dgm:pt>
    <dgm:pt modelId="{7702450C-71DB-4EAB-8542-2748FA8624B1}" type="pres">
      <dgm:prSet presAssocID="{E8B1C22D-CE0D-49C8-850C-7679701F3B05}" presName="linComp" presStyleCnt="0"/>
      <dgm:spPr/>
    </dgm:pt>
    <dgm:pt modelId="{80175B70-4DDE-452C-BCB6-6F2F7C84D37F}" type="pres">
      <dgm:prSet presAssocID="{18E7E744-4F89-4539-BC8B-1E37BC983CB9}" presName="compNode" presStyleCnt="0"/>
      <dgm:spPr/>
    </dgm:pt>
    <dgm:pt modelId="{2D4AB80D-E4D3-49E2-A0ED-867809981A6C}" type="pres">
      <dgm:prSet presAssocID="{18E7E744-4F89-4539-BC8B-1E37BC983CB9}" presName="bkgdShape" presStyleLbl="node1" presStyleIdx="0" presStyleCnt="3"/>
      <dgm:spPr/>
      <dgm:t>
        <a:bodyPr/>
        <a:lstStyle/>
        <a:p>
          <a:endParaRPr lang="es-ES"/>
        </a:p>
      </dgm:t>
    </dgm:pt>
    <dgm:pt modelId="{FC9D379E-0428-48D0-AFC3-11A7711C95E1}" type="pres">
      <dgm:prSet presAssocID="{18E7E744-4F89-4539-BC8B-1E37BC983CB9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0136F6-B0E4-4516-9B54-FBA2895BE9DA}" type="pres">
      <dgm:prSet presAssocID="{18E7E744-4F89-4539-BC8B-1E37BC983CB9}" presName="invisiNode" presStyleLbl="node1" presStyleIdx="0" presStyleCnt="3"/>
      <dgm:spPr/>
    </dgm:pt>
    <dgm:pt modelId="{91304B0E-C2BF-4B79-BC65-9CD9DFEE048C}" type="pres">
      <dgm:prSet presAssocID="{18E7E744-4F89-4539-BC8B-1E37BC983CB9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0A719C2-26F5-426A-ADCB-C7570B81E10D}" type="pres">
      <dgm:prSet presAssocID="{998EF823-7EA5-45CD-AA27-78B614581F6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8D5D2A4-477B-41D9-A3B1-4E674BF371D8}" type="pres">
      <dgm:prSet presAssocID="{9801700B-C818-4902-8012-D69A15C1ECEB}" presName="compNode" presStyleCnt="0"/>
      <dgm:spPr/>
    </dgm:pt>
    <dgm:pt modelId="{33405C2C-A2CA-431B-B9F1-F9F1A293B4F7}" type="pres">
      <dgm:prSet presAssocID="{9801700B-C818-4902-8012-D69A15C1ECEB}" presName="bkgdShape" presStyleLbl="node1" presStyleIdx="1" presStyleCnt="3"/>
      <dgm:spPr/>
      <dgm:t>
        <a:bodyPr/>
        <a:lstStyle/>
        <a:p>
          <a:endParaRPr lang="es-ES"/>
        </a:p>
      </dgm:t>
    </dgm:pt>
    <dgm:pt modelId="{080829A3-BFD1-43F9-9347-FDE27BEADA3A}" type="pres">
      <dgm:prSet presAssocID="{9801700B-C818-4902-8012-D69A15C1ECE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0C47E5-0F88-49D4-987F-9B836A2FF032}" type="pres">
      <dgm:prSet presAssocID="{9801700B-C818-4902-8012-D69A15C1ECEB}" presName="invisiNode" presStyleLbl="node1" presStyleIdx="1" presStyleCnt="3"/>
      <dgm:spPr/>
    </dgm:pt>
    <dgm:pt modelId="{7A47F8DA-C496-4A65-BDAD-6C167CEB2E13}" type="pres">
      <dgm:prSet presAssocID="{9801700B-C818-4902-8012-D69A15C1ECEB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4FE74E4-03EE-467B-901B-A0D54739B972}" type="pres">
      <dgm:prSet presAssocID="{052EFCEA-F9B4-49EC-A364-C35605C0660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3DE02E3-ACF7-4B2D-86A8-6E64F8FBB86A}" type="pres">
      <dgm:prSet presAssocID="{3048973D-2C1F-4623-AA7F-8E2D01EE8651}" presName="compNode" presStyleCnt="0"/>
      <dgm:spPr/>
    </dgm:pt>
    <dgm:pt modelId="{72A10552-5136-4D58-BD9E-9630F44B8F22}" type="pres">
      <dgm:prSet presAssocID="{3048973D-2C1F-4623-AA7F-8E2D01EE8651}" presName="bkgdShape" presStyleLbl="node1" presStyleIdx="2" presStyleCnt="3"/>
      <dgm:spPr/>
      <dgm:t>
        <a:bodyPr/>
        <a:lstStyle/>
        <a:p>
          <a:endParaRPr lang="es-ES"/>
        </a:p>
      </dgm:t>
    </dgm:pt>
    <dgm:pt modelId="{347DD91E-9393-435A-BA32-E16ABA7E6DAF}" type="pres">
      <dgm:prSet presAssocID="{3048973D-2C1F-4623-AA7F-8E2D01EE865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C9275E-35D8-43A6-98FA-46461CA2E3BC}" type="pres">
      <dgm:prSet presAssocID="{3048973D-2C1F-4623-AA7F-8E2D01EE8651}" presName="invisiNode" presStyleLbl="node1" presStyleIdx="2" presStyleCnt="3"/>
      <dgm:spPr/>
    </dgm:pt>
    <dgm:pt modelId="{11051AB7-7236-4BF8-ADCD-B2FBA86FD33E}" type="pres">
      <dgm:prSet presAssocID="{3048973D-2C1F-4623-AA7F-8E2D01EE8651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2A957A1-108B-4ACB-A150-F0A149E6C9BD}" type="presOf" srcId="{9801700B-C818-4902-8012-D69A15C1ECEB}" destId="{33405C2C-A2CA-431B-B9F1-F9F1A293B4F7}" srcOrd="0" destOrd="0" presId="urn:microsoft.com/office/officeart/2005/8/layout/hList7"/>
    <dgm:cxn modelId="{DE6F1060-F453-4765-88EA-2E6B5A307008}" srcId="{E8B1C22D-CE0D-49C8-850C-7679701F3B05}" destId="{3048973D-2C1F-4623-AA7F-8E2D01EE8651}" srcOrd="2" destOrd="0" parTransId="{6317E362-F270-42E0-9B57-A7B2C72A27CB}" sibTransId="{1381A609-19A4-4CD1-8870-5B92D8579E0A}"/>
    <dgm:cxn modelId="{1B620484-C88F-490E-8687-2BADF8726DD8}" type="presOf" srcId="{052EFCEA-F9B4-49EC-A364-C35605C06609}" destId="{74FE74E4-03EE-467B-901B-A0D54739B972}" srcOrd="0" destOrd="0" presId="urn:microsoft.com/office/officeart/2005/8/layout/hList7"/>
    <dgm:cxn modelId="{CE88E2AD-7614-4119-B4C3-B038E69B79A5}" type="presOf" srcId="{E8B1C22D-CE0D-49C8-850C-7679701F3B05}" destId="{AD7A8D42-E6B2-4E90-8483-D37D2BB9C489}" srcOrd="0" destOrd="0" presId="urn:microsoft.com/office/officeart/2005/8/layout/hList7"/>
    <dgm:cxn modelId="{935AFAA5-E30E-45F2-A78F-391B1E6817A7}" type="presOf" srcId="{3048973D-2C1F-4623-AA7F-8E2D01EE8651}" destId="{72A10552-5136-4D58-BD9E-9630F44B8F22}" srcOrd="0" destOrd="0" presId="urn:microsoft.com/office/officeart/2005/8/layout/hList7"/>
    <dgm:cxn modelId="{F6289CE9-53C2-4F57-833A-42A9E4416E96}" type="presOf" srcId="{9801700B-C818-4902-8012-D69A15C1ECEB}" destId="{080829A3-BFD1-43F9-9347-FDE27BEADA3A}" srcOrd="1" destOrd="0" presId="urn:microsoft.com/office/officeart/2005/8/layout/hList7"/>
    <dgm:cxn modelId="{1CA218A0-CA7E-4796-8345-3E89FC8DB5AC}" type="presOf" srcId="{3048973D-2C1F-4623-AA7F-8E2D01EE8651}" destId="{347DD91E-9393-435A-BA32-E16ABA7E6DAF}" srcOrd="1" destOrd="0" presId="urn:microsoft.com/office/officeart/2005/8/layout/hList7"/>
    <dgm:cxn modelId="{6FEF296E-FA4C-4FA3-BC1C-D0D2D662E98D}" type="presOf" srcId="{18E7E744-4F89-4539-BC8B-1E37BC983CB9}" destId="{FC9D379E-0428-48D0-AFC3-11A7711C95E1}" srcOrd="1" destOrd="0" presId="urn:microsoft.com/office/officeart/2005/8/layout/hList7"/>
    <dgm:cxn modelId="{F65BE28A-0A5A-44AF-90E9-893AA84408DF}" type="presOf" srcId="{18E7E744-4F89-4539-BC8B-1E37BC983CB9}" destId="{2D4AB80D-E4D3-49E2-A0ED-867809981A6C}" srcOrd="0" destOrd="0" presId="urn:microsoft.com/office/officeart/2005/8/layout/hList7"/>
    <dgm:cxn modelId="{0A2ADCEF-3F16-4E73-847F-172E332F4C2B}" type="presOf" srcId="{998EF823-7EA5-45CD-AA27-78B614581F6C}" destId="{F0A719C2-26F5-426A-ADCB-C7570B81E10D}" srcOrd="0" destOrd="0" presId="urn:microsoft.com/office/officeart/2005/8/layout/hList7"/>
    <dgm:cxn modelId="{F37D9308-A800-4A4E-9013-54E0E11048D2}" srcId="{E8B1C22D-CE0D-49C8-850C-7679701F3B05}" destId="{9801700B-C818-4902-8012-D69A15C1ECEB}" srcOrd="1" destOrd="0" parTransId="{8FCB6954-DF4B-46A4-8BBA-777373342269}" sibTransId="{052EFCEA-F9B4-49EC-A364-C35605C06609}"/>
    <dgm:cxn modelId="{92225F75-DBAC-4859-9C93-3E2DAA653040}" srcId="{E8B1C22D-CE0D-49C8-850C-7679701F3B05}" destId="{18E7E744-4F89-4539-BC8B-1E37BC983CB9}" srcOrd="0" destOrd="0" parTransId="{72B2E240-9A69-4674-BB3C-C8DF9DCAF435}" sibTransId="{998EF823-7EA5-45CD-AA27-78B614581F6C}"/>
    <dgm:cxn modelId="{B62E3B8A-0AEA-4256-B79C-EE1D8FDEA2CA}" type="presParOf" srcId="{AD7A8D42-E6B2-4E90-8483-D37D2BB9C489}" destId="{DB379109-A871-4CE3-A278-411C90B21B2D}" srcOrd="0" destOrd="0" presId="urn:microsoft.com/office/officeart/2005/8/layout/hList7"/>
    <dgm:cxn modelId="{E4E85E94-C4CA-4796-9A26-A0FB686F256C}" type="presParOf" srcId="{AD7A8D42-E6B2-4E90-8483-D37D2BB9C489}" destId="{7702450C-71DB-4EAB-8542-2748FA8624B1}" srcOrd="1" destOrd="0" presId="urn:microsoft.com/office/officeart/2005/8/layout/hList7"/>
    <dgm:cxn modelId="{DC236A6F-F912-4E9E-9AAD-C708783B8CE5}" type="presParOf" srcId="{7702450C-71DB-4EAB-8542-2748FA8624B1}" destId="{80175B70-4DDE-452C-BCB6-6F2F7C84D37F}" srcOrd="0" destOrd="0" presId="urn:microsoft.com/office/officeart/2005/8/layout/hList7"/>
    <dgm:cxn modelId="{4BD97C94-4DBF-4541-851E-5658F9400AD8}" type="presParOf" srcId="{80175B70-4DDE-452C-BCB6-6F2F7C84D37F}" destId="{2D4AB80D-E4D3-49E2-A0ED-867809981A6C}" srcOrd="0" destOrd="0" presId="urn:microsoft.com/office/officeart/2005/8/layout/hList7"/>
    <dgm:cxn modelId="{AD48B22D-42B3-4227-B6BF-0205922932F0}" type="presParOf" srcId="{80175B70-4DDE-452C-BCB6-6F2F7C84D37F}" destId="{FC9D379E-0428-48D0-AFC3-11A7711C95E1}" srcOrd="1" destOrd="0" presId="urn:microsoft.com/office/officeart/2005/8/layout/hList7"/>
    <dgm:cxn modelId="{B265D9D6-BBA0-47BC-9A9F-A52262B9E6FD}" type="presParOf" srcId="{80175B70-4DDE-452C-BCB6-6F2F7C84D37F}" destId="{230136F6-B0E4-4516-9B54-FBA2895BE9DA}" srcOrd="2" destOrd="0" presId="urn:microsoft.com/office/officeart/2005/8/layout/hList7"/>
    <dgm:cxn modelId="{78C693DD-E551-43EA-893B-F6EC19743692}" type="presParOf" srcId="{80175B70-4DDE-452C-BCB6-6F2F7C84D37F}" destId="{91304B0E-C2BF-4B79-BC65-9CD9DFEE048C}" srcOrd="3" destOrd="0" presId="urn:microsoft.com/office/officeart/2005/8/layout/hList7"/>
    <dgm:cxn modelId="{2A4834FB-B0D7-472F-BD91-74AE0217C6BA}" type="presParOf" srcId="{7702450C-71DB-4EAB-8542-2748FA8624B1}" destId="{F0A719C2-26F5-426A-ADCB-C7570B81E10D}" srcOrd="1" destOrd="0" presId="urn:microsoft.com/office/officeart/2005/8/layout/hList7"/>
    <dgm:cxn modelId="{7C6C3163-253A-43C9-96CF-C4956C21AA2D}" type="presParOf" srcId="{7702450C-71DB-4EAB-8542-2748FA8624B1}" destId="{48D5D2A4-477B-41D9-A3B1-4E674BF371D8}" srcOrd="2" destOrd="0" presId="urn:microsoft.com/office/officeart/2005/8/layout/hList7"/>
    <dgm:cxn modelId="{3883A66A-99E8-4679-8521-4F88B6122ABA}" type="presParOf" srcId="{48D5D2A4-477B-41D9-A3B1-4E674BF371D8}" destId="{33405C2C-A2CA-431B-B9F1-F9F1A293B4F7}" srcOrd="0" destOrd="0" presId="urn:microsoft.com/office/officeart/2005/8/layout/hList7"/>
    <dgm:cxn modelId="{427C0514-7FC6-40EB-9134-6BB2C9914AF6}" type="presParOf" srcId="{48D5D2A4-477B-41D9-A3B1-4E674BF371D8}" destId="{080829A3-BFD1-43F9-9347-FDE27BEADA3A}" srcOrd="1" destOrd="0" presId="urn:microsoft.com/office/officeart/2005/8/layout/hList7"/>
    <dgm:cxn modelId="{2AD9EAC0-A237-42A2-A991-3D5EDE6F4884}" type="presParOf" srcId="{48D5D2A4-477B-41D9-A3B1-4E674BF371D8}" destId="{A30C47E5-0F88-49D4-987F-9B836A2FF032}" srcOrd="2" destOrd="0" presId="urn:microsoft.com/office/officeart/2005/8/layout/hList7"/>
    <dgm:cxn modelId="{EF8F74E3-F49D-4E24-A687-4E292DF1470E}" type="presParOf" srcId="{48D5D2A4-477B-41D9-A3B1-4E674BF371D8}" destId="{7A47F8DA-C496-4A65-BDAD-6C167CEB2E13}" srcOrd="3" destOrd="0" presId="urn:microsoft.com/office/officeart/2005/8/layout/hList7"/>
    <dgm:cxn modelId="{96F0EB2A-DD10-4EC8-ABE2-69C94D873495}" type="presParOf" srcId="{7702450C-71DB-4EAB-8542-2748FA8624B1}" destId="{74FE74E4-03EE-467B-901B-A0D54739B972}" srcOrd="3" destOrd="0" presId="urn:microsoft.com/office/officeart/2005/8/layout/hList7"/>
    <dgm:cxn modelId="{E2A7011D-85DC-41DA-9CBA-BF6AEFB7DE2B}" type="presParOf" srcId="{7702450C-71DB-4EAB-8542-2748FA8624B1}" destId="{63DE02E3-ACF7-4B2D-86A8-6E64F8FBB86A}" srcOrd="4" destOrd="0" presId="urn:microsoft.com/office/officeart/2005/8/layout/hList7"/>
    <dgm:cxn modelId="{0FC45B1E-284D-4F99-B078-3BF5ADDC4678}" type="presParOf" srcId="{63DE02E3-ACF7-4B2D-86A8-6E64F8FBB86A}" destId="{72A10552-5136-4D58-BD9E-9630F44B8F22}" srcOrd="0" destOrd="0" presId="urn:microsoft.com/office/officeart/2005/8/layout/hList7"/>
    <dgm:cxn modelId="{BD04BEF9-62CE-467E-8404-EA0FFC1544B7}" type="presParOf" srcId="{63DE02E3-ACF7-4B2D-86A8-6E64F8FBB86A}" destId="{347DD91E-9393-435A-BA32-E16ABA7E6DAF}" srcOrd="1" destOrd="0" presId="urn:microsoft.com/office/officeart/2005/8/layout/hList7"/>
    <dgm:cxn modelId="{9661A8B3-9912-47E7-A043-4E05625BA2CE}" type="presParOf" srcId="{63DE02E3-ACF7-4B2D-86A8-6E64F8FBB86A}" destId="{3CC9275E-35D8-43A6-98FA-46461CA2E3BC}" srcOrd="2" destOrd="0" presId="urn:microsoft.com/office/officeart/2005/8/layout/hList7"/>
    <dgm:cxn modelId="{63E5956B-750E-40BD-A118-EC7B4CF9D539}" type="presParOf" srcId="{63DE02E3-ACF7-4B2D-86A8-6E64F8FBB86A}" destId="{11051AB7-7236-4BF8-ADCD-B2FBA86FD33E}" srcOrd="3" destOrd="0" presId="urn:microsoft.com/office/officeart/2005/8/layout/hList7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FF9351-302F-4EC3-869C-BC13A6F68988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BBD617CF-C7FE-49FC-B82D-3750F939701E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Constancia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0BC037-6AF6-4F2E-94A1-E0AB774F9096}" type="parTrans" cxnId="{575FB0F1-778A-4C5D-9A30-873F846F64B1}">
      <dgm:prSet/>
      <dgm:spPr/>
      <dgm:t>
        <a:bodyPr/>
        <a:lstStyle/>
        <a:p>
          <a:endParaRPr lang="es-ES"/>
        </a:p>
      </dgm:t>
    </dgm:pt>
    <dgm:pt modelId="{65C84212-C48E-4FF5-9B28-2EBB5D8E5E24}" type="sibTrans" cxnId="{575FB0F1-778A-4C5D-9A30-873F846F64B1}">
      <dgm:prSet/>
      <dgm:spPr/>
      <dgm:t>
        <a:bodyPr/>
        <a:lstStyle/>
        <a:p>
          <a:endParaRPr lang="es-ES"/>
        </a:p>
      </dgm:t>
    </dgm:pt>
    <dgm:pt modelId="{AE91BE1F-9AE5-43A7-83A9-598F9D5C72B0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Sociable, encantador, capacidad de convocatoria de empuje.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5AECF4-782C-4E30-A970-13582503B3A6}" type="parTrans" cxnId="{7E4FECA6-8D4C-4B8E-A4A8-22368C31A952}">
      <dgm:prSet/>
      <dgm:spPr/>
      <dgm:t>
        <a:bodyPr/>
        <a:lstStyle/>
        <a:p>
          <a:endParaRPr lang="es-ES"/>
        </a:p>
      </dgm:t>
    </dgm:pt>
    <dgm:pt modelId="{F3BA4415-9705-4579-8E6F-912FFC7777BF}" type="sibTrans" cxnId="{7E4FECA6-8D4C-4B8E-A4A8-22368C31A952}">
      <dgm:prSet/>
      <dgm:spPr/>
      <dgm:t>
        <a:bodyPr/>
        <a:lstStyle/>
        <a:p>
          <a:endParaRPr lang="es-ES"/>
        </a:p>
      </dgm:t>
    </dgm:pt>
    <dgm:pt modelId="{86379CDA-48B1-422F-88FD-84D2E5FCDD6C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Intuición, visión de futuro.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68304A-A303-4760-9712-864A9FD26215}" type="parTrans" cxnId="{215B56D6-6BE1-473F-9856-98D514617F42}">
      <dgm:prSet/>
      <dgm:spPr/>
      <dgm:t>
        <a:bodyPr/>
        <a:lstStyle/>
        <a:p>
          <a:endParaRPr lang="es-ES"/>
        </a:p>
      </dgm:t>
    </dgm:pt>
    <dgm:pt modelId="{80035906-2A5A-41CC-A165-1721D6682924}" type="sibTrans" cxnId="{215B56D6-6BE1-473F-9856-98D514617F42}">
      <dgm:prSet/>
      <dgm:spPr/>
      <dgm:t>
        <a:bodyPr/>
        <a:lstStyle/>
        <a:p>
          <a:endParaRPr lang="es-ES"/>
        </a:p>
      </dgm:t>
    </dgm:pt>
    <dgm:pt modelId="{7BD2C2D2-EFCD-47B3-B483-E99F02CB0570}">
      <dgm:prSet phldrT="[Texto]" custT="1"/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autocritica.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3CE04A-8AAA-4222-857B-1C51D714F216}" type="parTrans" cxnId="{1ED6D500-A9D5-4785-8858-1971D01EAAC6}">
      <dgm:prSet/>
      <dgm:spPr/>
      <dgm:t>
        <a:bodyPr/>
        <a:lstStyle/>
        <a:p>
          <a:endParaRPr lang="es-ES"/>
        </a:p>
      </dgm:t>
    </dgm:pt>
    <dgm:pt modelId="{E01A1CC6-6BC5-4BE3-B6BF-8BAE9BFFB44D}" type="sibTrans" cxnId="{1ED6D500-A9D5-4785-8858-1971D01EAAC6}">
      <dgm:prSet/>
      <dgm:spPr/>
      <dgm:t>
        <a:bodyPr/>
        <a:lstStyle/>
        <a:p>
          <a:endParaRPr lang="es-ES"/>
        </a:p>
      </dgm:t>
    </dgm:pt>
    <dgm:pt modelId="{FCA7C2B7-902B-4230-B071-55E1C656FF3C}">
      <dgm:prSet phldrT="[Texto]" custT="1"/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Capacidad de  innovar </a:t>
          </a:r>
          <a:endParaRPr lang="es-ES" sz="1400" b="1" dirty="0">
            <a:solidFill>
              <a:schemeClr val="tx1"/>
            </a:solidFill>
          </a:endParaRPr>
        </a:p>
      </dgm:t>
    </dgm:pt>
    <dgm:pt modelId="{763F6908-41A9-44C2-AF0F-C7E57D58C3BF}" type="parTrans" cxnId="{D82B9881-8578-4173-B587-AAE00412DF5C}">
      <dgm:prSet/>
      <dgm:spPr/>
      <dgm:t>
        <a:bodyPr/>
        <a:lstStyle/>
        <a:p>
          <a:endParaRPr lang="es-ES"/>
        </a:p>
      </dgm:t>
    </dgm:pt>
    <dgm:pt modelId="{2A1F6E6D-34B2-4AE3-ACA5-784281F2367B}" type="sibTrans" cxnId="{D82B9881-8578-4173-B587-AAE00412DF5C}">
      <dgm:prSet/>
      <dgm:spPr/>
      <dgm:t>
        <a:bodyPr/>
        <a:lstStyle/>
        <a:p>
          <a:endParaRPr lang="es-ES"/>
        </a:p>
      </dgm:t>
    </dgm:pt>
    <dgm:pt modelId="{24DC2533-EA25-4C48-AD41-6480AF2C6377}" type="pres">
      <dgm:prSet presAssocID="{B5FF9351-302F-4EC3-869C-BC13A6F689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3DAB67-C24C-46DF-B0EA-932C82DC5CB3}" type="pres">
      <dgm:prSet presAssocID="{BBD617CF-C7FE-49FC-B82D-3750F939701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3BE7F8-A64F-40DC-98FC-CA8BD9CCE42C}" type="pres">
      <dgm:prSet presAssocID="{65C84212-C48E-4FF5-9B28-2EBB5D8E5E24}" presName="sibTrans" presStyleLbl="sibTrans2D1" presStyleIdx="0" presStyleCnt="5"/>
      <dgm:spPr/>
      <dgm:t>
        <a:bodyPr/>
        <a:lstStyle/>
        <a:p>
          <a:endParaRPr lang="es-MX"/>
        </a:p>
      </dgm:t>
    </dgm:pt>
    <dgm:pt modelId="{013DA4C2-1CAC-4E61-B9BA-B5A2E6662E56}" type="pres">
      <dgm:prSet presAssocID="{65C84212-C48E-4FF5-9B28-2EBB5D8E5E24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890A6AAE-0178-40CA-9BA5-80EFCB352C1F}" type="pres">
      <dgm:prSet presAssocID="{AE91BE1F-9AE5-43A7-83A9-598F9D5C72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E44ED4-78DC-484B-804B-BA18B13FF07C}" type="pres">
      <dgm:prSet presAssocID="{F3BA4415-9705-4579-8E6F-912FFC7777BF}" presName="sibTrans" presStyleLbl="sibTrans2D1" presStyleIdx="1" presStyleCnt="5"/>
      <dgm:spPr/>
      <dgm:t>
        <a:bodyPr/>
        <a:lstStyle/>
        <a:p>
          <a:endParaRPr lang="es-MX"/>
        </a:p>
      </dgm:t>
    </dgm:pt>
    <dgm:pt modelId="{CE3623F6-4120-456A-A3E6-C0A5C543C1D1}" type="pres">
      <dgm:prSet presAssocID="{F3BA4415-9705-4579-8E6F-912FFC7777BF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5F4137D5-3000-407F-BC51-5B1400FB71D3}" type="pres">
      <dgm:prSet presAssocID="{86379CDA-48B1-422F-88FD-84D2E5FCDD6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020DE5-D05B-4BB5-AF75-78FE231FA54B}" type="pres">
      <dgm:prSet presAssocID="{80035906-2A5A-41CC-A165-1721D6682924}" presName="sibTrans" presStyleLbl="sibTrans2D1" presStyleIdx="2" presStyleCnt="5"/>
      <dgm:spPr/>
      <dgm:t>
        <a:bodyPr/>
        <a:lstStyle/>
        <a:p>
          <a:endParaRPr lang="es-MX"/>
        </a:p>
      </dgm:t>
    </dgm:pt>
    <dgm:pt modelId="{0D1B4B60-C019-490B-9517-F3CBECFDB6F9}" type="pres">
      <dgm:prSet presAssocID="{80035906-2A5A-41CC-A165-1721D6682924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61F68A4C-F158-474E-A510-DCE8B6E9B05E}" type="pres">
      <dgm:prSet presAssocID="{7BD2C2D2-EFCD-47B3-B483-E99F02CB05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BB0484-FB1F-486F-A93E-9B5C215ABD5A}" type="pres">
      <dgm:prSet presAssocID="{E01A1CC6-6BC5-4BE3-B6BF-8BAE9BFFB44D}" presName="sibTrans" presStyleLbl="sibTrans2D1" presStyleIdx="3" presStyleCnt="5"/>
      <dgm:spPr/>
      <dgm:t>
        <a:bodyPr/>
        <a:lstStyle/>
        <a:p>
          <a:endParaRPr lang="es-MX"/>
        </a:p>
      </dgm:t>
    </dgm:pt>
    <dgm:pt modelId="{3611BB9F-BB13-4744-A5AD-D55FB5943055}" type="pres">
      <dgm:prSet presAssocID="{E01A1CC6-6BC5-4BE3-B6BF-8BAE9BFFB44D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07518B47-F7CF-4193-AE50-D1CACEBC5B20}" type="pres">
      <dgm:prSet presAssocID="{FCA7C2B7-902B-4230-B071-55E1C656FF3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669FE6-5B88-423D-8D98-A5E127471442}" type="pres">
      <dgm:prSet presAssocID="{2A1F6E6D-34B2-4AE3-ACA5-784281F2367B}" presName="sibTrans" presStyleLbl="sibTrans2D1" presStyleIdx="4" presStyleCnt="5"/>
      <dgm:spPr/>
      <dgm:t>
        <a:bodyPr/>
        <a:lstStyle/>
        <a:p>
          <a:endParaRPr lang="es-MX"/>
        </a:p>
      </dgm:t>
    </dgm:pt>
    <dgm:pt modelId="{D0CE1164-12C0-402A-9659-64C5AC9A64BF}" type="pres">
      <dgm:prSet presAssocID="{2A1F6E6D-34B2-4AE3-ACA5-784281F2367B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6491A981-551E-4758-B221-BD4BBB217037}" type="presOf" srcId="{AE91BE1F-9AE5-43A7-83A9-598F9D5C72B0}" destId="{890A6AAE-0178-40CA-9BA5-80EFCB352C1F}" srcOrd="0" destOrd="0" presId="urn:microsoft.com/office/officeart/2005/8/layout/cycle2"/>
    <dgm:cxn modelId="{575FB0F1-778A-4C5D-9A30-873F846F64B1}" srcId="{B5FF9351-302F-4EC3-869C-BC13A6F68988}" destId="{BBD617CF-C7FE-49FC-B82D-3750F939701E}" srcOrd="0" destOrd="0" parTransId="{130BC037-6AF6-4F2E-94A1-E0AB774F9096}" sibTransId="{65C84212-C48E-4FF5-9B28-2EBB5D8E5E24}"/>
    <dgm:cxn modelId="{FE9C9F09-FDFA-40D3-BE7C-0D78EC4584C0}" type="presOf" srcId="{86379CDA-48B1-422F-88FD-84D2E5FCDD6C}" destId="{5F4137D5-3000-407F-BC51-5B1400FB71D3}" srcOrd="0" destOrd="0" presId="urn:microsoft.com/office/officeart/2005/8/layout/cycle2"/>
    <dgm:cxn modelId="{29719485-A129-4F6F-BD2B-F18BC4E387CA}" type="presOf" srcId="{80035906-2A5A-41CC-A165-1721D6682924}" destId="{22020DE5-D05B-4BB5-AF75-78FE231FA54B}" srcOrd="0" destOrd="0" presId="urn:microsoft.com/office/officeart/2005/8/layout/cycle2"/>
    <dgm:cxn modelId="{89C15CA8-1C6B-4802-B7D0-84218CA5C845}" type="presOf" srcId="{7BD2C2D2-EFCD-47B3-B483-E99F02CB0570}" destId="{61F68A4C-F158-474E-A510-DCE8B6E9B05E}" srcOrd="0" destOrd="0" presId="urn:microsoft.com/office/officeart/2005/8/layout/cycle2"/>
    <dgm:cxn modelId="{417A6A23-BC8A-43E5-84B4-2A2FD69EA04C}" type="presOf" srcId="{F3BA4415-9705-4579-8E6F-912FFC7777BF}" destId="{CE3623F6-4120-456A-A3E6-C0A5C543C1D1}" srcOrd="1" destOrd="0" presId="urn:microsoft.com/office/officeart/2005/8/layout/cycle2"/>
    <dgm:cxn modelId="{E2EF8A11-D051-4DD9-9621-2F568F6A4D27}" type="presOf" srcId="{65C84212-C48E-4FF5-9B28-2EBB5D8E5E24}" destId="{A13BE7F8-A64F-40DC-98FC-CA8BD9CCE42C}" srcOrd="0" destOrd="0" presId="urn:microsoft.com/office/officeart/2005/8/layout/cycle2"/>
    <dgm:cxn modelId="{72C5DFC2-3388-44BE-AAAD-1D37DC6088A7}" type="presOf" srcId="{F3BA4415-9705-4579-8E6F-912FFC7777BF}" destId="{98E44ED4-78DC-484B-804B-BA18B13FF07C}" srcOrd="0" destOrd="0" presId="urn:microsoft.com/office/officeart/2005/8/layout/cycle2"/>
    <dgm:cxn modelId="{215B56D6-6BE1-473F-9856-98D514617F42}" srcId="{B5FF9351-302F-4EC3-869C-BC13A6F68988}" destId="{86379CDA-48B1-422F-88FD-84D2E5FCDD6C}" srcOrd="2" destOrd="0" parTransId="{BD68304A-A303-4760-9712-864A9FD26215}" sibTransId="{80035906-2A5A-41CC-A165-1721D6682924}"/>
    <dgm:cxn modelId="{8641C28D-7B13-41B1-B468-CAF39A4A9078}" type="presOf" srcId="{2A1F6E6D-34B2-4AE3-ACA5-784281F2367B}" destId="{C5669FE6-5B88-423D-8D98-A5E127471442}" srcOrd="0" destOrd="0" presId="urn:microsoft.com/office/officeart/2005/8/layout/cycle2"/>
    <dgm:cxn modelId="{1ED6D500-A9D5-4785-8858-1971D01EAAC6}" srcId="{B5FF9351-302F-4EC3-869C-BC13A6F68988}" destId="{7BD2C2D2-EFCD-47B3-B483-E99F02CB0570}" srcOrd="3" destOrd="0" parTransId="{543CE04A-8AAA-4222-857B-1C51D714F216}" sibTransId="{E01A1CC6-6BC5-4BE3-B6BF-8BAE9BFFB44D}"/>
    <dgm:cxn modelId="{3F1CE2AF-1F00-4C9F-A2F0-4C566954C44D}" type="presOf" srcId="{65C84212-C48E-4FF5-9B28-2EBB5D8E5E24}" destId="{013DA4C2-1CAC-4E61-B9BA-B5A2E6662E56}" srcOrd="1" destOrd="0" presId="urn:microsoft.com/office/officeart/2005/8/layout/cycle2"/>
    <dgm:cxn modelId="{97825AF5-96C9-4DC5-B096-0CE932DBE793}" type="presOf" srcId="{FCA7C2B7-902B-4230-B071-55E1C656FF3C}" destId="{07518B47-F7CF-4193-AE50-D1CACEBC5B20}" srcOrd="0" destOrd="0" presId="urn:microsoft.com/office/officeart/2005/8/layout/cycle2"/>
    <dgm:cxn modelId="{5A483CBD-3F96-45DF-8B85-7E04FA3DF6D7}" type="presOf" srcId="{80035906-2A5A-41CC-A165-1721D6682924}" destId="{0D1B4B60-C019-490B-9517-F3CBECFDB6F9}" srcOrd="1" destOrd="0" presId="urn:microsoft.com/office/officeart/2005/8/layout/cycle2"/>
    <dgm:cxn modelId="{1CC3BB10-0AE6-461C-9EFA-496851B78FE8}" type="presOf" srcId="{E01A1CC6-6BC5-4BE3-B6BF-8BAE9BFFB44D}" destId="{3611BB9F-BB13-4744-A5AD-D55FB5943055}" srcOrd="1" destOrd="0" presId="urn:microsoft.com/office/officeart/2005/8/layout/cycle2"/>
    <dgm:cxn modelId="{D82B9881-8578-4173-B587-AAE00412DF5C}" srcId="{B5FF9351-302F-4EC3-869C-BC13A6F68988}" destId="{FCA7C2B7-902B-4230-B071-55E1C656FF3C}" srcOrd="4" destOrd="0" parTransId="{763F6908-41A9-44C2-AF0F-C7E57D58C3BF}" sibTransId="{2A1F6E6D-34B2-4AE3-ACA5-784281F2367B}"/>
    <dgm:cxn modelId="{7E4FECA6-8D4C-4B8E-A4A8-22368C31A952}" srcId="{B5FF9351-302F-4EC3-869C-BC13A6F68988}" destId="{AE91BE1F-9AE5-43A7-83A9-598F9D5C72B0}" srcOrd="1" destOrd="0" parTransId="{725AECF4-782C-4E30-A970-13582503B3A6}" sibTransId="{F3BA4415-9705-4579-8E6F-912FFC7777BF}"/>
    <dgm:cxn modelId="{D0059C67-D469-49D3-8F39-FFE2B4882DB8}" type="presOf" srcId="{BBD617CF-C7FE-49FC-B82D-3750F939701E}" destId="{7F3DAB67-C24C-46DF-B0EA-932C82DC5CB3}" srcOrd="0" destOrd="0" presId="urn:microsoft.com/office/officeart/2005/8/layout/cycle2"/>
    <dgm:cxn modelId="{8EB9BAF8-73A0-4F81-82C8-2F88FEA56A2E}" type="presOf" srcId="{2A1F6E6D-34B2-4AE3-ACA5-784281F2367B}" destId="{D0CE1164-12C0-402A-9659-64C5AC9A64BF}" srcOrd="1" destOrd="0" presId="urn:microsoft.com/office/officeart/2005/8/layout/cycle2"/>
    <dgm:cxn modelId="{880FEBCD-6929-4055-AFC2-706BD64278A7}" type="presOf" srcId="{E01A1CC6-6BC5-4BE3-B6BF-8BAE9BFFB44D}" destId="{0DBB0484-FB1F-486F-A93E-9B5C215ABD5A}" srcOrd="0" destOrd="0" presId="urn:microsoft.com/office/officeart/2005/8/layout/cycle2"/>
    <dgm:cxn modelId="{BBEA2CAD-C8D8-4900-B1EA-EB1BD2BC8F50}" type="presOf" srcId="{B5FF9351-302F-4EC3-869C-BC13A6F68988}" destId="{24DC2533-EA25-4C48-AD41-6480AF2C6377}" srcOrd="0" destOrd="0" presId="urn:microsoft.com/office/officeart/2005/8/layout/cycle2"/>
    <dgm:cxn modelId="{3E26013E-F678-424B-A6A6-26258ECBFAA9}" type="presParOf" srcId="{24DC2533-EA25-4C48-AD41-6480AF2C6377}" destId="{7F3DAB67-C24C-46DF-B0EA-932C82DC5CB3}" srcOrd="0" destOrd="0" presId="urn:microsoft.com/office/officeart/2005/8/layout/cycle2"/>
    <dgm:cxn modelId="{6E54F6DD-5D91-43C8-AF8C-126D761BE5A8}" type="presParOf" srcId="{24DC2533-EA25-4C48-AD41-6480AF2C6377}" destId="{A13BE7F8-A64F-40DC-98FC-CA8BD9CCE42C}" srcOrd="1" destOrd="0" presId="urn:microsoft.com/office/officeart/2005/8/layout/cycle2"/>
    <dgm:cxn modelId="{EC1C4388-9244-4599-B2D0-4C7EF5CF8ABB}" type="presParOf" srcId="{A13BE7F8-A64F-40DC-98FC-CA8BD9CCE42C}" destId="{013DA4C2-1CAC-4E61-B9BA-B5A2E6662E56}" srcOrd="0" destOrd="0" presId="urn:microsoft.com/office/officeart/2005/8/layout/cycle2"/>
    <dgm:cxn modelId="{326C23C8-08EF-4C73-A171-CE9767799C1F}" type="presParOf" srcId="{24DC2533-EA25-4C48-AD41-6480AF2C6377}" destId="{890A6AAE-0178-40CA-9BA5-80EFCB352C1F}" srcOrd="2" destOrd="0" presId="urn:microsoft.com/office/officeart/2005/8/layout/cycle2"/>
    <dgm:cxn modelId="{C7FDD667-23D3-49F7-9331-DD7E0F9F3BFC}" type="presParOf" srcId="{24DC2533-EA25-4C48-AD41-6480AF2C6377}" destId="{98E44ED4-78DC-484B-804B-BA18B13FF07C}" srcOrd="3" destOrd="0" presId="urn:microsoft.com/office/officeart/2005/8/layout/cycle2"/>
    <dgm:cxn modelId="{0D6C4F68-0E25-42F5-844F-62EB20A757EC}" type="presParOf" srcId="{98E44ED4-78DC-484B-804B-BA18B13FF07C}" destId="{CE3623F6-4120-456A-A3E6-C0A5C543C1D1}" srcOrd="0" destOrd="0" presId="urn:microsoft.com/office/officeart/2005/8/layout/cycle2"/>
    <dgm:cxn modelId="{2297BD64-7B9F-41DC-A7BE-974C3197E1F4}" type="presParOf" srcId="{24DC2533-EA25-4C48-AD41-6480AF2C6377}" destId="{5F4137D5-3000-407F-BC51-5B1400FB71D3}" srcOrd="4" destOrd="0" presId="urn:microsoft.com/office/officeart/2005/8/layout/cycle2"/>
    <dgm:cxn modelId="{5BDA798F-CA1E-4F0A-82F1-F2BDEDDF2EBE}" type="presParOf" srcId="{24DC2533-EA25-4C48-AD41-6480AF2C6377}" destId="{22020DE5-D05B-4BB5-AF75-78FE231FA54B}" srcOrd="5" destOrd="0" presId="urn:microsoft.com/office/officeart/2005/8/layout/cycle2"/>
    <dgm:cxn modelId="{0CAF13F0-5780-4835-8BC8-BD3F6EC81485}" type="presParOf" srcId="{22020DE5-D05B-4BB5-AF75-78FE231FA54B}" destId="{0D1B4B60-C019-490B-9517-F3CBECFDB6F9}" srcOrd="0" destOrd="0" presId="urn:microsoft.com/office/officeart/2005/8/layout/cycle2"/>
    <dgm:cxn modelId="{7B706CB4-25C9-45FA-AB47-AB48A5C8571F}" type="presParOf" srcId="{24DC2533-EA25-4C48-AD41-6480AF2C6377}" destId="{61F68A4C-F158-474E-A510-DCE8B6E9B05E}" srcOrd="6" destOrd="0" presId="urn:microsoft.com/office/officeart/2005/8/layout/cycle2"/>
    <dgm:cxn modelId="{EB1D611A-B190-4BD4-99E6-6F7CC951BE6E}" type="presParOf" srcId="{24DC2533-EA25-4C48-AD41-6480AF2C6377}" destId="{0DBB0484-FB1F-486F-A93E-9B5C215ABD5A}" srcOrd="7" destOrd="0" presId="urn:microsoft.com/office/officeart/2005/8/layout/cycle2"/>
    <dgm:cxn modelId="{18823AAC-343D-4E06-8F17-640E6306A4FF}" type="presParOf" srcId="{0DBB0484-FB1F-486F-A93E-9B5C215ABD5A}" destId="{3611BB9F-BB13-4744-A5AD-D55FB5943055}" srcOrd="0" destOrd="0" presId="urn:microsoft.com/office/officeart/2005/8/layout/cycle2"/>
    <dgm:cxn modelId="{6A19DA02-1F02-4FDB-811C-4D50D6C11742}" type="presParOf" srcId="{24DC2533-EA25-4C48-AD41-6480AF2C6377}" destId="{07518B47-F7CF-4193-AE50-D1CACEBC5B20}" srcOrd="8" destOrd="0" presId="urn:microsoft.com/office/officeart/2005/8/layout/cycle2"/>
    <dgm:cxn modelId="{E6C0CF7F-098F-4EB8-922A-3CDC1AA82960}" type="presParOf" srcId="{24DC2533-EA25-4C48-AD41-6480AF2C6377}" destId="{C5669FE6-5B88-423D-8D98-A5E127471442}" srcOrd="9" destOrd="0" presId="urn:microsoft.com/office/officeart/2005/8/layout/cycle2"/>
    <dgm:cxn modelId="{DE93F96D-62BA-4A84-AE36-9CFF415E92EE}" type="presParOf" srcId="{C5669FE6-5B88-423D-8D98-A5E127471442}" destId="{D0CE1164-12C0-402A-9659-64C5AC9A64B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CC915C-81CD-4C55-8D9E-16F2BA8A5609}" type="doc">
      <dgm:prSet loTypeId="urn:microsoft.com/office/officeart/2005/8/layout/cycle2" loCatId="cycle" qsTypeId="urn:microsoft.com/office/officeart/2005/8/quickstyle/simple3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C9AB0096-81E2-4284-A20C-B47CF80E9764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entender los procedimientos legales. 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84A8D0-E48B-41A0-9CF9-D29730F6C164}" type="parTrans" cxnId="{56D7F5E4-1E64-4AFF-A70D-6FC84000E6D6}">
      <dgm:prSet/>
      <dgm:spPr/>
      <dgm:t>
        <a:bodyPr/>
        <a:lstStyle/>
        <a:p>
          <a:pPr algn="ctr"/>
          <a:endParaRPr lang="es-ES"/>
        </a:p>
      </dgm:t>
    </dgm:pt>
    <dgm:pt modelId="{7A8DE020-9F23-4923-82BC-E1985201FE80}" type="sibTrans" cxnId="{56D7F5E4-1E64-4AFF-A70D-6FC84000E6D6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/>
        </a:p>
      </dgm:t>
    </dgm:pt>
    <dgm:pt modelId="{1AB6B11F-5A91-4623-8D5E-74A1FBF4EBDB}">
      <dgm:prSet phldrT="[Texto]"/>
      <dgm:spPr>
        <a:solidFill>
          <a:srgbClr val="FF99CC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Inteligencia capacidad </a:t>
          </a:r>
        </a:p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asociación.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45B499-3971-4F1D-8291-5FE339058DEA}" type="parTrans" cxnId="{1A150031-56A0-4B2F-85BF-62561B2BE231}">
      <dgm:prSet/>
      <dgm:spPr/>
      <dgm:t>
        <a:bodyPr/>
        <a:lstStyle/>
        <a:p>
          <a:pPr algn="ctr"/>
          <a:endParaRPr lang="es-ES"/>
        </a:p>
      </dgm:t>
    </dgm:pt>
    <dgm:pt modelId="{61FDB93F-4E08-4D06-9D9E-F35D303073A6}" type="sibTrans" cxnId="{1A150031-56A0-4B2F-85BF-62561B2BE231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/>
        </a:p>
      </dgm:t>
    </dgm:pt>
    <dgm:pt modelId="{18AFEA22-6501-4CAC-A2E1-EAAA6A04CCBE}">
      <dgm:prSet phldrT="[Texto]"/>
      <dgm:spPr>
        <a:solidFill>
          <a:srgbClr val="CC66F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Capacidad de medir y  asumir riesgos</a:t>
          </a:r>
          <a:r>
            <a:rPr lang="es-ES" dirty="0" smtClean="0"/>
            <a:t>.</a:t>
          </a:r>
          <a:endParaRPr lang="es-ES" dirty="0"/>
        </a:p>
      </dgm:t>
    </dgm:pt>
    <dgm:pt modelId="{C4A472DF-8CDC-4C9A-A671-B00EFB88B7C8}" type="parTrans" cxnId="{3D6AB8D8-F510-4D2E-83BB-9AF66319492C}">
      <dgm:prSet/>
      <dgm:spPr/>
      <dgm:t>
        <a:bodyPr/>
        <a:lstStyle/>
        <a:p>
          <a:pPr algn="ctr"/>
          <a:endParaRPr lang="es-ES"/>
        </a:p>
      </dgm:t>
    </dgm:pt>
    <dgm:pt modelId="{3DA4069F-11C0-4A82-82D4-D8872ACCA64F}" type="sibTrans" cxnId="{3D6AB8D8-F510-4D2E-83BB-9AF66319492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/>
        </a:p>
      </dgm:t>
    </dgm:pt>
    <dgm:pt modelId="{AF480266-F31F-4C9C-A57F-0D76A8BAD01E}">
      <dgm:prSet phldrT="[Texto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Generación de ideas.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5CA59-8CF6-4C04-8183-338E901D1268}" type="parTrans" cxnId="{C3B73859-7403-4403-BF55-07E07C085FBF}">
      <dgm:prSet/>
      <dgm:spPr/>
      <dgm:t>
        <a:bodyPr/>
        <a:lstStyle/>
        <a:p>
          <a:pPr algn="ctr"/>
          <a:endParaRPr lang="es-ES"/>
        </a:p>
      </dgm:t>
    </dgm:pt>
    <dgm:pt modelId="{8CEAF99B-BE91-48BE-B85D-CF1E8C317EC5}" type="sibTrans" cxnId="{C3B73859-7403-4403-BF55-07E07C085FBF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/>
        </a:p>
      </dgm:t>
    </dgm:pt>
    <dgm:pt modelId="{22DC03EF-0964-404A-8033-6E10CD50C81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ES" sz="17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Inteligencia capacidad de análisis. </a:t>
          </a:r>
          <a:endParaRPr lang="es-ES" sz="17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25147E-A95C-4A36-B96B-C475AED565D6}" type="parTrans" cxnId="{30FAA351-CD72-4A95-9ABD-E6A5925E8687}">
      <dgm:prSet/>
      <dgm:spPr/>
      <dgm:t>
        <a:bodyPr/>
        <a:lstStyle/>
        <a:p>
          <a:pPr algn="ctr"/>
          <a:endParaRPr lang="es-ES"/>
        </a:p>
      </dgm:t>
    </dgm:pt>
    <dgm:pt modelId="{8E6B022D-C508-4E1E-8F88-0C2BC9CC9051}" type="sibTrans" cxnId="{30FAA351-CD72-4A95-9ABD-E6A5925E868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ES"/>
        </a:p>
      </dgm:t>
    </dgm:pt>
    <dgm:pt modelId="{09A72CD7-ACCE-45B5-831C-1D9FAF6A1441}" type="pres">
      <dgm:prSet presAssocID="{F1CC915C-81CD-4C55-8D9E-16F2BA8A560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5261A4D-5A7C-4D31-A62E-961111D9FFF7}" type="pres">
      <dgm:prSet presAssocID="{C9AB0096-81E2-4284-A20C-B47CF80E9764}" presName="node" presStyleLbl="node1" presStyleIdx="0" presStyleCnt="5" custScaleX="1139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1201A3-91F3-43D9-83FA-2CDE3D2C5565}" type="pres">
      <dgm:prSet presAssocID="{7A8DE020-9F23-4923-82BC-E1985201FE80}" presName="sibTrans" presStyleLbl="sibTrans2D1" presStyleIdx="0" presStyleCnt="5"/>
      <dgm:spPr/>
      <dgm:t>
        <a:bodyPr/>
        <a:lstStyle/>
        <a:p>
          <a:endParaRPr lang="es-MX"/>
        </a:p>
      </dgm:t>
    </dgm:pt>
    <dgm:pt modelId="{7FE678CE-1D7E-4CB8-BE1E-AE36594A72E8}" type="pres">
      <dgm:prSet presAssocID="{7A8DE020-9F23-4923-82BC-E1985201FE80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BAE37516-241E-45F0-A7BC-DD81BB3E338A}" type="pres">
      <dgm:prSet presAssocID="{1AB6B11F-5A91-4623-8D5E-74A1FBF4EBDB}" presName="node" presStyleLbl="node1" presStyleIdx="1" presStyleCnt="5" custRadScaleRad="106319" custRadScaleInc="-11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33EB74-BFFA-4EB3-BA6C-4134F8283ADA}" type="pres">
      <dgm:prSet presAssocID="{61FDB93F-4E08-4D06-9D9E-F35D303073A6}" presName="sibTrans" presStyleLbl="sibTrans2D1" presStyleIdx="1" presStyleCnt="5"/>
      <dgm:spPr/>
      <dgm:t>
        <a:bodyPr/>
        <a:lstStyle/>
        <a:p>
          <a:endParaRPr lang="es-MX"/>
        </a:p>
      </dgm:t>
    </dgm:pt>
    <dgm:pt modelId="{27F57257-AB4B-4614-B5D1-D61846858B20}" type="pres">
      <dgm:prSet presAssocID="{61FDB93F-4E08-4D06-9D9E-F35D303073A6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787BB547-9BBD-43DA-811A-839E86BDB316}" type="pres">
      <dgm:prSet presAssocID="{18AFEA22-6501-4CAC-A2E1-EAAA6A04CCB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0A5298-6EED-4AF4-BFC1-70C573039439}" type="pres">
      <dgm:prSet presAssocID="{3DA4069F-11C0-4A82-82D4-D8872ACCA64F}" presName="sibTrans" presStyleLbl="sibTrans2D1" presStyleIdx="2" presStyleCnt="5"/>
      <dgm:spPr/>
      <dgm:t>
        <a:bodyPr/>
        <a:lstStyle/>
        <a:p>
          <a:endParaRPr lang="es-MX"/>
        </a:p>
      </dgm:t>
    </dgm:pt>
    <dgm:pt modelId="{43D0D9E8-533A-4311-80F1-3F45A1AEA629}" type="pres">
      <dgm:prSet presAssocID="{3DA4069F-11C0-4A82-82D4-D8872ACCA64F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F56AF27F-7F60-40EB-8EEE-4BB7749B1F3F}" type="pres">
      <dgm:prSet presAssocID="{AF480266-F31F-4C9C-A57F-0D76A8BAD01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79ED3D-1AB3-4533-B51B-476DC7E5F9C5}" type="pres">
      <dgm:prSet presAssocID="{8CEAF99B-BE91-48BE-B85D-CF1E8C317EC5}" presName="sibTrans" presStyleLbl="sibTrans2D1" presStyleIdx="3" presStyleCnt="5"/>
      <dgm:spPr/>
      <dgm:t>
        <a:bodyPr/>
        <a:lstStyle/>
        <a:p>
          <a:endParaRPr lang="es-MX"/>
        </a:p>
      </dgm:t>
    </dgm:pt>
    <dgm:pt modelId="{9E642F8D-8A86-449C-89ED-D570BD11DE55}" type="pres">
      <dgm:prSet presAssocID="{8CEAF99B-BE91-48BE-B85D-CF1E8C317EC5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5E7FD94A-4F50-4652-B3A1-9D06A17C5DDD}" type="pres">
      <dgm:prSet presAssocID="{22DC03EF-0964-404A-8033-6E10CD50C818}" presName="node" presStyleLbl="node1" presStyleIdx="4" presStyleCnt="5" custScaleX="105940" custScaleY="1053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62AA8A-D403-41E9-B216-2397F9802CC1}" type="pres">
      <dgm:prSet presAssocID="{8E6B022D-C508-4E1E-8F88-0C2BC9CC9051}" presName="sibTrans" presStyleLbl="sibTrans2D1" presStyleIdx="4" presStyleCnt="5"/>
      <dgm:spPr/>
      <dgm:t>
        <a:bodyPr/>
        <a:lstStyle/>
        <a:p>
          <a:endParaRPr lang="es-MX"/>
        </a:p>
      </dgm:t>
    </dgm:pt>
    <dgm:pt modelId="{954FF1BA-1CA7-4512-8F9C-A7A4448AB0A1}" type="pres">
      <dgm:prSet presAssocID="{8E6B022D-C508-4E1E-8F88-0C2BC9CC9051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7ABE9F44-C9D9-4A87-852A-B5217AC06706}" type="presOf" srcId="{8CEAF99B-BE91-48BE-B85D-CF1E8C317EC5}" destId="{8A79ED3D-1AB3-4533-B51B-476DC7E5F9C5}" srcOrd="0" destOrd="0" presId="urn:microsoft.com/office/officeart/2005/8/layout/cycle2"/>
    <dgm:cxn modelId="{C3B73859-7403-4403-BF55-07E07C085FBF}" srcId="{F1CC915C-81CD-4C55-8D9E-16F2BA8A5609}" destId="{AF480266-F31F-4C9C-A57F-0D76A8BAD01E}" srcOrd="3" destOrd="0" parTransId="{9F85CA59-8CF6-4C04-8183-338E901D1268}" sibTransId="{8CEAF99B-BE91-48BE-B85D-CF1E8C317EC5}"/>
    <dgm:cxn modelId="{FF60AB74-B629-48FB-81BB-C615631166E3}" type="presOf" srcId="{F1CC915C-81CD-4C55-8D9E-16F2BA8A5609}" destId="{09A72CD7-ACCE-45B5-831C-1D9FAF6A1441}" srcOrd="0" destOrd="0" presId="urn:microsoft.com/office/officeart/2005/8/layout/cycle2"/>
    <dgm:cxn modelId="{DC5A7E1D-ED03-4E25-BE54-C0E28BF31C09}" type="presOf" srcId="{3DA4069F-11C0-4A82-82D4-D8872ACCA64F}" destId="{43D0D9E8-533A-4311-80F1-3F45A1AEA629}" srcOrd="1" destOrd="0" presId="urn:microsoft.com/office/officeart/2005/8/layout/cycle2"/>
    <dgm:cxn modelId="{1A150031-56A0-4B2F-85BF-62561B2BE231}" srcId="{F1CC915C-81CD-4C55-8D9E-16F2BA8A5609}" destId="{1AB6B11F-5A91-4623-8D5E-74A1FBF4EBDB}" srcOrd="1" destOrd="0" parTransId="{EB45B499-3971-4F1D-8291-5FE339058DEA}" sibTransId="{61FDB93F-4E08-4D06-9D9E-F35D303073A6}"/>
    <dgm:cxn modelId="{59FD3475-36CB-456C-A4F7-019DB7FBB682}" type="presOf" srcId="{22DC03EF-0964-404A-8033-6E10CD50C818}" destId="{5E7FD94A-4F50-4652-B3A1-9D06A17C5DDD}" srcOrd="0" destOrd="0" presId="urn:microsoft.com/office/officeart/2005/8/layout/cycle2"/>
    <dgm:cxn modelId="{ACCC8267-9644-4662-9FCF-6EC276DDD058}" type="presOf" srcId="{AF480266-F31F-4C9C-A57F-0D76A8BAD01E}" destId="{F56AF27F-7F60-40EB-8EEE-4BB7749B1F3F}" srcOrd="0" destOrd="0" presId="urn:microsoft.com/office/officeart/2005/8/layout/cycle2"/>
    <dgm:cxn modelId="{3847D024-1211-4C7D-95A6-5C2F7EF0CB8C}" type="presOf" srcId="{8E6B022D-C508-4E1E-8F88-0C2BC9CC9051}" destId="{954FF1BA-1CA7-4512-8F9C-A7A4448AB0A1}" srcOrd="1" destOrd="0" presId="urn:microsoft.com/office/officeart/2005/8/layout/cycle2"/>
    <dgm:cxn modelId="{A88D33AD-DF94-428D-B17C-0871BF94BBD4}" type="presOf" srcId="{8E6B022D-C508-4E1E-8F88-0C2BC9CC9051}" destId="{E162AA8A-D403-41E9-B216-2397F9802CC1}" srcOrd="0" destOrd="0" presId="urn:microsoft.com/office/officeart/2005/8/layout/cycle2"/>
    <dgm:cxn modelId="{30FAA351-CD72-4A95-9ABD-E6A5925E8687}" srcId="{F1CC915C-81CD-4C55-8D9E-16F2BA8A5609}" destId="{22DC03EF-0964-404A-8033-6E10CD50C818}" srcOrd="4" destOrd="0" parTransId="{EA25147E-A95C-4A36-B96B-C475AED565D6}" sibTransId="{8E6B022D-C508-4E1E-8F88-0C2BC9CC9051}"/>
    <dgm:cxn modelId="{8A942791-360E-40BB-A2DA-DE6CECAF513A}" type="presOf" srcId="{18AFEA22-6501-4CAC-A2E1-EAAA6A04CCBE}" destId="{787BB547-9BBD-43DA-811A-839E86BDB316}" srcOrd="0" destOrd="0" presId="urn:microsoft.com/office/officeart/2005/8/layout/cycle2"/>
    <dgm:cxn modelId="{02AD70DD-0981-4836-8817-DFE93ECC544C}" type="presOf" srcId="{61FDB93F-4E08-4D06-9D9E-F35D303073A6}" destId="{7733EB74-BFFA-4EB3-BA6C-4134F8283ADA}" srcOrd="0" destOrd="0" presId="urn:microsoft.com/office/officeart/2005/8/layout/cycle2"/>
    <dgm:cxn modelId="{866A9E85-B36E-4478-B4CE-54250F18E1C9}" type="presOf" srcId="{1AB6B11F-5A91-4623-8D5E-74A1FBF4EBDB}" destId="{BAE37516-241E-45F0-A7BC-DD81BB3E338A}" srcOrd="0" destOrd="0" presId="urn:microsoft.com/office/officeart/2005/8/layout/cycle2"/>
    <dgm:cxn modelId="{E400A5FA-9618-4FCE-BAAD-80403810385C}" type="presOf" srcId="{C9AB0096-81E2-4284-A20C-B47CF80E9764}" destId="{55261A4D-5A7C-4D31-A62E-961111D9FFF7}" srcOrd="0" destOrd="0" presId="urn:microsoft.com/office/officeart/2005/8/layout/cycle2"/>
    <dgm:cxn modelId="{767C4EA4-25E5-41F3-9431-DD337AFDCAEE}" type="presOf" srcId="{8CEAF99B-BE91-48BE-B85D-CF1E8C317EC5}" destId="{9E642F8D-8A86-449C-89ED-D570BD11DE55}" srcOrd="1" destOrd="0" presId="urn:microsoft.com/office/officeart/2005/8/layout/cycle2"/>
    <dgm:cxn modelId="{1D5386F5-B33E-4896-825D-8CADF05D3248}" type="presOf" srcId="{7A8DE020-9F23-4923-82BC-E1985201FE80}" destId="{7FE678CE-1D7E-4CB8-BE1E-AE36594A72E8}" srcOrd="1" destOrd="0" presId="urn:microsoft.com/office/officeart/2005/8/layout/cycle2"/>
    <dgm:cxn modelId="{56D7F5E4-1E64-4AFF-A70D-6FC84000E6D6}" srcId="{F1CC915C-81CD-4C55-8D9E-16F2BA8A5609}" destId="{C9AB0096-81E2-4284-A20C-B47CF80E9764}" srcOrd="0" destOrd="0" parTransId="{6D84A8D0-E48B-41A0-9CF9-D29730F6C164}" sibTransId="{7A8DE020-9F23-4923-82BC-E1985201FE80}"/>
    <dgm:cxn modelId="{9BE94D72-A28D-428C-8462-D485F89CD788}" type="presOf" srcId="{3DA4069F-11C0-4A82-82D4-D8872ACCA64F}" destId="{370A5298-6EED-4AF4-BFC1-70C573039439}" srcOrd="0" destOrd="0" presId="urn:microsoft.com/office/officeart/2005/8/layout/cycle2"/>
    <dgm:cxn modelId="{D0C69A10-6F75-4680-9940-BC26D9C57AA7}" type="presOf" srcId="{61FDB93F-4E08-4D06-9D9E-F35D303073A6}" destId="{27F57257-AB4B-4614-B5D1-D61846858B20}" srcOrd="1" destOrd="0" presId="urn:microsoft.com/office/officeart/2005/8/layout/cycle2"/>
    <dgm:cxn modelId="{C20C1F0F-5994-4D84-9384-15C28538E212}" type="presOf" srcId="{7A8DE020-9F23-4923-82BC-E1985201FE80}" destId="{511201A3-91F3-43D9-83FA-2CDE3D2C5565}" srcOrd="0" destOrd="0" presId="urn:microsoft.com/office/officeart/2005/8/layout/cycle2"/>
    <dgm:cxn modelId="{3D6AB8D8-F510-4D2E-83BB-9AF66319492C}" srcId="{F1CC915C-81CD-4C55-8D9E-16F2BA8A5609}" destId="{18AFEA22-6501-4CAC-A2E1-EAAA6A04CCBE}" srcOrd="2" destOrd="0" parTransId="{C4A472DF-8CDC-4C9A-A671-B00EFB88B7C8}" sibTransId="{3DA4069F-11C0-4A82-82D4-D8872ACCA64F}"/>
    <dgm:cxn modelId="{404BA93D-F257-4D59-ACF5-4A2BE35A0D20}" type="presParOf" srcId="{09A72CD7-ACCE-45B5-831C-1D9FAF6A1441}" destId="{55261A4D-5A7C-4D31-A62E-961111D9FFF7}" srcOrd="0" destOrd="0" presId="urn:microsoft.com/office/officeart/2005/8/layout/cycle2"/>
    <dgm:cxn modelId="{1B31E5F9-0AA4-4C04-9251-AC9D60A37843}" type="presParOf" srcId="{09A72CD7-ACCE-45B5-831C-1D9FAF6A1441}" destId="{511201A3-91F3-43D9-83FA-2CDE3D2C5565}" srcOrd="1" destOrd="0" presId="urn:microsoft.com/office/officeart/2005/8/layout/cycle2"/>
    <dgm:cxn modelId="{49422D5C-EDBF-430E-9372-76BC55CA3992}" type="presParOf" srcId="{511201A3-91F3-43D9-83FA-2CDE3D2C5565}" destId="{7FE678CE-1D7E-4CB8-BE1E-AE36594A72E8}" srcOrd="0" destOrd="0" presId="urn:microsoft.com/office/officeart/2005/8/layout/cycle2"/>
    <dgm:cxn modelId="{62946DAF-A307-49A3-ACE9-7B04D84726C9}" type="presParOf" srcId="{09A72CD7-ACCE-45B5-831C-1D9FAF6A1441}" destId="{BAE37516-241E-45F0-A7BC-DD81BB3E338A}" srcOrd="2" destOrd="0" presId="urn:microsoft.com/office/officeart/2005/8/layout/cycle2"/>
    <dgm:cxn modelId="{94FBDA52-578A-42EA-BE13-C8C930C04154}" type="presParOf" srcId="{09A72CD7-ACCE-45B5-831C-1D9FAF6A1441}" destId="{7733EB74-BFFA-4EB3-BA6C-4134F8283ADA}" srcOrd="3" destOrd="0" presId="urn:microsoft.com/office/officeart/2005/8/layout/cycle2"/>
    <dgm:cxn modelId="{DB6016D3-2FC7-484A-B26E-6EF248689900}" type="presParOf" srcId="{7733EB74-BFFA-4EB3-BA6C-4134F8283ADA}" destId="{27F57257-AB4B-4614-B5D1-D61846858B20}" srcOrd="0" destOrd="0" presId="urn:microsoft.com/office/officeart/2005/8/layout/cycle2"/>
    <dgm:cxn modelId="{F2FFD34A-9E45-47CA-A81C-554FC1AA26EF}" type="presParOf" srcId="{09A72CD7-ACCE-45B5-831C-1D9FAF6A1441}" destId="{787BB547-9BBD-43DA-811A-839E86BDB316}" srcOrd="4" destOrd="0" presId="urn:microsoft.com/office/officeart/2005/8/layout/cycle2"/>
    <dgm:cxn modelId="{7CF52281-C41E-4B36-BB61-F05DD79677B1}" type="presParOf" srcId="{09A72CD7-ACCE-45B5-831C-1D9FAF6A1441}" destId="{370A5298-6EED-4AF4-BFC1-70C573039439}" srcOrd="5" destOrd="0" presId="urn:microsoft.com/office/officeart/2005/8/layout/cycle2"/>
    <dgm:cxn modelId="{2C4B5FE3-4833-43CC-906B-8601E11779AE}" type="presParOf" srcId="{370A5298-6EED-4AF4-BFC1-70C573039439}" destId="{43D0D9E8-533A-4311-80F1-3F45A1AEA629}" srcOrd="0" destOrd="0" presId="urn:microsoft.com/office/officeart/2005/8/layout/cycle2"/>
    <dgm:cxn modelId="{20DDDF34-3FE7-4F1B-B944-70FEB93679F7}" type="presParOf" srcId="{09A72CD7-ACCE-45B5-831C-1D9FAF6A1441}" destId="{F56AF27F-7F60-40EB-8EEE-4BB7749B1F3F}" srcOrd="6" destOrd="0" presId="urn:microsoft.com/office/officeart/2005/8/layout/cycle2"/>
    <dgm:cxn modelId="{CDE410FF-A274-4037-9D62-83461C0A5CE4}" type="presParOf" srcId="{09A72CD7-ACCE-45B5-831C-1D9FAF6A1441}" destId="{8A79ED3D-1AB3-4533-B51B-476DC7E5F9C5}" srcOrd="7" destOrd="0" presId="urn:microsoft.com/office/officeart/2005/8/layout/cycle2"/>
    <dgm:cxn modelId="{3745F599-B29F-460B-A6FD-E83244E13EB8}" type="presParOf" srcId="{8A79ED3D-1AB3-4533-B51B-476DC7E5F9C5}" destId="{9E642F8D-8A86-449C-89ED-D570BD11DE55}" srcOrd="0" destOrd="0" presId="urn:microsoft.com/office/officeart/2005/8/layout/cycle2"/>
    <dgm:cxn modelId="{B4986C2D-0CD6-43B2-86AE-08E54DD35436}" type="presParOf" srcId="{09A72CD7-ACCE-45B5-831C-1D9FAF6A1441}" destId="{5E7FD94A-4F50-4652-B3A1-9D06A17C5DDD}" srcOrd="8" destOrd="0" presId="urn:microsoft.com/office/officeart/2005/8/layout/cycle2"/>
    <dgm:cxn modelId="{9CC78775-918E-4C1D-AB75-AC1708707092}" type="presParOf" srcId="{09A72CD7-ACCE-45B5-831C-1D9FAF6A1441}" destId="{E162AA8A-D403-41E9-B216-2397F9802CC1}" srcOrd="9" destOrd="0" presId="urn:microsoft.com/office/officeart/2005/8/layout/cycle2"/>
    <dgm:cxn modelId="{B72E7A4E-DDA4-4C0F-AED0-39AB199F69A9}" type="presParOf" srcId="{E162AA8A-D403-41E9-B216-2397F9802CC1}" destId="{954FF1BA-1CA7-4512-8F9C-A7A4448AB0A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04A0CA-CEAD-47E1-B899-305C9286AB9F}" type="doc">
      <dgm:prSet loTypeId="urn:microsoft.com/office/officeart/2009/layout/CircleArrowProcess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C26B4D32-D6D0-47DC-8CA4-7169BD114746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 clave y fundamental para el éxito.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5CDA02-8D8D-4A60-9682-2ED0A37E1512}" type="parTrans" cxnId="{E57828B6-DC1F-432E-AC49-790E512937B8}">
      <dgm:prSet/>
      <dgm:spPr/>
      <dgm:t>
        <a:bodyPr/>
        <a:lstStyle/>
        <a:p>
          <a:endParaRPr lang="es-ES"/>
        </a:p>
      </dgm:t>
    </dgm:pt>
    <dgm:pt modelId="{9A83CF67-0D40-43B2-96E6-E70772170364}" type="sibTrans" cxnId="{E57828B6-DC1F-432E-AC49-790E512937B8}">
      <dgm:prSet/>
      <dgm:spPr/>
      <dgm:t>
        <a:bodyPr/>
        <a:lstStyle/>
        <a:p>
          <a:endParaRPr lang="es-ES"/>
        </a:p>
      </dgm:t>
    </dgm:pt>
    <dgm:pt modelId="{6365FBBD-8B71-4CB9-8063-AF02D83298BC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</a:rPr>
            <a:t>Serie de actividades relacionadas entre si.</a:t>
          </a:r>
          <a:endParaRPr lang="es-ES" sz="1600" b="1" dirty="0">
            <a:solidFill>
              <a:schemeClr val="tx1"/>
            </a:solidFill>
          </a:endParaRPr>
        </a:p>
      </dgm:t>
    </dgm:pt>
    <dgm:pt modelId="{D28DFDAF-FA8B-434D-8B8E-B602F686A29E}" type="parTrans" cxnId="{0274B443-BDDF-43A6-AD7A-349A186636B0}">
      <dgm:prSet/>
      <dgm:spPr/>
      <dgm:t>
        <a:bodyPr/>
        <a:lstStyle/>
        <a:p>
          <a:endParaRPr lang="es-ES"/>
        </a:p>
      </dgm:t>
    </dgm:pt>
    <dgm:pt modelId="{2287F87D-FA4C-4FB6-868E-4A2E9699344E}" type="sibTrans" cxnId="{0274B443-BDDF-43A6-AD7A-349A186636B0}">
      <dgm:prSet/>
      <dgm:spPr/>
      <dgm:t>
        <a:bodyPr/>
        <a:lstStyle/>
        <a:p>
          <a:endParaRPr lang="es-ES"/>
        </a:p>
      </dgm:t>
    </dgm:pt>
    <dgm:pt modelId="{C5CB2979-04FA-4C4C-AE16-849F8A268A02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Guía que facilita la creación o crecimiento de la empresa.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80996D-A874-4AB9-BD54-4620BAD2485D}" type="parTrans" cxnId="{6C5EE702-0B0C-4415-A6C2-5C65CBDDCB08}">
      <dgm:prSet/>
      <dgm:spPr/>
      <dgm:t>
        <a:bodyPr/>
        <a:lstStyle/>
        <a:p>
          <a:endParaRPr lang="es-ES"/>
        </a:p>
      </dgm:t>
    </dgm:pt>
    <dgm:pt modelId="{8497E834-CD8F-459F-B712-B3F14E7C3050}" type="sibTrans" cxnId="{6C5EE702-0B0C-4415-A6C2-5C65CBDDCB08}">
      <dgm:prSet/>
      <dgm:spPr/>
      <dgm:t>
        <a:bodyPr/>
        <a:lstStyle/>
        <a:p>
          <a:endParaRPr lang="es-ES"/>
        </a:p>
      </dgm:t>
    </dgm:pt>
    <dgm:pt modelId="{7EFEC474-C34B-485C-B541-E29A70EF41BF}" type="pres">
      <dgm:prSet presAssocID="{CF04A0CA-CEAD-47E1-B899-305C9286AB9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C500D33-A245-42F0-80F2-0991C68ADD7D}" type="pres">
      <dgm:prSet presAssocID="{C26B4D32-D6D0-47DC-8CA4-7169BD114746}" presName="Accent1" presStyleCnt="0"/>
      <dgm:spPr/>
    </dgm:pt>
    <dgm:pt modelId="{4FBC2981-DDB0-44DD-842A-2732A69962C2}" type="pres">
      <dgm:prSet presAssocID="{C26B4D32-D6D0-47DC-8CA4-7169BD114746}" presName="Accent" presStyleLbl="node1" presStyleIdx="0" presStyleCnt="3"/>
      <dgm:spPr/>
    </dgm:pt>
    <dgm:pt modelId="{567494B9-8AFE-4025-BAD8-0142B889F4CC}" type="pres">
      <dgm:prSet presAssocID="{C26B4D32-D6D0-47DC-8CA4-7169BD114746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5AA4B8-C206-4A8B-A62C-5F2D074BE58B}" type="pres">
      <dgm:prSet presAssocID="{6365FBBD-8B71-4CB9-8063-AF02D83298BC}" presName="Accent2" presStyleCnt="0"/>
      <dgm:spPr/>
    </dgm:pt>
    <dgm:pt modelId="{431DECA0-8720-4482-A02E-CCB9281F133E}" type="pres">
      <dgm:prSet presAssocID="{6365FBBD-8B71-4CB9-8063-AF02D83298BC}" presName="Accent" presStyleLbl="node1" presStyleIdx="1" presStyleCnt="3"/>
      <dgm:spPr/>
    </dgm:pt>
    <dgm:pt modelId="{A77960B8-BB04-429D-8647-02BD79CB7D6D}" type="pres">
      <dgm:prSet presAssocID="{6365FBBD-8B71-4CB9-8063-AF02D83298B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60257E-86C9-4512-9E35-80B675023102}" type="pres">
      <dgm:prSet presAssocID="{C5CB2979-04FA-4C4C-AE16-849F8A268A02}" presName="Accent3" presStyleCnt="0"/>
      <dgm:spPr/>
    </dgm:pt>
    <dgm:pt modelId="{9F19BD9F-6980-4220-9B55-9DFDB1849D56}" type="pres">
      <dgm:prSet presAssocID="{C5CB2979-04FA-4C4C-AE16-849F8A268A02}" presName="Accent" presStyleLbl="node1" presStyleIdx="2" presStyleCnt="3"/>
      <dgm:spPr/>
    </dgm:pt>
    <dgm:pt modelId="{69B43F94-9BF7-4BD4-A370-12A5225ABE5A}" type="pres">
      <dgm:prSet presAssocID="{C5CB2979-04FA-4C4C-AE16-849F8A268A02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570EB75-2DB3-44AC-BFD0-40D448282FF9}" type="presOf" srcId="{6365FBBD-8B71-4CB9-8063-AF02D83298BC}" destId="{A77960B8-BB04-429D-8647-02BD79CB7D6D}" srcOrd="0" destOrd="0" presId="urn:microsoft.com/office/officeart/2009/layout/CircleArrowProcess"/>
    <dgm:cxn modelId="{8C9F7FC6-4C93-41CB-A17B-3E1E95E830EA}" type="presOf" srcId="{CF04A0CA-CEAD-47E1-B899-305C9286AB9F}" destId="{7EFEC474-C34B-485C-B541-E29A70EF41BF}" srcOrd="0" destOrd="0" presId="urn:microsoft.com/office/officeart/2009/layout/CircleArrowProcess"/>
    <dgm:cxn modelId="{D2D5B404-77FE-4986-B74E-1813CF727697}" type="presOf" srcId="{C5CB2979-04FA-4C4C-AE16-849F8A268A02}" destId="{69B43F94-9BF7-4BD4-A370-12A5225ABE5A}" srcOrd="0" destOrd="0" presId="urn:microsoft.com/office/officeart/2009/layout/CircleArrowProcess"/>
    <dgm:cxn modelId="{0274B443-BDDF-43A6-AD7A-349A186636B0}" srcId="{CF04A0CA-CEAD-47E1-B899-305C9286AB9F}" destId="{6365FBBD-8B71-4CB9-8063-AF02D83298BC}" srcOrd="1" destOrd="0" parTransId="{D28DFDAF-FA8B-434D-8B8E-B602F686A29E}" sibTransId="{2287F87D-FA4C-4FB6-868E-4A2E9699344E}"/>
    <dgm:cxn modelId="{8C00B940-AA08-426D-B74C-6C743C9853E4}" type="presOf" srcId="{C26B4D32-D6D0-47DC-8CA4-7169BD114746}" destId="{567494B9-8AFE-4025-BAD8-0142B889F4CC}" srcOrd="0" destOrd="0" presId="urn:microsoft.com/office/officeart/2009/layout/CircleArrowProcess"/>
    <dgm:cxn modelId="{E57828B6-DC1F-432E-AC49-790E512937B8}" srcId="{CF04A0CA-CEAD-47E1-B899-305C9286AB9F}" destId="{C26B4D32-D6D0-47DC-8CA4-7169BD114746}" srcOrd="0" destOrd="0" parTransId="{AD5CDA02-8D8D-4A60-9682-2ED0A37E1512}" sibTransId="{9A83CF67-0D40-43B2-96E6-E70772170364}"/>
    <dgm:cxn modelId="{6C5EE702-0B0C-4415-A6C2-5C65CBDDCB08}" srcId="{CF04A0CA-CEAD-47E1-B899-305C9286AB9F}" destId="{C5CB2979-04FA-4C4C-AE16-849F8A268A02}" srcOrd="2" destOrd="0" parTransId="{4D80996D-A874-4AB9-BD54-4620BAD2485D}" sibTransId="{8497E834-CD8F-459F-B712-B3F14E7C3050}"/>
    <dgm:cxn modelId="{F933A317-ED70-488D-9140-B3DD9E16165D}" type="presParOf" srcId="{7EFEC474-C34B-485C-B541-E29A70EF41BF}" destId="{5C500D33-A245-42F0-80F2-0991C68ADD7D}" srcOrd="0" destOrd="0" presId="urn:microsoft.com/office/officeart/2009/layout/CircleArrowProcess"/>
    <dgm:cxn modelId="{38FB0B80-3898-4DED-A4CD-794ABF548AAA}" type="presParOf" srcId="{5C500D33-A245-42F0-80F2-0991C68ADD7D}" destId="{4FBC2981-DDB0-44DD-842A-2732A69962C2}" srcOrd="0" destOrd="0" presId="urn:microsoft.com/office/officeart/2009/layout/CircleArrowProcess"/>
    <dgm:cxn modelId="{758B6BF7-BF28-4D5E-AEC2-B03F6F30B491}" type="presParOf" srcId="{7EFEC474-C34B-485C-B541-E29A70EF41BF}" destId="{567494B9-8AFE-4025-BAD8-0142B889F4CC}" srcOrd="1" destOrd="0" presId="urn:microsoft.com/office/officeart/2009/layout/CircleArrowProcess"/>
    <dgm:cxn modelId="{FCC4C54E-1998-4AE5-B381-D063E0D75D40}" type="presParOf" srcId="{7EFEC474-C34B-485C-B541-E29A70EF41BF}" destId="{B65AA4B8-C206-4A8B-A62C-5F2D074BE58B}" srcOrd="2" destOrd="0" presId="urn:microsoft.com/office/officeart/2009/layout/CircleArrowProcess"/>
    <dgm:cxn modelId="{47196723-6E97-450E-A3F9-359240DAEB68}" type="presParOf" srcId="{B65AA4B8-C206-4A8B-A62C-5F2D074BE58B}" destId="{431DECA0-8720-4482-A02E-CCB9281F133E}" srcOrd="0" destOrd="0" presId="urn:microsoft.com/office/officeart/2009/layout/CircleArrowProcess"/>
    <dgm:cxn modelId="{FD4E1170-F625-474D-942C-19A6D83110ED}" type="presParOf" srcId="{7EFEC474-C34B-485C-B541-E29A70EF41BF}" destId="{A77960B8-BB04-429D-8647-02BD79CB7D6D}" srcOrd="3" destOrd="0" presId="urn:microsoft.com/office/officeart/2009/layout/CircleArrowProcess"/>
    <dgm:cxn modelId="{E6A34404-3BDB-4FBD-9AED-B1AF0A0F3C5B}" type="presParOf" srcId="{7EFEC474-C34B-485C-B541-E29A70EF41BF}" destId="{C960257E-86C9-4512-9E35-80B675023102}" srcOrd="4" destOrd="0" presId="urn:microsoft.com/office/officeart/2009/layout/CircleArrowProcess"/>
    <dgm:cxn modelId="{2FB53782-F579-4A0B-8B69-EE5A4F382E78}" type="presParOf" srcId="{C960257E-86C9-4512-9E35-80B675023102}" destId="{9F19BD9F-6980-4220-9B55-9DFDB1849D56}" srcOrd="0" destOrd="0" presId="urn:microsoft.com/office/officeart/2009/layout/CircleArrowProcess"/>
    <dgm:cxn modelId="{86639616-3CBF-4EA9-93F4-C442915ED575}" type="presParOf" srcId="{7EFEC474-C34B-485C-B541-E29A70EF41BF}" destId="{69B43F94-9BF7-4BD4-A370-12A5225ABE5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A463-27C9-4250-AF80-594341A2D48B}">
      <dsp:nvSpPr>
        <dsp:cNvPr id="0" name=""/>
        <dsp:cNvSpPr/>
      </dsp:nvSpPr>
      <dsp:spPr>
        <a:xfrm>
          <a:off x="2416368" y="3275288"/>
          <a:ext cx="2313551" cy="199468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smtClean="0">
              <a:latin typeface="Arial" panose="020B0604020202020204" pitchFamily="34" charset="0"/>
              <a:cs typeface="Arial" panose="020B0604020202020204" pitchFamily="34" charset="0"/>
            </a:rPr>
            <a:t>Lleva acabo un proyecto empresarial </a:t>
          </a:r>
          <a:endParaRPr lang="es-ES" sz="21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75388" y="3584825"/>
        <a:ext cx="1595511" cy="1375610"/>
      </dsp:txXfrm>
    </dsp:sp>
    <dsp:sp modelId="{8F671001-8933-4177-BBC4-5E44CC1DA714}">
      <dsp:nvSpPr>
        <dsp:cNvPr id="0" name=""/>
        <dsp:cNvSpPr/>
      </dsp:nvSpPr>
      <dsp:spPr>
        <a:xfrm>
          <a:off x="2476471" y="4155900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73CD0-CCFB-4669-9992-22B0C97FD144}">
      <dsp:nvSpPr>
        <dsp:cNvPr id="0" name=""/>
        <dsp:cNvSpPr/>
      </dsp:nvSpPr>
      <dsp:spPr>
        <a:xfrm>
          <a:off x="438734" y="2203902"/>
          <a:ext cx="2313551" cy="19946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C7800-643B-4E80-B004-EA19A49F339F}">
      <dsp:nvSpPr>
        <dsp:cNvPr id="0" name=""/>
        <dsp:cNvSpPr/>
      </dsp:nvSpPr>
      <dsp:spPr>
        <a:xfrm>
          <a:off x="2013760" y="3935088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10D22-3FE7-4F99-9FBB-75FFE26DCBC2}">
      <dsp:nvSpPr>
        <dsp:cNvPr id="0" name=""/>
        <dsp:cNvSpPr/>
      </dsp:nvSpPr>
      <dsp:spPr>
        <a:xfrm>
          <a:off x="4387415" y="2180187"/>
          <a:ext cx="2313551" cy="199468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smtClean="0">
              <a:latin typeface="Arial" panose="020B0604020202020204" pitchFamily="34" charset="0"/>
              <a:cs typeface="Arial" panose="020B0604020202020204" pitchFamily="34" charset="0"/>
            </a:rPr>
            <a:t>Individuo con iniciativa y decisión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46435" y="2489724"/>
        <a:ext cx="1595511" cy="1375610"/>
      </dsp:txXfrm>
    </dsp:sp>
    <dsp:sp modelId="{DBEC392D-05E9-4FB9-9D08-243171EAFD23}">
      <dsp:nvSpPr>
        <dsp:cNvPr id="0" name=""/>
        <dsp:cNvSpPr/>
      </dsp:nvSpPr>
      <dsp:spPr>
        <a:xfrm>
          <a:off x="5969027" y="3909265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118AE6-C6AB-46AA-AAF4-024AC74DE9C4}">
      <dsp:nvSpPr>
        <dsp:cNvPr id="0" name=""/>
        <dsp:cNvSpPr/>
      </dsp:nvSpPr>
      <dsp:spPr>
        <a:xfrm>
          <a:off x="6358462" y="3275288"/>
          <a:ext cx="2313551" cy="19946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0BA70F-1456-4238-9096-EBDD33D8B108}">
      <dsp:nvSpPr>
        <dsp:cNvPr id="0" name=""/>
        <dsp:cNvSpPr/>
      </dsp:nvSpPr>
      <dsp:spPr>
        <a:xfrm>
          <a:off x="6418564" y="4155900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06476-2E54-4C22-9073-709A1EDE4C41}">
      <dsp:nvSpPr>
        <dsp:cNvPr id="0" name=""/>
        <dsp:cNvSpPr/>
      </dsp:nvSpPr>
      <dsp:spPr>
        <a:xfrm>
          <a:off x="2416368" y="1089830"/>
          <a:ext cx="2313551" cy="199468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/>
            <a:t>Individuo que acomete un trabajo o presenta dificultades  </a:t>
          </a:r>
          <a:endParaRPr lang="es-ES" sz="2000" b="1" kern="1200" dirty="0"/>
        </a:p>
      </dsp:txBody>
      <dsp:txXfrm>
        <a:off x="2775388" y="1399367"/>
        <a:ext cx="1595511" cy="1375610"/>
      </dsp:txXfrm>
    </dsp:sp>
    <dsp:sp modelId="{77E2CC14-2229-4AE3-BA21-BE8215262580}">
      <dsp:nvSpPr>
        <dsp:cNvPr id="0" name=""/>
        <dsp:cNvSpPr/>
      </dsp:nvSpPr>
      <dsp:spPr>
        <a:xfrm>
          <a:off x="3984807" y="1133044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81B5F8-0C74-40DA-8D02-BDE753F70355}">
      <dsp:nvSpPr>
        <dsp:cNvPr id="0" name=""/>
        <dsp:cNvSpPr/>
      </dsp:nvSpPr>
      <dsp:spPr>
        <a:xfrm>
          <a:off x="4387415" y="0"/>
          <a:ext cx="2313551" cy="19946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AAE540-A484-441E-AB1E-2B579EB24E56}">
      <dsp:nvSpPr>
        <dsp:cNvPr id="0" name=""/>
        <dsp:cNvSpPr/>
      </dsp:nvSpPr>
      <dsp:spPr>
        <a:xfrm>
          <a:off x="4455751" y="875869"/>
          <a:ext cx="270874" cy="23345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C315C-3793-45C5-86E5-34A489933CB8}">
      <dsp:nvSpPr>
        <dsp:cNvPr id="0" name=""/>
        <dsp:cNvSpPr/>
      </dsp:nvSpPr>
      <dsp:spPr>
        <a:xfrm>
          <a:off x="2125432" y="2280945"/>
          <a:ext cx="1509712" cy="150971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Arial" panose="020B0604020202020204" pitchFamily="34" charset="0"/>
              <a:cs typeface="Arial" panose="020B0604020202020204" pitchFamily="34" charset="0"/>
            </a:rPr>
            <a:t>Plan de Negocios 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99130" y="2354643"/>
        <a:ext cx="1362316" cy="1362316"/>
      </dsp:txXfrm>
    </dsp:sp>
    <dsp:sp modelId="{8F9A4C09-953B-4368-B88B-5B4094AE5706}">
      <dsp:nvSpPr>
        <dsp:cNvPr id="0" name=""/>
        <dsp:cNvSpPr/>
      </dsp:nvSpPr>
      <dsp:spPr>
        <a:xfrm rot="16200000">
          <a:off x="2350788" y="1751445"/>
          <a:ext cx="10590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9000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6BEF4-78CC-419A-BEE7-0F8CAF72EDB9}">
      <dsp:nvSpPr>
        <dsp:cNvPr id="0" name=""/>
        <dsp:cNvSpPr/>
      </dsp:nvSpPr>
      <dsp:spPr>
        <a:xfrm>
          <a:off x="2201071" y="210437"/>
          <a:ext cx="1358434" cy="1011507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</a:t>
          </a:r>
          <a:r>
            <a:rPr lang="es-ES" sz="2000" kern="1200" dirty="0" smtClean="0"/>
            <a:t> </a:t>
          </a:r>
          <a:endParaRPr lang="es-ES" sz="2000" kern="1200" dirty="0"/>
        </a:p>
      </dsp:txBody>
      <dsp:txXfrm>
        <a:off x="2250449" y="259815"/>
        <a:ext cx="1259678" cy="912751"/>
      </dsp:txXfrm>
    </dsp:sp>
    <dsp:sp modelId="{06934F9C-7171-4F63-9205-976972EE5B12}">
      <dsp:nvSpPr>
        <dsp:cNvPr id="0" name=""/>
        <dsp:cNvSpPr/>
      </dsp:nvSpPr>
      <dsp:spPr>
        <a:xfrm rot="1735920">
          <a:off x="3588176" y="3635111"/>
          <a:ext cx="7526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2655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3D380-565C-4BC3-AAC2-698D421A2139}">
      <dsp:nvSpPr>
        <dsp:cNvPr id="0" name=""/>
        <dsp:cNvSpPr/>
      </dsp:nvSpPr>
      <dsp:spPr>
        <a:xfrm>
          <a:off x="4293864" y="3569280"/>
          <a:ext cx="1369287" cy="1252660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Arial" panose="020B0604020202020204" pitchFamily="34" charset="0"/>
              <a:cs typeface="Arial" panose="020B0604020202020204" pitchFamily="34" charset="0"/>
            </a:rPr>
            <a:t>Describe</a:t>
          </a:r>
          <a:r>
            <a:rPr lang="es-ES" sz="2000" kern="1200" smtClean="0"/>
            <a:t> </a:t>
          </a:r>
          <a:endParaRPr lang="es-ES" sz="2000" kern="1200" dirty="0"/>
        </a:p>
      </dsp:txBody>
      <dsp:txXfrm>
        <a:off x="4355014" y="3630430"/>
        <a:ext cx="1246987" cy="1130360"/>
      </dsp:txXfrm>
    </dsp:sp>
    <dsp:sp modelId="{C1EEB477-0A80-4DF8-B9A8-152C23795481}">
      <dsp:nvSpPr>
        <dsp:cNvPr id="0" name=""/>
        <dsp:cNvSpPr/>
      </dsp:nvSpPr>
      <dsp:spPr>
        <a:xfrm rot="9000000">
          <a:off x="1417788" y="3661230"/>
          <a:ext cx="75844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8449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100206-CA5C-45DC-9FBF-80E188C85D37}">
      <dsp:nvSpPr>
        <dsp:cNvPr id="0" name=""/>
        <dsp:cNvSpPr/>
      </dsp:nvSpPr>
      <dsp:spPr>
        <a:xfrm>
          <a:off x="274298" y="3689853"/>
          <a:ext cx="1194296" cy="1011507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Analiza 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3676" y="3739231"/>
        <a:ext cx="1095540" cy="91275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ADC09-B509-45E7-B4A8-78E100B95C38}">
      <dsp:nvSpPr>
        <dsp:cNvPr id="0" name=""/>
        <dsp:cNvSpPr/>
      </dsp:nvSpPr>
      <dsp:spPr>
        <a:xfrm>
          <a:off x="4121516" y="1142"/>
          <a:ext cx="2034400" cy="1190586"/>
        </a:xfrm>
        <a:prstGeom prst="roundRect">
          <a:avLst/>
        </a:prstGeom>
        <a:solidFill>
          <a:srgbClr val="FF33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Ayuda a  evaluar el funcionamiento de la empresa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79636" y="59262"/>
        <a:ext cx="1918160" cy="1074346"/>
      </dsp:txXfrm>
    </dsp:sp>
    <dsp:sp modelId="{C53D4DD7-636A-47A3-A18F-38BC8240BA6B}">
      <dsp:nvSpPr>
        <dsp:cNvPr id="0" name=""/>
        <dsp:cNvSpPr/>
      </dsp:nvSpPr>
      <dsp:spPr>
        <a:xfrm>
          <a:off x="3169554" y="596435"/>
          <a:ext cx="3938325" cy="3938325"/>
        </a:xfrm>
        <a:custGeom>
          <a:avLst/>
          <a:gdLst/>
          <a:ahLst/>
          <a:cxnLst/>
          <a:rect l="0" t="0" r="0" b="0"/>
          <a:pathLst>
            <a:path>
              <a:moveTo>
                <a:pt x="2998230" y="290287"/>
              </a:moveTo>
              <a:arcTo wR="1969162" hR="1969162" stAng="18090375" swAng="2429601"/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39A3B4-4D2A-4FF8-81A4-D206A257CBA3}">
      <dsp:nvSpPr>
        <dsp:cNvPr id="0" name=""/>
        <dsp:cNvSpPr/>
      </dsp:nvSpPr>
      <dsp:spPr>
        <a:xfrm>
          <a:off x="6192043" y="1970305"/>
          <a:ext cx="1831671" cy="1190586"/>
        </a:xfrm>
        <a:prstGeom prst="round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Brinda Información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50163" y="2028425"/>
        <a:ext cx="1715431" cy="1074346"/>
      </dsp:txXfrm>
    </dsp:sp>
    <dsp:sp modelId="{9FB2B1D4-FDB9-49CB-9CF8-367C65AE5942}">
      <dsp:nvSpPr>
        <dsp:cNvPr id="0" name=""/>
        <dsp:cNvSpPr/>
      </dsp:nvSpPr>
      <dsp:spPr>
        <a:xfrm>
          <a:off x="3169554" y="596435"/>
          <a:ext cx="3938325" cy="3938325"/>
        </a:xfrm>
        <a:custGeom>
          <a:avLst/>
          <a:gdLst/>
          <a:ahLst/>
          <a:cxnLst/>
          <a:rect l="0" t="0" r="0" b="0"/>
          <a:pathLst>
            <a:path>
              <a:moveTo>
                <a:pt x="3842398" y="2576278"/>
              </a:moveTo>
              <a:arcTo wR="1969162" hR="1969162" stAng="1077451" swAng="2161762"/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4DEA1-6824-4DE8-9012-C264068DF2AB}">
      <dsp:nvSpPr>
        <dsp:cNvPr id="0" name=""/>
        <dsp:cNvSpPr/>
      </dsp:nvSpPr>
      <dsp:spPr>
        <a:xfrm>
          <a:off x="3990973" y="3939467"/>
          <a:ext cx="2295487" cy="1190586"/>
        </a:xfrm>
        <a:prstGeom prst="roundRect">
          <a:avLst/>
        </a:prstGeom>
        <a:solidFill>
          <a:srgbClr val="CC66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usuarios de la empresa, bancos, inversionistas e instituciones financieras </a:t>
          </a:r>
          <a:endParaRPr lang="es-ES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49093" y="3997587"/>
        <a:ext cx="2179247" cy="1074346"/>
      </dsp:txXfrm>
    </dsp:sp>
    <dsp:sp modelId="{6519D1E8-B5F7-4A28-B69F-DA160E383978}">
      <dsp:nvSpPr>
        <dsp:cNvPr id="0" name=""/>
        <dsp:cNvSpPr/>
      </dsp:nvSpPr>
      <dsp:spPr>
        <a:xfrm>
          <a:off x="3154960" y="586067"/>
          <a:ext cx="3938325" cy="3938325"/>
        </a:xfrm>
        <a:custGeom>
          <a:avLst/>
          <a:gdLst/>
          <a:ahLst/>
          <a:cxnLst/>
          <a:rect l="0" t="0" r="0" b="0"/>
          <a:pathLst>
            <a:path>
              <a:moveTo>
                <a:pt x="826692" y="3573021"/>
              </a:moveTo>
              <a:arcTo wR="1969162" hR="1969162" stAng="7527795" swAng="1982850"/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EF10DC-62A3-4414-8A1B-921D40112D2C}">
      <dsp:nvSpPr>
        <dsp:cNvPr id="0" name=""/>
        <dsp:cNvSpPr/>
      </dsp:nvSpPr>
      <dsp:spPr>
        <a:xfrm>
          <a:off x="2246584" y="2075362"/>
          <a:ext cx="1831671" cy="1190586"/>
        </a:xfrm>
        <a:prstGeom prst="roundRect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Apoyo  financiero a la  empresa </a:t>
          </a:r>
          <a:endParaRPr lang="es-ES" sz="1800" b="1" kern="1200" dirty="0"/>
        </a:p>
      </dsp:txBody>
      <dsp:txXfrm>
        <a:off x="2304704" y="2133482"/>
        <a:ext cx="1715431" cy="1074346"/>
      </dsp:txXfrm>
    </dsp:sp>
    <dsp:sp modelId="{A9495703-7242-4863-A82B-BBF6EFA2ABE0}">
      <dsp:nvSpPr>
        <dsp:cNvPr id="0" name=""/>
        <dsp:cNvSpPr/>
      </dsp:nvSpPr>
      <dsp:spPr>
        <a:xfrm>
          <a:off x="3157428" y="603691"/>
          <a:ext cx="3938325" cy="3938325"/>
        </a:xfrm>
        <a:custGeom>
          <a:avLst/>
          <a:gdLst/>
          <a:ahLst/>
          <a:cxnLst/>
          <a:rect l="0" t="0" r="0" b="0"/>
          <a:pathLst>
            <a:path>
              <a:moveTo>
                <a:pt x="67716" y="1457202"/>
              </a:moveTo>
              <a:arcTo wR="1969162" hR="1969162" stAng="11704163" swAng="2628247"/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9B2DE-4162-4596-A299-BFBCB081F69E}">
      <dsp:nvSpPr>
        <dsp:cNvPr id="0" name=""/>
        <dsp:cNvSpPr/>
      </dsp:nvSpPr>
      <dsp:spPr>
        <a:xfrm>
          <a:off x="1975277" y="669684"/>
          <a:ext cx="4472468" cy="4472468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5EB22-F5FE-482D-A10B-6EF6C6B532FB}">
      <dsp:nvSpPr>
        <dsp:cNvPr id="0" name=""/>
        <dsp:cNvSpPr/>
      </dsp:nvSpPr>
      <dsp:spPr>
        <a:xfrm>
          <a:off x="1975277" y="669684"/>
          <a:ext cx="4472468" cy="4472468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C017A-EF90-4166-A49D-8C7E4EFD9990}">
      <dsp:nvSpPr>
        <dsp:cNvPr id="0" name=""/>
        <dsp:cNvSpPr/>
      </dsp:nvSpPr>
      <dsp:spPr>
        <a:xfrm>
          <a:off x="1975277" y="669684"/>
          <a:ext cx="4472468" cy="4472468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4CB7B-2EA1-4A4D-A3E8-FF1829E1A9BF}">
      <dsp:nvSpPr>
        <dsp:cNvPr id="0" name=""/>
        <dsp:cNvSpPr/>
      </dsp:nvSpPr>
      <dsp:spPr>
        <a:xfrm>
          <a:off x="1975277" y="669684"/>
          <a:ext cx="4472468" cy="4472468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DC377-4067-4235-BC68-99632DA5EE9C}">
      <dsp:nvSpPr>
        <dsp:cNvPr id="0" name=""/>
        <dsp:cNvSpPr/>
      </dsp:nvSpPr>
      <dsp:spPr>
        <a:xfrm>
          <a:off x="2966476" y="1788879"/>
          <a:ext cx="2490068" cy="223407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Importancia del Plan de Negocio 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1138" y="2116052"/>
        <a:ext cx="1760744" cy="1579732"/>
      </dsp:txXfrm>
    </dsp:sp>
    <dsp:sp modelId="{3AC29273-302E-4468-9780-57590BA6BDC1}">
      <dsp:nvSpPr>
        <dsp:cNvPr id="0" name=""/>
        <dsp:cNvSpPr/>
      </dsp:nvSpPr>
      <dsp:spPr>
        <a:xfrm>
          <a:off x="3262874" y="828"/>
          <a:ext cx="1897274" cy="14415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 que sirve como documento  oficial   para su elaboración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0723" y="211931"/>
        <a:ext cx="1341576" cy="1019294"/>
      </dsp:txXfrm>
    </dsp:sp>
    <dsp:sp modelId="{06EE7792-3B96-4284-AB51-C3CC59BADE4A}">
      <dsp:nvSpPr>
        <dsp:cNvPr id="0" name=""/>
        <dsp:cNvSpPr/>
      </dsp:nvSpPr>
      <dsp:spPr>
        <a:xfrm>
          <a:off x="5595263" y="2185168"/>
          <a:ext cx="1601175" cy="1441500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conoce la colaboración para el desarrollo del plan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29750" y="2396271"/>
        <a:ext cx="1132201" cy="1019294"/>
      </dsp:txXfrm>
    </dsp:sp>
    <dsp:sp modelId="{F0F90309-4BEC-4DCA-BE41-D86691811036}">
      <dsp:nvSpPr>
        <dsp:cNvPr id="0" name=""/>
        <dsp:cNvSpPr/>
      </dsp:nvSpPr>
      <dsp:spPr>
        <a:xfrm>
          <a:off x="3321391" y="4369508"/>
          <a:ext cx="1780238" cy="1441500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el estudio de mercado permite conocer el crecimiento del producto o servicio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2101" y="4580611"/>
        <a:ext cx="1258818" cy="1019294"/>
      </dsp:txXfrm>
    </dsp:sp>
    <dsp:sp modelId="{6F1A1100-E759-47A3-8EF8-1243C5F4477B}">
      <dsp:nvSpPr>
        <dsp:cNvPr id="0" name=""/>
        <dsp:cNvSpPr/>
      </dsp:nvSpPr>
      <dsp:spPr>
        <a:xfrm>
          <a:off x="1306420" y="2185168"/>
          <a:ext cx="1441500" cy="1441500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Cumple con los objetivos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17523" y="2396271"/>
        <a:ext cx="1019294" cy="101929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2FD4F-C6DD-4668-A58C-2D0EB57652FF}">
      <dsp:nvSpPr>
        <dsp:cNvPr id="0" name=""/>
        <dsp:cNvSpPr/>
      </dsp:nvSpPr>
      <dsp:spPr>
        <a:xfrm>
          <a:off x="2671951" y="1319422"/>
          <a:ext cx="3913452" cy="3837119"/>
        </a:xfrm>
        <a:prstGeom prst="ellipse">
          <a:avLst/>
        </a:prstGeom>
        <a:solidFill>
          <a:srgbClr val="DD5741">
            <a:alpha val="49804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Redacta tus objetivos empresariales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45063" y="1881355"/>
        <a:ext cx="2767228" cy="2713253"/>
      </dsp:txXfrm>
    </dsp:sp>
    <dsp:sp modelId="{5BF8E163-5956-44E2-999A-ADC14D950B62}">
      <dsp:nvSpPr>
        <dsp:cNvPr id="0" name=""/>
        <dsp:cNvSpPr/>
      </dsp:nvSpPr>
      <dsp:spPr>
        <a:xfrm>
          <a:off x="3361470" y="641"/>
          <a:ext cx="2534413" cy="179606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Objetivos, retadores y motivantes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2626" y="263669"/>
        <a:ext cx="1792101" cy="1270012"/>
      </dsp:txXfrm>
    </dsp:sp>
    <dsp:sp modelId="{FE6886AA-2D1B-4F71-AB92-4D848A4B88C2}">
      <dsp:nvSpPr>
        <dsp:cNvPr id="0" name=""/>
        <dsp:cNvSpPr/>
      </dsp:nvSpPr>
      <dsp:spPr>
        <a:xfrm>
          <a:off x="5791577" y="2339947"/>
          <a:ext cx="2352813" cy="179606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Objetivos a corto, mediano y largo plazo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36138" y="2602975"/>
        <a:ext cx="1663691" cy="1270012"/>
      </dsp:txXfrm>
    </dsp:sp>
    <dsp:sp modelId="{179EB0C7-F924-404F-B141-281AA5E4DA06}">
      <dsp:nvSpPr>
        <dsp:cNvPr id="0" name=""/>
        <dsp:cNvSpPr/>
      </dsp:nvSpPr>
      <dsp:spPr>
        <a:xfrm>
          <a:off x="3483522" y="4679254"/>
          <a:ext cx="2290310" cy="179606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Objetivo general  por lo menos 5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18930" y="4942282"/>
        <a:ext cx="1619494" cy="1270012"/>
      </dsp:txXfrm>
    </dsp:sp>
    <dsp:sp modelId="{907FB9F1-CEEF-4011-A983-7C380A6F2D2F}">
      <dsp:nvSpPr>
        <dsp:cNvPr id="0" name=""/>
        <dsp:cNvSpPr/>
      </dsp:nvSpPr>
      <dsp:spPr>
        <a:xfrm>
          <a:off x="1108465" y="2339947"/>
          <a:ext cx="2361811" cy="179606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Arial" panose="020B0604020202020204" pitchFamily="34" charset="0"/>
              <a:cs typeface="Arial" panose="020B0604020202020204" pitchFamily="34" charset="0"/>
            </a:rPr>
            <a:t>Objetivos que impulsen a tomar acción 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54344" y="2602975"/>
        <a:ext cx="1670053" cy="12700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D66B2-DB89-41D2-A668-DF49D4C7FC6F}">
      <dsp:nvSpPr>
        <dsp:cNvPr id="0" name=""/>
        <dsp:cNvSpPr/>
      </dsp:nvSpPr>
      <dsp:spPr>
        <a:xfrm>
          <a:off x="1386563" y="1355672"/>
          <a:ext cx="3325970" cy="332597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Escribe la oportunidad de Mercado </a:t>
          </a:r>
          <a:endParaRPr lang="es-ES" sz="2400" b="1" kern="1200" dirty="0"/>
        </a:p>
      </dsp:txBody>
      <dsp:txXfrm>
        <a:off x="1873640" y="1842749"/>
        <a:ext cx="2351816" cy="2351816"/>
      </dsp:txXfrm>
    </dsp:sp>
    <dsp:sp modelId="{CEA1DF73-75A0-4FAE-9351-70D87F47BD3A}">
      <dsp:nvSpPr>
        <dsp:cNvPr id="0" name=""/>
        <dsp:cNvSpPr/>
      </dsp:nvSpPr>
      <dsp:spPr>
        <a:xfrm>
          <a:off x="2003306" y="-177615"/>
          <a:ext cx="2092484" cy="2060604"/>
        </a:xfrm>
        <a:prstGeom prst="ellipse">
          <a:avLst/>
        </a:prstGeom>
        <a:solidFill>
          <a:schemeClr val="accent5">
            <a:alpha val="50000"/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Diferencia de la Competencia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09743" y="124153"/>
        <a:ext cx="1479610" cy="1457068"/>
      </dsp:txXfrm>
    </dsp:sp>
    <dsp:sp modelId="{3C002309-5C16-4EE9-BB27-F6F6FB17E8F2}">
      <dsp:nvSpPr>
        <dsp:cNvPr id="0" name=""/>
        <dsp:cNvSpPr/>
      </dsp:nvSpPr>
      <dsp:spPr>
        <a:xfrm>
          <a:off x="4158168" y="1961830"/>
          <a:ext cx="2114701" cy="2113653"/>
        </a:xfrm>
        <a:prstGeom prst="ellipse">
          <a:avLst/>
        </a:prstGeom>
        <a:solidFill>
          <a:schemeClr val="accent5">
            <a:alpha val="50000"/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Propuesta de valor que se ofrece a los clientes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67859" y="2271367"/>
        <a:ext cx="1495319" cy="1494579"/>
      </dsp:txXfrm>
    </dsp:sp>
    <dsp:sp modelId="{E95AEEBC-6A2D-4B7F-9BA8-419DF37830B8}">
      <dsp:nvSpPr>
        <dsp:cNvPr id="0" name=""/>
        <dsp:cNvSpPr/>
      </dsp:nvSpPr>
      <dsp:spPr>
        <a:xfrm>
          <a:off x="1804812" y="4195527"/>
          <a:ext cx="2489471" cy="1978203"/>
        </a:xfrm>
        <a:prstGeom prst="ellipse">
          <a:avLst/>
        </a:prstGeom>
        <a:solidFill>
          <a:schemeClr val="accent5">
            <a:alpha val="50000"/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Necesidades de la gente del servicio o producto.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69387" y="4485228"/>
        <a:ext cx="1760321" cy="1398801"/>
      </dsp:txXfrm>
    </dsp:sp>
    <dsp:sp modelId="{38236626-E296-4520-BAC4-87AFBED8BED5}">
      <dsp:nvSpPr>
        <dsp:cNvPr id="0" name=""/>
        <dsp:cNvSpPr/>
      </dsp:nvSpPr>
      <dsp:spPr>
        <a:xfrm>
          <a:off x="-274841" y="2034378"/>
          <a:ext cx="2316837" cy="1968558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Tendencias, información, aspectos </a:t>
          </a: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demográficos y </a:t>
          </a: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geográficos.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52" y="2322667"/>
        <a:ext cx="1638251" cy="139198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AB032-D680-45AB-A0C1-093CD52AFBB1}">
      <dsp:nvSpPr>
        <dsp:cNvPr id="0" name=""/>
        <dsp:cNvSpPr/>
      </dsp:nvSpPr>
      <dsp:spPr>
        <a:xfrm>
          <a:off x="2672905" y="1435611"/>
          <a:ext cx="3598748" cy="359874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Redactar el modelo de negocios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99929" y="1962635"/>
        <a:ext cx="2544700" cy="2544700"/>
      </dsp:txXfrm>
    </dsp:sp>
    <dsp:sp modelId="{0B62B951-899C-42C2-9DBA-EAFDF8D1B45B}">
      <dsp:nvSpPr>
        <dsp:cNvPr id="0" name=""/>
        <dsp:cNvSpPr/>
      </dsp:nvSpPr>
      <dsp:spPr>
        <a:xfrm>
          <a:off x="3255515" y="9598"/>
          <a:ext cx="2433527" cy="176354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Redactar con claridad a los clientes del saber de la empresa 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11897" y="267864"/>
        <a:ext cx="1720763" cy="1247016"/>
      </dsp:txXfrm>
    </dsp:sp>
    <dsp:sp modelId="{804D2F67-D2D8-41E8-8A02-33679603D007}">
      <dsp:nvSpPr>
        <dsp:cNvPr id="0" name=""/>
        <dsp:cNvSpPr/>
      </dsp:nvSpPr>
      <dsp:spPr>
        <a:xfrm>
          <a:off x="5776736" y="2335298"/>
          <a:ext cx="2078313" cy="179937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Dejar por escrito la ubicación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81098" y="2598810"/>
        <a:ext cx="1469589" cy="1272350"/>
      </dsp:txXfrm>
    </dsp:sp>
    <dsp:sp modelId="{D41A5310-AAD8-4700-AE89-56BF55CD19CF}">
      <dsp:nvSpPr>
        <dsp:cNvPr id="0" name=""/>
        <dsp:cNvSpPr/>
      </dsp:nvSpPr>
      <dsp:spPr>
        <a:xfrm>
          <a:off x="3371458" y="4678911"/>
          <a:ext cx="2201642" cy="179937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Estrategias a seguir para llamar la atención al cliente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93881" y="4942423"/>
        <a:ext cx="1556796" cy="1272350"/>
      </dsp:txXfrm>
    </dsp:sp>
    <dsp:sp modelId="{A199E4DE-5CFD-4D29-B33C-9E641176FE8A}">
      <dsp:nvSpPr>
        <dsp:cNvPr id="0" name=""/>
        <dsp:cNvSpPr/>
      </dsp:nvSpPr>
      <dsp:spPr>
        <a:xfrm>
          <a:off x="1062213" y="2335298"/>
          <a:ext cx="2132906" cy="17993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Tipo de mercado, local, regional, o nacional.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4570" y="2598810"/>
        <a:ext cx="1508192" cy="127235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83401-6458-4506-BA3D-A00473A6A1B8}">
      <dsp:nvSpPr>
        <dsp:cNvPr id="0" name=""/>
        <dsp:cNvSpPr/>
      </dsp:nvSpPr>
      <dsp:spPr>
        <a:xfrm>
          <a:off x="2025079" y="220059"/>
          <a:ext cx="4830135" cy="483003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Negocio al que se enfoca el proyecto </a:t>
          </a:r>
          <a:endParaRPr lang="es-ES" sz="3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32436" y="927401"/>
        <a:ext cx="3415421" cy="3415347"/>
      </dsp:txXfrm>
    </dsp:sp>
    <dsp:sp modelId="{82E3F089-D2D3-4454-9F54-274F8FD98F2F}">
      <dsp:nvSpPr>
        <dsp:cNvPr id="0" name=""/>
        <dsp:cNvSpPr/>
      </dsp:nvSpPr>
      <dsp:spPr>
        <a:xfrm>
          <a:off x="4781049" y="0"/>
          <a:ext cx="537180" cy="5371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02DCD9-5E33-47D3-9C4A-41CBC1D39233}">
      <dsp:nvSpPr>
        <dsp:cNvPr id="0" name=""/>
        <dsp:cNvSpPr/>
      </dsp:nvSpPr>
      <dsp:spPr>
        <a:xfrm>
          <a:off x="3509063" y="4691224"/>
          <a:ext cx="388961" cy="389336"/>
        </a:xfrm>
        <a:prstGeom prst="ellipse">
          <a:avLst/>
        </a:prstGeom>
        <a:solidFill>
          <a:schemeClr val="accent3">
            <a:hueOff val="225883"/>
            <a:satOff val="8333"/>
            <a:lumOff val="-12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A5302-7F8A-41BD-A0EC-AD1ED4E5C93B}">
      <dsp:nvSpPr>
        <dsp:cNvPr id="0" name=""/>
        <dsp:cNvSpPr/>
      </dsp:nvSpPr>
      <dsp:spPr>
        <a:xfrm>
          <a:off x="7166024" y="2180285"/>
          <a:ext cx="388961" cy="389336"/>
        </a:xfrm>
        <a:prstGeom prst="ellipse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AC0B93-C0E5-4115-84AA-77651EE69740}">
      <dsp:nvSpPr>
        <dsp:cNvPr id="0" name=""/>
        <dsp:cNvSpPr/>
      </dsp:nvSpPr>
      <dsp:spPr>
        <a:xfrm>
          <a:off x="5304756" y="5105388"/>
          <a:ext cx="537180" cy="537171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F02C51-06FF-44BE-9928-76C0554D467B}">
      <dsp:nvSpPr>
        <dsp:cNvPr id="0" name=""/>
        <dsp:cNvSpPr/>
      </dsp:nvSpPr>
      <dsp:spPr>
        <a:xfrm>
          <a:off x="3619553" y="763438"/>
          <a:ext cx="388961" cy="389336"/>
        </a:xfrm>
        <a:prstGeom prst="ellipse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76CB2A-A736-49F3-B2BF-7E486FFC4191}">
      <dsp:nvSpPr>
        <dsp:cNvPr id="0" name=""/>
        <dsp:cNvSpPr/>
      </dsp:nvSpPr>
      <dsp:spPr>
        <a:xfrm>
          <a:off x="2393380" y="2990556"/>
          <a:ext cx="388961" cy="389336"/>
        </a:xfrm>
        <a:prstGeom prst="ellipse">
          <a:avLst/>
        </a:prstGeom>
        <a:solidFill>
          <a:schemeClr val="accent3">
            <a:hueOff val="1129416"/>
            <a:satOff val="41667"/>
            <a:lumOff val="-612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B9503-C099-4C11-8E75-E8DFCF13A780}">
      <dsp:nvSpPr>
        <dsp:cNvPr id="0" name=""/>
        <dsp:cNvSpPr/>
      </dsp:nvSpPr>
      <dsp:spPr>
        <a:xfrm>
          <a:off x="515942" y="1091835"/>
          <a:ext cx="1963674" cy="1963046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Forma de tomar acciones en todo lo necesario para llegar el negocio </a:t>
          </a:r>
          <a:endParaRPr lang="es-ES" sz="13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3515" y="1379316"/>
        <a:ext cx="1388528" cy="1388084"/>
      </dsp:txXfrm>
    </dsp:sp>
    <dsp:sp modelId="{8AC35311-5915-4C5B-8CD0-F2E98F65B9D6}">
      <dsp:nvSpPr>
        <dsp:cNvPr id="0" name=""/>
        <dsp:cNvSpPr/>
      </dsp:nvSpPr>
      <dsp:spPr>
        <a:xfrm>
          <a:off x="4237581" y="780366"/>
          <a:ext cx="537180" cy="537171"/>
        </a:xfrm>
        <a:prstGeom prst="ellipse">
          <a:avLst/>
        </a:prstGeom>
        <a:solidFill>
          <a:schemeClr val="accent3">
            <a:hueOff val="1581183"/>
            <a:satOff val="58333"/>
            <a:lumOff val="-85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FB373F-9F26-4C3C-97C3-5E02A09186E8}">
      <dsp:nvSpPr>
        <dsp:cNvPr id="0" name=""/>
        <dsp:cNvSpPr/>
      </dsp:nvSpPr>
      <dsp:spPr>
        <a:xfrm>
          <a:off x="700093" y="3630423"/>
          <a:ext cx="971057" cy="971084"/>
        </a:xfrm>
        <a:prstGeom prst="ellipse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FFFF48-1BDE-40DE-B2DB-81FDA304251D}">
      <dsp:nvSpPr>
        <dsp:cNvPr id="0" name=""/>
        <dsp:cNvSpPr/>
      </dsp:nvSpPr>
      <dsp:spPr>
        <a:xfrm>
          <a:off x="7350175" y="168148"/>
          <a:ext cx="1963674" cy="1963046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plan de Negocios  ser aun alcance las ideas de negocios </a:t>
          </a:r>
          <a:endParaRPr lang="es-ES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637748" y="455629"/>
        <a:ext cx="1388528" cy="1388084"/>
      </dsp:txXfrm>
    </dsp:sp>
    <dsp:sp modelId="{8B306868-1262-418E-BA3C-5980AD42CE49}">
      <dsp:nvSpPr>
        <dsp:cNvPr id="0" name=""/>
        <dsp:cNvSpPr/>
      </dsp:nvSpPr>
      <dsp:spPr>
        <a:xfrm>
          <a:off x="6474337" y="1523491"/>
          <a:ext cx="537180" cy="537171"/>
        </a:xfrm>
        <a:prstGeom prst="ellipse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0D9DD7-24AA-4B22-84A2-0FF4EFC7418F}">
      <dsp:nvSpPr>
        <dsp:cNvPr id="0" name=""/>
        <dsp:cNvSpPr/>
      </dsp:nvSpPr>
      <dsp:spPr>
        <a:xfrm>
          <a:off x="330893" y="4786019"/>
          <a:ext cx="388961" cy="389336"/>
        </a:xfrm>
        <a:prstGeom prst="ellipse">
          <a:avLst/>
        </a:prstGeom>
        <a:solidFill>
          <a:schemeClr val="accent3">
            <a:hueOff val="2484716"/>
            <a:satOff val="91667"/>
            <a:lumOff val="-134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50AF4A-D05F-4D11-8ADA-B4F0AF0C5775}">
      <dsp:nvSpPr>
        <dsp:cNvPr id="0" name=""/>
        <dsp:cNvSpPr/>
      </dsp:nvSpPr>
      <dsp:spPr>
        <a:xfrm>
          <a:off x="4209733" y="4231920"/>
          <a:ext cx="388961" cy="389336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4C966-11E9-4381-B531-2F19D26B7242}">
      <dsp:nvSpPr>
        <dsp:cNvPr id="0" name=""/>
        <dsp:cNvSpPr/>
      </dsp:nvSpPr>
      <dsp:spPr>
        <a:xfrm>
          <a:off x="2422389" y="2824877"/>
          <a:ext cx="2513962" cy="2299887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Enfoque  hacia la producción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90550" y="3161688"/>
        <a:ext cx="1777640" cy="1626265"/>
      </dsp:txXfrm>
    </dsp:sp>
    <dsp:sp modelId="{1A3054F2-FC22-4B0D-9373-192D9FF8DB11}">
      <dsp:nvSpPr>
        <dsp:cNvPr id="0" name=""/>
        <dsp:cNvSpPr/>
      </dsp:nvSpPr>
      <dsp:spPr>
        <a:xfrm rot="12900000">
          <a:off x="992005" y="2379941"/>
          <a:ext cx="1764634" cy="6619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A0F9F20-08A8-4023-87CD-1236E196DE25}">
      <dsp:nvSpPr>
        <dsp:cNvPr id="0" name=""/>
        <dsp:cNvSpPr/>
      </dsp:nvSpPr>
      <dsp:spPr>
        <a:xfrm>
          <a:off x="48333" y="1322247"/>
          <a:ext cx="2206472" cy="176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Productos  que tengan alta disposición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0033" y="1373947"/>
        <a:ext cx="2103072" cy="1661778"/>
      </dsp:txXfrm>
    </dsp:sp>
    <dsp:sp modelId="{6B599EF7-8DB5-4E69-96E3-E005699AE85E}">
      <dsp:nvSpPr>
        <dsp:cNvPr id="0" name=""/>
        <dsp:cNvSpPr/>
      </dsp:nvSpPr>
      <dsp:spPr>
        <a:xfrm rot="16200000">
          <a:off x="2764643" y="1472703"/>
          <a:ext cx="1829454" cy="6619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7BA8611-BD9A-4C61-B4D6-AA2510FE8AA2}">
      <dsp:nvSpPr>
        <dsp:cNvPr id="0" name=""/>
        <dsp:cNvSpPr/>
      </dsp:nvSpPr>
      <dsp:spPr>
        <a:xfrm>
          <a:off x="2576134" y="6357"/>
          <a:ext cx="2206472" cy="176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Presencia en puntos de ventas y de forma masiva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27834" y="58057"/>
        <a:ext cx="2103072" cy="1661778"/>
      </dsp:txXfrm>
    </dsp:sp>
    <dsp:sp modelId="{3C2B4EC7-D809-495C-9474-F6D6B23C5F90}">
      <dsp:nvSpPr>
        <dsp:cNvPr id="0" name=""/>
        <dsp:cNvSpPr/>
      </dsp:nvSpPr>
      <dsp:spPr>
        <a:xfrm rot="19500000">
          <a:off x="4602102" y="2379941"/>
          <a:ext cx="1764634" cy="6619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CA4221-CD85-4023-8B5E-D77351415B20}">
      <dsp:nvSpPr>
        <dsp:cNvPr id="0" name=""/>
        <dsp:cNvSpPr/>
      </dsp:nvSpPr>
      <dsp:spPr>
        <a:xfrm>
          <a:off x="5103935" y="1322247"/>
          <a:ext cx="2206472" cy="176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Costo bajo y accesible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55635" y="1373947"/>
        <a:ext cx="2103072" cy="166177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C1C75-6C1E-4E69-A080-EEBB7171E78E}">
      <dsp:nvSpPr>
        <dsp:cNvPr id="0" name=""/>
        <dsp:cNvSpPr/>
      </dsp:nvSpPr>
      <dsp:spPr>
        <a:xfrm>
          <a:off x="3207983" y="3280619"/>
          <a:ext cx="2656544" cy="265654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Enfoque hacia el producto </a:t>
          </a:r>
          <a:endParaRPr lang="es-ES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97025" y="3669661"/>
        <a:ext cx="1878460" cy="1878460"/>
      </dsp:txXfrm>
    </dsp:sp>
    <dsp:sp modelId="{08C313BC-539A-4278-A07A-131B723B6C6A}">
      <dsp:nvSpPr>
        <dsp:cNvPr id="0" name=""/>
        <dsp:cNvSpPr/>
      </dsp:nvSpPr>
      <dsp:spPr>
        <a:xfrm rot="13393704">
          <a:off x="1322694" y="2373678"/>
          <a:ext cx="2476772" cy="75711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A1C4CC-D39D-4B32-8053-4AB1B607B0E8}">
      <dsp:nvSpPr>
        <dsp:cNvPr id="0" name=""/>
        <dsp:cNvSpPr/>
      </dsp:nvSpPr>
      <dsp:spPr>
        <a:xfrm>
          <a:off x="396897" y="894567"/>
          <a:ext cx="2523717" cy="20189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 nuevo o que este por única empresa </a:t>
          </a:r>
          <a:endParaRPr lang="es-ES" sz="27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6031" y="953701"/>
        <a:ext cx="2405449" cy="1900706"/>
      </dsp:txXfrm>
    </dsp:sp>
    <dsp:sp modelId="{17BF71A9-E1CC-4821-A6A9-32C42BF6E543}">
      <dsp:nvSpPr>
        <dsp:cNvPr id="0" name=""/>
        <dsp:cNvSpPr/>
      </dsp:nvSpPr>
      <dsp:spPr>
        <a:xfrm rot="16200000">
          <a:off x="3463486" y="1704419"/>
          <a:ext cx="2145538" cy="757115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FE517C-B1A6-4476-8259-C647DE1F6DC1}">
      <dsp:nvSpPr>
        <dsp:cNvPr id="0" name=""/>
        <dsp:cNvSpPr/>
      </dsp:nvSpPr>
      <dsp:spPr>
        <a:xfrm>
          <a:off x="3274397" y="720"/>
          <a:ext cx="2523717" cy="201897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se preocupa por las ventas, ya que las tiene asegurada</a:t>
          </a:r>
          <a:endParaRPr lang="es-ES" sz="27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3531" y="59854"/>
        <a:ext cx="2405449" cy="1900706"/>
      </dsp:txXfrm>
    </dsp:sp>
    <dsp:sp modelId="{3AE06010-BBF2-4BF8-B4D0-F6D910A56264}">
      <dsp:nvSpPr>
        <dsp:cNvPr id="0" name=""/>
        <dsp:cNvSpPr/>
      </dsp:nvSpPr>
      <dsp:spPr>
        <a:xfrm rot="19140036">
          <a:off x="5343194" y="2449264"/>
          <a:ext cx="2483982" cy="75711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52A3D5-8323-4BD7-8AA6-0959D78133B5}">
      <dsp:nvSpPr>
        <dsp:cNvPr id="0" name=""/>
        <dsp:cNvSpPr/>
      </dsp:nvSpPr>
      <dsp:spPr>
        <a:xfrm>
          <a:off x="6260678" y="1003525"/>
          <a:ext cx="2523717" cy="20189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Mejora el proceso de producción y calidad del producto </a:t>
          </a:r>
          <a:endParaRPr lang="es-ES" sz="27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19812" y="1062659"/>
        <a:ext cx="2405449" cy="190070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1A98A-BFF4-468E-BB40-18B4376E9E52}">
      <dsp:nvSpPr>
        <dsp:cNvPr id="0" name=""/>
        <dsp:cNvSpPr/>
      </dsp:nvSpPr>
      <dsp:spPr>
        <a:xfrm>
          <a:off x="2667067" y="3192510"/>
          <a:ext cx="2460034" cy="24600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Enfoque hacia las ventas 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27331" y="3552774"/>
        <a:ext cx="1739506" cy="1739506"/>
      </dsp:txXfrm>
    </dsp:sp>
    <dsp:sp modelId="{D18CBB3D-3076-41EA-9721-391A049FAC42}">
      <dsp:nvSpPr>
        <dsp:cNvPr id="0" name=""/>
        <dsp:cNvSpPr/>
      </dsp:nvSpPr>
      <dsp:spPr>
        <a:xfrm rot="12900000">
          <a:off x="991290" y="2731567"/>
          <a:ext cx="1982993" cy="70110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879AF9C-5434-43BF-995E-0E40211E7AE7}">
      <dsp:nvSpPr>
        <dsp:cNvPr id="0" name=""/>
        <dsp:cNvSpPr/>
      </dsp:nvSpPr>
      <dsp:spPr>
        <a:xfrm>
          <a:off x="2084" y="1578610"/>
          <a:ext cx="2337033" cy="18696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Empresas compiten por el liderazgo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843" y="1633369"/>
        <a:ext cx="2227515" cy="1760108"/>
      </dsp:txXfrm>
    </dsp:sp>
    <dsp:sp modelId="{302A5F86-899B-48DD-85AB-7998A933005B}">
      <dsp:nvSpPr>
        <dsp:cNvPr id="0" name=""/>
        <dsp:cNvSpPr/>
      </dsp:nvSpPr>
      <dsp:spPr>
        <a:xfrm rot="16200000">
          <a:off x="2905588" y="1735047"/>
          <a:ext cx="1982993" cy="70110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0F5D12-371A-496F-9B25-7555FCCC8AAB}">
      <dsp:nvSpPr>
        <dsp:cNvPr id="0" name=""/>
        <dsp:cNvSpPr/>
      </dsp:nvSpPr>
      <dsp:spPr>
        <a:xfrm>
          <a:off x="2728568" y="159292"/>
          <a:ext cx="2337033" cy="18696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enfocan en el aumento de las ventas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3327" y="214051"/>
        <a:ext cx="2227515" cy="1760108"/>
      </dsp:txXfrm>
    </dsp:sp>
    <dsp:sp modelId="{759816F6-C8B1-47A2-BB89-3FE49A91089C}">
      <dsp:nvSpPr>
        <dsp:cNvPr id="0" name=""/>
        <dsp:cNvSpPr/>
      </dsp:nvSpPr>
      <dsp:spPr>
        <a:xfrm rot="19500000">
          <a:off x="4819886" y="2731567"/>
          <a:ext cx="1982993" cy="70110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EA179A-526E-40CB-96E9-C501C9941E06}">
      <dsp:nvSpPr>
        <dsp:cNvPr id="0" name=""/>
        <dsp:cNvSpPr/>
      </dsp:nvSpPr>
      <dsp:spPr>
        <a:xfrm>
          <a:off x="5455052" y="1578610"/>
          <a:ext cx="2337033" cy="18696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Productos nuevos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09811" y="1633369"/>
        <a:ext cx="2227515" cy="1760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B7FF2-69A1-4B7D-AE92-475BD98DDE50}">
      <dsp:nvSpPr>
        <dsp:cNvPr id="0" name=""/>
        <dsp:cNvSpPr/>
      </dsp:nvSpPr>
      <dsp:spPr>
        <a:xfrm>
          <a:off x="2127532" y="3577507"/>
          <a:ext cx="2488912" cy="214587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independiente y autónomo </a:t>
          </a:r>
          <a:endParaRPr lang="es-ES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13764" y="3910507"/>
        <a:ext cx="1716448" cy="1479876"/>
      </dsp:txXfrm>
    </dsp:sp>
    <dsp:sp modelId="{B85F4D87-D2DF-46FA-84DD-DBCE65BB73BF}">
      <dsp:nvSpPr>
        <dsp:cNvPr id="0" name=""/>
        <dsp:cNvSpPr/>
      </dsp:nvSpPr>
      <dsp:spPr>
        <a:xfrm>
          <a:off x="2192191" y="4524868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C2942-B01F-49E1-ABA6-725205191184}">
      <dsp:nvSpPr>
        <dsp:cNvPr id="0" name=""/>
        <dsp:cNvSpPr/>
      </dsp:nvSpPr>
      <dsp:spPr>
        <a:xfrm>
          <a:off x="0" y="2713513"/>
          <a:ext cx="2488912" cy="214587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7D1DD-29A0-4AEA-AE3A-14C8A5A2BBED}">
      <dsp:nvSpPr>
        <dsp:cNvPr id="0" name=""/>
        <dsp:cNvSpPr/>
      </dsp:nvSpPr>
      <dsp:spPr>
        <a:xfrm>
          <a:off x="1694408" y="4287319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CC02E6-AF49-4A6E-860F-DB563B323507}">
      <dsp:nvSpPr>
        <dsp:cNvPr id="0" name=""/>
        <dsp:cNvSpPr/>
      </dsp:nvSpPr>
      <dsp:spPr>
        <a:xfrm>
          <a:off x="4247979" y="2399401"/>
          <a:ext cx="2488912" cy="214587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Persona con ilusiones y  creatividad 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4211" y="2732401"/>
        <a:ext cx="1716448" cy="1479876"/>
      </dsp:txXfrm>
    </dsp:sp>
    <dsp:sp modelId="{9530AE48-EDF9-4F99-A047-9671BF37B88B}">
      <dsp:nvSpPr>
        <dsp:cNvPr id="0" name=""/>
        <dsp:cNvSpPr/>
      </dsp:nvSpPr>
      <dsp:spPr>
        <a:xfrm>
          <a:off x="5949474" y="4259539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B743FE-C444-4732-90DA-D2B9FD686F7B}">
      <dsp:nvSpPr>
        <dsp:cNvPr id="0" name=""/>
        <dsp:cNvSpPr/>
      </dsp:nvSpPr>
      <dsp:spPr>
        <a:xfrm>
          <a:off x="6368426" y="3577507"/>
          <a:ext cx="2488912" cy="214587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839E0-AD07-4397-9D8F-764C4DA1BD45}">
      <dsp:nvSpPr>
        <dsp:cNvPr id="0" name=""/>
        <dsp:cNvSpPr/>
      </dsp:nvSpPr>
      <dsp:spPr>
        <a:xfrm>
          <a:off x="6433085" y="4524868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4C1DD-8C36-4303-A52E-9E6D9144665D}">
      <dsp:nvSpPr>
        <dsp:cNvPr id="0" name=""/>
        <dsp:cNvSpPr/>
      </dsp:nvSpPr>
      <dsp:spPr>
        <a:xfrm>
          <a:off x="2127532" y="1226398"/>
          <a:ext cx="2488912" cy="214587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/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Necesidad de realización personal 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13764" y="1559398"/>
        <a:ext cx="1716448" cy="1479876"/>
      </dsp:txXfrm>
    </dsp:sp>
    <dsp:sp modelId="{855E15E4-E293-40EB-A0CD-E2AE5FA93DD0}">
      <dsp:nvSpPr>
        <dsp:cNvPr id="0" name=""/>
        <dsp:cNvSpPr/>
      </dsp:nvSpPr>
      <dsp:spPr>
        <a:xfrm>
          <a:off x="3814855" y="1272887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93ED0B-6C65-428D-83A9-5D323C37F0EC}">
      <dsp:nvSpPr>
        <dsp:cNvPr id="0" name=""/>
        <dsp:cNvSpPr/>
      </dsp:nvSpPr>
      <dsp:spPr>
        <a:xfrm>
          <a:off x="4247979" y="53961"/>
          <a:ext cx="2488912" cy="214587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8AA37-8508-4D0D-999D-52CCDE77C2B8}">
      <dsp:nvSpPr>
        <dsp:cNvPr id="0" name=""/>
        <dsp:cNvSpPr/>
      </dsp:nvSpPr>
      <dsp:spPr>
        <a:xfrm>
          <a:off x="4321495" y="996219"/>
          <a:ext cx="291406" cy="2511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61873-32B0-4951-8AB2-1858CC750F75}">
      <dsp:nvSpPr>
        <dsp:cNvPr id="0" name=""/>
        <dsp:cNvSpPr/>
      </dsp:nvSpPr>
      <dsp:spPr>
        <a:xfrm>
          <a:off x="3326674" y="3083579"/>
          <a:ext cx="2460827" cy="246082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Enfoque hacia el </a:t>
          </a:r>
          <a:r>
            <a:rPr lang="es-ES" sz="3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mercado</a:t>
          </a:r>
          <a:r>
            <a:rPr lang="es-ES" sz="3200" b="1" kern="1200" dirty="0" smtClean="0"/>
            <a:t> </a:t>
          </a:r>
          <a:endParaRPr lang="es-ES" sz="3200" b="1" kern="1200" dirty="0"/>
        </a:p>
      </dsp:txBody>
      <dsp:txXfrm>
        <a:off x="3687054" y="3443959"/>
        <a:ext cx="1740067" cy="1740067"/>
      </dsp:txXfrm>
    </dsp:sp>
    <dsp:sp modelId="{024EAAA0-6CB8-4812-85C4-113B75859418}">
      <dsp:nvSpPr>
        <dsp:cNvPr id="0" name=""/>
        <dsp:cNvSpPr/>
      </dsp:nvSpPr>
      <dsp:spPr>
        <a:xfrm rot="12900000">
          <a:off x="1606076" y="2607677"/>
          <a:ext cx="2029889" cy="7013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3EBB7CD-2FAD-436A-AB68-98B1868AB7E1}">
      <dsp:nvSpPr>
        <dsp:cNvPr id="0" name=""/>
        <dsp:cNvSpPr/>
      </dsp:nvSpPr>
      <dsp:spPr>
        <a:xfrm>
          <a:off x="620734" y="1441082"/>
          <a:ext cx="2337786" cy="1870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Su comercialización varia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5511" y="1495859"/>
        <a:ext cx="2228232" cy="1760674"/>
      </dsp:txXfrm>
    </dsp:sp>
    <dsp:sp modelId="{1229E9EB-3F4D-4B09-B7CC-60C61F395EAD}">
      <dsp:nvSpPr>
        <dsp:cNvPr id="0" name=""/>
        <dsp:cNvSpPr/>
      </dsp:nvSpPr>
      <dsp:spPr>
        <a:xfrm rot="16200000">
          <a:off x="3542143" y="1599825"/>
          <a:ext cx="2029889" cy="7013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AF9FBE4-C888-4D0E-B12D-A535064BBF1D}">
      <dsp:nvSpPr>
        <dsp:cNvPr id="0" name=""/>
        <dsp:cNvSpPr/>
      </dsp:nvSpPr>
      <dsp:spPr>
        <a:xfrm>
          <a:off x="3246782" y="433"/>
          <a:ext cx="2620611" cy="1870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Conocen los gustos, preferencias, necesidades y deseos de los compradores.</a:t>
          </a:r>
          <a:endParaRPr lang="es-ES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1559" y="55210"/>
        <a:ext cx="2511057" cy="1760674"/>
      </dsp:txXfrm>
    </dsp:sp>
    <dsp:sp modelId="{E26ACD7C-C7EF-47F1-8E88-514A83C663A2}">
      <dsp:nvSpPr>
        <dsp:cNvPr id="0" name=""/>
        <dsp:cNvSpPr/>
      </dsp:nvSpPr>
      <dsp:spPr>
        <a:xfrm rot="20042952">
          <a:off x="5504528" y="3049299"/>
          <a:ext cx="1871248" cy="7013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EFFDBFB-FD0B-4EAA-BAAF-D192475C65A2}">
      <dsp:nvSpPr>
        <dsp:cNvPr id="0" name=""/>
        <dsp:cNvSpPr/>
      </dsp:nvSpPr>
      <dsp:spPr>
        <a:xfrm>
          <a:off x="6275043" y="1973936"/>
          <a:ext cx="2337786" cy="1870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Adaptan productos a nuevos criterios 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29820" y="2028713"/>
        <a:ext cx="2228232" cy="176067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5A3A8-74A4-4EF1-9E2C-92601D6E39C4}">
      <dsp:nvSpPr>
        <dsp:cNvPr id="0" name=""/>
        <dsp:cNvSpPr/>
      </dsp:nvSpPr>
      <dsp:spPr>
        <a:xfrm>
          <a:off x="3746455" y="2884231"/>
          <a:ext cx="2421673" cy="242167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Enfoque hacia la marca </a:t>
          </a:r>
          <a:endParaRPr lang="es-ES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01101" y="3238877"/>
        <a:ext cx="1712381" cy="1712381"/>
      </dsp:txXfrm>
    </dsp:sp>
    <dsp:sp modelId="{CAC203F6-62E4-4A07-B7C7-A321D8E76B6A}">
      <dsp:nvSpPr>
        <dsp:cNvPr id="0" name=""/>
        <dsp:cNvSpPr/>
      </dsp:nvSpPr>
      <dsp:spPr>
        <a:xfrm rot="12900000">
          <a:off x="2188980" y="2461303"/>
          <a:ext cx="1855784" cy="69017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0B3AE4-5A4F-4032-942C-DA4EBB521EF5}">
      <dsp:nvSpPr>
        <dsp:cNvPr id="0" name=""/>
        <dsp:cNvSpPr/>
      </dsp:nvSpPr>
      <dsp:spPr>
        <a:xfrm>
          <a:off x="1062567" y="1353938"/>
          <a:ext cx="2588439" cy="1840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Las marcas deben de liderar los procesos de comercialización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6473" y="1407844"/>
        <a:ext cx="2480627" cy="1732659"/>
      </dsp:txXfrm>
    </dsp:sp>
    <dsp:sp modelId="{33E93126-06E1-4A16-A46C-8DA3719E8A48}">
      <dsp:nvSpPr>
        <dsp:cNvPr id="0" name=""/>
        <dsp:cNvSpPr/>
      </dsp:nvSpPr>
      <dsp:spPr>
        <a:xfrm rot="16200000">
          <a:off x="4029399" y="1503241"/>
          <a:ext cx="1855784" cy="69017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EE24A18-90E2-4B84-A099-EAFE9077EA10}">
      <dsp:nvSpPr>
        <dsp:cNvPr id="0" name=""/>
        <dsp:cNvSpPr/>
      </dsp:nvSpPr>
      <dsp:spPr>
        <a:xfrm>
          <a:off x="3806997" y="201"/>
          <a:ext cx="2300589" cy="1840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Productos enfocados a los estilos de  vidas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60903" y="54107"/>
        <a:ext cx="2192777" cy="1732659"/>
      </dsp:txXfrm>
    </dsp:sp>
    <dsp:sp modelId="{F1F66A82-C870-4FB0-AFA8-7D7DFF685E15}">
      <dsp:nvSpPr>
        <dsp:cNvPr id="0" name=""/>
        <dsp:cNvSpPr/>
      </dsp:nvSpPr>
      <dsp:spPr>
        <a:xfrm rot="19500000">
          <a:off x="5869819" y="2461303"/>
          <a:ext cx="1855784" cy="69017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C9E354C-7030-475B-A907-DE37902F1E6C}">
      <dsp:nvSpPr>
        <dsp:cNvPr id="0" name=""/>
        <dsp:cNvSpPr/>
      </dsp:nvSpPr>
      <dsp:spPr>
        <a:xfrm>
          <a:off x="6407502" y="1353938"/>
          <a:ext cx="2300589" cy="1840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La marca es ele elemento clave para generar la percepción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61408" y="1407844"/>
        <a:ext cx="2192777" cy="173265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D5DEF-F12C-4BBA-AE2D-9F3950F425CF}">
      <dsp:nvSpPr>
        <dsp:cNvPr id="0" name=""/>
        <dsp:cNvSpPr/>
      </dsp:nvSpPr>
      <dsp:spPr>
        <a:xfrm>
          <a:off x="0" y="1150180"/>
          <a:ext cx="9210433" cy="1533573"/>
        </a:xfrm>
        <a:prstGeom prst="notchedRightArrow">
          <a:avLst/>
        </a:prstGeom>
        <a:solidFill>
          <a:srgbClr val="FF99CC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8BDE8-CA74-40FF-B686-B01BDBB054E5}">
      <dsp:nvSpPr>
        <dsp:cNvPr id="0" name=""/>
        <dsp:cNvSpPr/>
      </dsp:nvSpPr>
      <dsp:spPr>
        <a:xfrm>
          <a:off x="4047" y="0"/>
          <a:ext cx="2671385" cy="153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Motivo o la razón de ser de una organización </a:t>
          </a:r>
          <a:endParaRPr lang="es-ES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47" y="0"/>
        <a:ext cx="2671385" cy="1533573"/>
      </dsp:txXfrm>
    </dsp:sp>
    <dsp:sp modelId="{D98AE0BB-1A7A-4D55-8DA2-EFF96F435B55}">
      <dsp:nvSpPr>
        <dsp:cNvPr id="0" name=""/>
        <dsp:cNvSpPr/>
      </dsp:nvSpPr>
      <dsp:spPr>
        <a:xfrm>
          <a:off x="1148043" y="1725270"/>
          <a:ext cx="383393" cy="3833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8F1610-DDDC-4DA2-A85E-E29F6498EB96}">
      <dsp:nvSpPr>
        <dsp:cNvPr id="0" name=""/>
        <dsp:cNvSpPr/>
      </dsp:nvSpPr>
      <dsp:spPr>
        <a:xfrm>
          <a:off x="2809002" y="2300360"/>
          <a:ext cx="2671385" cy="153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enfoca en el presente </a:t>
          </a:r>
          <a:endParaRPr lang="es-E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09002" y="2300360"/>
        <a:ext cx="2671385" cy="1533573"/>
      </dsp:txXfrm>
    </dsp:sp>
    <dsp:sp modelId="{80932FF4-628B-446E-8A36-74701BA24654}">
      <dsp:nvSpPr>
        <dsp:cNvPr id="0" name=""/>
        <dsp:cNvSpPr/>
      </dsp:nvSpPr>
      <dsp:spPr>
        <a:xfrm>
          <a:off x="3952998" y="1725270"/>
          <a:ext cx="383393" cy="383393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9C558-15E9-46AC-BE5E-7906A0FECA62}">
      <dsp:nvSpPr>
        <dsp:cNvPr id="0" name=""/>
        <dsp:cNvSpPr/>
      </dsp:nvSpPr>
      <dsp:spPr>
        <a:xfrm>
          <a:off x="5613956" y="0"/>
          <a:ext cx="2671385" cy="153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Actividad  que justifica lo que el individuo esta haciendo en el momento </a:t>
          </a:r>
          <a:endParaRPr lang="es-E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13956" y="0"/>
        <a:ext cx="2671385" cy="1533573"/>
      </dsp:txXfrm>
    </dsp:sp>
    <dsp:sp modelId="{A32D1727-8ABD-423D-A95D-82107C21B748}">
      <dsp:nvSpPr>
        <dsp:cNvPr id="0" name=""/>
        <dsp:cNvSpPr/>
      </dsp:nvSpPr>
      <dsp:spPr>
        <a:xfrm>
          <a:off x="6757952" y="1725270"/>
          <a:ext cx="383393" cy="383393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348D2-55A7-4711-9CEB-274A5A5D6D3C}">
      <dsp:nvSpPr>
        <dsp:cNvPr id="0" name=""/>
        <dsp:cNvSpPr/>
      </dsp:nvSpPr>
      <dsp:spPr>
        <a:xfrm>
          <a:off x="3864224" y="2406457"/>
          <a:ext cx="1832681" cy="174550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Misión</a:t>
          </a:r>
          <a:r>
            <a:rPr lang="es-ES" sz="2800" b="1" kern="1200" dirty="0" smtClean="0"/>
            <a:t> </a:t>
          </a:r>
          <a:endParaRPr lang="es-ES" sz="2800" b="1" kern="1200" dirty="0"/>
        </a:p>
      </dsp:txBody>
      <dsp:txXfrm>
        <a:off x="4132614" y="2662080"/>
        <a:ext cx="1295901" cy="1234254"/>
      </dsp:txXfrm>
    </dsp:sp>
    <dsp:sp modelId="{79A82DF6-14EE-4B0B-B090-73541BBD3283}">
      <dsp:nvSpPr>
        <dsp:cNvPr id="0" name=""/>
        <dsp:cNvSpPr/>
      </dsp:nvSpPr>
      <dsp:spPr>
        <a:xfrm rot="16200000">
          <a:off x="4658262" y="1896113"/>
          <a:ext cx="244605" cy="5730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/>
        </a:p>
      </dsp:txBody>
      <dsp:txXfrm>
        <a:off x="4694953" y="2047407"/>
        <a:ext cx="171224" cy="343808"/>
      </dsp:txXfrm>
    </dsp:sp>
    <dsp:sp modelId="{BB10F6A0-7FDF-4F77-A27D-07857ED69A32}">
      <dsp:nvSpPr>
        <dsp:cNvPr id="0" name=""/>
        <dsp:cNvSpPr/>
      </dsp:nvSpPr>
      <dsp:spPr>
        <a:xfrm>
          <a:off x="3767577" y="-109588"/>
          <a:ext cx="2025976" cy="205452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Depende  de la organización de la empresa </a:t>
          </a:r>
          <a:endParaRPr lang="es-ES" sz="2000" kern="1200" dirty="0"/>
        </a:p>
      </dsp:txBody>
      <dsp:txXfrm>
        <a:off x="4064274" y="191290"/>
        <a:ext cx="1432582" cy="1452769"/>
      </dsp:txXfrm>
    </dsp:sp>
    <dsp:sp modelId="{6DC48333-DACE-4564-A14D-421BAC12EBC1}">
      <dsp:nvSpPr>
        <dsp:cNvPr id="0" name=""/>
        <dsp:cNvSpPr/>
      </dsp:nvSpPr>
      <dsp:spPr>
        <a:xfrm>
          <a:off x="5829461" y="2992700"/>
          <a:ext cx="319337" cy="5730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/>
        </a:p>
      </dsp:txBody>
      <dsp:txXfrm>
        <a:off x="5829461" y="3107303"/>
        <a:ext cx="223536" cy="343808"/>
      </dsp:txXfrm>
    </dsp:sp>
    <dsp:sp modelId="{E29FD9C3-E280-4BE2-A6FF-4BA6918FDCE3}">
      <dsp:nvSpPr>
        <dsp:cNvPr id="0" name=""/>
        <dsp:cNvSpPr/>
      </dsp:nvSpPr>
      <dsp:spPr>
        <a:xfrm>
          <a:off x="6299430" y="2436539"/>
          <a:ext cx="1685336" cy="168533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Depende del tipo  de negocio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46242" y="2683351"/>
        <a:ext cx="1191712" cy="1191712"/>
      </dsp:txXfrm>
    </dsp:sp>
    <dsp:sp modelId="{846485A0-CD69-42E1-9D17-6B7189F3E192}">
      <dsp:nvSpPr>
        <dsp:cNvPr id="0" name=""/>
        <dsp:cNvSpPr/>
      </dsp:nvSpPr>
      <dsp:spPr>
        <a:xfrm rot="5400000">
          <a:off x="4620494" y="4158410"/>
          <a:ext cx="320141" cy="5730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/>
        </a:p>
      </dsp:txBody>
      <dsp:txXfrm>
        <a:off x="4668515" y="4224992"/>
        <a:ext cx="224099" cy="343808"/>
      </dsp:txXfrm>
    </dsp:sp>
    <dsp:sp modelId="{03E4FBA1-1B8C-48CA-B760-568B73715C43}">
      <dsp:nvSpPr>
        <dsp:cNvPr id="0" name=""/>
        <dsp:cNvSpPr/>
      </dsp:nvSpPr>
      <dsp:spPr>
        <a:xfrm>
          <a:off x="3627298" y="4755998"/>
          <a:ext cx="2306534" cy="1769484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Necesidades de  población en momento dado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5082" y="5015133"/>
        <a:ext cx="1630966" cy="1251214"/>
      </dsp:txXfrm>
    </dsp:sp>
    <dsp:sp modelId="{52164D1E-811E-48EA-8527-88515396024D}">
      <dsp:nvSpPr>
        <dsp:cNvPr id="0" name=""/>
        <dsp:cNvSpPr/>
      </dsp:nvSpPr>
      <dsp:spPr>
        <a:xfrm rot="10800000">
          <a:off x="3412331" y="2992700"/>
          <a:ext cx="319337" cy="5730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/>
        </a:p>
      </dsp:txBody>
      <dsp:txXfrm rot="10800000">
        <a:off x="3508132" y="3107303"/>
        <a:ext cx="223536" cy="343808"/>
      </dsp:txXfrm>
    </dsp:sp>
    <dsp:sp modelId="{1DCE29A1-B9E6-4F6F-999A-54D5D86197F9}">
      <dsp:nvSpPr>
        <dsp:cNvPr id="0" name=""/>
        <dsp:cNvSpPr/>
      </dsp:nvSpPr>
      <dsp:spPr>
        <a:xfrm>
          <a:off x="1576364" y="2436539"/>
          <a:ext cx="1685336" cy="1685336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Situación del mercado 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23176" y="2683351"/>
        <a:ext cx="1191712" cy="119171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A772B-1D2C-4A54-8C40-E4F77BCAADE4}">
      <dsp:nvSpPr>
        <dsp:cNvPr id="0" name=""/>
        <dsp:cNvSpPr/>
      </dsp:nvSpPr>
      <dsp:spPr>
        <a:xfrm>
          <a:off x="0" y="1443581"/>
          <a:ext cx="9427029" cy="1924775"/>
        </a:xfrm>
        <a:prstGeom prst="notchedRightArrow">
          <a:avLst/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F22A7-3B6D-459A-9F55-09CEA8B2D8E9}">
      <dsp:nvSpPr>
        <dsp:cNvPr id="0" name=""/>
        <dsp:cNvSpPr/>
      </dsp:nvSpPr>
      <dsp:spPr>
        <a:xfrm>
          <a:off x="4142" y="0"/>
          <a:ext cx="2734206" cy="1924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Declaración </a:t>
          </a:r>
          <a:endParaRPr lang="es-ES" sz="2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o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manifestación </a:t>
          </a:r>
          <a:endParaRPr lang="es-ES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2" y="0"/>
        <a:ext cx="2734206" cy="1924775"/>
      </dsp:txXfrm>
    </dsp:sp>
    <dsp:sp modelId="{F5C5DF0F-FBD1-46C6-887B-B643251717CA}">
      <dsp:nvSpPr>
        <dsp:cNvPr id="0" name=""/>
        <dsp:cNvSpPr/>
      </dsp:nvSpPr>
      <dsp:spPr>
        <a:xfrm>
          <a:off x="1130649" y="2165372"/>
          <a:ext cx="481193" cy="4811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1A77C-5661-4680-8D99-B40E30D005DA}">
      <dsp:nvSpPr>
        <dsp:cNvPr id="0" name=""/>
        <dsp:cNvSpPr/>
      </dsp:nvSpPr>
      <dsp:spPr>
        <a:xfrm>
          <a:off x="2875059" y="2887162"/>
          <a:ext cx="2734206" cy="1924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Indica hacia donde se dirige la empresa </a:t>
          </a:r>
          <a:endParaRPr lang="es-ES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75059" y="2887162"/>
        <a:ext cx="2734206" cy="1924775"/>
      </dsp:txXfrm>
    </dsp:sp>
    <dsp:sp modelId="{B078A318-29AF-4479-B165-64664B47C837}">
      <dsp:nvSpPr>
        <dsp:cNvPr id="0" name=""/>
        <dsp:cNvSpPr/>
      </dsp:nvSpPr>
      <dsp:spPr>
        <a:xfrm>
          <a:off x="4001566" y="2165372"/>
          <a:ext cx="481193" cy="481193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620A9-DD2A-480B-9009-FB9ACD5DCCA8}">
      <dsp:nvSpPr>
        <dsp:cNvPr id="0" name=""/>
        <dsp:cNvSpPr/>
      </dsp:nvSpPr>
      <dsp:spPr>
        <a:xfrm>
          <a:off x="5745976" y="0"/>
          <a:ext cx="2734206" cy="1924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En lo que pretende convertirse en un largo plazo</a:t>
          </a:r>
          <a:endParaRPr lang="es-ES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45976" y="0"/>
        <a:ext cx="2734206" cy="1924775"/>
      </dsp:txXfrm>
    </dsp:sp>
    <dsp:sp modelId="{DF7178A5-B2E9-4338-A91E-96DE98DDDBD1}">
      <dsp:nvSpPr>
        <dsp:cNvPr id="0" name=""/>
        <dsp:cNvSpPr/>
      </dsp:nvSpPr>
      <dsp:spPr>
        <a:xfrm>
          <a:off x="6872483" y="2165372"/>
          <a:ext cx="481193" cy="48119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A7995-05B5-4EDD-B870-7E1AC0864984}">
      <dsp:nvSpPr>
        <dsp:cNvPr id="0" name=""/>
        <dsp:cNvSpPr/>
      </dsp:nvSpPr>
      <dsp:spPr>
        <a:xfrm>
          <a:off x="4096619" y="2470276"/>
          <a:ext cx="1948000" cy="170732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Visión</a:t>
          </a:r>
          <a:r>
            <a:rPr lang="es-ES" sz="2800" b="1" kern="1200" dirty="0" smtClean="0"/>
            <a:t> </a:t>
          </a:r>
          <a:endParaRPr lang="es-ES" sz="2800" b="1" kern="1200" dirty="0"/>
        </a:p>
      </dsp:txBody>
      <dsp:txXfrm>
        <a:off x="4381897" y="2720308"/>
        <a:ext cx="1377444" cy="1207259"/>
      </dsp:txXfrm>
    </dsp:sp>
    <dsp:sp modelId="{5DBB9A1B-A7E8-446C-9F56-E8055E92F2F4}">
      <dsp:nvSpPr>
        <dsp:cNvPr id="0" name=""/>
        <dsp:cNvSpPr/>
      </dsp:nvSpPr>
      <dsp:spPr>
        <a:xfrm rot="16200000">
          <a:off x="4880088" y="1824697"/>
          <a:ext cx="381062" cy="5937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4937248" y="2000605"/>
        <a:ext cx="266743" cy="356245"/>
      </dsp:txXfrm>
    </dsp:sp>
    <dsp:sp modelId="{C087AB88-C1AD-4B8B-9D15-A59A1A10919F}">
      <dsp:nvSpPr>
        <dsp:cNvPr id="0" name=""/>
        <dsp:cNvSpPr/>
      </dsp:nvSpPr>
      <dsp:spPr>
        <a:xfrm>
          <a:off x="4096621" y="4992"/>
          <a:ext cx="1947996" cy="174629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Enfoca los esfuerzos de 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todos los 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miembros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81898" y="260731"/>
        <a:ext cx="1377442" cy="1234820"/>
      </dsp:txXfrm>
    </dsp:sp>
    <dsp:sp modelId="{F72A1550-7DDD-4D40-BB22-04C9E30F094E}">
      <dsp:nvSpPr>
        <dsp:cNvPr id="0" name=""/>
        <dsp:cNvSpPr/>
      </dsp:nvSpPr>
      <dsp:spPr>
        <a:xfrm>
          <a:off x="6176322" y="3027067"/>
          <a:ext cx="317283" cy="5937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6176322" y="3145815"/>
        <a:ext cx="222098" cy="356245"/>
      </dsp:txXfrm>
    </dsp:sp>
    <dsp:sp modelId="{BAC43C9A-640F-427F-827E-60010E397322}">
      <dsp:nvSpPr>
        <dsp:cNvPr id="0" name=""/>
        <dsp:cNvSpPr/>
      </dsp:nvSpPr>
      <dsp:spPr>
        <a:xfrm>
          <a:off x="6643266" y="2450789"/>
          <a:ext cx="1746298" cy="1746298"/>
        </a:xfrm>
        <a:prstGeom prst="ellipse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establecen objetivos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99005" y="2706528"/>
        <a:ext cx="1234820" cy="1234820"/>
      </dsp:txXfrm>
    </dsp:sp>
    <dsp:sp modelId="{92A5CBDB-9A89-42D6-9E6C-F57C9C8A5123}">
      <dsp:nvSpPr>
        <dsp:cNvPr id="0" name=""/>
        <dsp:cNvSpPr/>
      </dsp:nvSpPr>
      <dsp:spPr>
        <a:xfrm rot="5400000">
          <a:off x="4880088" y="4229437"/>
          <a:ext cx="381062" cy="5937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4937248" y="4291026"/>
        <a:ext cx="266743" cy="356245"/>
      </dsp:txXfrm>
    </dsp:sp>
    <dsp:sp modelId="{8700DA66-6FA0-4F07-9AB0-6BE8ACD1C346}">
      <dsp:nvSpPr>
        <dsp:cNvPr id="0" name=""/>
        <dsp:cNvSpPr/>
      </dsp:nvSpPr>
      <dsp:spPr>
        <a:xfrm>
          <a:off x="4197470" y="4896585"/>
          <a:ext cx="1746298" cy="1746298"/>
        </a:xfrm>
        <a:prstGeom prst="ellipse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  formulan estrategias </a:t>
          </a:r>
          <a:endParaRPr lang="es-ES" sz="1800" kern="1200" dirty="0"/>
        </a:p>
      </dsp:txBody>
      <dsp:txXfrm>
        <a:off x="4453209" y="5152324"/>
        <a:ext cx="1234820" cy="1234820"/>
      </dsp:txXfrm>
    </dsp:sp>
    <dsp:sp modelId="{3DC7B9A2-7F2C-4E81-9E56-2F9587499902}">
      <dsp:nvSpPr>
        <dsp:cNvPr id="0" name=""/>
        <dsp:cNvSpPr/>
      </dsp:nvSpPr>
      <dsp:spPr>
        <a:xfrm rot="10800000">
          <a:off x="3750584" y="3027067"/>
          <a:ext cx="244531" cy="5937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3823943" y="3145815"/>
        <a:ext cx="171172" cy="356245"/>
      </dsp:txXfrm>
    </dsp:sp>
    <dsp:sp modelId="{B19DA0B1-583B-4A53-B744-D21296222F04}">
      <dsp:nvSpPr>
        <dsp:cNvPr id="0" name=""/>
        <dsp:cNvSpPr/>
      </dsp:nvSpPr>
      <dsp:spPr>
        <a:xfrm>
          <a:off x="1614405" y="2450789"/>
          <a:ext cx="2020834" cy="1746298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Ejecutan 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tareas, 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logrando coherencia y organización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10349" y="2706528"/>
        <a:ext cx="1428946" cy="123482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E6558-FB7B-48B3-A8CB-5E80766A39D6}">
      <dsp:nvSpPr>
        <dsp:cNvPr id="0" name=""/>
        <dsp:cNvSpPr/>
      </dsp:nvSpPr>
      <dsp:spPr>
        <a:xfrm>
          <a:off x="2960989" y="64882"/>
          <a:ext cx="3133166" cy="31331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Compromiso formulado por la dirección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78744" y="613186"/>
        <a:ext cx="2297655" cy="1409924"/>
      </dsp:txXfrm>
    </dsp:sp>
    <dsp:sp modelId="{68222C89-E1FD-47C1-8BA0-D2377E96DB22}">
      <dsp:nvSpPr>
        <dsp:cNvPr id="0" name=""/>
        <dsp:cNvSpPr/>
      </dsp:nvSpPr>
      <dsp:spPr>
        <a:xfrm>
          <a:off x="4091540" y="2023111"/>
          <a:ext cx="3133166" cy="3133166"/>
        </a:xfrm>
        <a:prstGeom prst="ellipse">
          <a:avLst/>
        </a:prstGeom>
        <a:solidFill>
          <a:schemeClr val="accent2">
            <a:alpha val="50000"/>
            <a:hueOff val="-727682"/>
            <a:satOff val="-41964"/>
            <a:lumOff val="4314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Empeño de obtener resultados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49766" y="2832512"/>
        <a:ext cx="1879899" cy="1723241"/>
      </dsp:txXfrm>
    </dsp:sp>
    <dsp:sp modelId="{BA8AE268-3627-4702-B1F7-0846D95A978A}">
      <dsp:nvSpPr>
        <dsp:cNvPr id="0" name=""/>
        <dsp:cNvSpPr/>
      </dsp:nvSpPr>
      <dsp:spPr>
        <a:xfrm>
          <a:off x="1680923" y="1850004"/>
          <a:ext cx="3432195" cy="3479381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Debe ser comprensibles, aceptables, ambiciosos, atractivos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04122" y="2748844"/>
        <a:ext cx="2059317" cy="1913659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8EDFCE-0D2C-41F7-B95E-BBAF19539661}">
      <dsp:nvSpPr>
        <dsp:cNvPr id="0" name=""/>
        <dsp:cNvSpPr/>
      </dsp:nvSpPr>
      <dsp:spPr>
        <a:xfrm>
          <a:off x="1764" y="652038"/>
          <a:ext cx="1699005" cy="18357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Inmediatez</a:t>
          </a:r>
          <a:r>
            <a:rPr lang="es-ES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0578" y="920875"/>
        <a:ext cx="1201377" cy="1298057"/>
      </dsp:txXfrm>
    </dsp:sp>
    <dsp:sp modelId="{809FC715-D76A-4618-AF95-DB1B3A1E13B6}">
      <dsp:nvSpPr>
        <dsp:cNvPr id="0" name=""/>
        <dsp:cNvSpPr/>
      </dsp:nvSpPr>
      <dsp:spPr>
        <a:xfrm rot="10800000">
          <a:off x="588419" y="2641930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22B0F-A935-463E-A333-3AF91B79947C}">
      <dsp:nvSpPr>
        <dsp:cNvPr id="0" name=""/>
        <dsp:cNvSpPr/>
      </dsp:nvSpPr>
      <dsp:spPr>
        <a:xfrm>
          <a:off x="172524" y="3104412"/>
          <a:ext cx="1357485" cy="1320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Individuales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323" y="3297736"/>
        <a:ext cx="959887" cy="933449"/>
      </dsp:txXfrm>
    </dsp:sp>
    <dsp:sp modelId="{679DEE2B-CCCE-4D9D-BBB5-A78CA5CCBEDD}">
      <dsp:nvSpPr>
        <dsp:cNvPr id="0" name=""/>
        <dsp:cNvSpPr/>
      </dsp:nvSpPr>
      <dsp:spPr>
        <a:xfrm rot="5400000">
          <a:off x="1737289" y="3601051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E66F2-6D89-4FE3-8E3A-0494C4D2B672}">
      <dsp:nvSpPr>
        <dsp:cNvPr id="0" name=""/>
        <dsp:cNvSpPr/>
      </dsp:nvSpPr>
      <dsp:spPr>
        <a:xfrm>
          <a:off x="2451765" y="3240450"/>
          <a:ext cx="1784073" cy="1048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Mensurabilidad</a:t>
          </a:r>
          <a:r>
            <a:rPr lang="es-ES" sz="700" kern="1200" dirty="0" smtClean="0"/>
            <a:t> </a:t>
          </a:r>
          <a:endParaRPr lang="es-ES" sz="700" kern="1200" dirty="0"/>
        </a:p>
      </dsp:txBody>
      <dsp:txXfrm>
        <a:off x="2713036" y="3393929"/>
        <a:ext cx="1261531" cy="741063"/>
      </dsp:txXfrm>
    </dsp:sp>
    <dsp:sp modelId="{A95C8131-B66E-4C50-AE1D-BFF94F426504}">
      <dsp:nvSpPr>
        <dsp:cNvPr id="0" name=""/>
        <dsp:cNvSpPr/>
      </dsp:nvSpPr>
      <dsp:spPr>
        <a:xfrm>
          <a:off x="3080953" y="2566410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678B24-A06E-4452-B221-D162DB7490B0}">
      <dsp:nvSpPr>
        <dsp:cNvPr id="0" name=""/>
        <dsp:cNvSpPr/>
      </dsp:nvSpPr>
      <dsp:spPr>
        <a:xfrm>
          <a:off x="2842888" y="1235861"/>
          <a:ext cx="1001827" cy="100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Realistas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89602" y="1382575"/>
        <a:ext cx="708399" cy="708399"/>
      </dsp:txXfrm>
    </dsp:sp>
    <dsp:sp modelId="{86CD9CBC-B001-4D25-AE4B-047727F5A8AA}">
      <dsp:nvSpPr>
        <dsp:cNvPr id="0" name=""/>
        <dsp:cNvSpPr/>
      </dsp:nvSpPr>
      <dsp:spPr>
        <a:xfrm rot="5400000">
          <a:off x="4319104" y="1573365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DFEB4-F057-45BF-8759-AB461DF4E047}">
      <dsp:nvSpPr>
        <dsp:cNvPr id="0" name=""/>
        <dsp:cNvSpPr/>
      </dsp:nvSpPr>
      <dsp:spPr>
        <a:xfrm>
          <a:off x="5300691" y="1235861"/>
          <a:ext cx="1001827" cy="100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Temporalmente acotados 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7405" y="1382575"/>
        <a:ext cx="708399" cy="708399"/>
      </dsp:txXfrm>
    </dsp:sp>
    <dsp:sp modelId="{832885E1-E8DA-4FED-93E2-1808B3A0F573}">
      <dsp:nvSpPr>
        <dsp:cNvPr id="0" name=""/>
        <dsp:cNvSpPr/>
      </dsp:nvSpPr>
      <dsp:spPr>
        <a:xfrm rot="10800000">
          <a:off x="5538756" y="2596457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2A375-3C4B-4899-81DD-EF64FDBE38E6}">
      <dsp:nvSpPr>
        <dsp:cNvPr id="0" name=""/>
        <dsp:cNvSpPr/>
      </dsp:nvSpPr>
      <dsp:spPr>
        <a:xfrm>
          <a:off x="4986833" y="3263548"/>
          <a:ext cx="1629541" cy="100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Controlables</a:t>
          </a:r>
          <a:r>
            <a:rPr lang="es-ES" sz="900" kern="1200" dirty="0" smtClean="0"/>
            <a:t> </a:t>
          </a:r>
          <a:endParaRPr lang="es-ES" sz="900" kern="1200" dirty="0"/>
        </a:p>
      </dsp:txBody>
      <dsp:txXfrm>
        <a:off x="5225474" y="3410262"/>
        <a:ext cx="1152259" cy="708399"/>
      </dsp:txXfrm>
    </dsp:sp>
    <dsp:sp modelId="{F8795703-4090-4368-A7D0-8CDDBAB7E65A}">
      <dsp:nvSpPr>
        <dsp:cNvPr id="0" name=""/>
        <dsp:cNvSpPr/>
      </dsp:nvSpPr>
      <dsp:spPr>
        <a:xfrm rot="5400000">
          <a:off x="6738274" y="3601051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DBCA6-8292-4444-8516-D0923714C6C0}">
      <dsp:nvSpPr>
        <dsp:cNvPr id="0" name=""/>
        <dsp:cNvSpPr/>
      </dsp:nvSpPr>
      <dsp:spPr>
        <a:xfrm>
          <a:off x="7367370" y="3263548"/>
          <a:ext cx="1749691" cy="100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Comprensibles</a:t>
          </a:r>
          <a:endParaRPr lang="es-ES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623606" y="3410262"/>
        <a:ext cx="1237219" cy="708399"/>
      </dsp:txXfrm>
    </dsp:sp>
    <dsp:sp modelId="{3590D804-D59D-422D-8F05-37B07F5D85C3}">
      <dsp:nvSpPr>
        <dsp:cNvPr id="0" name=""/>
        <dsp:cNvSpPr/>
      </dsp:nvSpPr>
      <dsp:spPr>
        <a:xfrm>
          <a:off x="7979367" y="2577958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009003-EACD-4730-B527-CF2DD216D542}">
      <dsp:nvSpPr>
        <dsp:cNvPr id="0" name=""/>
        <dsp:cNvSpPr/>
      </dsp:nvSpPr>
      <dsp:spPr>
        <a:xfrm>
          <a:off x="7741302" y="1235861"/>
          <a:ext cx="1001827" cy="100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Aceptables </a:t>
          </a:r>
          <a:endParaRPr lang="es-ES" sz="1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88016" y="1382575"/>
        <a:ext cx="708399" cy="708399"/>
      </dsp:txXfrm>
    </dsp:sp>
    <dsp:sp modelId="{2F2FA3B8-6A3F-4E65-9B3D-A375AC9B5BE1}">
      <dsp:nvSpPr>
        <dsp:cNvPr id="0" name=""/>
        <dsp:cNvSpPr/>
      </dsp:nvSpPr>
      <dsp:spPr>
        <a:xfrm rot="5400000">
          <a:off x="9051994" y="1573365"/>
          <a:ext cx="525696" cy="326820"/>
        </a:xfrm>
        <a:prstGeom prst="triangle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BEFBED-4976-416C-816D-E8EE527A6835}">
      <dsp:nvSpPr>
        <dsp:cNvPr id="0" name=""/>
        <dsp:cNvSpPr/>
      </dsp:nvSpPr>
      <dsp:spPr>
        <a:xfrm>
          <a:off x="9868056" y="985780"/>
          <a:ext cx="1501989" cy="15019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Motivantes </a:t>
          </a:r>
          <a:endParaRPr lang="es-ES" sz="15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088017" y="1205741"/>
        <a:ext cx="1062067" cy="1062067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2626D9-2690-4B1C-9D87-4A9F1CD8DB2D}">
      <dsp:nvSpPr>
        <dsp:cNvPr id="0" name=""/>
        <dsp:cNvSpPr/>
      </dsp:nvSpPr>
      <dsp:spPr>
        <a:xfrm>
          <a:off x="2639693" y="67899"/>
          <a:ext cx="3259182" cy="325918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Ganancias del productor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4251" y="638256"/>
        <a:ext cx="2390066" cy="1466631"/>
      </dsp:txXfrm>
    </dsp:sp>
    <dsp:sp modelId="{DFB79C66-6920-4C41-B929-1EB798431E9A}">
      <dsp:nvSpPr>
        <dsp:cNvPr id="0" name=""/>
        <dsp:cNvSpPr/>
      </dsp:nvSpPr>
      <dsp:spPr>
        <a:xfrm>
          <a:off x="3815715" y="2104888"/>
          <a:ext cx="3259182" cy="3259182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Aplicable a cualquier actividad económica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12481" y="2946843"/>
        <a:ext cx="1955509" cy="1792550"/>
      </dsp:txXfrm>
    </dsp:sp>
    <dsp:sp modelId="{4BF43687-553B-42AE-AF1B-C2712BE670CB}">
      <dsp:nvSpPr>
        <dsp:cNvPr id="0" name=""/>
        <dsp:cNvSpPr/>
      </dsp:nvSpPr>
      <dsp:spPr>
        <a:xfrm>
          <a:off x="1463671" y="2104888"/>
          <a:ext cx="3259182" cy="3259182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Aumento de su patrimonio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70578" y="2946843"/>
        <a:ext cx="1955509" cy="179255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047C5-06E3-426B-A6E5-E8EF172A15EF}">
      <dsp:nvSpPr>
        <dsp:cNvPr id="0" name=""/>
        <dsp:cNvSpPr/>
      </dsp:nvSpPr>
      <dsp:spPr>
        <a:xfrm>
          <a:off x="1974" y="0"/>
          <a:ext cx="3072688" cy="48344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Conocer los tipos de necesidades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74" y="1933763"/>
        <a:ext cx="3072688" cy="1933763"/>
      </dsp:txXfrm>
    </dsp:sp>
    <dsp:sp modelId="{2A36D23F-40C7-4FA3-B53D-5B5455B6FD7D}">
      <dsp:nvSpPr>
        <dsp:cNvPr id="0" name=""/>
        <dsp:cNvSpPr/>
      </dsp:nvSpPr>
      <dsp:spPr>
        <a:xfrm>
          <a:off x="733389" y="290064"/>
          <a:ext cx="1609858" cy="16098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E3978CC-0370-4172-8171-8B8DEAA9DAC2}">
      <dsp:nvSpPr>
        <dsp:cNvPr id="0" name=""/>
        <dsp:cNvSpPr/>
      </dsp:nvSpPr>
      <dsp:spPr>
        <a:xfrm>
          <a:off x="3166843" y="0"/>
          <a:ext cx="3072688" cy="4834409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el valor de la necesidad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66843" y="1933763"/>
        <a:ext cx="3072688" cy="1933763"/>
      </dsp:txXfrm>
    </dsp:sp>
    <dsp:sp modelId="{EAB3CC6C-1448-44C8-8F29-D433B4CD7B8D}">
      <dsp:nvSpPr>
        <dsp:cNvPr id="0" name=""/>
        <dsp:cNvSpPr/>
      </dsp:nvSpPr>
      <dsp:spPr>
        <a:xfrm>
          <a:off x="3898258" y="290064"/>
          <a:ext cx="1609858" cy="1609858"/>
        </a:xfrm>
        <a:prstGeom prst="ellipse">
          <a:avLst/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49B42E2-466B-4F30-86F1-59E7AECCDB44}">
      <dsp:nvSpPr>
        <dsp:cNvPr id="0" name=""/>
        <dsp:cNvSpPr/>
      </dsp:nvSpPr>
      <dsp:spPr>
        <a:xfrm>
          <a:off x="6331712" y="0"/>
          <a:ext cx="3072688" cy="483440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Identificar el bien o servicio adecuado 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6331712" y="1933763"/>
        <a:ext cx="3072688" cy="1933763"/>
      </dsp:txXfrm>
    </dsp:sp>
    <dsp:sp modelId="{1E32BFDF-7D78-42D1-925B-D089FD686A82}">
      <dsp:nvSpPr>
        <dsp:cNvPr id="0" name=""/>
        <dsp:cNvSpPr/>
      </dsp:nvSpPr>
      <dsp:spPr>
        <a:xfrm>
          <a:off x="7063127" y="290064"/>
          <a:ext cx="1609858" cy="1609858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EA700C-9AED-41F3-B1EB-75552CA34EE2}">
      <dsp:nvSpPr>
        <dsp:cNvPr id="0" name=""/>
        <dsp:cNvSpPr/>
      </dsp:nvSpPr>
      <dsp:spPr>
        <a:xfrm>
          <a:off x="376255" y="3867527"/>
          <a:ext cx="8653865" cy="725161"/>
        </a:xfrm>
        <a:prstGeom prst="leftRightArrow">
          <a:avLst/>
        </a:prstGeom>
        <a:solidFill>
          <a:srgbClr val="00B0F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7EEEE-79E9-4CF2-827D-AD1FE4A79C16}">
      <dsp:nvSpPr>
        <dsp:cNvPr id="0" name=""/>
        <dsp:cNvSpPr/>
      </dsp:nvSpPr>
      <dsp:spPr>
        <a:xfrm>
          <a:off x="38721" y="0"/>
          <a:ext cx="3509702" cy="4259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Personalidad idealista  y astuta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721" y="1703716"/>
        <a:ext cx="3509702" cy="1703716"/>
      </dsp:txXfrm>
    </dsp:sp>
    <dsp:sp modelId="{ADE38D53-C695-454F-84C8-9B571FF840BA}">
      <dsp:nvSpPr>
        <dsp:cNvPr id="0" name=""/>
        <dsp:cNvSpPr/>
      </dsp:nvSpPr>
      <dsp:spPr>
        <a:xfrm>
          <a:off x="1047934" y="255557"/>
          <a:ext cx="1418343" cy="141834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C47D9B1-DF9F-4A9C-A6FC-72A108B6EEFF}">
      <dsp:nvSpPr>
        <dsp:cNvPr id="0" name=""/>
        <dsp:cNvSpPr/>
      </dsp:nvSpPr>
      <dsp:spPr>
        <a:xfrm>
          <a:off x="3617248" y="0"/>
          <a:ext cx="3509702" cy="4259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Necesidad de hacer dinero pero </a:t>
          </a:r>
          <a:r>
            <a:rPr lang="es-ES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no </a:t>
          </a:r>
          <a:r>
            <a:rPr lang="es-ES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obsesiones </a:t>
          </a:r>
          <a:endParaRPr lang="es-ES" sz="2400" b="1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17248" y="1703716"/>
        <a:ext cx="3509702" cy="1703716"/>
      </dsp:txXfrm>
    </dsp:sp>
    <dsp:sp modelId="{1239E2F9-4981-4BA1-8A89-2E76754CCB4C}">
      <dsp:nvSpPr>
        <dsp:cNvPr id="0" name=""/>
        <dsp:cNvSpPr/>
      </dsp:nvSpPr>
      <dsp:spPr>
        <a:xfrm>
          <a:off x="4662928" y="255557"/>
          <a:ext cx="1418343" cy="141834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1D6DACF-AE8E-4998-9569-C6E2D568E1AF}">
      <dsp:nvSpPr>
        <dsp:cNvPr id="0" name=""/>
        <dsp:cNvSpPr/>
      </dsp:nvSpPr>
      <dsp:spPr>
        <a:xfrm>
          <a:off x="7234497" y="0"/>
          <a:ext cx="3509702" cy="4259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No le interesa el </a:t>
          </a: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poder, </a:t>
          </a: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si no la autonomía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34497" y="1703716"/>
        <a:ext cx="3509702" cy="1703716"/>
      </dsp:txXfrm>
    </dsp:sp>
    <dsp:sp modelId="{3F485B2C-182A-4757-A32B-75E30DAAC6FF}">
      <dsp:nvSpPr>
        <dsp:cNvPr id="0" name=""/>
        <dsp:cNvSpPr/>
      </dsp:nvSpPr>
      <dsp:spPr>
        <a:xfrm>
          <a:off x="8277921" y="255557"/>
          <a:ext cx="1418343" cy="141834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B1D44F-2483-4152-BB49-B3A0A70C61D9}">
      <dsp:nvSpPr>
        <dsp:cNvPr id="0" name=""/>
        <dsp:cNvSpPr/>
      </dsp:nvSpPr>
      <dsp:spPr>
        <a:xfrm>
          <a:off x="429767" y="3407432"/>
          <a:ext cx="9884664" cy="638893"/>
        </a:xfrm>
        <a:prstGeom prst="leftRightArrow">
          <a:avLst/>
        </a:prstGeom>
        <a:solidFill>
          <a:srgbClr val="00B0F0"/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A74B5-A8EE-4E6F-A7F4-2716987EE114}">
      <dsp:nvSpPr>
        <dsp:cNvPr id="0" name=""/>
        <dsp:cNvSpPr/>
      </dsp:nvSpPr>
      <dsp:spPr>
        <a:xfrm>
          <a:off x="763136" y="7469"/>
          <a:ext cx="2731203" cy="273120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Sus actividades no son de tipo de proceso productivo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4521" y="329537"/>
        <a:ext cx="1574748" cy="2087068"/>
      </dsp:txXfrm>
    </dsp:sp>
    <dsp:sp modelId="{314DE6B6-90FE-4F7D-8793-E42D2D8F8F44}">
      <dsp:nvSpPr>
        <dsp:cNvPr id="0" name=""/>
        <dsp:cNvSpPr/>
      </dsp:nvSpPr>
      <dsp:spPr>
        <a:xfrm>
          <a:off x="2731572" y="7469"/>
          <a:ext cx="2731203" cy="2731203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actividad es únicamente comercial 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6643" y="329537"/>
        <a:ext cx="1574748" cy="2087068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ABD5D-6A94-42F1-B75F-82990DFDD10B}">
      <dsp:nvSpPr>
        <dsp:cNvPr id="0" name=""/>
        <dsp:cNvSpPr/>
      </dsp:nvSpPr>
      <dsp:spPr>
        <a:xfrm>
          <a:off x="1647717" y="686783"/>
          <a:ext cx="4589990" cy="4589990"/>
        </a:xfrm>
        <a:prstGeom prst="blockArc">
          <a:avLst>
            <a:gd name="adj1" fmla="val 10800000"/>
            <a:gd name="adj2" fmla="val 16200000"/>
            <a:gd name="adj3" fmla="val 4632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D98BF6-C65A-4A61-8347-6FE3B57BF480}">
      <dsp:nvSpPr>
        <dsp:cNvPr id="0" name=""/>
        <dsp:cNvSpPr/>
      </dsp:nvSpPr>
      <dsp:spPr>
        <a:xfrm>
          <a:off x="1647717" y="686783"/>
          <a:ext cx="4589990" cy="4589990"/>
        </a:xfrm>
        <a:prstGeom prst="blockArc">
          <a:avLst>
            <a:gd name="adj1" fmla="val 5400000"/>
            <a:gd name="adj2" fmla="val 10800000"/>
            <a:gd name="adj3" fmla="val 4632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4A3523-3372-4916-BA0C-3242CD63AB42}">
      <dsp:nvSpPr>
        <dsp:cNvPr id="0" name=""/>
        <dsp:cNvSpPr/>
      </dsp:nvSpPr>
      <dsp:spPr>
        <a:xfrm>
          <a:off x="1647717" y="686783"/>
          <a:ext cx="4589990" cy="4589990"/>
        </a:xfrm>
        <a:prstGeom prst="blockArc">
          <a:avLst>
            <a:gd name="adj1" fmla="val 0"/>
            <a:gd name="adj2" fmla="val 5400000"/>
            <a:gd name="adj3" fmla="val 4632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ED6F02-31D6-4AE4-9A1E-9D784B648F6F}">
      <dsp:nvSpPr>
        <dsp:cNvPr id="0" name=""/>
        <dsp:cNvSpPr/>
      </dsp:nvSpPr>
      <dsp:spPr>
        <a:xfrm>
          <a:off x="1647717" y="686783"/>
          <a:ext cx="4589990" cy="4589990"/>
        </a:xfrm>
        <a:prstGeom prst="blockArc">
          <a:avLst>
            <a:gd name="adj1" fmla="val 16200000"/>
            <a:gd name="adj2" fmla="val 0"/>
            <a:gd name="adj3" fmla="val 46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2F366D-0C2A-4B8B-9544-6AE1F4945AA1}">
      <dsp:nvSpPr>
        <dsp:cNvPr id="0" name=""/>
        <dsp:cNvSpPr/>
      </dsp:nvSpPr>
      <dsp:spPr>
        <a:xfrm>
          <a:off x="2888059" y="1927125"/>
          <a:ext cx="2109306" cy="210930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Características de la aplicación comercial 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96960" y="2236026"/>
        <a:ext cx="1491504" cy="1491504"/>
      </dsp:txXfrm>
    </dsp:sp>
    <dsp:sp modelId="{A9DBC1A3-C12F-4932-AE9C-B67AA82C900F}">
      <dsp:nvSpPr>
        <dsp:cNvPr id="0" name=""/>
        <dsp:cNvSpPr/>
      </dsp:nvSpPr>
      <dsp:spPr>
        <a:xfrm>
          <a:off x="2747326" y="1680"/>
          <a:ext cx="2390772" cy="147651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Distribución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97446" y="217910"/>
        <a:ext cx="1690532" cy="1044054"/>
      </dsp:txXfrm>
    </dsp:sp>
    <dsp:sp modelId="{85DD1EFA-9733-4488-AAB6-15B69F52FF23}">
      <dsp:nvSpPr>
        <dsp:cNvPr id="0" name=""/>
        <dsp:cNvSpPr/>
      </dsp:nvSpPr>
      <dsp:spPr>
        <a:xfrm>
          <a:off x="5211685" y="2243521"/>
          <a:ext cx="1945736" cy="1476514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Arial" panose="020B0604020202020204" pitchFamily="34" charset="0"/>
              <a:cs typeface="Arial" panose="020B0604020202020204" pitchFamily="34" charset="0"/>
            </a:rPr>
            <a:t>Traslado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96631" y="2459751"/>
        <a:ext cx="1375844" cy="1044054"/>
      </dsp:txXfrm>
    </dsp:sp>
    <dsp:sp modelId="{519B3F2E-4D0A-46CA-A897-5296FD0C3879}">
      <dsp:nvSpPr>
        <dsp:cNvPr id="0" name=""/>
        <dsp:cNvSpPr/>
      </dsp:nvSpPr>
      <dsp:spPr>
        <a:xfrm>
          <a:off x="3204455" y="4485361"/>
          <a:ext cx="1476514" cy="1476514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Arial" panose="020B0604020202020204" pitchFamily="34" charset="0"/>
              <a:cs typeface="Arial" panose="020B0604020202020204" pitchFamily="34" charset="0"/>
            </a:rPr>
            <a:t>Almacenaje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20685" y="4701591"/>
        <a:ext cx="1044054" cy="1044054"/>
      </dsp:txXfrm>
    </dsp:sp>
    <dsp:sp modelId="{7F840B7D-FE19-4D4E-844B-27BBCA0D7BAB}">
      <dsp:nvSpPr>
        <dsp:cNvPr id="0" name=""/>
        <dsp:cNvSpPr/>
      </dsp:nvSpPr>
      <dsp:spPr>
        <a:xfrm>
          <a:off x="962615" y="2243521"/>
          <a:ext cx="1476514" cy="1476514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Ventas directa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78845" y="2459751"/>
        <a:ext cx="1044054" cy="1044054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6A570-EEAD-4AF0-9C94-9320177D7F4C}">
      <dsp:nvSpPr>
        <dsp:cNvPr id="0" name=""/>
        <dsp:cNvSpPr/>
      </dsp:nvSpPr>
      <dsp:spPr>
        <a:xfrm>
          <a:off x="2672" y="125390"/>
          <a:ext cx="2681764" cy="268176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7586" tIns="29210" rIns="147586" bIns="2921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Campo donde debe ser implantado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5407" y="518125"/>
        <a:ext cx="1896294" cy="1896294"/>
      </dsp:txXfrm>
    </dsp:sp>
    <dsp:sp modelId="{5F7F80A9-9A61-4F46-B291-2D06857E912B}">
      <dsp:nvSpPr>
        <dsp:cNvPr id="0" name=""/>
        <dsp:cNvSpPr/>
      </dsp:nvSpPr>
      <dsp:spPr>
        <a:xfrm>
          <a:off x="2148084" y="125390"/>
          <a:ext cx="2681764" cy="2681764"/>
        </a:xfrm>
        <a:prstGeom prst="ellipse">
          <a:avLst/>
        </a:prstGeom>
        <a:solidFill>
          <a:schemeClr val="accent2">
            <a:alpha val="50000"/>
            <a:hueOff val="-485121"/>
            <a:satOff val="-27976"/>
            <a:lumOff val="287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7586" tIns="25400" rIns="147586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Proceso de compra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0819" y="518125"/>
        <a:ext cx="1896294" cy="1896294"/>
      </dsp:txXfrm>
    </dsp:sp>
    <dsp:sp modelId="{6F181200-4691-455A-A431-A905094F4316}">
      <dsp:nvSpPr>
        <dsp:cNvPr id="0" name=""/>
        <dsp:cNvSpPr/>
      </dsp:nvSpPr>
      <dsp:spPr>
        <a:xfrm>
          <a:off x="4293496" y="125390"/>
          <a:ext cx="2681764" cy="2681764"/>
        </a:xfrm>
        <a:prstGeom prst="ellipse">
          <a:avLst/>
        </a:prstGeom>
        <a:solidFill>
          <a:schemeClr val="accent2">
            <a:alpha val="50000"/>
            <a:hueOff val="-970242"/>
            <a:satOff val="-55952"/>
            <a:lumOff val="575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7586" tIns="29210" rIns="147586" bIns="2921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de venta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6231" y="518125"/>
        <a:ext cx="1896294" cy="1896294"/>
      </dsp:txXfrm>
    </dsp:sp>
    <dsp:sp modelId="{9A3F4E3C-342F-4094-AADB-D28E49E5E379}">
      <dsp:nvSpPr>
        <dsp:cNvPr id="0" name=""/>
        <dsp:cNvSpPr/>
      </dsp:nvSpPr>
      <dsp:spPr>
        <a:xfrm>
          <a:off x="6438908" y="125390"/>
          <a:ext cx="2681764" cy="2681764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7586" tIns="29210" rIns="147586" bIns="2921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Tienen  que estar valuado y analizado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31643" y="518125"/>
        <a:ext cx="1896294" cy="1896294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5CA59-74F3-40A1-AAD3-2B2034AA1A13}">
      <dsp:nvSpPr>
        <dsp:cNvPr id="0" name=""/>
        <dsp:cNvSpPr/>
      </dsp:nvSpPr>
      <dsp:spPr>
        <a:xfrm>
          <a:off x="2563" y="1241779"/>
          <a:ext cx="3122628" cy="124905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Determina el éxito 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7089" y="1241779"/>
        <a:ext cx="1873577" cy="1249051"/>
      </dsp:txXfrm>
    </dsp:sp>
    <dsp:sp modelId="{858CB05D-D08A-4C9C-9212-DA7DF8339165}">
      <dsp:nvSpPr>
        <dsp:cNvPr id="0" name=""/>
        <dsp:cNvSpPr/>
      </dsp:nvSpPr>
      <dsp:spPr>
        <a:xfrm>
          <a:off x="2812928" y="1241779"/>
          <a:ext cx="3122628" cy="1249051"/>
        </a:xfrm>
        <a:prstGeom prst="chevron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Subsistir frente a cualquier mercado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37454" y="1241779"/>
        <a:ext cx="1873577" cy="1249051"/>
      </dsp:txXfrm>
    </dsp:sp>
    <dsp:sp modelId="{105A95D7-F3BC-43D2-AC0E-4FEF858B61BF}">
      <dsp:nvSpPr>
        <dsp:cNvPr id="0" name=""/>
        <dsp:cNvSpPr/>
      </dsp:nvSpPr>
      <dsp:spPr>
        <a:xfrm>
          <a:off x="5623294" y="1241779"/>
          <a:ext cx="3122628" cy="1249051"/>
        </a:xfrm>
        <a:prstGeom prst="chevron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fuerte y sostenible 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47820" y="1241779"/>
        <a:ext cx="1873577" cy="1249051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816C1-19BA-4FD5-B569-FFB95509B798}">
      <dsp:nvSpPr>
        <dsp:cNvPr id="0" name=""/>
        <dsp:cNvSpPr/>
      </dsp:nvSpPr>
      <dsp:spPr>
        <a:xfrm rot="16200000">
          <a:off x="786535" y="-786535"/>
          <a:ext cx="2454364" cy="4027435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Reducir el gasto  en costos.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-1" y="1"/>
        <a:ext cx="4027435" cy="1840773"/>
      </dsp:txXfrm>
    </dsp:sp>
    <dsp:sp modelId="{2EBE2308-97C3-4720-B873-466600B5E958}">
      <dsp:nvSpPr>
        <dsp:cNvPr id="0" name=""/>
        <dsp:cNvSpPr/>
      </dsp:nvSpPr>
      <dsp:spPr>
        <a:xfrm>
          <a:off x="4027435" y="0"/>
          <a:ext cx="4027435" cy="2454364"/>
        </a:xfrm>
        <a:prstGeom prst="round1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reducen la calidad del producto.</a:t>
          </a:r>
          <a:endParaRPr lang="es-ES" sz="24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435" y="0"/>
        <a:ext cx="4027435" cy="1840773"/>
      </dsp:txXfrm>
    </dsp:sp>
    <dsp:sp modelId="{6F927AA4-850C-4BFE-8057-56FDC0C8F439}">
      <dsp:nvSpPr>
        <dsp:cNvPr id="0" name=""/>
        <dsp:cNvSpPr/>
      </dsp:nvSpPr>
      <dsp:spPr>
        <a:xfrm rot="10800000">
          <a:off x="0" y="2454364"/>
          <a:ext cx="4027435" cy="2454364"/>
        </a:xfrm>
        <a:prstGeom prst="round1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trabajador  haga su actividad correcta y no pagar de </a:t>
          </a:r>
          <a:r>
            <a:rPr lang="es-ES" sz="2400" b="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mas</a:t>
          </a: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0" y="3067955"/>
        <a:ext cx="4027435" cy="1840773"/>
      </dsp:txXfrm>
    </dsp:sp>
    <dsp:sp modelId="{971BC527-5916-42BC-B14A-D84F7516C72E}">
      <dsp:nvSpPr>
        <dsp:cNvPr id="0" name=""/>
        <dsp:cNvSpPr/>
      </dsp:nvSpPr>
      <dsp:spPr>
        <a:xfrm rot="5400000">
          <a:off x="4813970" y="1667829"/>
          <a:ext cx="2454364" cy="4027435"/>
        </a:xfrm>
        <a:prstGeom prst="round1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Aprovecha las ayudas y subvenciones.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027434" y="3067955"/>
        <a:ext cx="4027435" cy="1840773"/>
      </dsp:txXfrm>
    </dsp:sp>
    <dsp:sp modelId="{8C10D90B-CE1D-4BD1-BDD4-BBBCB1A5EEB0}">
      <dsp:nvSpPr>
        <dsp:cNvPr id="0" name=""/>
        <dsp:cNvSpPr/>
      </dsp:nvSpPr>
      <dsp:spPr>
        <a:xfrm>
          <a:off x="2767371" y="1587489"/>
          <a:ext cx="2520127" cy="173375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competitiva </a:t>
          </a: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costos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52006" y="1672124"/>
        <a:ext cx="2350857" cy="156448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77076-5085-4976-9AC6-3445CDA054F3}">
      <dsp:nvSpPr>
        <dsp:cNvPr id="0" name=""/>
        <dsp:cNvSpPr/>
      </dsp:nvSpPr>
      <dsp:spPr>
        <a:xfrm rot="16200000">
          <a:off x="422173" y="-422173"/>
          <a:ext cx="2705100" cy="3549446"/>
        </a:xfrm>
        <a:prstGeom prst="round1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La empresa se posiciona de forma única. 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0" y="0"/>
        <a:ext cx="3549446" cy="2028825"/>
      </dsp:txXfrm>
    </dsp:sp>
    <dsp:sp modelId="{9A7F1CB9-16AB-4B5E-8793-7EC722373FA7}">
      <dsp:nvSpPr>
        <dsp:cNvPr id="0" name=""/>
        <dsp:cNvSpPr/>
      </dsp:nvSpPr>
      <dsp:spPr>
        <a:xfrm>
          <a:off x="3549446" y="0"/>
          <a:ext cx="3549446" cy="2705100"/>
        </a:xfrm>
        <a:prstGeom prst="round1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empresa es exclusiva en el mercado. 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9446" y="0"/>
        <a:ext cx="3549446" cy="2028825"/>
      </dsp:txXfrm>
    </dsp:sp>
    <dsp:sp modelId="{82790872-F535-48DB-8F3D-55775AB2FB6A}">
      <dsp:nvSpPr>
        <dsp:cNvPr id="0" name=""/>
        <dsp:cNvSpPr/>
      </dsp:nvSpPr>
      <dsp:spPr>
        <a:xfrm rot="10800000">
          <a:off x="0" y="2705100"/>
          <a:ext cx="3549446" cy="2705100"/>
        </a:xfrm>
        <a:prstGeom prst="round1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Diseño  del producto o servicio, calidad, flexibilidad</a:t>
          </a:r>
          <a:r>
            <a:rPr lang="es-ES" sz="2400" b="0" kern="1200" dirty="0" smtClean="0"/>
            <a:t>.</a:t>
          </a:r>
          <a:endParaRPr lang="es-ES" sz="2400" b="0" kern="1200" dirty="0"/>
        </a:p>
      </dsp:txBody>
      <dsp:txXfrm rot="10800000">
        <a:off x="0" y="3381374"/>
        <a:ext cx="3549446" cy="2028825"/>
      </dsp:txXfrm>
    </dsp:sp>
    <dsp:sp modelId="{8AB50090-2D84-4183-BE1D-D98A4D46B4BD}">
      <dsp:nvSpPr>
        <dsp:cNvPr id="0" name=""/>
        <dsp:cNvSpPr/>
      </dsp:nvSpPr>
      <dsp:spPr>
        <a:xfrm rot="5400000">
          <a:off x="3971619" y="2282926"/>
          <a:ext cx="2705100" cy="3549446"/>
        </a:xfrm>
        <a:prstGeom prst="round1Rect">
          <a:avLst/>
        </a:prstGeom>
        <a:solidFill>
          <a:srgbClr val="FF99C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Precio, imagen y comunicación, atención al cliente, distribución.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549447" y="3381374"/>
        <a:ext cx="3549446" cy="2028825"/>
      </dsp:txXfrm>
    </dsp:sp>
    <dsp:sp modelId="{8AB204CF-7953-4C0F-94AC-2AE3586F0CBC}">
      <dsp:nvSpPr>
        <dsp:cNvPr id="0" name=""/>
        <dsp:cNvSpPr/>
      </dsp:nvSpPr>
      <dsp:spPr>
        <a:xfrm>
          <a:off x="2271081" y="1752255"/>
          <a:ext cx="2556730" cy="1905688"/>
        </a:xfrm>
        <a:prstGeom prst="roundRect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Ventaja competitiva en diferenciación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64109" y="1845283"/>
        <a:ext cx="2370674" cy="171963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269F8-AEA0-463C-BE35-9183A7CB85F4}">
      <dsp:nvSpPr>
        <dsp:cNvPr id="0" name=""/>
        <dsp:cNvSpPr/>
      </dsp:nvSpPr>
      <dsp:spPr>
        <a:xfrm rot="16200000">
          <a:off x="520012" y="-482817"/>
          <a:ext cx="2237014" cy="3244079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Marcar y aplicar una estrategia de diferenciación.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16480" y="20715"/>
        <a:ext cx="3244079" cy="1677760"/>
      </dsp:txXfrm>
    </dsp:sp>
    <dsp:sp modelId="{C1F3B307-6A1A-49A2-A2D5-578FDD9532D8}">
      <dsp:nvSpPr>
        <dsp:cNvPr id="0" name=""/>
        <dsp:cNvSpPr/>
      </dsp:nvSpPr>
      <dsp:spPr>
        <a:xfrm>
          <a:off x="3244079" y="20714"/>
          <a:ext cx="3244079" cy="2237014"/>
        </a:xfrm>
        <a:prstGeom prst="round1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Segmento mas concreto en el mercado.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44079" y="20714"/>
        <a:ext cx="3244079" cy="1677760"/>
      </dsp:txXfrm>
    </dsp:sp>
    <dsp:sp modelId="{5F18B036-4D3D-42DA-A0FC-7E515DDE5A40}">
      <dsp:nvSpPr>
        <dsp:cNvPr id="0" name=""/>
        <dsp:cNvSpPr/>
      </dsp:nvSpPr>
      <dsp:spPr>
        <a:xfrm rot="10800000">
          <a:off x="0" y="2237014"/>
          <a:ext cx="3244079" cy="2237014"/>
        </a:xfrm>
        <a:prstGeom prst="round1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Satisfacer sus necesidades.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0" y="2796267"/>
        <a:ext cx="3244079" cy="1677760"/>
      </dsp:txXfrm>
    </dsp:sp>
    <dsp:sp modelId="{A14FE4D2-B580-40F0-A86B-7A7AB1041134}">
      <dsp:nvSpPr>
        <dsp:cNvPr id="0" name=""/>
        <dsp:cNvSpPr/>
      </dsp:nvSpPr>
      <dsp:spPr>
        <a:xfrm rot="5400000">
          <a:off x="3747611" y="1733481"/>
          <a:ext cx="2237014" cy="3244079"/>
        </a:xfrm>
        <a:prstGeom prst="round1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que son percibidas. 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244079" y="2796267"/>
        <a:ext cx="3244079" cy="1677760"/>
      </dsp:txXfrm>
    </dsp:sp>
    <dsp:sp modelId="{8B94F55E-200E-4FF5-89C2-7B5680DD176B}">
      <dsp:nvSpPr>
        <dsp:cNvPr id="0" name=""/>
        <dsp:cNvSpPr/>
      </dsp:nvSpPr>
      <dsp:spPr>
        <a:xfrm>
          <a:off x="1459838" y="1408491"/>
          <a:ext cx="3568480" cy="1657045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Ventaja competitiva en segmentación/ enfoque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40728" y="1489381"/>
        <a:ext cx="3406700" cy="1495265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15336-32BD-4464-BB1F-F086967C1A02}">
      <dsp:nvSpPr>
        <dsp:cNvPr id="0" name=""/>
        <dsp:cNvSpPr/>
      </dsp:nvSpPr>
      <dsp:spPr>
        <a:xfrm>
          <a:off x="0" y="1180514"/>
          <a:ext cx="9644743" cy="1574018"/>
        </a:xfrm>
        <a:prstGeom prst="notchedRightArrow">
          <a:avLst/>
        </a:prstGeom>
        <a:solidFill>
          <a:srgbClr val="FF99CC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6E8C1A-6660-41DA-B4D6-22D1D1696458}">
      <dsp:nvSpPr>
        <dsp:cNvPr id="0" name=""/>
        <dsp:cNvSpPr/>
      </dsp:nvSpPr>
      <dsp:spPr>
        <a:xfrm>
          <a:off x="1183" y="0"/>
          <a:ext cx="2530332" cy="1574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Análisis y resolución de problemas.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3" y="0"/>
        <a:ext cx="2530332" cy="1574018"/>
      </dsp:txXfrm>
    </dsp:sp>
    <dsp:sp modelId="{9D74196F-4DC0-460B-9CD6-D595B8D20FCD}">
      <dsp:nvSpPr>
        <dsp:cNvPr id="0" name=""/>
        <dsp:cNvSpPr/>
      </dsp:nvSpPr>
      <dsp:spPr>
        <a:xfrm>
          <a:off x="1069597" y="1770771"/>
          <a:ext cx="393504" cy="39350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3BC9BA-ABBB-4F71-BE61-AFEF2EA3A7BE}">
      <dsp:nvSpPr>
        <dsp:cNvPr id="0" name=""/>
        <dsp:cNvSpPr/>
      </dsp:nvSpPr>
      <dsp:spPr>
        <a:xfrm>
          <a:off x="2658032" y="2361028"/>
          <a:ext cx="2530332" cy="1574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 y analiza las fortalezas y debilidades.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8032" y="2361028"/>
        <a:ext cx="2530332" cy="1574018"/>
      </dsp:txXfrm>
    </dsp:sp>
    <dsp:sp modelId="{BDFEECB2-EF0B-4CDE-BB15-D6DC194D501F}">
      <dsp:nvSpPr>
        <dsp:cNvPr id="0" name=""/>
        <dsp:cNvSpPr/>
      </dsp:nvSpPr>
      <dsp:spPr>
        <a:xfrm>
          <a:off x="3726446" y="1770771"/>
          <a:ext cx="393504" cy="393504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0D046-C698-4FF1-8198-ECF92C134524}">
      <dsp:nvSpPr>
        <dsp:cNvPr id="0" name=""/>
        <dsp:cNvSpPr/>
      </dsp:nvSpPr>
      <dsp:spPr>
        <a:xfrm>
          <a:off x="5314881" y="0"/>
          <a:ext cx="3364203" cy="1574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Oportunidades (no aprovechadas ) y amenazas relevadas.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14881" y="0"/>
        <a:ext cx="3364203" cy="1574018"/>
      </dsp:txXfrm>
    </dsp:sp>
    <dsp:sp modelId="{EDC60A9B-86BE-4A8A-B403-49EB0D5F4DE0}">
      <dsp:nvSpPr>
        <dsp:cNvPr id="0" name=""/>
        <dsp:cNvSpPr/>
      </dsp:nvSpPr>
      <dsp:spPr>
        <a:xfrm>
          <a:off x="6800230" y="1770771"/>
          <a:ext cx="393504" cy="393504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BF47D-6DBF-4916-A5C5-19BF95CC74D9}">
      <dsp:nvSpPr>
        <dsp:cNvPr id="0" name=""/>
        <dsp:cNvSpPr/>
      </dsp:nvSpPr>
      <dsp:spPr>
        <a:xfrm rot="10800000">
          <a:off x="1691881" y="206541"/>
          <a:ext cx="7957348" cy="185586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984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Fortalezas </a:t>
          </a:r>
        </a:p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Elementos positivos que lo diferencian de la empresa. </a:t>
          </a:r>
          <a:endParaRPr lang="es-ES" sz="28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155846" y="206541"/>
        <a:ext cx="7493383" cy="1855862"/>
      </dsp:txXfrm>
    </dsp:sp>
    <dsp:sp modelId="{C9A942C0-133C-4B58-A5B8-A9A73E29270D}">
      <dsp:nvSpPr>
        <dsp:cNvPr id="0" name=""/>
        <dsp:cNvSpPr/>
      </dsp:nvSpPr>
      <dsp:spPr>
        <a:xfrm>
          <a:off x="997000" y="789"/>
          <a:ext cx="2267366" cy="22673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324C986-168B-48D0-ADBE-B8A9F69F331E}">
      <dsp:nvSpPr>
        <dsp:cNvPr id="0" name=""/>
        <dsp:cNvSpPr/>
      </dsp:nvSpPr>
      <dsp:spPr>
        <a:xfrm rot="10800000">
          <a:off x="1423576" y="3096543"/>
          <a:ext cx="8315088" cy="1964242"/>
        </a:xfrm>
        <a:prstGeom prst="homePlat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984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Debilidades </a:t>
          </a:r>
        </a:p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Problemas presentes que deben eliminarse. </a:t>
          </a:r>
          <a:endParaRPr lang="es-ES" sz="28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914636" y="3096543"/>
        <a:ext cx="7824028" cy="1964242"/>
      </dsp:txXfrm>
    </dsp:sp>
    <dsp:sp modelId="{C31B2335-BB38-43D0-878D-969E9DD204F6}">
      <dsp:nvSpPr>
        <dsp:cNvPr id="0" name=""/>
        <dsp:cNvSpPr/>
      </dsp:nvSpPr>
      <dsp:spPr>
        <a:xfrm>
          <a:off x="907565" y="2944981"/>
          <a:ext cx="2267366" cy="226736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CDEBE-7711-430D-B707-FEB8FFBDD6B8}">
      <dsp:nvSpPr>
        <dsp:cNvPr id="0" name=""/>
        <dsp:cNvSpPr/>
      </dsp:nvSpPr>
      <dsp:spPr>
        <a:xfrm rot="10800000">
          <a:off x="2169559" y="727"/>
          <a:ext cx="6338625" cy="229195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068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Amenazas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Puede atentar con la organización y la permanencia en el mercado.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/>
        </a:p>
      </dsp:txBody>
      <dsp:txXfrm rot="10800000">
        <a:off x="2742547" y="727"/>
        <a:ext cx="5765637" cy="2291952"/>
      </dsp:txXfrm>
    </dsp:sp>
    <dsp:sp modelId="{2EB82E9D-D4FE-49DA-B24F-6619036AA388}">
      <dsp:nvSpPr>
        <dsp:cNvPr id="0" name=""/>
        <dsp:cNvSpPr/>
      </dsp:nvSpPr>
      <dsp:spPr>
        <a:xfrm>
          <a:off x="1023582" y="727"/>
          <a:ext cx="2291952" cy="229195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5D249D-FF27-47EF-8240-B71B25DBDEBD}">
      <dsp:nvSpPr>
        <dsp:cNvPr id="0" name=""/>
        <dsp:cNvSpPr/>
      </dsp:nvSpPr>
      <dsp:spPr>
        <a:xfrm rot="10800000">
          <a:off x="2026322" y="2976844"/>
          <a:ext cx="6529607" cy="2558254"/>
        </a:xfrm>
        <a:prstGeom prst="homePlat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068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Oportunidades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Situaciones positivas para la empresa  y aproveche en función a sus fortalezas.  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665885" y="2976844"/>
        <a:ext cx="5890044" cy="2558254"/>
      </dsp:txXfrm>
    </dsp:sp>
    <dsp:sp modelId="{AB5A01EA-0EC3-46DC-9502-073C40C88073}">
      <dsp:nvSpPr>
        <dsp:cNvPr id="0" name=""/>
        <dsp:cNvSpPr/>
      </dsp:nvSpPr>
      <dsp:spPr>
        <a:xfrm>
          <a:off x="975837" y="3109995"/>
          <a:ext cx="2291952" cy="229195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E436B-C87D-4645-A249-0AB80682802B}">
      <dsp:nvSpPr>
        <dsp:cNvPr id="0" name=""/>
        <dsp:cNvSpPr/>
      </dsp:nvSpPr>
      <dsp:spPr>
        <a:xfrm>
          <a:off x="2061" y="0"/>
          <a:ext cx="3207813" cy="4631580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Enfrenta riesgos, planificados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61" y="1852632"/>
        <a:ext cx="3207813" cy="1852632"/>
      </dsp:txXfrm>
    </dsp:sp>
    <dsp:sp modelId="{06ED1B99-5326-411F-A2A3-28D3F208F5B2}">
      <dsp:nvSpPr>
        <dsp:cNvPr id="0" name=""/>
        <dsp:cNvSpPr/>
      </dsp:nvSpPr>
      <dsp:spPr>
        <a:xfrm>
          <a:off x="834810" y="277894"/>
          <a:ext cx="1542316" cy="15423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E6CE7-FE9B-4F0A-9709-CDFA0FBB520C}">
      <dsp:nvSpPr>
        <dsp:cNvPr id="0" name=""/>
        <dsp:cNvSpPr/>
      </dsp:nvSpPr>
      <dsp:spPr>
        <a:xfrm>
          <a:off x="3306109" y="0"/>
          <a:ext cx="3207813" cy="4631580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Demuestra lo que sabe, pueden y valen.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6109" y="1852632"/>
        <a:ext cx="3207813" cy="1852632"/>
      </dsp:txXfrm>
    </dsp:sp>
    <dsp:sp modelId="{AD327443-8B65-415E-AD22-4E09A60C8944}">
      <dsp:nvSpPr>
        <dsp:cNvPr id="0" name=""/>
        <dsp:cNvSpPr/>
      </dsp:nvSpPr>
      <dsp:spPr>
        <a:xfrm>
          <a:off x="4138857" y="277894"/>
          <a:ext cx="1542316" cy="154231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ACD98-FDCC-4AA8-B000-E03E2E4BD41D}">
      <dsp:nvSpPr>
        <dsp:cNvPr id="0" name=""/>
        <dsp:cNvSpPr/>
      </dsp:nvSpPr>
      <dsp:spPr>
        <a:xfrm>
          <a:off x="6610156" y="0"/>
          <a:ext cx="3207813" cy="4631580"/>
        </a:xfrm>
        <a:prstGeom prst="roundRect">
          <a:avLst>
            <a:gd name="adj" fmla="val 10000"/>
          </a:avLst>
        </a:prstGeom>
        <a:solidFill>
          <a:srgbClr val="CC66FF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concentración para resolución de problemas.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10156" y="1852632"/>
        <a:ext cx="3207813" cy="1852632"/>
      </dsp:txXfrm>
    </dsp:sp>
    <dsp:sp modelId="{A0FCAD75-7755-4CC9-B3AA-A06796F32BDF}">
      <dsp:nvSpPr>
        <dsp:cNvPr id="0" name=""/>
        <dsp:cNvSpPr/>
      </dsp:nvSpPr>
      <dsp:spPr>
        <a:xfrm>
          <a:off x="7442905" y="277894"/>
          <a:ext cx="1542316" cy="154231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E82302-ED2D-444F-8CC7-E0201CB21BA5}">
      <dsp:nvSpPr>
        <dsp:cNvPr id="0" name=""/>
        <dsp:cNvSpPr/>
      </dsp:nvSpPr>
      <dsp:spPr>
        <a:xfrm>
          <a:off x="392801" y="3705264"/>
          <a:ext cx="9034429" cy="69473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A04CF-96DA-43FD-B403-DADD8E6108A2}">
      <dsp:nvSpPr>
        <dsp:cNvPr id="0" name=""/>
        <dsp:cNvSpPr/>
      </dsp:nvSpPr>
      <dsp:spPr>
        <a:xfrm>
          <a:off x="2166" y="0"/>
          <a:ext cx="3371020" cy="4231178"/>
        </a:xfrm>
        <a:prstGeom prst="roundRect">
          <a:avLst>
            <a:gd name="adj" fmla="val 10000"/>
          </a:avLst>
        </a:prstGeom>
        <a:solidFill>
          <a:srgbClr val="FF33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smtClean="0">
              <a:latin typeface="Arial" panose="020B0604020202020204" pitchFamily="34" charset="0"/>
              <a:cs typeface="Arial" panose="020B0604020202020204" pitchFamily="34" charset="0"/>
            </a:rPr>
            <a:t>Tienen carisma o mística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66" y="1692471"/>
        <a:ext cx="3371020" cy="1692471"/>
      </dsp:txXfrm>
    </dsp:sp>
    <dsp:sp modelId="{80107626-452E-4CB1-9DE3-3EFCEC36217B}">
      <dsp:nvSpPr>
        <dsp:cNvPr id="0" name=""/>
        <dsp:cNvSpPr/>
      </dsp:nvSpPr>
      <dsp:spPr>
        <a:xfrm>
          <a:off x="983185" y="253870"/>
          <a:ext cx="1408982" cy="140898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137665-D015-41CD-8474-FA983654C36B}">
      <dsp:nvSpPr>
        <dsp:cNvPr id="0" name=""/>
        <dsp:cNvSpPr/>
      </dsp:nvSpPr>
      <dsp:spPr>
        <a:xfrm>
          <a:off x="3525017" y="0"/>
          <a:ext cx="3371020" cy="4231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Capaces </a:t>
          </a: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 sacrificarse por su obra pero sin perder la cordura. 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25017" y="1692471"/>
        <a:ext cx="3371020" cy="1692471"/>
      </dsp:txXfrm>
    </dsp:sp>
    <dsp:sp modelId="{07F5CAF6-9824-4141-8616-F36C4176CFF0}">
      <dsp:nvSpPr>
        <dsp:cNvPr id="0" name=""/>
        <dsp:cNvSpPr/>
      </dsp:nvSpPr>
      <dsp:spPr>
        <a:xfrm>
          <a:off x="4455336" y="253870"/>
          <a:ext cx="1408982" cy="140898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6F4B4D8-A14F-4D40-8B13-A5D8E9BA121C}">
      <dsp:nvSpPr>
        <dsp:cNvPr id="0" name=""/>
        <dsp:cNvSpPr/>
      </dsp:nvSpPr>
      <dsp:spPr>
        <a:xfrm>
          <a:off x="6946468" y="0"/>
          <a:ext cx="3371020" cy="4231178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Son </a:t>
          </a:r>
          <a:r>
            <a:rPr lang="es-ES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ansioso y buscan ofrecer un producto o servicio de calidad superior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46468" y="1692471"/>
        <a:ext cx="3371020" cy="1692471"/>
      </dsp:txXfrm>
    </dsp:sp>
    <dsp:sp modelId="{5D6D5B0A-591E-4AD3-9536-AD7E0AD51436}">
      <dsp:nvSpPr>
        <dsp:cNvPr id="0" name=""/>
        <dsp:cNvSpPr/>
      </dsp:nvSpPr>
      <dsp:spPr>
        <a:xfrm>
          <a:off x="7927487" y="253870"/>
          <a:ext cx="1408982" cy="140898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BA38E7-2038-4B5A-8B03-334115E438FC}">
      <dsp:nvSpPr>
        <dsp:cNvPr id="0" name=""/>
        <dsp:cNvSpPr/>
      </dsp:nvSpPr>
      <dsp:spPr>
        <a:xfrm>
          <a:off x="412786" y="3384942"/>
          <a:ext cx="9494083" cy="634676"/>
        </a:xfrm>
        <a:prstGeom prst="leftRightArrow">
          <a:avLst/>
        </a:prstGeom>
        <a:solidFill>
          <a:srgbClr val="CC66FF"/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AB80D-E4D3-49E2-A0ED-867809981A6C}">
      <dsp:nvSpPr>
        <dsp:cNvPr id="0" name=""/>
        <dsp:cNvSpPr/>
      </dsp:nvSpPr>
      <dsp:spPr>
        <a:xfrm>
          <a:off x="2054" y="0"/>
          <a:ext cx="3197146" cy="499626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Les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gusta dejar marca a través </a:t>
          </a: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emprendimiento.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54" y="1998504"/>
        <a:ext cx="3197146" cy="1998504"/>
      </dsp:txXfrm>
    </dsp:sp>
    <dsp:sp modelId="{91304B0E-C2BF-4B79-BC65-9CD9DFEE048C}">
      <dsp:nvSpPr>
        <dsp:cNvPr id="0" name=""/>
        <dsp:cNvSpPr/>
      </dsp:nvSpPr>
      <dsp:spPr>
        <a:xfrm>
          <a:off x="768750" y="299775"/>
          <a:ext cx="1663754" cy="166375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3405C2C-A2CA-431B-B9F1-F9F1A293B4F7}">
      <dsp:nvSpPr>
        <dsp:cNvPr id="0" name=""/>
        <dsp:cNvSpPr/>
      </dsp:nvSpPr>
      <dsp:spPr>
        <a:xfrm>
          <a:off x="3295115" y="0"/>
          <a:ext cx="3197146" cy="4996260"/>
        </a:xfrm>
        <a:prstGeom prst="roundRect">
          <a:avLst>
            <a:gd name="adj" fmla="val 10000"/>
          </a:avLst>
        </a:prstGeom>
        <a:solidFill>
          <a:srgbClr val="FF99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éxito es 99% transpiración y 1% inspiración.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5115" y="1998504"/>
        <a:ext cx="3197146" cy="1998504"/>
      </dsp:txXfrm>
    </dsp:sp>
    <dsp:sp modelId="{7A47F8DA-C496-4A65-BDAD-6C167CEB2E13}">
      <dsp:nvSpPr>
        <dsp:cNvPr id="0" name=""/>
        <dsp:cNvSpPr/>
      </dsp:nvSpPr>
      <dsp:spPr>
        <a:xfrm>
          <a:off x="4061811" y="299775"/>
          <a:ext cx="1663754" cy="166375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A10552-5136-4D58-BD9E-9630F44B8F22}">
      <dsp:nvSpPr>
        <dsp:cNvPr id="0" name=""/>
        <dsp:cNvSpPr/>
      </dsp:nvSpPr>
      <dsp:spPr>
        <a:xfrm>
          <a:off x="6588176" y="0"/>
          <a:ext cx="3197146" cy="4996260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Saben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equivocarse , y saben que el fracaso  es  no intentarlo de nuevo.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88176" y="1998504"/>
        <a:ext cx="3197146" cy="1998504"/>
      </dsp:txXfrm>
    </dsp:sp>
    <dsp:sp modelId="{11051AB7-7236-4BF8-ADCD-B2FBA86FD33E}">
      <dsp:nvSpPr>
        <dsp:cNvPr id="0" name=""/>
        <dsp:cNvSpPr/>
      </dsp:nvSpPr>
      <dsp:spPr>
        <a:xfrm>
          <a:off x="7354872" y="299775"/>
          <a:ext cx="1663754" cy="166375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B379109-A871-4CE3-A278-411C90B21B2D}">
      <dsp:nvSpPr>
        <dsp:cNvPr id="0" name=""/>
        <dsp:cNvSpPr/>
      </dsp:nvSpPr>
      <dsp:spPr>
        <a:xfrm>
          <a:off x="391495" y="3997008"/>
          <a:ext cx="9004387" cy="749439"/>
        </a:xfrm>
        <a:prstGeom prst="leftRightArrow">
          <a:avLst/>
        </a:prstGeom>
        <a:solidFill>
          <a:srgbClr val="FF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DAB67-C24C-46DF-B0EA-932C82DC5CB3}">
      <dsp:nvSpPr>
        <dsp:cNvPr id="0" name=""/>
        <dsp:cNvSpPr/>
      </dsp:nvSpPr>
      <dsp:spPr>
        <a:xfrm>
          <a:off x="3585385" y="1285"/>
          <a:ext cx="1573342" cy="15733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Constancia </a:t>
          </a:r>
          <a:endParaRPr lang="es-ES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15796" y="231696"/>
        <a:ext cx="1112520" cy="1112520"/>
      </dsp:txXfrm>
    </dsp:sp>
    <dsp:sp modelId="{A13BE7F8-A64F-40DC-98FC-CA8BD9CCE42C}">
      <dsp:nvSpPr>
        <dsp:cNvPr id="0" name=""/>
        <dsp:cNvSpPr/>
      </dsp:nvSpPr>
      <dsp:spPr>
        <a:xfrm rot="2160000">
          <a:off x="5108770" y="1209294"/>
          <a:ext cx="417279" cy="531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5120724" y="1278704"/>
        <a:ext cx="292095" cy="318601"/>
      </dsp:txXfrm>
    </dsp:sp>
    <dsp:sp modelId="{890A6AAE-0178-40CA-9BA5-80EFCB352C1F}">
      <dsp:nvSpPr>
        <dsp:cNvPr id="0" name=""/>
        <dsp:cNvSpPr/>
      </dsp:nvSpPr>
      <dsp:spPr>
        <a:xfrm>
          <a:off x="5495201" y="1388847"/>
          <a:ext cx="1573342" cy="157334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Sociable, encantador, capacidad de convocatoria de empuje. </a:t>
          </a:r>
          <a:endParaRPr lang="es-ES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25612" y="1619258"/>
        <a:ext cx="1112520" cy="1112520"/>
      </dsp:txXfrm>
    </dsp:sp>
    <dsp:sp modelId="{98E44ED4-78DC-484B-804B-BA18B13FF07C}">
      <dsp:nvSpPr>
        <dsp:cNvPr id="0" name=""/>
        <dsp:cNvSpPr/>
      </dsp:nvSpPr>
      <dsp:spPr>
        <a:xfrm rot="6480000">
          <a:off x="5712140" y="3021347"/>
          <a:ext cx="417279" cy="531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5794074" y="3068019"/>
        <a:ext cx="292095" cy="318601"/>
      </dsp:txXfrm>
    </dsp:sp>
    <dsp:sp modelId="{5F4137D5-3000-407F-BC51-5B1400FB71D3}">
      <dsp:nvSpPr>
        <dsp:cNvPr id="0" name=""/>
        <dsp:cNvSpPr/>
      </dsp:nvSpPr>
      <dsp:spPr>
        <a:xfrm>
          <a:off x="4765716" y="3633971"/>
          <a:ext cx="1573342" cy="157334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Intuición, visión de futuro.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96127" y="3864382"/>
        <a:ext cx="1112520" cy="1112520"/>
      </dsp:txXfrm>
    </dsp:sp>
    <dsp:sp modelId="{22020DE5-D05B-4BB5-AF75-78FE231FA54B}">
      <dsp:nvSpPr>
        <dsp:cNvPr id="0" name=""/>
        <dsp:cNvSpPr/>
      </dsp:nvSpPr>
      <dsp:spPr>
        <a:xfrm rot="10800000">
          <a:off x="4175227" y="4155140"/>
          <a:ext cx="417279" cy="531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4300411" y="4261341"/>
        <a:ext cx="292095" cy="318601"/>
      </dsp:txXfrm>
    </dsp:sp>
    <dsp:sp modelId="{61F68A4C-F158-474E-A510-DCE8B6E9B05E}">
      <dsp:nvSpPr>
        <dsp:cNvPr id="0" name=""/>
        <dsp:cNvSpPr/>
      </dsp:nvSpPr>
      <dsp:spPr>
        <a:xfrm>
          <a:off x="2405054" y="3633971"/>
          <a:ext cx="1573342" cy="15733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autocritica.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5465" y="3864382"/>
        <a:ext cx="1112520" cy="1112520"/>
      </dsp:txXfrm>
    </dsp:sp>
    <dsp:sp modelId="{0DBB0484-FB1F-486F-A93E-9B5C215ABD5A}">
      <dsp:nvSpPr>
        <dsp:cNvPr id="0" name=""/>
        <dsp:cNvSpPr/>
      </dsp:nvSpPr>
      <dsp:spPr>
        <a:xfrm rot="15120000">
          <a:off x="2621993" y="3043810"/>
          <a:ext cx="417279" cy="531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2703927" y="3209540"/>
        <a:ext cx="292095" cy="318601"/>
      </dsp:txXfrm>
    </dsp:sp>
    <dsp:sp modelId="{07518B47-F7CF-4193-AE50-D1CACEBC5B20}">
      <dsp:nvSpPr>
        <dsp:cNvPr id="0" name=""/>
        <dsp:cNvSpPr/>
      </dsp:nvSpPr>
      <dsp:spPr>
        <a:xfrm>
          <a:off x="1675569" y="1388847"/>
          <a:ext cx="1573342" cy="157334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</a:rPr>
            <a:t>Capacidad de  innovar </a:t>
          </a:r>
          <a:endParaRPr lang="es-ES" sz="1400" b="1" kern="1200" dirty="0">
            <a:solidFill>
              <a:schemeClr val="tx1"/>
            </a:solidFill>
          </a:endParaRPr>
        </a:p>
      </dsp:txBody>
      <dsp:txXfrm>
        <a:off x="1905980" y="1619258"/>
        <a:ext cx="1112520" cy="1112520"/>
      </dsp:txXfrm>
    </dsp:sp>
    <dsp:sp modelId="{C5669FE6-5B88-423D-8D98-A5E127471442}">
      <dsp:nvSpPr>
        <dsp:cNvPr id="0" name=""/>
        <dsp:cNvSpPr/>
      </dsp:nvSpPr>
      <dsp:spPr>
        <a:xfrm rot="19440000">
          <a:off x="3198954" y="1223177"/>
          <a:ext cx="417279" cy="531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3210908" y="1366169"/>
        <a:ext cx="292095" cy="3186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61A4D-5A7C-4D31-A62E-961111D9FFF7}">
      <dsp:nvSpPr>
        <dsp:cNvPr id="0" name=""/>
        <dsp:cNvSpPr/>
      </dsp:nvSpPr>
      <dsp:spPr>
        <a:xfrm>
          <a:off x="3163042" y="2079"/>
          <a:ext cx="1934687" cy="169779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entender los procedimientos legales. 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6370" y="250715"/>
        <a:ext cx="1368031" cy="1200522"/>
      </dsp:txXfrm>
    </dsp:sp>
    <dsp:sp modelId="{511201A3-91F3-43D9-83FA-2CDE3D2C5565}">
      <dsp:nvSpPr>
        <dsp:cNvPr id="0" name=""/>
        <dsp:cNvSpPr/>
      </dsp:nvSpPr>
      <dsp:spPr>
        <a:xfrm rot="2001961">
          <a:off x="5021980" y="1298477"/>
          <a:ext cx="446039" cy="5730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5033008" y="1376281"/>
        <a:ext cx="312227" cy="343803"/>
      </dsp:txXfrm>
    </dsp:sp>
    <dsp:sp modelId="{BAE37516-241E-45F0-A7BC-DD81BB3E338A}">
      <dsp:nvSpPr>
        <dsp:cNvPr id="0" name=""/>
        <dsp:cNvSpPr/>
      </dsp:nvSpPr>
      <dsp:spPr>
        <a:xfrm>
          <a:off x="5467058" y="1441337"/>
          <a:ext cx="1697794" cy="1697794"/>
        </a:xfrm>
        <a:prstGeom prst="ellipse">
          <a:avLst/>
        </a:prstGeom>
        <a:solidFill>
          <a:srgbClr val="FF99CC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Inteligencia capacidad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asociación.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15694" y="1689973"/>
        <a:ext cx="1200522" cy="1200522"/>
      </dsp:txXfrm>
    </dsp:sp>
    <dsp:sp modelId="{7733EB74-BFFA-4EB3-BA6C-4134F8283ADA}">
      <dsp:nvSpPr>
        <dsp:cNvPr id="0" name=""/>
        <dsp:cNvSpPr/>
      </dsp:nvSpPr>
      <dsp:spPr>
        <a:xfrm rot="6611636">
          <a:off x="5614462" y="3230405"/>
          <a:ext cx="500625" cy="5730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10800000">
        <a:off x="5715478" y="3274529"/>
        <a:ext cx="350438" cy="343803"/>
      </dsp:txXfrm>
    </dsp:sp>
    <dsp:sp modelId="{787BB547-9BBD-43DA-811A-839E86BDB316}">
      <dsp:nvSpPr>
        <dsp:cNvPr id="0" name=""/>
        <dsp:cNvSpPr/>
      </dsp:nvSpPr>
      <dsp:spPr>
        <a:xfrm>
          <a:off x="4554915" y="3921280"/>
          <a:ext cx="1697794" cy="1697794"/>
        </a:xfrm>
        <a:prstGeom prst="ellipse">
          <a:avLst/>
        </a:prstGeom>
        <a:solidFill>
          <a:srgbClr val="CC66FF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Capacidad de medir y  asumir riesgos</a:t>
          </a:r>
          <a:r>
            <a:rPr lang="es-ES" sz="1600" kern="1200" dirty="0" smtClean="0"/>
            <a:t>.</a:t>
          </a:r>
          <a:endParaRPr lang="es-ES" sz="1600" kern="1200" dirty="0"/>
        </a:p>
      </dsp:txBody>
      <dsp:txXfrm>
        <a:off x="4803551" y="4169916"/>
        <a:ext cx="1200522" cy="1200522"/>
      </dsp:txXfrm>
    </dsp:sp>
    <dsp:sp modelId="{370A5298-6EED-4AF4-BFC1-70C573039439}">
      <dsp:nvSpPr>
        <dsp:cNvPr id="0" name=""/>
        <dsp:cNvSpPr/>
      </dsp:nvSpPr>
      <dsp:spPr>
        <a:xfrm rot="10800000">
          <a:off x="3918122" y="4483674"/>
          <a:ext cx="450000" cy="5730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10800000">
        <a:off x="4053122" y="4598275"/>
        <a:ext cx="315000" cy="343803"/>
      </dsp:txXfrm>
    </dsp:sp>
    <dsp:sp modelId="{F56AF27F-7F60-40EB-8EEE-4BB7749B1F3F}">
      <dsp:nvSpPr>
        <dsp:cNvPr id="0" name=""/>
        <dsp:cNvSpPr/>
      </dsp:nvSpPr>
      <dsp:spPr>
        <a:xfrm>
          <a:off x="2008063" y="3921280"/>
          <a:ext cx="1697794" cy="1697794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Generación de ideas.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56699" y="4169916"/>
        <a:ext cx="1200522" cy="1200522"/>
      </dsp:txXfrm>
    </dsp:sp>
    <dsp:sp modelId="{8A79ED3D-1AB3-4533-B51B-476DC7E5F9C5}">
      <dsp:nvSpPr>
        <dsp:cNvPr id="0" name=""/>
        <dsp:cNvSpPr/>
      </dsp:nvSpPr>
      <dsp:spPr>
        <a:xfrm rot="15120000">
          <a:off x="2261517" y="3305958"/>
          <a:ext cx="425559" cy="5730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10800000">
        <a:off x="2345077" y="3481269"/>
        <a:ext cx="297891" cy="343803"/>
      </dsp:txXfrm>
    </dsp:sp>
    <dsp:sp modelId="{5E7FD94A-4F50-4652-B3A1-9D06A17C5DDD}">
      <dsp:nvSpPr>
        <dsp:cNvPr id="0" name=""/>
        <dsp:cNvSpPr/>
      </dsp:nvSpPr>
      <dsp:spPr>
        <a:xfrm>
          <a:off x="1170619" y="1453418"/>
          <a:ext cx="1798643" cy="1789118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Inteligencia capacidad de análisis. </a:t>
          </a:r>
          <a:endParaRPr lang="es-ES" sz="17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4024" y="1715428"/>
        <a:ext cx="1271833" cy="1265098"/>
      </dsp:txXfrm>
    </dsp:sp>
    <dsp:sp modelId="{E162AA8A-D403-41E9-B216-2397F9802CC1}">
      <dsp:nvSpPr>
        <dsp:cNvPr id="0" name=""/>
        <dsp:cNvSpPr/>
      </dsp:nvSpPr>
      <dsp:spPr>
        <a:xfrm rot="19440000">
          <a:off x="2888918" y="1326255"/>
          <a:ext cx="385930" cy="5730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2899974" y="1474883"/>
        <a:ext cx="270151" cy="3438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C2981-DDB0-44DD-842A-2732A69962C2}">
      <dsp:nvSpPr>
        <dsp:cNvPr id="0" name=""/>
        <dsp:cNvSpPr/>
      </dsp:nvSpPr>
      <dsp:spPr>
        <a:xfrm>
          <a:off x="2683091" y="0"/>
          <a:ext cx="2599623" cy="260001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7494B9-8AFE-4025-BAD8-0142B889F4CC}">
      <dsp:nvSpPr>
        <dsp:cNvPr id="0" name=""/>
        <dsp:cNvSpPr/>
      </dsp:nvSpPr>
      <dsp:spPr>
        <a:xfrm>
          <a:off x="3257693" y="938685"/>
          <a:ext cx="1444560" cy="722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 clave y fundamental para el éxito.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7693" y="938685"/>
        <a:ext cx="1444560" cy="722107"/>
      </dsp:txXfrm>
    </dsp:sp>
    <dsp:sp modelId="{431DECA0-8720-4482-A02E-CCB9281F133E}">
      <dsp:nvSpPr>
        <dsp:cNvPr id="0" name=""/>
        <dsp:cNvSpPr/>
      </dsp:nvSpPr>
      <dsp:spPr>
        <a:xfrm>
          <a:off x="1961054" y="1493903"/>
          <a:ext cx="2599623" cy="260001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7960B8-BB04-429D-8647-02BD79CB7D6D}">
      <dsp:nvSpPr>
        <dsp:cNvPr id="0" name=""/>
        <dsp:cNvSpPr/>
      </dsp:nvSpPr>
      <dsp:spPr>
        <a:xfrm>
          <a:off x="2538586" y="2441230"/>
          <a:ext cx="1444560" cy="722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Serie de actividades relacionadas entre si.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2538586" y="2441230"/>
        <a:ext cx="1444560" cy="722107"/>
      </dsp:txXfrm>
    </dsp:sp>
    <dsp:sp modelId="{9F19BD9F-6980-4220-9B55-9DFDB1849D56}">
      <dsp:nvSpPr>
        <dsp:cNvPr id="0" name=""/>
        <dsp:cNvSpPr/>
      </dsp:nvSpPr>
      <dsp:spPr>
        <a:xfrm>
          <a:off x="2868115" y="3166578"/>
          <a:ext cx="2233479" cy="223437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B43F94-9BF7-4BD4-A370-12A5225ABE5A}">
      <dsp:nvSpPr>
        <dsp:cNvPr id="0" name=""/>
        <dsp:cNvSpPr/>
      </dsp:nvSpPr>
      <dsp:spPr>
        <a:xfrm>
          <a:off x="3261110" y="3945936"/>
          <a:ext cx="1444560" cy="722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Guía que facilita la creación o crecimiento de la empresa.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1110" y="3945936"/>
        <a:ext cx="1444560" cy="722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989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6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980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025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638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572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47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121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4668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41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5794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EF843-6F78-432A-BB41-303A2F1A6C86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10A3-DBD6-4905-AC94-C40D00EB8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151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10" Type="http://schemas.openxmlformats.org/officeDocument/2006/relationships/image" Target="../media/image22.jpeg"/><Relationship Id="rId4" Type="http://schemas.openxmlformats.org/officeDocument/2006/relationships/diagramData" Target="../diagrams/data7.xml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12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25.jpeg"/><Relationship Id="rId5" Type="http://schemas.openxmlformats.org/officeDocument/2006/relationships/diagramLayout" Target="../diagrams/layout8.xml"/><Relationship Id="rId10" Type="http://schemas.openxmlformats.org/officeDocument/2006/relationships/image" Target="../media/image24.jpeg"/><Relationship Id="rId4" Type="http://schemas.openxmlformats.org/officeDocument/2006/relationships/diagramData" Target="../diagrams/data8.xml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10" Type="http://schemas.openxmlformats.org/officeDocument/2006/relationships/image" Target="../media/image28.jpeg"/><Relationship Id="rId4" Type="http://schemas.openxmlformats.org/officeDocument/2006/relationships/diagramData" Target="../diagrams/data9.xml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image" Target="../media/image31.png"/><Relationship Id="rId5" Type="http://schemas.openxmlformats.org/officeDocument/2006/relationships/diagramLayout" Target="../diagrams/layout10.xml"/><Relationship Id="rId10" Type="http://schemas.openxmlformats.org/officeDocument/2006/relationships/image" Target="../media/image30.jpeg"/><Relationship Id="rId4" Type="http://schemas.openxmlformats.org/officeDocument/2006/relationships/diagramData" Target="../diagrams/data10.xml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33.jpeg"/><Relationship Id="rId4" Type="http://schemas.openxmlformats.org/officeDocument/2006/relationships/diagramData" Target="../diagrams/data11.xml"/><Relationship Id="rId9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2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36.jpeg"/><Relationship Id="rId5" Type="http://schemas.openxmlformats.org/officeDocument/2006/relationships/diagramData" Target="../diagrams/data12.xml"/><Relationship Id="rId10" Type="http://schemas.openxmlformats.org/officeDocument/2006/relationships/image" Target="../media/image35.png"/><Relationship Id="rId4" Type="http://schemas.openxmlformats.org/officeDocument/2006/relationships/image" Target="../media/image2.jpeg"/><Relationship Id="rId9" Type="http://schemas.microsoft.com/office/2007/relationships/diagramDrawing" Target="../diagrams/drawin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3.xml"/><Relationship Id="rId11" Type="http://schemas.openxmlformats.org/officeDocument/2006/relationships/image" Target="../media/image42.jpeg"/><Relationship Id="rId5" Type="http://schemas.openxmlformats.org/officeDocument/2006/relationships/diagramData" Target="../diagrams/data13.xml"/><Relationship Id="rId10" Type="http://schemas.openxmlformats.org/officeDocument/2006/relationships/image" Target="../media/image41.jpeg"/><Relationship Id="rId4" Type="http://schemas.openxmlformats.org/officeDocument/2006/relationships/image" Target="../media/image2.jpeg"/><Relationship Id="rId9" Type="http://schemas.microsoft.com/office/2007/relationships/diagramDrawing" Target="../diagrams/drawin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4.xml"/><Relationship Id="rId11" Type="http://schemas.openxmlformats.org/officeDocument/2006/relationships/image" Target="../media/image45.jpg"/><Relationship Id="rId5" Type="http://schemas.openxmlformats.org/officeDocument/2006/relationships/diagramData" Target="../diagrams/data14.xml"/><Relationship Id="rId10" Type="http://schemas.openxmlformats.org/officeDocument/2006/relationships/image" Target="../media/image44.png"/><Relationship Id="rId4" Type="http://schemas.openxmlformats.org/officeDocument/2006/relationships/image" Target="../media/image2.jpeg"/><Relationship Id="rId9" Type="http://schemas.microsoft.com/office/2007/relationships/diagramDrawing" Target="../diagrams/drawing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50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5.xml"/><Relationship Id="rId11" Type="http://schemas.openxmlformats.org/officeDocument/2006/relationships/image" Target="../media/image49.jpeg"/><Relationship Id="rId5" Type="http://schemas.openxmlformats.org/officeDocument/2006/relationships/diagramData" Target="../diagrams/data15.xml"/><Relationship Id="rId10" Type="http://schemas.openxmlformats.org/officeDocument/2006/relationships/image" Target="../media/image48.jpeg"/><Relationship Id="rId4" Type="http://schemas.openxmlformats.org/officeDocument/2006/relationships/image" Target="../media/image2.jpeg"/><Relationship Id="rId9" Type="http://schemas.microsoft.com/office/2007/relationships/diagramDrawing" Target="../diagrams/drawing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5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6.xml"/><Relationship Id="rId11" Type="http://schemas.openxmlformats.org/officeDocument/2006/relationships/image" Target="../media/image53.jpeg"/><Relationship Id="rId5" Type="http://schemas.openxmlformats.org/officeDocument/2006/relationships/diagramData" Target="../diagrams/data16.xml"/><Relationship Id="rId10" Type="http://schemas.openxmlformats.org/officeDocument/2006/relationships/image" Target="../media/image52.jpeg"/><Relationship Id="rId4" Type="http://schemas.openxmlformats.org/officeDocument/2006/relationships/image" Target="../media/image2.jpeg"/><Relationship Id="rId9" Type="http://schemas.microsoft.com/office/2007/relationships/diagramDrawing" Target="../diagrams/drawing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7.xml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7.xml"/><Relationship Id="rId11" Type="http://schemas.openxmlformats.org/officeDocument/2006/relationships/image" Target="../media/image57.jpg"/><Relationship Id="rId5" Type="http://schemas.openxmlformats.org/officeDocument/2006/relationships/diagramData" Target="../diagrams/data17.xml"/><Relationship Id="rId10" Type="http://schemas.openxmlformats.org/officeDocument/2006/relationships/image" Target="../media/image56.jpg"/><Relationship Id="rId4" Type="http://schemas.openxmlformats.org/officeDocument/2006/relationships/image" Target="../media/image2.jpeg"/><Relationship Id="rId9" Type="http://schemas.microsoft.com/office/2007/relationships/diagramDrawing" Target="../diagrams/drawing1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8.xml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8.xml"/><Relationship Id="rId5" Type="http://schemas.openxmlformats.org/officeDocument/2006/relationships/diagramData" Target="../diagrams/data18.xml"/><Relationship Id="rId10" Type="http://schemas.openxmlformats.org/officeDocument/2006/relationships/image" Target="../media/image59.jpg"/><Relationship Id="rId4" Type="http://schemas.openxmlformats.org/officeDocument/2006/relationships/image" Target="../media/image2.jpeg"/><Relationship Id="rId9" Type="http://schemas.microsoft.com/office/2007/relationships/diagramDrawing" Target="../diagrams/drawing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9.xml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9.xml"/><Relationship Id="rId11" Type="http://schemas.openxmlformats.org/officeDocument/2006/relationships/image" Target="../media/image62.jpeg"/><Relationship Id="rId5" Type="http://schemas.openxmlformats.org/officeDocument/2006/relationships/diagramData" Target="../diagrams/data19.xml"/><Relationship Id="rId10" Type="http://schemas.openxmlformats.org/officeDocument/2006/relationships/image" Target="../media/image61.jpg"/><Relationship Id="rId4" Type="http://schemas.openxmlformats.org/officeDocument/2006/relationships/image" Target="../media/image2.jpeg"/><Relationship Id="rId9" Type="http://schemas.microsoft.com/office/2007/relationships/diagramDrawing" Target="../diagrams/drawing1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0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0.xml"/><Relationship Id="rId5" Type="http://schemas.openxmlformats.org/officeDocument/2006/relationships/diagramData" Target="../diagrams/data20.xml"/><Relationship Id="rId10" Type="http://schemas.openxmlformats.org/officeDocument/2006/relationships/image" Target="../media/image64.png"/><Relationship Id="rId4" Type="http://schemas.openxmlformats.org/officeDocument/2006/relationships/image" Target="../media/image2.jpeg"/><Relationship Id="rId9" Type="http://schemas.microsoft.com/office/2007/relationships/diagramDrawing" Target="../diagrams/drawing2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1.xml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1.xml"/><Relationship Id="rId5" Type="http://schemas.openxmlformats.org/officeDocument/2006/relationships/diagramData" Target="../diagrams/data21.xml"/><Relationship Id="rId10" Type="http://schemas.openxmlformats.org/officeDocument/2006/relationships/image" Target="../media/image66.jpeg"/><Relationship Id="rId4" Type="http://schemas.openxmlformats.org/officeDocument/2006/relationships/image" Target="../media/image2.jpeg"/><Relationship Id="rId9" Type="http://schemas.microsoft.com/office/2007/relationships/diagramDrawing" Target="../diagrams/drawing2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2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2.xml"/><Relationship Id="rId5" Type="http://schemas.openxmlformats.org/officeDocument/2006/relationships/diagramData" Target="../diagrams/data22.xml"/><Relationship Id="rId10" Type="http://schemas.openxmlformats.org/officeDocument/2006/relationships/image" Target="../media/image68.png"/><Relationship Id="rId4" Type="http://schemas.openxmlformats.org/officeDocument/2006/relationships/image" Target="../media/image2.jpeg"/><Relationship Id="rId9" Type="http://schemas.microsoft.com/office/2007/relationships/diagramDrawing" Target="../diagrams/drawing2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3.xml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3.xml"/><Relationship Id="rId5" Type="http://schemas.openxmlformats.org/officeDocument/2006/relationships/diagramData" Target="../diagrams/data23.xml"/><Relationship Id="rId10" Type="http://schemas.openxmlformats.org/officeDocument/2006/relationships/image" Target="../media/image70.jpeg"/><Relationship Id="rId4" Type="http://schemas.openxmlformats.org/officeDocument/2006/relationships/image" Target="../media/image2.jpeg"/><Relationship Id="rId9" Type="http://schemas.microsoft.com/office/2007/relationships/diagramDrawing" Target="../diagrams/drawing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4.xml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4.xml"/><Relationship Id="rId5" Type="http://schemas.openxmlformats.org/officeDocument/2006/relationships/diagramData" Target="../diagrams/data24.xml"/><Relationship Id="rId10" Type="http://schemas.openxmlformats.org/officeDocument/2006/relationships/image" Target="../media/image72.jpg"/><Relationship Id="rId4" Type="http://schemas.openxmlformats.org/officeDocument/2006/relationships/image" Target="../media/image2.jpeg"/><Relationship Id="rId9" Type="http://schemas.microsoft.com/office/2007/relationships/diagramDrawing" Target="../diagrams/drawing2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5.xml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5.xml"/><Relationship Id="rId11" Type="http://schemas.openxmlformats.org/officeDocument/2006/relationships/image" Target="../media/image75.jpg"/><Relationship Id="rId5" Type="http://schemas.openxmlformats.org/officeDocument/2006/relationships/diagramData" Target="../diagrams/data25.xml"/><Relationship Id="rId10" Type="http://schemas.openxmlformats.org/officeDocument/2006/relationships/image" Target="../media/image74.jpeg"/><Relationship Id="rId4" Type="http://schemas.openxmlformats.org/officeDocument/2006/relationships/image" Target="../media/image2.jpeg"/><Relationship Id="rId9" Type="http://schemas.microsoft.com/office/2007/relationships/diagramDrawing" Target="../diagrams/drawing2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6.xml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6.xml"/><Relationship Id="rId5" Type="http://schemas.openxmlformats.org/officeDocument/2006/relationships/diagramData" Target="../diagrams/data26.xml"/><Relationship Id="rId10" Type="http://schemas.openxmlformats.org/officeDocument/2006/relationships/image" Target="../media/image77.jpg"/><Relationship Id="rId4" Type="http://schemas.openxmlformats.org/officeDocument/2006/relationships/image" Target="../media/image2.jpeg"/><Relationship Id="rId9" Type="http://schemas.microsoft.com/office/2007/relationships/diagramDrawing" Target="../diagrams/drawing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7.xml"/><Relationship Id="rId13" Type="http://schemas.openxmlformats.org/officeDocument/2006/relationships/image" Target="../media/image82.jpg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7.xml"/><Relationship Id="rId12" Type="http://schemas.openxmlformats.org/officeDocument/2006/relationships/image" Target="../media/image81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7.xml"/><Relationship Id="rId11" Type="http://schemas.openxmlformats.org/officeDocument/2006/relationships/image" Target="../media/image80.jpg"/><Relationship Id="rId5" Type="http://schemas.openxmlformats.org/officeDocument/2006/relationships/diagramData" Target="../diagrams/data27.xml"/><Relationship Id="rId10" Type="http://schemas.openxmlformats.org/officeDocument/2006/relationships/image" Target="../media/image79.jpeg"/><Relationship Id="rId4" Type="http://schemas.openxmlformats.org/officeDocument/2006/relationships/image" Target="../media/image2.jpeg"/><Relationship Id="rId9" Type="http://schemas.microsoft.com/office/2007/relationships/diagramDrawing" Target="../diagrams/drawing27.xml"/><Relationship Id="rId14" Type="http://schemas.openxmlformats.org/officeDocument/2006/relationships/image" Target="../media/image83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8.xml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8.xml"/><Relationship Id="rId5" Type="http://schemas.openxmlformats.org/officeDocument/2006/relationships/diagramData" Target="../diagrams/data28.xml"/><Relationship Id="rId10" Type="http://schemas.openxmlformats.org/officeDocument/2006/relationships/image" Target="../media/image85.jpg"/><Relationship Id="rId4" Type="http://schemas.openxmlformats.org/officeDocument/2006/relationships/image" Target="../media/image2.jpeg"/><Relationship Id="rId9" Type="http://schemas.microsoft.com/office/2007/relationships/diagramDrawing" Target="../diagrams/drawing2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9.xml"/><Relationship Id="rId12" Type="http://schemas.openxmlformats.org/officeDocument/2006/relationships/image" Target="../media/image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9.xml"/><Relationship Id="rId11" Type="http://schemas.openxmlformats.org/officeDocument/2006/relationships/image" Target="../media/image89.jpg"/><Relationship Id="rId5" Type="http://schemas.openxmlformats.org/officeDocument/2006/relationships/diagramData" Target="../diagrams/data29.xml"/><Relationship Id="rId10" Type="http://schemas.openxmlformats.org/officeDocument/2006/relationships/image" Target="../media/image88.png"/><Relationship Id="rId4" Type="http://schemas.openxmlformats.org/officeDocument/2006/relationships/image" Target="../media/image2.jpeg"/><Relationship Id="rId9" Type="http://schemas.microsoft.com/office/2007/relationships/diagramDrawing" Target="../diagrams/drawing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0.xml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0.xml"/><Relationship Id="rId11" Type="http://schemas.openxmlformats.org/officeDocument/2006/relationships/image" Target="../media/image98.jpeg"/><Relationship Id="rId5" Type="http://schemas.openxmlformats.org/officeDocument/2006/relationships/diagramData" Target="../diagrams/data30.xml"/><Relationship Id="rId10" Type="http://schemas.openxmlformats.org/officeDocument/2006/relationships/image" Target="../media/image97.jpeg"/><Relationship Id="rId4" Type="http://schemas.openxmlformats.org/officeDocument/2006/relationships/image" Target="../media/image2.jpeg"/><Relationship Id="rId9" Type="http://schemas.microsoft.com/office/2007/relationships/diagramDrawing" Target="../diagrams/drawing30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1.xml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1.xml"/><Relationship Id="rId11" Type="http://schemas.openxmlformats.org/officeDocument/2006/relationships/image" Target="../media/image101.jpg"/><Relationship Id="rId5" Type="http://schemas.openxmlformats.org/officeDocument/2006/relationships/diagramData" Target="../diagrams/data31.xml"/><Relationship Id="rId10" Type="http://schemas.openxmlformats.org/officeDocument/2006/relationships/image" Target="../media/image100.jpeg"/><Relationship Id="rId4" Type="http://schemas.openxmlformats.org/officeDocument/2006/relationships/image" Target="../media/image2.jpeg"/><Relationship Id="rId9" Type="http://schemas.microsoft.com/office/2007/relationships/diagramDrawing" Target="../diagrams/drawing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2.xml"/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2.xml"/><Relationship Id="rId11" Type="http://schemas.openxmlformats.org/officeDocument/2006/relationships/image" Target="../media/image104.jpg"/><Relationship Id="rId5" Type="http://schemas.openxmlformats.org/officeDocument/2006/relationships/diagramData" Target="../diagrams/data32.xml"/><Relationship Id="rId10" Type="http://schemas.openxmlformats.org/officeDocument/2006/relationships/image" Target="../media/image103.jpeg"/><Relationship Id="rId4" Type="http://schemas.openxmlformats.org/officeDocument/2006/relationships/image" Target="../media/image2.jpeg"/><Relationship Id="rId9" Type="http://schemas.microsoft.com/office/2007/relationships/diagramDrawing" Target="../diagrams/drawing3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3.xml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3.xml"/><Relationship Id="rId5" Type="http://schemas.openxmlformats.org/officeDocument/2006/relationships/diagramData" Target="../diagrams/data33.xml"/><Relationship Id="rId10" Type="http://schemas.openxmlformats.org/officeDocument/2006/relationships/image" Target="../media/image106.jpg"/><Relationship Id="rId4" Type="http://schemas.openxmlformats.org/officeDocument/2006/relationships/image" Target="../media/image2.jpeg"/><Relationship Id="rId9" Type="http://schemas.microsoft.com/office/2007/relationships/diagramDrawing" Target="../diagrams/drawing3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4.xml"/><Relationship Id="rId12" Type="http://schemas.openxmlformats.org/officeDocument/2006/relationships/image" Target="../media/image110.jpe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4.xml"/><Relationship Id="rId11" Type="http://schemas.openxmlformats.org/officeDocument/2006/relationships/image" Target="../media/image109.jpeg"/><Relationship Id="rId5" Type="http://schemas.openxmlformats.org/officeDocument/2006/relationships/diagramData" Target="../diagrams/data34.xml"/><Relationship Id="rId10" Type="http://schemas.openxmlformats.org/officeDocument/2006/relationships/image" Target="../media/image108.jpeg"/><Relationship Id="rId4" Type="http://schemas.openxmlformats.org/officeDocument/2006/relationships/image" Target="../media/image2.jpeg"/><Relationship Id="rId9" Type="http://schemas.microsoft.com/office/2007/relationships/diagramDrawing" Target="../diagrams/drawing3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5.xml"/><Relationship Id="rId12" Type="http://schemas.openxmlformats.org/officeDocument/2006/relationships/image" Target="../media/image114.jpeg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5.xml"/><Relationship Id="rId11" Type="http://schemas.openxmlformats.org/officeDocument/2006/relationships/image" Target="../media/image113.png"/><Relationship Id="rId5" Type="http://schemas.openxmlformats.org/officeDocument/2006/relationships/diagramData" Target="../diagrams/data35.xml"/><Relationship Id="rId10" Type="http://schemas.openxmlformats.org/officeDocument/2006/relationships/image" Target="../media/image112.jpeg"/><Relationship Id="rId4" Type="http://schemas.openxmlformats.org/officeDocument/2006/relationships/image" Target="../media/image2.jpeg"/><Relationship Id="rId9" Type="http://schemas.microsoft.com/office/2007/relationships/diagramDrawing" Target="../diagrams/drawing3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6.xml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6.xml"/><Relationship Id="rId11" Type="http://schemas.openxmlformats.org/officeDocument/2006/relationships/image" Target="../media/image117.jpeg"/><Relationship Id="rId5" Type="http://schemas.openxmlformats.org/officeDocument/2006/relationships/diagramData" Target="../diagrams/data36.xml"/><Relationship Id="rId10" Type="http://schemas.openxmlformats.org/officeDocument/2006/relationships/image" Target="../media/image116.jpeg"/><Relationship Id="rId4" Type="http://schemas.openxmlformats.org/officeDocument/2006/relationships/image" Target="../media/image2.jpeg"/><Relationship Id="rId9" Type="http://schemas.microsoft.com/office/2007/relationships/diagramDrawing" Target="../diagrams/drawing3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7.xml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7.xml"/><Relationship Id="rId11" Type="http://schemas.openxmlformats.org/officeDocument/2006/relationships/image" Target="../media/image120.jpg"/><Relationship Id="rId5" Type="http://schemas.openxmlformats.org/officeDocument/2006/relationships/diagramData" Target="../diagrams/data37.xml"/><Relationship Id="rId10" Type="http://schemas.openxmlformats.org/officeDocument/2006/relationships/image" Target="../media/image119.png"/><Relationship Id="rId4" Type="http://schemas.openxmlformats.org/officeDocument/2006/relationships/image" Target="../media/image2.jpeg"/><Relationship Id="rId9" Type="http://schemas.microsoft.com/office/2007/relationships/diagramDrawing" Target="../diagrams/drawing3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8.xml"/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8.xml"/><Relationship Id="rId5" Type="http://schemas.openxmlformats.org/officeDocument/2006/relationships/diagramData" Target="../diagrams/data38.xml"/><Relationship Id="rId4" Type="http://schemas.openxmlformats.org/officeDocument/2006/relationships/image" Target="../media/image2.jpeg"/><Relationship Id="rId9" Type="http://schemas.microsoft.com/office/2007/relationships/diagramDrawing" Target="../diagrams/drawing38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9.xml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9.xml"/><Relationship Id="rId5" Type="http://schemas.openxmlformats.org/officeDocument/2006/relationships/diagramData" Target="../diagrams/data39.xml"/><Relationship Id="rId4" Type="http://schemas.openxmlformats.org/officeDocument/2006/relationships/image" Target="../media/image2.jpeg"/><Relationship Id="rId9" Type="http://schemas.microsoft.com/office/2007/relationships/diagramDrawing" Target="../diagrams/drawing3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od.ac.cr/avanza/images/documentos/Modelo-de-Desarrollo-Empresarial.pdf" TargetMode="External"/><Relationship Id="rId4" Type="http://schemas.openxmlformats.org/officeDocument/2006/relationships/hyperlink" Target="http://www.gob.mx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CHALCO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DESARROLLO EMPRESARIAL 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Unidad I: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CONCEPTO E IMPORTANCIA DEL EMPRENDEDOR. </a:t>
            </a:r>
          </a:p>
          <a:p>
            <a:pPr algn="just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DESCRIPCIÓN DEL PROYECTO 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DRA: ESPERANZA COTERA REGALADO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elaborado en septiembre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  </a:t>
            </a:r>
            <a:endParaRPr lang="es-MX" dirty="0">
              <a:noFill/>
            </a:endParaRPr>
          </a:p>
        </p:txBody>
      </p:sp>
      <p:pic>
        <p:nvPicPr>
          <p:cNvPr id="6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4168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9878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640110908"/>
              </p:ext>
            </p:extLst>
          </p:nvPr>
        </p:nvGraphicFramePr>
        <p:xfrm>
          <a:off x="1132115" y="1446416"/>
          <a:ext cx="10319656" cy="4231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564296" y="3101009"/>
            <a:ext cx="166977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https://i.ytimg.com/vi/g0N9zTje8Y4/maxresdefault.jpg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332735" y="3182779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https://www.uptituddigital.com/wp-content/uploads/pensar-emprendedor-e1483017825819.jpg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012884" y="3112894"/>
            <a:ext cx="23863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https://www.tempor.it/wp-content/uploads/2019/01/250130-P48MNV-852.jpg</a:t>
            </a:r>
          </a:p>
        </p:txBody>
      </p:sp>
    </p:spTree>
    <p:extLst>
      <p:ext uri="{BB962C8B-B14F-4D97-AF65-F5344CB8AC3E}">
        <p14:creationId xmlns:p14="http://schemas.microsoft.com/office/powerpoint/2010/main" val="180639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979789746"/>
              </p:ext>
            </p:extLst>
          </p:nvPr>
        </p:nvGraphicFramePr>
        <p:xfrm>
          <a:off x="1773251" y="1180703"/>
          <a:ext cx="9787378" cy="4996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166732" y="3274388"/>
            <a:ext cx="2345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https://s3.amazonaws.com/uploads.hotmart.com/blog/2018/02/BLOG_J%C3%B3venes-emprendedores-670x419.png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164264" y="3197444"/>
            <a:ext cx="17655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http://4.bp.blogspot.com/-mQ8xcOZ4sR0/Uctv5LLWm4I/AAAAAAAAAJg/GoMB7Tltex8/s1600/Edison+1.jpg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9247810" y="3151277"/>
            <a:ext cx="1392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https://cde.3.elcomercio.pe/ima/0/1/2/8/0/1280079.jpg</a:t>
            </a:r>
          </a:p>
        </p:txBody>
      </p:sp>
    </p:spTree>
    <p:extLst>
      <p:ext uri="{BB962C8B-B14F-4D97-AF65-F5344CB8AC3E}">
        <p14:creationId xmlns:p14="http://schemas.microsoft.com/office/powerpoint/2010/main" val="3426737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995822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659708" y="309992"/>
            <a:ext cx="7893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 de un emprendedor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873829" y="1825625"/>
            <a:ext cx="5268685" cy="2310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584468743"/>
              </p:ext>
            </p:extLst>
          </p:nvPr>
        </p:nvGraphicFramePr>
        <p:xfrm>
          <a:off x="1530418" y="1408331"/>
          <a:ext cx="8744114" cy="5208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HABILIDADES DEL EMPRENDEDO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3" y="2941983"/>
            <a:ext cx="2754696" cy="185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535915" y="5234910"/>
            <a:ext cx="24087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https://www.emprende.cl/wp-content/uploads/2017/05/3_5-blog-habilidades-de-un-gran-emprendedor.jpg</a:t>
            </a:r>
          </a:p>
        </p:txBody>
      </p:sp>
      <p:pic>
        <p:nvPicPr>
          <p:cNvPr id="4102" name="Picture 6" descr="Resultado de imagen para HABILIDADES DEL EMPRENDEDO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378" y="2110300"/>
            <a:ext cx="3041492" cy="304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533607" y="5434149"/>
            <a:ext cx="21320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https://italoolivo.files.wordpress.com/2017/01/12-01-2017.jpg?w=1000</a:t>
            </a:r>
          </a:p>
        </p:txBody>
      </p:sp>
    </p:spTree>
    <p:extLst>
      <p:ext uri="{BB962C8B-B14F-4D97-AF65-F5344CB8AC3E}">
        <p14:creationId xmlns:p14="http://schemas.microsoft.com/office/powerpoint/2010/main" val="2000466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126916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85814545"/>
              </p:ext>
            </p:extLst>
          </p:nvPr>
        </p:nvGraphicFramePr>
        <p:xfrm>
          <a:off x="1963553" y="741145"/>
          <a:ext cx="8210349" cy="5621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2" name="Picture 2" descr="Resultado de imagen para HABILIDADES DEL EMPRENDEDO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9" y="2384132"/>
            <a:ext cx="2976649" cy="165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86625" y="4017397"/>
            <a:ext cx="19792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https://agenciaorbita.org/wp-content/uploads/2018/10/ucn_semana-18_04_09-a-15-798x445.jpg</a:t>
            </a:r>
          </a:p>
        </p:txBody>
      </p:sp>
      <p:pic>
        <p:nvPicPr>
          <p:cNvPr id="5126" name="Picture 6" descr="Resultado de imagen para HABILIDADES DEL EMPRENDEDO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085" y="2515348"/>
            <a:ext cx="2039715" cy="100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9495143" y="3732454"/>
            <a:ext cx="15911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https://imagenes.universia.net/gc/net/images/consejos-profesionales/h/ha/hab/habilidades-emprendedor-.jpg</a:t>
            </a:r>
          </a:p>
        </p:txBody>
      </p:sp>
      <p:pic>
        <p:nvPicPr>
          <p:cNvPr id="5128" name="Picture 8" descr="Resultado de imagen para HABILIDADES DEL EMPRENDEDO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05" y="4783889"/>
            <a:ext cx="2174120" cy="121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09622" y="6075461"/>
            <a:ext cx="26231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https://encrypted-tbn0.gstatic.com/images?q=tbn:ANd9GcTLe1ih49yaC5jGInSAPVKGNMJZIiCqaR3EQgfEmGfRGf8QX_JV</a:t>
            </a:r>
          </a:p>
        </p:txBody>
      </p:sp>
      <p:pic>
        <p:nvPicPr>
          <p:cNvPr id="5130" name="Picture 10" descr="Resultado de imagen para HABILIDADES DEL EMPRENDEDOR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061" y="4539329"/>
            <a:ext cx="2281321" cy="110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104243" y="5965549"/>
            <a:ext cx="19820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http://www.accionpreferente.com/wp-content/uploads/2015/03/EntrepreneurshipEducationHeader-620x300.jpg</a:t>
            </a:r>
          </a:p>
        </p:txBody>
      </p:sp>
    </p:spTree>
    <p:extLst>
      <p:ext uri="{BB962C8B-B14F-4D97-AF65-F5344CB8AC3E}">
        <p14:creationId xmlns:p14="http://schemas.microsoft.com/office/powerpoint/2010/main" val="2970588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689502" y="159730"/>
            <a:ext cx="80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 de  plan de negocios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659086" y="1825625"/>
            <a:ext cx="5573485" cy="2175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402261499"/>
              </p:ext>
            </p:extLst>
          </p:nvPr>
        </p:nvGraphicFramePr>
        <p:xfrm>
          <a:off x="2689502" y="1327105"/>
          <a:ext cx="7243769" cy="540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46" name="Picture 2" descr="Resultado de imagen para PLAN DE NEGOCIO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04" y="2478229"/>
            <a:ext cx="3382282" cy="190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991933" y="4514708"/>
            <a:ext cx="3248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https://www.pqs.pe/sites/default/files/styles/852x479/public/archivos/2015/actualidad/03/edesulovich/imagen3_0.png?itok=hP9AcSb4</a:t>
            </a:r>
          </a:p>
        </p:txBody>
      </p:sp>
      <p:pic>
        <p:nvPicPr>
          <p:cNvPr id="6150" name="Picture 6" descr="Resultado de imagen para PLAN DE NEGOCIO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975" y="2289086"/>
            <a:ext cx="3362726" cy="210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8546020" y="4420116"/>
            <a:ext cx="2530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https://www.aicad.es/wp-content/uploads/2015/12/el-plan-de-negocios-1080x675.jpg</a:t>
            </a:r>
          </a:p>
        </p:txBody>
      </p:sp>
    </p:spTree>
    <p:extLst>
      <p:ext uri="{BB962C8B-B14F-4D97-AF65-F5344CB8AC3E}">
        <p14:creationId xmlns:p14="http://schemas.microsoft.com/office/powerpoint/2010/main" val="3674954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1" y="-41276"/>
            <a:ext cx="12013117" cy="6899275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517083210"/>
              </p:ext>
            </p:extLst>
          </p:nvPr>
        </p:nvGraphicFramePr>
        <p:xfrm>
          <a:off x="838199" y="1144588"/>
          <a:ext cx="5848072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2" name="Conector recto de flecha 11"/>
          <p:cNvCxnSpPr/>
          <p:nvPr/>
        </p:nvCxnSpPr>
        <p:spPr>
          <a:xfrm>
            <a:off x="4746172" y="3886200"/>
            <a:ext cx="3880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8843911" y="3233057"/>
            <a:ext cx="1599083" cy="1306286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Oportunidad de Negocio 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Resultado de imagen para PLAN DE NEGOCI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710" y="532641"/>
            <a:ext cx="3288087" cy="164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4833718" y="2250920"/>
            <a:ext cx="2723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https://www.muypymes.com/wp-content/uploads/2019/01/plandenegocio-connectaamericas-660x330.jpg</a:t>
            </a:r>
          </a:p>
        </p:txBody>
      </p:sp>
      <p:pic>
        <p:nvPicPr>
          <p:cNvPr id="7176" name="Picture 8" descr="Resultado de imagen para PLAN DE NEGOCI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633" y="4784301"/>
            <a:ext cx="2550328" cy="191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6686271" y="6524619"/>
            <a:ext cx="325285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http://www.webirix.com/wp-content/uploads/2014/08/plam.jpg</a:t>
            </a:r>
          </a:p>
        </p:txBody>
      </p:sp>
      <p:pic>
        <p:nvPicPr>
          <p:cNvPr id="7182" name="Picture 14" descr="Resultado de imagen para OPORTUNIDAD DE NEGOCI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397" y="1532425"/>
            <a:ext cx="1678290" cy="167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8626370" y="2974340"/>
            <a:ext cx="23698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http://www.emprendedorsublime.com/articulos/imgs/8-tips-para-elegir-la-mejor-oportunidad-de-negocio-0-7914-34.png</a:t>
            </a:r>
          </a:p>
        </p:txBody>
      </p:sp>
    </p:spTree>
    <p:extLst>
      <p:ext uri="{BB962C8B-B14F-4D97-AF65-F5344CB8AC3E}">
        <p14:creationId xmlns:p14="http://schemas.microsoft.com/office/powerpoint/2010/main" val="172257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230453" y="382035"/>
            <a:ext cx="8002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 del Plan de Negocios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3737277485"/>
              </p:ext>
            </p:extLst>
          </p:nvPr>
        </p:nvGraphicFramePr>
        <p:xfrm>
          <a:off x="1208314" y="1180703"/>
          <a:ext cx="10277434" cy="5131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1279525"/>
            <a:ext cx="2665219" cy="197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324196" y="3343030"/>
            <a:ext cx="2496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https://previews.123rf.com/images/pedrosek/pedrosek1312/pedrosek131200024/24199150-gr%C3%A1ficas-creativas-con-plan-de-negocios-de-dibujo-elemento.jpg</a:t>
            </a:r>
          </a:p>
        </p:txBody>
      </p:sp>
      <p:pic>
        <p:nvPicPr>
          <p:cNvPr id="8198" name="Picture 6" descr="Resultado de imagen para IMPORTANCIA DEL PLAN DE NEGOCIO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829" y="4766187"/>
            <a:ext cx="3096887" cy="160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7712627" y="6568433"/>
            <a:ext cx="3773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https://www.seguridadenamerica.com.mx/noticias/articulos/administrador-seguridad/la-importancia-del-plan-de-continuidad-del-negocio.jpg</a:t>
            </a:r>
          </a:p>
        </p:txBody>
      </p:sp>
    </p:spTree>
    <p:extLst>
      <p:ext uri="{BB962C8B-B14F-4D97-AF65-F5344CB8AC3E}">
        <p14:creationId xmlns:p14="http://schemas.microsoft.com/office/powerpoint/2010/main" val="1327981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428" y="1825625"/>
            <a:ext cx="5631143" cy="4351338"/>
          </a:xfrm>
        </p:spPr>
      </p:pic>
      <p:sp>
        <p:nvSpPr>
          <p:cNvPr id="4" name="Rectángulo 3"/>
          <p:cNvSpPr/>
          <p:nvPr/>
        </p:nvSpPr>
        <p:spPr>
          <a:xfrm>
            <a:off x="21771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025734389"/>
              </p:ext>
            </p:extLst>
          </p:nvPr>
        </p:nvGraphicFramePr>
        <p:xfrm>
          <a:off x="1849455" y="365125"/>
          <a:ext cx="8502860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78" y="2116053"/>
            <a:ext cx="2546310" cy="159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651011" y="3752654"/>
            <a:ext cx="2546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https://s3.amazonaws.com/uploads.hotmart.com/blog/2018/04/BLOG_negocio-propio-670x419.png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311" y="1874966"/>
            <a:ext cx="2789246" cy="186040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9458435" y="3998875"/>
            <a:ext cx="1861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http://wbinnova.com/liveWBI/wp-content/uploads/2017/12/BLOG-27-1.jpg</a:t>
            </a:r>
          </a:p>
        </p:txBody>
      </p:sp>
    </p:spTree>
    <p:extLst>
      <p:ext uri="{BB962C8B-B14F-4D97-AF65-F5344CB8AC3E}">
        <p14:creationId xmlns:p14="http://schemas.microsoft.com/office/powerpoint/2010/main" val="315270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" name="Marcador de contenido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sp>
        <p:nvSpPr>
          <p:cNvPr id="4" name="Rectángulo 3"/>
          <p:cNvSpPr/>
          <p:nvPr/>
        </p:nvSpPr>
        <p:spPr>
          <a:xfrm>
            <a:off x="-178883" y="18084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394857" y="936171"/>
            <a:ext cx="797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Negocio al que se enfoca el proyecto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65985" y="1947277"/>
            <a:ext cx="3816686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Negocio :</a:t>
            </a: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 de formar u obtener  cambio de productos, servicios o cualquier actividad que se quiera desarrollar.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520543" y="1825131"/>
            <a:ext cx="3853543" cy="2380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Proyecto:</a:t>
            </a: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Idea o cosa que se piensa hacer y para lo cual establece un modo determinado y conjunto de medios.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847" y="4581753"/>
            <a:ext cx="3638247" cy="2046514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2228144" y="6622776"/>
            <a:ext cx="2849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https://www.ikkonos.com/up/2017/05/blog-mi-negocio-ikkonos.jpg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543" y="4606926"/>
            <a:ext cx="3548743" cy="1996168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7162800" y="6352807"/>
            <a:ext cx="2416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https://www.garridofreshmentoring.com/wp-content/uploads/2016/04/Proyecto-de-Empresa-1.jpg</a:t>
            </a:r>
          </a:p>
        </p:txBody>
      </p:sp>
    </p:spTree>
    <p:extLst>
      <p:ext uri="{BB962C8B-B14F-4D97-AF65-F5344CB8AC3E}">
        <p14:creationId xmlns:p14="http://schemas.microsoft.com/office/powerpoint/2010/main" val="1302131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065" y="1985457"/>
            <a:ext cx="6641869" cy="4031673"/>
          </a:xfrm>
        </p:spPr>
      </p:pic>
      <p:sp>
        <p:nvSpPr>
          <p:cNvPr id="4" name="Rectángulo 3"/>
          <p:cNvSpPr/>
          <p:nvPr/>
        </p:nvSpPr>
        <p:spPr>
          <a:xfrm>
            <a:off x="0" y="0"/>
            <a:ext cx="12191999" cy="734567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3483429" y="1230087"/>
            <a:ext cx="5551714" cy="214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72395565"/>
              </p:ext>
            </p:extLst>
          </p:nvPr>
        </p:nvGraphicFramePr>
        <p:xfrm>
          <a:off x="1632858" y="382036"/>
          <a:ext cx="9252856" cy="6475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5" y="1342116"/>
            <a:ext cx="3162969" cy="19204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30644" y="3289932"/>
            <a:ext cx="2596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http://apadge.com/wp-content/uploads/2018/01/Objetivos_cumplidos.jpg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763" y="4925585"/>
            <a:ext cx="3184609" cy="2121821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8356994" y="6962768"/>
            <a:ext cx="432486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http://www.escuelamanagement.eu/wp-content/uploads/Objetivos-empresariales.jpg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4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11333" y="578808"/>
            <a:ext cx="93684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IDENTIFICACION DEL CURSO DE DESARROLLO EMPRESARIAL </a:t>
            </a:r>
            <a:endParaRPr lang="es-MX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21872" y="1764023"/>
            <a:ext cx="1025790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Nombre de la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Concepto e importancia del emprendedor. </a:t>
            </a:r>
            <a:endParaRPr lang="es-MX" sz="2000" i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MX" sz="20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 </a:t>
            </a:r>
            <a:r>
              <a:rPr lang="es-MX" sz="20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del proyecto. </a:t>
            </a:r>
            <a:endParaRPr lang="es-MX" sz="20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Área de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docencia: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Complementaria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L30098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Obligatoria 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Integral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358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290" y="1825625"/>
            <a:ext cx="7733420" cy="4351338"/>
          </a:xfrm>
        </p:spPr>
      </p:pic>
      <p:sp>
        <p:nvSpPr>
          <p:cNvPr id="4" name="Rectángulo 3"/>
          <p:cNvSpPr/>
          <p:nvPr/>
        </p:nvSpPr>
        <p:spPr>
          <a:xfrm>
            <a:off x="-21771" y="-95785"/>
            <a:ext cx="12213771" cy="697555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416655458"/>
              </p:ext>
            </p:extLst>
          </p:nvPr>
        </p:nvGraphicFramePr>
        <p:xfrm>
          <a:off x="3951514" y="180847"/>
          <a:ext cx="5998029" cy="5996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39" y="4147358"/>
            <a:ext cx="3637169" cy="204651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33639" y="6238129"/>
            <a:ext cx="30600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https://www.esan.edu.pe/conexion/actualidad/2016/04/21/Post_conexion-oportunidades-sector%20(principal).png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371" y="4451653"/>
            <a:ext cx="3891587" cy="1667823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251371" y="5987144"/>
            <a:ext cx="33613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http://www.portalesdenegocios.com/sitio_2016/wp-content/uploads/2017/03/foto_diferenciasdelacompetencia.jpg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2" y="1519457"/>
            <a:ext cx="3550076" cy="1998441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1649991" y="3370221"/>
            <a:ext cx="2420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https://www.masquenegocio.com/wp-content/uploads/2016/01/nube-tendencias-2016.jpg</a:t>
            </a:r>
          </a:p>
        </p:txBody>
      </p:sp>
    </p:spTree>
    <p:extLst>
      <p:ext uri="{BB962C8B-B14F-4D97-AF65-F5344CB8AC3E}">
        <p14:creationId xmlns:p14="http://schemas.microsoft.com/office/powerpoint/2010/main" val="6874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297178588"/>
              </p:ext>
            </p:extLst>
          </p:nvPr>
        </p:nvGraphicFramePr>
        <p:xfrm>
          <a:off x="1689777" y="76200"/>
          <a:ext cx="8917263" cy="6487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97" y="3565751"/>
            <a:ext cx="2503714" cy="187778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52848" y="5498689"/>
            <a:ext cx="251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http://slideplayer.es/slide/1091530/3/images/14/LOCAL+NACIONAL+REGIONAL+MUNDIAL.jpg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900" y="4372790"/>
            <a:ext cx="2614497" cy="177001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407424" y="6148149"/>
            <a:ext cx="2019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https://www.altonivel.com.mx/assets/images/Estructura_2015/Negocios/Empresas/modelo-de-negocios-01.jpg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61" y="1382830"/>
            <a:ext cx="2263766" cy="163527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89258" y="3039915"/>
            <a:ext cx="2112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https://dolphin-tecnologias.com/web/wp-content/uploads/2016/08/date-a-conocer.png</a:t>
            </a:r>
          </a:p>
        </p:txBody>
      </p:sp>
    </p:spTree>
    <p:extLst>
      <p:ext uri="{BB962C8B-B14F-4D97-AF65-F5344CB8AC3E}">
        <p14:creationId xmlns:p14="http://schemas.microsoft.com/office/powerpoint/2010/main" val="53875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904" y="2727230"/>
            <a:ext cx="3822192" cy="2548128"/>
          </a:xfrm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521748142"/>
              </p:ext>
            </p:extLst>
          </p:nvPr>
        </p:nvGraphicFramePr>
        <p:xfrm>
          <a:off x="1567543" y="849086"/>
          <a:ext cx="9644743" cy="564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30505" y="3383638"/>
            <a:ext cx="1960736" cy="130715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2610" y="4757634"/>
            <a:ext cx="2177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https://capitalismoconsciente.es/wp-content/uploads/2017/12/Ideas-de-negocio-rentable.jpg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248" y="3737909"/>
            <a:ext cx="2507099" cy="230707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509248" y="6357257"/>
            <a:ext cx="2703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https://www.tuasesoriapersonalonline.com/wp-content/uploads/2017/11/idea-negocio.jpg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00" y="5489272"/>
            <a:ext cx="1874641" cy="117165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43577" y="6526534"/>
            <a:ext cx="22206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https://creamundi.es/wp-content/uploads/2016/05/imagen-proyectos.jpg</a:t>
            </a:r>
          </a:p>
        </p:txBody>
      </p:sp>
    </p:spTree>
    <p:extLst>
      <p:ext uri="{BB962C8B-B14F-4D97-AF65-F5344CB8AC3E}">
        <p14:creationId xmlns:p14="http://schemas.microsoft.com/office/powerpoint/2010/main" val="16621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791619"/>
            <a:ext cx="2857500" cy="2419350"/>
          </a:xfrm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354451897"/>
              </p:ext>
            </p:extLst>
          </p:nvPr>
        </p:nvGraphicFramePr>
        <p:xfrm>
          <a:off x="2569029" y="1045839"/>
          <a:ext cx="7358742" cy="5131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2078612" y="199754"/>
            <a:ext cx="8447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Enfoques hace los Negocios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7" y="2599192"/>
            <a:ext cx="2633011" cy="2229283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65521" y="4828475"/>
            <a:ext cx="1646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https://tse4.mm.bing.net/th?id=OIP.xsqQB2epYFo29IV0YIlEsQAAAA&amp;pid=Api&amp;rs=1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667" y="4550571"/>
            <a:ext cx="2914650" cy="198997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482520" y="6376107"/>
            <a:ext cx="2315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https://files.informabtl.com/uploads/2017/05/bigstock-Chiangmai-Thailand-JUNE-126058391-e1516810518592.jpg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499" y="2163820"/>
            <a:ext cx="1486461" cy="211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48" y="1825625"/>
            <a:ext cx="4012504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7367442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418529485"/>
              </p:ext>
            </p:extLst>
          </p:nvPr>
        </p:nvGraphicFramePr>
        <p:xfrm>
          <a:off x="1480457" y="409915"/>
          <a:ext cx="9072512" cy="5937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22" y="3732814"/>
            <a:ext cx="2634990" cy="28575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259077" y="6740459"/>
            <a:ext cx="15893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http://evolutio</a:t>
            </a:r>
            <a:r>
              <a:rPr lang="es-MX" sz="5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.skf.com/wp-content/uploads/2012/03/outlook01_evo212-450x488.jpg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727" y="3478025"/>
            <a:ext cx="4212771" cy="321614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102252" y="6590314"/>
            <a:ext cx="2818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https://empresa.lacaixa.es/deployedfiles/empresas/Estaticos/imagenes/Financiacion/3.acceso-a-nuevos-mercados-es.jpg</a:t>
            </a:r>
          </a:p>
        </p:txBody>
      </p:sp>
    </p:spTree>
    <p:extLst>
      <p:ext uri="{BB962C8B-B14F-4D97-AF65-F5344CB8AC3E}">
        <p14:creationId xmlns:p14="http://schemas.microsoft.com/office/powerpoint/2010/main" val="6552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096294"/>
            <a:ext cx="2857500" cy="3810000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571274955"/>
              </p:ext>
            </p:extLst>
          </p:nvPr>
        </p:nvGraphicFramePr>
        <p:xfrm>
          <a:off x="2068287" y="365126"/>
          <a:ext cx="7794170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06" y="3968085"/>
            <a:ext cx="1912047" cy="254939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80998" y="6355899"/>
            <a:ext cx="21199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http://2.bp.blogspot.com/_lrgryWePXrk/TGqQ195eTvI/AAAAAAAAD7U/qpdy4Lg0q1M/s1600/imagen-concepto-de-orientacion-a-la-mercadotecnia.jpg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573" y="4528364"/>
            <a:ext cx="3646714" cy="1989117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323488" y="6518511"/>
            <a:ext cx="307793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https://www.nicolassuarez.es/wp-content/uploads/liderazgo.jpg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514" y="2096294"/>
            <a:ext cx="2043427" cy="153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175" y="1881981"/>
            <a:ext cx="7105650" cy="4238625"/>
          </a:xfrm>
        </p:spPr>
      </p:pic>
      <p:sp>
        <p:nvSpPr>
          <p:cNvPr id="4" name="Rectángulo 3"/>
          <p:cNvSpPr/>
          <p:nvPr/>
        </p:nvSpPr>
        <p:spPr>
          <a:xfrm>
            <a:off x="0" y="-117557"/>
            <a:ext cx="12192000" cy="732389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470600464"/>
              </p:ext>
            </p:extLst>
          </p:nvPr>
        </p:nvGraphicFramePr>
        <p:xfrm>
          <a:off x="1259910" y="598714"/>
          <a:ext cx="9114176" cy="554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Ver las imágenes de orige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29" y="4291923"/>
            <a:ext cx="3988692" cy="271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434310" y="6687831"/>
            <a:ext cx="1915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https://verojbadmblog.files.wordpress.com/2015/06/gente-puzzle.png?w=451&amp;h=307&amp;crop=1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379" y="5373"/>
            <a:ext cx="3671356" cy="219001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9496561" y="2253882"/>
            <a:ext cx="2224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http://www.tmcconsultores.com/wp-content/uploads/2018/02/cover_post_1.png</a:t>
            </a:r>
          </a:p>
        </p:txBody>
      </p:sp>
    </p:spTree>
    <p:extLst>
      <p:ext uri="{BB962C8B-B14F-4D97-AF65-F5344CB8AC3E}">
        <p14:creationId xmlns:p14="http://schemas.microsoft.com/office/powerpoint/2010/main" val="195119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50" y="2382044"/>
            <a:ext cx="5829300" cy="3238500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924330425"/>
              </p:ext>
            </p:extLst>
          </p:nvPr>
        </p:nvGraphicFramePr>
        <p:xfrm>
          <a:off x="1262743" y="653142"/>
          <a:ext cx="9770660" cy="5306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19" y="4397664"/>
            <a:ext cx="4055290" cy="2252939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51807" y="6404383"/>
            <a:ext cx="23295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http://yeux.com.mx/ColumnaUniversitaria/wp-content/uploads/2014/08/marcas.jpg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974" y="4115759"/>
            <a:ext cx="3210127" cy="2196141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9010651" y="6311900"/>
            <a:ext cx="19621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https://st3.depositphotos.com/5934840/13148/v/1600/depositphotos_131482238-stock-illustration-man-running-and-icon-set.jpg</a:t>
            </a:r>
          </a:p>
        </p:txBody>
      </p:sp>
    </p:spTree>
    <p:extLst>
      <p:ext uri="{BB962C8B-B14F-4D97-AF65-F5344CB8AC3E}">
        <p14:creationId xmlns:p14="http://schemas.microsoft.com/office/powerpoint/2010/main" val="17639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sp>
        <p:nvSpPr>
          <p:cNvPr id="4" name="Rectángulo 3"/>
          <p:cNvSpPr/>
          <p:nvPr/>
        </p:nvSpPr>
        <p:spPr>
          <a:xfrm>
            <a:off x="1" y="-378813"/>
            <a:ext cx="12191999" cy="7236813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3600" dirty="0">
              <a:noFill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081582" y="-92978"/>
            <a:ext cx="3831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Misión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676182101"/>
              </p:ext>
            </p:extLst>
          </p:nvPr>
        </p:nvGraphicFramePr>
        <p:xfrm>
          <a:off x="1392252" y="1674237"/>
          <a:ext cx="9210433" cy="383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050" name="Picture 2" descr="Ver las imágenes de orige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52" y="4359203"/>
            <a:ext cx="3016023" cy="188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569016" y="6341749"/>
            <a:ext cx="2351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https://seguridadysaludlaboralhde.files.wordpress.com/2016/07/mision.png?w=616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57" y="4062208"/>
            <a:ext cx="2771832" cy="277183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232827" y="6752756"/>
            <a:ext cx="193743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https://avanceydesempeno.com/imagenes/mision.png</a:t>
            </a:r>
          </a:p>
        </p:txBody>
      </p:sp>
    </p:spTree>
    <p:extLst>
      <p:ext uri="{BB962C8B-B14F-4D97-AF65-F5344CB8AC3E}">
        <p14:creationId xmlns:p14="http://schemas.microsoft.com/office/powerpoint/2010/main" val="362825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422" y="1825625"/>
            <a:ext cx="6523156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61100"/>
            <a:ext cx="12192000" cy="70191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100188490"/>
              </p:ext>
            </p:extLst>
          </p:nvPr>
        </p:nvGraphicFramePr>
        <p:xfrm>
          <a:off x="1392252" y="180847"/>
          <a:ext cx="9561131" cy="641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298" y="0"/>
            <a:ext cx="3463086" cy="231008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9234909" y="2198803"/>
            <a:ext cx="15585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http://www.distrivisual.com/imagenes/contenidos/empresa-organizacion.jpg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79" y="4292566"/>
            <a:ext cx="3880895" cy="186382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19987" y="6227261"/>
            <a:ext cx="29166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http://s3.amazonaws.com/ibc-portal/wp-content/uploads/2017/06/20160457/1-gerir-negocio.jpg</a:t>
            </a:r>
          </a:p>
        </p:txBody>
      </p:sp>
    </p:spTree>
    <p:extLst>
      <p:ext uri="{BB962C8B-B14F-4D97-AF65-F5344CB8AC3E}">
        <p14:creationId xmlns:p14="http://schemas.microsoft.com/office/powerpoint/2010/main" val="381586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252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56559" y="382035"/>
            <a:ext cx="8691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55223" y="2555701"/>
            <a:ext cx="966314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Aplicar los conocimientos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adquiridos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lo largo de la carrera en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elaboración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un proyecto productivo que promueva la posibilidad de auto empelo en su profesión.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31253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774" y="1825625"/>
            <a:ext cx="6874452" cy="4351338"/>
          </a:xfrm>
        </p:spPr>
      </p:pic>
      <p:sp>
        <p:nvSpPr>
          <p:cNvPr id="4" name="Rectángulo 3"/>
          <p:cNvSpPr/>
          <p:nvPr/>
        </p:nvSpPr>
        <p:spPr>
          <a:xfrm>
            <a:off x="1" y="-117557"/>
            <a:ext cx="12191999" cy="697555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038600" y="180847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Visión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650290497"/>
              </p:ext>
            </p:extLst>
          </p:nvPr>
        </p:nvGraphicFramePr>
        <p:xfrm>
          <a:off x="1219199" y="1365025"/>
          <a:ext cx="9427029" cy="4811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53" y="4508940"/>
            <a:ext cx="2716666" cy="171957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266155" y="6282608"/>
            <a:ext cx="2968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http://ignaciomartineza.com/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wp-content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/2016/06/Cómo-liderar-una-empresa-para-hacer-realidad-su-visión-831.jpg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159" y="4346277"/>
            <a:ext cx="2534697" cy="205944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7133955" y="6405718"/>
            <a:ext cx="237308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https://cmhnico.files.wordpress.com/2015/02/estudiar-administracion.jpg</a:t>
            </a:r>
          </a:p>
        </p:txBody>
      </p:sp>
    </p:spTree>
    <p:extLst>
      <p:ext uri="{BB962C8B-B14F-4D97-AF65-F5344CB8AC3E}">
        <p14:creationId xmlns:p14="http://schemas.microsoft.com/office/powerpoint/2010/main" val="23526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8294"/>
            <a:ext cx="3048000" cy="2286000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1999" cy="72803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007217369"/>
              </p:ext>
            </p:extLst>
          </p:nvPr>
        </p:nvGraphicFramePr>
        <p:xfrm>
          <a:off x="1502228" y="180846"/>
          <a:ext cx="10003971" cy="6647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846" y="275847"/>
            <a:ext cx="3048000" cy="22860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572498" y="2383490"/>
            <a:ext cx="2460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https://2.bp.blogspot.com/-dF30jGZKaNU/TtfXaw-9jeI/AAAAAAAAAAs/gP4OBSOIOsM/s320/cliente_operadora.jpg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2" y="4611544"/>
            <a:ext cx="3145437" cy="1893857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48801" y="6582503"/>
            <a:ext cx="2748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https://promocionmusical.es/wp-content/uploads/2018/01/441605-636269220092757522-16x9.jpg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01" y="1440108"/>
            <a:ext cx="2868332" cy="1760938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87128" y="3287956"/>
            <a:ext cx="2193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https://tse3.mm.bing.net/th?id=OIP.1fRYR1EeorFp6BwifG9XwgHaEj&amp;pid=Api&amp;</a:t>
            </a:r>
          </a:p>
        </p:txBody>
      </p:sp>
    </p:spTree>
    <p:extLst>
      <p:ext uri="{BB962C8B-B14F-4D97-AF65-F5344CB8AC3E}">
        <p14:creationId xmlns:p14="http://schemas.microsoft.com/office/powerpoint/2010/main" val="349003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862" y="2910681"/>
            <a:ext cx="2200275" cy="2181225"/>
          </a:xfrm>
        </p:spPr>
      </p:pic>
      <p:sp>
        <p:nvSpPr>
          <p:cNvPr id="4" name="Rectángulo 3"/>
          <p:cNvSpPr/>
          <p:nvPr/>
        </p:nvSpPr>
        <p:spPr>
          <a:xfrm>
            <a:off x="0" y="-117557"/>
            <a:ext cx="12192000" cy="714972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3322117" y="159730"/>
            <a:ext cx="5718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158821162"/>
              </p:ext>
            </p:extLst>
          </p:nvPr>
        </p:nvGraphicFramePr>
        <p:xfrm>
          <a:off x="1849456" y="1180703"/>
          <a:ext cx="8905630" cy="5394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6" y="1699500"/>
            <a:ext cx="2529021" cy="250712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088777" y="4312114"/>
            <a:ext cx="1937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https://maestrofinanciero.com/wp-content/uploads/2013/03/objetivos-empresariales.jpg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836" y="2056637"/>
            <a:ext cx="3173186" cy="179285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9274629" y="4037348"/>
            <a:ext cx="16981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http://atxperu.com/assets/frontend/images/myv.jpg</a:t>
            </a:r>
          </a:p>
        </p:txBody>
      </p:sp>
    </p:spTree>
    <p:extLst>
      <p:ext uri="{BB962C8B-B14F-4D97-AF65-F5344CB8AC3E}">
        <p14:creationId xmlns:p14="http://schemas.microsoft.com/office/powerpoint/2010/main" val="180761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747" y="1825625"/>
            <a:ext cx="5644506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7"/>
            <a:ext cx="12192000" cy="717149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920494780"/>
              </p:ext>
            </p:extLst>
          </p:nvPr>
        </p:nvGraphicFramePr>
        <p:xfrm>
          <a:off x="174567" y="1582440"/>
          <a:ext cx="11371811" cy="5167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533767" y="263881"/>
            <a:ext cx="9449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objetivos deben de cumplir con las características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85" y="3696346"/>
            <a:ext cx="1358387" cy="104717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702693" y="4656456"/>
            <a:ext cx="1228964" cy="33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https://mejorabogado.mx/wp-content/uploads/2017/11/1357d4e884d649b-1.jpg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82" y="5892862"/>
            <a:ext cx="1492481" cy="965138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852889" y="6752079"/>
            <a:ext cx="1289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http://www.foroxinnovacion.com/images/img_gestion_desempeno.jpg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717" y="3664655"/>
            <a:ext cx="1428174" cy="82529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911099" y="4441512"/>
            <a:ext cx="14434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https://tse4.mm.bing.net/th?id=OIP.dWhhZkQ1GDkvh6cjlghkAQAAAA&amp;w=244&amp;h=141&amp;c=7&amp;o=5&amp;pid=1.7</a:t>
            </a:r>
          </a:p>
        </p:txBody>
      </p:sp>
      <p:sp>
        <p:nvSpPr>
          <p:cNvPr id="17" name="AutoShape 4" descr="Resultado de imagen de objetivos motivantes"/>
          <p:cNvSpPr>
            <a:spLocks noChangeAspect="1" noChangeArrowheads="1"/>
          </p:cNvSpPr>
          <p:nvPr/>
        </p:nvSpPr>
        <p:spPr bwMode="auto">
          <a:xfrm>
            <a:off x="63500" y="-990600"/>
            <a:ext cx="20764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AutoShape 6" descr="Resultado de imagen de objetivos motivantes"/>
          <p:cNvSpPr>
            <a:spLocks noChangeAspect="1" noChangeArrowheads="1"/>
          </p:cNvSpPr>
          <p:nvPr/>
        </p:nvSpPr>
        <p:spPr bwMode="auto">
          <a:xfrm>
            <a:off x="215900" y="-838200"/>
            <a:ext cx="20764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223" y="4166187"/>
            <a:ext cx="1776730" cy="1776730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9514609" y="5925202"/>
            <a:ext cx="2354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https://i.pinimg.com/originals/6d/36/4a/6d364a2d9cc34570b857b5a443c7ebe1.jpg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331" y="3698630"/>
            <a:ext cx="1114158" cy="1258999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6619331" y="4519900"/>
            <a:ext cx="10151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https://sites.google.com/site/promociondelecturainem/_/rsrc/1369972374566/objetivos/1337966450873-administracion-por-objetivos.jpg</a:t>
            </a:r>
          </a:p>
        </p:txBody>
      </p:sp>
    </p:spTree>
    <p:extLst>
      <p:ext uri="{BB962C8B-B14F-4D97-AF65-F5344CB8AC3E}">
        <p14:creationId xmlns:p14="http://schemas.microsoft.com/office/powerpoint/2010/main" val="30159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2010569"/>
            <a:ext cx="5886450" cy="3981450"/>
          </a:xfrm>
        </p:spPr>
      </p:pic>
      <p:sp>
        <p:nvSpPr>
          <p:cNvPr id="4" name="Rectángulo 3"/>
          <p:cNvSpPr/>
          <p:nvPr/>
        </p:nvSpPr>
        <p:spPr>
          <a:xfrm>
            <a:off x="68094" y="-209482"/>
            <a:ext cx="12192000" cy="72803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162423" y="303346"/>
            <a:ext cx="4463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Utilidad</a:t>
            </a:r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MX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2991490789"/>
              </p:ext>
            </p:extLst>
          </p:nvPr>
        </p:nvGraphicFramePr>
        <p:xfrm>
          <a:off x="1955260" y="1230087"/>
          <a:ext cx="8538569" cy="5431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8" y="1509826"/>
            <a:ext cx="3308075" cy="223750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44894" y="3699851"/>
            <a:ext cx="18832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https://www.altonivel.com.mx/assets/images/Estructura_V3/Negocios/FinanzasPersonales/utilidades1.jpg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565" y="1364981"/>
            <a:ext cx="3222350" cy="215360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891081" y="3577399"/>
            <a:ext cx="26361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bing.com/images/search?view=detailV2&amp;ccid=JGGUXgbZ&amp;id=7F1CDA31F1AB1FF3DC0FAD32F978E93BCEC4DC36&amp;thid=OIP.JGGUXgbZiseE3TISvh0DgAHaE8&amp;mediaurl=https%3a%2f%2fwww.lifeder.com%2fwp-content%2fuploads%2f2018%2f11%2fUtilidad-bruta-pixabay.jpg&amp;exph=401&amp;expw=600&amp;q=ganancias+al+productor+en+utilidad+de+la+empresa&amp;simid=608028675121024414&amp;selectedIndex=7&amp;mode=overlay</a:t>
            </a:r>
          </a:p>
        </p:txBody>
      </p:sp>
    </p:spTree>
    <p:extLst>
      <p:ext uri="{BB962C8B-B14F-4D97-AF65-F5344CB8AC3E}">
        <p14:creationId xmlns:p14="http://schemas.microsoft.com/office/powerpoint/2010/main" val="59659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290" y="1825625"/>
            <a:ext cx="7733420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3309257" y="544286"/>
            <a:ext cx="6161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Necesidad que atiende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007257684"/>
              </p:ext>
            </p:extLst>
          </p:nvPr>
        </p:nvGraphicFramePr>
        <p:xfrm>
          <a:off x="1392253" y="1342553"/>
          <a:ext cx="9406376" cy="4834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416" y="1909500"/>
            <a:ext cx="2476502" cy="139344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229290" y="3016251"/>
            <a:ext cx="2891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>
                <a:latin typeface="Arial" panose="020B0604020202020204" pitchFamily="34" charset="0"/>
                <a:cs typeface="Arial" panose="020B0604020202020204" pitchFamily="34" charset="0"/>
              </a:rPr>
              <a:t>http://www.esan.edu.pe/conexion/actualidad/2016/04/18/Post_conexion-millennials%20%28principal%29.png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utoShape 2" descr="Resultado de imagen de necesidad que atiende"/>
          <p:cNvSpPr>
            <a:spLocks noChangeAspect="1" noChangeArrowheads="1"/>
          </p:cNvSpPr>
          <p:nvPr/>
        </p:nvSpPr>
        <p:spPr bwMode="auto">
          <a:xfrm>
            <a:off x="63500" y="-776288"/>
            <a:ext cx="26384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6" descr="Resultado de imagen de necesidad que atiende"/>
          <p:cNvSpPr>
            <a:spLocks noChangeAspect="1" noChangeArrowheads="1"/>
          </p:cNvSpPr>
          <p:nvPr/>
        </p:nvSpPr>
        <p:spPr bwMode="auto">
          <a:xfrm>
            <a:off x="215900" y="-623888"/>
            <a:ext cx="26384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627" y="1912283"/>
            <a:ext cx="2280285" cy="140325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972490" y="3179835"/>
            <a:ext cx="2377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>
                <a:latin typeface="Arial" panose="020B0604020202020204" pitchFamily="34" charset="0"/>
                <a:cs typeface="Arial" panose="020B0604020202020204" pitchFamily="34" charset="0"/>
              </a:rPr>
              <a:t>https://www.recursosdeautoayuda.com/wp-content/uploads/2018/02/Una-necesidad-b%C3%A1sica-mental.jpg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873" y="1885942"/>
            <a:ext cx="1942290" cy="1470660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8265877" y="2981539"/>
            <a:ext cx="16499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https://s3-eu-west-1.amazonaws.com/sage-wordpress-source/sageone-spain-wordpress/wp-content/uploads/2017/07/SageONE_spain_Postplan26junho-2julho_Tip-veraniego_-encontrar-al-proveedor-adecuado-para-tu-pyme_facebook.png</a:t>
            </a:r>
          </a:p>
        </p:txBody>
      </p:sp>
    </p:spTree>
    <p:extLst>
      <p:ext uri="{BB962C8B-B14F-4D97-AF65-F5344CB8AC3E}">
        <p14:creationId xmlns:p14="http://schemas.microsoft.com/office/powerpoint/2010/main" val="34366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978" y="1825625"/>
            <a:ext cx="4926043" cy="4351338"/>
          </a:xfrm>
        </p:spPr>
      </p:pic>
      <p:sp>
        <p:nvSpPr>
          <p:cNvPr id="4" name="Rectángulo 3"/>
          <p:cNvSpPr/>
          <p:nvPr/>
        </p:nvSpPr>
        <p:spPr>
          <a:xfrm>
            <a:off x="-1" y="12305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992363" y="285715"/>
            <a:ext cx="697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Identificación de necesidades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89592" y="1230087"/>
            <a:ext cx="3262568" cy="286232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evalúa del punto de vista del productor que investiga a cerca de las preferencias de las personas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007" y="1552318"/>
            <a:ext cx="3478027" cy="307225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336244" y="4714126"/>
            <a:ext cx="3154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https://2.bp.blogspot.com/-xZKuHkMTlTY/WZjgs4-uZ7I/AAAAAAAAE3k/aks9e7gsnF8Xj1VeLqT-iYQRMbi8e-m7ACLcBGAs/s1600/AP.jpg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591" y="4624575"/>
            <a:ext cx="3457071" cy="194768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804159" y="5989648"/>
            <a:ext cx="329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https://www.eleconomista.com.mx/__export/1521596989628/sites/eleconomista/img/2018/03/20/fp_prinic_consumidor_210318.png_82165725.png</a:t>
            </a:r>
          </a:p>
        </p:txBody>
      </p:sp>
    </p:spTree>
    <p:extLst>
      <p:ext uri="{BB962C8B-B14F-4D97-AF65-F5344CB8AC3E}">
        <p14:creationId xmlns:p14="http://schemas.microsoft.com/office/powerpoint/2010/main" val="76235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258219"/>
            <a:ext cx="3810000" cy="3486150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230454" y="327396"/>
            <a:ext cx="7359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Identificación de necesidades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62100" y="1900441"/>
            <a:ext cx="3532415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basan en la experiencia previa o en las técnicas de mercadeo, así mismo las personas toman preferencias  y decisiones de consumo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615" y="1690688"/>
            <a:ext cx="2948529" cy="269790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656615" y="4388592"/>
            <a:ext cx="329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>
                <a:latin typeface="Arial" panose="020B0604020202020204" pitchFamily="34" charset="0"/>
                <a:cs typeface="Arial" panose="020B0604020202020204" pitchFamily="34" charset="0"/>
              </a:rPr>
              <a:t>http://2.bp.blogspot.com/_iY717HRAyXM/TNB2sYu94LI/AAAAAAAAAE0/2MTh4GL8E28/w1200-h630-p-k-no-nu/the-gear-of-leadership-thumb15079304.jpg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912" y="4722237"/>
            <a:ext cx="2076175" cy="166094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 flipH="1">
            <a:off x="5545236" y="6174685"/>
            <a:ext cx="1588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http://www.marketing4food.com/wp-content/uploads/2012/05/Screenshot_8.png</a:t>
            </a:r>
          </a:p>
        </p:txBody>
      </p:sp>
    </p:spTree>
    <p:extLst>
      <p:ext uri="{BB962C8B-B14F-4D97-AF65-F5344CB8AC3E}">
        <p14:creationId xmlns:p14="http://schemas.microsoft.com/office/powerpoint/2010/main" val="21899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30" y="2858437"/>
            <a:ext cx="5282539" cy="2285714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3701722" y="214619"/>
            <a:ext cx="54048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Aplicación comercial </a:t>
            </a:r>
            <a:endParaRPr lang="es-MX" sz="3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896170377"/>
              </p:ext>
            </p:extLst>
          </p:nvPr>
        </p:nvGraphicFramePr>
        <p:xfrm>
          <a:off x="2616529" y="1230087"/>
          <a:ext cx="6225913" cy="2746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10" y="3894219"/>
            <a:ext cx="2836147" cy="140457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64561" y="5298790"/>
            <a:ext cx="276318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http://submarino-libre.s3.amazonaws.com/imagenes-carta-nueva/investigacion.png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553" y="3405815"/>
            <a:ext cx="1778330" cy="177833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9245562" y="5225533"/>
            <a:ext cx="1761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https://image.freepik.com/vector-gratis/infografia-comercializacion-de-negocios_23-2147517533.jpg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896295" y="4323100"/>
            <a:ext cx="2172430" cy="2188029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136204" y="6311900"/>
            <a:ext cx="16926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https://negociosperu.pe/assets/sources/articulos/contenido/junio%202019/marketing/miniaturas18-06-19.jpg</a:t>
            </a:r>
          </a:p>
        </p:txBody>
      </p:sp>
    </p:spTree>
    <p:extLst>
      <p:ext uri="{BB962C8B-B14F-4D97-AF65-F5344CB8AC3E}">
        <p14:creationId xmlns:p14="http://schemas.microsoft.com/office/powerpoint/2010/main" val="3331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040" y="1825625"/>
            <a:ext cx="8327919" cy="4351338"/>
          </a:xfrm>
        </p:spPr>
      </p:pic>
      <p:sp>
        <p:nvSpPr>
          <p:cNvPr id="4" name="Rectángulo 3"/>
          <p:cNvSpPr/>
          <p:nvPr/>
        </p:nvSpPr>
        <p:spPr>
          <a:xfrm>
            <a:off x="-1" y="-117556"/>
            <a:ext cx="13323439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7924800" y="-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678657907"/>
              </p:ext>
            </p:extLst>
          </p:nvPr>
        </p:nvGraphicFramePr>
        <p:xfrm>
          <a:off x="109384" y="653143"/>
          <a:ext cx="8120037" cy="5963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624" y="1364142"/>
            <a:ext cx="3520440" cy="183943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955462" y="3320289"/>
            <a:ext cx="343659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https://www.tributos.net/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wp-content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/2016/06/Definición-de-Canal-de-Distribución..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3904383"/>
            <a:ext cx="3055619" cy="164250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229421" y="5792427"/>
            <a:ext cx="33832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http://www.amnypdelsur.org/wp-content/uploads/2016/03/venta-directa.jpg</a:t>
            </a:r>
          </a:p>
        </p:txBody>
      </p:sp>
    </p:spTree>
    <p:extLst>
      <p:ext uri="{BB962C8B-B14F-4D97-AF65-F5344CB8AC3E}">
        <p14:creationId xmlns:p14="http://schemas.microsoft.com/office/powerpoint/2010/main" val="33929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37607" y="860755"/>
            <a:ext cx="83783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DIDACTICA GENERAL DE LA UA </a:t>
            </a:r>
            <a:endParaRPr lang="es-MX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67229" y="2397439"/>
            <a:ext cx="98035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I.- Concepto e importancia del emprendedor. Descripción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II.- Estudio de Comercialización 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III.- Estudio Técnico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IV.- Estudio Administrativo 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V.- Estudio Financiero </a:t>
            </a:r>
          </a:p>
          <a:p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913142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83491244"/>
              </p:ext>
            </p:extLst>
          </p:nvPr>
        </p:nvGraphicFramePr>
        <p:xfrm>
          <a:off x="1250740" y="1376889"/>
          <a:ext cx="9123346" cy="2932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2230454" y="806061"/>
            <a:ext cx="8143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de la aplicación comercial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09" y="4211656"/>
            <a:ext cx="3357846" cy="223856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38200" y="6660052"/>
            <a:ext cx="305492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http://profitline.com.co/wp-content/uploads/2017/10/logistica-inversa-01-1170x780.jpg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42" y="4001294"/>
            <a:ext cx="5844608" cy="242932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6442364" y="6447884"/>
            <a:ext cx="271252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https://thepinkroom.mx/store/wp-content/uploads/2014/02/Proceso-de-compra.jpg</a:t>
            </a:r>
          </a:p>
        </p:txBody>
      </p:sp>
    </p:spTree>
    <p:extLst>
      <p:ext uri="{BB962C8B-B14F-4D97-AF65-F5344CB8AC3E}">
        <p14:creationId xmlns:p14="http://schemas.microsoft.com/office/powerpoint/2010/main" val="17966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849" y="1825625"/>
            <a:ext cx="7484301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015205" y="208724"/>
            <a:ext cx="55517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competitivas </a:t>
            </a:r>
            <a:endParaRPr lang="es-MX" sz="3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731523676"/>
              </p:ext>
            </p:extLst>
          </p:nvPr>
        </p:nvGraphicFramePr>
        <p:xfrm>
          <a:off x="1928026" y="502394"/>
          <a:ext cx="8748486" cy="3732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624" y="4308937"/>
            <a:ext cx="3420323" cy="198856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894114" y="6445361"/>
            <a:ext cx="313805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http://www.martiroca.com/wp-content/uploads/2015/03/ventaja-competitiva.jpg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861" y="4139552"/>
            <a:ext cx="3812514" cy="239643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6670964" y="6530000"/>
            <a:ext cx="28431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https://comofuncionaque.com/wp-content/uploads/2016/05/las-7-areas-claves-de-las-empresas-exitosas.jpg</a:t>
            </a:r>
          </a:p>
        </p:txBody>
      </p:sp>
    </p:spTree>
    <p:extLst>
      <p:ext uri="{BB962C8B-B14F-4D97-AF65-F5344CB8AC3E}">
        <p14:creationId xmlns:p14="http://schemas.microsoft.com/office/powerpoint/2010/main" val="303293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56" y="1825625"/>
            <a:ext cx="4695688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7"/>
            <a:ext cx="12192000" cy="732389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143926" y="323929"/>
            <a:ext cx="845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ventajas competitivas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538757259"/>
              </p:ext>
            </p:extLst>
          </p:nvPr>
        </p:nvGraphicFramePr>
        <p:xfrm>
          <a:off x="2547257" y="1874965"/>
          <a:ext cx="8054870" cy="4908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5" y="4440933"/>
            <a:ext cx="2395311" cy="221965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82497" y="6537474"/>
            <a:ext cx="29297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https://3.bp.blogspot.com/-3HnWqtRUtZw/TxBtWr-cGLI/AAAAAAAAB-Y/5z7Ainbu5Gc/s1600/MP900433178.JPG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127" y="2539740"/>
            <a:ext cx="1264834" cy="100096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0478082" y="3572861"/>
            <a:ext cx="15608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http://castillogrupo.com/wp-content/uploads/2017/05/LOGOTIPO_CALIDAD_CERTIFICADA_RGB.jpg</a:t>
            </a:r>
          </a:p>
        </p:txBody>
      </p:sp>
      <p:sp>
        <p:nvSpPr>
          <p:cNvPr id="14" name="AutoShape 2" descr="Ver las imágenes de origen"/>
          <p:cNvSpPr>
            <a:spLocks noChangeAspect="1" noChangeArrowheads="1"/>
          </p:cNvSpPr>
          <p:nvPr/>
        </p:nvSpPr>
        <p:spPr bwMode="auto">
          <a:xfrm>
            <a:off x="42863" y="-904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" name="AutoShape 4" descr="Ver las imágenes de origen"/>
          <p:cNvSpPr>
            <a:spLocks noChangeAspect="1" noChangeArrowheads="1"/>
          </p:cNvSpPr>
          <p:nvPr/>
        </p:nvSpPr>
        <p:spPr bwMode="auto">
          <a:xfrm>
            <a:off x="195263" y="619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88" y="1690688"/>
            <a:ext cx="2146796" cy="1870967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576544" y="3500099"/>
            <a:ext cx="184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http://st.depositphotos.com/1100827/1222/i/950/depositphotos_12225024-stock-photo-decrease-in-profits.jpg</a:t>
            </a:r>
          </a:p>
        </p:txBody>
      </p:sp>
    </p:spTree>
    <p:extLst>
      <p:ext uri="{BB962C8B-B14F-4D97-AF65-F5344CB8AC3E}">
        <p14:creationId xmlns:p14="http://schemas.microsoft.com/office/powerpoint/2010/main" val="99951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2262981"/>
            <a:ext cx="6477000" cy="3476625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97394355"/>
              </p:ext>
            </p:extLst>
          </p:nvPr>
        </p:nvGraphicFramePr>
        <p:xfrm>
          <a:off x="2857499" y="1034143"/>
          <a:ext cx="7098893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" y="1910426"/>
            <a:ext cx="2428841" cy="130371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80998" y="3307688"/>
            <a:ext cx="166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https://veritasonline.com.mx/wp-content/uploads/2018/01/61639231_l-680x365_c.jpg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4400778"/>
            <a:ext cx="2004615" cy="112759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80998" y="5696073"/>
            <a:ext cx="1669475" cy="25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https://i.ytimg.com/vi/TCDmZQjyyBQ/maxresdefault.jpg</a:t>
            </a:r>
          </a:p>
        </p:txBody>
      </p:sp>
      <p:sp>
        <p:nvSpPr>
          <p:cNvPr id="13" name="AutoShape 2" descr="Resultado de imagen de empresa exclusiva del mercado"/>
          <p:cNvSpPr>
            <a:spLocks noChangeAspect="1" noChangeArrowheads="1"/>
          </p:cNvSpPr>
          <p:nvPr/>
        </p:nvSpPr>
        <p:spPr bwMode="auto">
          <a:xfrm>
            <a:off x="63500" y="-731838"/>
            <a:ext cx="19240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4" descr="Resultado de imagen de empresa exclusiva del mercado"/>
          <p:cNvSpPr>
            <a:spLocks noChangeAspect="1" noChangeArrowheads="1"/>
          </p:cNvSpPr>
          <p:nvPr/>
        </p:nvSpPr>
        <p:spPr bwMode="auto">
          <a:xfrm>
            <a:off x="215900" y="-579438"/>
            <a:ext cx="19240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393" y="2040672"/>
            <a:ext cx="1713730" cy="114168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10553700" y="3251200"/>
            <a:ext cx="1638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https://brasil.estadao.com.br/blogs/vencer-limites/wp-content/uploads/sites/189/2018/07/HandTalk_ProDeaf_10julho2018_blogVencerLimites.png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049" y="4001293"/>
            <a:ext cx="1527081" cy="1527081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0685813" y="5496018"/>
            <a:ext cx="1327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https://st2.depositphotos.com/3369547/8978/v/950/depositphotos_89789260-stock-illustration-news-media-and-broadcasting.jpg</a:t>
            </a:r>
          </a:p>
        </p:txBody>
      </p:sp>
    </p:spTree>
    <p:extLst>
      <p:ext uri="{BB962C8B-B14F-4D97-AF65-F5344CB8AC3E}">
        <p14:creationId xmlns:p14="http://schemas.microsoft.com/office/powerpoint/2010/main" val="28114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Rectángulo 3"/>
          <p:cNvSpPr/>
          <p:nvPr/>
        </p:nvSpPr>
        <p:spPr>
          <a:xfrm>
            <a:off x="0" y="-117557"/>
            <a:ext cx="12192000" cy="717149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769992978"/>
              </p:ext>
            </p:extLst>
          </p:nvPr>
        </p:nvGraphicFramePr>
        <p:xfrm>
          <a:off x="3025684" y="1076495"/>
          <a:ext cx="6488158" cy="4474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72" y="1629089"/>
            <a:ext cx="2658417" cy="199381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35905" y="3410630"/>
            <a:ext cx="17646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http://carreraempresa.tumaster.com/wp-content/uploads/2016/03/iStock_000061633128_Small.jpg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3" y="4214926"/>
            <a:ext cx="2787237" cy="1829015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468084" y="6154835"/>
            <a:ext cx="2428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http://www.revistagenteqroo.com/wp-content/uploads/2007/06/the-post-recession-consumer.jpg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874" y="1690688"/>
            <a:ext cx="2219554" cy="1932214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9885416" y="3572212"/>
            <a:ext cx="2120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https://ariescomunicacionespr.com/wp-content/uploads/2018/03/Op-Marketing-1.jpg</a:t>
            </a:r>
          </a:p>
        </p:txBody>
      </p:sp>
    </p:spTree>
    <p:extLst>
      <p:ext uri="{BB962C8B-B14F-4D97-AF65-F5344CB8AC3E}">
        <p14:creationId xmlns:p14="http://schemas.microsoft.com/office/powerpoint/2010/main" val="3937547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41" y="1825625"/>
            <a:ext cx="9074518" cy="4351338"/>
          </a:xfrm>
        </p:spPr>
      </p:pic>
      <p:sp>
        <p:nvSpPr>
          <p:cNvPr id="4" name="Rectángulo 3"/>
          <p:cNvSpPr/>
          <p:nvPr/>
        </p:nvSpPr>
        <p:spPr>
          <a:xfrm>
            <a:off x="0" y="-313499"/>
            <a:ext cx="12192000" cy="717149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188941" y="154741"/>
            <a:ext cx="4767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FODA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274946351"/>
              </p:ext>
            </p:extLst>
          </p:nvPr>
        </p:nvGraphicFramePr>
        <p:xfrm>
          <a:off x="1392253" y="1144588"/>
          <a:ext cx="9644743" cy="3935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37" y="4106325"/>
            <a:ext cx="3460379" cy="165929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90563" y="5902456"/>
            <a:ext cx="2460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https://www.orientacionandujar.es/wp-content/uploads/2016/01/pasos-resolucion-de-problemas-en-visual-thinking.png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835" y="3967861"/>
            <a:ext cx="3095061" cy="193459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336445" y="5944885"/>
            <a:ext cx="2155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http://newaccount.com.br/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wp-content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/2016/07/oportunidades-de-negócios.jpg</a:t>
            </a:r>
          </a:p>
        </p:txBody>
      </p:sp>
    </p:spTree>
    <p:extLst>
      <p:ext uri="{BB962C8B-B14F-4D97-AF65-F5344CB8AC3E}">
        <p14:creationId xmlns:p14="http://schemas.microsoft.com/office/powerpoint/2010/main" val="651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334004"/>
              </p:ext>
            </p:extLst>
          </p:nvPr>
        </p:nvGraphicFramePr>
        <p:xfrm>
          <a:off x="838200" y="1825625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91517123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31353666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830094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347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32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602305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0" y="-179340"/>
            <a:ext cx="12192000" cy="719327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1849455" y="126141"/>
            <a:ext cx="8703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COMPONENTES DE UN ANÁLISIS FODA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804888"/>
              </p:ext>
            </p:extLst>
          </p:nvPr>
        </p:nvGraphicFramePr>
        <p:xfrm>
          <a:off x="739113" y="2901199"/>
          <a:ext cx="5356887" cy="23904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629">
                  <a:extLst>
                    <a:ext uri="{9D8B030D-6E8A-4147-A177-3AD203B41FA5}">
                      <a16:colId xmlns:a16="http://schemas.microsoft.com/office/drawing/2014/main" val="1919710880"/>
                    </a:ext>
                  </a:extLst>
                </a:gridCol>
                <a:gridCol w="1785629">
                  <a:extLst>
                    <a:ext uri="{9D8B030D-6E8A-4147-A177-3AD203B41FA5}">
                      <a16:colId xmlns:a16="http://schemas.microsoft.com/office/drawing/2014/main" val="1158746801"/>
                    </a:ext>
                  </a:extLst>
                </a:gridCol>
                <a:gridCol w="1785629">
                  <a:extLst>
                    <a:ext uri="{9D8B030D-6E8A-4147-A177-3AD203B41FA5}">
                      <a16:colId xmlns:a16="http://schemas.microsoft.com/office/drawing/2014/main" val="189580526"/>
                    </a:ext>
                  </a:extLst>
                </a:gridCol>
              </a:tblGrid>
              <a:tr h="79681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Positivos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Negativos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274099"/>
                  </a:ext>
                </a:extLst>
              </a:tr>
              <a:tr h="796819">
                <a:tc>
                  <a:txBody>
                    <a:bodyPr/>
                    <a:lstStyle/>
                    <a:p>
                      <a:r>
                        <a:rPr lang="es-MX" dirty="0" smtClean="0"/>
                        <a:t>Internos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Fortalezas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Debilidades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273985"/>
                  </a:ext>
                </a:extLst>
              </a:tr>
              <a:tr h="796819">
                <a:tc>
                  <a:txBody>
                    <a:bodyPr/>
                    <a:lstStyle/>
                    <a:p>
                      <a:r>
                        <a:rPr lang="es-MX" dirty="0" smtClean="0"/>
                        <a:t>Externos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Oportunidades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Amenazas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00295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327" y="2027643"/>
            <a:ext cx="3788228" cy="378822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436326" y="5646594"/>
            <a:ext cx="302622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https://www.agorapulse.com/es/wp-content/uploads/sites/4/2017/07/ES-FODA-RRSS.png</a:t>
            </a:r>
          </a:p>
        </p:txBody>
      </p:sp>
    </p:spTree>
    <p:extLst>
      <p:ext uri="{BB962C8B-B14F-4D97-AF65-F5344CB8AC3E}">
        <p14:creationId xmlns:p14="http://schemas.microsoft.com/office/powerpoint/2010/main" val="422569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5" y="1981994"/>
            <a:ext cx="7905750" cy="4038600"/>
          </a:xfrm>
        </p:spPr>
      </p:pic>
      <p:sp>
        <p:nvSpPr>
          <p:cNvPr id="4" name="Rectángulo 3"/>
          <p:cNvSpPr/>
          <p:nvPr/>
        </p:nvSpPr>
        <p:spPr>
          <a:xfrm>
            <a:off x="0" y="-117556"/>
            <a:ext cx="12192000" cy="72803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431899037"/>
              </p:ext>
            </p:extLst>
          </p:nvPr>
        </p:nvGraphicFramePr>
        <p:xfrm>
          <a:off x="1164771" y="963827"/>
          <a:ext cx="10646231" cy="5213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11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34369"/>
            <a:ext cx="5981700" cy="4133850"/>
          </a:xfrm>
        </p:spPr>
      </p:pic>
      <p:sp>
        <p:nvSpPr>
          <p:cNvPr id="4" name="Rectángulo 3"/>
          <p:cNvSpPr/>
          <p:nvPr/>
        </p:nvSpPr>
        <p:spPr>
          <a:xfrm>
            <a:off x="-32657" y="0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523855114"/>
              </p:ext>
            </p:extLst>
          </p:nvPr>
        </p:nvGraphicFramePr>
        <p:xfrm>
          <a:off x="1680518" y="864972"/>
          <a:ext cx="9531767" cy="5535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535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17557"/>
            <a:ext cx="12192000" cy="730212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4282969" y="180847"/>
            <a:ext cx="4180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sz="3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99334" y="1690688"/>
            <a:ext cx="10512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Baca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Urbina, (2001). Evaluación de Proyectos. McGrawHill.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Sapar,N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,&amp; Sapar,R, (2003).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Preparación y evaluación de 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proyectos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México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McGrawHill.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Rivera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N, (2011), Estudio Técnico del Proceso Productivo, México webnode.es.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Secretaria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la Función Pública, (2017),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Elaboración de especificaciones técnicas.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www.gob.mx</a:t>
            </a: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de Desarrollo Empresarial. Emilio Zevallos. Junio 2012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Consultad en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http://www.fod.ac.cr/avanza/images/documentos/Modelo-de-Desarrollo-Empresarial.pdf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31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1947983" y="365125"/>
            <a:ext cx="870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SECUENCIA DIDACTICA GENERAL DE LA UA </a:t>
            </a:r>
            <a:endParaRPr lang="es-MX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38201" y="1874966"/>
            <a:ext cx="10515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1.1 Concepto de emprendedor, perfil y habilidades.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1.2 Concepto e importancia del Plan de Negocios.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1.3  Negocio al que se enfoca el proyecto y distinguirlo del producto 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	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servicio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  se ofrece.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1.4 Definir la misión, visión, objetivos, utilidad, necesidad que atiende, aplicación comercial, ventajas competitivas, y análisis FODA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981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17556"/>
            <a:ext cx="12191999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830964" y="193856"/>
            <a:ext cx="6458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un Emprendedor ?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126183014"/>
              </p:ext>
            </p:extLst>
          </p:nvPr>
        </p:nvGraphicFramePr>
        <p:xfrm>
          <a:off x="1504605" y="1180702"/>
          <a:ext cx="9110748" cy="5269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871436" y="5406887"/>
            <a:ext cx="18685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https://teambarcosdeoro.files.wordpress.com/2015/04/ser_emprendedor.jpg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305431" y="2827110"/>
            <a:ext cx="1967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https://www.google.com/url?sa=i&amp;source=images&amp;cd=&amp;ved=2ahUKEwjCzK3Kv-zkAhUSca0KHQnrB70QjRx6BAgBEAQ&amp;url=https%3A%2F%2Fgowork.com.ar%2Fque-es-ser-emprendedor%2F&amp;psig=AOvVaw2VEvw6jsK00EY0Agf8F_ER&amp;ust=1569518604609685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7982802" y="6445499"/>
            <a:ext cx="2133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https://encrypted-tbn0.gstatic.com/images?q=tbn:ANd9GcQfQCZw-PYKvii-NP1kk_cmO32WvIVAaQWciWGiF76a_-hWg86ZVQ</a:t>
            </a:r>
          </a:p>
        </p:txBody>
      </p:sp>
    </p:spTree>
    <p:extLst>
      <p:ext uri="{BB962C8B-B14F-4D97-AF65-F5344CB8AC3E}">
        <p14:creationId xmlns:p14="http://schemas.microsoft.com/office/powerpoint/2010/main" val="1077983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730442066"/>
              </p:ext>
            </p:extLst>
          </p:nvPr>
        </p:nvGraphicFramePr>
        <p:xfrm>
          <a:off x="1849454" y="656705"/>
          <a:ext cx="8857339" cy="5777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426245" y="6311900"/>
            <a:ext cx="2604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http://toyoutome.es/wp-content/uploads/2016/05/caracteristicasEmprendedores_850.jpg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577355" y="2484783"/>
            <a:ext cx="18212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https://encrypted-tbn0.gstatic.com/images?q=tbn:ANd9GcSnSiCv_Ycsydnv4gnVNhd8wY6cwK4nUDWE4sCHVvEHZAiGONnl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266122" y="5506278"/>
            <a:ext cx="1729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http://comunidad.iebschool.com/iebs/files/2014/08/como-ser-cualidades-emprendedor-exitoso.jpg</a:t>
            </a:r>
          </a:p>
        </p:txBody>
      </p:sp>
    </p:spTree>
    <p:extLst>
      <p:ext uri="{BB962C8B-B14F-4D97-AF65-F5344CB8AC3E}">
        <p14:creationId xmlns:p14="http://schemas.microsoft.com/office/powerpoint/2010/main" val="4238459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117556"/>
            <a:ext cx="12192000" cy="6975556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3032350" y="216518"/>
            <a:ext cx="6100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Perfil de un emprendedor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989072447"/>
              </p:ext>
            </p:extLst>
          </p:nvPr>
        </p:nvGraphicFramePr>
        <p:xfrm>
          <a:off x="838200" y="1919554"/>
          <a:ext cx="10744200" cy="425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147841" y="3548216"/>
            <a:ext cx="2186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http://2.bp.blogspot.com/_FTW5FRnWsZ4/TTyGJKmZ_1I/AAAAAAAAAAo/CjzmdVsc0RM/s1600/emprendedores.jpg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310669" y="3386634"/>
            <a:ext cx="20673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https://1.bp.blogspot.com/-1G4Ncyz42AM/U7EpLuBK7lI/AAAAAAAAKzw/5NwzJuJb3Yw/s1600/I-Need-To-Make-Money-Fast1.jpg</a:t>
            </a:r>
          </a:p>
        </p:txBody>
      </p:sp>
      <p:sp>
        <p:nvSpPr>
          <p:cNvPr id="13" name="AutoShape 10" descr="Resultado de imagen para autonom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8354227" y="3515771"/>
            <a:ext cx="234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https://image.slidesharecdn.com/autonomia-130718134331-phpapp01/95/autonomia-1-638.jpg?cb=1374155091</a:t>
            </a:r>
          </a:p>
        </p:txBody>
      </p:sp>
    </p:spTree>
    <p:extLst>
      <p:ext uri="{BB962C8B-B14F-4D97-AF65-F5344CB8AC3E}">
        <p14:creationId xmlns:p14="http://schemas.microsoft.com/office/powerpoint/2010/main" val="2009456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-92618"/>
            <a:ext cx="12192000" cy="6950618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854433511"/>
              </p:ext>
            </p:extLst>
          </p:nvPr>
        </p:nvGraphicFramePr>
        <p:xfrm>
          <a:off x="1392254" y="1262145"/>
          <a:ext cx="9820032" cy="4631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AutoShape 6" descr="Resultado de imagen para ENFRENTA RIESGOS PLANIFIC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2774163" y="3211344"/>
            <a:ext cx="1292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https://www.itmplatform.com/lib/uploads/42852385_m.jpg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339880" y="3057455"/>
            <a:ext cx="2047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https://hips.hearstapps.com/es.h-cdn.co/empes/images/emprendedores/gestion/habilidades-emprendedor-exito/1855593-1-esl-ES/las-20-habilidades-que-necesitas-para-tener-exito-como-emprendedor.jpg?resize=480:*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8447475" y="3108026"/>
            <a:ext cx="1514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http://imagenes.universia.net/gc/net/images/consejos-profesionales/o/or/org/organizacion.jpg</a:t>
            </a:r>
          </a:p>
        </p:txBody>
      </p:sp>
    </p:spTree>
    <p:extLst>
      <p:ext uri="{BB962C8B-B14F-4D97-AF65-F5344CB8AC3E}">
        <p14:creationId xmlns:p14="http://schemas.microsoft.com/office/powerpoint/2010/main" val="15638058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00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1645</Words>
  <Application>Microsoft Office PowerPoint</Application>
  <PresentationFormat>Panorámica</PresentationFormat>
  <Paragraphs>359</Paragraphs>
  <Slides>49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Beats</dc:creator>
  <cp:lastModifiedBy>Cotera</cp:lastModifiedBy>
  <cp:revision>85</cp:revision>
  <dcterms:created xsi:type="dcterms:W3CDTF">2019-09-24T17:21:47Z</dcterms:created>
  <dcterms:modified xsi:type="dcterms:W3CDTF">2019-09-26T21:17:39Z</dcterms:modified>
</cp:coreProperties>
</file>