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311" r:id="rId7"/>
    <p:sldId id="312" r:id="rId8"/>
    <p:sldId id="313" r:id="rId9"/>
    <p:sldId id="261" r:id="rId10"/>
    <p:sldId id="262" r:id="rId11"/>
    <p:sldId id="263" r:id="rId12"/>
    <p:sldId id="264" r:id="rId13"/>
    <p:sldId id="265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1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88" d="100"/>
          <a:sy n="88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4094B9-287C-45A6-B588-AB411C86492A}" type="doc">
      <dgm:prSet loTypeId="urn:microsoft.com/office/officeart/2005/8/layout/cycle7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69207A6C-CBD8-4205-BC38-78A92683A3C0}">
      <dgm:prSet phldrT="[Texto]" custT="1"/>
      <dgm:spPr/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Conjunto de procedimientos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CA61A4-3320-4415-AF51-E9E06ED24DDA}" type="parTrans" cxnId="{97AC92FB-CFFC-4858-9D05-8908150CD90F}">
      <dgm:prSet/>
      <dgm:spPr/>
      <dgm:t>
        <a:bodyPr/>
        <a:lstStyle/>
        <a:p>
          <a:pPr algn="ctr"/>
          <a:endParaRPr lang="es-ES" sz="1800"/>
        </a:p>
      </dgm:t>
    </dgm:pt>
    <dgm:pt modelId="{CC450F20-A1F6-442A-A782-34D727A5C45E}" type="sibTrans" cxnId="{97AC92FB-CFFC-4858-9D05-8908150CD90F}">
      <dgm:prSet custT="1"/>
      <dgm:spPr/>
      <dgm:t>
        <a:bodyPr/>
        <a:lstStyle/>
        <a:p>
          <a:pPr algn="ctr"/>
          <a:endParaRPr lang="es-ES" sz="1800"/>
        </a:p>
      </dgm:t>
    </dgm:pt>
    <dgm:pt modelId="{E25EF490-514F-460F-9697-E09E702946E1}">
      <dgm:prSet phldrT="[Texto]" custT="1"/>
      <dgm:spPr/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Destreza habilidad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CEFEF7-8954-4087-B8B3-8EA57425DD61}" type="parTrans" cxnId="{BF4B3729-48E2-49BF-98C4-431B8269858C}">
      <dgm:prSet/>
      <dgm:spPr/>
      <dgm:t>
        <a:bodyPr/>
        <a:lstStyle/>
        <a:p>
          <a:pPr algn="ctr"/>
          <a:endParaRPr lang="es-ES" sz="1800"/>
        </a:p>
      </dgm:t>
    </dgm:pt>
    <dgm:pt modelId="{51CFCD5D-9808-4CEF-B1A6-347A17235CD5}" type="sibTrans" cxnId="{BF4B3729-48E2-49BF-98C4-431B8269858C}">
      <dgm:prSet custT="1"/>
      <dgm:spPr/>
      <dgm:t>
        <a:bodyPr/>
        <a:lstStyle/>
        <a:p>
          <a:pPr algn="ctr"/>
          <a:endParaRPr lang="es-ES" sz="1800"/>
        </a:p>
      </dgm:t>
    </dgm:pt>
    <dgm:pt modelId="{7D37000A-1DF3-4DD9-8B0B-DD945F241A90}">
      <dgm:prSet phldrT="[Texto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endParaRPr lang="es-ES" sz="1800" dirty="0" smtClean="0"/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Actividad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o conjunto de actividades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4B02D4-174B-4956-A918-91857BF56142}" type="parTrans" cxnId="{445BF32E-928A-4CFC-A66B-FE67ED415910}">
      <dgm:prSet/>
      <dgm:spPr/>
      <dgm:t>
        <a:bodyPr/>
        <a:lstStyle/>
        <a:p>
          <a:pPr algn="ctr"/>
          <a:endParaRPr lang="es-ES" sz="1800"/>
        </a:p>
      </dgm:t>
    </dgm:pt>
    <dgm:pt modelId="{7E7353B7-DF14-49D6-AFAD-6FC10B6AC3A6}" type="sibTrans" cxnId="{445BF32E-928A-4CFC-A66B-FE67ED415910}">
      <dgm:prSet custT="1"/>
      <dgm:spPr/>
      <dgm:t>
        <a:bodyPr/>
        <a:lstStyle/>
        <a:p>
          <a:pPr algn="ctr"/>
          <a:endParaRPr lang="es-ES" sz="1800"/>
        </a:p>
      </dgm:t>
    </dgm:pt>
    <dgm:pt modelId="{F3742AAC-1AEB-461A-9A58-CA39B1548C30}">
      <dgm:prSet phldrT="[Texto]" custT="1"/>
      <dgm:spPr/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Desarrolladas por aprendizaje y la experiencia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4C7D4A-9F2E-4D2A-B6CE-942442E4EBB3}" type="parTrans" cxnId="{51B2972A-8CBD-4640-8DAB-B90B6A1F73E6}">
      <dgm:prSet/>
      <dgm:spPr/>
      <dgm:t>
        <a:bodyPr/>
        <a:lstStyle/>
        <a:p>
          <a:pPr algn="ctr"/>
          <a:endParaRPr lang="es-ES" sz="1800"/>
        </a:p>
      </dgm:t>
    </dgm:pt>
    <dgm:pt modelId="{D59A5BC3-EFD3-4E30-A05B-4431DA6BE6F1}" type="sibTrans" cxnId="{51B2972A-8CBD-4640-8DAB-B90B6A1F73E6}">
      <dgm:prSet custT="1"/>
      <dgm:spPr/>
      <dgm:t>
        <a:bodyPr/>
        <a:lstStyle/>
        <a:p>
          <a:pPr algn="ctr"/>
          <a:endParaRPr lang="es-ES" sz="1800"/>
        </a:p>
      </dgm:t>
    </dgm:pt>
    <dgm:pt modelId="{C49C58E7-8DB0-478F-91BC-CBB672F31954}">
      <dgm:prSet phldrT="[Texto]" custT="1"/>
      <dgm:spPr/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Requiere llegar a un resultado determinando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573D91-C1B3-47DE-B8DD-6EDEE982C2A5}" type="parTrans" cxnId="{D63DEFE4-24E6-4FBD-B47F-5F94B7111AF6}">
      <dgm:prSet/>
      <dgm:spPr/>
      <dgm:t>
        <a:bodyPr/>
        <a:lstStyle/>
        <a:p>
          <a:pPr algn="ctr"/>
          <a:endParaRPr lang="es-ES" sz="1800"/>
        </a:p>
      </dgm:t>
    </dgm:pt>
    <dgm:pt modelId="{857BFBC7-1A80-474A-AC86-9C7B1E72FEEA}" type="sibTrans" cxnId="{D63DEFE4-24E6-4FBD-B47F-5F94B7111AF6}">
      <dgm:prSet custT="1"/>
      <dgm:spPr/>
      <dgm:t>
        <a:bodyPr/>
        <a:lstStyle/>
        <a:p>
          <a:pPr algn="ctr"/>
          <a:endParaRPr lang="es-ES" sz="1800"/>
        </a:p>
      </dgm:t>
    </dgm:pt>
    <dgm:pt modelId="{FDD3890C-48D2-4683-8C3A-922573806DD8}" type="pres">
      <dgm:prSet presAssocID="{5C4094B9-287C-45A6-B588-AB411C86492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DA3CCFE-8D50-422E-BF3B-480BB5A954DA}" type="pres">
      <dgm:prSet presAssocID="{69207A6C-CBD8-4205-BC38-78A92683A3C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DFB9D9-EAED-4EEC-BFB5-FA1903B6F350}" type="pres">
      <dgm:prSet presAssocID="{CC450F20-A1F6-442A-A782-34D727A5C45E}" presName="sibTrans" presStyleLbl="sibTrans2D1" presStyleIdx="0" presStyleCnt="5"/>
      <dgm:spPr/>
      <dgm:t>
        <a:bodyPr/>
        <a:lstStyle/>
        <a:p>
          <a:endParaRPr lang="es-ES"/>
        </a:p>
      </dgm:t>
    </dgm:pt>
    <dgm:pt modelId="{CDBAF9A3-7F1B-4B0B-8380-A255786FC689}" type="pres">
      <dgm:prSet presAssocID="{CC450F20-A1F6-442A-A782-34D727A5C45E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392191C4-DB13-4FDF-8BFB-89C5E18B6129}" type="pres">
      <dgm:prSet presAssocID="{E25EF490-514F-460F-9697-E09E702946E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3A8AB2-8F40-41AC-B1C1-47358AA75D0B}" type="pres">
      <dgm:prSet presAssocID="{51CFCD5D-9808-4CEF-B1A6-347A17235CD5}" presName="sibTrans" presStyleLbl="sibTrans2D1" presStyleIdx="1" presStyleCnt="5"/>
      <dgm:spPr/>
      <dgm:t>
        <a:bodyPr/>
        <a:lstStyle/>
        <a:p>
          <a:endParaRPr lang="es-ES"/>
        </a:p>
      </dgm:t>
    </dgm:pt>
    <dgm:pt modelId="{8B14C69E-BC0A-4D2E-AE7B-4236770ACB25}" type="pres">
      <dgm:prSet presAssocID="{51CFCD5D-9808-4CEF-B1A6-347A17235CD5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9F50208C-0767-41ED-8DF2-1A5BF3E8BC27}" type="pres">
      <dgm:prSet presAssocID="{7D37000A-1DF3-4DD9-8B0B-DD945F241A9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2456C1-76B4-4CC2-B908-269D786A8CC3}" type="pres">
      <dgm:prSet presAssocID="{7E7353B7-DF14-49D6-AFAD-6FC10B6AC3A6}" presName="sibTrans" presStyleLbl="sibTrans2D1" presStyleIdx="2" presStyleCnt="5"/>
      <dgm:spPr/>
      <dgm:t>
        <a:bodyPr/>
        <a:lstStyle/>
        <a:p>
          <a:endParaRPr lang="es-ES"/>
        </a:p>
      </dgm:t>
    </dgm:pt>
    <dgm:pt modelId="{A8402048-7EE5-4527-BC69-BEEC51D879BF}" type="pres">
      <dgm:prSet presAssocID="{7E7353B7-DF14-49D6-AFAD-6FC10B6AC3A6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390C2D9E-F21E-47A6-A093-8EB736BD4838}" type="pres">
      <dgm:prSet presAssocID="{F3742AAC-1AEB-461A-9A58-CA39B1548C3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D6692D-30CC-424E-817E-7F0E4D409C7B}" type="pres">
      <dgm:prSet presAssocID="{D59A5BC3-EFD3-4E30-A05B-4431DA6BE6F1}" presName="sibTrans" presStyleLbl="sibTrans2D1" presStyleIdx="3" presStyleCnt="5"/>
      <dgm:spPr/>
      <dgm:t>
        <a:bodyPr/>
        <a:lstStyle/>
        <a:p>
          <a:endParaRPr lang="es-ES"/>
        </a:p>
      </dgm:t>
    </dgm:pt>
    <dgm:pt modelId="{DB0BC4B3-6BB3-4810-AE35-F2A9168E3052}" type="pres">
      <dgm:prSet presAssocID="{D59A5BC3-EFD3-4E30-A05B-4431DA6BE6F1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839FB16D-0F96-46C2-B3FA-9839536AA44C}" type="pres">
      <dgm:prSet presAssocID="{C49C58E7-8DB0-478F-91BC-CBB672F3195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B61FB51-75F8-443B-9AA4-13EAB969ADCF}" type="pres">
      <dgm:prSet presAssocID="{857BFBC7-1A80-474A-AC86-9C7B1E72FEEA}" presName="sibTrans" presStyleLbl="sibTrans2D1" presStyleIdx="4" presStyleCnt="5"/>
      <dgm:spPr/>
      <dgm:t>
        <a:bodyPr/>
        <a:lstStyle/>
        <a:p>
          <a:endParaRPr lang="es-ES"/>
        </a:p>
      </dgm:t>
    </dgm:pt>
    <dgm:pt modelId="{D9D0E9BB-9F78-4D61-95B9-C6BC3AE66AE3}" type="pres">
      <dgm:prSet presAssocID="{857BFBC7-1A80-474A-AC86-9C7B1E72FEEA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94E8229B-A3C3-49A4-B34A-0FD1AA08A9A7}" type="presOf" srcId="{7E7353B7-DF14-49D6-AFAD-6FC10B6AC3A6}" destId="{A8402048-7EE5-4527-BC69-BEEC51D879BF}" srcOrd="1" destOrd="0" presId="urn:microsoft.com/office/officeart/2005/8/layout/cycle7"/>
    <dgm:cxn modelId="{51B2972A-8CBD-4640-8DAB-B90B6A1F73E6}" srcId="{5C4094B9-287C-45A6-B588-AB411C86492A}" destId="{F3742AAC-1AEB-461A-9A58-CA39B1548C30}" srcOrd="3" destOrd="0" parTransId="{8E4C7D4A-9F2E-4D2A-B6CE-942442E4EBB3}" sibTransId="{D59A5BC3-EFD3-4E30-A05B-4431DA6BE6F1}"/>
    <dgm:cxn modelId="{25913BB5-E4DF-4128-9F7E-5518EFC47BD2}" type="presOf" srcId="{E25EF490-514F-460F-9697-E09E702946E1}" destId="{392191C4-DB13-4FDF-8BFB-89C5E18B6129}" srcOrd="0" destOrd="0" presId="urn:microsoft.com/office/officeart/2005/8/layout/cycle7"/>
    <dgm:cxn modelId="{69E22A3A-21E0-48CB-BF55-005A447C63E7}" type="presOf" srcId="{D59A5BC3-EFD3-4E30-A05B-4431DA6BE6F1}" destId="{DB0BC4B3-6BB3-4810-AE35-F2A9168E3052}" srcOrd="1" destOrd="0" presId="urn:microsoft.com/office/officeart/2005/8/layout/cycle7"/>
    <dgm:cxn modelId="{93C179C1-D3D4-44A7-BA4E-79CFFCB44ABF}" type="presOf" srcId="{C49C58E7-8DB0-478F-91BC-CBB672F31954}" destId="{839FB16D-0F96-46C2-B3FA-9839536AA44C}" srcOrd="0" destOrd="0" presId="urn:microsoft.com/office/officeart/2005/8/layout/cycle7"/>
    <dgm:cxn modelId="{3BD6648C-FA2B-47AC-9D3D-494B2E018142}" type="presOf" srcId="{CC450F20-A1F6-442A-A782-34D727A5C45E}" destId="{CDBAF9A3-7F1B-4B0B-8380-A255786FC689}" srcOrd="1" destOrd="0" presId="urn:microsoft.com/office/officeart/2005/8/layout/cycle7"/>
    <dgm:cxn modelId="{6B89B43D-BFD0-4830-AA1C-148558BFE5FC}" type="presOf" srcId="{5C4094B9-287C-45A6-B588-AB411C86492A}" destId="{FDD3890C-48D2-4683-8C3A-922573806DD8}" srcOrd="0" destOrd="0" presId="urn:microsoft.com/office/officeart/2005/8/layout/cycle7"/>
    <dgm:cxn modelId="{C1685BEB-AE14-4F36-B565-29962EB1FDAF}" type="presOf" srcId="{7E7353B7-DF14-49D6-AFAD-6FC10B6AC3A6}" destId="{732456C1-76B4-4CC2-B908-269D786A8CC3}" srcOrd="0" destOrd="0" presId="urn:microsoft.com/office/officeart/2005/8/layout/cycle7"/>
    <dgm:cxn modelId="{445BF32E-928A-4CFC-A66B-FE67ED415910}" srcId="{5C4094B9-287C-45A6-B588-AB411C86492A}" destId="{7D37000A-1DF3-4DD9-8B0B-DD945F241A90}" srcOrd="2" destOrd="0" parTransId="{664B02D4-174B-4956-A918-91857BF56142}" sibTransId="{7E7353B7-DF14-49D6-AFAD-6FC10B6AC3A6}"/>
    <dgm:cxn modelId="{0D57F387-8485-4ADD-9076-760B472E3A5C}" type="presOf" srcId="{7D37000A-1DF3-4DD9-8B0B-DD945F241A90}" destId="{9F50208C-0767-41ED-8DF2-1A5BF3E8BC27}" srcOrd="0" destOrd="0" presId="urn:microsoft.com/office/officeart/2005/8/layout/cycle7"/>
    <dgm:cxn modelId="{D63DEFE4-24E6-4FBD-B47F-5F94B7111AF6}" srcId="{5C4094B9-287C-45A6-B588-AB411C86492A}" destId="{C49C58E7-8DB0-478F-91BC-CBB672F31954}" srcOrd="4" destOrd="0" parTransId="{D3573D91-C1B3-47DE-B8DD-6EDEE982C2A5}" sibTransId="{857BFBC7-1A80-474A-AC86-9C7B1E72FEEA}"/>
    <dgm:cxn modelId="{273B6A5C-051D-4707-9EAB-9C86DD57E736}" type="presOf" srcId="{857BFBC7-1A80-474A-AC86-9C7B1E72FEEA}" destId="{D9D0E9BB-9F78-4D61-95B9-C6BC3AE66AE3}" srcOrd="1" destOrd="0" presId="urn:microsoft.com/office/officeart/2005/8/layout/cycle7"/>
    <dgm:cxn modelId="{099BAF72-DF9F-452F-A572-39DD746B85CD}" type="presOf" srcId="{51CFCD5D-9808-4CEF-B1A6-347A17235CD5}" destId="{413A8AB2-8F40-41AC-B1C1-47358AA75D0B}" srcOrd="0" destOrd="0" presId="urn:microsoft.com/office/officeart/2005/8/layout/cycle7"/>
    <dgm:cxn modelId="{2B432CA4-DCF8-481D-8C8A-D10AFB6280C7}" type="presOf" srcId="{857BFBC7-1A80-474A-AC86-9C7B1E72FEEA}" destId="{BB61FB51-75F8-443B-9AA4-13EAB969ADCF}" srcOrd="0" destOrd="0" presId="urn:microsoft.com/office/officeart/2005/8/layout/cycle7"/>
    <dgm:cxn modelId="{E1FB5542-38A5-4827-B7B2-20D3FCC96122}" type="presOf" srcId="{51CFCD5D-9808-4CEF-B1A6-347A17235CD5}" destId="{8B14C69E-BC0A-4D2E-AE7B-4236770ACB25}" srcOrd="1" destOrd="0" presId="urn:microsoft.com/office/officeart/2005/8/layout/cycle7"/>
    <dgm:cxn modelId="{96AB19CA-41A5-4DD7-B9B6-C0ECFE412139}" type="presOf" srcId="{D59A5BC3-EFD3-4E30-A05B-4431DA6BE6F1}" destId="{6ED6692D-30CC-424E-817E-7F0E4D409C7B}" srcOrd="0" destOrd="0" presId="urn:microsoft.com/office/officeart/2005/8/layout/cycle7"/>
    <dgm:cxn modelId="{5228D02C-CE41-4740-9270-AACF460914CB}" type="presOf" srcId="{69207A6C-CBD8-4205-BC38-78A92683A3C0}" destId="{4DA3CCFE-8D50-422E-BF3B-480BB5A954DA}" srcOrd="0" destOrd="0" presId="urn:microsoft.com/office/officeart/2005/8/layout/cycle7"/>
    <dgm:cxn modelId="{872BA746-4005-4C91-A315-EDD6AB3EBFE0}" type="presOf" srcId="{CC450F20-A1F6-442A-A782-34D727A5C45E}" destId="{A8DFB9D9-EAED-4EEC-BFB5-FA1903B6F350}" srcOrd="0" destOrd="0" presId="urn:microsoft.com/office/officeart/2005/8/layout/cycle7"/>
    <dgm:cxn modelId="{018B9D2A-A470-4643-BAD5-D78C1FD4C697}" type="presOf" srcId="{F3742AAC-1AEB-461A-9A58-CA39B1548C30}" destId="{390C2D9E-F21E-47A6-A093-8EB736BD4838}" srcOrd="0" destOrd="0" presId="urn:microsoft.com/office/officeart/2005/8/layout/cycle7"/>
    <dgm:cxn modelId="{97AC92FB-CFFC-4858-9D05-8908150CD90F}" srcId="{5C4094B9-287C-45A6-B588-AB411C86492A}" destId="{69207A6C-CBD8-4205-BC38-78A92683A3C0}" srcOrd="0" destOrd="0" parTransId="{62CA61A4-3320-4415-AF51-E9E06ED24DDA}" sibTransId="{CC450F20-A1F6-442A-A782-34D727A5C45E}"/>
    <dgm:cxn modelId="{BF4B3729-48E2-49BF-98C4-431B8269858C}" srcId="{5C4094B9-287C-45A6-B588-AB411C86492A}" destId="{E25EF490-514F-460F-9697-E09E702946E1}" srcOrd="1" destOrd="0" parTransId="{DECEFEF7-8954-4087-B8B3-8EA57425DD61}" sibTransId="{51CFCD5D-9808-4CEF-B1A6-347A17235CD5}"/>
    <dgm:cxn modelId="{9CFAA1E9-C085-4A96-B78C-A3EA4921B55F}" type="presParOf" srcId="{FDD3890C-48D2-4683-8C3A-922573806DD8}" destId="{4DA3CCFE-8D50-422E-BF3B-480BB5A954DA}" srcOrd="0" destOrd="0" presId="urn:microsoft.com/office/officeart/2005/8/layout/cycle7"/>
    <dgm:cxn modelId="{1083C6F1-5812-434D-AC9B-03B493647FCD}" type="presParOf" srcId="{FDD3890C-48D2-4683-8C3A-922573806DD8}" destId="{A8DFB9D9-EAED-4EEC-BFB5-FA1903B6F350}" srcOrd="1" destOrd="0" presId="urn:microsoft.com/office/officeart/2005/8/layout/cycle7"/>
    <dgm:cxn modelId="{E471D02E-16A4-44D4-A3CC-F61E7D6E7E78}" type="presParOf" srcId="{A8DFB9D9-EAED-4EEC-BFB5-FA1903B6F350}" destId="{CDBAF9A3-7F1B-4B0B-8380-A255786FC689}" srcOrd="0" destOrd="0" presId="urn:microsoft.com/office/officeart/2005/8/layout/cycle7"/>
    <dgm:cxn modelId="{F0D5E5CA-4FF4-4684-95BD-ACE4D7CD9677}" type="presParOf" srcId="{FDD3890C-48D2-4683-8C3A-922573806DD8}" destId="{392191C4-DB13-4FDF-8BFB-89C5E18B6129}" srcOrd="2" destOrd="0" presId="urn:microsoft.com/office/officeart/2005/8/layout/cycle7"/>
    <dgm:cxn modelId="{B7303E3C-29B5-4950-95AC-DB837A89FEC8}" type="presParOf" srcId="{FDD3890C-48D2-4683-8C3A-922573806DD8}" destId="{413A8AB2-8F40-41AC-B1C1-47358AA75D0B}" srcOrd="3" destOrd="0" presId="urn:microsoft.com/office/officeart/2005/8/layout/cycle7"/>
    <dgm:cxn modelId="{2A40C745-1D3B-427D-9771-F53EA76DC42D}" type="presParOf" srcId="{413A8AB2-8F40-41AC-B1C1-47358AA75D0B}" destId="{8B14C69E-BC0A-4D2E-AE7B-4236770ACB25}" srcOrd="0" destOrd="0" presId="urn:microsoft.com/office/officeart/2005/8/layout/cycle7"/>
    <dgm:cxn modelId="{6FEB4C09-8E73-41CD-B0BD-871C09724B51}" type="presParOf" srcId="{FDD3890C-48D2-4683-8C3A-922573806DD8}" destId="{9F50208C-0767-41ED-8DF2-1A5BF3E8BC27}" srcOrd="4" destOrd="0" presId="urn:microsoft.com/office/officeart/2005/8/layout/cycle7"/>
    <dgm:cxn modelId="{69A56B5B-89C3-4ECD-B853-A5C583C3696F}" type="presParOf" srcId="{FDD3890C-48D2-4683-8C3A-922573806DD8}" destId="{732456C1-76B4-4CC2-B908-269D786A8CC3}" srcOrd="5" destOrd="0" presId="urn:microsoft.com/office/officeart/2005/8/layout/cycle7"/>
    <dgm:cxn modelId="{F8175AF9-EA6F-450B-AA73-EC4B812E0616}" type="presParOf" srcId="{732456C1-76B4-4CC2-B908-269D786A8CC3}" destId="{A8402048-7EE5-4527-BC69-BEEC51D879BF}" srcOrd="0" destOrd="0" presId="urn:microsoft.com/office/officeart/2005/8/layout/cycle7"/>
    <dgm:cxn modelId="{4A6C0C71-A0FA-4BDA-9C7C-B76976B4977B}" type="presParOf" srcId="{FDD3890C-48D2-4683-8C3A-922573806DD8}" destId="{390C2D9E-F21E-47A6-A093-8EB736BD4838}" srcOrd="6" destOrd="0" presId="urn:microsoft.com/office/officeart/2005/8/layout/cycle7"/>
    <dgm:cxn modelId="{40AF19B4-1D27-4A84-BABE-B9857B86A90A}" type="presParOf" srcId="{FDD3890C-48D2-4683-8C3A-922573806DD8}" destId="{6ED6692D-30CC-424E-817E-7F0E4D409C7B}" srcOrd="7" destOrd="0" presId="urn:microsoft.com/office/officeart/2005/8/layout/cycle7"/>
    <dgm:cxn modelId="{36C563C1-519A-4351-988C-B13DB5C64E30}" type="presParOf" srcId="{6ED6692D-30CC-424E-817E-7F0E4D409C7B}" destId="{DB0BC4B3-6BB3-4810-AE35-F2A9168E3052}" srcOrd="0" destOrd="0" presId="urn:microsoft.com/office/officeart/2005/8/layout/cycle7"/>
    <dgm:cxn modelId="{0BFF3D52-DCC9-47CB-AADE-059BA43A6327}" type="presParOf" srcId="{FDD3890C-48D2-4683-8C3A-922573806DD8}" destId="{839FB16D-0F96-46C2-B3FA-9839536AA44C}" srcOrd="8" destOrd="0" presId="urn:microsoft.com/office/officeart/2005/8/layout/cycle7"/>
    <dgm:cxn modelId="{95B4E590-519F-49AF-990F-86E51592E6B6}" type="presParOf" srcId="{FDD3890C-48D2-4683-8C3A-922573806DD8}" destId="{BB61FB51-75F8-443B-9AA4-13EAB969ADCF}" srcOrd="9" destOrd="0" presId="urn:microsoft.com/office/officeart/2005/8/layout/cycle7"/>
    <dgm:cxn modelId="{1713E206-F9E2-4EE5-840E-E31E294EA44A}" type="presParOf" srcId="{BB61FB51-75F8-443B-9AA4-13EAB969ADCF}" destId="{D9D0E9BB-9F78-4D61-95B9-C6BC3AE66AE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F9158D-C349-44C5-817C-844B007C74CC}" type="doc">
      <dgm:prSet loTypeId="urn:microsoft.com/office/officeart/2005/8/layout/orgChart1" loCatId="hierarchy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1530CB4-4C1C-4969-9A10-FABD1867AEE7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productivo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344FB8-3D98-4F4E-B56C-BE5ACE3084B2}" type="parTrans" cxnId="{DA8B6617-9BEB-4B80-9EB3-99600C281A60}">
      <dgm:prSet/>
      <dgm:spPr/>
      <dgm:t>
        <a:bodyPr/>
        <a:lstStyle/>
        <a:p>
          <a:endParaRPr lang="es-MX"/>
        </a:p>
      </dgm:t>
    </dgm:pt>
    <dgm:pt modelId="{D537F472-3AB2-472C-BD91-74E1C21BAF17}" type="sibTrans" cxnId="{DA8B6617-9BEB-4B80-9EB3-99600C281A60}">
      <dgm:prSet/>
      <dgm:spPr/>
      <dgm:t>
        <a:bodyPr/>
        <a:lstStyle/>
        <a:p>
          <a:endParaRPr lang="es-MX"/>
        </a:p>
      </dgm:t>
    </dgm:pt>
    <dgm:pt modelId="{D877906A-BDB0-4894-9249-351598281E9A}" type="asst">
      <dgm:prSet phldrT="[Texto]"/>
      <dgm:spPr/>
      <dgm:t>
        <a:bodyPr/>
        <a:lstStyle/>
        <a:p>
          <a:pPr algn="just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necesitan para el bien o servicio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923207-3ED2-4740-A3D9-0F23D43852C0}" type="parTrans" cxnId="{8465C0CC-E979-46B7-8C4F-DAFB907D48FD}">
      <dgm:prSet/>
      <dgm:spPr/>
      <dgm:t>
        <a:bodyPr/>
        <a:lstStyle/>
        <a:p>
          <a:endParaRPr lang="es-MX"/>
        </a:p>
      </dgm:t>
    </dgm:pt>
    <dgm:pt modelId="{3B9C04EF-FE8D-46B3-96A7-84E2358F5D1A}" type="sibTrans" cxnId="{8465C0CC-E979-46B7-8C4F-DAFB907D48FD}">
      <dgm:prSet/>
      <dgm:spPr/>
      <dgm:t>
        <a:bodyPr/>
        <a:lstStyle/>
        <a:p>
          <a:endParaRPr lang="es-MX"/>
        </a:p>
      </dgm:t>
    </dgm:pt>
    <dgm:pt modelId="{16CC1F8B-6491-4F57-A224-3817C27594A4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Mano de obra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2062A1-1055-47E0-94AC-76ABA6B8D6CC}" type="parTrans" cxnId="{6E4DFC1C-372B-4EEA-AB01-635FFD80A49C}">
      <dgm:prSet/>
      <dgm:spPr/>
      <dgm:t>
        <a:bodyPr/>
        <a:lstStyle/>
        <a:p>
          <a:endParaRPr lang="es-MX"/>
        </a:p>
      </dgm:t>
    </dgm:pt>
    <dgm:pt modelId="{282935A8-6E51-4A5A-B959-3B59DF384048}" type="sibTrans" cxnId="{6E4DFC1C-372B-4EEA-AB01-635FFD80A49C}">
      <dgm:prSet/>
      <dgm:spPr/>
      <dgm:t>
        <a:bodyPr/>
        <a:lstStyle/>
        <a:p>
          <a:endParaRPr lang="es-MX"/>
        </a:p>
      </dgm:t>
    </dgm:pt>
    <dgm:pt modelId="{290C7187-BA09-4BED-8995-5C974606E8E8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Capital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EFB236-735F-457C-A5FC-B8BA3E9C5CAC}" type="parTrans" cxnId="{0F5136C9-EFAB-4D85-814A-C74B75C46EE4}">
      <dgm:prSet/>
      <dgm:spPr/>
      <dgm:t>
        <a:bodyPr/>
        <a:lstStyle/>
        <a:p>
          <a:endParaRPr lang="es-MX"/>
        </a:p>
      </dgm:t>
    </dgm:pt>
    <dgm:pt modelId="{C88BAA92-B73E-4484-A055-50D7B196506B}" type="sibTrans" cxnId="{0F5136C9-EFAB-4D85-814A-C74B75C46EE4}">
      <dgm:prSet/>
      <dgm:spPr/>
      <dgm:t>
        <a:bodyPr/>
        <a:lstStyle/>
        <a:p>
          <a:endParaRPr lang="es-MX"/>
        </a:p>
      </dgm:t>
    </dgm:pt>
    <dgm:pt modelId="{A5B2463D-CFFE-491C-BCCA-AF90C3221300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Material 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AC2209-5523-4027-9D33-6BEF1C547F25}" type="parTrans" cxnId="{B8D93E91-B245-4C2E-B350-C5345F5BE7DD}">
      <dgm:prSet/>
      <dgm:spPr/>
      <dgm:t>
        <a:bodyPr/>
        <a:lstStyle/>
        <a:p>
          <a:endParaRPr lang="es-MX"/>
        </a:p>
      </dgm:t>
    </dgm:pt>
    <dgm:pt modelId="{8BD42F0F-E285-482E-871C-537289842384}" type="sibTrans" cxnId="{B8D93E91-B245-4C2E-B350-C5345F5BE7DD}">
      <dgm:prSet/>
      <dgm:spPr/>
      <dgm:t>
        <a:bodyPr/>
        <a:lstStyle/>
        <a:p>
          <a:endParaRPr lang="es-MX"/>
        </a:p>
      </dgm:t>
    </dgm:pt>
    <dgm:pt modelId="{0CB3D192-5C48-4764-B258-4B63A0585B6C}" type="pres">
      <dgm:prSet presAssocID="{18F9158D-C349-44C5-817C-844B007C74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46B3EAC0-A56E-4DC4-A214-25AD402EFA5C}" type="pres">
      <dgm:prSet presAssocID="{21530CB4-4C1C-4969-9A10-FABD1867AEE7}" presName="hierRoot1" presStyleCnt="0">
        <dgm:presLayoutVars>
          <dgm:hierBranch val="init"/>
        </dgm:presLayoutVars>
      </dgm:prSet>
      <dgm:spPr/>
    </dgm:pt>
    <dgm:pt modelId="{0D25605F-1C4A-4E58-9827-1EA5A2B9D278}" type="pres">
      <dgm:prSet presAssocID="{21530CB4-4C1C-4969-9A10-FABD1867AEE7}" presName="rootComposite1" presStyleCnt="0"/>
      <dgm:spPr/>
    </dgm:pt>
    <dgm:pt modelId="{FD9C3B6E-CC67-476A-9907-E21344E44A00}" type="pres">
      <dgm:prSet presAssocID="{21530CB4-4C1C-4969-9A10-FABD1867AEE7}" presName="rootText1" presStyleLbl="node0" presStyleIdx="0" presStyleCnt="1" custLinFactNeighborX="-3553" custLinFactNeighborY="-11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F5FB2E3-8DF2-427A-8AB4-84B8C52904DC}" type="pres">
      <dgm:prSet presAssocID="{21530CB4-4C1C-4969-9A10-FABD1867AEE7}" presName="rootConnector1" presStyleLbl="node1" presStyleIdx="0" presStyleCnt="0"/>
      <dgm:spPr/>
      <dgm:t>
        <a:bodyPr/>
        <a:lstStyle/>
        <a:p>
          <a:endParaRPr lang="es-ES"/>
        </a:p>
      </dgm:t>
    </dgm:pt>
    <dgm:pt modelId="{EBC16C67-0FF2-447E-A4F7-8FDA5F0470ED}" type="pres">
      <dgm:prSet presAssocID="{21530CB4-4C1C-4969-9A10-FABD1867AEE7}" presName="hierChild2" presStyleCnt="0"/>
      <dgm:spPr/>
    </dgm:pt>
    <dgm:pt modelId="{511AFB4C-F1BD-48BC-B1C4-721EAD013943}" type="pres">
      <dgm:prSet presAssocID="{F52062A1-1055-47E0-94AC-76ABA6B8D6CC}" presName="Name37" presStyleLbl="parChTrans1D2" presStyleIdx="0" presStyleCnt="4"/>
      <dgm:spPr/>
      <dgm:t>
        <a:bodyPr/>
        <a:lstStyle/>
        <a:p>
          <a:endParaRPr lang="es-ES"/>
        </a:p>
      </dgm:t>
    </dgm:pt>
    <dgm:pt modelId="{D72EDBE8-3F85-46D9-8E25-5487EA4151A7}" type="pres">
      <dgm:prSet presAssocID="{16CC1F8B-6491-4F57-A224-3817C27594A4}" presName="hierRoot2" presStyleCnt="0">
        <dgm:presLayoutVars>
          <dgm:hierBranch val="init"/>
        </dgm:presLayoutVars>
      </dgm:prSet>
      <dgm:spPr/>
    </dgm:pt>
    <dgm:pt modelId="{C34AC171-9BA9-42DF-9822-5F392B774680}" type="pres">
      <dgm:prSet presAssocID="{16CC1F8B-6491-4F57-A224-3817C27594A4}" presName="rootComposite" presStyleCnt="0"/>
      <dgm:spPr/>
    </dgm:pt>
    <dgm:pt modelId="{CD2C02C8-A71B-45B0-86CD-6EC5E6A9491E}" type="pres">
      <dgm:prSet presAssocID="{16CC1F8B-6491-4F57-A224-3817C27594A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FF6A527-6810-4C80-9EFD-08F9A8F6ECD3}" type="pres">
      <dgm:prSet presAssocID="{16CC1F8B-6491-4F57-A224-3817C27594A4}" presName="rootConnector" presStyleLbl="node2" presStyleIdx="0" presStyleCnt="3"/>
      <dgm:spPr/>
      <dgm:t>
        <a:bodyPr/>
        <a:lstStyle/>
        <a:p>
          <a:endParaRPr lang="es-ES"/>
        </a:p>
      </dgm:t>
    </dgm:pt>
    <dgm:pt modelId="{62EBED8E-BA97-4660-BEBD-F9A62556C22D}" type="pres">
      <dgm:prSet presAssocID="{16CC1F8B-6491-4F57-A224-3817C27594A4}" presName="hierChild4" presStyleCnt="0"/>
      <dgm:spPr/>
    </dgm:pt>
    <dgm:pt modelId="{30752DCE-4AAF-4CE8-8E67-288035CAA733}" type="pres">
      <dgm:prSet presAssocID="{16CC1F8B-6491-4F57-A224-3817C27594A4}" presName="hierChild5" presStyleCnt="0"/>
      <dgm:spPr/>
    </dgm:pt>
    <dgm:pt modelId="{5E8DC1DE-A4E4-45C0-8D1D-9150B77A1C54}" type="pres">
      <dgm:prSet presAssocID="{FDEFB236-735F-457C-A5FC-B8BA3E9C5CAC}" presName="Name37" presStyleLbl="parChTrans1D2" presStyleIdx="1" presStyleCnt="4"/>
      <dgm:spPr/>
      <dgm:t>
        <a:bodyPr/>
        <a:lstStyle/>
        <a:p>
          <a:endParaRPr lang="es-ES"/>
        </a:p>
      </dgm:t>
    </dgm:pt>
    <dgm:pt modelId="{9F5BBAEE-5545-4233-873C-E68DD545A5AC}" type="pres">
      <dgm:prSet presAssocID="{290C7187-BA09-4BED-8995-5C974606E8E8}" presName="hierRoot2" presStyleCnt="0">
        <dgm:presLayoutVars>
          <dgm:hierBranch val="init"/>
        </dgm:presLayoutVars>
      </dgm:prSet>
      <dgm:spPr/>
    </dgm:pt>
    <dgm:pt modelId="{08A1BAEB-867C-42CA-8296-9CA7BC69220A}" type="pres">
      <dgm:prSet presAssocID="{290C7187-BA09-4BED-8995-5C974606E8E8}" presName="rootComposite" presStyleCnt="0"/>
      <dgm:spPr/>
    </dgm:pt>
    <dgm:pt modelId="{7E1DA0C1-7FB8-47F0-869F-73C8437BD833}" type="pres">
      <dgm:prSet presAssocID="{290C7187-BA09-4BED-8995-5C974606E8E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4F1253E-2CE4-48EC-987D-93C8469EEFD1}" type="pres">
      <dgm:prSet presAssocID="{290C7187-BA09-4BED-8995-5C974606E8E8}" presName="rootConnector" presStyleLbl="node2" presStyleIdx="1" presStyleCnt="3"/>
      <dgm:spPr/>
      <dgm:t>
        <a:bodyPr/>
        <a:lstStyle/>
        <a:p>
          <a:endParaRPr lang="es-ES"/>
        </a:p>
      </dgm:t>
    </dgm:pt>
    <dgm:pt modelId="{C522123A-4085-4535-8D3E-434C55FDC566}" type="pres">
      <dgm:prSet presAssocID="{290C7187-BA09-4BED-8995-5C974606E8E8}" presName="hierChild4" presStyleCnt="0"/>
      <dgm:spPr/>
    </dgm:pt>
    <dgm:pt modelId="{7D3A7236-F9B0-4952-8A11-AC02F353C46B}" type="pres">
      <dgm:prSet presAssocID="{290C7187-BA09-4BED-8995-5C974606E8E8}" presName="hierChild5" presStyleCnt="0"/>
      <dgm:spPr/>
    </dgm:pt>
    <dgm:pt modelId="{47C22531-1D06-45D6-90C5-BB0742311E8C}" type="pres">
      <dgm:prSet presAssocID="{1BAC2209-5523-4027-9D33-6BEF1C547F25}" presName="Name37" presStyleLbl="parChTrans1D2" presStyleIdx="2" presStyleCnt="4"/>
      <dgm:spPr/>
      <dgm:t>
        <a:bodyPr/>
        <a:lstStyle/>
        <a:p>
          <a:endParaRPr lang="es-ES"/>
        </a:p>
      </dgm:t>
    </dgm:pt>
    <dgm:pt modelId="{6D1370B9-28B5-400A-AB7D-C9DE3F2A7CA6}" type="pres">
      <dgm:prSet presAssocID="{A5B2463D-CFFE-491C-BCCA-AF90C3221300}" presName="hierRoot2" presStyleCnt="0">
        <dgm:presLayoutVars>
          <dgm:hierBranch val="init"/>
        </dgm:presLayoutVars>
      </dgm:prSet>
      <dgm:spPr/>
    </dgm:pt>
    <dgm:pt modelId="{4E37842B-9D2E-4922-8906-E9DAA29ADD79}" type="pres">
      <dgm:prSet presAssocID="{A5B2463D-CFFE-491C-BCCA-AF90C3221300}" presName="rootComposite" presStyleCnt="0"/>
      <dgm:spPr/>
    </dgm:pt>
    <dgm:pt modelId="{489E7FC2-5469-456F-A753-59B5EFD0E1E4}" type="pres">
      <dgm:prSet presAssocID="{A5B2463D-CFFE-491C-BCCA-AF90C322130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A4BC3AA-80A5-46C3-931A-000BE64FB48A}" type="pres">
      <dgm:prSet presAssocID="{A5B2463D-CFFE-491C-BCCA-AF90C3221300}" presName="rootConnector" presStyleLbl="node2" presStyleIdx="2" presStyleCnt="3"/>
      <dgm:spPr/>
      <dgm:t>
        <a:bodyPr/>
        <a:lstStyle/>
        <a:p>
          <a:endParaRPr lang="es-ES"/>
        </a:p>
      </dgm:t>
    </dgm:pt>
    <dgm:pt modelId="{B2AF8DBE-43B4-4606-97E5-81150766370B}" type="pres">
      <dgm:prSet presAssocID="{A5B2463D-CFFE-491C-BCCA-AF90C3221300}" presName="hierChild4" presStyleCnt="0"/>
      <dgm:spPr/>
    </dgm:pt>
    <dgm:pt modelId="{4CC93F5E-1578-4DD9-8204-D9245C3BB5C7}" type="pres">
      <dgm:prSet presAssocID="{A5B2463D-CFFE-491C-BCCA-AF90C3221300}" presName="hierChild5" presStyleCnt="0"/>
      <dgm:spPr/>
    </dgm:pt>
    <dgm:pt modelId="{416089A4-FA3F-42B5-A43D-FCE834EE2E73}" type="pres">
      <dgm:prSet presAssocID="{21530CB4-4C1C-4969-9A10-FABD1867AEE7}" presName="hierChild3" presStyleCnt="0"/>
      <dgm:spPr/>
    </dgm:pt>
    <dgm:pt modelId="{72BE0309-5F2C-44A0-B16B-E3D6C4AB2E0E}" type="pres">
      <dgm:prSet presAssocID="{A1923207-3ED2-4740-A3D9-0F23D43852C0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43211882-DEDC-41A6-8ADB-4AF437F1A59F}" type="pres">
      <dgm:prSet presAssocID="{D877906A-BDB0-4894-9249-351598281E9A}" presName="hierRoot3" presStyleCnt="0">
        <dgm:presLayoutVars>
          <dgm:hierBranch val="init"/>
        </dgm:presLayoutVars>
      </dgm:prSet>
      <dgm:spPr/>
    </dgm:pt>
    <dgm:pt modelId="{8CEA1DC2-D2C1-4B39-AA9A-46D6B6693363}" type="pres">
      <dgm:prSet presAssocID="{D877906A-BDB0-4894-9249-351598281E9A}" presName="rootComposite3" presStyleCnt="0"/>
      <dgm:spPr/>
    </dgm:pt>
    <dgm:pt modelId="{846EAB8A-FD08-4D2D-BEC6-54118CC99C6E}" type="pres">
      <dgm:prSet presAssocID="{D877906A-BDB0-4894-9249-351598281E9A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CAE2E2B-BF6F-4A7C-9FE3-0E7586F10BCB}" type="pres">
      <dgm:prSet presAssocID="{D877906A-BDB0-4894-9249-351598281E9A}" presName="rootConnector3" presStyleLbl="asst1" presStyleIdx="0" presStyleCnt="1"/>
      <dgm:spPr/>
      <dgm:t>
        <a:bodyPr/>
        <a:lstStyle/>
        <a:p>
          <a:endParaRPr lang="es-ES"/>
        </a:p>
      </dgm:t>
    </dgm:pt>
    <dgm:pt modelId="{957C82D5-BCCD-4F83-BD85-48FA888790D4}" type="pres">
      <dgm:prSet presAssocID="{D877906A-BDB0-4894-9249-351598281E9A}" presName="hierChild6" presStyleCnt="0"/>
      <dgm:spPr/>
    </dgm:pt>
    <dgm:pt modelId="{27D2A27E-DE73-4075-8EAF-9D56FD45F020}" type="pres">
      <dgm:prSet presAssocID="{D877906A-BDB0-4894-9249-351598281E9A}" presName="hierChild7" presStyleCnt="0"/>
      <dgm:spPr/>
    </dgm:pt>
  </dgm:ptLst>
  <dgm:cxnLst>
    <dgm:cxn modelId="{DA8B6617-9BEB-4B80-9EB3-99600C281A60}" srcId="{18F9158D-C349-44C5-817C-844B007C74CC}" destId="{21530CB4-4C1C-4969-9A10-FABD1867AEE7}" srcOrd="0" destOrd="0" parTransId="{17344FB8-3D98-4F4E-B56C-BE5ACE3084B2}" sibTransId="{D537F472-3AB2-472C-BD91-74E1C21BAF17}"/>
    <dgm:cxn modelId="{B8D93E91-B245-4C2E-B350-C5345F5BE7DD}" srcId="{21530CB4-4C1C-4969-9A10-FABD1867AEE7}" destId="{A5B2463D-CFFE-491C-BCCA-AF90C3221300}" srcOrd="3" destOrd="0" parTransId="{1BAC2209-5523-4027-9D33-6BEF1C547F25}" sibTransId="{8BD42F0F-E285-482E-871C-537289842384}"/>
    <dgm:cxn modelId="{6E4DFC1C-372B-4EEA-AB01-635FFD80A49C}" srcId="{21530CB4-4C1C-4969-9A10-FABD1867AEE7}" destId="{16CC1F8B-6491-4F57-A224-3817C27594A4}" srcOrd="1" destOrd="0" parTransId="{F52062A1-1055-47E0-94AC-76ABA6B8D6CC}" sibTransId="{282935A8-6E51-4A5A-B959-3B59DF384048}"/>
    <dgm:cxn modelId="{0F5136C9-EFAB-4D85-814A-C74B75C46EE4}" srcId="{21530CB4-4C1C-4969-9A10-FABD1867AEE7}" destId="{290C7187-BA09-4BED-8995-5C974606E8E8}" srcOrd="2" destOrd="0" parTransId="{FDEFB236-735F-457C-A5FC-B8BA3E9C5CAC}" sibTransId="{C88BAA92-B73E-4484-A055-50D7B196506B}"/>
    <dgm:cxn modelId="{8465C0CC-E979-46B7-8C4F-DAFB907D48FD}" srcId="{21530CB4-4C1C-4969-9A10-FABD1867AEE7}" destId="{D877906A-BDB0-4894-9249-351598281E9A}" srcOrd="0" destOrd="0" parTransId="{A1923207-3ED2-4740-A3D9-0F23D43852C0}" sibTransId="{3B9C04EF-FE8D-46B3-96A7-84E2358F5D1A}"/>
    <dgm:cxn modelId="{B1366747-CF90-467A-8914-3A54E21AAE17}" type="presOf" srcId="{A5B2463D-CFFE-491C-BCCA-AF90C3221300}" destId="{5A4BC3AA-80A5-46C3-931A-000BE64FB48A}" srcOrd="1" destOrd="0" presId="urn:microsoft.com/office/officeart/2005/8/layout/orgChart1"/>
    <dgm:cxn modelId="{30FED44F-0927-4B0F-ACB0-28AB8BB19B6F}" type="presOf" srcId="{16CC1F8B-6491-4F57-A224-3817C27594A4}" destId="{CD2C02C8-A71B-45B0-86CD-6EC5E6A9491E}" srcOrd="0" destOrd="0" presId="urn:microsoft.com/office/officeart/2005/8/layout/orgChart1"/>
    <dgm:cxn modelId="{024AC3BF-800C-4225-8C98-64A61701DAB0}" type="presOf" srcId="{290C7187-BA09-4BED-8995-5C974606E8E8}" destId="{C4F1253E-2CE4-48EC-987D-93C8469EEFD1}" srcOrd="1" destOrd="0" presId="urn:microsoft.com/office/officeart/2005/8/layout/orgChart1"/>
    <dgm:cxn modelId="{FA4BE214-EDA4-4640-8C4C-5F8A85FD42B9}" type="presOf" srcId="{18F9158D-C349-44C5-817C-844B007C74CC}" destId="{0CB3D192-5C48-4764-B258-4B63A0585B6C}" srcOrd="0" destOrd="0" presId="urn:microsoft.com/office/officeart/2005/8/layout/orgChart1"/>
    <dgm:cxn modelId="{16CA2693-5456-4308-82A4-3013F62DEA03}" type="presOf" srcId="{F52062A1-1055-47E0-94AC-76ABA6B8D6CC}" destId="{511AFB4C-F1BD-48BC-B1C4-721EAD013943}" srcOrd="0" destOrd="0" presId="urn:microsoft.com/office/officeart/2005/8/layout/orgChart1"/>
    <dgm:cxn modelId="{83D054D5-AB64-49D9-BBBC-662DD8B9BE5E}" type="presOf" srcId="{21530CB4-4C1C-4969-9A10-FABD1867AEE7}" destId="{FD9C3B6E-CC67-476A-9907-E21344E44A00}" srcOrd="0" destOrd="0" presId="urn:microsoft.com/office/officeart/2005/8/layout/orgChart1"/>
    <dgm:cxn modelId="{59EE4DEB-44DB-4DD1-A777-8EE28A9DBF5A}" type="presOf" srcId="{16CC1F8B-6491-4F57-A224-3817C27594A4}" destId="{9FF6A527-6810-4C80-9EFD-08F9A8F6ECD3}" srcOrd="1" destOrd="0" presId="urn:microsoft.com/office/officeart/2005/8/layout/orgChart1"/>
    <dgm:cxn modelId="{C7E400FB-E3D5-470D-AF8A-7C5376D389F2}" type="presOf" srcId="{21530CB4-4C1C-4969-9A10-FABD1867AEE7}" destId="{6F5FB2E3-8DF2-427A-8AB4-84B8C52904DC}" srcOrd="1" destOrd="0" presId="urn:microsoft.com/office/officeart/2005/8/layout/orgChart1"/>
    <dgm:cxn modelId="{00E6953B-F4FD-4144-90E2-516BBAAFF46A}" type="presOf" srcId="{D877906A-BDB0-4894-9249-351598281E9A}" destId="{7CAE2E2B-BF6F-4A7C-9FE3-0E7586F10BCB}" srcOrd="1" destOrd="0" presId="urn:microsoft.com/office/officeart/2005/8/layout/orgChart1"/>
    <dgm:cxn modelId="{89C605F9-E55C-4A6D-BBF0-BE37FD3C6162}" type="presOf" srcId="{A1923207-3ED2-4740-A3D9-0F23D43852C0}" destId="{72BE0309-5F2C-44A0-B16B-E3D6C4AB2E0E}" srcOrd="0" destOrd="0" presId="urn:microsoft.com/office/officeart/2005/8/layout/orgChart1"/>
    <dgm:cxn modelId="{60772E2D-E4F8-43A5-8EE7-C1A82DAA25EB}" type="presOf" srcId="{D877906A-BDB0-4894-9249-351598281E9A}" destId="{846EAB8A-FD08-4D2D-BEC6-54118CC99C6E}" srcOrd="0" destOrd="0" presId="urn:microsoft.com/office/officeart/2005/8/layout/orgChart1"/>
    <dgm:cxn modelId="{B5F430C0-8136-479B-A054-6AC4B7076145}" type="presOf" srcId="{1BAC2209-5523-4027-9D33-6BEF1C547F25}" destId="{47C22531-1D06-45D6-90C5-BB0742311E8C}" srcOrd="0" destOrd="0" presId="urn:microsoft.com/office/officeart/2005/8/layout/orgChart1"/>
    <dgm:cxn modelId="{E599DA63-D71D-4040-AD65-584C0698C57B}" type="presOf" srcId="{A5B2463D-CFFE-491C-BCCA-AF90C3221300}" destId="{489E7FC2-5469-456F-A753-59B5EFD0E1E4}" srcOrd="0" destOrd="0" presId="urn:microsoft.com/office/officeart/2005/8/layout/orgChart1"/>
    <dgm:cxn modelId="{2465ADB3-8074-4963-95C3-DF77D230E49B}" type="presOf" srcId="{290C7187-BA09-4BED-8995-5C974606E8E8}" destId="{7E1DA0C1-7FB8-47F0-869F-73C8437BD833}" srcOrd="0" destOrd="0" presId="urn:microsoft.com/office/officeart/2005/8/layout/orgChart1"/>
    <dgm:cxn modelId="{94CA629C-1E03-41D4-B489-EF9AC234DA5E}" type="presOf" srcId="{FDEFB236-735F-457C-A5FC-B8BA3E9C5CAC}" destId="{5E8DC1DE-A4E4-45C0-8D1D-9150B77A1C54}" srcOrd="0" destOrd="0" presId="urn:microsoft.com/office/officeart/2005/8/layout/orgChart1"/>
    <dgm:cxn modelId="{22B48075-2C14-4DA1-9803-B8A45A55436D}" type="presParOf" srcId="{0CB3D192-5C48-4764-B258-4B63A0585B6C}" destId="{46B3EAC0-A56E-4DC4-A214-25AD402EFA5C}" srcOrd="0" destOrd="0" presId="urn:microsoft.com/office/officeart/2005/8/layout/orgChart1"/>
    <dgm:cxn modelId="{8ADCE759-A3E3-446D-A7EB-88C7B3254083}" type="presParOf" srcId="{46B3EAC0-A56E-4DC4-A214-25AD402EFA5C}" destId="{0D25605F-1C4A-4E58-9827-1EA5A2B9D278}" srcOrd="0" destOrd="0" presId="urn:microsoft.com/office/officeart/2005/8/layout/orgChart1"/>
    <dgm:cxn modelId="{652EBE0E-43B4-4052-BD07-3F2BB1E63C0B}" type="presParOf" srcId="{0D25605F-1C4A-4E58-9827-1EA5A2B9D278}" destId="{FD9C3B6E-CC67-476A-9907-E21344E44A00}" srcOrd="0" destOrd="0" presId="urn:microsoft.com/office/officeart/2005/8/layout/orgChart1"/>
    <dgm:cxn modelId="{71AB5BF0-B237-4E58-BA20-C3C19D555980}" type="presParOf" srcId="{0D25605F-1C4A-4E58-9827-1EA5A2B9D278}" destId="{6F5FB2E3-8DF2-427A-8AB4-84B8C52904DC}" srcOrd="1" destOrd="0" presId="urn:microsoft.com/office/officeart/2005/8/layout/orgChart1"/>
    <dgm:cxn modelId="{6FCB9F0E-D046-43EF-A9DC-4BAB57BFA44E}" type="presParOf" srcId="{46B3EAC0-A56E-4DC4-A214-25AD402EFA5C}" destId="{EBC16C67-0FF2-447E-A4F7-8FDA5F0470ED}" srcOrd="1" destOrd="0" presId="urn:microsoft.com/office/officeart/2005/8/layout/orgChart1"/>
    <dgm:cxn modelId="{C1C335AE-A8E6-4273-8083-4A12404F210B}" type="presParOf" srcId="{EBC16C67-0FF2-447E-A4F7-8FDA5F0470ED}" destId="{511AFB4C-F1BD-48BC-B1C4-721EAD013943}" srcOrd="0" destOrd="0" presId="urn:microsoft.com/office/officeart/2005/8/layout/orgChart1"/>
    <dgm:cxn modelId="{5969265E-D1D6-4F48-B64D-0245BED4DE83}" type="presParOf" srcId="{EBC16C67-0FF2-447E-A4F7-8FDA5F0470ED}" destId="{D72EDBE8-3F85-46D9-8E25-5487EA4151A7}" srcOrd="1" destOrd="0" presId="urn:microsoft.com/office/officeart/2005/8/layout/orgChart1"/>
    <dgm:cxn modelId="{D362BFE5-B252-44A2-BEA7-33C1D61DA65F}" type="presParOf" srcId="{D72EDBE8-3F85-46D9-8E25-5487EA4151A7}" destId="{C34AC171-9BA9-42DF-9822-5F392B774680}" srcOrd="0" destOrd="0" presId="urn:microsoft.com/office/officeart/2005/8/layout/orgChart1"/>
    <dgm:cxn modelId="{EE5A4527-48FE-4CA9-9B19-287B8BE9F01E}" type="presParOf" srcId="{C34AC171-9BA9-42DF-9822-5F392B774680}" destId="{CD2C02C8-A71B-45B0-86CD-6EC5E6A9491E}" srcOrd="0" destOrd="0" presId="urn:microsoft.com/office/officeart/2005/8/layout/orgChart1"/>
    <dgm:cxn modelId="{FF8FC79D-5F13-47A2-A254-283344C031A3}" type="presParOf" srcId="{C34AC171-9BA9-42DF-9822-5F392B774680}" destId="{9FF6A527-6810-4C80-9EFD-08F9A8F6ECD3}" srcOrd="1" destOrd="0" presId="urn:microsoft.com/office/officeart/2005/8/layout/orgChart1"/>
    <dgm:cxn modelId="{2D908270-B01A-4ED0-A611-6D8F176412C0}" type="presParOf" srcId="{D72EDBE8-3F85-46D9-8E25-5487EA4151A7}" destId="{62EBED8E-BA97-4660-BEBD-F9A62556C22D}" srcOrd="1" destOrd="0" presId="urn:microsoft.com/office/officeart/2005/8/layout/orgChart1"/>
    <dgm:cxn modelId="{3D58654E-D853-407E-A426-47B1FC82B220}" type="presParOf" srcId="{D72EDBE8-3F85-46D9-8E25-5487EA4151A7}" destId="{30752DCE-4AAF-4CE8-8E67-288035CAA733}" srcOrd="2" destOrd="0" presId="urn:microsoft.com/office/officeart/2005/8/layout/orgChart1"/>
    <dgm:cxn modelId="{DAF9D6B4-F28B-4162-9395-9DA05EE4758B}" type="presParOf" srcId="{EBC16C67-0FF2-447E-A4F7-8FDA5F0470ED}" destId="{5E8DC1DE-A4E4-45C0-8D1D-9150B77A1C54}" srcOrd="2" destOrd="0" presId="urn:microsoft.com/office/officeart/2005/8/layout/orgChart1"/>
    <dgm:cxn modelId="{C7C69CF4-7D42-41EC-8C28-9062350BB512}" type="presParOf" srcId="{EBC16C67-0FF2-447E-A4F7-8FDA5F0470ED}" destId="{9F5BBAEE-5545-4233-873C-E68DD545A5AC}" srcOrd="3" destOrd="0" presId="urn:microsoft.com/office/officeart/2005/8/layout/orgChart1"/>
    <dgm:cxn modelId="{06B7AAE8-0FCD-4C13-890A-69E6AC867A98}" type="presParOf" srcId="{9F5BBAEE-5545-4233-873C-E68DD545A5AC}" destId="{08A1BAEB-867C-42CA-8296-9CA7BC69220A}" srcOrd="0" destOrd="0" presId="urn:microsoft.com/office/officeart/2005/8/layout/orgChart1"/>
    <dgm:cxn modelId="{C7E7A5F1-C00D-4D37-BDE1-C410F8021FDF}" type="presParOf" srcId="{08A1BAEB-867C-42CA-8296-9CA7BC69220A}" destId="{7E1DA0C1-7FB8-47F0-869F-73C8437BD833}" srcOrd="0" destOrd="0" presId="urn:microsoft.com/office/officeart/2005/8/layout/orgChart1"/>
    <dgm:cxn modelId="{DD7812EA-4596-43D9-92A9-724630908E4C}" type="presParOf" srcId="{08A1BAEB-867C-42CA-8296-9CA7BC69220A}" destId="{C4F1253E-2CE4-48EC-987D-93C8469EEFD1}" srcOrd="1" destOrd="0" presId="urn:microsoft.com/office/officeart/2005/8/layout/orgChart1"/>
    <dgm:cxn modelId="{3EE1F5D1-3A5E-46E8-B28E-317080757EA1}" type="presParOf" srcId="{9F5BBAEE-5545-4233-873C-E68DD545A5AC}" destId="{C522123A-4085-4535-8D3E-434C55FDC566}" srcOrd="1" destOrd="0" presId="urn:microsoft.com/office/officeart/2005/8/layout/orgChart1"/>
    <dgm:cxn modelId="{1BFEE975-9623-4DA9-8D56-26CE50D6302C}" type="presParOf" srcId="{9F5BBAEE-5545-4233-873C-E68DD545A5AC}" destId="{7D3A7236-F9B0-4952-8A11-AC02F353C46B}" srcOrd="2" destOrd="0" presId="urn:microsoft.com/office/officeart/2005/8/layout/orgChart1"/>
    <dgm:cxn modelId="{71D339DF-638A-47A1-95CD-1FC5DBAB40FD}" type="presParOf" srcId="{EBC16C67-0FF2-447E-A4F7-8FDA5F0470ED}" destId="{47C22531-1D06-45D6-90C5-BB0742311E8C}" srcOrd="4" destOrd="0" presId="urn:microsoft.com/office/officeart/2005/8/layout/orgChart1"/>
    <dgm:cxn modelId="{3AB75828-ED55-49C0-B4B6-3D000B5C84EC}" type="presParOf" srcId="{EBC16C67-0FF2-447E-A4F7-8FDA5F0470ED}" destId="{6D1370B9-28B5-400A-AB7D-C9DE3F2A7CA6}" srcOrd="5" destOrd="0" presId="urn:microsoft.com/office/officeart/2005/8/layout/orgChart1"/>
    <dgm:cxn modelId="{108622AA-5DE4-4B44-8284-48BCB10643FE}" type="presParOf" srcId="{6D1370B9-28B5-400A-AB7D-C9DE3F2A7CA6}" destId="{4E37842B-9D2E-4922-8906-E9DAA29ADD79}" srcOrd="0" destOrd="0" presId="urn:microsoft.com/office/officeart/2005/8/layout/orgChart1"/>
    <dgm:cxn modelId="{6453FE5C-5E4C-48C0-8151-5E258848C343}" type="presParOf" srcId="{4E37842B-9D2E-4922-8906-E9DAA29ADD79}" destId="{489E7FC2-5469-456F-A753-59B5EFD0E1E4}" srcOrd="0" destOrd="0" presId="urn:microsoft.com/office/officeart/2005/8/layout/orgChart1"/>
    <dgm:cxn modelId="{8DAEDB7E-2CC2-4B88-B9CB-C3178E64FC21}" type="presParOf" srcId="{4E37842B-9D2E-4922-8906-E9DAA29ADD79}" destId="{5A4BC3AA-80A5-46C3-931A-000BE64FB48A}" srcOrd="1" destOrd="0" presId="urn:microsoft.com/office/officeart/2005/8/layout/orgChart1"/>
    <dgm:cxn modelId="{70F5BDFB-735D-4702-AF4C-F9B76A6C3B06}" type="presParOf" srcId="{6D1370B9-28B5-400A-AB7D-C9DE3F2A7CA6}" destId="{B2AF8DBE-43B4-4606-97E5-81150766370B}" srcOrd="1" destOrd="0" presId="urn:microsoft.com/office/officeart/2005/8/layout/orgChart1"/>
    <dgm:cxn modelId="{A8A79027-29E8-4219-8C04-5A5149356C3B}" type="presParOf" srcId="{6D1370B9-28B5-400A-AB7D-C9DE3F2A7CA6}" destId="{4CC93F5E-1578-4DD9-8204-D9245C3BB5C7}" srcOrd="2" destOrd="0" presId="urn:microsoft.com/office/officeart/2005/8/layout/orgChart1"/>
    <dgm:cxn modelId="{4D243AC7-514C-4524-AE54-DF06C8FAA6B4}" type="presParOf" srcId="{46B3EAC0-A56E-4DC4-A214-25AD402EFA5C}" destId="{416089A4-FA3F-42B5-A43D-FCE834EE2E73}" srcOrd="2" destOrd="0" presId="urn:microsoft.com/office/officeart/2005/8/layout/orgChart1"/>
    <dgm:cxn modelId="{F54BA7A3-988D-4C13-B406-F2A194082155}" type="presParOf" srcId="{416089A4-FA3F-42B5-A43D-FCE834EE2E73}" destId="{72BE0309-5F2C-44A0-B16B-E3D6C4AB2E0E}" srcOrd="0" destOrd="0" presId="urn:microsoft.com/office/officeart/2005/8/layout/orgChart1"/>
    <dgm:cxn modelId="{B7F78EC9-5432-49A9-AF69-DEA678120E49}" type="presParOf" srcId="{416089A4-FA3F-42B5-A43D-FCE834EE2E73}" destId="{43211882-DEDC-41A6-8ADB-4AF437F1A59F}" srcOrd="1" destOrd="0" presId="urn:microsoft.com/office/officeart/2005/8/layout/orgChart1"/>
    <dgm:cxn modelId="{DF9F475A-F50F-4454-A2E7-7A10043F423F}" type="presParOf" srcId="{43211882-DEDC-41A6-8ADB-4AF437F1A59F}" destId="{8CEA1DC2-D2C1-4B39-AA9A-46D6B6693363}" srcOrd="0" destOrd="0" presId="urn:microsoft.com/office/officeart/2005/8/layout/orgChart1"/>
    <dgm:cxn modelId="{3EA0DF8A-DC83-4976-A07B-95513BE8B80C}" type="presParOf" srcId="{8CEA1DC2-D2C1-4B39-AA9A-46D6B6693363}" destId="{846EAB8A-FD08-4D2D-BEC6-54118CC99C6E}" srcOrd="0" destOrd="0" presId="urn:microsoft.com/office/officeart/2005/8/layout/orgChart1"/>
    <dgm:cxn modelId="{A6142ACA-A56B-4B4B-AEF4-E20FA66BB2BB}" type="presParOf" srcId="{8CEA1DC2-D2C1-4B39-AA9A-46D6B6693363}" destId="{7CAE2E2B-BF6F-4A7C-9FE3-0E7586F10BCB}" srcOrd="1" destOrd="0" presId="urn:microsoft.com/office/officeart/2005/8/layout/orgChart1"/>
    <dgm:cxn modelId="{6B5BB380-2AE3-401A-A7B3-FC4DCA4C8E7C}" type="presParOf" srcId="{43211882-DEDC-41A6-8ADB-4AF437F1A59F}" destId="{957C82D5-BCCD-4F83-BD85-48FA888790D4}" srcOrd="1" destOrd="0" presId="urn:microsoft.com/office/officeart/2005/8/layout/orgChart1"/>
    <dgm:cxn modelId="{44D5758D-CA1F-4C42-B8E9-B2C82833991C}" type="presParOf" srcId="{43211882-DEDC-41A6-8ADB-4AF437F1A59F}" destId="{27D2A27E-DE73-4075-8EAF-9D56FD45F02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D5FCB96-1708-48E7-AE54-25A384ED1BAC}" type="doc">
      <dgm:prSet loTypeId="urn:microsoft.com/office/officeart/2005/8/layout/venn1" loCatId="relationship" qsTypeId="urn:microsoft.com/office/officeart/2005/8/quickstyle/3d2" qsCatId="3D" csTypeId="urn:microsoft.com/office/officeart/2005/8/colors/colorful5" csCatId="colorful" phldr="1"/>
      <dgm:spPr/>
    </dgm:pt>
    <dgm:pt modelId="{B8986019-234D-44D9-8694-3F19679AC973}">
      <dgm:prSet phldrT="[Texto]"/>
      <dgm:spPr/>
      <dgm:t>
        <a:bodyPr/>
        <a:lstStyle/>
        <a:p>
          <a:pPr algn="ctr"/>
          <a:r>
            <a:rPr lang="es-MX" dirty="0" smtClean="0"/>
            <a:t>Necesidad de maquinaria </a:t>
          </a:r>
          <a:endParaRPr lang="es-MX" dirty="0"/>
        </a:p>
      </dgm:t>
    </dgm:pt>
    <dgm:pt modelId="{B24CB764-7E7A-4D9D-A52E-326659BCCC7C}" type="parTrans" cxnId="{5AD816F7-971E-48F4-99A5-EEEC73B8A0E9}">
      <dgm:prSet/>
      <dgm:spPr/>
      <dgm:t>
        <a:bodyPr/>
        <a:lstStyle/>
        <a:p>
          <a:pPr algn="ctr"/>
          <a:endParaRPr lang="es-MX"/>
        </a:p>
      </dgm:t>
    </dgm:pt>
    <dgm:pt modelId="{43F5F279-F7B4-4478-A30B-6085D6AB5244}" type="sibTrans" cxnId="{5AD816F7-971E-48F4-99A5-EEEC73B8A0E9}">
      <dgm:prSet/>
      <dgm:spPr/>
      <dgm:t>
        <a:bodyPr/>
        <a:lstStyle/>
        <a:p>
          <a:pPr algn="ctr"/>
          <a:endParaRPr lang="es-MX"/>
        </a:p>
      </dgm:t>
    </dgm:pt>
    <dgm:pt modelId="{CC95C813-1760-433D-8798-185E18ABF577}">
      <dgm:prSet phldrT="[Texto]"/>
      <dgm:spPr/>
      <dgm:t>
        <a:bodyPr/>
        <a:lstStyle/>
        <a:p>
          <a:pPr algn="ctr"/>
          <a:r>
            <a:rPr lang="es-MX" dirty="0" smtClean="0"/>
            <a:t>Dimensiones de la planta para el espacio físico</a:t>
          </a:r>
          <a:endParaRPr lang="es-MX" dirty="0"/>
        </a:p>
      </dgm:t>
    </dgm:pt>
    <dgm:pt modelId="{B03616EE-1A87-421C-84C4-9E65F67A9C37}" type="parTrans" cxnId="{45324013-B1F4-461E-A335-8556FC801968}">
      <dgm:prSet/>
      <dgm:spPr/>
      <dgm:t>
        <a:bodyPr/>
        <a:lstStyle/>
        <a:p>
          <a:pPr algn="ctr"/>
          <a:endParaRPr lang="es-MX"/>
        </a:p>
      </dgm:t>
    </dgm:pt>
    <dgm:pt modelId="{C401DA0E-2FF1-4E56-AC97-74584062C0FD}" type="sibTrans" cxnId="{45324013-B1F4-461E-A335-8556FC801968}">
      <dgm:prSet/>
      <dgm:spPr/>
      <dgm:t>
        <a:bodyPr/>
        <a:lstStyle/>
        <a:p>
          <a:pPr algn="ctr"/>
          <a:endParaRPr lang="es-MX"/>
        </a:p>
      </dgm:t>
    </dgm:pt>
    <dgm:pt modelId="{CA0B2EBC-4F3F-4595-A59A-94477E908C91}">
      <dgm:prSet phldrT="[Texto]"/>
      <dgm:spPr/>
      <dgm:t>
        <a:bodyPr/>
        <a:lstStyle/>
        <a:p>
          <a:pPr algn="ctr"/>
          <a:r>
            <a:rPr lang="es-MX" dirty="0" smtClean="0"/>
            <a:t>Continuar con la puesta en marcha</a:t>
          </a:r>
          <a:endParaRPr lang="es-MX" dirty="0"/>
        </a:p>
      </dgm:t>
    </dgm:pt>
    <dgm:pt modelId="{E1D33166-7E73-4BDF-A6B3-B206C122CE9E}" type="parTrans" cxnId="{CE8A3259-35DE-4D19-9707-DA81985239AD}">
      <dgm:prSet/>
      <dgm:spPr/>
      <dgm:t>
        <a:bodyPr/>
        <a:lstStyle/>
        <a:p>
          <a:pPr algn="ctr"/>
          <a:endParaRPr lang="es-MX"/>
        </a:p>
      </dgm:t>
    </dgm:pt>
    <dgm:pt modelId="{334188FA-3193-4D53-B46F-CE4ED0F11C1E}" type="sibTrans" cxnId="{CE8A3259-35DE-4D19-9707-DA81985239AD}">
      <dgm:prSet/>
      <dgm:spPr/>
      <dgm:t>
        <a:bodyPr/>
        <a:lstStyle/>
        <a:p>
          <a:pPr algn="ctr"/>
          <a:endParaRPr lang="es-MX"/>
        </a:p>
      </dgm:t>
    </dgm:pt>
    <dgm:pt modelId="{A9F5EC8E-2772-4B87-9A4F-32A81FD27858}" type="pres">
      <dgm:prSet presAssocID="{ED5FCB96-1708-48E7-AE54-25A384ED1BAC}" presName="compositeShape" presStyleCnt="0">
        <dgm:presLayoutVars>
          <dgm:chMax val="7"/>
          <dgm:dir/>
          <dgm:resizeHandles val="exact"/>
        </dgm:presLayoutVars>
      </dgm:prSet>
      <dgm:spPr/>
    </dgm:pt>
    <dgm:pt modelId="{29BF2A2B-9BB5-4B34-94AE-AE5E75E323A5}" type="pres">
      <dgm:prSet presAssocID="{B8986019-234D-44D9-8694-3F19679AC973}" presName="circ1" presStyleLbl="vennNode1" presStyleIdx="0" presStyleCnt="3"/>
      <dgm:spPr/>
      <dgm:t>
        <a:bodyPr/>
        <a:lstStyle/>
        <a:p>
          <a:endParaRPr lang="es-MX"/>
        </a:p>
      </dgm:t>
    </dgm:pt>
    <dgm:pt modelId="{2E523E4A-DA4A-47D2-8B7B-9A90375DB767}" type="pres">
      <dgm:prSet presAssocID="{B8986019-234D-44D9-8694-3F19679AC97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26AA7B-6BEF-4A2E-BC92-0A22961DB834}" type="pres">
      <dgm:prSet presAssocID="{CC95C813-1760-433D-8798-185E18ABF577}" presName="circ2" presStyleLbl="vennNode1" presStyleIdx="1" presStyleCnt="3"/>
      <dgm:spPr/>
      <dgm:t>
        <a:bodyPr/>
        <a:lstStyle/>
        <a:p>
          <a:endParaRPr lang="es-MX"/>
        </a:p>
      </dgm:t>
    </dgm:pt>
    <dgm:pt modelId="{0A531AC2-E44F-4F15-B048-1225917185C0}" type="pres">
      <dgm:prSet presAssocID="{CC95C813-1760-433D-8798-185E18ABF57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909D34-1B36-4EC9-98A2-6E56E5902864}" type="pres">
      <dgm:prSet presAssocID="{CA0B2EBC-4F3F-4595-A59A-94477E908C91}" presName="circ3" presStyleLbl="vennNode1" presStyleIdx="2" presStyleCnt="3"/>
      <dgm:spPr/>
      <dgm:t>
        <a:bodyPr/>
        <a:lstStyle/>
        <a:p>
          <a:endParaRPr lang="es-MX"/>
        </a:p>
      </dgm:t>
    </dgm:pt>
    <dgm:pt modelId="{0D509EC4-8956-4E21-8861-7E2C6D933735}" type="pres">
      <dgm:prSet presAssocID="{CA0B2EBC-4F3F-4595-A59A-94477E908C9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17A7CC2-EAC5-44C5-9F3F-A505A0252D4D}" type="presOf" srcId="{CA0B2EBC-4F3F-4595-A59A-94477E908C91}" destId="{0D509EC4-8956-4E21-8861-7E2C6D933735}" srcOrd="1" destOrd="0" presId="urn:microsoft.com/office/officeart/2005/8/layout/venn1"/>
    <dgm:cxn modelId="{5AD816F7-971E-48F4-99A5-EEEC73B8A0E9}" srcId="{ED5FCB96-1708-48E7-AE54-25A384ED1BAC}" destId="{B8986019-234D-44D9-8694-3F19679AC973}" srcOrd="0" destOrd="0" parTransId="{B24CB764-7E7A-4D9D-A52E-326659BCCC7C}" sibTransId="{43F5F279-F7B4-4478-A30B-6085D6AB5244}"/>
    <dgm:cxn modelId="{DD1A8A91-7AA6-492E-8B6A-BD686A468CCD}" type="presOf" srcId="{B8986019-234D-44D9-8694-3F19679AC973}" destId="{29BF2A2B-9BB5-4B34-94AE-AE5E75E323A5}" srcOrd="0" destOrd="0" presId="urn:microsoft.com/office/officeart/2005/8/layout/venn1"/>
    <dgm:cxn modelId="{CE8A3259-35DE-4D19-9707-DA81985239AD}" srcId="{ED5FCB96-1708-48E7-AE54-25A384ED1BAC}" destId="{CA0B2EBC-4F3F-4595-A59A-94477E908C91}" srcOrd="2" destOrd="0" parTransId="{E1D33166-7E73-4BDF-A6B3-B206C122CE9E}" sibTransId="{334188FA-3193-4D53-B46F-CE4ED0F11C1E}"/>
    <dgm:cxn modelId="{45324013-B1F4-461E-A335-8556FC801968}" srcId="{ED5FCB96-1708-48E7-AE54-25A384ED1BAC}" destId="{CC95C813-1760-433D-8798-185E18ABF577}" srcOrd="1" destOrd="0" parTransId="{B03616EE-1A87-421C-84C4-9E65F67A9C37}" sibTransId="{C401DA0E-2FF1-4E56-AC97-74584062C0FD}"/>
    <dgm:cxn modelId="{297AABC5-560F-43CD-8E80-E36DFB7300ED}" type="presOf" srcId="{CC95C813-1760-433D-8798-185E18ABF577}" destId="{DF26AA7B-6BEF-4A2E-BC92-0A22961DB834}" srcOrd="0" destOrd="0" presId="urn:microsoft.com/office/officeart/2005/8/layout/venn1"/>
    <dgm:cxn modelId="{5869DF18-164A-4FCF-ADA1-ADA21868E00D}" type="presOf" srcId="{CA0B2EBC-4F3F-4595-A59A-94477E908C91}" destId="{71909D34-1B36-4EC9-98A2-6E56E5902864}" srcOrd="0" destOrd="0" presId="urn:microsoft.com/office/officeart/2005/8/layout/venn1"/>
    <dgm:cxn modelId="{D67E83A4-6161-4C2E-88E9-2856DCDC2F61}" type="presOf" srcId="{ED5FCB96-1708-48E7-AE54-25A384ED1BAC}" destId="{A9F5EC8E-2772-4B87-9A4F-32A81FD27858}" srcOrd="0" destOrd="0" presId="urn:microsoft.com/office/officeart/2005/8/layout/venn1"/>
    <dgm:cxn modelId="{E3E6C4F3-55C9-4CED-B5FD-9908D621388C}" type="presOf" srcId="{B8986019-234D-44D9-8694-3F19679AC973}" destId="{2E523E4A-DA4A-47D2-8B7B-9A90375DB767}" srcOrd="1" destOrd="0" presId="urn:microsoft.com/office/officeart/2005/8/layout/venn1"/>
    <dgm:cxn modelId="{90411F81-C04C-47EA-97CA-0A469CA70667}" type="presOf" srcId="{CC95C813-1760-433D-8798-185E18ABF577}" destId="{0A531AC2-E44F-4F15-B048-1225917185C0}" srcOrd="1" destOrd="0" presId="urn:microsoft.com/office/officeart/2005/8/layout/venn1"/>
    <dgm:cxn modelId="{F6D0B6B7-804A-423B-A42A-3F8ECF5B9FDE}" type="presParOf" srcId="{A9F5EC8E-2772-4B87-9A4F-32A81FD27858}" destId="{29BF2A2B-9BB5-4B34-94AE-AE5E75E323A5}" srcOrd="0" destOrd="0" presId="urn:microsoft.com/office/officeart/2005/8/layout/venn1"/>
    <dgm:cxn modelId="{8798F850-BEAF-4888-9CE1-3A33A78C2FEF}" type="presParOf" srcId="{A9F5EC8E-2772-4B87-9A4F-32A81FD27858}" destId="{2E523E4A-DA4A-47D2-8B7B-9A90375DB767}" srcOrd="1" destOrd="0" presId="urn:microsoft.com/office/officeart/2005/8/layout/venn1"/>
    <dgm:cxn modelId="{C74BC8CC-121C-46C5-8F97-50E42217475B}" type="presParOf" srcId="{A9F5EC8E-2772-4B87-9A4F-32A81FD27858}" destId="{DF26AA7B-6BEF-4A2E-BC92-0A22961DB834}" srcOrd="2" destOrd="0" presId="urn:microsoft.com/office/officeart/2005/8/layout/venn1"/>
    <dgm:cxn modelId="{B4645B24-C386-4EC9-AE87-B8806EFC288B}" type="presParOf" srcId="{A9F5EC8E-2772-4B87-9A4F-32A81FD27858}" destId="{0A531AC2-E44F-4F15-B048-1225917185C0}" srcOrd="3" destOrd="0" presId="urn:microsoft.com/office/officeart/2005/8/layout/venn1"/>
    <dgm:cxn modelId="{2A0D87C3-3CC6-409D-9E0B-4152ACA4ECC4}" type="presParOf" srcId="{A9F5EC8E-2772-4B87-9A4F-32A81FD27858}" destId="{71909D34-1B36-4EC9-98A2-6E56E5902864}" srcOrd="4" destOrd="0" presId="urn:microsoft.com/office/officeart/2005/8/layout/venn1"/>
    <dgm:cxn modelId="{78274A88-0EFF-4EE8-8783-A2761EA6905B}" type="presParOf" srcId="{A9F5EC8E-2772-4B87-9A4F-32A81FD27858}" destId="{0D509EC4-8956-4E21-8861-7E2C6D93373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AFEA91B-74B2-4C05-88C6-7064F166BB9C}" type="doc">
      <dgm:prSet loTypeId="urn:microsoft.com/office/officeart/2005/8/layout/StepDownProcess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F2B40E6C-64C8-4B6B-9BD4-F1F57D3A4B5F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Procedimientos técnicos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84B1F8-3B2E-490D-B71C-545EFA9F77A1}" type="parTrans" cxnId="{083DE375-5D2A-4E5B-A043-588370E334D9}">
      <dgm:prSet/>
      <dgm:spPr/>
      <dgm:t>
        <a:bodyPr/>
        <a:lstStyle/>
        <a:p>
          <a:pPr algn="ctr"/>
          <a:endParaRPr lang="es-MX"/>
        </a:p>
      </dgm:t>
    </dgm:pt>
    <dgm:pt modelId="{E79F0CD8-64C8-4759-9128-E60448BBB107}" type="sibTrans" cxnId="{083DE375-5D2A-4E5B-A043-588370E334D9}">
      <dgm:prSet/>
      <dgm:spPr/>
      <dgm:t>
        <a:bodyPr/>
        <a:lstStyle/>
        <a:p>
          <a:pPr algn="ctr"/>
          <a:endParaRPr lang="es-MX"/>
        </a:p>
      </dgm:t>
    </dgm:pt>
    <dgm:pt modelId="{3BBCAC57-7F82-49C6-8F02-8E2816F03566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Para obtener  bienes y servicios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A21627-501E-4FE6-81B4-615921837D66}" type="parTrans" cxnId="{A7C7B656-585C-4872-87E8-D9C5365A5A7B}">
      <dgm:prSet/>
      <dgm:spPr/>
      <dgm:t>
        <a:bodyPr/>
        <a:lstStyle/>
        <a:p>
          <a:pPr algn="ctr"/>
          <a:endParaRPr lang="es-MX"/>
        </a:p>
      </dgm:t>
    </dgm:pt>
    <dgm:pt modelId="{3DE3048A-4B69-4F92-B528-BBAEC264A1F0}" type="sibTrans" cxnId="{A7C7B656-585C-4872-87E8-D9C5365A5A7B}">
      <dgm:prSet/>
      <dgm:spPr/>
      <dgm:t>
        <a:bodyPr/>
        <a:lstStyle/>
        <a:p>
          <a:pPr algn="ctr"/>
          <a:endParaRPr lang="es-MX"/>
        </a:p>
      </dgm:t>
    </dgm:pt>
    <dgm:pt modelId="{42D4AB13-A3F9-479E-B1B6-71CE4201D8DC}">
      <dgm:prSet phldrT="[Texto]"/>
      <dgm:spPr>
        <a:solidFill>
          <a:srgbClr val="E111C3"/>
        </a:solidFill>
      </dgm:spPr>
      <dgm:t>
        <a:bodyPr/>
        <a:lstStyle/>
        <a:p>
          <a:pPr algn="ctr"/>
          <a:r>
            <a: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 partir de insumos </a:t>
          </a:r>
          <a:endParaRPr lang="es-MX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A8AA3F-D2BD-41FC-8FF2-2320E9793A11}" type="parTrans" cxnId="{9A961311-D58E-473F-A430-BF1227033BA9}">
      <dgm:prSet/>
      <dgm:spPr/>
      <dgm:t>
        <a:bodyPr/>
        <a:lstStyle/>
        <a:p>
          <a:pPr algn="ctr"/>
          <a:endParaRPr lang="es-MX"/>
        </a:p>
      </dgm:t>
    </dgm:pt>
    <dgm:pt modelId="{ADA357E3-C102-4549-80AE-5882C3838B1C}" type="sibTrans" cxnId="{9A961311-D58E-473F-A430-BF1227033BA9}">
      <dgm:prSet/>
      <dgm:spPr/>
      <dgm:t>
        <a:bodyPr/>
        <a:lstStyle/>
        <a:p>
          <a:pPr algn="ctr"/>
          <a:endParaRPr lang="es-MX"/>
        </a:p>
      </dgm:t>
    </dgm:pt>
    <dgm:pt modelId="{319BA14D-BEB5-4341-A0A4-29973165AA07}" type="pres">
      <dgm:prSet presAssocID="{8AFEA91B-74B2-4C05-88C6-7064F166BB9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40ECF6C5-3DB9-4516-BD6A-B853A7F0A4CA}" type="pres">
      <dgm:prSet presAssocID="{F2B40E6C-64C8-4B6B-9BD4-F1F57D3A4B5F}" presName="composite" presStyleCnt="0"/>
      <dgm:spPr/>
    </dgm:pt>
    <dgm:pt modelId="{E4CFD9F4-5700-4047-997E-2F719E384E6B}" type="pres">
      <dgm:prSet presAssocID="{F2B40E6C-64C8-4B6B-9BD4-F1F57D3A4B5F}" presName="bentUpArrow1" presStyleLbl="alignImgPlace1" presStyleIdx="0" presStyleCnt="2"/>
      <dgm:spPr/>
    </dgm:pt>
    <dgm:pt modelId="{A341031D-87DE-4895-9BA2-053AFFA81828}" type="pres">
      <dgm:prSet presAssocID="{F2B40E6C-64C8-4B6B-9BD4-F1F57D3A4B5F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7CABF9-4F76-4AD1-9DF3-15B637388E6F}" type="pres">
      <dgm:prSet presAssocID="{F2B40E6C-64C8-4B6B-9BD4-F1F57D3A4B5F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4C9D720-8575-49C0-869D-9BB254DAD7BD}" type="pres">
      <dgm:prSet presAssocID="{E79F0CD8-64C8-4759-9128-E60448BBB107}" presName="sibTrans" presStyleCnt="0"/>
      <dgm:spPr/>
    </dgm:pt>
    <dgm:pt modelId="{996E3A76-A9D5-4B36-8A71-CF7D0EE668E2}" type="pres">
      <dgm:prSet presAssocID="{3BBCAC57-7F82-49C6-8F02-8E2816F03566}" presName="composite" presStyleCnt="0"/>
      <dgm:spPr/>
    </dgm:pt>
    <dgm:pt modelId="{A211D32C-0AA4-45A8-AB95-52D6C41750BA}" type="pres">
      <dgm:prSet presAssocID="{3BBCAC57-7F82-49C6-8F02-8E2816F03566}" presName="bentUpArrow1" presStyleLbl="alignImgPlace1" presStyleIdx="1" presStyleCnt="2"/>
      <dgm:spPr/>
    </dgm:pt>
    <dgm:pt modelId="{CD0EDA46-C010-496F-B689-D6C061E9827E}" type="pres">
      <dgm:prSet presAssocID="{3BBCAC57-7F82-49C6-8F02-8E2816F03566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C1A759-6FD2-4B53-B9F0-0A467E7FFD04}" type="pres">
      <dgm:prSet presAssocID="{3BBCAC57-7F82-49C6-8F02-8E2816F03566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EBB70D-243E-4B56-B952-E1F3D73D9C54}" type="pres">
      <dgm:prSet presAssocID="{3DE3048A-4B69-4F92-B528-BBAEC264A1F0}" presName="sibTrans" presStyleCnt="0"/>
      <dgm:spPr/>
    </dgm:pt>
    <dgm:pt modelId="{B4197B19-E754-456D-BD60-C65F8410C42A}" type="pres">
      <dgm:prSet presAssocID="{42D4AB13-A3F9-479E-B1B6-71CE4201D8DC}" presName="composite" presStyleCnt="0"/>
      <dgm:spPr/>
    </dgm:pt>
    <dgm:pt modelId="{A75E7C67-6879-4304-A21C-419EB3430F36}" type="pres">
      <dgm:prSet presAssocID="{42D4AB13-A3F9-479E-B1B6-71CE4201D8DC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418EA11-7D33-43A2-B70E-ED3F6795E6E5}" type="presOf" srcId="{8AFEA91B-74B2-4C05-88C6-7064F166BB9C}" destId="{319BA14D-BEB5-4341-A0A4-29973165AA07}" srcOrd="0" destOrd="0" presId="urn:microsoft.com/office/officeart/2005/8/layout/StepDownProcess"/>
    <dgm:cxn modelId="{083DE375-5D2A-4E5B-A043-588370E334D9}" srcId="{8AFEA91B-74B2-4C05-88C6-7064F166BB9C}" destId="{F2B40E6C-64C8-4B6B-9BD4-F1F57D3A4B5F}" srcOrd="0" destOrd="0" parTransId="{E984B1F8-3B2E-490D-B71C-545EFA9F77A1}" sibTransId="{E79F0CD8-64C8-4759-9128-E60448BBB107}"/>
    <dgm:cxn modelId="{C72BA6E0-1DEC-469A-BC19-22FCF5AE3324}" type="presOf" srcId="{3BBCAC57-7F82-49C6-8F02-8E2816F03566}" destId="{CD0EDA46-C010-496F-B689-D6C061E9827E}" srcOrd="0" destOrd="0" presId="urn:microsoft.com/office/officeart/2005/8/layout/StepDownProcess"/>
    <dgm:cxn modelId="{1C33952B-A3B2-438D-BEAA-50214C072FDD}" type="presOf" srcId="{F2B40E6C-64C8-4B6B-9BD4-F1F57D3A4B5F}" destId="{A341031D-87DE-4895-9BA2-053AFFA81828}" srcOrd="0" destOrd="0" presId="urn:microsoft.com/office/officeart/2005/8/layout/StepDownProcess"/>
    <dgm:cxn modelId="{80A5BC57-9D4E-4951-B319-C5EC61FBDB8C}" type="presOf" srcId="{42D4AB13-A3F9-479E-B1B6-71CE4201D8DC}" destId="{A75E7C67-6879-4304-A21C-419EB3430F36}" srcOrd="0" destOrd="0" presId="urn:microsoft.com/office/officeart/2005/8/layout/StepDownProcess"/>
    <dgm:cxn modelId="{9A961311-D58E-473F-A430-BF1227033BA9}" srcId="{8AFEA91B-74B2-4C05-88C6-7064F166BB9C}" destId="{42D4AB13-A3F9-479E-B1B6-71CE4201D8DC}" srcOrd="2" destOrd="0" parTransId="{9BA8AA3F-D2BD-41FC-8FF2-2320E9793A11}" sibTransId="{ADA357E3-C102-4549-80AE-5882C3838B1C}"/>
    <dgm:cxn modelId="{A7C7B656-585C-4872-87E8-D9C5365A5A7B}" srcId="{8AFEA91B-74B2-4C05-88C6-7064F166BB9C}" destId="{3BBCAC57-7F82-49C6-8F02-8E2816F03566}" srcOrd="1" destOrd="0" parTransId="{88A21627-501E-4FE6-81B4-615921837D66}" sibTransId="{3DE3048A-4B69-4F92-B528-BBAEC264A1F0}"/>
    <dgm:cxn modelId="{276A3761-A411-4C67-BC99-39B6275E322F}" type="presParOf" srcId="{319BA14D-BEB5-4341-A0A4-29973165AA07}" destId="{40ECF6C5-3DB9-4516-BD6A-B853A7F0A4CA}" srcOrd="0" destOrd="0" presId="urn:microsoft.com/office/officeart/2005/8/layout/StepDownProcess"/>
    <dgm:cxn modelId="{B2DE3A5C-2549-4142-8406-6EB224F53717}" type="presParOf" srcId="{40ECF6C5-3DB9-4516-BD6A-B853A7F0A4CA}" destId="{E4CFD9F4-5700-4047-997E-2F719E384E6B}" srcOrd="0" destOrd="0" presId="urn:microsoft.com/office/officeart/2005/8/layout/StepDownProcess"/>
    <dgm:cxn modelId="{38E06011-E28B-4B46-8DA5-8BC660BB6A1D}" type="presParOf" srcId="{40ECF6C5-3DB9-4516-BD6A-B853A7F0A4CA}" destId="{A341031D-87DE-4895-9BA2-053AFFA81828}" srcOrd="1" destOrd="0" presId="urn:microsoft.com/office/officeart/2005/8/layout/StepDownProcess"/>
    <dgm:cxn modelId="{1BA694B3-773C-4ED6-97F3-0D32CEF7F172}" type="presParOf" srcId="{40ECF6C5-3DB9-4516-BD6A-B853A7F0A4CA}" destId="{067CABF9-4F76-4AD1-9DF3-15B637388E6F}" srcOrd="2" destOrd="0" presId="urn:microsoft.com/office/officeart/2005/8/layout/StepDownProcess"/>
    <dgm:cxn modelId="{79900CAA-AD71-45DC-A6B4-22303602F658}" type="presParOf" srcId="{319BA14D-BEB5-4341-A0A4-29973165AA07}" destId="{04C9D720-8575-49C0-869D-9BB254DAD7BD}" srcOrd="1" destOrd="0" presId="urn:microsoft.com/office/officeart/2005/8/layout/StepDownProcess"/>
    <dgm:cxn modelId="{5EBB4A48-01CB-4CE7-8545-E6B96CF18927}" type="presParOf" srcId="{319BA14D-BEB5-4341-A0A4-29973165AA07}" destId="{996E3A76-A9D5-4B36-8A71-CF7D0EE668E2}" srcOrd="2" destOrd="0" presId="urn:microsoft.com/office/officeart/2005/8/layout/StepDownProcess"/>
    <dgm:cxn modelId="{CEFAC697-CF24-495D-AC51-87CCF598D115}" type="presParOf" srcId="{996E3A76-A9D5-4B36-8A71-CF7D0EE668E2}" destId="{A211D32C-0AA4-45A8-AB95-52D6C41750BA}" srcOrd="0" destOrd="0" presId="urn:microsoft.com/office/officeart/2005/8/layout/StepDownProcess"/>
    <dgm:cxn modelId="{A4BCC5D1-511C-4256-9991-EE1068AD2CCF}" type="presParOf" srcId="{996E3A76-A9D5-4B36-8A71-CF7D0EE668E2}" destId="{CD0EDA46-C010-496F-B689-D6C061E9827E}" srcOrd="1" destOrd="0" presId="urn:microsoft.com/office/officeart/2005/8/layout/StepDownProcess"/>
    <dgm:cxn modelId="{731678E5-FA41-4633-BF6C-C4BA732864BE}" type="presParOf" srcId="{996E3A76-A9D5-4B36-8A71-CF7D0EE668E2}" destId="{8DC1A759-6FD2-4B53-B9F0-0A467E7FFD04}" srcOrd="2" destOrd="0" presId="urn:microsoft.com/office/officeart/2005/8/layout/StepDownProcess"/>
    <dgm:cxn modelId="{A14C376F-8ECB-4E9A-9C49-27557A2C428D}" type="presParOf" srcId="{319BA14D-BEB5-4341-A0A4-29973165AA07}" destId="{B4EBB70D-243E-4B56-B952-E1F3D73D9C54}" srcOrd="3" destOrd="0" presId="urn:microsoft.com/office/officeart/2005/8/layout/StepDownProcess"/>
    <dgm:cxn modelId="{55629938-AC9C-4657-B950-E058B3FAE73D}" type="presParOf" srcId="{319BA14D-BEB5-4341-A0A4-29973165AA07}" destId="{B4197B19-E754-456D-BD60-C65F8410C42A}" srcOrd="4" destOrd="0" presId="urn:microsoft.com/office/officeart/2005/8/layout/StepDownProcess"/>
    <dgm:cxn modelId="{EEA592C9-55B4-44D2-9F9F-427E017644ED}" type="presParOf" srcId="{B4197B19-E754-456D-BD60-C65F8410C42A}" destId="{A75E7C67-6879-4304-A21C-419EB3430F3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B0D14D-12AA-43F7-9681-26EDF3E37A71}" type="doc">
      <dgm:prSet loTypeId="urn:microsoft.com/office/officeart/2005/8/layout/radial3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AC8F1C2-516C-41F4-9A7C-D2629280E5CE}">
      <dgm:prSet phldrT="[Texto]"/>
      <dgm:spPr/>
      <dgm:t>
        <a:bodyPr/>
        <a:lstStyle/>
        <a:p>
          <a:r>
            <a:rPr lang="es-MX" dirty="0" smtClean="0"/>
            <a:t>Entradas </a:t>
          </a:r>
          <a:endParaRPr lang="es-MX" dirty="0"/>
        </a:p>
      </dgm:t>
    </dgm:pt>
    <dgm:pt modelId="{C3C5CB8C-7CC4-46ED-B817-C8C2723A6F40}" type="parTrans" cxnId="{23BAE694-414C-42FD-AA66-A05498A9A30F}">
      <dgm:prSet/>
      <dgm:spPr/>
      <dgm:t>
        <a:bodyPr/>
        <a:lstStyle/>
        <a:p>
          <a:endParaRPr lang="es-MX"/>
        </a:p>
      </dgm:t>
    </dgm:pt>
    <dgm:pt modelId="{D040B12D-8064-4C90-A8AF-3A54331BE5FE}" type="sibTrans" cxnId="{23BAE694-414C-42FD-AA66-A05498A9A30F}">
      <dgm:prSet/>
      <dgm:spPr/>
      <dgm:t>
        <a:bodyPr/>
        <a:lstStyle/>
        <a:p>
          <a:endParaRPr lang="es-MX"/>
        </a:p>
      </dgm:t>
    </dgm:pt>
    <dgm:pt modelId="{C508621B-324B-4145-82C6-E052F383FDDE}">
      <dgm:prSet phldrT="[Texto]" custT="1"/>
      <dgm:spPr/>
      <dgm:t>
        <a:bodyPr/>
        <a:lstStyle/>
        <a:p>
          <a:r>
            <a:rPr lang="es-MX" sz="1200" b="1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Elementos </a:t>
          </a:r>
          <a:endParaRPr lang="es-MX" sz="1200" b="1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09DFAC-75C4-4933-B77A-B09B1621CEED}" type="parTrans" cxnId="{75FF6E2F-743A-4594-B27A-00621C53502E}">
      <dgm:prSet/>
      <dgm:spPr/>
      <dgm:t>
        <a:bodyPr/>
        <a:lstStyle/>
        <a:p>
          <a:endParaRPr lang="es-MX"/>
        </a:p>
      </dgm:t>
    </dgm:pt>
    <dgm:pt modelId="{D67353FD-C8E8-4E90-9110-4F7A71CDB603}" type="sibTrans" cxnId="{75FF6E2F-743A-4594-B27A-00621C53502E}">
      <dgm:prSet/>
      <dgm:spPr/>
      <dgm:t>
        <a:bodyPr/>
        <a:lstStyle/>
        <a:p>
          <a:endParaRPr lang="es-MX"/>
        </a:p>
      </dgm:t>
    </dgm:pt>
    <dgm:pt modelId="{7D68923F-B4A9-4278-9C69-1498C2685F28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Utilizadas  o necesarias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7AA190-4F9F-4720-A03D-9D481827450B}" type="parTrans" cxnId="{1049AA71-B809-4D2F-A5E4-C2CAA950CB75}">
      <dgm:prSet/>
      <dgm:spPr/>
      <dgm:t>
        <a:bodyPr/>
        <a:lstStyle/>
        <a:p>
          <a:endParaRPr lang="es-MX"/>
        </a:p>
      </dgm:t>
    </dgm:pt>
    <dgm:pt modelId="{076C76CD-0D05-4BBF-8BB5-FA75BFC90544}" type="sibTrans" cxnId="{1049AA71-B809-4D2F-A5E4-C2CAA950CB75}">
      <dgm:prSet/>
      <dgm:spPr/>
      <dgm:t>
        <a:bodyPr/>
        <a:lstStyle/>
        <a:p>
          <a:endParaRPr lang="es-MX"/>
        </a:p>
      </dgm:t>
    </dgm:pt>
    <dgm:pt modelId="{DB03368A-D1CD-4B4C-9156-A3362A285B83}">
      <dgm:prSet phldrT="[Texto]"/>
      <dgm:spPr/>
      <dgm:t>
        <a:bodyPr/>
        <a:lstStyle/>
        <a:p>
          <a:pPr algn="just"/>
          <a:r>
            <a:rPr lang="es-MX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Transformación de insumos </a:t>
          </a:r>
          <a:endParaRPr lang="es-MX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6E13D2-8A15-46BB-8D10-6FEEE0E871ED}" type="parTrans" cxnId="{51A4B999-9AFB-4288-BC03-CC0DD4F1CEB3}">
      <dgm:prSet/>
      <dgm:spPr/>
      <dgm:t>
        <a:bodyPr/>
        <a:lstStyle/>
        <a:p>
          <a:endParaRPr lang="es-MX"/>
        </a:p>
      </dgm:t>
    </dgm:pt>
    <dgm:pt modelId="{BF87DA88-100C-4631-8804-BF21032D0A7F}" type="sibTrans" cxnId="{51A4B999-9AFB-4288-BC03-CC0DD4F1CEB3}">
      <dgm:prSet/>
      <dgm:spPr/>
      <dgm:t>
        <a:bodyPr/>
        <a:lstStyle/>
        <a:p>
          <a:endParaRPr lang="es-MX"/>
        </a:p>
      </dgm:t>
    </dgm:pt>
    <dgm:pt modelId="{7FAFB9C0-8AFA-4A86-BBAF-2DDDEC67EB65}" type="pres">
      <dgm:prSet presAssocID="{BAB0D14D-12AA-43F7-9681-26EDF3E37A7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D2D595-9FF9-493D-BF90-A5DF1EEC84ED}" type="pres">
      <dgm:prSet presAssocID="{BAB0D14D-12AA-43F7-9681-26EDF3E37A71}" presName="radial" presStyleCnt="0">
        <dgm:presLayoutVars>
          <dgm:animLvl val="ctr"/>
        </dgm:presLayoutVars>
      </dgm:prSet>
      <dgm:spPr/>
    </dgm:pt>
    <dgm:pt modelId="{67C8B56B-5FD3-4AF6-9E37-2AB3AB9A864E}" type="pres">
      <dgm:prSet presAssocID="{3AC8F1C2-516C-41F4-9A7C-D2629280E5CE}" presName="centerShape" presStyleLbl="vennNode1" presStyleIdx="0" presStyleCnt="4"/>
      <dgm:spPr/>
      <dgm:t>
        <a:bodyPr/>
        <a:lstStyle/>
        <a:p>
          <a:endParaRPr lang="es-ES"/>
        </a:p>
      </dgm:t>
    </dgm:pt>
    <dgm:pt modelId="{3B06962E-7216-4E5B-8371-C1B16FF1F128}" type="pres">
      <dgm:prSet presAssocID="{C508621B-324B-4145-82C6-E052F383FDDE}" presName="node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AF22E4-5979-4A64-BA8B-82AF4FA09CB7}" type="pres">
      <dgm:prSet presAssocID="{7D68923F-B4A9-4278-9C69-1498C2685F28}" presName="node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0FB806-448D-499E-A0E0-EE3DDE6F97A6}" type="pres">
      <dgm:prSet presAssocID="{DB03368A-D1CD-4B4C-9156-A3362A285B83}" presName="node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5FF6E2F-743A-4594-B27A-00621C53502E}" srcId="{3AC8F1C2-516C-41F4-9A7C-D2629280E5CE}" destId="{C508621B-324B-4145-82C6-E052F383FDDE}" srcOrd="0" destOrd="0" parTransId="{E009DFAC-75C4-4933-B77A-B09B1621CEED}" sibTransId="{D67353FD-C8E8-4E90-9110-4F7A71CDB603}"/>
    <dgm:cxn modelId="{B195CBAE-9E85-4033-92F7-5F5548E52B9A}" type="presOf" srcId="{3AC8F1C2-516C-41F4-9A7C-D2629280E5CE}" destId="{67C8B56B-5FD3-4AF6-9E37-2AB3AB9A864E}" srcOrd="0" destOrd="0" presId="urn:microsoft.com/office/officeart/2005/8/layout/radial3"/>
    <dgm:cxn modelId="{1049AA71-B809-4D2F-A5E4-C2CAA950CB75}" srcId="{3AC8F1C2-516C-41F4-9A7C-D2629280E5CE}" destId="{7D68923F-B4A9-4278-9C69-1498C2685F28}" srcOrd="1" destOrd="0" parTransId="{B57AA190-4F9F-4720-A03D-9D481827450B}" sibTransId="{076C76CD-0D05-4BBF-8BB5-FA75BFC90544}"/>
    <dgm:cxn modelId="{51A4B999-9AFB-4288-BC03-CC0DD4F1CEB3}" srcId="{3AC8F1C2-516C-41F4-9A7C-D2629280E5CE}" destId="{DB03368A-D1CD-4B4C-9156-A3362A285B83}" srcOrd="2" destOrd="0" parTransId="{466E13D2-8A15-46BB-8D10-6FEEE0E871ED}" sibTransId="{BF87DA88-100C-4631-8804-BF21032D0A7F}"/>
    <dgm:cxn modelId="{FBA9FC43-C9F2-48FB-9F7F-E8F09884D1BE}" type="presOf" srcId="{C508621B-324B-4145-82C6-E052F383FDDE}" destId="{3B06962E-7216-4E5B-8371-C1B16FF1F128}" srcOrd="0" destOrd="0" presId="urn:microsoft.com/office/officeart/2005/8/layout/radial3"/>
    <dgm:cxn modelId="{45615A1D-ABC5-4B03-9D33-ED5D9DBA4468}" type="presOf" srcId="{DB03368A-D1CD-4B4C-9156-A3362A285B83}" destId="{A00FB806-448D-499E-A0E0-EE3DDE6F97A6}" srcOrd="0" destOrd="0" presId="urn:microsoft.com/office/officeart/2005/8/layout/radial3"/>
    <dgm:cxn modelId="{8CFBF592-7903-4FBE-85A8-4AE2EC384B66}" type="presOf" srcId="{7D68923F-B4A9-4278-9C69-1498C2685F28}" destId="{99AF22E4-5979-4A64-BA8B-82AF4FA09CB7}" srcOrd="0" destOrd="0" presId="urn:microsoft.com/office/officeart/2005/8/layout/radial3"/>
    <dgm:cxn modelId="{0D68A946-073E-4D4D-9166-87F12C4CA622}" type="presOf" srcId="{BAB0D14D-12AA-43F7-9681-26EDF3E37A71}" destId="{7FAFB9C0-8AFA-4A86-BBAF-2DDDEC67EB65}" srcOrd="0" destOrd="0" presId="urn:microsoft.com/office/officeart/2005/8/layout/radial3"/>
    <dgm:cxn modelId="{23BAE694-414C-42FD-AA66-A05498A9A30F}" srcId="{BAB0D14D-12AA-43F7-9681-26EDF3E37A71}" destId="{3AC8F1C2-516C-41F4-9A7C-D2629280E5CE}" srcOrd="0" destOrd="0" parTransId="{C3C5CB8C-7CC4-46ED-B817-C8C2723A6F40}" sibTransId="{D040B12D-8064-4C90-A8AF-3A54331BE5FE}"/>
    <dgm:cxn modelId="{90F6471E-07BC-4EA4-A012-35F4AB81E796}" type="presParOf" srcId="{7FAFB9C0-8AFA-4A86-BBAF-2DDDEC67EB65}" destId="{27D2D595-9FF9-493D-BF90-A5DF1EEC84ED}" srcOrd="0" destOrd="0" presId="urn:microsoft.com/office/officeart/2005/8/layout/radial3"/>
    <dgm:cxn modelId="{71F02DA7-EFC8-4C17-B8ED-444390AE6372}" type="presParOf" srcId="{27D2D595-9FF9-493D-BF90-A5DF1EEC84ED}" destId="{67C8B56B-5FD3-4AF6-9E37-2AB3AB9A864E}" srcOrd="0" destOrd="0" presId="urn:microsoft.com/office/officeart/2005/8/layout/radial3"/>
    <dgm:cxn modelId="{DCDE9C22-EB16-4E1A-BC21-56F0BABDC01E}" type="presParOf" srcId="{27D2D595-9FF9-493D-BF90-A5DF1EEC84ED}" destId="{3B06962E-7216-4E5B-8371-C1B16FF1F128}" srcOrd="1" destOrd="0" presId="urn:microsoft.com/office/officeart/2005/8/layout/radial3"/>
    <dgm:cxn modelId="{BD1E7325-C3DB-4158-8F58-26946EB3EAEB}" type="presParOf" srcId="{27D2D595-9FF9-493D-BF90-A5DF1EEC84ED}" destId="{99AF22E4-5979-4A64-BA8B-82AF4FA09CB7}" srcOrd="2" destOrd="0" presId="urn:microsoft.com/office/officeart/2005/8/layout/radial3"/>
    <dgm:cxn modelId="{2EEC537A-5EA5-4089-833B-00637D5E0B65}" type="presParOf" srcId="{27D2D595-9FF9-493D-BF90-A5DF1EEC84ED}" destId="{A00FB806-448D-499E-A0E0-EE3DDE6F97A6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7CC3180-98D8-4F15-89AE-4832A340D008}" type="doc">
      <dgm:prSet loTypeId="urn:microsoft.com/office/officeart/2005/8/layout/radial6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FD833A6A-7ABD-4CC3-91F5-967195A33EFE}">
      <dgm:prSet phldrT="[Texto]" custT="1"/>
      <dgm:spPr>
        <a:solidFill>
          <a:srgbClr val="E111C3"/>
        </a:solidFill>
      </dgm:spPr>
      <dgm:t>
        <a:bodyPr/>
        <a:lstStyle/>
        <a:p>
          <a:pPr algn="ctr"/>
          <a:r>
            <a:rPr lang="es-MX" sz="2400" dirty="0" smtClean="0">
              <a:latin typeface="Arial" panose="020B0604020202020204" pitchFamily="34" charset="0"/>
              <a:cs typeface="Arial" panose="020B0604020202020204" pitchFamily="34" charset="0"/>
            </a:rPr>
            <a:t>Transformaciones productivas </a:t>
          </a:r>
          <a:endParaRPr lang="es-MX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FDDF63-4096-429E-ABAC-B9897041160F}" type="parTrans" cxnId="{BBB91AB9-3257-4C6F-8053-52AA6D497CA9}">
      <dgm:prSet/>
      <dgm:spPr/>
      <dgm:t>
        <a:bodyPr/>
        <a:lstStyle/>
        <a:p>
          <a:pPr algn="ctr"/>
          <a:endParaRPr lang="es-MX"/>
        </a:p>
      </dgm:t>
    </dgm:pt>
    <dgm:pt modelId="{C9B0A635-8C7C-4EE7-987F-E82A5959214A}" type="sibTrans" cxnId="{BBB91AB9-3257-4C6F-8053-52AA6D497CA9}">
      <dgm:prSet/>
      <dgm:spPr/>
      <dgm:t>
        <a:bodyPr/>
        <a:lstStyle/>
        <a:p>
          <a:pPr algn="ctr"/>
          <a:endParaRPr lang="es-MX"/>
        </a:p>
      </dgm:t>
    </dgm:pt>
    <dgm:pt modelId="{6AEDFA07-97D3-4259-B7D2-C3EA31A4741D}">
      <dgm:prSet phldrT="[Texto]" custT="1"/>
      <dgm:spPr/>
      <dgm:t>
        <a:bodyPr/>
        <a:lstStyle/>
        <a:p>
          <a:pPr algn="ctr"/>
          <a:r>
            <a:rPr lang="es-MX" sz="1800" dirty="0" smtClean="0">
              <a:latin typeface="Arial" panose="020B0604020202020204" pitchFamily="34" charset="0"/>
              <a:cs typeface="Arial" panose="020B0604020202020204" pitchFamily="34" charset="0"/>
            </a:rPr>
            <a:t>Es una etapa</a:t>
          </a:r>
          <a:endParaRPr lang="es-MX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B77B18-51DA-4218-A06D-B3CFD6CE6042}" type="parTrans" cxnId="{B9332434-1594-4A5C-A21B-5450479EC0E6}">
      <dgm:prSet/>
      <dgm:spPr/>
      <dgm:t>
        <a:bodyPr/>
        <a:lstStyle/>
        <a:p>
          <a:pPr algn="ctr"/>
          <a:endParaRPr lang="es-MX"/>
        </a:p>
      </dgm:t>
    </dgm:pt>
    <dgm:pt modelId="{E0E060D3-919C-4D63-9C75-353572FD6772}" type="sibTrans" cxnId="{B9332434-1594-4A5C-A21B-5450479EC0E6}">
      <dgm:prSet/>
      <dgm:spPr/>
      <dgm:t>
        <a:bodyPr/>
        <a:lstStyle/>
        <a:p>
          <a:pPr algn="ctr"/>
          <a:endParaRPr lang="es-MX"/>
        </a:p>
      </dgm:t>
    </dgm:pt>
    <dgm:pt modelId="{4872E8B4-F4F5-4F15-A34C-8CAA1984C90E}">
      <dgm:prSet phldrT="[Texto]"/>
      <dgm:spPr>
        <a:solidFill>
          <a:srgbClr val="92D050"/>
        </a:solidFill>
      </dgm:spPr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Se utilizan los insumos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869238-7424-4754-ABCD-3B07104B8B4C}" type="parTrans" cxnId="{F4D9A68C-726B-4B99-92DE-21B88EEC863D}">
      <dgm:prSet/>
      <dgm:spPr/>
      <dgm:t>
        <a:bodyPr/>
        <a:lstStyle/>
        <a:p>
          <a:pPr algn="ctr"/>
          <a:endParaRPr lang="es-MX"/>
        </a:p>
      </dgm:t>
    </dgm:pt>
    <dgm:pt modelId="{EFF001E3-2EDF-4B2F-856B-B9995F56B19A}" type="sibTrans" cxnId="{F4D9A68C-726B-4B99-92DE-21B88EEC863D}">
      <dgm:prSet/>
      <dgm:spPr>
        <a:solidFill>
          <a:srgbClr val="92D050"/>
        </a:solidFill>
      </dgm:spPr>
      <dgm:t>
        <a:bodyPr/>
        <a:lstStyle/>
        <a:p>
          <a:pPr algn="ctr"/>
          <a:endParaRPr lang="es-MX"/>
        </a:p>
      </dgm:t>
    </dgm:pt>
    <dgm:pt modelId="{8FBFB210-C60B-46D6-AE56-219D8A45FE00}">
      <dgm:prSet phldrT="[Texto]"/>
      <dgm:spPr/>
      <dgm:t>
        <a:bodyPr/>
        <a:lstStyle/>
        <a:p>
          <a:pPr algn="ctr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Producto en proceso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06DA44-3292-40A0-948D-6CBC9213B597}" type="parTrans" cxnId="{2A331AC1-FBD2-48F7-8CDC-8D23174EC37C}">
      <dgm:prSet/>
      <dgm:spPr/>
      <dgm:t>
        <a:bodyPr/>
        <a:lstStyle/>
        <a:p>
          <a:pPr algn="ctr"/>
          <a:endParaRPr lang="es-MX"/>
        </a:p>
      </dgm:t>
    </dgm:pt>
    <dgm:pt modelId="{E9492588-84FE-449E-ABC3-B1BAA923A639}" type="sibTrans" cxnId="{2A331AC1-FBD2-48F7-8CDC-8D23174EC37C}">
      <dgm:prSet/>
      <dgm:spPr/>
      <dgm:t>
        <a:bodyPr/>
        <a:lstStyle/>
        <a:p>
          <a:pPr algn="ctr"/>
          <a:endParaRPr lang="es-MX"/>
        </a:p>
      </dgm:t>
    </dgm:pt>
    <dgm:pt modelId="{8BB63080-9E3D-48BC-91A8-B93EF0DE77A0}" type="pres">
      <dgm:prSet presAssocID="{B7CC3180-98D8-4F15-89AE-4832A340D00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9D623AC-C552-411A-BA61-282210759C48}" type="pres">
      <dgm:prSet presAssocID="{FD833A6A-7ABD-4CC3-91F5-967195A33EFE}" presName="centerShape" presStyleLbl="node0" presStyleIdx="0" presStyleCnt="1" custScaleX="112106" custScaleY="114388"/>
      <dgm:spPr/>
      <dgm:t>
        <a:bodyPr/>
        <a:lstStyle/>
        <a:p>
          <a:endParaRPr lang="es-ES"/>
        </a:p>
      </dgm:t>
    </dgm:pt>
    <dgm:pt modelId="{F681C23C-C315-451F-BDE5-29BD51218790}" type="pres">
      <dgm:prSet presAssocID="{6AEDFA07-97D3-4259-B7D2-C3EA31A4741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1A3045-A517-42A3-B67B-69890A6C0813}" type="pres">
      <dgm:prSet presAssocID="{6AEDFA07-97D3-4259-B7D2-C3EA31A4741D}" presName="dummy" presStyleCnt="0"/>
      <dgm:spPr/>
    </dgm:pt>
    <dgm:pt modelId="{A966A787-6D85-40EB-BADC-845D78A7073C}" type="pres">
      <dgm:prSet presAssocID="{E0E060D3-919C-4D63-9C75-353572FD6772}" presName="sibTrans" presStyleLbl="sibTrans2D1" presStyleIdx="0" presStyleCnt="3"/>
      <dgm:spPr/>
      <dgm:t>
        <a:bodyPr/>
        <a:lstStyle/>
        <a:p>
          <a:endParaRPr lang="es-ES"/>
        </a:p>
      </dgm:t>
    </dgm:pt>
    <dgm:pt modelId="{3FFBBD4A-29CC-42D2-939B-1366D615A46B}" type="pres">
      <dgm:prSet presAssocID="{4872E8B4-F4F5-4F15-A34C-8CAA1984C90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C35E3F-A874-4BF6-B636-5048C6A338BA}" type="pres">
      <dgm:prSet presAssocID="{4872E8B4-F4F5-4F15-A34C-8CAA1984C90E}" presName="dummy" presStyleCnt="0"/>
      <dgm:spPr/>
    </dgm:pt>
    <dgm:pt modelId="{F589BC5F-7410-4B12-A39C-6A00F17969A0}" type="pres">
      <dgm:prSet presAssocID="{EFF001E3-2EDF-4B2F-856B-B9995F56B19A}" presName="sibTrans" presStyleLbl="sibTrans2D1" presStyleIdx="1" presStyleCnt="3"/>
      <dgm:spPr/>
      <dgm:t>
        <a:bodyPr/>
        <a:lstStyle/>
        <a:p>
          <a:endParaRPr lang="es-ES"/>
        </a:p>
      </dgm:t>
    </dgm:pt>
    <dgm:pt modelId="{70D0A390-9115-44D5-A163-E5AE03AA55AC}" type="pres">
      <dgm:prSet presAssocID="{8FBFB210-C60B-46D6-AE56-219D8A45FE0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E01A98-F558-4220-8341-A5E6BE86ACBE}" type="pres">
      <dgm:prSet presAssocID="{8FBFB210-C60B-46D6-AE56-219D8A45FE00}" presName="dummy" presStyleCnt="0"/>
      <dgm:spPr/>
    </dgm:pt>
    <dgm:pt modelId="{D86058DA-FB3B-479D-B569-9E086D50A142}" type="pres">
      <dgm:prSet presAssocID="{E9492588-84FE-449E-ABC3-B1BAA923A639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D8D54217-F914-4BFA-A233-723BE934732F}" type="presOf" srcId="{6AEDFA07-97D3-4259-B7D2-C3EA31A4741D}" destId="{F681C23C-C315-451F-BDE5-29BD51218790}" srcOrd="0" destOrd="0" presId="urn:microsoft.com/office/officeart/2005/8/layout/radial6"/>
    <dgm:cxn modelId="{CD1A5931-0B0E-48AE-A2A7-28B3E3489EFB}" type="presOf" srcId="{E0E060D3-919C-4D63-9C75-353572FD6772}" destId="{A966A787-6D85-40EB-BADC-845D78A7073C}" srcOrd="0" destOrd="0" presId="urn:microsoft.com/office/officeart/2005/8/layout/radial6"/>
    <dgm:cxn modelId="{A4543BF2-6EDF-44FA-9493-BC899BAA3A2D}" type="presOf" srcId="{8FBFB210-C60B-46D6-AE56-219D8A45FE00}" destId="{70D0A390-9115-44D5-A163-E5AE03AA55AC}" srcOrd="0" destOrd="0" presId="urn:microsoft.com/office/officeart/2005/8/layout/radial6"/>
    <dgm:cxn modelId="{BBB91AB9-3257-4C6F-8053-52AA6D497CA9}" srcId="{B7CC3180-98D8-4F15-89AE-4832A340D008}" destId="{FD833A6A-7ABD-4CC3-91F5-967195A33EFE}" srcOrd="0" destOrd="0" parTransId="{B2FDDF63-4096-429E-ABAC-B9897041160F}" sibTransId="{C9B0A635-8C7C-4EE7-987F-E82A5959214A}"/>
    <dgm:cxn modelId="{9054B611-6043-4B94-8013-B74EE51AFDB0}" type="presOf" srcId="{FD833A6A-7ABD-4CC3-91F5-967195A33EFE}" destId="{19D623AC-C552-411A-BA61-282210759C48}" srcOrd="0" destOrd="0" presId="urn:microsoft.com/office/officeart/2005/8/layout/radial6"/>
    <dgm:cxn modelId="{F4D9A68C-726B-4B99-92DE-21B88EEC863D}" srcId="{FD833A6A-7ABD-4CC3-91F5-967195A33EFE}" destId="{4872E8B4-F4F5-4F15-A34C-8CAA1984C90E}" srcOrd="1" destOrd="0" parTransId="{ED869238-7424-4754-ABCD-3B07104B8B4C}" sibTransId="{EFF001E3-2EDF-4B2F-856B-B9995F56B19A}"/>
    <dgm:cxn modelId="{309E00AB-2CEC-4729-9CC6-59C1B8E4CC90}" type="presOf" srcId="{B7CC3180-98D8-4F15-89AE-4832A340D008}" destId="{8BB63080-9E3D-48BC-91A8-B93EF0DE77A0}" srcOrd="0" destOrd="0" presId="urn:microsoft.com/office/officeart/2005/8/layout/radial6"/>
    <dgm:cxn modelId="{50424984-9B62-4E14-B2B0-04678F6DEAA9}" type="presOf" srcId="{4872E8B4-F4F5-4F15-A34C-8CAA1984C90E}" destId="{3FFBBD4A-29CC-42D2-939B-1366D615A46B}" srcOrd="0" destOrd="0" presId="urn:microsoft.com/office/officeart/2005/8/layout/radial6"/>
    <dgm:cxn modelId="{6CCB71EF-B17B-42D7-8C91-735DB054FB29}" type="presOf" srcId="{EFF001E3-2EDF-4B2F-856B-B9995F56B19A}" destId="{F589BC5F-7410-4B12-A39C-6A00F17969A0}" srcOrd="0" destOrd="0" presId="urn:microsoft.com/office/officeart/2005/8/layout/radial6"/>
    <dgm:cxn modelId="{B9332434-1594-4A5C-A21B-5450479EC0E6}" srcId="{FD833A6A-7ABD-4CC3-91F5-967195A33EFE}" destId="{6AEDFA07-97D3-4259-B7D2-C3EA31A4741D}" srcOrd="0" destOrd="0" parTransId="{0DB77B18-51DA-4218-A06D-B3CFD6CE6042}" sibTransId="{E0E060D3-919C-4D63-9C75-353572FD6772}"/>
    <dgm:cxn modelId="{6A36B769-9842-49D1-9853-1AFFF1B46B61}" type="presOf" srcId="{E9492588-84FE-449E-ABC3-B1BAA923A639}" destId="{D86058DA-FB3B-479D-B569-9E086D50A142}" srcOrd="0" destOrd="0" presId="urn:microsoft.com/office/officeart/2005/8/layout/radial6"/>
    <dgm:cxn modelId="{2A331AC1-FBD2-48F7-8CDC-8D23174EC37C}" srcId="{FD833A6A-7ABD-4CC3-91F5-967195A33EFE}" destId="{8FBFB210-C60B-46D6-AE56-219D8A45FE00}" srcOrd="2" destOrd="0" parTransId="{F406DA44-3292-40A0-948D-6CBC9213B597}" sibTransId="{E9492588-84FE-449E-ABC3-B1BAA923A639}"/>
    <dgm:cxn modelId="{69E46DEE-FA98-4326-B3F9-DCF9756EEEFB}" type="presParOf" srcId="{8BB63080-9E3D-48BC-91A8-B93EF0DE77A0}" destId="{19D623AC-C552-411A-BA61-282210759C48}" srcOrd="0" destOrd="0" presId="urn:microsoft.com/office/officeart/2005/8/layout/radial6"/>
    <dgm:cxn modelId="{E591F753-AF66-4AA9-A0CC-2859B0F42E10}" type="presParOf" srcId="{8BB63080-9E3D-48BC-91A8-B93EF0DE77A0}" destId="{F681C23C-C315-451F-BDE5-29BD51218790}" srcOrd="1" destOrd="0" presId="urn:microsoft.com/office/officeart/2005/8/layout/radial6"/>
    <dgm:cxn modelId="{7BB7BD92-50D0-419C-A734-0A2113818953}" type="presParOf" srcId="{8BB63080-9E3D-48BC-91A8-B93EF0DE77A0}" destId="{0D1A3045-A517-42A3-B67B-69890A6C0813}" srcOrd="2" destOrd="0" presId="urn:microsoft.com/office/officeart/2005/8/layout/radial6"/>
    <dgm:cxn modelId="{6E9989C8-4C85-4621-87EA-832500063A86}" type="presParOf" srcId="{8BB63080-9E3D-48BC-91A8-B93EF0DE77A0}" destId="{A966A787-6D85-40EB-BADC-845D78A7073C}" srcOrd="3" destOrd="0" presId="urn:microsoft.com/office/officeart/2005/8/layout/radial6"/>
    <dgm:cxn modelId="{4D037B51-C5CA-4B27-B78B-FC21F8992CB8}" type="presParOf" srcId="{8BB63080-9E3D-48BC-91A8-B93EF0DE77A0}" destId="{3FFBBD4A-29CC-42D2-939B-1366D615A46B}" srcOrd="4" destOrd="0" presId="urn:microsoft.com/office/officeart/2005/8/layout/radial6"/>
    <dgm:cxn modelId="{A5A32787-2AFD-4DCB-A905-4FC0B970C1B0}" type="presParOf" srcId="{8BB63080-9E3D-48BC-91A8-B93EF0DE77A0}" destId="{71C35E3F-A874-4BF6-B636-5048C6A338BA}" srcOrd="5" destOrd="0" presId="urn:microsoft.com/office/officeart/2005/8/layout/radial6"/>
    <dgm:cxn modelId="{AD6100B3-DDDF-478A-BB61-E7D2EED0F4BF}" type="presParOf" srcId="{8BB63080-9E3D-48BC-91A8-B93EF0DE77A0}" destId="{F589BC5F-7410-4B12-A39C-6A00F17969A0}" srcOrd="6" destOrd="0" presId="urn:microsoft.com/office/officeart/2005/8/layout/radial6"/>
    <dgm:cxn modelId="{64AECD12-6880-4A4F-82CE-D85BB6E326F6}" type="presParOf" srcId="{8BB63080-9E3D-48BC-91A8-B93EF0DE77A0}" destId="{70D0A390-9115-44D5-A163-E5AE03AA55AC}" srcOrd="7" destOrd="0" presId="urn:microsoft.com/office/officeart/2005/8/layout/radial6"/>
    <dgm:cxn modelId="{592DE8F3-264B-4B49-9798-ADAC6744A865}" type="presParOf" srcId="{8BB63080-9E3D-48BC-91A8-B93EF0DE77A0}" destId="{31E01A98-F558-4220-8341-A5E6BE86ACBE}" srcOrd="8" destOrd="0" presId="urn:microsoft.com/office/officeart/2005/8/layout/radial6"/>
    <dgm:cxn modelId="{C369237B-9223-4088-987C-4C455DB2ED3F}" type="presParOf" srcId="{8BB63080-9E3D-48BC-91A8-B93EF0DE77A0}" destId="{D86058DA-FB3B-479D-B569-9E086D50A142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DCB3570-A405-435F-B8F6-14A7F9B68CC3}" type="doc">
      <dgm:prSet loTypeId="urn:microsoft.com/office/officeart/2008/layout/RadialCluster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8FF5A685-41FF-4342-8D14-45B7FDFE6C6F}">
      <dgm:prSet phldrT="[Texto]" custT="1"/>
      <dgm:spPr/>
      <dgm:t>
        <a:bodyPr/>
        <a:lstStyle/>
        <a:p>
          <a:pPr algn="ctr"/>
          <a:r>
            <a:rPr lang="es-MX" sz="2000" b="0" dirty="0" smtClean="0">
              <a:latin typeface="Arial" panose="020B0604020202020204" pitchFamily="34" charset="0"/>
              <a:cs typeface="Arial" panose="020B0604020202020204" pitchFamily="34" charset="0"/>
            </a:rPr>
            <a:t>Resultado</a:t>
          </a:r>
          <a:r>
            <a:rPr lang="es-MX" sz="2000" dirty="0" smtClean="0"/>
            <a:t> </a:t>
          </a:r>
          <a:endParaRPr lang="es-MX" sz="2000" dirty="0"/>
        </a:p>
      </dgm:t>
    </dgm:pt>
    <dgm:pt modelId="{3B78176A-1ADF-4D41-AFBB-B230134AAD12}" type="parTrans" cxnId="{7E95189E-D7B5-48B9-A6C9-32D927A5A402}">
      <dgm:prSet/>
      <dgm:spPr/>
      <dgm:t>
        <a:bodyPr/>
        <a:lstStyle/>
        <a:p>
          <a:pPr algn="ctr"/>
          <a:endParaRPr lang="es-MX" sz="2000"/>
        </a:p>
      </dgm:t>
    </dgm:pt>
    <dgm:pt modelId="{51C4F892-4491-46F6-9A3E-D9361F6FBA7C}" type="sibTrans" cxnId="{7E95189E-D7B5-48B9-A6C9-32D927A5A402}">
      <dgm:prSet/>
      <dgm:spPr/>
      <dgm:t>
        <a:bodyPr/>
        <a:lstStyle/>
        <a:p>
          <a:pPr algn="ctr"/>
          <a:endParaRPr lang="es-MX" sz="2000"/>
        </a:p>
      </dgm:t>
    </dgm:pt>
    <dgm:pt modelId="{AC4663F4-F4FE-46AB-B524-450C3326C4E7}">
      <dgm:prSet phldrT="[Texto]" custT="1"/>
      <dgm:spPr/>
      <dgm:t>
        <a:bodyPr/>
        <a:lstStyle/>
        <a:p>
          <a:pPr algn="ctr"/>
          <a:r>
            <a:rPr lang="es-MX" sz="2000" dirty="0" smtClean="0">
              <a:latin typeface="Arial" panose="020B0604020202020204" pitchFamily="34" charset="0"/>
              <a:cs typeface="Arial" panose="020B0604020202020204" pitchFamily="34" charset="0"/>
            </a:rPr>
            <a:t>Es una etapa 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4CDDC5-56A3-429E-B998-B0FA99506B7F}" type="parTrans" cxnId="{72090CCB-9710-4291-94F1-EF67805826BC}">
      <dgm:prSet/>
      <dgm:spPr/>
      <dgm:t>
        <a:bodyPr/>
        <a:lstStyle/>
        <a:p>
          <a:pPr algn="ctr"/>
          <a:endParaRPr lang="es-MX" sz="2000"/>
        </a:p>
      </dgm:t>
    </dgm:pt>
    <dgm:pt modelId="{272C308A-FA4C-4C6E-8F94-C038EA456C47}" type="sibTrans" cxnId="{72090CCB-9710-4291-94F1-EF67805826BC}">
      <dgm:prSet/>
      <dgm:spPr/>
      <dgm:t>
        <a:bodyPr/>
        <a:lstStyle/>
        <a:p>
          <a:pPr algn="ctr"/>
          <a:endParaRPr lang="es-MX" sz="2000"/>
        </a:p>
      </dgm:t>
    </dgm:pt>
    <dgm:pt modelId="{1A8CDFBA-47BB-4558-A464-3BFF20430560}">
      <dgm:prSet phldrT="[Texto]" custT="1"/>
      <dgm:spPr/>
      <dgm:t>
        <a:bodyPr/>
        <a:lstStyle/>
        <a:p>
          <a:pPr algn="ctr"/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>Se tiene el bien físico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26E6D1-B845-4B75-BF13-C4D413780964}" type="parTrans" cxnId="{E78B4CF8-5C2C-4A4E-AC0E-12C2B64A05C2}">
      <dgm:prSet/>
      <dgm:spPr/>
      <dgm:t>
        <a:bodyPr/>
        <a:lstStyle/>
        <a:p>
          <a:pPr algn="ctr"/>
          <a:endParaRPr lang="es-MX" sz="2000"/>
        </a:p>
      </dgm:t>
    </dgm:pt>
    <dgm:pt modelId="{DE0EACF2-2AD9-4BB9-9EB1-EB07C592765B}" type="sibTrans" cxnId="{E78B4CF8-5C2C-4A4E-AC0E-12C2B64A05C2}">
      <dgm:prSet/>
      <dgm:spPr/>
      <dgm:t>
        <a:bodyPr/>
        <a:lstStyle/>
        <a:p>
          <a:pPr algn="ctr"/>
          <a:endParaRPr lang="es-MX" sz="2000"/>
        </a:p>
      </dgm:t>
    </dgm:pt>
    <dgm:pt modelId="{D8411FF5-7474-4680-B88F-3571436F30D0}">
      <dgm:prSet phldrT="[Texto]" custT="1"/>
      <dgm:spPr/>
      <dgm:t>
        <a:bodyPr/>
        <a:lstStyle/>
        <a:p>
          <a:pPr algn="ctr"/>
          <a:r>
            <a:rPr lang="es-MX" sz="2000" smtClean="0">
              <a:latin typeface="Arial" panose="020B0604020202020204" pitchFamily="34" charset="0"/>
              <a:cs typeface="Arial" panose="020B0604020202020204" pitchFamily="34" charset="0"/>
            </a:rPr>
            <a:t>Se tiene  el servicio</a:t>
          </a:r>
          <a:endParaRPr lang="es-MX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4965FD-5E93-42D2-866A-98E35E91BB8A}" type="parTrans" cxnId="{8E29CA2B-4C9C-4420-869A-F4D64857D210}">
      <dgm:prSet/>
      <dgm:spPr/>
      <dgm:t>
        <a:bodyPr/>
        <a:lstStyle/>
        <a:p>
          <a:pPr algn="ctr"/>
          <a:endParaRPr lang="es-MX" sz="2000"/>
        </a:p>
      </dgm:t>
    </dgm:pt>
    <dgm:pt modelId="{5AD9073C-7F0F-4A43-965E-F8A0BCCE6871}" type="sibTrans" cxnId="{8E29CA2B-4C9C-4420-869A-F4D64857D210}">
      <dgm:prSet/>
      <dgm:spPr/>
      <dgm:t>
        <a:bodyPr/>
        <a:lstStyle/>
        <a:p>
          <a:pPr algn="ctr"/>
          <a:endParaRPr lang="es-MX" sz="2000"/>
        </a:p>
      </dgm:t>
    </dgm:pt>
    <dgm:pt modelId="{BAC9F294-EC68-4EE0-9CCB-3CFF37143E33}" type="pres">
      <dgm:prSet presAssocID="{5DCB3570-A405-435F-B8F6-14A7F9B68CC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A12603F0-14E7-4FE6-99AB-D5039F9D0A1F}" type="pres">
      <dgm:prSet presAssocID="{8FF5A685-41FF-4342-8D14-45B7FDFE6C6F}" presName="singleCycle" presStyleCnt="0"/>
      <dgm:spPr/>
      <dgm:t>
        <a:bodyPr/>
        <a:lstStyle/>
        <a:p>
          <a:endParaRPr lang="es-ES"/>
        </a:p>
      </dgm:t>
    </dgm:pt>
    <dgm:pt modelId="{4BAC4F9C-CCDA-4B13-B8B0-10BB2781A26D}" type="pres">
      <dgm:prSet presAssocID="{8FF5A685-41FF-4342-8D14-45B7FDFE6C6F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es-ES"/>
        </a:p>
      </dgm:t>
    </dgm:pt>
    <dgm:pt modelId="{1D14868B-C8FF-4509-BB00-9629EF4A40AC}" type="pres">
      <dgm:prSet presAssocID="{684CDDC5-56A3-429E-B998-B0FA99506B7F}" presName="Name56" presStyleLbl="parChTrans1D2" presStyleIdx="0" presStyleCnt="3"/>
      <dgm:spPr/>
      <dgm:t>
        <a:bodyPr/>
        <a:lstStyle/>
        <a:p>
          <a:endParaRPr lang="es-ES"/>
        </a:p>
      </dgm:t>
    </dgm:pt>
    <dgm:pt modelId="{82FDACF5-BEE4-4298-B0AB-C4612F5F0022}" type="pres">
      <dgm:prSet presAssocID="{AC4663F4-F4FE-46AB-B524-450C3326C4E7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999F1B-85F9-4FA4-AAE4-50D1A809BA4A}" type="pres">
      <dgm:prSet presAssocID="{CD26E6D1-B845-4B75-BF13-C4D413780964}" presName="Name56" presStyleLbl="parChTrans1D2" presStyleIdx="1" presStyleCnt="3"/>
      <dgm:spPr/>
      <dgm:t>
        <a:bodyPr/>
        <a:lstStyle/>
        <a:p>
          <a:endParaRPr lang="es-ES"/>
        </a:p>
      </dgm:t>
    </dgm:pt>
    <dgm:pt modelId="{734F30DB-E7CE-4881-BFF3-F0BC688B4B65}" type="pres">
      <dgm:prSet presAssocID="{1A8CDFBA-47BB-4558-A464-3BFF20430560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5422DA-4B51-4F90-9A1A-74D60E3320D1}" type="pres">
      <dgm:prSet presAssocID="{A04965FD-5E93-42D2-866A-98E35E91BB8A}" presName="Name56" presStyleLbl="parChTrans1D2" presStyleIdx="2" presStyleCnt="3"/>
      <dgm:spPr/>
      <dgm:t>
        <a:bodyPr/>
        <a:lstStyle/>
        <a:p>
          <a:endParaRPr lang="es-ES"/>
        </a:p>
      </dgm:t>
    </dgm:pt>
    <dgm:pt modelId="{511180E2-4314-40F5-A029-F5500AED1ACE}" type="pres">
      <dgm:prSet presAssocID="{D8411FF5-7474-4680-B88F-3571436F30D0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915B721-83EA-4E9C-9D95-D13137284460}" type="presOf" srcId="{5DCB3570-A405-435F-B8F6-14A7F9B68CC3}" destId="{BAC9F294-EC68-4EE0-9CCB-3CFF37143E33}" srcOrd="0" destOrd="0" presId="urn:microsoft.com/office/officeart/2008/layout/RadialCluster"/>
    <dgm:cxn modelId="{72090CCB-9710-4291-94F1-EF67805826BC}" srcId="{8FF5A685-41FF-4342-8D14-45B7FDFE6C6F}" destId="{AC4663F4-F4FE-46AB-B524-450C3326C4E7}" srcOrd="0" destOrd="0" parTransId="{684CDDC5-56A3-429E-B998-B0FA99506B7F}" sibTransId="{272C308A-FA4C-4C6E-8F94-C038EA456C47}"/>
    <dgm:cxn modelId="{2E1DE110-7A79-4475-A1BD-739FF07FDFE7}" type="presOf" srcId="{684CDDC5-56A3-429E-B998-B0FA99506B7F}" destId="{1D14868B-C8FF-4509-BB00-9629EF4A40AC}" srcOrd="0" destOrd="0" presId="urn:microsoft.com/office/officeart/2008/layout/RadialCluster"/>
    <dgm:cxn modelId="{3DFB21C4-B736-4576-BB02-1B05CBD9645C}" type="presOf" srcId="{A04965FD-5E93-42D2-866A-98E35E91BB8A}" destId="{C45422DA-4B51-4F90-9A1A-74D60E3320D1}" srcOrd="0" destOrd="0" presId="urn:microsoft.com/office/officeart/2008/layout/RadialCluster"/>
    <dgm:cxn modelId="{57EDCD85-C8ED-4200-A861-E53CD9912F52}" type="presOf" srcId="{D8411FF5-7474-4680-B88F-3571436F30D0}" destId="{511180E2-4314-40F5-A029-F5500AED1ACE}" srcOrd="0" destOrd="0" presId="urn:microsoft.com/office/officeart/2008/layout/RadialCluster"/>
    <dgm:cxn modelId="{E78B4CF8-5C2C-4A4E-AC0E-12C2B64A05C2}" srcId="{8FF5A685-41FF-4342-8D14-45B7FDFE6C6F}" destId="{1A8CDFBA-47BB-4558-A464-3BFF20430560}" srcOrd="1" destOrd="0" parTransId="{CD26E6D1-B845-4B75-BF13-C4D413780964}" sibTransId="{DE0EACF2-2AD9-4BB9-9EB1-EB07C592765B}"/>
    <dgm:cxn modelId="{0AF39AC4-D597-45EA-AC13-E8F1EA406D4F}" type="presOf" srcId="{1A8CDFBA-47BB-4558-A464-3BFF20430560}" destId="{734F30DB-E7CE-4881-BFF3-F0BC688B4B65}" srcOrd="0" destOrd="0" presId="urn:microsoft.com/office/officeart/2008/layout/RadialCluster"/>
    <dgm:cxn modelId="{FFC3EB79-2209-4814-8309-6AE5CAA11433}" type="presOf" srcId="{CD26E6D1-B845-4B75-BF13-C4D413780964}" destId="{6A999F1B-85F9-4FA4-AAE4-50D1A809BA4A}" srcOrd="0" destOrd="0" presId="urn:microsoft.com/office/officeart/2008/layout/RadialCluster"/>
    <dgm:cxn modelId="{7E95189E-D7B5-48B9-A6C9-32D927A5A402}" srcId="{5DCB3570-A405-435F-B8F6-14A7F9B68CC3}" destId="{8FF5A685-41FF-4342-8D14-45B7FDFE6C6F}" srcOrd="0" destOrd="0" parTransId="{3B78176A-1ADF-4D41-AFBB-B230134AAD12}" sibTransId="{51C4F892-4491-46F6-9A3E-D9361F6FBA7C}"/>
    <dgm:cxn modelId="{98406CF2-32FE-43ED-9934-1F45EB3A08ED}" type="presOf" srcId="{AC4663F4-F4FE-46AB-B524-450C3326C4E7}" destId="{82FDACF5-BEE4-4298-B0AB-C4612F5F0022}" srcOrd="0" destOrd="0" presId="urn:microsoft.com/office/officeart/2008/layout/RadialCluster"/>
    <dgm:cxn modelId="{8E29CA2B-4C9C-4420-869A-F4D64857D210}" srcId="{8FF5A685-41FF-4342-8D14-45B7FDFE6C6F}" destId="{D8411FF5-7474-4680-B88F-3571436F30D0}" srcOrd="2" destOrd="0" parTransId="{A04965FD-5E93-42D2-866A-98E35E91BB8A}" sibTransId="{5AD9073C-7F0F-4A43-965E-F8A0BCCE6871}"/>
    <dgm:cxn modelId="{0199D51F-1046-4512-BBF4-8721F75E0608}" type="presOf" srcId="{8FF5A685-41FF-4342-8D14-45B7FDFE6C6F}" destId="{4BAC4F9C-CCDA-4B13-B8B0-10BB2781A26D}" srcOrd="0" destOrd="0" presId="urn:microsoft.com/office/officeart/2008/layout/RadialCluster"/>
    <dgm:cxn modelId="{B9B5BE54-4D1A-41CD-8EB6-4511A922B55C}" type="presParOf" srcId="{BAC9F294-EC68-4EE0-9CCB-3CFF37143E33}" destId="{A12603F0-14E7-4FE6-99AB-D5039F9D0A1F}" srcOrd="0" destOrd="0" presId="urn:microsoft.com/office/officeart/2008/layout/RadialCluster"/>
    <dgm:cxn modelId="{64568307-656B-4435-BE6B-907FBDD0D312}" type="presParOf" srcId="{A12603F0-14E7-4FE6-99AB-D5039F9D0A1F}" destId="{4BAC4F9C-CCDA-4B13-B8B0-10BB2781A26D}" srcOrd="0" destOrd="0" presId="urn:microsoft.com/office/officeart/2008/layout/RadialCluster"/>
    <dgm:cxn modelId="{090DBC53-61B9-42C3-BDF1-AB08C2186EE4}" type="presParOf" srcId="{A12603F0-14E7-4FE6-99AB-D5039F9D0A1F}" destId="{1D14868B-C8FF-4509-BB00-9629EF4A40AC}" srcOrd="1" destOrd="0" presId="urn:microsoft.com/office/officeart/2008/layout/RadialCluster"/>
    <dgm:cxn modelId="{FB38927E-46DA-44B8-BD49-6DFEE09512B6}" type="presParOf" srcId="{A12603F0-14E7-4FE6-99AB-D5039F9D0A1F}" destId="{82FDACF5-BEE4-4298-B0AB-C4612F5F0022}" srcOrd="2" destOrd="0" presId="urn:microsoft.com/office/officeart/2008/layout/RadialCluster"/>
    <dgm:cxn modelId="{E73AB1C2-DF9A-4C20-AB5D-D3DB49A93FFF}" type="presParOf" srcId="{A12603F0-14E7-4FE6-99AB-D5039F9D0A1F}" destId="{6A999F1B-85F9-4FA4-AAE4-50D1A809BA4A}" srcOrd="3" destOrd="0" presId="urn:microsoft.com/office/officeart/2008/layout/RadialCluster"/>
    <dgm:cxn modelId="{EED8122B-4F7F-4F67-BA42-FB2C8EB64F73}" type="presParOf" srcId="{A12603F0-14E7-4FE6-99AB-D5039F9D0A1F}" destId="{734F30DB-E7CE-4881-BFF3-F0BC688B4B65}" srcOrd="4" destOrd="0" presId="urn:microsoft.com/office/officeart/2008/layout/RadialCluster"/>
    <dgm:cxn modelId="{977A6C83-D075-4410-983F-FF2F70836A78}" type="presParOf" srcId="{A12603F0-14E7-4FE6-99AB-D5039F9D0A1F}" destId="{C45422DA-4B51-4F90-9A1A-74D60E3320D1}" srcOrd="5" destOrd="0" presId="urn:microsoft.com/office/officeart/2008/layout/RadialCluster"/>
    <dgm:cxn modelId="{CD556AC9-70D6-4CD2-B5E7-2991C80B7BF1}" type="presParOf" srcId="{A12603F0-14E7-4FE6-99AB-D5039F9D0A1F}" destId="{511180E2-4314-40F5-A029-F5500AED1AC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F891C9D-267B-450F-94FF-590184F98BBD}" type="doc">
      <dgm:prSet loTypeId="urn:microsoft.com/office/officeart/2005/8/layout/radial3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97B424E-ADEB-4F07-8896-97A9376C873E}">
      <dgm:prSet phldrT="[Texto]"/>
      <dgm:spPr/>
      <dgm:t>
        <a:bodyPr/>
        <a:lstStyle/>
        <a:p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Retroalimentación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0DD029-6413-4E2B-8883-F395041AA4B7}" type="parTrans" cxnId="{DAABCBF3-AFE3-4F32-9F61-70ED4218B9EB}">
      <dgm:prSet/>
      <dgm:spPr/>
      <dgm:t>
        <a:bodyPr/>
        <a:lstStyle/>
        <a:p>
          <a:endParaRPr lang="es-MX"/>
        </a:p>
      </dgm:t>
    </dgm:pt>
    <dgm:pt modelId="{E8E365D0-A152-43A4-A214-9BCE17759A1A}" type="sibTrans" cxnId="{DAABCBF3-AFE3-4F32-9F61-70ED4218B9EB}">
      <dgm:prSet/>
      <dgm:spPr/>
      <dgm:t>
        <a:bodyPr/>
        <a:lstStyle/>
        <a:p>
          <a:endParaRPr lang="es-MX"/>
        </a:p>
      </dgm:t>
    </dgm:pt>
    <dgm:pt modelId="{0524E254-1299-41C8-ACBE-0C1C9CFF6668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Etapa mas importante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C1B758-AE92-41C2-A00D-22718FEC71E2}" type="parTrans" cxnId="{FACF78B1-5666-4461-98FF-15C7E5A7F175}">
      <dgm:prSet/>
      <dgm:spPr/>
      <dgm:t>
        <a:bodyPr/>
        <a:lstStyle/>
        <a:p>
          <a:endParaRPr lang="es-MX"/>
        </a:p>
      </dgm:t>
    </dgm:pt>
    <dgm:pt modelId="{2895E32D-B329-4579-B76B-33DC1E530BF4}" type="sibTrans" cxnId="{FACF78B1-5666-4461-98FF-15C7E5A7F175}">
      <dgm:prSet/>
      <dgm:spPr/>
      <dgm:t>
        <a:bodyPr/>
        <a:lstStyle/>
        <a:p>
          <a:endParaRPr lang="es-MX"/>
        </a:p>
      </dgm:t>
    </dgm:pt>
    <dgm:pt modelId="{A205A2FE-9D6C-4331-A95D-A451540353C7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Control de la producción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792867-5B03-4FD5-8939-ECFC85791917}" type="parTrans" cxnId="{843E56A4-22BA-4B8F-AB73-B8A4A25312F8}">
      <dgm:prSet/>
      <dgm:spPr/>
      <dgm:t>
        <a:bodyPr/>
        <a:lstStyle/>
        <a:p>
          <a:endParaRPr lang="es-MX"/>
        </a:p>
      </dgm:t>
    </dgm:pt>
    <dgm:pt modelId="{3310C996-E86A-4CF1-B128-6B4B3B82E536}" type="sibTrans" cxnId="{843E56A4-22BA-4B8F-AB73-B8A4A25312F8}">
      <dgm:prSet/>
      <dgm:spPr/>
      <dgm:t>
        <a:bodyPr/>
        <a:lstStyle/>
        <a:p>
          <a:endParaRPr lang="es-MX"/>
        </a:p>
      </dgm:t>
    </dgm:pt>
    <dgm:pt modelId="{99367DC2-DB89-40E9-935A-2F8AA60C5C9A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Mejor eficacia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C21D29-7357-4E0E-91FB-E84122C59A72}" type="parTrans" cxnId="{0BAB0360-847B-4838-BEC5-6499B29076D7}">
      <dgm:prSet/>
      <dgm:spPr/>
      <dgm:t>
        <a:bodyPr/>
        <a:lstStyle/>
        <a:p>
          <a:endParaRPr lang="es-MX"/>
        </a:p>
      </dgm:t>
    </dgm:pt>
    <dgm:pt modelId="{4F208FD3-3978-4ADB-AFD1-FC14ECE0107A}" type="sibTrans" cxnId="{0BAB0360-847B-4838-BEC5-6499B29076D7}">
      <dgm:prSet/>
      <dgm:spPr/>
      <dgm:t>
        <a:bodyPr/>
        <a:lstStyle/>
        <a:p>
          <a:endParaRPr lang="es-MX"/>
        </a:p>
      </dgm:t>
    </dgm:pt>
    <dgm:pt modelId="{4C609E11-46F7-4D96-AD79-B02C8C897DBC}" type="pres">
      <dgm:prSet presAssocID="{1F891C9D-267B-450F-94FF-590184F98BB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837BDE7-FFC3-4E34-8FBD-B154A11F2334}" type="pres">
      <dgm:prSet presAssocID="{1F891C9D-267B-450F-94FF-590184F98BBD}" presName="radial" presStyleCnt="0">
        <dgm:presLayoutVars>
          <dgm:animLvl val="ctr"/>
        </dgm:presLayoutVars>
      </dgm:prSet>
      <dgm:spPr/>
    </dgm:pt>
    <dgm:pt modelId="{A2CFE469-3444-4A8F-915D-75608F5C047F}" type="pres">
      <dgm:prSet presAssocID="{997B424E-ADEB-4F07-8896-97A9376C873E}" presName="centerShape" presStyleLbl="vennNode1" presStyleIdx="0" presStyleCnt="4"/>
      <dgm:spPr/>
      <dgm:t>
        <a:bodyPr/>
        <a:lstStyle/>
        <a:p>
          <a:endParaRPr lang="es-ES"/>
        </a:p>
      </dgm:t>
    </dgm:pt>
    <dgm:pt modelId="{05832E70-201A-49AE-B9E8-9B508B0BD04E}" type="pres">
      <dgm:prSet presAssocID="{0524E254-1299-41C8-ACBE-0C1C9CFF6668}" presName="node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19C6A4-11EE-47BF-AA76-9410A78C211C}" type="pres">
      <dgm:prSet presAssocID="{A205A2FE-9D6C-4331-A95D-A451540353C7}" presName="node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FE957B-445B-441F-A74E-87047D27D16B}" type="pres">
      <dgm:prSet presAssocID="{99367DC2-DB89-40E9-935A-2F8AA60C5C9A}" presName="node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AABCBF3-AFE3-4F32-9F61-70ED4218B9EB}" srcId="{1F891C9D-267B-450F-94FF-590184F98BBD}" destId="{997B424E-ADEB-4F07-8896-97A9376C873E}" srcOrd="0" destOrd="0" parTransId="{E80DD029-6413-4E2B-8883-F395041AA4B7}" sibTransId="{E8E365D0-A152-43A4-A214-9BCE17759A1A}"/>
    <dgm:cxn modelId="{59A562DB-ADAC-4AB2-9EA7-2F23A9D0CC33}" type="presOf" srcId="{A205A2FE-9D6C-4331-A95D-A451540353C7}" destId="{6219C6A4-11EE-47BF-AA76-9410A78C211C}" srcOrd="0" destOrd="0" presId="urn:microsoft.com/office/officeart/2005/8/layout/radial3"/>
    <dgm:cxn modelId="{FACF78B1-5666-4461-98FF-15C7E5A7F175}" srcId="{997B424E-ADEB-4F07-8896-97A9376C873E}" destId="{0524E254-1299-41C8-ACBE-0C1C9CFF6668}" srcOrd="0" destOrd="0" parTransId="{EDC1B758-AE92-41C2-A00D-22718FEC71E2}" sibTransId="{2895E32D-B329-4579-B76B-33DC1E530BF4}"/>
    <dgm:cxn modelId="{843E56A4-22BA-4B8F-AB73-B8A4A25312F8}" srcId="{997B424E-ADEB-4F07-8896-97A9376C873E}" destId="{A205A2FE-9D6C-4331-A95D-A451540353C7}" srcOrd="1" destOrd="0" parTransId="{41792867-5B03-4FD5-8939-ECFC85791917}" sibTransId="{3310C996-E86A-4CF1-B128-6B4B3B82E536}"/>
    <dgm:cxn modelId="{0FF9F6A8-00A1-45C7-864F-DD47FAC87BE3}" type="presOf" srcId="{1F891C9D-267B-450F-94FF-590184F98BBD}" destId="{4C609E11-46F7-4D96-AD79-B02C8C897DBC}" srcOrd="0" destOrd="0" presId="urn:microsoft.com/office/officeart/2005/8/layout/radial3"/>
    <dgm:cxn modelId="{A2EAA138-E066-4C62-B4C7-55D74B9E2772}" type="presOf" srcId="{0524E254-1299-41C8-ACBE-0C1C9CFF6668}" destId="{05832E70-201A-49AE-B9E8-9B508B0BD04E}" srcOrd="0" destOrd="0" presId="urn:microsoft.com/office/officeart/2005/8/layout/radial3"/>
    <dgm:cxn modelId="{71558C69-4403-428B-AA3B-101B116EB6EB}" type="presOf" srcId="{99367DC2-DB89-40E9-935A-2F8AA60C5C9A}" destId="{0CFE957B-445B-441F-A74E-87047D27D16B}" srcOrd="0" destOrd="0" presId="urn:microsoft.com/office/officeart/2005/8/layout/radial3"/>
    <dgm:cxn modelId="{53FC86B7-4E1D-4368-B463-889CE84438A7}" type="presOf" srcId="{997B424E-ADEB-4F07-8896-97A9376C873E}" destId="{A2CFE469-3444-4A8F-915D-75608F5C047F}" srcOrd="0" destOrd="0" presId="urn:microsoft.com/office/officeart/2005/8/layout/radial3"/>
    <dgm:cxn modelId="{0BAB0360-847B-4838-BEC5-6499B29076D7}" srcId="{997B424E-ADEB-4F07-8896-97A9376C873E}" destId="{99367DC2-DB89-40E9-935A-2F8AA60C5C9A}" srcOrd="2" destOrd="0" parTransId="{E7C21D29-7357-4E0E-91FB-E84122C59A72}" sibTransId="{4F208FD3-3978-4ADB-AFD1-FC14ECE0107A}"/>
    <dgm:cxn modelId="{3162D536-4A45-4BB0-B8B8-22DB185856BE}" type="presParOf" srcId="{4C609E11-46F7-4D96-AD79-B02C8C897DBC}" destId="{F837BDE7-FFC3-4E34-8FBD-B154A11F2334}" srcOrd="0" destOrd="0" presId="urn:microsoft.com/office/officeart/2005/8/layout/radial3"/>
    <dgm:cxn modelId="{3D29FAA3-8252-4838-8563-7E556CB9EA24}" type="presParOf" srcId="{F837BDE7-FFC3-4E34-8FBD-B154A11F2334}" destId="{A2CFE469-3444-4A8F-915D-75608F5C047F}" srcOrd="0" destOrd="0" presId="urn:microsoft.com/office/officeart/2005/8/layout/radial3"/>
    <dgm:cxn modelId="{3B9D578E-61D6-44C4-AB87-99CB31A74693}" type="presParOf" srcId="{F837BDE7-FFC3-4E34-8FBD-B154A11F2334}" destId="{05832E70-201A-49AE-B9E8-9B508B0BD04E}" srcOrd="1" destOrd="0" presId="urn:microsoft.com/office/officeart/2005/8/layout/radial3"/>
    <dgm:cxn modelId="{27091826-9A45-4C9A-8A22-54635123FD99}" type="presParOf" srcId="{F837BDE7-FFC3-4E34-8FBD-B154A11F2334}" destId="{6219C6A4-11EE-47BF-AA76-9410A78C211C}" srcOrd="2" destOrd="0" presId="urn:microsoft.com/office/officeart/2005/8/layout/radial3"/>
    <dgm:cxn modelId="{A26484AB-3097-477B-9550-4AA750AD4476}" type="presParOf" srcId="{F837BDE7-FFC3-4E34-8FBD-B154A11F2334}" destId="{0CFE957B-445B-441F-A74E-87047D27D16B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348FBC5-A2DD-4A64-B340-38B61DB330C4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00DDA9C6-25BD-40A6-8AD6-CF1416F34D55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Capacidad de Producción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31CA74-82DB-410D-8A87-1FFEFB93231E}" type="parTrans" cxnId="{176C562D-5901-4DFE-9D40-114D16C9EE77}">
      <dgm:prSet/>
      <dgm:spPr/>
      <dgm:t>
        <a:bodyPr/>
        <a:lstStyle/>
        <a:p>
          <a:endParaRPr lang="es-MX"/>
        </a:p>
      </dgm:t>
    </dgm:pt>
    <dgm:pt modelId="{48909404-404B-4573-9C03-2F8972B7F868}" type="sibTrans" cxnId="{176C562D-5901-4DFE-9D40-114D16C9EE77}">
      <dgm:prSet/>
      <dgm:spPr/>
      <dgm:t>
        <a:bodyPr/>
        <a:lstStyle/>
        <a:p>
          <a:endParaRPr lang="es-MX"/>
        </a:p>
      </dgm:t>
    </dgm:pt>
    <dgm:pt modelId="{3386F488-7D18-4045-8876-750693800AB6}" type="asst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Máximo nivel de actividad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F3E439-E2DD-4F8A-AB2F-1E25CE9B7177}" type="parTrans" cxnId="{759EAF16-BF83-4B42-A8E4-9307C4D8B68E}">
      <dgm:prSet/>
      <dgm:spPr/>
      <dgm:t>
        <a:bodyPr/>
        <a:lstStyle/>
        <a:p>
          <a:endParaRPr lang="es-MX"/>
        </a:p>
      </dgm:t>
    </dgm:pt>
    <dgm:pt modelId="{CF867692-3A9A-489C-B3CE-7C6BFF4C35E7}" type="sibTrans" cxnId="{759EAF16-BF83-4B42-A8E4-9307C4D8B68E}">
      <dgm:prSet/>
      <dgm:spPr/>
      <dgm:t>
        <a:bodyPr/>
        <a:lstStyle/>
        <a:p>
          <a:endParaRPr lang="es-MX"/>
        </a:p>
      </dgm:t>
    </dgm:pt>
    <dgm:pt modelId="{CBAFD187-36D7-4E1C-8603-3B706E5DE8F1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Lo que alcanza una estructura productiva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D06837-95CA-4D34-B74A-3217F2A7A578}" type="parTrans" cxnId="{AC5AB17E-302A-4A9A-9BEB-84EC1E96188F}">
      <dgm:prSet/>
      <dgm:spPr/>
      <dgm:t>
        <a:bodyPr/>
        <a:lstStyle/>
        <a:p>
          <a:endParaRPr lang="es-MX"/>
        </a:p>
      </dgm:t>
    </dgm:pt>
    <dgm:pt modelId="{62FC9F7A-BDAF-4278-9BA5-2DFCBCC7BF1E}" type="sibTrans" cxnId="{AC5AB17E-302A-4A9A-9BEB-84EC1E96188F}">
      <dgm:prSet/>
      <dgm:spPr/>
      <dgm:t>
        <a:bodyPr/>
        <a:lstStyle/>
        <a:p>
          <a:endParaRPr lang="es-MX"/>
        </a:p>
      </dgm:t>
    </dgm:pt>
    <dgm:pt modelId="{6DE492BD-1173-4350-BC8E-61B33899D599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Volumen de productos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D8D3B9-B973-43DE-ADAB-60844B7A876E}" type="parTrans" cxnId="{8B6CFFE9-03C3-45A7-91C1-BA8DBD22F5DC}">
      <dgm:prSet/>
      <dgm:spPr/>
      <dgm:t>
        <a:bodyPr/>
        <a:lstStyle/>
        <a:p>
          <a:endParaRPr lang="es-MX"/>
        </a:p>
      </dgm:t>
    </dgm:pt>
    <dgm:pt modelId="{141266FD-72FB-4862-B424-8FE4D82B531E}" type="sibTrans" cxnId="{8B6CFFE9-03C3-45A7-91C1-BA8DBD22F5DC}">
      <dgm:prSet/>
      <dgm:spPr/>
      <dgm:t>
        <a:bodyPr/>
        <a:lstStyle/>
        <a:p>
          <a:endParaRPr lang="es-MX"/>
        </a:p>
      </dgm:t>
    </dgm:pt>
    <dgm:pt modelId="{1BFEDCD5-9A2F-4B48-BB19-0D36DB9C9803}">
      <dgm:prSet phldrT="[Texto]"/>
      <dgm:spPr/>
      <dgm:t>
        <a:bodyPr/>
        <a:lstStyle/>
        <a:p>
          <a:pPr algn="just"/>
          <a:r>
            <a:rPr lang="es-MX" dirty="0" smtClean="0">
              <a:latin typeface="Arial" panose="020B0604020202020204" pitchFamily="34" charset="0"/>
              <a:cs typeface="Arial" panose="020B0604020202020204" pitchFamily="34" charset="0"/>
            </a:rPr>
            <a:t>Utilización de recursos existentes </a:t>
          </a:r>
          <a:endParaRPr lang="es-MX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229EEB-C24C-463E-8D9E-288164789ED6}" type="parTrans" cxnId="{5F921F20-7635-4B14-ACB8-9E9403166E44}">
      <dgm:prSet/>
      <dgm:spPr/>
      <dgm:t>
        <a:bodyPr/>
        <a:lstStyle/>
        <a:p>
          <a:endParaRPr lang="es-MX"/>
        </a:p>
      </dgm:t>
    </dgm:pt>
    <dgm:pt modelId="{9067CFB6-8A28-4120-9099-F5C6429037BF}" type="sibTrans" cxnId="{5F921F20-7635-4B14-ACB8-9E9403166E44}">
      <dgm:prSet/>
      <dgm:spPr/>
      <dgm:t>
        <a:bodyPr/>
        <a:lstStyle/>
        <a:p>
          <a:endParaRPr lang="es-MX"/>
        </a:p>
      </dgm:t>
    </dgm:pt>
    <dgm:pt modelId="{5965DD9C-81DA-4282-AA8C-98E49093F399}" type="pres">
      <dgm:prSet presAssocID="{8348FBC5-A2DD-4A64-B340-38B61DB330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E3FA654-D35A-4CCF-93FD-C8DC01EF6441}" type="pres">
      <dgm:prSet presAssocID="{00DDA9C6-25BD-40A6-8AD6-CF1416F34D55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35A24992-13B3-4919-B5D5-6B5CEA4E1D48}" type="pres">
      <dgm:prSet presAssocID="{00DDA9C6-25BD-40A6-8AD6-CF1416F34D55}" presName="rootComposite1" presStyleCnt="0"/>
      <dgm:spPr/>
      <dgm:t>
        <a:bodyPr/>
        <a:lstStyle/>
        <a:p>
          <a:endParaRPr lang="es-ES"/>
        </a:p>
      </dgm:t>
    </dgm:pt>
    <dgm:pt modelId="{CE963526-8D56-4CA2-9E3D-45A94546C285}" type="pres">
      <dgm:prSet presAssocID="{00DDA9C6-25BD-40A6-8AD6-CF1416F34D5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1212751-4141-476F-ABB6-59EBA9D6D0E8}" type="pres">
      <dgm:prSet presAssocID="{00DDA9C6-25BD-40A6-8AD6-CF1416F34D55}" presName="rootConnector1" presStyleLbl="node1" presStyleIdx="0" presStyleCnt="0"/>
      <dgm:spPr/>
      <dgm:t>
        <a:bodyPr/>
        <a:lstStyle/>
        <a:p>
          <a:endParaRPr lang="es-ES"/>
        </a:p>
      </dgm:t>
    </dgm:pt>
    <dgm:pt modelId="{FAA31BF8-E2EF-4380-B91D-FBD7C55C6C61}" type="pres">
      <dgm:prSet presAssocID="{00DDA9C6-25BD-40A6-8AD6-CF1416F34D55}" presName="hierChild2" presStyleCnt="0"/>
      <dgm:spPr/>
      <dgm:t>
        <a:bodyPr/>
        <a:lstStyle/>
        <a:p>
          <a:endParaRPr lang="es-ES"/>
        </a:p>
      </dgm:t>
    </dgm:pt>
    <dgm:pt modelId="{A0E6D60B-3A30-45F5-B953-E46777EF8ED7}" type="pres">
      <dgm:prSet presAssocID="{9DD06837-95CA-4D34-B74A-3217F2A7A578}" presName="Name37" presStyleLbl="parChTrans1D2" presStyleIdx="0" presStyleCnt="4"/>
      <dgm:spPr/>
      <dgm:t>
        <a:bodyPr/>
        <a:lstStyle/>
        <a:p>
          <a:endParaRPr lang="es-ES"/>
        </a:p>
      </dgm:t>
    </dgm:pt>
    <dgm:pt modelId="{42FBEF5C-C387-462C-8740-5EC8D6F563C2}" type="pres">
      <dgm:prSet presAssocID="{CBAFD187-36D7-4E1C-8603-3B706E5DE8F1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59B698CE-C1CB-4EBC-85DD-4E66FA811BD2}" type="pres">
      <dgm:prSet presAssocID="{CBAFD187-36D7-4E1C-8603-3B706E5DE8F1}" presName="rootComposite" presStyleCnt="0"/>
      <dgm:spPr/>
      <dgm:t>
        <a:bodyPr/>
        <a:lstStyle/>
        <a:p>
          <a:endParaRPr lang="es-ES"/>
        </a:p>
      </dgm:t>
    </dgm:pt>
    <dgm:pt modelId="{7D87B03B-51E6-4878-BC1D-C9C0FA6A7EC6}" type="pres">
      <dgm:prSet presAssocID="{CBAFD187-36D7-4E1C-8603-3B706E5DE8F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D79C193-82DF-4460-A429-912952AE2F3E}" type="pres">
      <dgm:prSet presAssocID="{CBAFD187-36D7-4E1C-8603-3B706E5DE8F1}" presName="rootConnector" presStyleLbl="node2" presStyleIdx="0" presStyleCnt="3"/>
      <dgm:spPr/>
      <dgm:t>
        <a:bodyPr/>
        <a:lstStyle/>
        <a:p>
          <a:endParaRPr lang="es-ES"/>
        </a:p>
      </dgm:t>
    </dgm:pt>
    <dgm:pt modelId="{9E48B563-C63E-4566-8060-C1B09CC8BA7C}" type="pres">
      <dgm:prSet presAssocID="{CBAFD187-36D7-4E1C-8603-3B706E5DE8F1}" presName="hierChild4" presStyleCnt="0"/>
      <dgm:spPr/>
      <dgm:t>
        <a:bodyPr/>
        <a:lstStyle/>
        <a:p>
          <a:endParaRPr lang="es-ES"/>
        </a:p>
      </dgm:t>
    </dgm:pt>
    <dgm:pt modelId="{DF8E31EA-63B6-410C-BD60-C2B2A7E8F052}" type="pres">
      <dgm:prSet presAssocID="{CBAFD187-36D7-4E1C-8603-3B706E5DE8F1}" presName="hierChild5" presStyleCnt="0"/>
      <dgm:spPr/>
      <dgm:t>
        <a:bodyPr/>
        <a:lstStyle/>
        <a:p>
          <a:endParaRPr lang="es-ES"/>
        </a:p>
      </dgm:t>
    </dgm:pt>
    <dgm:pt modelId="{F7EC4A53-60DB-49CD-B098-CE24A738495F}" type="pres">
      <dgm:prSet presAssocID="{9CD8D3B9-B973-43DE-ADAB-60844B7A876E}" presName="Name37" presStyleLbl="parChTrans1D2" presStyleIdx="1" presStyleCnt="4"/>
      <dgm:spPr/>
      <dgm:t>
        <a:bodyPr/>
        <a:lstStyle/>
        <a:p>
          <a:endParaRPr lang="es-ES"/>
        </a:p>
      </dgm:t>
    </dgm:pt>
    <dgm:pt modelId="{8A2EC315-8A4D-4B61-BA90-C11357940AFD}" type="pres">
      <dgm:prSet presAssocID="{6DE492BD-1173-4350-BC8E-61B33899D599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B26A850F-484D-4110-8C34-9DAC2386759C}" type="pres">
      <dgm:prSet presAssocID="{6DE492BD-1173-4350-BC8E-61B33899D599}" presName="rootComposite" presStyleCnt="0"/>
      <dgm:spPr/>
      <dgm:t>
        <a:bodyPr/>
        <a:lstStyle/>
        <a:p>
          <a:endParaRPr lang="es-ES"/>
        </a:p>
      </dgm:t>
    </dgm:pt>
    <dgm:pt modelId="{51A02657-C348-42D7-8254-52B5F8F65066}" type="pres">
      <dgm:prSet presAssocID="{6DE492BD-1173-4350-BC8E-61B33899D59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548BD327-DE8B-42C2-AFC2-3235928131F9}" type="pres">
      <dgm:prSet presAssocID="{6DE492BD-1173-4350-BC8E-61B33899D599}" presName="rootConnector" presStyleLbl="node2" presStyleIdx="1" presStyleCnt="3"/>
      <dgm:spPr/>
      <dgm:t>
        <a:bodyPr/>
        <a:lstStyle/>
        <a:p>
          <a:endParaRPr lang="es-ES"/>
        </a:p>
      </dgm:t>
    </dgm:pt>
    <dgm:pt modelId="{6201D2B5-B46C-45A0-8C4D-E3ED3C61E181}" type="pres">
      <dgm:prSet presAssocID="{6DE492BD-1173-4350-BC8E-61B33899D599}" presName="hierChild4" presStyleCnt="0"/>
      <dgm:spPr/>
      <dgm:t>
        <a:bodyPr/>
        <a:lstStyle/>
        <a:p>
          <a:endParaRPr lang="es-ES"/>
        </a:p>
      </dgm:t>
    </dgm:pt>
    <dgm:pt modelId="{9489A54F-2384-4627-BACE-F4E490AC2560}" type="pres">
      <dgm:prSet presAssocID="{6DE492BD-1173-4350-BC8E-61B33899D599}" presName="hierChild5" presStyleCnt="0"/>
      <dgm:spPr/>
      <dgm:t>
        <a:bodyPr/>
        <a:lstStyle/>
        <a:p>
          <a:endParaRPr lang="es-ES"/>
        </a:p>
      </dgm:t>
    </dgm:pt>
    <dgm:pt modelId="{E7E94520-AB8B-43A6-BBF7-0FD3881E5B76}" type="pres">
      <dgm:prSet presAssocID="{B6229EEB-C24C-463E-8D9E-288164789ED6}" presName="Name37" presStyleLbl="parChTrans1D2" presStyleIdx="2" presStyleCnt="4"/>
      <dgm:spPr/>
      <dgm:t>
        <a:bodyPr/>
        <a:lstStyle/>
        <a:p>
          <a:endParaRPr lang="es-ES"/>
        </a:p>
      </dgm:t>
    </dgm:pt>
    <dgm:pt modelId="{2D9F583F-9242-45B6-A53C-3A2C16538E63}" type="pres">
      <dgm:prSet presAssocID="{1BFEDCD5-9A2F-4B48-BB19-0D36DB9C9803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846498FB-94D4-4FAD-8BD3-E95F38A8D1EA}" type="pres">
      <dgm:prSet presAssocID="{1BFEDCD5-9A2F-4B48-BB19-0D36DB9C9803}" presName="rootComposite" presStyleCnt="0"/>
      <dgm:spPr/>
      <dgm:t>
        <a:bodyPr/>
        <a:lstStyle/>
        <a:p>
          <a:endParaRPr lang="es-ES"/>
        </a:p>
      </dgm:t>
    </dgm:pt>
    <dgm:pt modelId="{42506B2E-D566-4E93-9379-1A6D3C3486CD}" type="pres">
      <dgm:prSet presAssocID="{1BFEDCD5-9A2F-4B48-BB19-0D36DB9C980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EAEC97-4564-4070-B53F-3FC96078E0AC}" type="pres">
      <dgm:prSet presAssocID="{1BFEDCD5-9A2F-4B48-BB19-0D36DB9C9803}" presName="rootConnector" presStyleLbl="node2" presStyleIdx="2" presStyleCnt="3"/>
      <dgm:spPr/>
      <dgm:t>
        <a:bodyPr/>
        <a:lstStyle/>
        <a:p>
          <a:endParaRPr lang="es-ES"/>
        </a:p>
      </dgm:t>
    </dgm:pt>
    <dgm:pt modelId="{6887B352-7D59-43F6-9ED1-94492E202F8A}" type="pres">
      <dgm:prSet presAssocID="{1BFEDCD5-9A2F-4B48-BB19-0D36DB9C9803}" presName="hierChild4" presStyleCnt="0"/>
      <dgm:spPr/>
      <dgm:t>
        <a:bodyPr/>
        <a:lstStyle/>
        <a:p>
          <a:endParaRPr lang="es-ES"/>
        </a:p>
      </dgm:t>
    </dgm:pt>
    <dgm:pt modelId="{AAC4B434-E22B-4ACA-9138-C6014912427F}" type="pres">
      <dgm:prSet presAssocID="{1BFEDCD5-9A2F-4B48-BB19-0D36DB9C9803}" presName="hierChild5" presStyleCnt="0"/>
      <dgm:spPr/>
      <dgm:t>
        <a:bodyPr/>
        <a:lstStyle/>
        <a:p>
          <a:endParaRPr lang="es-ES"/>
        </a:p>
      </dgm:t>
    </dgm:pt>
    <dgm:pt modelId="{4316C178-EE7A-4ED5-8F95-44D6F10ABA20}" type="pres">
      <dgm:prSet presAssocID="{00DDA9C6-25BD-40A6-8AD6-CF1416F34D55}" presName="hierChild3" presStyleCnt="0"/>
      <dgm:spPr/>
      <dgm:t>
        <a:bodyPr/>
        <a:lstStyle/>
        <a:p>
          <a:endParaRPr lang="es-ES"/>
        </a:p>
      </dgm:t>
    </dgm:pt>
    <dgm:pt modelId="{9C4A5B0E-2C35-4E4A-8CC3-371B7324F5E6}" type="pres">
      <dgm:prSet presAssocID="{B7F3E439-E2DD-4F8A-AB2F-1E25CE9B7177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8B3D3482-67CA-4B3A-8F22-ED0BEC1C9826}" type="pres">
      <dgm:prSet presAssocID="{3386F488-7D18-4045-8876-750693800AB6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ES"/>
        </a:p>
      </dgm:t>
    </dgm:pt>
    <dgm:pt modelId="{E06BE71D-F8A3-492C-B74D-9592F05FE8D5}" type="pres">
      <dgm:prSet presAssocID="{3386F488-7D18-4045-8876-750693800AB6}" presName="rootComposite3" presStyleCnt="0"/>
      <dgm:spPr/>
      <dgm:t>
        <a:bodyPr/>
        <a:lstStyle/>
        <a:p>
          <a:endParaRPr lang="es-ES"/>
        </a:p>
      </dgm:t>
    </dgm:pt>
    <dgm:pt modelId="{8FED9D44-6902-438C-937F-78A295690215}" type="pres">
      <dgm:prSet presAssocID="{3386F488-7D18-4045-8876-750693800AB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20F3263-7074-4DAC-9361-8D32224BDF7B}" type="pres">
      <dgm:prSet presAssocID="{3386F488-7D18-4045-8876-750693800AB6}" presName="rootConnector3" presStyleLbl="asst1" presStyleIdx="0" presStyleCnt="1"/>
      <dgm:spPr/>
      <dgm:t>
        <a:bodyPr/>
        <a:lstStyle/>
        <a:p>
          <a:endParaRPr lang="es-ES"/>
        </a:p>
      </dgm:t>
    </dgm:pt>
    <dgm:pt modelId="{198D7D8C-56DD-49D7-A1B8-9E1B2560C20F}" type="pres">
      <dgm:prSet presAssocID="{3386F488-7D18-4045-8876-750693800AB6}" presName="hierChild6" presStyleCnt="0"/>
      <dgm:spPr/>
      <dgm:t>
        <a:bodyPr/>
        <a:lstStyle/>
        <a:p>
          <a:endParaRPr lang="es-ES"/>
        </a:p>
      </dgm:t>
    </dgm:pt>
    <dgm:pt modelId="{2C225EB9-6535-43F7-91AA-1945146FB2EF}" type="pres">
      <dgm:prSet presAssocID="{3386F488-7D18-4045-8876-750693800AB6}" presName="hierChild7" presStyleCnt="0"/>
      <dgm:spPr/>
      <dgm:t>
        <a:bodyPr/>
        <a:lstStyle/>
        <a:p>
          <a:endParaRPr lang="es-ES"/>
        </a:p>
      </dgm:t>
    </dgm:pt>
  </dgm:ptLst>
  <dgm:cxnLst>
    <dgm:cxn modelId="{5F921F20-7635-4B14-ACB8-9E9403166E44}" srcId="{00DDA9C6-25BD-40A6-8AD6-CF1416F34D55}" destId="{1BFEDCD5-9A2F-4B48-BB19-0D36DB9C9803}" srcOrd="3" destOrd="0" parTransId="{B6229EEB-C24C-463E-8D9E-288164789ED6}" sibTransId="{9067CFB6-8A28-4120-9099-F5C6429037BF}"/>
    <dgm:cxn modelId="{BD1371F4-5A82-4F8F-963E-854AC2E805D6}" type="presOf" srcId="{9DD06837-95CA-4D34-B74A-3217F2A7A578}" destId="{A0E6D60B-3A30-45F5-B953-E46777EF8ED7}" srcOrd="0" destOrd="0" presId="urn:microsoft.com/office/officeart/2005/8/layout/orgChart1"/>
    <dgm:cxn modelId="{176C562D-5901-4DFE-9D40-114D16C9EE77}" srcId="{8348FBC5-A2DD-4A64-B340-38B61DB330C4}" destId="{00DDA9C6-25BD-40A6-8AD6-CF1416F34D55}" srcOrd="0" destOrd="0" parTransId="{AA31CA74-82DB-410D-8A87-1FFEFB93231E}" sibTransId="{48909404-404B-4573-9C03-2F8972B7F868}"/>
    <dgm:cxn modelId="{0A3CFF8B-A88E-429A-B1DE-C0E08D28C96B}" type="presOf" srcId="{9CD8D3B9-B973-43DE-ADAB-60844B7A876E}" destId="{F7EC4A53-60DB-49CD-B098-CE24A738495F}" srcOrd="0" destOrd="0" presId="urn:microsoft.com/office/officeart/2005/8/layout/orgChart1"/>
    <dgm:cxn modelId="{AD14FD7B-6B23-46B5-931C-9598871812E4}" type="presOf" srcId="{00DDA9C6-25BD-40A6-8AD6-CF1416F34D55}" destId="{C1212751-4141-476F-ABB6-59EBA9D6D0E8}" srcOrd="1" destOrd="0" presId="urn:microsoft.com/office/officeart/2005/8/layout/orgChart1"/>
    <dgm:cxn modelId="{228013F4-53AB-4258-B82C-69E60704FC8F}" type="presOf" srcId="{B7F3E439-E2DD-4F8A-AB2F-1E25CE9B7177}" destId="{9C4A5B0E-2C35-4E4A-8CC3-371B7324F5E6}" srcOrd="0" destOrd="0" presId="urn:microsoft.com/office/officeart/2005/8/layout/orgChart1"/>
    <dgm:cxn modelId="{64328848-7976-4538-B2C5-8D6100EEA767}" type="presOf" srcId="{6DE492BD-1173-4350-BC8E-61B33899D599}" destId="{548BD327-DE8B-42C2-AFC2-3235928131F9}" srcOrd="1" destOrd="0" presId="urn:microsoft.com/office/officeart/2005/8/layout/orgChart1"/>
    <dgm:cxn modelId="{4D600A59-562A-464D-A899-8DEF7CEFACD7}" type="presOf" srcId="{1BFEDCD5-9A2F-4B48-BB19-0D36DB9C9803}" destId="{D4EAEC97-4564-4070-B53F-3FC96078E0AC}" srcOrd="1" destOrd="0" presId="urn:microsoft.com/office/officeart/2005/8/layout/orgChart1"/>
    <dgm:cxn modelId="{AC5AB17E-302A-4A9A-9BEB-84EC1E96188F}" srcId="{00DDA9C6-25BD-40A6-8AD6-CF1416F34D55}" destId="{CBAFD187-36D7-4E1C-8603-3B706E5DE8F1}" srcOrd="1" destOrd="0" parTransId="{9DD06837-95CA-4D34-B74A-3217F2A7A578}" sibTransId="{62FC9F7A-BDAF-4278-9BA5-2DFCBCC7BF1E}"/>
    <dgm:cxn modelId="{5B2AB6D9-C4CE-4361-B5EC-17161FB6A1C6}" type="presOf" srcId="{CBAFD187-36D7-4E1C-8603-3B706E5DE8F1}" destId="{7D87B03B-51E6-4878-BC1D-C9C0FA6A7EC6}" srcOrd="0" destOrd="0" presId="urn:microsoft.com/office/officeart/2005/8/layout/orgChart1"/>
    <dgm:cxn modelId="{DC398DD2-0406-4C82-8A8A-FEFD8DA6B557}" type="presOf" srcId="{1BFEDCD5-9A2F-4B48-BB19-0D36DB9C9803}" destId="{42506B2E-D566-4E93-9379-1A6D3C3486CD}" srcOrd="0" destOrd="0" presId="urn:microsoft.com/office/officeart/2005/8/layout/orgChart1"/>
    <dgm:cxn modelId="{759EAF16-BF83-4B42-A8E4-9307C4D8B68E}" srcId="{00DDA9C6-25BD-40A6-8AD6-CF1416F34D55}" destId="{3386F488-7D18-4045-8876-750693800AB6}" srcOrd="0" destOrd="0" parTransId="{B7F3E439-E2DD-4F8A-AB2F-1E25CE9B7177}" sibTransId="{CF867692-3A9A-489C-B3CE-7C6BFF4C35E7}"/>
    <dgm:cxn modelId="{D2393F6E-EC44-4B30-B890-1860F6E864C7}" type="presOf" srcId="{3386F488-7D18-4045-8876-750693800AB6}" destId="{8FED9D44-6902-438C-937F-78A295690215}" srcOrd="0" destOrd="0" presId="urn:microsoft.com/office/officeart/2005/8/layout/orgChart1"/>
    <dgm:cxn modelId="{9BBD5601-B61F-426D-BF36-0E287DA5A92B}" type="presOf" srcId="{8348FBC5-A2DD-4A64-B340-38B61DB330C4}" destId="{5965DD9C-81DA-4282-AA8C-98E49093F399}" srcOrd="0" destOrd="0" presId="urn:microsoft.com/office/officeart/2005/8/layout/orgChart1"/>
    <dgm:cxn modelId="{6D56092A-5733-4E43-B5D7-1213B145DBFA}" type="presOf" srcId="{B6229EEB-C24C-463E-8D9E-288164789ED6}" destId="{E7E94520-AB8B-43A6-BBF7-0FD3881E5B76}" srcOrd="0" destOrd="0" presId="urn:microsoft.com/office/officeart/2005/8/layout/orgChart1"/>
    <dgm:cxn modelId="{60A21E61-8453-405E-A53F-885AF3D57AE3}" type="presOf" srcId="{CBAFD187-36D7-4E1C-8603-3B706E5DE8F1}" destId="{FD79C193-82DF-4460-A429-912952AE2F3E}" srcOrd="1" destOrd="0" presId="urn:microsoft.com/office/officeart/2005/8/layout/orgChart1"/>
    <dgm:cxn modelId="{8B6CFFE9-03C3-45A7-91C1-BA8DBD22F5DC}" srcId="{00DDA9C6-25BD-40A6-8AD6-CF1416F34D55}" destId="{6DE492BD-1173-4350-BC8E-61B33899D599}" srcOrd="2" destOrd="0" parTransId="{9CD8D3B9-B973-43DE-ADAB-60844B7A876E}" sibTransId="{141266FD-72FB-4862-B424-8FE4D82B531E}"/>
    <dgm:cxn modelId="{FCC99FE5-A065-4A45-B13E-91741925D7D5}" type="presOf" srcId="{00DDA9C6-25BD-40A6-8AD6-CF1416F34D55}" destId="{CE963526-8D56-4CA2-9E3D-45A94546C285}" srcOrd="0" destOrd="0" presId="urn:microsoft.com/office/officeart/2005/8/layout/orgChart1"/>
    <dgm:cxn modelId="{4E8AD01E-33CC-4350-AE03-C30354DACDF3}" type="presOf" srcId="{3386F488-7D18-4045-8876-750693800AB6}" destId="{220F3263-7074-4DAC-9361-8D32224BDF7B}" srcOrd="1" destOrd="0" presId="urn:microsoft.com/office/officeart/2005/8/layout/orgChart1"/>
    <dgm:cxn modelId="{85A09C93-FB60-4946-A3D6-8A417B856B4D}" type="presOf" srcId="{6DE492BD-1173-4350-BC8E-61B33899D599}" destId="{51A02657-C348-42D7-8254-52B5F8F65066}" srcOrd="0" destOrd="0" presId="urn:microsoft.com/office/officeart/2005/8/layout/orgChart1"/>
    <dgm:cxn modelId="{12E8EDA9-C9FE-49C0-9D1E-CC2495D01E8A}" type="presParOf" srcId="{5965DD9C-81DA-4282-AA8C-98E49093F399}" destId="{9E3FA654-D35A-4CCF-93FD-C8DC01EF6441}" srcOrd="0" destOrd="0" presId="urn:microsoft.com/office/officeart/2005/8/layout/orgChart1"/>
    <dgm:cxn modelId="{2021D6FE-E909-41BA-B87A-73A6C53F16C6}" type="presParOf" srcId="{9E3FA654-D35A-4CCF-93FD-C8DC01EF6441}" destId="{35A24992-13B3-4919-B5D5-6B5CEA4E1D48}" srcOrd="0" destOrd="0" presId="urn:microsoft.com/office/officeart/2005/8/layout/orgChart1"/>
    <dgm:cxn modelId="{12AC8294-46E5-4DF9-AA58-366512DBE738}" type="presParOf" srcId="{35A24992-13B3-4919-B5D5-6B5CEA4E1D48}" destId="{CE963526-8D56-4CA2-9E3D-45A94546C285}" srcOrd="0" destOrd="0" presId="urn:microsoft.com/office/officeart/2005/8/layout/orgChart1"/>
    <dgm:cxn modelId="{6601FAB8-39C4-4E23-8C2E-FBC2DF26B660}" type="presParOf" srcId="{35A24992-13B3-4919-B5D5-6B5CEA4E1D48}" destId="{C1212751-4141-476F-ABB6-59EBA9D6D0E8}" srcOrd="1" destOrd="0" presId="urn:microsoft.com/office/officeart/2005/8/layout/orgChart1"/>
    <dgm:cxn modelId="{E391D926-DECA-40C0-920B-5D24056FAEC4}" type="presParOf" srcId="{9E3FA654-D35A-4CCF-93FD-C8DC01EF6441}" destId="{FAA31BF8-E2EF-4380-B91D-FBD7C55C6C61}" srcOrd="1" destOrd="0" presId="urn:microsoft.com/office/officeart/2005/8/layout/orgChart1"/>
    <dgm:cxn modelId="{617904B5-5C07-4404-8583-3B00B446BD66}" type="presParOf" srcId="{FAA31BF8-E2EF-4380-B91D-FBD7C55C6C61}" destId="{A0E6D60B-3A30-45F5-B953-E46777EF8ED7}" srcOrd="0" destOrd="0" presId="urn:microsoft.com/office/officeart/2005/8/layout/orgChart1"/>
    <dgm:cxn modelId="{9CC0341F-3429-4F96-A4AD-F186CEC2F0E4}" type="presParOf" srcId="{FAA31BF8-E2EF-4380-B91D-FBD7C55C6C61}" destId="{42FBEF5C-C387-462C-8740-5EC8D6F563C2}" srcOrd="1" destOrd="0" presId="urn:microsoft.com/office/officeart/2005/8/layout/orgChart1"/>
    <dgm:cxn modelId="{064E32A9-9E9E-417E-921A-848C87D61E5F}" type="presParOf" srcId="{42FBEF5C-C387-462C-8740-5EC8D6F563C2}" destId="{59B698CE-C1CB-4EBC-85DD-4E66FA811BD2}" srcOrd="0" destOrd="0" presId="urn:microsoft.com/office/officeart/2005/8/layout/orgChart1"/>
    <dgm:cxn modelId="{77B649F8-5C63-4E93-A98C-F7B0F5D3A38E}" type="presParOf" srcId="{59B698CE-C1CB-4EBC-85DD-4E66FA811BD2}" destId="{7D87B03B-51E6-4878-BC1D-C9C0FA6A7EC6}" srcOrd="0" destOrd="0" presId="urn:microsoft.com/office/officeart/2005/8/layout/orgChart1"/>
    <dgm:cxn modelId="{ADF1236C-94C3-46BB-BAA5-4BCB9F369D94}" type="presParOf" srcId="{59B698CE-C1CB-4EBC-85DD-4E66FA811BD2}" destId="{FD79C193-82DF-4460-A429-912952AE2F3E}" srcOrd="1" destOrd="0" presId="urn:microsoft.com/office/officeart/2005/8/layout/orgChart1"/>
    <dgm:cxn modelId="{B8706850-D45D-4CFD-AB2B-265288740621}" type="presParOf" srcId="{42FBEF5C-C387-462C-8740-5EC8D6F563C2}" destId="{9E48B563-C63E-4566-8060-C1B09CC8BA7C}" srcOrd="1" destOrd="0" presId="urn:microsoft.com/office/officeart/2005/8/layout/orgChart1"/>
    <dgm:cxn modelId="{4A41C5F8-63C1-4B4F-AB0C-0E1E86088B9B}" type="presParOf" srcId="{42FBEF5C-C387-462C-8740-5EC8D6F563C2}" destId="{DF8E31EA-63B6-410C-BD60-C2B2A7E8F052}" srcOrd="2" destOrd="0" presId="urn:microsoft.com/office/officeart/2005/8/layout/orgChart1"/>
    <dgm:cxn modelId="{E2C111D9-F0CC-4413-BD3F-8376A6CFD0E9}" type="presParOf" srcId="{FAA31BF8-E2EF-4380-B91D-FBD7C55C6C61}" destId="{F7EC4A53-60DB-49CD-B098-CE24A738495F}" srcOrd="2" destOrd="0" presId="urn:microsoft.com/office/officeart/2005/8/layout/orgChart1"/>
    <dgm:cxn modelId="{1867F69E-0C55-479B-9409-2F3606AF848C}" type="presParOf" srcId="{FAA31BF8-E2EF-4380-B91D-FBD7C55C6C61}" destId="{8A2EC315-8A4D-4B61-BA90-C11357940AFD}" srcOrd="3" destOrd="0" presId="urn:microsoft.com/office/officeart/2005/8/layout/orgChart1"/>
    <dgm:cxn modelId="{C368E35E-1E47-4115-8B34-AC09A21D1537}" type="presParOf" srcId="{8A2EC315-8A4D-4B61-BA90-C11357940AFD}" destId="{B26A850F-484D-4110-8C34-9DAC2386759C}" srcOrd="0" destOrd="0" presId="urn:microsoft.com/office/officeart/2005/8/layout/orgChart1"/>
    <dgm:cxn modelId="{E16F4CE5-D97A-47BA-8EE2-AB06A42FB274}" type="presParOf" srcId="{B26A850F-484D-4110-8C34-9DAC2386759C}" destId="{51A02657-C348-42D7-8254-52B5F8F65066}" srcOrd="0" destOrd="0" presId="urn:microsoft.com/office/officeart/2005/8/layout/orgChart1"/>
    <dgm:cxn modelId="{6612600C-D857-4AAA-A76F-1F2DCD2B02E7}" type="presParOf" srcId="{B26A850F-484D-4110-8C34-9DAC2386759C}" destId="{548BD327-DE8B-42C2-AFC2-3235928131F9}" srcOrd="1" destOrd="0" presId="urn:microsoft.com/office/officeart/2005/8/layout/orgChart1"/>
    <dgm:cxn modelId="{D8D49F93-063C-4F98-AA16-634DDF69CED0}" type="presParOf" srcId="{8A2EC315-8A4D-4B61-BA90-C11357940AFD}" destId="{6201D2B5-B46C-45A0-8C4D-E3ED3C61E181}" srcOrd="1" destOrd="0" presId="urn:microsoft.com/office/officeart/2005/8/layout/orgChart1"/>
    <dgm:cxn modelId="{E2A3EA31-98FC-42F1-B396-1BF0CC75DB52}" type="presParOf" srcId="{8A2EC315-8A4D-4B61-BA90-C11357940AFD}" destId="{9489A54F-2384-4627-BACE-F4E490AC2560}" srcOrd="2" destOrd="0" presId="urn:microsoft.com/office/officeart/2005/8/layout/orgChart1"/>
    <dgm:cxn modelId="{68B76697-FFB2-4214-9F41-5DA5CFEADD29}" type="presParOf" srcId="{FAA31BF8-E2EF-4380-B91D-FBD7C55C6C61}" destId="{E7E94520-AB8B-43A6-BBF7-0FD3881E5B76}" srcOrd="4" destOrd="0" presId="urn:microsoft.com/office/officeart/2005/8/layout/orgChart1"/>
    <dgm:cxn modelId="{4F0BE4E0-3866-4F42-BD05-F0925452FA98}" type="presParOf" srcId="{FAA31BF8-E2EF-4380-B91D-FBD7C55C6C61}" destId="{2D9F583F-9242-45B6-A53C-3A2C16538E63}" srcOrd="5" destOrd="0" presId="urn:microsoft.com/office/officeart/2005/8/layout/orgChart1"/>
    <dgm:cxn modelId="{5FE6A233-1585-42C7-82E4-E02CA6F52920}" type="presParOf" srcId="{2D9F583F-9242-45B6-A53C-3A2C16538E63}" destId="{846498FB-94D4-4FAD-8BD3-E95F38A8D1EA}" srcOrd="0" destOrd="0" presId="urn:microsoft.com/office/officeart/2005/8/layout/orgChart1"/>
    <dgm:cxn modelId="{04EE6E78-D360-4659-A039-3B26DE563BC6}" type="presParOf" srcId="{846498FB-94D4-4FAD-8BD3-E95F38A8D1EA}" destId="{42506B2E-D566-4E93-9379-1A6D3C3486CD}" srcOrd="0" destOrd="0" presId="urn:microsoft.com/office/officeart/2005/8/layout/orgChart1"/>
    <dgm:cxn modelId="{263E40E3-C9DD-467E-A620-14DFCB0EEA44}" type="presParOf" srcId="{846498FB-94D4-4FAD-8BD3-E95F38A8D1EA}" destId="{D4EAEC97-4564-4070-B53F-3FC96078E0AC}" srcOrd="1" destOrd="0" presId="urn:microsoft.com/office/officeart/2005/8/layout/orgChart1"/>
    <dgm:cxn modelId="{BF9F579F-0832-4EC1-BACF-31B45E7CDD13}" type="presParOf" srcId="{2D9F583F-9242-45B6-A53C-3A2C16538E63}" destId="{6887B352-7D59-43F6-9ED1-94492E202F8A}" srcOrd="1" destOrd="0" presId="urn:microsoft.com/office/officeart/2005/8/layout/orgChart1"/>
    <dgm:cxn modelId="{47580CD1-5877-4DDB-B09B-9735B3259B23}" type="presParOf" srcId="{2D9F583F-9242-45B6-A53C-3A2C16538E63}" destId="{AAC4B434-E22B-4ACA-9138-C6014912427F}" srcOrd="2" destOrd="0" presId="urn:microsoft.com/office/officeart/2005/8/layout/orgChart1"/>
    <dgm:cxn modelId="{A92D6903-3289-4B19-ACDC-C311B4F7B6EF}" type="presParOf" srcId="{9E3FA654-D35A-4CCF-93FD-C8DC01EF6441}" destId="{4316C178-EE7A-4ED5-8F95-44D6F10ABA20}" srcOrd="2" destOrd="0" presId="urn:microsoft.com/office/officeart/2005/8/layout/orgChart1"/>
    <dgm:cxn modelId="{CF5954CA-B98B-42B7-8CEF-089268FE0A2B}" type="presParOf" srcId="{4316C178-EE7A-4ED5-8F95-44D6F10ABA20}" destId="{9C4A5B0E-2C35-4E4A-8CC3-371B7324F5E6}" srcOrd="0" destOrd="0" presId="urn:microsoft.com/office/officeart/2005/8/layout/orgChart1"/>
    <dgm:cxn modelId="{E0A9F66C-0B44-441D-A483-28E13562E7B4}" type="presParOf" srcId="{4316C178-EE7A-4ED5-8F95-44D6F10ABA20}" destId="{8B3D3482-67CA-4B3A-8F22-ED0BEC1C9826}" srcOrd="1" destOrd="0" presId="urn:microsoft.com/office/officeart/2005/8/layout/orgChart1"/>
    <dgm:cxn modelId="{39923298-FB33-4E25-9B50-76A241D77E53}" type="presParOf" srcId="{8B3D3482-67CA-4B3A-8F22-ED0BEC1C9826}" destId="{E06BE71D-F8A3-492C-B74D-9592F05FE8D5}" srcOrd="0" destOrd="0" presId="urn:microsoft.com/office/officeart/2005/8/layout/orgChart1"/>
    <dgm:cxn modelId="{7D7ED5D2-A194-4586-9B16-B01B0D6A1799}" type="presParOf" srcId="{E06BE71D-F8A3-492C-B74D-9592F05FE8D5}" destId="{8FED9D44-6902-438C-937F-78A295690215}" srcOrd="0" destOrd="0" presId="urn:microsoft.com/office/officeart/2005/8/layout/orgChart1"/>
    <dgm:cxn modelId="{BD292F08-5132-4996-AA32-C23AE03DD76A}" type="presParOf" srcId="{E06BE71D-F8A3-492C-B74D-9592F05FE8D5}" destId="{220F3263-7074-4DAC-9361-8D32224BDF7B}" srcOrd="1" destOrd="0" presId="urn:microsoft.com/office/officeart/2005/8/layout/orgChart1"/>
    <dgm:cxn modelId="{54AF1635-3F91-4284-82AD-823AD4E6D182}" type="presParOf" srcId="{8B3D3482-67CA-4B3A-8F22-ED0BEC1C9826}" destId="{198D7D8C-56DD-49D7-A1B8-9E1B2560C20F}" srcOrd="1" destOrd="0" presId="urn:microsoft.com/office/officeart/2005/8/layout/orgChart1"/>
    <dgm:cxn modelId="{24C000ED-88B9-4A99-88B2-134BDFD3B8DF}" type="presParOf" srcId="{8B3D3482-67CA-4B3A-8F22-ED0BEC1C9826}" destId="{2C225EB9-6535-43F7-91AA-1945146FB2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A3A6A0C-90B2-4379-B141-B511A709D28E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0535E8E1-B706-4668-9D77-4C6B1E63DD33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Existencia o inexistencia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B4405C-6DEB-4886-A6A2-AD470480B5CA}" type="parTrans" cxnId="{8F300E00-FE74-47BB-A131-9895115A026C}">
      <dgm:prSet/>
      <dgm:spPr/>
      <dgm:t>
        <a:bodyPr/>
        <a:lstStyle/>
        <a:p>
          <a:endParaRPr lang="es-ES"/>
        </a:p>
      </dgm:t>
    </dgm:pt>
    <dgm:pt modelId="{B1FC61DE-295B-4D14-9E6B-EDE5F952F3BD}" type="sibTrans" cxnId="{8F300E00-FE74-47BB-A131-9895115A026C}">
      <dgm:prSet/>
      <dgm:spPr/>
      <dgm:t>
        <a:bodyPr/>
        <a:lstStyle/>
        <a:p>
          <a:endParaRPr lang="es-ES"/>
        </a:p>
      </dgm:t>
    </dgm:pt>
    <dgm:pt modelId="{D19430B8-4366-4381-BE65-31B8FDFCCF61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Situación inmejorable de los costos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28913B-C911-49C6-9530-A766F0A71ECF}" type="parTrans" cxnId="{701BA72D-2DC6-4C7D-8B6C-4EB80B720AA7}">
      <dgm:prSet/>
      <dgm:spPr/>
      <dgm:t>
        <a:bodyPr/>
        <a:lstStyle/>
        <a:p>
          <a:endParaRPr lang="es-ES"/>
        </a:p>
      </dgm:t>
    </dgm:pt>
    <dgm:pt modelId="{ADE3811C-87A0-422B-BB7A-58B979F35B54}" type="sibTrans" cxnId="{701BA72D-2DC6-4C7D-8B6C-4EB80B720AA7}">
      <dgm:prSet/>
      <dgm:spPr/>
      <dgm:t>
        <a:bodyPr/>
        <a:lstStyle/>
        <a:p>
          <a:endParaRPr lang="es-ES"/>
        </a:p>
      </dgm:t>
    </dgm:pt>
    <dgm:pt modelId="{FA361195-A190-48F5-8BFA-29FD752A1A09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Estructura productiva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7B6CE8-16CD-4262-ABE3-7418FCFBB763}" type="parTrans" cxnId="{377DEB28-9844-44C5-96B3-30706D9A6156}">
      <dgm:prSet/>
      <dgm:spPr/>
      <dgm:t>
        <a:bodyPr/>
        <a:lstStyle/>
        <a:p>
          <a:endParaRPr lang="es-ES"/>
        </a:p>
      </dgm:t>
    </dgm:pt>
    <dgm:pt modelId="{B50E78A3-47DE-430B-843E-CCBFFF591F82}" type="sibTrans" cxnId="{377DEB28-9844-44C5-96B3-30706D9A6156}">
      <dgm:prSet/>
      <dgm:spPr/>
      <dgm:t>
        <a:bodyPr/>
        <a:lstStyle/>
        <a:p>
          <a:endParaRPr lang="es-ES"/>
        </a:p>
      </dgm:t>
    </dgm:pt>
    <dgm:pt modelId="{C9C57157-2621-40DD-8349-A1E0213AAE54}" type="pres">
      <dgm:prSet presAssocID="{8A3A6A0C-90B2-4379-B141-B511A709D28E}" presName="Name0" presStyleCnt="0">
        <dgm:presLayoutVars>
          <dgm:dir/>
          <dgm:resizeHandles val="exact"/>
        </dgm:presLayoutVars>
      </dgm:prSet>
      <dgm:spPr/>
    </dgm:pt>
    <dgm:pt modelId="{A5DE25FF-31B1-48CE-9A5C-DE5AA4B39E79}" type="pres">
      <dgm:prSet presAssocID="{8A3A6A0C-90B2-4379-B141-B511A709D28E}" presName="arrow" presStyleLbl="bgShp" presStyleIdx="0" presStyleCnt="1"/>
      <dgm:spPr>
        <a:solidFill>
          <a:srgbClr val="E111C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40D0BEAE-4FD4-41CA-A93E-BE52A2A61761}" type="pres">
      <dgm:prSet presAssocID="{8A3A6A0C-90B2-4379-B141-B511A709D28E}" presName="points" presStyleCnt="0"/>
      <dgm:spPr/>
    </dgm:pt>
    <dgm:pt modelId="{EB322936-92DE-4790-961F-2CBDB77E7F7B}" type="pres">
      <dgm:prSet presAssocID="{0535E8E1-B706-4668-9D77-4C6B1E63DD33}" presName="compositeA" presStyleCnt="0"/>
      <dgm:spPr/>
    </dgm:pt>
    <dgm:pt modelId="{019D415A-F8A7-4A11-96FB-7D2F6DF1C9D7}" type="pres">
      <dgm:prSet presAssocID="{0535E8E1-B706-4668-9D77-4C6B1E63DD33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1AF0E0-7111-4363-B59F-14E0310A18E4}" type="pres">
      <dgm:prSet presAssocID="{0535E8E1-B706-4668-9D77-4C6B1E63DD33}" presName="circleA" presStyleLbl="node1" presStyleIdx="0" presStyleCnt="3"/>
      <dgm:spPr/>
    </dgm:pt>
    <dgm:pt modelId="{C8447DEA-CB8E-4F82-9958-3798BBA7CF1E}" type="pres">
      <dgm:prSet presAssocID="{0535E8E1-B706-4668-9D77-4C6B1E63DD33}" presName="spaceA" presStyleCnt="0"/>
      <dgm:spPr/>
    </dgm:pt>
    <dgm:pt modelId="{7E26C945-A5EB-473C-A137-96108BB447EE}" type="pres">
      <dgm:prSet presAssocID="{B1FC61DE-295B-4D14-9E6B-EDE5F952F3BD}" presName="space" presStyleCnt="0"/>
      <dgm:spPr/>
    </dgm:pt>
    <dgm:pt modelId="{D176D1FA-A608-4549-AC6A-43B4835BA90A}" type="pres">
      <dgm:prSet presAssocID="{D19430B8-4366-4381-BE65-31B8FDFCCF61}" presName="compositeB" presStyleCnt="0"/>
      <dgm:spPr/>
    </dgm:pt>
    <dgm:pt modelId="{065EC090-C0C6-48B7-90D1-98A98316B8EA}" type="pres">
      <dgm:prSet presAssocID="{D19430B8-4366-4381-BE65-31B8FDFCCF61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C17118-BE86-473E-A98E-07C513AF7ECF}" type="pres">
      <dgm:prSet presAssocID="{D19430B8-4366-4381-BE65-31B8FDFCCF61}" presName="circleB" presStyleLbl="node1" presStyleIdx="1" presStyleCnt="3"/>
      <dgm:spPr/>
    </dgm:pt>
    <dgm:pt modelId="{10D9B8BE-D520-4C5D-A4A7-137FB0CD8AC0}" type="pres">
      <dgm:prSet presAssocID="{D19430B8-4366-4381-BE65-31B8FDFCCF61}" presName="spaceB" presStyleCnt="0"/>
      <dgm:spPr/>
    </dgm:pt>
    <dgm:pt modelId="{A077213A-529A-4F83-9EDB-54BBDA06237E}" type="pres">
      <dgm:prSet presAssocID="{ADE3811C-87A0-422B-BB7A-58B979F35B54}" presName="space" presStyleCnt="0"/>
      <dgm:spPr/>
    </dgm:pt>
    <dgm:pt modelId="{8E93C222-C758-4790-9445-3B557FED41C6}" type="pres">
      <dgm:prSet presAssocID="{FA361195-A190-48F5-8BFA-29FD752A1A09}" presName="compositeA" presStyleCnt="0"/>
      <dgm:spPr/>
    </dgm:pt>
    <dgm:pt modelId="{E1E0A9E7-2E25-46E6-A7D5-1DCC51D9CFD6}" type="pres">
      <dgm:prSet presAssocID="{FA361195-A190-48F5-8BFA-29FD752A1A09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DF90D8-C896-4E8C-9710-E87CE5EBD406}" type="pres">
      <dgm:prSet presAssocID="{FA361195-A190-48F5-8BFA-29FD752A1A09}" presName="circleA" presStyleLbl="node1" presStyleIdx="2" presStyleCnt="3"/>
      <dgm:spPr/>
    </dgm:pt>
    <dgm:pt modelId="{FFEDBFFA-5E43-47C0-96D6-DD0EF500DCB8}" type="pres">
      <dgm:prSet presAssocID="{FA361195-A190-48F5-8BFA-29FD752A1A09}" presName="spaceA" presStyleCnt="0"/>
      <dgm:spPr/>
    </dgm:pt>
  </dgm:ptLst>
  <dgm:cxnLst>
    <dgm:cxn modelId="{8F300E00-FE74-47BB-A131-9895115A026C}" srcId="{8A3A6A0C-90B2-4379-B141-B511A709D28E}" destId="{0535E8E1-B706-4668-9D77-4C6B1E63DD33}" srcOrd="0" destOrd="0" parTransId="{1BB4405C-6DEB-4886-A6A2-AD470480B5CA}" sibTransId="{B1FC61DE-295B-4D14-9E6B-EDE5F952F3BD}"/>
    <dgm:cxn modelId="{701BA72D-2DC6-4C7D-8B6C-4EB80B720AA7}" srcId="{8A3A6A0C-90B2-4379-B141-B511A709D28E}" destId="{D19430B8-4366-4381-BE65-31B8FDFCCF61}" srcOrd="1" destOrd="0" parTransId="{1228913B-C911-49C6-9530-A766F0A71ECF}" sibTransId="{ADE3811C-87A0-422B-BB7A-58B979F35B54}"/>
    <dgm:cxn modelId="{BA136A56-B0B3-4446-827B-B4AF47959BC1}" type="presOf" srcId="{8A3A6A0C-90B2-4379-B141-B511A709D28E}" destId="{C9C57157-2621-40DD-8349-A1E0213AAE54}" srcOrd="0" destOrd="0" presId="urn:microsoft.com/office/officeart/2005/8/layout/hProcess11"/>
    <dgm:cxn modelId="{B2084611-0FA1-433B-A752-80632DC205FE}" type="presOf" srcId="{D19430B8-4366-4381-BE65-31B8FDFCCF61}" destId="{065EC090-C0C6-48B7-90D1-98A98316B8EA}" srcOrd="0" destOrd="0" presId="urn:microsoft.com/office/officeart/2005/8/layout/hProcess11"/>
    <dgm:cxn modelId="{377DEB28-9844-44C5-96B3-30706D9A6156}" srcId="{8A3A6A0C-90B2-4379-B141-B511A709D28E}" destId="{FA361195-A190-48F5-8BFA-29FD752A1A09}" srcOrd="2" destOrd="0" parTransId="{D37B6CE8-16CD-4262-ABE3-7418FCFBB763}" sibTransId="{B50E78A3-47DE-430B-843E-CCBFFF591F82}"/>
    <dgm:cxn modelId="{10421CED-3463-4CEE-8EFB-646968767E6F}" type="presOf" srcId="{FA361195-A190-48F5-8BFA-29FD752A1A09}" destId="{E1E0A9E7-2E25-46E6-A7D5-1DCC51D9CFD6}" srcOrd="0" destOrd="0" presId="urn:microsoft.com/office/officeart/2005/8/layout/hProcess11"/>
    <dgm:cxn modelId="{559EFFFF-8207-47A1-8CAF-8FA09FAA92DB}" type="presOf" srcId="{0535E8E1-B706-4668-9D77-4C6B1E63DD33}" destId="{019D415A-F8A7-4A11-96FB-7D2F6DF1C9D7}" srcOrd="0" destOrd="0" presId="urn:microsoft.com/office/officeart/2005/8/layout/hProcess11"/>
    <dgm:cxn modelId="{E7F584B2-D6AF-4278-8C7F-3A6E4090205F}" type="presParOf" srcId="{C9C57157-2621-40DD-8349-A1E0213AAE54}" destId="{A5DE25FF-31B1-48CE-9A5C-DE5AA4B39E79}" srcOrd="0" destOrd="0" presId="urn:microsoft.com/office/officeart/2005/8/layout/hProcess11"/>
    <dgm:cxn modelId="{66798B1A-B3CA-4DA6-8617-24338278CAAE}" type="presParOf" srcId="{C9C57157-2621-40DD-8349-A1E0213AAE54}" destId="{40D0BEAE-4FD4-41CA-A93E-BE52A2A61761}" srcOrd="1" destOrd="0" presId="urn:microsoft.com/office/officeart/2005/8/layout/hProcess11"/>
    <dgm:cxn modelId="{25471BC6-7FC4-4C85-B58B-04BFDAAEB070}" type="presParOf" srcId="{40D0BEAE-4FD4-41CA-A93E-BE52A2A61761}" destId="{EB322936-92DE-4790-961F-2CBDB77E7F7B}" srcOrd="0" destOrd="0" presId="urn:microsoft.com/office/officeart/2005/8/layout/hProcess11"/>
    <dgm:cxn modelId="{67B96C9E-0FA2-406C-AFA1-896DE4A6A173}" type="presParOf" srcId="{EB322936-92DE-4790-961F-2CBDB77E7F7B}" destId="{019D415A-F8A7-4A11-96FB-7D2F6DF1C9D7}" srcOrd="0" destOrd="0" presId="urn:microsoft.com/office/officeart/2005/8/layout/hProcess11"/>
    <dgm:cxn modelId="{EFC9CFA7-5652-42CC-967C-96549064E114}" type="presParOf" srcId="{EB322936-92DE-4790-961F-2CBDB77E7F7B}" destId="{161AF0E0-7111-4363-B59F-14E0310A18E4}" srcOrd="1" destOrd="0" presId="urn:microsoft.com/office/officeart/2005/8/layout/hProcess11"/>
    <dgm:cxn modelId="{B8B5E870-1DCE-45AA-940A-3F94D718DFAC}" type="presParOf" srcId="{EB322936-92DE-4790-961F-2CBDB77E7F7B}" destId="{C8447DEA-CB8E-4F82-9958-3798BBA7CF1E}" srcOrd="2" destOrd="0" presId="urn:microsoft.com/office/officeart/2005/8/layout/hProcess11"/>
    <dgm:cxn modelId="{06D5CE17-6E5B-46D1-A9F5-38AB5576E6F7}" type="presParOf" srcId="{40D0BEAE-4FD4-41CA-A93E-BE52A2A61761}" destId="{7E26C945-A5EB-473C-A137-96108BB447EE}" srcOrd="1" destOrd="0" presId="urn:microsoft.com/office/officeart/2005/8/layout/hProcess11"/>
    <dgm:cxn modelId="{BB12EFFF-7C40-41EF-AAF4-4B41A6A97B82}" type="presParOf" srcId="{40D0BEAE-4FD4-41CA-A93E-BE52A2A61761}" destId="{D176D1FA-A608-4549-AC6A-43B4835BA90A}" srcOrd="2" destOrd="0" presId="urn:microsoft.com/office/officeart/2005/8/layout/hProcess11"/>
    <dgm:cxn modelId="{A4A63D4B-B72A-4741-894A-E19EABA24C8E}" type="presParOf" srcId="{D176D1FA-A608-4549-AC6A-43B4835BA90A}" destId="{065EC090-C0C6-48B7-90D1-98A98316B8EA}" srcOrd="0" destOrd="0" presId="urn:microsoft.com/office/officeart/2005/8/layout/hProcess11"/>
    <dgm:cxn modelId="{185A9CF3-D81A-4B14-979B-701DC90997EF}" type="presParOf" srcId="{D176D1FA-A608-4549-AC6A-43B4835BA90A}" destId="{CDC17118-BE86-473E-A98E-07C513AF7ECF}" srcOrd="1" destOrd="0" presId="urn:microsoft.com/office/officeart/2005/8/layout/hProcess11"/>
    <dgm:cxn modelId="{2220C39D-0B94-429F-B84F-2EC7C9ACBA01}" type="presParOf" srcId="{D176D1FA-A608-4549-AC6A-43B4835BA90A}" destId="{10D9B8BE-D520-4C5D-A4A7-137FB0CD8AC0}" srcOrd="2" destOrd="0" presId="urn:microsoft.com/office/officeart/2005/8/layout/hProcess11"/>
    <dgm:cxn modelId="{611C9F2D-D1DA-469F-9CCB-3695CBD877EF}" type="presParOf" srcId="{40D0BEAE-4FD4-41CA-A93E-BE52A2A61761}" destId="{A077213A-529A-4F83-9EDB-54BBDA06237E}" srcOrd="3" destOrd="0" presId="urn:microsoft.com/office/officeart/2005/8/layout/hProcess11"/>
    <dgm:cxn modelId="{8AD0EE8B-AC53-41FB-AC76-C915B3C09960}" type="presParOf" srcId="{40D0BEAE-4FD4-41CA-A93E-BE52A2A61761}" destId="{8E93C222-C758-4790-9445-3B557FED41C6}" srcOrd="4" destOrd="0" presId="urn:microsoft.com/office/officeart/2005/8/layout/hProcess11"/>
    <dgm:cxn modelId="{6B058FC5-9E10-4DFF-9D22-C08BA295083C}" type="presParOf" srcId="{8E93C222-C758-4790-9445-3B557FED41C6}" destId="{E1E0A9E7-2E25-46E6-A7D5-1DCC51D9CFD6}" srcOrd="0" destOrd="0" presId="urn:microsoft.com/office/officeart/2005/8/layout/hProcess11"/>
    <dgm:cxn modelId="{84558F92-ED77-40DC-BFA4-53BAE0ED1197}" type="presParOf" srcId="{8E93C222-C758-4790-9445-3B557FED41C6}" destId="{6DDF90D8-C896-4E8C-9710-E87CE5EBD406}" srcOrd="1" destOrd="0" presId="urn:microsoft.com/office/officeart/2005/8/layout/hProcess11"/>
    <dgm:cxn modelId="{9ADF3503-7AD0-420A-97A5-FC910BA0D3BF}" type="presParOf" srcId="{8E93C222-C758-4790-9445-3B557FED41C6}" destId="{FFEDBFFA-5E43-47C0-96D6-DD0EF500DCB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3C832B4-AF33-4AAA-9D25-9755A132D29E}" type="doc">
      <dgm:prSet loTypeId="urn:microsoft.com/office/officeart/2005/8/layout/radial1" loCatId="cycle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9C01EC33-2D9C-4457-9B2E-6403CF24E42D}">
      <dgm:prSet phldrT="[Texto]" custT="1"/>
      <dgm:spPr/>
      <dgm:t>
        <a:bodyPr/>
        <a:lstStyle/>
        <a:p>
          <a:endParaRPr lang="es-ES" sz="24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s-ES" sz="2400" smtClean="0">
              <a:latin typeface="Arial" panose="020B0604020202020204" pitchFamily="34" charset="0"/>
              <a:cs typeface="Arial" panose="020B0604020202020204" pitchFamily="34" charset="0"/>
            </a:rPr>
            <a:t>Planificación a nivel fabrica</a:t>
          </a:r>
        </a:p>
        <a:p>
          <a:r>
            <a:rPr lang="es-ES" sz="240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6D761A-0FD7-4C2A-ACDF-52FC37AC583F}" type="parTrans" cxnId="{76B373DA-1F36-4AD8-8FE1-958C4609DFC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EA52E6DE-4B42-4372-BA50-4F09BFC631C6}" type="sibTrans" cxnId="{76B373DA-1F36-4AD8-8FE1-958C4609DFC2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6AAF968-EA48-42CD-86E8-4FE5579374D3}">
      <dgm:prSet phldrT="[Texto]" custT="1"/>
      <dgm:spPr/>
      <dgm:t>
        <a:bodyPr/>
        <a:lstStyle/>
        <a:p>
          <a:pPr algn="ctr"/>
          <a:r>
            <a:rPr lang="es-ES" sz="1600" b="1" smtClean="0">
              <a:latin typeface="Arial" panose="020B0604020202020204" pitchFamily="34" charset="0"/>
              <a:cs typeface="Arial" panose="020B0604020202020204" pitchFamily="34" charset="0"/>
            </a:rPr>
            <a:t>Procesos para la obtención de productos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3A37D0-789E-4C05-9F4A-D6DF822F80BF}" type="parTrans" cxnId="{832FCDD9-7B2E-4762-9CE3-420A52E1FC6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1BA8284C-03A6-444A-BE0B-4FBEA5EB88F7}" type="sibTrans" cxnId="{832FCDD9-7B2E-4762-9CE3-420A52E1FC6D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A8F73426-714F-4E68-8211-7E2047C02DB5}">
      <dgm:prSet phldrT="[Texto]" custT="1"/>
      <dgm:spPr/>
      <dgm:t>
        <a:bodyPr/>
        <a:lstStyle/>
        <a:p>
          <a:pPr algn="ctr"/>
          <a:r>
            <a:rPr lang="es-ES" sz="1800" b="0" smtClean="0">
              <a:latin typeface="Arial" panose="020B0604020202020204" pitchFamily="34" charset="0"/>
              <a:cs typeface="Arial" panose="020B0604020202020204" pitchFamily="34" charset="0"/>
            </a:rPr>
            <a:t>Materiales de producción  a emplear </a:t>
          </a:r>
          <a:endParaRPr lang="es-ES" sz="18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3D1851-BBC2-46D3-A4A0-12CA8FC9F206}" type="parTrans" cxnId="{7A4C6B99-999E-45C8-8378-B4AF56BD857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3398A120-5BFB-46A7-B5B4-CDC376C969F3}" type="sibTrans" cxnId="{7A4C6B99-999E-45C8-8378-B4AF56BD8576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4816E696-67DE-4ECE-BB04-A48C46837C5F}">
      <dgm:prSet phldrT="[Texto]" custT="1"/>
      <dgm:spPr/>
      <dgm:t>
        <a:bodyPr/>
        <a:lstStyle/>
        <a:p>
          <a:pPr algn="ctr"/>
          <a:r>
            <a:rPr lang="es-ES" sz="1600" b="1" smtClean="0">
              <a:latin typeface="Arial" panose="020B0604020202020204" pitchFamily="34" charset="0"/>
              <a:cs typeface="Arial" panose="020B0604020202020204" pitchFamily="34" charset="0"/>
            </a:rPr>
            <a:t>Se planea los emplazamientos y distribución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AEA59A-9D8D-40C9-96EB-46253579F5C0}" type="parTrans" cxnId="{F168629A-2266-4AA7-BA1E-6EEA93DCE86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6D788193-0A0A-4F81-8BFD-7832591C5958}" type="sibTrans" cxnId="{F168629A-2266-4AA7-BA1E-6EEA93DCE860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0F6CC41C-DC93-455B-8009-2241EA087512}">
      <dgm:prSet phldrT="[Texto]" custT="1"/>
      <dgm:spPr/>
      <dgm:t>
        <a:bodyPr/>
        <a:lstStyle/>
        <a:p>
          <a:pPr algn="ctr"/>
          <a:r>
            <a:rPr lang="es-ES" sz="1800" b="0" smtClean="0">
              <a:latin typeface="Arial" panose="020B0604020202020204" pitchFamily="34" charset="0"/>
              <a:cs typeface="Arial" panose="020B0604020202020204" pitchFamily="34" charset="0"/>
            </a:rPr>
            <a:t>Departamentos, secciones y unidades de producción </a:t>
          </a:r>
          <a:endParaRPr lang="es-ES" sz="18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4C4699-DF08-4993-A176-E5F992DBA33D}" type="parTrans" cxnId="{26FB0902-5231-48AD-8F2A-1A196EC95D7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7615CF2B-57C9-4CB8-BE60-C14B7361AC95}" type="sibTrans" cxnId="{26FB0902-5231-48AD-8F2A-1A196EC95D7E}">
      <dgm:prSet/>
      <dgm:spPr/>
      <dgm:t>
        <a:bodyPr/>
        <a:lstStyle/>
        <a:p>
          <a:endParaRPr lang="es-ES">
            <a:solidFill>
              <a:schemeClr val="tx1"/>
            </a:solidFill>
          </a:endParaRPr>
        </a:p>
      </dgm:t>
    </dgm:pt>
    <dgm:pt modelId="{D24716A7-28A9-4538-A588-77A5A332A6F8}" type="pres">
      <dgm:prSet presAssocID="{E3C832B4-AF33-4AAA-9D25-9755A132D29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A4D252-4D8C-4AA6-AC6A-25D0AC6928D5}" type="pres">
      <dgm:prSet presAssocID="{9C01EC33-2D9C-4457-9B2E-6403CF24E42D}" presName="centerShape" presStyleLbl="node0" presStyleIdx="0" presStyleCnt="1" custScaleX="215483" custScaleY="126822" custLinFactNeighborX="245" custLinFactNeighborY="-8580"/>
      <dgm:spPr>
        <a:prstGeom prst="triangle">
          <a:avLst/>
        </a:prstGeom>
      </dgm:spPr>
      <dgm:t>
        <a:bodyPr/>
        <a:lstStyle/>
        <a:p>
          <a:endParaRPr lang="es-ES"/>
        </a:p>
      </dgm:t>
    </dgm:pt>
    <dgm:pt modelId="{7D6FF782-A40A-4671-812F-68CF8917447F}" type="pres">
      <dgm:prSet presAssocID="{8B3A37D0-789E-4C05-9F4A-D6DF822F80BF}" presName="Name9" presStyleLbl="parChTrans1D2" presStyleIdx="0" presStyleCnt="4"/>
      <dgm:spPr/>
      <dgm:t>
        <a:bodyPr/>
        <a:lstStyle/>
        <a:p>
          <a:endParaRPr lang="es-ES"/>
        </a:p>
      </dgm:t>
    </dgm:pt>
    <dgm:pt modelId="{6684EB0A-7518-40FF-8FBD-83A38B5E0402}" type="pres">
      <dgm:prSet presAssocID="{8B3A37D0-789E-4C05-9F4A-D6DF822F80BF}" presName="connTx" presStyleLbl="parChTrans1D2" presStyleIdx="0" presStyleCnt="4"/>
      <dgm:spPr/>
      <dgm:t>
        <a:bodyPr/>
        <a:lstStyle/>
        <a:p>
          <a:endParaRPr lang="es-ES"/>
        </a:p>
      </dgm:t>
    </dgm:pt>
    <dgm:pt modelId="{9219B5F9-FE84-4F44-89A4-837545B6A97B}" type="pres">
      <dgm:prSet presAssocID="{36AAF968-EA48-42CD-86E8-4FE5579374D3}" presName="node" presStyleLbl="node1" presStyleIdx="0" presStyleCnt="4" custScaleX="147401" custScaleY="6574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C0FBF7BD-4781-47F3-A94C-8B620E12039E}" type="pres">
      <dgm:prSet presAssocID="{0C3D1851-BBC2-46D3-A4A0-12CA8FC9F206}" presName="Name9" presStyleLbl="parChTrans1D2" presStyleIdx="1" presStyleCnt="4"/>
      <dgm:spPr/>
      <dgm:t>
        <a:bodyPr/>
        <a:lstStyle/>
        <a:p>
          <a:endParaRPr lang="es-ES"/>
        </a:p>
      </dgm:t>
    </dgm:pt>
    <dgm:pt modelId="{D3A0A539-7106-4A52-97CF-463DABBBE256}" type="pres">
      <dgm:prSet presAssocID="{0C3D1851-BBC2-46D3-A4A0-12CA8FC9F206}" presName="connTx" presStyleLbl="parChTrans1D2" presStyleIdx="1" presStyleCnt="4"/>
      <dgm:spPr/>
      <dgm:t>
        <a:bodyPr/>
        <a:lstStyle/>
        <a:p>
          <a:endParaRPr lang="es-ES"/>
        </a:p>
      </dgm:t>
    </dgm:pt>
    <dgm:pt modelId="{44E76C07-AACE-4121-9F9B-4B2DF9FE9BBF}" type="pres">
      <dgm:prSet presAssocID="{A8F73426-714F-4E68-8211-7E2047C02DB5}" presName="node" presStyleLbl="node1" presStyleIdx="1" presStyleCnt="4" custScaleX="139538" custScaleY="78989" custRadScaleRad="143379" custRadScaleInc="72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0EC98291-649C-419F-9D5A-CD1285FC22BB}" type="pres">
      <dgm:prSet presAssocID="{35AEA59A-9D8D-40C9-96EB-46253579F5C0}" presName="Name9" presStyleLbl="parChTrans1D2" presStyleIdx="2" presStyleCnt="4"/>
      <dgm:spPr/>
      <dgm:t>
        <a:bodyPr/>
        <a:lstStyle/>
        <a:p>
          <a:endParaRPr lang="es-ES"/>
        </a:p>
      </dgm:t>
    </dgm:pt>
    <dgm:pt modelId="{45240801-231D-482F-8214-F9F0FA254FFA}" type="pres">
      <dgm:prSet presAssocID="{35AEA59A-9D8D-40C9-96EB-46253579F5C0}" presName="connTx" presStyleLbl="parChTrans1D2" presStyleIdx="2" presStyleCnt="4"/>
      <dgm:spPr/>
      <dgm:t>
        <a:bodyPr/>
        <a:lstStyle/>
        <a:p>
          <a:endParaRPr lang="es-ES"/>
        </a:p>
      </dgm:t>
    </dgm:pt>
    <dgm:pt modelId="{77060469-9EB8-4B73-AE18-70EA867BEEC6}" type="pres">
      <dgm:prSet presAssocID="{4816E696-67DE-4ECE-BB04-A48C46837C5F}" presName="node" presStyleLbl="node1" presStyleIdx="2" presStyleCnt="4" custScaleX="128773" custScaleY="6353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  <dgm:pt modelId="{5BE9A8AF-45BF-4691-8049-7275A559ACC2}" type="pres">
      <dgm:prSet presAssocID="{BF4C4699-DF08-4993-A176-E5F992DBA33D}" presName="Name9" presStyleLbl="parChTrans1D2" presStyleIdx="3" presStyleCnt="4"/>
      <dgm:spPr/>
      <dgm:t>
        <a:bodyPr/>
        <a:lstStyle/>
        <a:p>
          <a:endParaRPr lang="es-ES"/>
        </a:p>
      </dgm:t>
    </dgm:pt>
    <dgm:pt modelId="{DBC2047F-6A10-4EFF-8BC8-C8853B7D041D}" type="pres">
      <dgm:prSet presAssocID="{BF4C4699-DF08-4993-A176-E5F992DBA33D}" presName="connTx" presStyleLbl="parChTrans1D2" presStyleIdx="3" presStyleCnt="4"/>
      <dgm:spPr/>
      <dgm:t>
        <a:bodyPr/>
        <a:lstStyle/>
        <a:p>
          <a:endParaRPr lang="es-ES"/>
        </a:p>
      </dgm:t>
    </dgm:pt>
    <dgm:pt modelId="{C90F21B2-1D76-4B96-A8C0-4F136E67A2B0}" type="pres">
      <dgm:prSet presAssocID="{0F6CC41C-DC93-455B-8009-2241EA087512}" presName="node" presStyleLbl="node1" presStyleIdx="3" presStyleCnt="4" custScaleX="146934" custScaleY="81992" custRadScaleRad="144666" custRadScaleInc="-66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</dgm:ptLst>
  <dgm:cxnLst>
    <dgm:cxn modelId="{0F160D9F-E897-469D-A8C7-151D2952935C}" type="presOf" srcId="{0C3D1851-BBC2-46D3-A4A0-12CA8FC9F206}" destId="{D3A0A539-7106-4A52-97CF-463DABBBE256}" srcOrd="1" destOrd="0" presId="urn:microsoft.com/office/officeart/2005/8/layout/radial1"/>
    <dgm:cxn modelId="{DD7D5350-2680-4485-B0ED-87BDB091BFF3}" type="presOf" srcId="{BF4C4699-DF08-4993-A176-E5F992DBA33D}" destId="{5BE9A8AF-45BF-4691-8049-7275A559ACC2}" srcOrd="0" destOrd="0" presId="urn:microsoft.com/office/officeart/2005/8/layout/radial1"/>
    <dgm:cxn modelId="{4DA9A272-1AC5-4F10-9696-C62C90D6A101}" type="presOf" srcId="{35AEA59A-9D8D-40C9-96EB-46253579F5C0}" destId="{45240801-231D-482F-8214-F9F0FA254FFA}" srcOrd="1" destOrd="0" presId="urn:microsoft.com/office/officeart/2005/8/layout/radial1"/>
    <dgm:cxn modelId="{E97470B6-8D49-4326-863B-EBB7AE87928B}" type="presOf" srcId="{A8F73426-714F-4E68-8211-7E2047C02DB5}" destId="{44E76C07-AACE-4121-9F9B-4B2DF9FE9BBF}" srcOrd="0" destOrd="0" presId="urn:microsoft.com/office/officeart/2005/8/layout/radial1"/>
    <dgm:cxn modelId="{F168629A-2266-4AA7-BA1E-6EEA93DCE860}" srcId="{9C01EC33-2D9C-4457-9B2E-6403CF24E42D}" destId="{4816E696-67DE-4ECE-BB04-A48C46837C5F}" srcOrd="2" destOrd="0" parTransId="{35AEA59A-9D8D-40C9-96EB-46253579F5C0}" sibTransId="{6D788193-0A0A-4F81-8BFD-7832591C5958}"/>
    <dgm:cxn modelId="{92EA3903-D045-452A-BA13-6A2BB0BB32DD}" type="presOf" srcId="{8B3A37D0-789E-4C05-9F4A-D6DF822F80BF}" destId="{6684EB0A-7518-40FF-8FBD-83A38B5E0402}" srcOrd="1" destOrd="0" presId="urn:microsoft.com/office/officeart/2005/8/layout/radial1"/>
    <dgm:cxn modelId="{E8396496-618A-4C2D-8068-B820C9ED25EB}" type="presOf" srcId="{E3C832B4-AF33-4AAA-9D25-9755A132D29E}" destId="{D24716A7-28A9-4538-A588-77A5A332A6F8}" srcOrd="0" destOrd="0" presId="urn:microsoft.com/office/officeart/2005/8/layout/radial1"/>
    <dgm:cxn modelId="{7A4C6B99-999E-45C8-8378-B4AF56BD8576}" srcId="{9C01EC33-2D9C-4457-9B2E-6403CF24E42D}" destId="{A8F73426-714F-4E68-8211-7E2047C02DB5}" srcOrd="1" destOrd="0" parTransId="{0C3D1851-BBC2-46D3-A4A0-12CA8FC9F206}" sibTransId="{3398A120-5BFB-46A7-B5B4-CDC376C969F3}"/>
    <dgm:cxn modelId="{88D4C608-F7BA-4C15-BA4A-A659A750AD0D}" type="presOf" srcId="{9C01EC33-2D9C-4457-9B2E-6403CF24E42D}" destId="{F5A4D252-4D8C-4AA6-AC6A-25D0AC6928D5}" srcOrd="0" destOrd="0" presId="urn:microsoft.com/office/officeart/2005/8/layout/radial1"/>
    <dgm:cxn modelId="{26FB0902-5231-48AD-8F2A-1A196EC95D7E}" srcId="{9C01EC33-2D9C-4457-9B2E-6403CF24E42D}" destId="{0F6CC41C-DC93-455B-8009-2241EA087512}" srcOrd="3" destOrd="0" parTransId="{BF4C4699-DF08-4993-A176-E5F992DBA33D}" sibTransId="{7615CF2B-57C9-4CB8-BE60-C14B7361AC95}"/>
    <dgm:cxn modelId="{773A8F09-932F-4E74-86F9-28E080A63B14}" type="presOf" srcId="{0C3D1851-BBC2-46D3-A4A0-12CA8FC9F206}" destId="{C0FBF7BD-4781-47F3-A94C-8B620E12039E}" srcOrd="0" destOrd="0" presId="urn:microsoft.com/office/officeart/2005/8/layout/radial1"/>
    <dgm:cxn modelId="{76B373DA-1F36-4AD8-8FE1-958C4609DFC2}" srcId="{E3C832B4-AF33-4AAA-9D25-9755A132D29E}" destId="{9C01EC33-2D9C-4457-9B2E-6403CF24E42D}" srcOrd="0" destOrd="0" parTransId="{A36D761A-0FD7-4C2A-ACDF-52FC37AC583F}" sibTransId="{EA52E6DE-4B42-4372-BA50-4F09BFC631C6}"/>
    <dgm:cxn modelId="{43369051-7745-458B-9E8E-4198C78C5CDB}" type="presOf" srcId="{4816E696-67DE-4ECE-BB04-A48C46837C5F}" destId="{77060469-9EB8-4B73-AE18-70EA867BEEC6}" srcOrd="0" destOrd="0" presId="urn:microsoft.com/office/officeart/2005/8/layout/radial1"/>
    <dgm:cxn modelId="{EFC21C35-9842-4289-B64E-DA2256433C80}" type="presOf" srcId="{8B3A37D0-789E-4C05-9F4A-D6DF822F80BF}" destId="{7D6FF782-A40A-4671-812F-68CF8917447F}" srcOrd="0" destOrd="0" presId="urn:microsoft.com/office/officeart/2005/8/layout/radial1"/>
    <dgm:cxn modelId="{C747E079-8182-4EA3-90AF-8C3950736C14}" type="presOf" srcId="{BF4C4699-DF08-4993-A176-E5F992DBA33D}" destId="{DBC2047F-6A10-4EFF-8BC8-C8853B7D041D}" srcOrd="1" destOrd="0" presId="urn:microsoft.com/office/officeart/2005/8/layout/radial1"/>
    <dgm:cxn modelId="{832FCDD9-7B2E-4762-9CE3-420A52E1FC6D}" srcId="{9C01EC33-2D9C-4457-9B2E-6403CF24E42D}" destId="{36AAF968-EA48-42CD-86E8-4FE5579374D3}" srcOrd="0" destOrd="0" parTransId="{8B3A37D0-789E-4C05-9F4A-D6DF822F80BF}" sibTransId="{1BA8284C-03A6-444A-BE0B-4FBEA5EB88F7}"/>
    <dgm:cxn modelId="{4F99A951-6893-4F10-8D48-51A9AD8E56EB}" type="presOf" srcId="{36AAF968-EA48-42CD-86E8-4FE5579374D3}" destId="{9219B5F9-FE84-4F44-89A4-837545B6A97B}" srcOrd="0" destOrd="0" presId="urn:microsoft.com/office/officeart/2005/8/layout/radial1"/>
    <dgm:cxn modelId="{0A003456-F4AB-4B3E-B28A-5F26C8BEF5E0}" type="presOf" srcId="{35AEA59A-9D8D-40C9-96EB-46253579F5C0}" destId="{0EC98291-649C-419F-9D5A-CD1285FC22BB}" srcOrd="0" destOrd="0" presId="urn:microsoft.com/office/officeart/2005/8/layout/radial1"/>
    <dgm:cxn modelId="{79913017-0457-4EF0-AD80-A913C970E1A5}" type="presOf" srcId="{0F6CC41C-DC93-455B-8009-2241EA087512}" destId="{C90F21B2-1D76-4B96-A8C0-4F136E67A2B0}" srcOrd="0" destOrd="0" presId="urn:microsoft.com/office/officeart/2005/8/layout/radial1"/>
    <dgm:cxn modelId="{9DB46296-C527-4B55-BCCC-278BA64ACE77}" type="presParOf" srcId="{D24716A7-28A9-4538-A588-77A5A332A6F8}" destId="{F5A4D252-4D8C-4AA6-AC6A-25D0AC6928D5}" srcOrd="0" destOrd="0" presId="urn:microsoft.com/office/officeart/2005/8/layout/radial1"/>
    <dgm:cxn modelId="{B1A4C2FB-325D-4F89-A208-D88A093A1D19}" type="presParOf" srcId="{D24716A7-28A9-4538-A588-77A5A332A6F8}" destId="{7D6FF782-A40A-4671-812F-68CF8917447F}" srcOrd="1" destOrd="0" presId="urn:microsoft.com/office/officeart/2005/8/layout/radial1"/>
    <dgm:cxn modelId="{8F70BA39-DBC1-4382-889A-E0135E13D5B5}" type="presParOf" srcId="{7D6FF782-A40A-4671-812F-68CF8917447F}" destId="{6684EB0A-7518-40FF-8FBD-83A38B5E0402}" srcOrd="0" destOrd="0" presId="urn:microsoft.com/office/officeart/2005/8/layout/radial1"/>
    <dgm:cxn modelId="{93F9CB9D-EA93-4CFE-99B5-9A0D10E9D683}" type="presParOf" srcId="{D24716A7-28A9-4538-A588-77A5A332A6F8}" destId="{9219B5F9-FE84-4F44-89A4-837545B6A97B}" srcOrd="2" destOrd="0" presId="urn:microsoft.com/office/officeart/2005/8/layout/radial1"/>
    <dgm:cxn modelId="{DC6C3A8B-2EA7-4071-8AA6-8035C9AE8388}" type="presParOf" srcId="{D24716A7-28A9-4538-A588-77A5A332A6F8}" destId="{C0FBF7BD-4781-47F3-A94C-8B620E12039E}" srcOrd="3" destOrd="0" presId="urn:microsoft.com/office/officeart/2005/8/layout/radial1"/>
    <dgm:cxn modelId="{C627D226-F2A4-41F0-8DA7-2138C924A995}" type="presParOf" srcId="{C0FBF7BD-4781-47F3-A94C-8B620E12039E}" destId="{D3A0A539-7106-4A52-97CF-463DABBBE256}" srcOrd="0" destOrd="0" presId="urn:microsoft.com/office/officeart/2005/8/layout/radial1"/>
    <dgm:cxn modelId="{3E2B19E7-A83A-4FCD-8EFB-5ED26C327454}" type="presParOf" srcId="{D24716A7-28A9-4538-A588-77A5A332A6F8}" destId="{44E76C07-AACE-4121-9F9B-4B2DF9FE9BBF}" srcOrd="4" destOrd="0" presId="urn:microsoft.com/office/officeart/2005/8/layout/radial1"/>
    <dgm:cxn modelId="{0FEC598C-0D62-419F-B63A-85D8F9C678DD}" type="presParOf" srcId="{D24716A7-28A9-4538-A588-77A5A332A6F8}" destId="{0EC98291-649C-419F-9D5A-CD1285FC22BB}" srcOrd="5" destOrd="0" presId="urn:microsoft.com/office/officeart/2005/8/layout/radial1"/>
    <dgm:cxn modelId="{084E8F92-8264-4D74-8329-30D00B8A0FB0}" type="presParOf" srcId="{0EC98291-649C-419F-9D5A-CD1285FC22BB}" destId="{45240801-231D-482F-8214-F9F0FA254FFA}" srcOrd="0" destOrd="0" presId="urn:microsoft.com/office/officeart/2005/8/layout/radial1"/>
    <dgm:cxn modelId="{C324F6A1-8A4C-4362-B14A-61FFEE752A87}" type="presParOf" srcId="{D24716A7-28A9-4538-A588-77A5A332A6F8}" destId="{77060469-9EB8-4B73-AE18-70EA867BEEC6}" srcOrd="6" destOrd="0" presId="urn:microsoft.com/office/officeart/2005/8/layout/radial1"/>
    <dgm:cxn modelId="{8E77365F-FB61-44F5-889E-5EE3AC4290D4}" type="presParOf" srcId="{D24716A7-28A9-4538-A588-77A5A332A6F8}" destId="{5BE9A8AF-45BF-4691-8049-7275A559ACC2}" srcOrd="7" destOrd="0" presId="urn:microsoft.com/office/officeart/2005/8/layout/radial1"/>
    <dgm:cxn modelId="{D2121C2C-C938-4C5E-91C5-89D8B93DC75F}" type="presParOf" srcId="{5BE9A8AF-45BF-4691-8049-7275A559ACC2}" destId="{DBC2047F-6A10-4EFF-8BC8-C8853B7D041D}" srcOrd="0" destOrd="0" presId="urn:microsoft.com/office/officeart/2005/8/layout/radial1"/>
    <dgm:cxn modelId="{A812F895-9172-4DA7-A9CB-031D2F120C51}" type="presParOf" srcId="{D24716A7-28A9-4538-A588-77A5A332A6F8}" destId="{C90F21B2-1D76-4B96-A8C0-4F136E67A2B0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229A54-09A7-4DDE-BB9B-E5E0DA92DC34}" type="doc">
      <dgm:prSet loTypeId="urn:microsoft.com/office/officeart/2005/8/layout/cycle2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F971AC78-8ACD-48F8-B397-AC872132910E}">
      <dgm:prSet phldrT="[Texto]" custT="1"/>
      <dgm:spPr/>
      <dgm:t>
        <a:bodyPr/>
        <a:lstStyle/>
        <a:p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Trabajo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6A5A67-7365-4D7C-9C7B-77E5B9946E95}" type="parTrans" cxnId="{4B2A9CA9-B06F-4868-8A0B-E25E3A3DB77E}">
      <dgm:prSet/>
      <dgm:spPr/>
      <dgm:t>
        <a:bodyPr/>
        <a:lstStyle/>
        <a:p>
          <a:endParaRPr lang="es-ES"/>
        </a:p>
      </dgm:t>
    </dgm:pt>
    <dgm:pt modelId="{B4707D0B-441D-4B09-BD10-8E3E2029F4CF}" type="sibTrans" cxnId="{4B2A9CA9-B06F-4868-8A0B-E25E3A3DB77E}">
      <dgm:prSet/>
      <dgm:spPr/>
      <dgm:t>
        <a:bodyPr/>
        <a:lstStyle/>
        <a:p>
          <a:endParaRPr lang="es-ES"/>
        </a:p>
      </dgm:t>
    </dgm:pt>
    <dgm:pt modelId="{9E0010FD-7F91-411B-8F5A-9D831E85C414}">
      <dgm:prSet phldrT="[Texto]" custT="1"/>
      <dgm:spPr/>
      <dgm:t>
        <a:bodyPr/>
        <a:lstStyle/>
        <a:p>
          <a:r>
            <a:rPr lang="es-ES" sz="1800" b="1" smtClean="0">
              <a:latin typeface="Arial" panose="020B0604020202020204" pitchFamily="34" charset="0"/>
              <a:cs typeface="Arial" panose="020B0604020202020204" pitchFamily="34" charset="0"/>
            </a:rPr>
            <a:t>Utilidad o función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DE2B05-2F4F-41A1-902D-C80586AD52E4}" type="parTrans" cxnId="{670222B4-44A9-44D0-A852-D7184C086230}">
      <dgm:prSet/>
      <dgm:spPr/>
      <dgm:t>
        <a:bodyPr/>
        <a:lstStyle/>
        <a:p>
          <a:endParaRPr lang="es-ES"/>
        </a:p>
      </dgm:t>
    </dgm:pt>
    <dgm:pt modelId="{80014928-E989-4962-9C26-63E0C994EE5A}" type="sibTrans" cxnId="{670222B4-44A9-44D0-A852-D7184C086230}">
      <dgm:prSet/>
      <dgm:spPr/>
      <dgm:t>
        <a:bodyPr/>
        <a:lstStyle/>
        <a:p>
          <a:endParaRPr lang="es-ES"/>
        </a:p>
      </dgm:t>
    </dgm:pt>
    <dgm:pt modelId="{D5EE4ED5-0A48-4F9A-B9D2-3C4E614C8997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Favor o beneficio que se le hace a una persona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66042D-3FCA-4528-A131-11ADE2266EEC}" type="parTrans" cxnId="{8732352E-727C-4BA9-BC5E-5BB7D0098D51}">
      <dgm:prSet/>
      <dgm:spPr/>
      <dgm:t>
        <a:bodyPr/>
        <a:lstStyle/>
        <a:p>
          <a:endParaRPr lang="es-ES"/>
        </a:p>
      </dgm:t>
    </dgm:pt>
    <dgm:pt modelId="{EBFE7254-2268-4A1D-A387-CC7D9AF11467}" type="sibTrans" cxnId="{8732352E-727C-4BA9-BC5E-5BB7D0098D51}">
      <dgm:prSet/>
      <dgm:spPr/>
      <dgm:t>
        <a:bodyPr/>
        <a:lstStyle/>
        <a:p>
          <a:endParaRPr lang="es-ES"/>
        </a:p>
      </dgm:t>
    </dgm:pt>
    <dgm:pt modelId="{C5C918F6-5E1C-48BF-9AA3-0E16DC500B46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Acciones de satisfacer una necesidad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1F2114-64E7-4299-862C-2837F599DE3F}" type="parTrans" cxnId="{C088307A-7E1A-40CD-8C0A-BBE16014411C}">
      <dgm:prSet/>
      <dgm:spPr/>
      <dgm:t>
        <a:bodyPr/>
        <a:lstStyle/>
        <a:p>
          <a:endParaRPr lang="es-ES"/>
        </a:p>
      </dgm:t>
    </dgm:pt>
    <dgm:pt modelId="{00ED2C32-5BB2-42FD-B01F-F08C3CF232D7}" type="sibTrans" cxnId="{C088307A-7E1A-40CD-8C0A-BBE16014411C}">
      <dgm:prSet/>
      <dgm:spPr/>
      <dgm:t>
        <a:bodyPr/>
        <a:lstStyle/>
        <a:p>
          <a:endParaRPr lang="es-ES"/>
        </a:p>
      </dgm:t>
    </dgm:pt>
    <dgm:pt modelId="{4AAC9DE6-CFFA-4932-83F2-7F55F7EE8243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Desempeño propio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84CF14-AEBB-4C65-9805-8DFF60C735B0}" type="parTrans" cxnId="{B56064B1-034B-4F12-8271-B9F200551DC9}">
      <dgm:prSet/>
      <dgm:spPr/>
      <dgm:t>
        <a:bodyPr/>
        <a:lstStyle/>
        <a:p>
          <a:endParaRPr lang="es-ES"/>
        </a:p>
      </dgm:t>
    </dgm:pt>
    <dgm:pt modelId="{65239208-CBE3-4659-8BFD-925048F50EE0}" type="sibTrans" cxnId="{B56064B1-034B-4F12-8271-B9F200551DC9}">
      <dgm:prSet/>
      <dgm:spPr/>
      <dgm:t>
        <a:bodyPr/>
        <a:lstStyle/>
        <a:p>
          <a:endParaRPr lang="es-ES"/>
        </a:p>
      </dgm:t>
    </dgm:pt>
    <dgm:pt modelId="{A8DBF239-3FBE-4B0B-8A72-BCB1B31B1DC3}" type="pres">
      <dgm:prSet presAssocID="{2B229A54-09A7-4DDE-BB9B-E5E0DA92DC3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E9CB87-6381-466F-A1A7-2CF2D0D8D265}" type="pres">
      <dgm:prSet presAssocID="{F971AC78-8ACD-48F8-B397-AC872132910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0763AC-C81B-4498-8097-61E895E363FE}" type="pres">
      <dgm:prSet presAssocID="{B4707D0B-441D-4B09-BD10-8E3E2029F4CF}" presName="sibTrans" presStyleLbl="sibTrans2D1" presStyleIdx="0" presStyleCnt="5"/>
      <dgm:spPr/>
      <dgm:t>
        <a:bodyPr/>
        <a:lstStyle/>
        <a:p>
          <a:endParaRPr lang="es-ES"/>
        </a:p>
      </dgm:t>
    </dgm:pt>
    <dgm:pt modelId="{A9D050CB-9BDF-4F70-84A3-32A880072E07}" type="pres">
      <dgm:prSet presAssocID="{B4707D0B-441D-4B09-BD10-8E3E2029F4CF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26261938-EE79-4F74-8047-6687A55F2BCC}" type="pres">
      <dgm:prSet presAssocID="{9E0010FD-7F91-411B-8F5A-9D831E85C41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BC5888F-B00B-498A-9A10-7A400332B07B}" type="pres">
      <dgm:prSet presAssocID="{80014928-E989-4962-9C26-63E0C994EE5A}" presName="sibTrans" presStyleLbl="sibTrans2D1" presStyleIdx="1" presStyleCnt="5"/>
      <dgm:spPr/>
      <dgm:t>
        <a:bodyPr/>
        <a:lstStyle/>
        <a:p>
          <a:endParaRPr lang="es-ES"/>
        </a:p>
      </dgm:t>
    </dgm:pt>
    <dgm:pt modelId="{DCFF7FBC-1063-451C-8152-71F528BBB4FD}" type="pres">
      <dgm:prSet presAssocID="{80014928-E989-4962-9C26-63E0C994EE5A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4C90A263-A5B7-43A9-9625-59471B49D2FF}" type="pres">
      <dgm:prSet presAssocID="{D5EE4ED5-0A48-4F9A-B9D2-3C4E614C899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FC6EEF-9CA0-4182-AAB3-D87B22159F17}" type="pres">
      <dgm:prSet presAssocID="{EBFE7254-2268-4A1D-A387-CC7D9AF11467}" presName="sibTrans" presStyleLbl="sibTrans2D1" presStyleIdx="2" presStyleCnt="5"/>
      <dgm:spPr/>
      <dgm:t>
        <a:bodyPr/>
        <a:lstStyle/>
        <a:p>
          <a:endParaRPr lang="es-ES"/>
        </a:p>
      </dgm:t>
    </dgm:pt>
    <dgm:pt modelId="{B7C37F8A-09C3-4CB3-8F8A-4F1CEF2FB35A}" type="pres">
      <dgm:prSet presAssocID="{EBFE7254-2268-4A1D-A387-CC7D9AF11467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752BE2B7-9199-40C9-AECE-DD4EED3924B3}" type="pres">
      <dgm:prSet presAssocID="{C5C918F6-5E1C-48BF-9AA3-0E16DC500B4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F32E75-CF61-4FCE-8FAE-A0652100721C}" type="pres">
      <dgm:prSet presAssocID="{00ED2C32-5BB2-42FD-B01F-F08C3CF232D7}" presName="sibTrans" presStyleLbl="sibTrans2D1" presStyleIdx="3" presStyleCnt="5"/>
      <dgm:spPr/>
      <dgm:t>
        <a:bodyPr/>
        <a:lstStyle/>
        <a:p>
          <a:endParaRPr lang="es-ES"/>
        </a:p>
      </dgm:t>
    </dgm:pt>
    <dgm:pt modelId="{C0E00DC4-41D8-4DC0-ABE1-014003B372D6}" type="pres">
      <dgm:prSet presAssocID="{00ED2C32-5BB2-42FD-B01F-F08C3CF232D7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7ACEC23A-DA60-4019-9AFF-8DADC6352A66}" type="pres">
      <dgm:prSet presAssocID="{4AAC9DE6-CFFA-4932-83F2-7F55F7EE824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7519A6-3B4D-4DF0-A45C-9E428AEB906D}" type="pres">
      <dgm:prSet presAssocID="{65239208-CBE3-4659-8BFD-925048F50EE0}" presName="sibTrans" presStyleLbl="sibTrans2D1" presStyleIdx="4" presStyleCnt="5"/>
      <dgm:spPr/>
      <dgm:t>
        <a:bodyPr/>
        <a:lstStyle/>
        <a:p>
          <a:endParaRPr lang="es-ES"/>
        </a:p>
      </dgm:t>
    </dgm:pt>
    <dgm:pt modelId="{95B0EBDC-D08D-41EB-A32A-17A4E7E9429B}" type="pres">
      <dgm:prSet presAssocID="{65239208-CBE3-4659-8BFD-925048F50EE0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FAAFDE00-C50D-4BCE-9CF1-4A9700320744}" type="presOf" srcId="{C5C918F6-5E1C-48BF-9AA3-0E16DC500B46}" destId="{752BE2B7-9199-40C9-AECE-DD4EED3924B3}" srcOrd="0" destOrd="0" presId="urn:microsoft.com/office/officeart/2005/8/layout/cycle2"/>
    <dgm:cxn modelId="{C50B0106-8D10-4BB3-80AF-C03E3EFE29E9}" type="presOf" srcId="{9E0010FD-7F91-411B-8F5A-9D831E85C414}" destId="{26261938-EE79-4F74-8047-6687A55F2BCC}" srcOrd="0" destOrd="0" presId="urn:microsoft.com/office/officeart/2005/8/layout/cycle2"/>
    <dgm:cxn modelId="{C088307A-7E1A-40CD-8C0A-BBE16014411C}" srcId="{2B229A54-09A7-4DDE-BB9B-E5E0DA92DC34}" destId="{C5C918F6-5E1C-48BF-9AA3-0E16DC500B46}" srcOrd="3" destOrd="0" parTransId="{581F2114-64E7-4299-862C-2837F599DE3F}" sibTransId="{00ED2C32-5BB2-42FD-B01F-F08C3CF232D7}"/>
    <dgm:cxn modelId="{0CB25690-7491-49AD-8DE2-D085988886CF}" type="presOf" srcId="{B4707D0B-441D-4B09-BD10-8E3E2029F4CF}" destId="{0B0763AC-C81B-4498-8097-61E895E363FE}" srcOrd="0" destOrd="0" presId="urn:microsoft.com/office/officeart/2005/8/layout/cycle2"/>
    <dgm:cxn modelId="{05E90873-3D29-482C-95DD-2C3E400035AF}" type="presOf" srcId="{EBFE7254-2268-4A1D-A387-CC7D9AF11467}" destId="{8EFC6EEF-9CA0-4182-AAB3-D87B22159F17}" srcOrd="0" destOrd="0" presId="urn:microsoft.com/office/officeart/2005/8/layout/cycle2"/>
    <dgm:cxn modelId="{AAA9CCCB-6B25-4EE9-A821-11AB63D43F40}" type="presOf" srcId="{2B229A54-09A7-4DDE-BB9B-E5E0DA92DC34}" destId="{A8DBF239-3FBE-4B0B-8A72-BCB1B31B1DC3}" srcOrd="0" destOrd="0" presId="urn:microsoft.com/office/officeart/2005/8/layout/cycle2"/>
    <dgm:cxn modelId="{320E8C7D-F3AB-420D-B084-D32ED4A4EF8E}" type="presOf" srcId="{00ED2C32-5BB2-42FD-B01F-F08C3CF232D7}" destId="{C0E00DC4-41D8-4DC0-ABE1-014003B372D6}" srcOrd="1" destOrd="0" presId="urn:microsoft.com/office/officeart/2005/8/layout/cycle2"/>
    <dgm:cxn modelId="{4B2A9CA9-B06F-4868-8A0B-E25E3A3DB77E}" srcId="{2B229A54-09A7-4DDE-BB9B-E5E0DA92DC34}" destId="{F971AC78-8ACD-48F8-B397-AC872132910E}" srcOrd="0" destOrd="0" parTransId="{966A5A67-7365-4D7C-9C7B-77E5B9946E95}" sibTransId="{B4707D0B-441D-4B09-BD10-8E3E2029F4CF}"/>
    <dgm:cxn modelId="{AE91F62D-0E39-4ACF-9E2A-B3AE6779D5E3}" type="presOf" srcId="{EBFE7254-2268-4A1D-A387-CC7D9AF11467}" destId="{B7C37F8A-09C3-4CB3-8F8A-4F1CEF2FB35A}" srcOrd="1" destOrd="0" presId="urn:microsoft.com/office/officeart/2005/8/layout/cycle2"/>
    <dgm:cxn modelId="{8732352E-727C-4BA9-BC5E-5BB7D0098D51}" srcId="{2B229A54-09A7-4DDE-BB9B-E5E0DA92DC34}" destId="{D5EE4ED5-0A48-4F9A-B9D2-3C4E614C8997}" srcOrd="2" destOrd="0" parTransId="{7A66042D-3FCA-4528-A131-11ADE2266EEC}" sibTransId="{EBFE7254-2268-4A1D-A387-CC7D9AF11467}"/>
    <dgm:cxn modelId="{E16BBD5E-0EAC-48D6-93A1-F800D099C884}" type="presOf" srcId="{80014928-E989-4962-9C26-63E0C994EE5A}" destId="{DCFF7FBC-1063-451C-8152-71F528BBB4FD}" srcOrd="1" destOrd="0" presId="urn:microsoft.com/office/officeart/2005/8/layout/cycle2"/>
    <dgm:cxn modelId="{8704A85D-A181-4E47-91BE-4FCF41352A99}" type="presOf" srcId="{D5EE4ED5-0A48-4F9A-B9D2-3C4E614C8997}" destId="{4C90A263-A5B7-43A9-9625-59471B49D2FF}" srcOrd="0" destOrd="0" presId="urn:microsoft.com/office/officeart/2005/8/layout/cycle2"/>
    <dgm:cxn modelId="{B56064B1-034B-4F12-8271-B9F200551DC9}" srcId="{2B229A54-09A7-4DDE-BB9B-E5E0DA92DC34}" destId="{4AAC9DE6-CFFA-4932-83F2-7F55F7EE8243}" srcOrd="4" destOrd="0" parTransId="{BF84CF14-AEBB-4C65-9805-8DFF60C735B0}" sibTransId="{65239208-CBE3-4659-8BFD-925048F50EE0}"/>
    <dgm:cxn modelId="{76ACC53B-340D-4C29-8B67-24B86E8D99F4}" type="presOf" srcId="{B4707D0B-441D-4B09-BD10-8E3E2029F4CF}" destId="{A9D050CB-9BDF-4F70-84A3-32A880072E07}" srcOrd="1" destOrd="0" presId="urn:microsoft.com/office/officeart/2005/8/layout/cycle2"/>
    <dgm:cxn modelId="{2CC91329-A8A2-4D2B-9A95-C58993EEE502}" type="presOf" srcId="{65239208-CBE3-4659-8BFD-925048F50EE0}" destId="{95B0EBDC-D08D-41EB-A32A-17A4E7E9429B}" srcOrd="1" destOrd="0" presId="urn:microsoft.com/office/officeart/2005/8/layout/cycle2"/>
    <dgm:cxn modelId="{9096A32A-96BA-4619-9EAA-0D2652AE5351}" type="presOf" srcId="{00ED2C32-5BB2-42FD-B01F-F08C3CF232D7}" destId="{94F32E75-CF61-4FCE-8FAE-A0652100721C}" srcOrd="0" destOrd="0" presId="urn:microsoft.com/office/officeart/2005/8/layout/cycle2"/>
    <dgm:cxn modelId="{C8C78432-AC81-4289-A0AA-B66AE14B9F5C}" type="presOf" srcId="{65239208-CBE3-4659-8BFD-925048F50EE0}" destId="{EF7519A6-3B4D-4DF0-A45C-9E428AEB906D}" srcOrd="0" destOrd="0" presId="urn:microsoft.com/office/officeart/2005/8/layout/cycle2"/>
    <dgm:cxn modelId="{A3D08B19-44B9-4242-980F-1DDE141F4CEA}" type="presOf" srcId="{4AAC9DE6-CFFA-4932-83F2-7F55F7EE8243}" destId="{7ACEC23A-DA60-4019-9AFF-8DADC6352A66}" srcOrd="0" destOrd="0" presId="urn:microsoft.com/office/officeart/2005/8/layout/cycle2"/>
    <dgm:cxn modelId="{A9700B01-383B-4028-938C-CF7B3B5137F0}" type="presOf" srcId="{F971AC78-8ACD-48F8-B397-AC872132910E}" destId="{FDE9CB87-6381-466F-A1A7-2CF2D0D8D265}" srcOrd="0" destOrd="0" presId="urn:microsoft.com/office/officeart/2005/8/layout/cycle2"/>
    <dgm:cxn modelId="{670222B4-44A9-44D0-A852-D7184C086230}" srcId="{2B229A54-09A7-4DDE-BB9B-E5E0DA92DC34}" destId="{9E0010FD-7F91-411B-8F5A-9D831E85C414}" srcOrd="1" destOrd="0" parTransId="{71DE2B05-2F4F-41A1-902D-C80586AD52E4}" sibTransId="{80014928-E989-4962-9C26-63E0C994EE5A}"/>
    <dgm:cxn modelId="{6F5CFA8A-18D9-4853-A178-1E66735C8EFD}" type="presOf" srcId="{80014928-E989-4962-9C26-63E0C994EE5A}" destId="{9BC5888F-B00B-498A-9A10-7A400332B07B}" srcOrd="0" destOrd="0" presId="urn:microsoft.com/office/officeart/2005/8/layout/cycle2"/>
    <dgm:cxn modelId="{3507D9B0-AE5C-4308-8B29-C40C50D4C1F6}" type="presParOf" srcId="{A8DBF239-3FBE-4B0B-8A72-BCB1B31B1DC3}" destId="{FDE9CB87-6381-466F-A1A7-2CF2D0D8D265}" srcOrd="0" destOrd="0" presId="urn:microsoft.com/office/officeart/2005/8/layout/cycle2"/>
    <dgm:cxn modelId="{ADD7A7F3-1C33-4D25-A9DC-D65CE68515CB}" type="presParOf" srcId="{A8DBF239-3FBE-4B0B-8A72-BCB1B31B1DC3}" destId="{0B0763AC-C81B-4498-8097-61E895E363FE}" srcOrd="1" destOrd="0" presId="urn:microsoft.com/office/officeart/2005/8/layout/cycle2"/>
    <dgm:cxn modelId="{AF6900BF-282C-4C2F-872A-AF973B2DCBA3}" type="presParOf" srcId="{0B0763AC-C81B-4498-8097-61E895E363FE}" destId="{A9D050CB-9BDF-4F70-84A3-32A880072E07}" srcOrd="0" destOrd="0" presId="urn:microsoft.com/office/officeart/2005/8/layout/cycle2"/>
    <dgm:cxn modelId="{AC50248D-BFC3-45D5-B77F-9AFB2860A96C}" type="presParOf" srcId="{A8DBF239-3FBE-4B0B-8A72-BCB1B31B1DC3}" destId="{26261938-EE79-4F74-8047-6687A55F2BCC}" srcOrd="2" destOrd="0" presId="urn:microsoft.com/office/officeart/2005/8/layout/cycle2"/>
    <dgm:cxn modelId="{FDC0D877-AFCB-473F-8DDF-BE9B81FD5752}" type="presParOf" srcId="{A8DBF239-3FBE-4B0B-8A72-BCB1B31B1DC3}" destId="{9BC5888F-B00B-498A-9A10-7A400332B07B}" srcOrd="3" destOrd="0" presId="urn:microsoft.com/office/officeart/2005/8/layout/cycle2"/>
    <dgm:cxn modelId="{2C681599-0C82-4106-8628-1CF032850670}" type="presParOf" srcId="{9BC5888F-B00B-498A-9A10-7A400332B07B}" destId="{DCFF7FBC-1063-451C-8152-71F528BBB4FD}" srcOrd="0" destOrd="0" presId="urn:microsoft.com/office/officeart/2005/8/layout/cycle2"/>
    <dgm:cxn modelId="{7DBCE812-B30E-40BE-94F6-EFF988F2C64B}" type="presParOf" srcId="{A8DBF239-3FBE-4B0B-8A72-BCB1B31B1DC3}" destId="{4C90A263-A5B7-43A9-9625-59471B49D2FF}" srcOrd="4" destOrd="0" presId="urn:microsoft.com/office/officeart/2005/8/layout/cycle2"/>
    <dgm:cxn modelId="{E14F59F9-5221-4B9B-BE4D-C23EEBBFE085}" type="presParOf" srcId="{A8DBF239-3FBE-4B0B-8A72-BCB1B31B1DC3}" destId="{8EFC6EEF-9CA0-4182-AAB3-D87B22159F17}" srcOrd="5" destOrd="0" presId="urn:microsoft.com/office/officeart/2005/8/layout/cycle2"/>
    <dgm:cxn modelId="{DC58237A-9426-4A23-8356-E1E8EE0375A6}" type="presParOf" srcId="{8EFC6EEF-9CA0-4182-AAB3-D87B22159F17}" destId="{B7C37F8A-09C3-4CB3-8F8A-4F1CEF2FB35A}" srcOrd="0" destOrd="0" presId="urn:microsoft.com/office/officeart/2005/8/layout/cycle2"/>
    <dgm:cxn modelId="{0D213B3D-0D8E-46BA-BB39-AC25D013D67A}" type="presParOf" srcId="{A8DBF239-3FBE-4B0B-8A72-BCB1B31B1DC3}" destId="{752BE2B7-9199-40C9-AECE-DD4EED3924B3}" srcOrd="6" destOrd="0" presId="urn:microsoft.com/office/officeart/2005/8/layout/cycle2"/>
    <dgm:cxn modelId="{AA0EF624-E601-4D67-9E5C-1C9E4610A4EC}" type="presParOf" srcId="{A8DBF239-3FBE-4B0B-8A72-BCB1B31B1DC3}" destId="{94F32E75-CF61-4FCE-8FAE-A0652100721C}" srcOrd="7" destOrd="0" presId="urn:microsoft.com/office/officeart/2005/8/layout/cycle2"/>
    <dgm:cxn modelId="{59273320-9A06-4E70-8EBB-AD89B7A2457A}" type="presParOf" srcId="{94F32E75-CF61-4FCE-8FAE-A0652100721C}" destId="{C0E00DC4-41D8-4DC0-ABE1-014003B372D6}" srcOrd="0" destOrd="0" presId="urn:microsoft.com/office/officeart/2005/8/layout/cycle2"/>
    <dgm:cxn modelId="{59035BB9-D779-4E25-8D1D-1E9884D4ACCC}" type="presParOf" srcId="{A8DBF239-3FBE-4B0B-8A72-BCB1B31B1DC3}" destId="{7ACEC23A-DA60-4019-9AFF-8DADC6352A66}" srcOrd="8" destOrd="0" presId="urn:microsoft.com/office/officeart/2005/8/layout/cycle2"/>
    <dgm:cxn modelId="{868BB23F-9DB5-4E4E-BB0A-B59F90D76801}" type="presParOf" srcId="{A8DBF239-3FBE-4B0B-8A72-BCB1B31B1DC3}" destId="{EF7519A6-3B4D-4DF0-A45C-9E428AEB906D}" srcOrd="9" destOrd="0" presId="urn:microsoft.com/office/officeart/2005/8/layout/cycle2"/>
    <dgm:cxn modelId="{38CFA7FA-7965-4473-83B7-32700464ED31}" type="presParOf" srcId="{EF7519A6-3B4D-4DF0-A45C-9E428AEB906D}" destId="{95B0EBDC-D08D-41EB-A32A-17A4E7E9429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276688E-6623-4DAD-AFA8-F1FC59BDBC01}" type="doc">
      <dgm:prSet loTypeId="urn:microsoft.com/office/officeart/2005/8/layout/radial3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B6801E7-3F70-43CA-829F-EA3723E79212}">
      <dgm:prSet phldrT="[Texto]" custT="1"/>
      <dgm:spPr/>
      <dgm:t>
        <a:bodyPr/>
        <a:lstStyle/>
        <a:p>
          <a:pPr algn="ctr"/>
          <a:r>
            <a:rPr lang="es-E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Planificación de procesos </a:t>
          </a:r>
          <a:endParaRPr lang="es-ES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851316-84D1-4427-87C0-9BF5312EE2BB}" type="parTrans" cxnId="{38260E16-47B8-499B-8AC4-900DBB02DC52}">
      <dgm:prSet/>
      <dgm:spPr/>
      <dgm:t>
        <a:bodyPr/>
        <a:lstStyle/>
        <a:p>
          <a:pPr algn="ctr"/>
          <a:endParaRPr lang="es-ES"/>
        </a:p>
      </dgm:t>
    </dgm:pt>
    <dgm:pt modelId="{5B83E57D-1E46-4C16-B85C-FA9A5DE440D7}" type="sibTrans" cxnId="{38260E16-47B8-499B-8AC4-900DBB02DC52}">
      <dgm:prSet/>
      <dgm:spPr/>
      <dgm:t>
        <a:bodyPr/>
        <a:lstStyle/>
        <a:p>
          <a:pPr algn="ctr"/>
          <a:endParaRPr lang="es-ES"/>
        </a:p>
      </dgm:t>
    </dgm:pt>
    <dgm:pt modelId="{C1554F3D-0E59-45A0-9088-79227EDB1FAF}">
      <dgm:prSet phldrT="[Texto]" custT="1"/>
      <dgm:spPr/>
      <dgm:t>
        <a:bodyPr/>
        <a:lstStyle/>
        <a:p>
          <a:pPr algn="ctr"/>
          <a:r>
            <a:rPr lang="es-ES" sz="1800" b="1" dirty="0" smtClean="0">
              <a:latin typeface="Arial" panose="020B0604020202020204" pitchFamily="34" charset="0"/>
              <a:cs typeface="Arial" panose="020B0604020202020204" pitchFamily="34" charset="0"/>
            </a:rPr>
            <a:t>Secciones de producción </a:t>
          </a:r>
          <a:endParaRPr lang="es-ES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C169E5-F0CA-49B6-B2A4-4932978BD360}" type="parTrans" cxnId="{49EB03F5-B24C-4BB8-90CC-9B482FBA76EC}">
      <dgm:prSet/>
      <dgm:spPr/>
      <dgm:t>
        <a:bodyPr/>
        <a:lstStyle/>
        <a:p>
          <a:pPr algn="ctr"/>
          <a:endParaRPr lang="es-ES"/>
        </a:p>
      </dgm:t>
    </dgm:pt>
    <dgm:pt modelId="{8B22EAF2-6C99-4897-89B6-1B78B12BAF23}" type="sibTrans" cxnId="{49EB03F5-B24C-4BB8-90CC-9B482FBA76EC}">
      <dgm:prSet/>
      <dgm:spPr/>
      <dgm:t>
        <a:bodyPr/>
        <a:lstStyle/>
        <a:p>
          <a:pPr algn="ctr"/>
          <a:endParaRPr lang="es-ES"/>
        </a:p>
      </dgm:t>
    </dgm:pt>
    <dgm:pt modelId="{5D3E94E4-7737-49A6-A349-EAB48A73D8DE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Se fijan las operaciones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6A557B-A208-4274-9F33-4BEA82A4F064}" type="parTrans" cxnId="{81344C11-F8E0-4342-A0B4-12678A80B050}">
      <dgm:prSet/>
      <dgm:spPr/>
      <dgm:t>
        <a:bodyPr/>
        <a:lstStyle/>
        <a:p>
          <a:pPr algn="ctr"/>
          <a:endParaRPr lang="es-ES"/>
        </a:p>
      </dgm:t>
    </dgm:pt>
    <dgm:pt modelId="{76544A60-902F-47D4-99A4-164016EC8354}" type="sibTrans" cxnId="{81344C11-F8E0-4342-A0B4-12678A80B050}">
      <dgm:prSet/>
      <dgm:spPr/>
      <dgm:t>
        <a:bodyPr/>
        <a:lstStyle/>
        <a:p>
          <a:pPr algn="ctr"/>
          <a:endParaRPr lang="es-ES"/>
        </a:p>
      </dgm:t>
    </dgm:pt>
    <dgm:pt modelId="{966A4BA9-F808-4E60-8ADD-3B14BA233BAD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Unidades particulares de maquinaria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DE9C3-27EF-4B06-8A04-1A7F97FF77E8}" type="parTrans" cxnId="{B8A0DAFF-FE07-4B5D-A93F-FFE4FBF23F06}">
      <dgm:prSet/>
      <dgm:spPr/>
      <dgm:t>
        <a:bodyPr/>
        <a:lstStyle/>
        <a:p>
          <a:pPr algn="ctr"/>
          <a:endParaRPr lang="es-ES"/>
        </a:p>
      </dgm:t>
    </dgm:pt>
    <dgm:pt modelId="{3DE7617A-8661-4A99-9EA4-D0F28035D689}" type="sibTrans" cxnId="{B8A0DAFF-FE07-4B5D-A93F-FFE4FBF23F06}">
      <dgm:prSet/>
      <dgm:spPr/>
      <dgm:t>
        <a:bodyPr/>
        <a:lstStyle/>
        <a:p>
          <a:pPr algn="ctr"/>
          <a:endParaRPr lang="es-ES"/>
        </a:p>
      </dgm:t>
    </dgm:pt>
    <dgm:pt modelId="{2DB5E9EC-BAB5-4398-B276-AC5BE573523A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Distribución de las misma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5DF907-DA8E-48EE-8998-C318B2C171F2}" type="parTrans" cxnId="{73C2CCB5-60BA-482C-A17C-6B1BFB38D823}">
      <dgm:prSet/>
      <dgm:spPr/>
      <dgm:t>
        <a:bodyPr/>
        <a:lstStyle/>
        <a:p>
          <a:pPr algn="ctr"/>
          <a:endParaRPr lang="es-ES"/>
        </a:p>
      </dgm:t>
    </dgm:pt>
    <dgm:pt modelId="{CCEC8D33-2AC7-459A-A2DE-8DEAC0B2D772}" type="sibTrans" cxnId="{73C2CCB5-60BA-482C-A17C-6B1BFB38D823}">
      <dgm:prSet/>
      <dgm:spPr/>
      <dgm:t>
        <a:bodyPr/>
        <a:lstStyle/>
        <a:p>
          <a:pPr algn="ctr"/>
          <a:endParaRPr lang="es-ES"/>
        </a:p>
      </dgm:t>
    </dgm:pt>
    <dgm:pt modelId="{3FCF01AF-4BA7-4884-A2D7-7BDE93C5DDEC}" type="pres">
      <dgm:prSet presAssocID="{E276688E-6623-4DAD-AFA8-F1FC59BDBC0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B342E1E-E861-47F7-BF23-93AE65BDC5A9}" type="pres">
      <dgm:prSet presAssocID="{E276688E-6623-4DAD-AFA8-F1FC59BDBC01}" presName="radial" presStyleCnt="0">
        <dgm:presLayoutVars>
          <dgm:animLvl val="ctr"/>
        </dgm:presLayoutVars>
      </dgm:prSet>
      <dgm:spPr/>
      <dgm:t>
        <a:bodyPr/>
        <a:lstStyle/>
        <a:p>
          <a:endParaRPr lang="es-ES"/>
        </a:p>
      </dgm:t>
    </dgm:pt>
    <dgm:pt modelId="{22DF5EBB-71F6-49E7-B900-E15B925A2A1C}" type="pres">
      <dgm:prSet presAssocID="{1B6801E7-3F70-43CA-829F-EA3723E79212}" presName="centerShape" presStyleLbl="vennNode1" presStyleIdx="0" presStyleCnt="5" custScaleX="115197"/>
      <dgm:spPr/>
      <dgm:t>
        <a:bodyPr/>
        <a:lstStyle/>
        <a:p>
          <a:endParaRPr lang="es-ES"/>
        </a:p>
      </dgm:t>
    </dgm:pt>
    <dgm:pt modelId="{64B14487-7BC6-4C7B-A4DA-04FE93B56613}" type="pres">
      <dgm:prSet presAssocID="{C1554F3D-0E59-45A0-9088-79227EDB1FAF}" presName="node" presStyleLbl="vennNode1" presStyleIdx="1" presStyleCnt="5" custScaleX="1299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01A59E-4717-424D-BA68-1D0F615DE2CB}" type="pres">
      <dgm:prSet presAssocID="{5D3E94E4-7737-49A6-A349-EAB48A73D8DE}" presName="node" presStyleLbl="vennNode1" presStyleIdx="2" presStyleCnt="5" custScaleX="123596" custRadScaleRad="122885" custRadScaleInc="2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973EC0-8330-430A-AFDA-08F9BC6976DF}" type="pres">
      <dgm:prSet presAssocID="{966A4BA9-F808-4E60-8ADD-3B14BA233BAD}" presName="node" presStyleLbl="vennNode1" presStyleIdx="3" presStyleCnt="5" custScaleX="1191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CC312D-A596-42B1-86AA-142F9E655E68}" type="pres">
      <dgm:prSet presAssocID="{2DB5E9EC-BAB5-4398-B276-AC5BE573523A}" presName="node" presStyleLbl="vennNode1" presStyleIdx="4" presStyleCnt="5" custScaleX="116384" custRadScaleRad="112186" custRadScaleInc="3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8D165CB-0CEA-4421-B203-8F1ED53C5509}" type="presOf" srcId="{966A4BA9-F808-4E60-8ADD-3B14BA233BAD}" destId="{31973EC0-8330-430A-AFDA-08F9BC6976DF}" srcOrd="0" destOrd="0" presId="urn:microsoft.com/office/officeart/2005/8/layout/radial3"/>
    <dgm:cxn modelId="{73C2CCB5-60BA-482C-A17C-6B1BFB38D823}" srcId="{1B6801E7-3F70-43CA-829F-EA3723E79212}" destId="{2DB5E9EC-BAB5-4398-B276-AC5BE573523A}" srcOrd="3" destOrd="0" parTransId="{A75DF907-DA8E-48EE-8998-C318B2C171F2}" sibTransId="{CCEC8D33-2AC7-459A-A2DE-8DEAC0B2D772}"/>
    <dgm:cxn modelId="{B8A0DAFF-FE07-4B5D-A93F-FFE4FBF23F06}" srcId="{1B6801E7-3F70-43CA-829F-EA3723E79212}" destId="{966A4BA9-F808-4E60-8ADD-3B14BA233BAD}" srcOrd="2" destOrd="0" parTransId="{A2BDE9C3-27EF-4B06-8A04-1A7F97FF77E8}" sibTransId="{3DE7617A-8661-4A99-9EA4-D0F28035D689}"/>
    <dgm:cxn modelId="{8E393C10-D271-4AF0-BFE0-7EA154C145D7}" type="presOf" srcId="{E276688E-6623-4DAD-AFA8-F1FC59BDBC01}" destId="{3FCF01AF-4BA7-4884-A2D7-7BDE93C5DDEC}" srcOrd="0" destOrd="0" presId="urn:microsoft.com/office/officeart/2005/8/layout/radial3"/>
    <dgm:cxn modelId="{56C31A6F-D3EA-43DA-B347-3EF3620C7D9C}" type="presOf" srcId="{5D3E94E4-7737-49A6-A349-EAB48A73D8DE}" destId="{3701A59E-4717-424D-BA68-1D0F615DE2CB}" srcOrd="0" destOrd="0" presId="urn:microsoft.com/office/officeart/2005/8/layout/radial3"/>
    <dgm:cxn modelId="{3A34F884-ADF9-42C8-B1C7-83E1EDF47CFC}" type="presOf" srcId="{1B6801E7-3F70-43CA-829F-EA3723E79212}" destId="{22DF5EBB-71F6-49E7-B900-E15B925A2A1C}" srcOrd="0" destOrd="0" presId="urn:microsoft.com/office/officeart/2005/8/layout/radial3"/>
    <dgm:cxn modelId="{81344C11-F8E0-4342-A0B4-12678A80B050}" srcId="{1B6801E7-3F70-43CA-829F-EA3723E79212}" destId="{5D3E94E4-7737-49A6-A349-EAB48A73D8DE}" srcOrd="1" destOrd="0" parTransId="{376A557B-A208-4274-9F33-4BEA82A4F064}" sibTransId="{76544A60-902F-47D4-99A4-164016EC8354}"/>
    <dgm:cxn modelId="{58CCBB22-2D4E-43C1-A81F-3344F9277D64}" type="presOf" srcId="{C1554F3D-0E59-45A0-9088-79227EDB1FAF}" destId="{64B14487-7BC6-4C7B-A4DA-04FE93B56613}" srcOrd="0" destOrd="0" presId="urn:microsoft.com/office/officeart/2005/8/layout/radial3"/>
    <dgm:cxn modelId="{49EB03F5-B24C-4BB8-90CC-9B482FBA76EC}" srcId="{1B6801E7-3F70-43CA-829F-EA3723E79212}" destId="{C1554F3D-0E59-45A0-9088-79227EDB1FAF}" srcOrd="0" destOrd="0" parTransId="{DFC169E5-F0CA-49B6-B2A4-4932978BD360}" sibTransId="{8B22EAF2-6C99-4897-89B6-1B78B12BAF23}"/>
    <dgm:cxn modelId="{51AAD0A5-DD1C-4285-8B92-E24667CC6BA8}" type="presOf" srcId="{2DB5E9EC-BAB5-4398-B276-AC5BE573523A}" destId="{85CC312D-A596-42B1-86AA-142F9E655E68}" srcOrd="0" destOrd="0" presId="urn:microsoft.com/office/officeart/2005/8/layout/radial3"/>
    <dgm:cxn modelId="{38260E16-47B8-499B-8AC4-900DBB02DC52}" srcId="{E276688E-6623-4DAD-AFA8-F1FC59BDBC01}" destId="{1B6801E7-3F70-43CA-829F-EA3723E79212}" srcOrd="0" destOrd="0" parTransId="{87851316-84D1-4427-87C0-9BF5312EE2BB}" sibTransId="{5B83E57D-1E46-4C16-B85C-FA9A5DE440D7}"/>
    <dgm:cxn modelId="{44640EE2-5DB7-46A7-9753-49C5B68FBD79}" type="presParOf" srcId="{3FCF01AF-4BA7-4884-A2D7-7BDE93C5DDEC}" destId="{6B342E1E-E861-47F7-BF23-93AE65BDC5A9}" srcOrd="0" destOrd="0" presId="urn:microsoft.com/office/officeart/2005/8/layout/radial3"/>
    <dgm:cxn modelId="{1A7A9AAC-F8ED-4C14-8C4A-895CF8EC3E85}" type="presParOf" srcId="{6B342E1E-E861-47F7-BF23-93AE65BDC5A9}" destId="{22DF5EBB-71F6-49E7-B900-E15B925A2A1C}" srcOrd="0" destOrd="0" presId="urn:microsoft.com/office/officeart/2005/8/layout/radial3"/>
    <dgm:cxn modelId="{ECD95D23-C129-4381-AA55-B5B3FF6D0552}" type="presParOf" srcId="{6B342E1E-E861-47F7-BF23-93AE65BDC5A9}" destId="{64B14487-7BC6-4C7B-A4DA-04FE93B56613}" srcOrd="1" destOrd="0" presId="urn:microsoft.com/office/officeart/2005/8/layout/radial3"/>
    <dgm:cxn modelId="{4211FD08-D92A-41FD-B9F4-45A1F34AEE5F}" type="presParOf" srcId="{6B342E1E-E861-47F7-BF23-93AE65BDC5A9}" destId="{3701A59E-4717-424D-BA68-1D0F615DE2CB}" srcOrd="2" destOrd="0" presId="urn:microsoft.com/office/officeart/2005/8/layout/radial3"/>
    <dgm:cxn modelId="{A4B726E9-A538-4EE7-B543-9D727BF21FBA}" type="presParOf" srcId="{6B342E1E-E861-47F7-BF23-93AE65BDC5A9}" destId="{31973EC0-8330-430A-AFDA-08F9BC6976DF}" srcOrd="3" destOrd="0" presId="urn:microsoft.com/office/officeart/2005/8/layout/radial3"/>
    <dgm:cxn modelId="{7FFF2485-926B-4699-B602-C75A29450EA9}" type="presParOf" srcId="{6B342E1E-E861-47F7-BF23-93AE65BDC5A9}" destId="{85CC312D-A596-42B1-86AA-142F9E655E6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879CCE3-DA4B-4311-AE67-19CEA0EFECD0}" type="doc">
      <dgm:prSet loTypeId="urn:microsoft.com/office/officeart/2005/8/layout/radial3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4C51AA4-C504-4889-9A15-2E1EF1B77E26}">
      <dgm:prSet phldrT="[Texto]"/>
      <dgm:spPr/>
      <dgm:t>
        <a:bodyPr/>
        <a:lstStyle/>
        <a:p>
          <a:pPr algn="ctr"/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Planificación de operaciones 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C6E6F3-0C66-40DD-93FB-9DF2E14C29C6}" type="parTrans" cxnId="{B3D7B2A3-61C9-4EC4-BC70-382770527FD5}">
      <dgm:prSet/>
      <dgm:spPr/>
      <dgm:t>
        <a:bodyPr/>
        <a:lstStyle/>
        <a:p>
          <a:pPr algn="ctr"/>
          <a:endParaRPr lang="es-ES"/>
        </a:p>
      </dgm:t>
    </dgm:pt>
    <dgm:pt modelId="{AB619D7B-A0D6-4243-AB19-A97B3592BAC3}" type="sibTrans" cxnId="{B3D7B2A3-61C9-4EC4-BC70-382770527FD5}">
      <dgm:prSet/>
      <dgm:spPr/>
      <dgm:t>
        <a:bodyPr/>
        <a:lstStyle/>
        <a:p>
          <a:pPr algn="ctr"/>
          <a:endParaRPr lang="es-ES"/>
        </a:p>
      </dgm:t>
    </dgm:pt>
    <dgm:pt modelId="{B7D08945-5685-42AB-BC15-87F6319D8D53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Se estudia el puesto de trabajo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718435-BD2F-4EEB-8381-B820F1D670C2}" type="parTrans" cxnId="{7814F8AC-4A31-4DAA-A2CE-2D06521EF705}">
      <dgm:prSet/>
      <dgm:spPr/>
      <dgm:t>
        <a:bodyPr/>
        <a:lstStyle/>
        <a:p>
          <a:pPr algn="ctr"/>
          <a:endParaRPr lang="es-ES"/>
        </a:p>
      </dgm:t>
    </dgm:pt>
    <dgm:pt modelId="{4209E22B-7981-4588-B8B8-53971941EDB4}" type="sibTrans" cxnId="{7814F8AC-4A31-4DAA-A2CE-2D06521EF705}">
      <dgm:prSet/>
      <dgm:spPr/>
      <dgm:t>
        <a:bodyPr/>
        <a:lstStyle/>
        <a:p>
          <a:pPr algn="ctr"/>
          <a:endParaRPr lang="es-ES"/>
        </a:p>
      </dgm:t>
    </dgm:pt>
    <dgm:pt modelId="{B687C8F6-AA62-4EE6-9882-BE5D3B9950CE}">
      <dgm:prSet phldrT="[Texto]" custT="1"/>
      <dgm:spPr/>
      <dgm:t>
        <a:bodyPr/>
        <a:lstStyle/>
        <a:p>
          <a:pPr algn="ctr"/>
          <a:r>
            <a:rPr lang="es-ES" sz="1400" b="1" dirty="0" smtClean="0">
              <a:latin typeface="Arial" panose="020B0604020202020204" pitchFamily="34" charset="0"/>
              <a:cs typeface="Arial" panose="020B0604020202020204" pitchFamily="34" charset="0"/>
            </a:rPr>
            <a:t>Herramientas precisos para cada maquina</a:t>
          </a:r>
          <a:endParaRPr lang="es-E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DAFDC3-96BF-4C35-8FE1-28FAEE574B7D}" type="parTrans" cxnId="{97FB1382-9859-4BA4-BF84-34D38E9FD089}">
      <dgm:prSet/>
      <dgm:spPr/>
      <dgm:t>
        <a:bodyPr/>
        <a:lstStyle/>
        <a:p>
          <a:pPr algn="ctr"/>
          <a:endParaRPr lang="es-ES"/>
        </a:p>
      </dgm:t>
    </dgm:pt>
    <dgm:pt modelId="{3DF8E4FA-EBC5-4F3A-A3EF-7777CC1B9367}" type="sibTrans" cxnId="{97FB1382-9859-4BA4-BF84-34D38E9FD089}">
      <dgm:prSet/>
      <dgm:spPr/>
      <dgm:t>
        <a:bodyPr/>
        <a:lstStyle/>
        <a:p>
          <a:pPr algn="ctr"/>
          <a:endParaRPr lang="es-ES"/>
        </a:p>
      </dgm:t>
    </dgm:pt>
    <dgm:pt modelId="{2A5900CA-CF5D-4BD1-948E-6BC8887DFF50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Distribución y disposición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8E708F-6953-4930-9B73-2CEDCE2AE9FB}" type="parTrans" cxnId="{9F8C0D83-3DB8-49A4-8212-9A29A03F55ED}">
      <dgm:prSet/>
      <dgm:spPr/>
      <dgm:t>
        <a:bodyPr/>
        <a:lstStyle/>
        <a:p>
          <a:pPr algn="ctr"/>
          <a:endParaRPr lang="es-ES"/>
        </a:p>
      </dgm:t>
    </dgm:pt>
    <dgm:pt modelId="{8EF838DB-C03B-4F7B-A6A6-EF2DDD77470A}" type="sibTrans" cxnId="{9F8C0D83-3DB8-49A4-8212-9A29A03F55ED}">
      <dgm:prSet/>
      <dgm:spPr/>
      <dgm:t>
        <a:bodyPr/>
        <a:lstStyle/>
        <a:p>
          <a:pPr algn="ctr"/>
          <a:endParaRPr lang="es-ES"/>
        </a:p>
      </dgm:t>
    </dgm:pt>
    <dgm:pt modelId="{9E904F7F-0F14-4461-95D8-41542745FF99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Operaciones que se ejecutaran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E2B3FD-62F6-49B0-AA18-7B295C0DF151}" type="parTrans" cxnId="{1077418C-4FC0-4C6D-9960-CA0BCF1A4AC4}">
      <dgm:prSet/>
      <dgm:spPr/>
      <dgm:t>
        <a:bodyPr/>
        <a:lstStyle/>
        <a:p>
          <a:pPr algn="ctr"/>
          <a:endParaRPr lang="es-ES"/>
        </a:p>
      </dgm:t>
    </dgm:pt>
    <dgm:pt modelId="{19B10066-E053-4C43-AAAE-777912625E0D}" type="sibTrans" cxnId="{1077418C-4FC0-4C6D-9960-CA0BCF1A4AC4}">
      <dgm:prSet/>
      <dgm:spPr/>
      <dgm:t>
        <a:bodyPr/>
        <a:lstStyle/>
        <a:p>
          <a:pPr algn="ctr"/>
          <a:endParaRPr lang="es-ES"/>
        </a:p>
      </dgm:t>
    </dgm:pt>
    <dgm:pt modelId="{07D4F249-59A2-4C54-A200-B248E75E8F50}" type="pres">
      <dgm:prSet presAssocID="{9879CCE3-DA4B-4311-AE67-19CEA0EFECD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6C1B1CA-1B9F-422F-A38A-19F07A80DB07}" type="pres">
      <dgm:prSet presAssocID="{9879CCE3-DA4B-4311-AE67-19CEA0EFECD0}" presName="radial" presStyleCnt="0">
        <dgm:presLayoutVars>
          <dgm:animLvl val="ctr"/>
        </dgm:presLayoutVars>
      </dgm:prSet>
      <dgm:spPr/>
      <dgm:t>
        <a:bodyPr/>
        <a:lstStyle/>
        <a:p>
          <a:endParaRPr lang="es-ES"/>
        </a:p>
      </dgm:t>
    </dgm:pt>
    <dgm:pt modelId="{17196669-1D7D-4215-8996-5C34B4730E84}" type="pres">
      <dgm:prSet presAssocID="{A4C51AA4-C504-4889-9A15-2E1EF1B77E26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83E1780A-AB8E-4E39-802D-999FF2FB4953}" type="pres">
      <dgm:prSet presAssocID="{B7D08945-5685-42AB-BC15-87F6319D8D53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5D253B-662F-4FEC-B7F0-84AB787C940F}" type="pres">
      <dgm:prSet presAssocID="{B687C8F6-AA62-4EE6-9882-BE5D3B9950CE}" presName="node" presStyleLbl="vennNode1" presStyleIdx="2" presStyleCnt="5" custScaleX="11904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00F4D1-6BD9-4396-B7A5-E2366C2D5719}" type="pres">
      <dgm:prSet presAssocID="{2A5900CA-CF5D-4BD1-948E-6BC8887DFF50}" presName="node" presStyleLbl="vennNode1" presStyleIdx="3" presStyleCnt="5" custScaleX="1200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EA1BCD-37CC-4019-9C4C-AE5ADFB8922E}" type="pres">
      <dgm:prSet presAssocID="{9E904F7F-0F14-4461-95D8-41542745FF99}" presName="node" presStyleLbl="vennNode1" presStyleIdx="4" presStyleCnt="5" custScaleX="118481" custScaleY="10779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814F8AC-4A31-4DAA-A2CE-2D06521EF705}" srcId="{A4C51AA4-C504-4889-9A15-2E1EF1B77E26}" destId="{B7D08945-5685-42AB-BC15-87F6319D8D53}" srcOrd="0" destOrd="0" parTransId="{D4718435-BD2F-4EEB-8381-B820F1D670C2}" sibTransId="{4209E22B-7981-4588-B8B8-53971941EDB4}"/>
    <dgm:cxn modelId="{FA519501-C79B-4F0D-85DA-8D887CBA4C9A}" type="presOf" srcId="{B7D08945-5685-42AB-BC15-87F6319D8D53}" destId="{83E1780A-AB8E-4E39-802D-999FF2FB4953}" srcOrd="0" destOrd="0" presId="urn:microsoft.com/office/officeart/2005/8/layout/radial3"/>
    <dgm:cxn modelId="{B3D7B2A3-61C9-4EC4-BC70-382770527FD5}" srcId="{9879CCE3-DA4B-4311-AE67-19CEA0EFECD0}" destId="{A4C51AA4-C504-4889-9A15-2E1EF1B77E26}" srcOrd="0" destOrd="0" parTransId="{1FC6E6F3-0C66-40DD-93FB-9DF2E14C29C6}" sibTransId="{AB619D7B-A0D6-4243-AB19-A97B3592BAC3}"/>
    <dgm:cxn modelId="{12979369-0514-41F3-9556-A912BDD6D1F9}" type="presOf" srcId="{B687C8F6-AA62-4EE6-9882-BE5D3B9950CE}" destId="{BC5D253B-662F-4FEC-B7F0-84AB787C940F}" srcOrd="0" destOrd="0" presId="urn:microsoft.com/office/officeart/2005/8/layout/radial3"/>
    <dgm:cxn modelId="{1077418C-4FC0-4C6D-9960-CA0BCF1A4AC4}" srcId="{A4C51AA4-C504-4889-9A15-2E1EF1B77E26}" destId="{9E904F7F-0F14-4461-95D8-41542745FF99}" srcOrd="3" destOrd="0" parTransId="{A5E2B3FD-62F6-49B0-AA18-7B295C0DF151}" sibTransId="{19B10066-E053-4C43-AAAE-777912625E0D}"/>
    <dgm:cxn modelId="{97FB1382-9859-4BA4-BF84-34D38E9FD089}" srcId="{A4C51AA4-C504-4889-9A15-2E1EF1B77E26}" destId="{B687C8F6-AA62-4EE6-9882-BE5D3B9950CE}" srcOrd="1" destOrd="0" parTransId="{7CDAFDC3-96BF-4C35-8FE1-28FAEE574B7D}" sibTransId="{3DF8E4FA-EBC5-4F3A-A3EF-7777CC1B9367}"/>
    <dgm:cxn modelId="{6C9F31DF-8BB0-4AEE-94C8-8A0BBA46DBCB}" type="presOf" srcId="{9879CCE3-DA4B-4311-AE67-19CEA0EFECD0}" destId="{07D4F249-59A2-4C54-A200-B248E75E8F50}" srcOrd="0" destOrd="0" presId="urn:microsoft.com/office/officeart/2005/8/layout/radial3"/>
    <dgm:cxn modelId="{B8DB8C03-681A-4054-BDB0-8FF771642691}" type="presOf" srcId="{9E904F7F-0F14-4461-95D8-41542745FF99}" destId="{99EA1BCD-37CC-4019-9C4C-AE5ADFB8922E}" srcOrd="0" destOrd="0" presId="urn:microsoft.com/office/officeart/2005/8/layout/radial3"/>
    <dgm:cxn modelId="{F0F13BF5-2E2E-4747-820A-26751EA5EF7F}" type="presOf" srcId="{A4C51AA4-C504-4889-9A15-2E1EF1B77E26}" destId="{17196669-1D7D-4215-8996-5C34B4730E84}" srcOrd="0" destOrd="0" presId="urn:microsoft.com/office/officeart/2005/8/layout/radial3"/>
    <dgm:cxn modelId="{C0F36D2C-798E-4FE9-BE01-31BCF731ECA0}" type="presOf" srcId="{2A5900CA-CF5D-4BD1-948E-6BC8887DFF50}" destId="{0000F4D1-6BD9-4396-B7A5-E2366C2D5719}" srcOrd="0" destOrd="0" presId="urn:microsoft.com/office/officeart/2005/8/layout/radial3"/>
    <dgm:cxn modelId="{9F8C0D83-3DB8-49A4-8212-9A29A03F55ED}" srcId="{A4C51AA4-C504-4889-9A15-2E1EF1B77E26}" destId="{2A5900CA-CF5D-4BD1-948E-6BC8887DFF50}" srcOrd="2" destOrd="0" parTransId="{278E708F-6953-4930-9B73-2CEDCE2AE9FB}" sibTransId="{8EF838DB-C03B-4F7B-A6A6-EF2DDD77470A}"/>
    <dgm:cxn modelId="{8609377A-1BD1-4F22-95B6-694895BAB7FA}" type="presParOf" srcId="{07D4F249-59A2-4C54-A200-B248E75E8F50}" destId="{06C1B1CA-1B9F-422F-A38A-19F07A80DB07}" srcOrd="0" destOrd="0" presId="urn:microsoft.com/office/officeart/2005/8/layout/radial3"/>
    <dgm:cxn modelId="{7AB2C13D-E5FB-4671-BD88-228BFF750211}" type="presParOf" srcId="{06C1B1CA-1B9F-422F-A38A-19F07A80DB07}" destId="{17196669-1D7D-4215-8996-5C34B4730E84}" srcOrd="0" destOrd="0" presId="urn:microsoft.com/office/officeart/2005/8/layout/radial3"/>
    <dgm:cxn modelId="{BE075F71-77E6-4BA2-BBA4-6986D14B1331}" type="presParOf" srcId="{06C1B1CA-1B9F-422F-A38A-19F07A80DB07}" destId="{83E1780A-AB8E-4E39-802D-999FF2FB4953}" srcOrd="1" destOrd="0" presId="urn:microsoft.com/office/officeart/2005/8/layout/radial3"/>
    <dgm:cxn modelId="{6A942232-CC9B-466E-97AA-A9452FFF28FD}" type="presParOf" srcId="{06C1B1CA-1B9F-422F-A38A-19F07A80DB07}" destId="{BC5D253B-662F-4FEC-B7F0-84AB787C940F}" srcOrd="2" destOrd="0" presId="urn:microsoft.com/office/officeart/2005/8/layout/radial3"/>
    <dgm:cxn modelId="{33895569-26E4-4369-BF2E-DF73ACF1B04A}" type="presParOf" srcId="{06C1B1CA-1B9F-422F-A38A-19F07A80DB07}" destId="{0000F4D1-6BD9-4396-B7A5-E2366C2D5719}" srcOrd="3" destOrd="0" presId="urn:microsoft.com/office/officeart/2005/8/layout/radial3"/>
    <dgm:cxn modelId="{1F79E6F3-8978-4D21-B458-6F48DE2968CB}" type="presParOf" srcId="{06C1B1CA-1B9F-422F-A38A-19F07A80DB07}" destId="{99EA1BCD-37CC-4019-9C4C-AE5ADFB8922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080D1C9-4837-4F07-9904-80DFB9F676DD}" type="doc">
      <dgm:prSet loTypeId="urn:microsoft.com/office/officeart/2005/8/layout/process1" loCatId="process" qsTypeId="urn:microsoft.com/office/officeart/2005/8/quickstyle/3d3" qsCatId="3D" csTypeId="urn:microsoft.com/office/officeart/2005/8/colors/colorful3" csCatId="colorful" phldr="1"/>
      <dgm:spPr/>
    </dgm:pt>
    <dgm:pt modelId="{E9D1ABBD-0DD8-47A3-8E95-490490876114}">
      <dgm:prSet phldrT="[Texto]"/>
      <dgm:spPr/>
      <dgm:t>
        <a:bodyPr/>
        <a:lstStyle/>
        <a:p>
          <a:pPr algn="just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emplean en los procesos productivos 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7B82CB-B959-4678-9875-BB621C88D453}" type="parTrans" cxnId="{FE6E75AC-910F-4A7D-B524-797A4308638C}">
      <dgm:prSet/>
      <dgm:spPr/>
      <dgm:t>
        <a:bodyPr/>
        <a:lstStyle/>
        <a:p>
          <a:endParaRPr lang="es-ES" b="0"/>
        </a:p>
      </dgm:t>
    </dgm:pt>
    <dgm:pt modelId="{46EF3E96-2EF1-416E-93A0-9188EC06D52C}" type="sibTrans" cxnId="{FE6E75AC-910F-4A7D-B524-797A4308638C}">
      <dgm:prSet/>
      <dgm:spPr/>
      <dgm:t>
        <a:bodyPr/>
        <a:lstStyle/>
        <a:p>
          <a:endParaRPr lang="es-ES" b="0"/>
        </a:p>
      </dgm:t>
    </dgm:pt>
    <dgm:pt modelId="{58977EA7-B180-49C1-9488-5C546E7BE724}">
      <dgm:prSet phldrT="[Texto]"/>
      <dgm:spPr/>
      <dgm:t>
        <a:bodyPr/>
        <a:lstStyle/>
        <a:p>
          <a:pPr algn="just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Instrumento o instalación utilizado en el trabajo 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F6696F-1174-4501-A957-3FC100A3E7D2}" type="parTrans" cxnId="{3C040D8F-4AEE-449A-95F9-AB0197AB1A4D}">
      <dgm:prSet/>
      <dgm:spPr/>
      <dgm:t>
        <a:bodyPr/>
        <a:lstStyle/>
        <a:p>
          <a:endParaRPr lang="es-ES" b="0"/>
        </a:p>
      </dgm:t>
    </dgm:pt>
    <dgm:pt modelId="{8DC2F454-6843-4221-BA4B-94D3B795D4EB}" type="sibTrans" cxnId="{3C040D8F-4AEE-449A-95F9-AB0197AB1A4D}">
      <dgm:prSet/>
      <dgm:spPr/>
      <dgm:t>
        <a:bodyPr/>
        <a:lstStyle/>
        <a:p>
          <a:endParaRPr lang="es-ES" b="0"/>
        </a:p>
      </dgm:t>
    </dgm:pt>
    <dgm:pt modelId="{C56C3501-2AEE-42F4-B4D2-D9BAC1434AE2}" type="pres">
      <dgm:prSet presAssocID="{7080D1C9-4837-4F07-9904-80DFB9F676DD}" presName="Name0" presStyleCnt="0">
        <dgm:presLayoutVars>
          <dgm:dir/>
          <dgm:resizeHandles val="exact"/>
        </dgm:presLayoutVars>
      </dgm:prSet>
      <dgm:spPr/>
    </dgm:pt>
    <dgm:pt modelId="{C8AFD65B-D388-4CF7-9441-538ABBD0096A}" type="pres">
      <dgm:prSet presAssocID="{E9D1ABBD-0DD8-47A3-8E95-49049087611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2C1B53-0969-4208-A814-7AE53F00AFBE}" type="pres">
      <dgm:prSet presAssocID="{46EF3E96-2EF1-416E-93A0-9188EC06D52C}" presName="sibTrans" presStyleLbl="sibTrans2D1" presStyleIdx="0" presStyleCnt="1"/>
      <dgm:spPr/>
      <dgm:t>
        <a:bodyPr/>
        <a:lstStyle/>
        <a:p>
          <a:endParaRPr lang="es-ES"/>
        </a:p>
      </dgm:t>
    </dgm:pt>
    <dgm:pt modelId="{C2A07707-85C4-4345-885E-C69EDD8B28E6}" type="pres">
      <dgm:prSet presAssocID="{46EF3E96-2EF1-416E-93A0-9188EC06D52C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6FA7AEB4-56F2-4F27-94DC-47ADDE422DA4}" type="pres">
      <dgm:prSet presAssocID="{58977EA7-B180-49C1-9488-5C546E7BE72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AC93DB3-EAA0-4619-B4AD-2957C6292BCE}" type="presOf" srcId="{46EF3E96-2EF1-416E-93A0-9188EC06D52C}" destId="{C2A07707-85C4-4345-885E-C69EDD8B28E6}" srcOrd="1" destOrd="0" presId="urn:microsoft.com/office/officeart/2005/8/layout/process1"/>
    <dgm:cxn modelId="{3C040D8F-4AEE-449A-95F9-AB0197AB1A4D}" srcId="{7080D1C9-4837-4F07-9904-80DFB9F676DD}" destId="{58977EA7-B180-49C1-9488-5C546E7BE724}" srcOrd="1" destOrd="0" parTransId="{46F6696F-1174-4501-A957-3FC100A3E7D2}" sibTransId="{8DC2F454-6843-4221-BA4B-94D3B795D4EB}"/>
    <dgm:cxn modelId="{896DE633-CEBE-4B7B-A439-395BA305BCB3}" type="presOf" srcId="{46EF3E96-2EF1-416E-93A0-9188EC06D52C}" destId="{F32C1B53-0969-4208-A814-7AE53F00AFBE}" srcOrd="0" destOrd="0" presId="urn:microsoft.com/office/officeart/2005/8/layout/process1"/>
    <dgm:cxn modelId="{F28F043E-8CC5-4451-9689-6D0D15DDA602}" type="presOf" srcId="{7080D1C9-4837-4F07-9904-80DFB9F676DD}" destId="{C56C3501-2AEE-42F4-B4D2-D9BAC1434AE2}" srcOrd="0" destOrd="0" presId="urn:microsoft.com/office/officeart/2005/8/layout/process1"/>
    <dgm:cxn modelId="{EECEED8B-63D9-42A2-96E3-D3D011A509AD}" type="presOf" srcId="{E9D1ABBD-0DD8-47A3-8E95-490490876114}" destId="{C8AFD65B-D388-4CF7-9441-538ABBD0096A}" srcOrd="0" destOrd="0" presId="urn:microsoft.com/office/officeart/2005/8/layout/process1"/>
    <dgm:cxn modelId="{B4C7A995-69A8-4CF2-B3E1-B4E37E947FC1}" type="presOf" srcId="{58977EA7-B180-49C1-9488-5C546E7BE724}" destId="{6FA7AEB4-56F2-4F27-94DC-47ADDE422DA4}" srcOrd="0" destOrd="0" presId="urn:microsoft.com/office/officeart/2005/8/layout/process1"/>
    <dgm:cxn modelId="{FE6E75AC-910F-4A7D-B524-797A4308638C}" srcId="{7080D1C9-4837-4F07-9904-80DFB9F676DD}" destId="{E9D1ABBD-0DD8-47A3-8E95-490490876114}" srcOrd="0" destOrd="0" parTransId="{A47B82CB-B959-4678-9875-BB621C88D453}" sibTransId="{46EF3E96-2EF1-416E-93A0-9188EC06D52C}"/>
    <dgm:cxn modelId="{E9638886-9CBD-4839-8A32-EE942B18E331}" type="presParOf" srcId="{C56C3501-2AEE-42F4-B4D2-D9BAC1434AE2}" destId="{C8AFD65B-D388-4CF7-9441-538ABBD0096A}" srcOrd="0" destOrd="0" presId="urn:microsoft.com/office/officeart/2005/8/layout/process1"/>
    <dgm:cxn modelId="{DF2AFE8D-1381-4D0C-BBB9-FBFD89CCC592}" type="presParOf" srcId="{C56C3501-2AEE-42F4-B4D2-D9BAC1434AE2}" destId="{F32C1B53-0969-4208-A814-7AE53F00AFBE}" srcOrd="1" destOrd="0" presId="urn:microsoft.com/office/officeart/2005/8/layout/process1"/>
    <dgm:cxn modelId="{AD23AC8E-FD4E-4CDE-886C-7E37C667A8D1}" type="presParOf" srcId="{F32C1B53-0969-4208-A814-7AE53F00AFBE}" destId="{C2A07707-85C4-4345-885E-C69EDD8B28E6}" srcOrd="0" destOrd="0" presId="urn:microsoft.com/office/officeart/2005/8/layout/process1"/>
    <dgm:cxn modelId="{3FC4039F-5246-4F2A-B994-DD8840608503}" type="presParOf" srcId="{C56C3501-2AEE-42F4-B4D2-D9BAC1434AE2}" destId="{6FA7AEB4-56F2-4F27-94DC-47ADDE422DA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A11A068-CFB1-4314-95F6-B76DF6268CB7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5_1" csCatId="accent5" phldr="1"/>
      <dgm:spPr/>
      <dgm:t>
        <a:bodyPr/>
        <a:lstStyle/>
        <a:p>
          <a:endParaRPr lang="es-ES"/>
        </a:p>
      </dgm:t>
    </dgm:pt>
    <dgm:pt modelId="{F656AEF9-D9D7-4257-84A3-FDA0091BFD08}">
      <dgm:prSet phldrT="[Texto]"/>
      <dgm:spPr/>
      <dgm:t>
        <a:bodyPr/>
        <a:lstStyle/>
        <a:p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Equipo de trabajo(maquinaria equipo e instalaciones)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7722D0-C733-41FC-84D0-69B1A383D0AE}" type="parTrans" cxnId="{678392D5-FB1B-43B6-B97C-A0C60B679B23}">
      <dgm:prSet/>
      <dgm:spPr/>
      <dgm:t>
        <a:bodyPr/>
        <a:lstStyle/>
        <a:p>
          <a:endParaRPr lang="es-ES"/>
        </a:p>
      </dgm:t>
    </dgm:pt>
    <dgm:pt modelId="{7D701CD3-4CB9-44AF-AA88-BDF6B5D9CF6E}" type="sibTrans" cxnId="{678392D5-FB1B-43B6-B97C-A0C60B679B23}">
      <dgm:prSet/>
      <dgm:spPr/>
      <dgm:t>
        <a:bodyPr/>
        <a:lstStyle/>
        <a:p>
          <a:endParaRPr lang="es-ES"/>
        </a:p>
      </dgm:t>
    </dgm:pt>
    <dgm:pt modelId="{A6CFA137-8BF9-4809-82EE-1FCD71C19E1E}">
      <dgm:prSet phldrT="[Texto]" custT="1"/>
      <dgm:spPr/>
      <dgm:t>
        <a:bodyPr/>
        <a:lstStyle/>
        <a:p>
          <a:pPr algn="just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Se adecuan a las características del trabajo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66A0B6-8A06-4108-9DB6-05A2A2074200}" type="parTrans" cxnId="{4E9A47D0-DFCA-4117-B237-80387AD05A2B}">
      <dgm:prSet/>
      <dgm:spPr/>
      <dgm:t>
        <a:bodyPr/>
        <a:lstStyle/>
        <a:p>
          <a:endParaRPr lang="es-ES"/>
        </a:p>
      </dgm:t>
    </dgm:pt>
    <dgm:pt modelId="{7657A61F-7413-4135-B071-96633A9B6677}" type="sibTrans" cxnId="{4E9A47D0-DFCA-4117-B237-80387AD05A2B}">
      <dgm:prSet/>
      <dgm:spPr/>
      <dgm:t>
        <a:bodyPr/>
        <a:lstStyle/>
        <a:p>
          <a:endParaRPr lang="es-ES"/>
        </a:p>
      </dgm:t>
    </dgm:pt>
    <dgm:pt modelId="{CAD71E01-7840-48F3-BAEA-138A0B466FCC}">
      <dgm:prSet phldrT="[Texto]" custT="1"/>
      <dgm:spPr/>
      <dgm:t>
        <a:bodyPr/>
        <a:lstStyle/>
        <a:p>
          <a:pPr algn="just"/>
          <a:r>
            <a:rPr lang="es-ES" sz="2400" b="0" dirty="0" smtClean="0">
              <a:latin typeface="Arial" panose="020B0604020202020204" pitchFamily="34" charset="0"/>
              <a:cs typeface="Arial" panose="020B0604020202020204" pitchFamily="34" charset="0"/>
            </a:rPr>
            <a:t>Garanticen totalmente seguridad </a:t>
          </a:r>
          <a:endParaRPr lang="es-ES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204BD1-C144-4BE2-8125-BCD586986C34}" type="parTrans" cxnId="{DEA05D4B-8D8D-45E6-91A2-5DB33FC9253D}">
      <dgm:prSet/>
      <dgm:spPr/>
      <dgm:t>
        <a:bodyPr/>
        <a:lstStyle/>
        <a:p>
          <a:endParaRPr lang="es-ES"/>
        </a:p>
      </dgm:t>
    </dgm:pt>
    <dgm:pt modelId="{259EAF3E-B289-4338-8D0F-9D8B7F00C7B3}" type="sibTrans" cxnId="{DEA05D4B-8D8D-45E6-91A2-5DB33FC9253D}">
      <dgm:prSet/>
      <dgm:spPr/>
      <dgm:t>
        <a:bodyPr/>
        <a:lstStyle/>
        <a:p>
          <a:endParaRPr lang="es-ES"/>
        </a:p>
      </dgm:t>
    </dgm:pt>
    <dgm:pt modelId="{5426A491-9FED-4127-B712-5D4534C43F25}">
      <dgm:prSet phldrT="[Texto]" custT="1"/>
      <dgm:spPr/>
      <dgm:t>
        <a:bodyPr/>
        <a:lstStyle/>
        <a:p>
          <a:pPr algn="just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Garanticen salud a los trabajadores 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5E0879-C083-4F8B-9400-704AA086F11E}" type="parTrans" cxnId="{A5CDF8CB-B030-4B99-A20E-F27B6513AF01}">
      <dgm:prSet/>
      <dgm:spPr/>
      <dgm:t>
        <a:bodyPr/>
        <a:lstStyle/>
        <a:p>
          <a:endParaRPr lang="es-ES"/>
        </a:p>
      </dgm:t>
    </dgm:pt>
    <dgm:pt modelId="{0EF3D0F4-E502-41C1-9764-8740691DAEBC}" type="sibTrans" cxnId="{A5CDF8CB-B030-4B99-A20E-F27B6513AF01}">
      <dgm:prSet/>
      <dgm:spPr/>
      <dgm:t>
        <a:bodyPr/>
        <a:lstStyle/>
        <a:p>
          <a:endParaRPr lang="es-ES"/>
        </a:p>
      </dgm:t>
    </dgm:pt>
    <dgm:pt modelId="{96AE0C8C-18D8-4CD1-86FE-DCAD5DC5109F}" type="pres">
      <dgm:prSet presAssocID="{EA11A068-CFB1-4314-95F6-B76DF6268CB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0A5000D-3EDE-491C-B6E1-DC54DF3C6C95}" type="pres">
      <dgm:prSet presAssocID="{F656AEF9-D9D7-4257-84A3-FDA0091BFD08}" presName="root1" presStyleCnt="0"/>
      <dgm:spPr/>
      <dgm:t>
        <a:bodyPr/>
        <a:lstStyle/>
        <a:p>
          <a:endParaRPr lang="es-ES"/>
        </a:p>
      </dgm:t>
    </dgm:pt>
    <dgm:pt modelId="{7B0C813E-3976-4FF1-A0C1-A23CEF8F4883}" type="pres">
      <dgm:prSet presAssocID="{F656AEF9-D9D7-4257-84A3-FDA0091BFD0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FDDB83-5EC8-4B37-8171-AE1EE9CB3C5C}" type="pres">
      <dgm:prSet presAssocID="{F656AEF9-D9D7-4257-84A3-FDA0091BFD08}" presName="level2hierChild" presStyleCnt="0"/>
      <dgm:spPr/>
      <dgm:t>
        <a:bodyPr/>
        <a:lstStyle/>
        <a:p>
          <a:endParaRPr lang="es-ES"/>
        </a:p>
      </dgm:t>
    </dgm:pt>
    <dgm:pt modelId="{522CCD88-DE34-4D53-8573-DF171FF7986F}" type="pres">
      <dgm:prSet presAssocID="{9A66A0B6-8A06-4108-9DB6-05A2A2074200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7DBBFDC2-D36D-4310-87A1-71C94032A15A}" type="pres">
      <dgm:prSet presAssocID="{9A66A0B6-8A06-4108-9DB6-05A2A2074200}" presName="connTx" presStyleLbl="parChTrans1D2" presStyleIdx="0" presStyleCnt="3"/>
      <dgm:spPr/>
      <dgm:t>
        <a:bodyPr/>
        <a:lstStyle/>
        <a:p>
          <a:endParaRPr lang="es-ES"/>
        </a:p>
      </dgm:t>
    </dgm:pt>
    <dgm:pt modelId="{5A57A717-C757-4D96-BCC2-0D8272BB6C16}" type="pres">
      <dgm:prSet presAssocID="{A6CFA137-8BF9-4809-82EE-1FCD71C19E1E}" presName="root2" presStyleCnt="0"/>
      <dgm:spPr/>
      <dgm:t>
        <a:bodyPr/>
        <a:lstStyle/>
        <a:p>
          <a:endParaRPr lang="es-ES"/>
        </a:p>
      </dgm:t>
    </dgm:pt>
    <dgm:pt modelId="{A4F38AE1-6CEF-495A-8BD9-59295D698224}" type="pres">
      <dgm:prSet presAssocID="{A6CFA137-8BF9-4809-82EE-1FCD71C19E1E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8FF8F02-5388-4181-BBC3-5D6A409003DC}" type="pres">
      <dgm:prSet presAssocID="{A6CFA137-8BF9-4809-82EE-1FCD71C19E1E}" presName="level3hierChild" presStyleCnt="0"/>
      <dgm:spPr/>
      <dgm:t>
        <a:bodyPr/>
        <a:lstStyle/>
        <a:p>
          <a:endParaRPr lang="es-ES"/>
        </a:p>
      </dgm:t>
    </dgm:pt>
    <dgm:pt modelId="{547AEFB8-85E2-42C4-92D2-3D41A2F83B30}" type="pres">
      <dgm:prSet presAssocID="{BA204BD1-C144-4BE2-8125-BCD586986C34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E700B51D-E156-4282-B78B-FDAF55E5DDBF}" type="pres">
      <dgm:prSet presAssocID="{BA204BD1-C144-4BE2-8125-BCD586986C34}" presName="connTx" presStyleLbl="parChTrans1D2" presStyleIdx="1" presStyleCnt="3"/>
      <dgm:spPr/>
      <dgm:t>
        <a:bodyPr/>
        <a:lstStyle/>
        <a:p>
          <a:endParaRPr lang="es-ES"/>
        </a:p>
      </dgm:t>
    </dgm:pt>
    <dgm:pt modelId="{4FED652E-1F8A-4E24-8765-5A6B94B7D241}" type="pres">
      <dgm:prSet presAssocID="{CAD71E01-7840-48F3-BAEA-138A0B466FCC}" presName="root2" presStyleCnt="0"/>
      <dgm:spPr/>
      <dgm:t>
        <a:bodyPr/>
        <a:lstStyle/>
        <a:p>
          <a:endParaRPr lang="es-ES"/>
        </a:p>
      </dgm:t>
    </dgm:pt>
    <dgm:pt modelId="{A8F3C6B7-F881-41C4-8EC8-9852788FB0F1}" type="pres">
      <dgm:prSet presAssocID="{CAD71E01-7840-48F3-BAEA-138A0B466FCC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9269D8E-17AC-485A-8FEC-5C703C050EB2}" type="pres">
      <dgm:prSet presAssocID="{CAD71E01-7840-48F3-BAEA-138A0B466FCC}" presName="level3hierChild" presStyleCnt="0"/>
      <dgm:spPr/>
      <dgm:t>
        <a:bodyPr/>
        <a:lstStyle/>
        <a:p>
          <a:endParaRPr lang="es-ES"/>
        </a:p>
      </dgm:t>
    </dgm:pt>
    <dgm:pt modelId="{9B593244-9010-4C8F-8EF8-4EDD9FD69A44}" type="pres">
      <dgm:prSet presAssocID="{675E0879-C083-4F8B-9400-704AA086F11E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C02FF06D-38AD-4221-B2FC-1B1B38ABF74E}" type="pres">
      <dgm:prSet presAssocID="{675E0879-C083-4F8B-9400-704AA086F11E}" presName="connTx" presStyleLbl="parChTrans1D2" presStyleIdx="2" presStyleCnt="3"/>
      <dgm:spPr/>
      <dgm:t>
        <a:bodyPr/>
        <a:lstStyle/>
        <a:p>
          <a:endParaRPr lang="es-ES"/>
        </a:p>
      </dgm:t>
    </dgm:pt>
    <dgm:pt modelId="{93F10E1C-AC3F-42A7-93F5-9D5AFEFE816E}" type="pres">
      <dgm:prSet presAssocID="{5426A491-9FED-4127-B712-5D4534C43F25}" presName="root2" presStyleCnt="0"/>
      <dgm:spPr/>
      <dgm:t>
        <a:bodyPr/>
        <a:lstStyle/>
        <a:p>
          <a:endParaRPr lang="es-ES"/>
        </a:p>
      </dgm:t>
    </dgm:pt>
    <dgm:pt modelId="{B4DE64FD-99C0-47B3-B9EA-931074586A5F}" type="pres">
      <dgm:prSet presAssocID="{5426A491-9FED-4127-B712-5D4534C43F25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FE79FBE-F123-4F28-B99B-56886841414C}" type="pres">
      <dgm:prSet presAssocID="{5426A491-9FED-4127-B712-5D4534C43F25}" presName="level3hierChild" presStyleCnt="0"/>
      <dgm:spPr/>
      <dgm:t>
        <a:bodyPr/>
        <a:lstStyle/>
        <a:p>
          <a:endParaRPr lang="es-ES"/>
        </a:p>
      </dgm:t>
    </dgm:pt>
  </dgm:ptLst>
  <dgm:cxnLst>
    <dgm:cxn modelId="{4754E187-DC0C-4E85-88DA-14051D7FD26E}" type="presOf" srcId="{9A66A0B6-8A06-4108-9DB6-05A2A2074200}" destId="{7DBBFDC2-D36D-4310-87A1-71C94032A15A}" srcOrd="1" destOrd="0" presId="urn:microsoft.com/office/officeart/2008/layout/HorizontalMultiLevelHierarchy"/>
    <dgm:cxn modelId="{6BA410A0-778C-41BB-900A-6B738DC1B6B1}" type="presOf" srcId="{675E0879-C083-4F8B-9400-704AA086F11E}" destId="{9B593244-9010-4C8F-8EF8-4EDD9FD69A44}" srcOrd="0" destOrd="0" presId="urn:microsoft.com/office/officeart/2008/layout/HorizontalMultiLevelHierarchy"/>
    <dgm:cxn modelId="{1B9D73A8-9892-4E01-A61C-1244C7A04BE8}" type="presOf" srcId="{5426A491-9FED-4127-B712-5D4534C43F25}" destId="{B4DE64FD-99C0-47B3-B9EA-931074586A5F}" srcOrd="0" destOrd="0" presId="urn:microsoft.com/office/officeart/2008/layout/HorizontalMultiLevelHierarchy"/>
    <dgm:cxn modelId="{FFC929BC-E438-4F68-80AC-97CB65868138}" type="presOf" srcId="{CAD71E01-7840-48F3-BAEA-138A0B466FCC}" destId="{A8F3C6B7-F881-41C4-8EC8-9852788FB0F1}" srcOrd="0" destOrd="0" presId="urn:microsoft.com/office/officeart/2008/layout/HorizontalMultiLevelHierarchy"/>
    <dgm:cxn modelId="{FD2136D5-5122-4DA7-9C6D-35158BE94093}" type="presOf" srcId="{9A66A0B6-8A06-4108-9DB6-05A2A2074200}" destId="{522CCD88-DE34-4D53-8573-DF171FF7986F}" srcOrd="0" destOrd="0" presId="urn:microsoft.com/office/officeart/2008/layout/HorizontalMultiLevelHierarchy"/>
    <dgm:cxn modelId="{4E9A47D0-DFCA-4117-B237-80387AD05A2B}" srcId="{F656AEF9-D9D7-4257-84A3-FDA0091BFD08}" destId="{A6CFA137-8BF9-4809-82EE-1FCD71C19E1E}" srcOrd="0" destOrd="0" parTransId="{9A66A0B6-8A06-4108-9DB6-05A2A2074200}" sibTransId="{7657A61F-7413-4135-B071-96633A9B6677}"/>
    <dgm:cxn modelId="{0B0E5664-4853-48F0-B379-4EE4F48581FD}" type="presOf" srcId="{F656AEF9-D9D7-4257-84A3-FDA0091BFD08}" destId="{7B0C813E-3976-4FF1-A0C1-A23CEF8F4883}" srcOrd="0" destOrd="0" presId="urn:microsoft.com/office/officeart/2008/layout/HorizontalMultiLevelHierarchy"/>
    <dgm:cxn modelId="{AAFBDC19-537E-4400-B15D-BAA108B22A33}" type="presOf" srcId="{A6CFA137-8BF9-4809-82EE-1FCD71C19E1E}" destId="{A4F38AE1-6CEF-495A-8BD9-59295D698224}" srcOrd="0" destOrd="0" presId="urn:microsoft.com/office/officeart/2008/layout/HorizontalMultiLevelHierarchy"/>
    <dgm:cxn modelId="{A5CDF8CB-B030-4B99-A20E-F27B6513AF01}" srcId="{F656AEF9-D9D7-4257-84A3-FDA0091BFD08}" destId="{5426A491-9FED-4127-B712-5D4534C43F25}" srcOrd="2" destOrd="0" parTransId="{675E0879-C083-4F8B-9400-704AA086F11E}" sibTransId="{0EF3D0F4-E502-41C1-9764-8740691DAEBC}"/>
    <dgm:cxn modelId="{E3711877-2988-433A-BD05-8B5B22C7F335}" type="presOf" srcId="{BA204BD1-C144-4BE2-8125-BCD586986C34}" destId="{547AEFB8-85E2-42C4-92D2-3D41A2F83B30}" srcOrd="0" destOrd="0" presId="urn:microsoft.com/office/officeart/2008/layout/HorizontalMultiLevelHierarchy"/>
    <dgm:cxn modelId="{DEA05D4B-8D8D-45E6-91A2-5DB33FC9253D}" srcId="{F656AEF9-D9D7-4257-84A3-FDA0091BFD08}" destId="{CAD71E01-7840-48F3-BAEA-138A0B466FCC}" srcOrd="1" destOrd="0" parTransId="{BA204BD1-C144-4BE2-8125-BCD586986C34}" sibTransId="{259EAF3E-B289-4338-8D0F-9D8B7F00C7B3}"/>
    <dgm:cxn modelId="{678392D5-FB1B-43B6-B97C-A0C60B679B23}" srcId="{EA11A068-CFB1-4314-95F6-B76DF6268CB7}" destId="{F656AEF9-D9D7-4257-84A3-FDA0091BFD08}" srcOrd="0" destOrd="0" parTransId="{957722D0-C733-41FC-84D0-69B1A383D0AE}" sibTransId="{7D701CD3-4CB9-44AF-AA88-BDF6B5D9CF6E}"/>
    <dgm:cxn modelId="{F0C5FCF4-2E2F-4E55-B696-DC71ED677C31}" type="presOf" srcId="{BA204BD1-C144-4BE2-8125-BCD586986C34}" destId="{E700B51D-E156-4282-B78B-FDAF55E5DDBF}" srcOrd="1" destOrd="0" presId="urn:microsoft.com/office/officeart/2008/layout/HorizontalMultiLevelHierarchy"/>
    <dgm:cxn modelId="{8954BAE8-7B55-4D8F-B0AB-7502126D6C1F}" type="presOf" srcId="{675E0879-C083-4F8B-9400-704AA086F11E}" destId="{C02FF06D-38AD-4221-B2FC-1B1B38ABF74E}" srcOrd="1" destOrd="0" presId="urn:microsoft.com/office/officeart/2008/layout/HorizontalMultiLevelHierarchy"/>
    <dgm:cxn modelId="{DBE1C7A1-EC79-4CB6-97EC-6C672CF528A9}" type="presOf" srcId="{EA11A068-CFB1-4314-95F6-B76DF6268CB7}" destId="{96AE0C8C-18D8-4CD1-86FE-DCAD5DC5109F}" srcOrd="0" destOrd="0" presId="urn:microsoft.com/office/officeart/2008/layout/HorizontalMultiLevelHierarchy"/>
    <dgm:cxn modelId="{B7026A0E-F41A-4888-8803-CD115EA30C02}" type="presParOf" srcId="{96AE0C8C-18D8-4CD1-86FE-DCAD5DC5109F}" destId="{E0A5000D-3EDE-491C-B6E1-DC54DF3C6C95}" srcOrd="0" destOrd="0" presId="urn:microsoft.com/office/officeart/2008/layout/HorizontalMultiLevelHierarchy"/>
    <dgm:cxn modelId="{B791EC50-93E6-4B37-8012-D868D987A035}" type="presParOf" srcId="{E0A5000D-3EDE-491C-B6E1-DC54DF3C6C95}" destId="{7B0C813E-3976-4FF1-A0C1-A23CEF8F4883}" srcOrd="0" destOrd="0" presId="urn:microsoft.com/office/officeart/2008/layout/HorizontalMultiLevelHierarchy"/>
    <dgm:cxn modelId="{461CDB43-65FD-4611-A45F-B93D3D26CF0D}" type="presParOf" srcId="{E0A5000D-3EDE-491C-B6E1-DC54DF3C6C95}" destId="{4DFDDB83-5EC8-4B37-8171-AE1EE9CB3C5C}" srcOrd="1" destOrd="0" presId="urn:microsoft.com/office/officeart/2008/layout/HorizontalMultiLevelHierarchy"/>
    <dgm:cxn modelId="{DB5F4236-FF31-4C3A-9F88-8EDA8FECF088}" type="presParOf" srcId="{4DFDDB83-5EC8-4B37-8171-AE1EE9CB3C5C}" destId="{522CCD88-DE34-4D53-8573-DF171FF7986F}" srcOrd="0" destOrd="0" presId="urn:microsoft.com/office/officeart/2008/layout/HorizontalMultiLevelHierarchy"/>
    <dgm:cxn modelId="{DF436093-D201-4512-BE2A-9B58E65C05F8}" type="presParOf" srcId="{522CCD88-DE34-4D53-8573-DF171FF7986F}" destId="{7DBBFDC2-D36D-4310-87A1-71C94032A15A}" srcOrd="0" destOrd="0" presId="urn:microsoft.com/office/officeart/2008/layout/HorizontalMultiLevelHierarchy"/>
    <dgm:cxn modelId="{9E3AF34D-87A7-49B6-AE5C-180089995266}" type="presParOf" srcId="{4DFDDB83-5EC8-4B37-8171-AE1EE9CB3C5C}" destId="{5A57A717-C757-4D96-BCC2-0D8272BB6C16}" srcOrd="1" destOrd="0" presId="urn:microsoft.com/office/officeart/2008/layout/HorizontalMultiLevelHierarchy"/>
    <dgm:cxn modelId="{6421FFD7-A0DA-45AD-8CAC-AA0FA65007C0}" type="presParOf" srcId="{5A57A717-C757-4D96-BCC2-0D8272BB6C16}" destId="{A4F38AE1-6CEF-495A-8BD9-59295D698224}" srcOrd="0" destOrd="0" presId="urn:microsoft.com/office/officeart/2008/layout/HorizontalMultiLevelHierarchy"/>
    <dgm:cxn modelId="{D918FDD1-AEF0-4E4B-8429-2DBE7CCA6F0E}" type="presParOf" srcId="{5A57A717-C757-4D96-BCC2-0D8272BB6C16}" destId="{88FF8F02-5388-4181-BBC3-5D6A409003DC}" srcOrd="1" destOrd="0" presId="urn:microsoft.com/office/officeart/2008/layout/HorizontalMultiLevelHierarchy"/>
    <dgm:cxn modelId="{2083CF90-4055-4691-8209-8F718E397705}" type="presParOf" srcId="{4DFDDB83-5EC8-4B37-8171-AE1EE9CB3C5C}" destId="{547AEFB8-85E2-42C4-92D2-3D41A2F83B30}" srcOrd="2" destOrd="0" presId="urn:microsoft.com/office/officeart/2008/layout/HorizontalMultiLevelHierarchy"/>
    <dgm:cxn modelId="{C1747DDF-1922-4851-9A15-8BC42FA5C647}" type="presParOf" srcId="{547AEFB8-85E2-42C4-92D2-3D41A2F83B30}" destId="{E700B51D-E156-4282-B78B-FDAF55E5DDBF}" srcOrd="0" destOrd="0" presId="urn:microsoft.com/office/officeart/2008/layout/HorizontalMultiLevelHierarchy"/>
    <dgm:cxn modelId="{FA8FC818-C9FA-4078-ADA8-66F0B148B5B8}" type="presParOf" srcId="{4DFDDB83-5EC8-4B37-8171-AE1EE9CB3C5C}" destId="{4FED652E-1F8A-4E24-8765-5A6B94B7D241}" srcOrd="3" destOrd="0" presId="urn:microsoft.com/office/officeart/2008/layout/HorizontalMultiLevelHierarchy"/>
    <dgm:cxn modelId="{DEBB2562-CCBD-47F8-BE62-FF8BA3151A81}" type="presParOf" srcId="{4FED652E-1F8A-4E24-8765-5A6B94B7D241}" destId="{A8F3C6B7-F881-41C4-8EC8-9852788FB0F1}" srcOrd="0" destOrd="0" presId="urn:microsoft.com/office/officeart/2008/layout/HorizontalMultiLevelHierarchy"/>
    <dgm:cxn modelId="{EAB59A72-96A1-4BC3-8D25-965D31693B73}" type="presParOf" srcId="{4FED652E-1F8A-4E24-8765-5A6B94B7D241}" destId="{49269D8E-17AC-485A-8FEC-5C703C050EB2}" srcOrd="1" destOrd="0" presId="urn:microsoft.com/office/officeart/2008/layout/HorizontalMultiLevelHierarchy"/>
    <dgm:cxn modelId="{2D374355-D021-4415-8B09-16E89119354A}" type="presParOf" srcId="{4DFDDB83-5EC8-4B37-8171-AE1EE9CB3C5C}" destId="{9B593244-9010-4C8F-8EF8-4EDD9FD69A44}" srcOrd="4" destOrd="0" presId="urn:microsoft.com/office/officeart/2008/layout/HorizontalMultiLevelHierarchy"/>
    <dgm:cxn modelId="{562A7C99-7725-44ED-8ABA-F7907C8DF842}" type="presParOf" srcId="{9B593244-9010-4C8F-8EF8-4EDD9FD69A44}" destId="{C02FF06D-38AD-4221-B2FC-1B1B38ABF74E}" srcOrd="0" destOrd="0" presId="urn:microsoft.com/office/officeart/2008/layout/HorizontalMultiLevelHierarchy"/>
    <dgm:cxn modelId="{7708095A-10DF-4767-9601-B6BAADBBAC79}" type="presParOf" srcId="{4DFDDB83-5EC8-4B37-8171-AE1EE9CB3C5C}" destId="{93F10E1C-AC3F-42A7-93F5-9D5AFEFE816E}" srcOrd="5" destOrd="0" presId="urn:microsoft.com/office/officeart/2008/layout/HorizontalMultiLevelHierarchy"/>
    <dgm:cxn modelId="{4E39228C-92E3-457E-8E66-C817B192CECA}" type="presParOf" srcId="{93F10E1C-AC3F-42A7-93F5-9D5AFEFE816E}" destId="{B4DE64FD-99C0-47B3-B9EA-931074586A5F}" srcOrd="0" destOrd="0" presId="urn:microsoft.com/office/officeart/2008/layout/HorizontalMultiLevelHierarchy"/>
    <dgm:cxn modelId="{9D3F3F35-2784-46A4-826F-9525C4638848}" type="presParOf" srcId="{93F10E1C-AC3F-42A7-93F5-9D5AFEFE816E}" destId="{5FE79FBE-F123-4F28-B99B-56886841414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FF73330-9A5D-4D43-855C-6BF4CB3C27E5}" type="doc">
      <dgm:prSet loTypeId="urn:microsoft.com/office/officeart/2005/8/layout/matrix3" loCatId="matrix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35BFDDE8-6D13-4962-86D9-CA4DB942545B}">
      <dgm:prSet phldrT="[Texto]"/>
      <dgm:spPr/>
      <dgm:t>
        <a:bodyPr/>
        <a:lstStyle/>
        <a:p>
          <a:pPr algn="ctr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Maquinaria para el movimiento de tierra  (pala cargadora </a:t>
          </a:r>
          <a:r>
            <a:rPr lang="es-ES" b="0" dirty="0" smtClean="0">
              <a:solidFill>
                <a:schemeClr val="tx1"/>
              </a:solidFill>
            </a:rPr>
            <a:t>)</a:t>
          </a:r>
          <a:endParaRPr lang="es-ES" b="0" dirty="0">
            <a:solidFill>
              <a:schemeClr val="tx1"/>
            </a:solidFill>
          </a:endParaRPr>
        </a:p>
      </dgm:t>
    </dgm:pt>
    <dgm:pt modelId="{501B9CCD-A662-4931-88F4-31242819753F}" type="parTrans" cxnId="{87A3E40C-1BB8-4011-A70F-9064DEB77AA0}">
      <dgm:prSet/>
      <dgm:spPr/>
      <dgm:t>
        <a:bodyPr/>
        <a:lstStyle/>
        <a:p>
          <a:pPr algn="ctr"/>
          <a:endParaRPr lang="es-ES" b="0"/>
        </a:p>
      </dgm:t>
    </dgm:pt>
    <dgm:pt modelId="{C21F8603-9842-475F-8D21-8B5165E540EE}" type="sibTrans" cxnId="{87A3E40C-1BB8-4011-A70F-9064DEB77AA0}">
      <dgm:prSet/>
      <dgm:spPr/>
      <dgm:t>
        <a:bodyPr/>
        <a:lstStyle/>
        <a:p>
          <a:pPr algn="ctr"/>
          <a:endParaRPr lang="es-ES" b="0"/>
        </a:p>
      </dgm:t>
    </dgm:pt>
    <dgm:pt modelId="{FB837AFB-5BAC-47EB-8CBC-2C53D8DE6162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Maquinaria de imprenta (offset,  guillotina)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E7AF1C-3241-443F-80E1-22FF2AC866B1}" type="parTrans" cxnId="{A1BFFFA0-B73B-436D-B5D2-1EF0C1DD3EDD}">
      <dgm:prSet/>
      <dgm:spPr/>
      <dgm:t>
        <a:bodyPr/>
        <a:lstStyle/>
        <a:p>
          <a:pPr algn="ctr"/>
          <a:endParaRPr lang="es-ES" b="0"/>
        </a:p>
      </dgm:t>
    </dgm:pt>
    <dgm:pt modelId="{799A5033-1823-4B76-8A9F-4C47F937C3AF}" type="sibTrans" cxnId="{A1BFFFA0-B73B-436D-B5D2-1EF0C1DD3EDD}">
      <dgm:prSet/>
      <dgm:spPr/>
      <dgm:t>
        <a:bodyPr/>
        <a:lstStyle/>
        <a:p>
          <a:pPr algn="ctr"/>
          <a:endParaRPr lang="es-ES" b="0"/>
        </a:p>
      </dgm:t>
    </dgm:pt>
    <dgm:pt modelId="{2282DD45-5A7B-47C5-B98D-26671C40965B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Grúas, compresor, fotocopiadora, etc.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7F20C6-2B04-4066-802B-3CB92E3766B4}" type="parTrans" cxnId="{1D4BB01B-97E1-4270-94B6-B0E6CC278F75}">
      <dgm:prSet/>
      <dgm:spPr/>
      <dgm:t>
        <a:bodyPr/>
        <a:lstStyle/>
        <a:p>
          <a:pPr algn="ctr"/>
          <a:endParaRPr lang="es-ES" b="0"/>
        </a:p>
      </dgm:t>
    </dgm:pt>
    <dgm:pt modelId="{F7B44917-8542-427D-A6E2-49BB728119F5}" type="sibTrans" cxnId="{1D4BB01B-97E1-4270-94B6-B0E6CC278F75}">
      <dgm:prSet/>
      <dgm:spPr/>
      <dgm:t>
        <a:bodyPr/>
        <a:lstStyle/>
        <a:p>
          <a:pPr algn="ctr"/>
          <a:endParaRPr lang="es-ES" b="0"/>
        </a:p>
      </dgm:t>
    </dgm:pt>
    <dgm:pt modelId="{B32AC675-ACC4-4F08-A431-B9F173E66948}">
      <dgm:prSet phldrT="[Texto]" custT="1"/>
      <dgm:spPr/>
      <dgm:t>
        <a:bodyPr/>
        <a:lstStyle/>
        <a:p>
          <a:pPr algn="ctr"/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Maquinas-herramientas (</a:t>
          </a:r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torno fresadora)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4A73C0-C89E-4F14-9C45-6694D4809AC6}" type="sibTrans" cxnId="{8224D240-7B84-4FF1-97C8-D80560FBAE05}">
      <dgm:prSet/>
      <dgm:spPr/>
      <dgm:t>
        <a:bodyPr/>
        <a:lstStyle/>
        <a:p>
          <a:pPr algn="ctr"/>
          <a:endParaRPr lang="es-ES" b="0"/>
        </a:p>
      </dgm:t>
    </dgm:pt>
    <dgm:pt modelId="{35312C1F-258E-46D3-BE72-680A421D88A2}" type="parTrans" cxnId="{8224D240-7B84-4FF1-97C8-D80560FBAE05}">
      <dgm:prSet/>
      <dgm:spPr/>
      <dgm:t>
        <a:bodyPr/>
        <a:lstStyle/>
        <a:p>
          <a:pPr algn="ctr"/>
          <a:endParaRPr lang="es-ES" b="0"/>
        </a:p>
      </dgm:t>
    </dgm:pt>
    <dgm:pt modelId="{F8E33555-D9AB-41EE-9089-C8ADF54BDB49}" type="pres">
      <dgm:prSet presAssocID="{9FF73330-9A5D-4D43-855C-6BF4CB3C27E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D35E984-4366-4E3B-BC7A-174742FF4659}" type="pres">
      <dgm:prSet presAssocID="{9FF73330-9A5D-4D43-855C-6BF4CB3C27E5}" presName="diamond" presStyleLbl="bgShp" presStyleIdx="0" presStyleCnt="1"/>
      <dgm:spPr/>
      <dgm:t>
        <a:bodyPr/>
        <a:lstStyle/>
        <a:p>
          <a:endParaRPr lang="es-ES"/>
        </a:p>
      </dgm:t>
    </dgm:pt>
    <dgm:pt modelId="{5E19E7ED-9145-44E3-B19E-7FD6C5C77EDD}" type="pres">
      <dgm:prSet presAssocID="{9FF73330-9A5D-4D43-855C-6BF4CB3C27E5}" presName="quad1" presStyleLbl="node1" presStyleIdx="0" presStyleCnt="4" custScaleX="1078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025095-9DAF-4664-920A-1B769CD74961}" type="pres">
      <dgm:prSet presAssocID="{9FF73330-9A5D-4D43-855C-6BF4CB3C27E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F5BC4D-0022-44ED-8B86-A593D35F583F}" type="pres">
      <dgm:prSet presAssocID="{9FF73330-9A5D-4D43-855C-6BF4CB3C27E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7ADF9A-6BE3-42C1-BEFE-E6A683D61DC7}" type="pres">
      <dgm:prSet presAssocID="{9FF73330-9A5D-4D43-855C-6BF4CB3C27E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6FFEDFD-8458-4F0D-AA29-6C2A09D0BC12}" type="presOf" srcId="{B32AC675-ACC4-4F08-A431-B9F173E66948}" destId="{5E19E7ED-9145-44E3-B19E-7FD6C5C77EDD}" srcOrd="0" destOrd="0" presId="urn:microsoft.com/office/officeart/2005/8/layout/matrix3"/>
    <dgm:cxn modelId="{F36A0760-A347-4976-B531-30EBC0563426}" type="presOf" srcId="{2282DD45-5A7B-47C5-B98D-26671C40965B}" destId="{C87ADF9A-6BE3-42C1-BEFE-E6A683D61DC7}" srcOrd="0" destOrd="0" presId="urn:microsoft.com/office/officeart/2005/8/layout/matrix3"/>
    <dgm:cxn modelId="{1D4BB01B-97E1-4270-94B6-B0E6CC278F75}" srcId="{9FF73330-9A5D-4D43-855C-6BF4CB3C27E5}" destId="{2282DD45-5A7B-47C5-B98D-26671C40965B}" srcOrd="3" destOrd="0" parTransId="{687F20C6-2B04-4066-802B-3CB92E3766B4}" sibTransId="{F7B44917-8542-427D-A6E2-49BB728119F5}"/>
    <dgm:cxn modelId="{1D70D93D-5730-4617-9EC3-DDF3AF7EB835}" type="presOf" srcId="{FB837AFB-5BAC-47EB-8CBC-2C53D8DE6162}" destId="{2FF5BC4D-0022-44ED-8B86-A593D35F583F}" srcOrd="0" destOrd="0" presId="urn:microsoft.com/office/officeart/2005/8/layout/matrix3"/>
    <dgm:cxn modelId="{A1BFFFA0-B73B-436D-B5D2-1EF0C1DD3EDD}" srcId="{9FF73330-9A5D-4D43-855C-6BF4CB3C27E5}" destId="{FB837AFB-5BAC-47EB-8CBC-2C53D8DE6162}" srcOrd="2" destOrd="0" parTransId="{C9E7AF1C-3241-443F-80E1-22FF2AC866B1}" sibTransId="{799A5033-1823-4B76-8A9F-4C47F937C3AF}"/>
    <dgm:cxn modelId="{8224D240-7B84-4FF1-97C8-D80560FBAE05}" srcId="{9FF73330-9A5D-4D43-855C-6BF4CB3C27E5}" destId="{B32AC675-ACC4-4F08-A431-B9F173E66948}" srcOrd="0" destOrd="0" parTransId="{35312C1F-258E-46D3-BE72-680A421D88A2}" sibTransId="{1B4A73C0-C89E-4F14-9C45-6694D4809AC6}"/>
    <dgm:cxn modelId="{88ACE9C5-9C82-412F-8B36-A9839F5F3373}" type="presOf" srcId="{9FF73330-9A5D-4D43-855C-6BF4CB3C27E5}" destId="{F8E33555-D9AB-41EE-9089-C8ADF54BDB49}" srcOrd="0" destOrd="0" presId="urn:microsoft.com/office/officeart/2005/8/layout/matrix3"/>
    <dgm:cxn modelId="{87A3E40C-1BB8-4011-A70F-9064DEB77AA0}" srcId="{9FF73330-9A5D-4D43-855C-6BF4CB3C27E5}" destId="{35BFDDE8-6D13-4962-86D9-CA4DB942545B}" srcOrd="1" destOrd="0" parTransId="{501B9CCD-A662-4931-88F4-31242819753F}" sibTransId="{C21F8603-9842-475F-8D21-8B5165E540EE}"/>
    <dgm:cxn modelId="{3042E9E6-6A21-4C07-996C-F93E46485E7F}" type="presOf" srcId="{35BFDDE8-6D13-4962-86D9-CA4DB942545B}" destId="{EE025095-9DAF-4664-920A-1B769CD74961}" srcOrd="0" destOrd="0" presId="urn:microsoft.com/office/officeart/2005/8/layout/matrix3"/>
    <dgm:cxn modelId="{BEED3D97-BE0A-466F-9EBD-143AB7F1AAFE}" type="presParOf" srcId="{F8E33555-D9AB-41EE-9089-C8ADF54BDB49}" destId="{CD35E984-4366-4E3B-BC7A-174742FF4659}" srcOrd="0" destOrd="0" presId="urn:microsoft.com/office/officeart/2005/8/layout/matrix3"/>
    <dgm:cxn modelId="{F23AC964-E657-4A4C-8438-3D113F4AFE32}" type="presParOf" srcId="{F8E33555-D9AB-41EE-9089-C8ADF54BDB49}" destId="{5E19E7ED-9145-44E3-B19E-7FD6C5C77EDD}" srcOrd="1" destOrd="0" presId="urn:microsoft.com/office/officeart/2005/8/layout/matrix3"/>
    <dgm:cxn modelId="{D5E94DD4-87E0-4147-B633-185DC4EDD0D4}" type="presParOf" srcId="{F8E33555-D9AB-41EE-9089-C8ADF54BDB49}" destId="{EE025095-9DAF-4664-920A-1B769CD74961}" srcOrd="2" destOrd="0" presId="urn:microsoft.com/office/officeart/2005/8/layout/matrix3"/>
    <dgm:cxn modelId="{7EDEB652-FBDE-4BAA-9BCF-5A72C3F1C073}" type="presParOf" srcId="{F8E33555-D9AB-41EE-9089-C8ADF54BDB49}" destId="{2FF5BC4D-0022-44ED-8B86-A593D35F583F}" srcOrd="3" destOrd="0" presId="urn:microsoft.com/office/officeart/2005/8/layout/matrix3"/>
    <dgm:cxn modelId="{94384D15-8212-4666-A967-331977739947}" type="presParOf" srcId="{F8E33555-D9AB-41EE-9089-C8ADF54BDB49}" destId="{C87ADF9A-6BE3-42C1-BEFE-E6A683D61DC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232119C-9E06-49B6-93FB-8ED3444374AC}" type="doc">
      <dgm:prSet loTypeId="urn:microsoft.com/office/officeart/2005/8/layout/hList7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67CF58B-F110-49CD-95F6-E4C2D5975E70}">
      <dgm:prSet phldrT="[Texto]" custT="1"/>
      <dgm:spPr/>
      <dgm:t>
        <a:bodyPr/>
        <a:lstStyle/>
        <a:p>
          <a:pPr algn="just"/>
          <a:r>
            <a:rPr lang="es-ES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Disposición de los trabajadores.</a:t>
          </a:r>
        </a:p>
        <a:p>
          <a:pPr algn="just"/>
          <a:r>
            <a:rPr lang="es-ES" sz="2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Disposición legal y condiciones de seguridad.</a:t>
          </a:r>
          <a:endParaRPr lang="es-ES" sz="2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BF89DA-E73E-43F3-8E5E-AC0D685D2FC9}" type="parTrans" cxnId="{D74E7E91-32FF-4A6E-BD25-E1DE01A5662E}">
      <dgm:prSet/>
      <dgm:spPr/>
      <dgm:t>
        <a:bodyPr/>
        <a:lstStyle/>
        <a:p>
          <a:endParaRPr lang="es-ES"/>
        </a:p>
      </dgm:t>
    </dgm:pt>
    <dgm:pt modelId="{4300F703-B31B-471F-81CB-C79EE6CAEA91}" type="sibTrans" cxnId="{D74E7E91-32FF-4A6E-BD25-E1DE01A5662E}">
      <dgm:prSet/>
      <dgm:spPr/>
      <dgm:t>
        <a:bodyPr/>
        <a:lstStyle/>
        <a:p>
          <a:endParaRPr lang="es-ES"/>
        </a:p>
      </dgm:t>
    </dgm:pt>
    <dgm:pt modelId="{09166D29-E15F-4C8F-9F62-D70927BB382E}">
      <dgm:prSet phldrT="[Texto]" custT="1"/>
      <dgm:spPr/>
      <dgm:t>
        <a:bodyPr/>
        <a:lstStyle/>
        <a:p>
          <a:pPr algn="just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Formación e información de los trabajadores.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F38035-61ED-4DF3-8474-51DF569583D8}" type="parTrans" cxnId="{13F1311A-BE71-41AD-8181-B98FC671017D}">
      <dgm:prSet/>
      <dgm:spPr/>
      <dgm:t>
        <a:bodyPr/>
        <a:lstStyle/>
        <a:p>
          <a:endParaRPr lang="es-ES"/>
        </a:p>
      </dgm:t>
    </dgm:pt>
    <dgm:pt modelId="{4FD3FE31-CCF1-4155-A620-50081AC43FD9}" type="sibTrans" cxnId="{13F1311A-BE71-41AD-8181-B98FC671017D}">
      <dgm:prSet/>
      <dgm:spPr/>
      <dgm:t>
        <a:bodyPr/>
        <a:lstStyle/>
        <a:p>
          <a:endParaRPr lang="es-ES"/>
        </a:p>
      </dgm:t>
    </dgm:pt>
    <dgm:pt modelId="{EC2D4E8C-A385-47C6-A8BE-39FD2F42CE30}">
      <dgm:prSet phldrT="[Texto]" custT="1"/>
      <dgm:spPr/>
      <dgm:t>
        <a:bodyPr/>
        <a:lstStyle/>
        <a:p>
          <a:pPr algn="just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Utilización segura de los equipos.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F6CAB6-05F5-467D-B2EA-E3AC1678D0AC}" type="parTrans" cxnId="{61BE7C86-D02B-40BF-946A-4DB487732A28}">
      <dgm:prSet/>
      <dgm:spPr/>
      <dgm:t>
        <a:bodyPr/>
        <a:lstStyle/>
        <a:p>
          <a:endParaRPr lang="es-ES"/>
        </a:p>
      </dgm:t>
    </dgm:pt>
    <dgm:pt modelId="{22FC610C-6D7A-4459-80FF-2C747F8BD485}" type="sibTrans" cxnId="{61BE7C86-D02B-40BF-946A-4DB487732A28}">
      <dgm:prSet/>
      <dgm:spPr/>
      <dgm:t>
        <a:bodyPr/>
        <a:lstStyle/>
        <a:p>
          <a:endParaRPr lang="es-ES"/>
        </a:p>
      </dgm:t>
    </dgm:pt>
    <dgm:pt modelId="{A1611CAB-D4F3-48A6-8D0E-60E64C919150}" type="pres">
      <dgm:prSet presAssocID="{6232119C-9E06-49B6-93FB-8ED3444374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CEA0E6A-7D7D-404B-91AC-1775D4278CBB}" type="pres">
      <dgm:prSet presAssocID="{6232119C-9E06-49B6-93FB-8ED3444374AC}" presName="fgShape" presStyleLbl="fgShp" presStyleIdx="0" presStyleCnt="1"/>
      <dgm:spPr/>
      <dgm:t>
        <a:bodyPr/>
        <a:lstStyle/>
        <a:p>
          <a:endParaRPr lang="es-ES"/>
        </a:p>
      </dgm:t>
    </dgm:pt>
    <dgm:pt modelId="{BB09C438-EAC9-4DCF-85D9-A2520254878D}" type="pres">
      <dgm:prSet presAssocID="{6232119C-9E06-49B6-93FB-8ED3444374AC}" presName="linComp" presStyleCnt="0"/>
      <dgm:spPr/>
      <dgm:t>
        <a:bodyPr/>
        <a:lstStyle/>
        <a:p>
          <a:endParaRPr lang="es-ES"/>
        </a:p>
      </dgm:t>
    </dgm:pt>
    <dgm:pt modelId="{3FFF5AFC-DDF9-48E1-B5B4-205A14D56D22}" type="pres">
      <dgm:prSet presAssocID="{667CF58B-F110-49CD-95F6-E4C2D5975E70}" presName="compNode" presStyleCnt="0"/>
      <dgm:spPr/>
      <dgm:t>
        <a:bodyPr/>
        <a:lstStyle/>
        <a:p>
          <a:endParaRPr lang="es-ES"/>
        </a:p>
      </dgm:t>
    </dgm:pt>
    <dgm:pt modelId="{56B97644-F1C2-404F-A29D-A74B09BC432B}" type="pres">
      <dgm:prSet presAssocID="{667CF58B-F110-49CD-95F6-E4C2D5975E70}" presName="bkgdShape" presStyleLbl="node1" presStyleIdx="0" presStyleCnt="3"/>
      <dgm:spPr/>
      <dgm:t>
        <a:bodyPr/>
        <a:lstStyle/>
        <a:p>
          <a:endParaRPr lang="es-ES"/>
        </a:p>
      </dgm:t>
    </dgm:pt>
    <dgm:pt modelId="{D184CF1D-29CE-4EBB-9712-0E6BEF0F63DF}" type="pres">
      <dgm:prSet presAssocID="{667CF58B-F110-49CD-95F6-E4C2D5975E70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F036D2-C227-4EBF-9551-EE36561C3139}" type="pres">
      <dgm:prSet presAssocID="{667CF58B-F110-49CD-95F6-E4C2D5975E70}" presName="invisiNode" presStyleLbl="node1" presStyleIdx="0" presStyleCnt="3"/>
      <dgm:spPr/>
      <dgm:t>
        <a:bodyPr/>
        <a:lstStyle/>
        <a:p>
          <a:endParaRPr lang="es-ES"/>
        </a:p>
      </dgm:t>
    </dgm:pt>
    <dgm:pt modelId="{C2A8E3B4-F6E7-4244-9B20-50C95CB0EE96}" type="pres">
      <dgm:prSet presAssocID="{667CF58B-F110-49CD-95F6-E4C2D5975E70}" presName="imagNode" presStyleLbl="fgImgPlace1" presStyleIdx="0" presStyleCnt="3"/>
      <dgm:spPr/>
      <dgm:t>
        <a:bodyPr/>
        <a:lstStyle/>
        <a:p>
          <a:endParaRPr lang="es-ES"/>
        </a:p>
      </dgm:t>
    </dgm:pt>
    <dgm:pt modelId="{36DC7DF0-C5F2-4CFC-8AB1-AD5A15605E4F}" type="pres">
      <dgm:prSet presAssocID="{4300F703-B31B-471F-81CB-C79EE6CAEA91}" presName="sibTrans" presStyleLbl="sibTrans2D1" presStyleIdx="0" presStyleCnt="0"/>
      <dgm:spPr/>
      <dgm:t>
        <a:bodyPr/>
        <a:lstStyle/>
        <a:p>
          <a:endParaRPr lang="es-ES"/>
        </a:p>
      </dgm:t>
    </dgm:pt>
    <dgm:pt modelId="{4718E273-810B-464A-B3EB-C3D644351515}" type="pres">
      <dgm:prSet presAssocID="{09166D29-E15F-4C8F-9F62-D70927BB382E}" presName="compNode" presStyleCnt="0"/>
      <dgm:spPr/>
      <dgm:t>
        <a:bodyPr/>
        <a:lstStyle/>
        <a:p>
          <a:endParaRPr lang="es-ES"/>
        </a:p>
      </dgm:t>
    </dgm:pt>
    <dgm:pt modelId="{7BFFBC09-4AF4-48F1-BE75-2E7DC884208B}" type="pres">
      <dgm:prSet presAssocID="{09166D29-E15F-4C8F-9F62-D70927BB382E}" presName="bkgdShape" presStyleLbl="node1" presStyleIdx="1" presStyleCnt="3"/>
      <dgm:spPr/>
      <dgm:t>
        <a:bodyPr/>
        <a:lstStyle/>
        <a:p>
          <a:endParaRPr lang="es-ES"/>
        </a:p>
      </dgm:t>
    </dgm:pt>
    <dgm:pt modelId="{D6AADDFC-B46E-40D4-9677-55BC344A5A8C}" type="pres">
      <dgm:prSet presAssocID="{09166D29-E15F-4C8F-9F62-D70927BB382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1A01BE-A133-44A5-AF2D-5845FC6289EA}" type="pres">
      <dgm:prSet presAssocID="{09166D29-E15F-4C8F-9F62-D70927BB382E}" presName="invisiNode" presStyleLbl="node1" presStyleIdx="1" presStyleCnt="3"/>
      <dgm:spPr/>
      <dgm:t>
        <a:bodyPr/>
        <a:lstStyle/>
        <a:p>
          <a:endParaRPr lang="es-ES"/>
        </a:p>
      </dgm:t>
    </dgm:pt>
    <dgm:pt modelId="{F432E501-D34E-4F52-80BE-85DEBEAC86FB}" type="pres">
      <dgm:prSet presAssocID="{09166D29-E15F-4C8F-9F62-D70927BB382E}" presName="imagNode" presStyleLbl="fgImgPlace1" presStyleIdx="1" presStyleCnt="3"/>
      <dgm:spPr/>
      <dgm:t>
        <a:bodyPr/>
        <a:lstStyle/>
        <a:p>
          <a:endParaRPr lang="es-ES"/>
        </a:p>
      </dgm:t>
    </dgm:pt>
    <dgm:pt modelId="{A2A9F6FE-2D05-4034-AD83-4185FD51ACC4}" type="pres">
      <dgm:prSet presAssocID="{4FD3FE31-CCF1-4155-A620-50081AC43FD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8CB8312C-74AC-40A7-A44B-912D7D6A7686}" type="pres">
      <dgm:prSet presAssocID="{EC2D4E8C-A385-47C6-A8BE-39FD2F42CE30}" presName="compNode" presStyleCnt="0"/>
      <dgm:spPr/>
      <dgm:t>
        <a:bodyPr/>
        <a:lstStyle/>
        <a:p>
          <a:endParaRPr lang="es-ES"/>
        </a:p>
      </dgm:t>
    </dgm:pt>
    <dgm:pt modelId="{1A5D0856-B00B-472B-AA7A-507CA96A5047}" type="pres">
      <dgm:prSet presAssocID="{EC2D4E8C-A385-47C6-A8BE-39FD2F42CE30}" presName="bkgdShape" presStyleLbl="node1" presStyleIdx="2" presStyleCnt="3" custLinFactNeighborX="10917"/>
      <dgm:spPr/>
      <dgm:t>
        <a:bodyPr/>
        <a:lstStyle/>
        <a:p>
          <a:endParaRPr lang="es-ES"/>
        </a:p>
      </dgm:t>
    </dgm:pt>
    <dgm:pt modelId="{C2CD07FD-EB62-4D17-8192-30266E43A94B}" type="pres">
      <dgm:prSet presAssocID="{EC2D4E8C-A385-47C6-A8BE-39FD2F42CE3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712386-573B-4969-BC67-5256A3CF108B}" type="pres">
      <dgm:prSet presAssocID="{EC2D4E8C-A385-47C6-A8BE-39FD2F42CE30}" presName="invisiNode" presStyleLbl="node1" presStyleIdx="2" presStyleCnt="3"/>
      <dgm:spPr/>
      <dgm:t>
        <a:bodyPr/>
        <a:lstStyle/>
        <a:p>
          <a:endParaRPr lang="es-ES"/>
        </a:p>
      </dgm:t>
    </dgm:pt>
    <dgm:pt modelId="{EE649C36-117F-48B7-9925-C3E1982A236E}" type="pres">
      <dgm:prSet presAssocID="{EC2D4E8C-A385-47C6-A8BE-39FD2F42CE30}" presName="imagNode" presStyleLbl="fgImgPlace1" presStyleIdx="2" presStyleCnt="3"/>
      <dgm:spPr/>
      <dgm:t>
        <a:bodyPr/>
        <a:lstStyle/>
        <a:p>
          <a:endParaRPr lang="es-ES"/>
        </a:p>
      </dgm:t>
    </dgm:pt>
  </dgm:ptLst>
  <dgm:cxnLst>
    <dgm:cxn modelId="{A150D494-5169-480C-B9D3-8578AD77BD1D}" type="presOf" srcId="{667CF58B-F110-49CD-95F6-E4C2D5975E70}" destId="{56B97644-F1C2-404F-A29D-A74B09BC432B}" srcOrd="0" destOrd="0" presId="urn:microsoft.com/office/officeart/2005/8/layout/hList7"/>
    <dgm:cxn modelId="{419F49D0-0AF7-456C-8508-EBC36B947940}" type="presOf" srcId="{09166D29-E15F-4C8F-9F62-D70927BB382E}" destId="{D6AADDFC-B46E-40D4-9677-55BC344A5A8C}" srcOrd="1" destOrd="0" presId="urn:microsoft.com/office/officeart/2005/8/layout/hList7"/>
    <dgm:cxn modelId="{13F1311A-BE71-41AD-8181-B98FC671017D}" srcId="{6232119C-9E06-49B6-93FB-8ED3444374AC}" destId="{09166D29-E15F-4C8F-9F62-D70927BB382E}" srcOrd="1" destOrd="0" parTransId="{4EF38035-61ED-4DF3-8474-51DF569583D8}" sibTransId="{4FD3FE31-CCF1-4155-A620-50081AC43FD9}"/>
    <dgm:cxn modelId="{ADF76A3C-3B94-428D-8DDA-77983EA32F4B}" type="presOf" srcId="{09166D29-E15F-4C8F-9F62-D70927BB382E}" destId="{7BFFBC09-4AF4-48F1-BE75-2E7DC884208B}" srcOrd="0" destOrd="0" presId="urn:microsoft.com/office/officeart/2005/8/layout/hList7"/>
    <dgm:cxn modelId="{F574178A-85C2-4BC4-B952-3DC75B802579}" type="presOf" srcId="{6232119C-9E06-49B6-93FB-8ED3444374AC}" destId="{A1611CAB-D4F3-48A6-8D0E-60E64C919150}" srcOrd="0" destOrd="0" presId="urn:microsoft.com/office/officeart/2005/8/layout/hList7"/>
    <dgm:cxn modelId="{6BF445A6-8202-466C-B218-6AEB47FE9E05}" type="presOf" srcId="{EC2D4E8C-A385-47C6-A8BE-39FD2F42CE30}" destId="{C2CD07FD-EB62-4D17-8192-30266E43A94B}" srcOrd="1" destOrd="0" presId="urn:microsoft.com/office/officeart/2005/8/layout/hList7"/>
    <dgm:cxn modelId="{F88694DA-28C4-4F0D-8F6F-F7165A5624A4}" type="presOf" srcId="{4300F703-B31B-471F-81CB-C79EE6CAEA91}" destId="{36DC7DF0-C5F2-4CFC-8AB1-AD5A15605E4F}" srcOrd="0" destOrd="0" presId="urn:microsoft.com/office/officeart/2005/8/layout/hList7"/>
    <dgm:cxn modelId="{4CC24146-1678-4EE8-8765-1315D2A5E7E6}" type="presOf" srcId="{EC2D4E8C-A385-47C6-A8BE-39FD2F42CE30}" destId="{1A5D0856-B00B-472B-AA7A-507CA96A5047}" srcOrd="0" destOrd="0" presId="urn:microsoft.com/office/officeart/2005/8/layout/hList7"/>
    <dgm:cxn modelId="{D74E7E91-32FF-4A6E-BD25-E1DE01A5662E}" srcId="{6232119C-9E06-49B6-93FB-8ED3444374AC}" destId="{667CF58B-F110-49CD-95F6-E4C2D5975E70}" srcOrd="0" destOrd="0" parTransId="{1DBF89DA-E73E-43F3-8E5E-AC0D685D2FC9}" sibTransId="{4300F703-B31B-471F-81CB-C79EE6CAEA91}"/>
    <dgm:cxn modelId="{F966E1DB-7718-47A5-9254-65011A8B0D3A}" type="presOf" srcId="{4FD3FE31-CCF1-4155-A620-50081AC43FD9}" destId="{A2A9F6FE-2D05-4034-AD83-4185FD51ACC4}" srcOrd="0" destOrd="0" presId="urn:microsoft.com/office/officeart/2005/8/layout/hList7"/>
    <dgm:cxn modelId="{3D04C62A-F7FA-4235-8D3C-7C349CCB034E}" type="presOf" srcId="{667CF58B-F110-49CD-95F6-E4C2D5975E70}" destId="{D184CF1D-29CE-4EBB-9712-0E6BEF0F63DF}" srcOrd="1" destOrd="0" presId="urn:microsoft.com/office/officeart/2005/8/layout/hList7"/>
    <dgm:cxn modelId="{61BE7C86-D02B-40BF-946A-4DB487732A28}" srcId="{6232119C-9E06-49B6-93FB-8ED3444374AC}" destId="{EC2D4E8C-A385-47C6-A8BE-39FD2F42CE30}" srcOrd="2" destOrd="0" parTransId="{CDF6CAB6-05F5-467D-B2EA-E3AC1678D0AC}" sibTransId="{22FC610C-6D7A-4459-80FF-2C747F8BD485}"/>
    <dgm:cxn modelId="{8E7EA143-DE5E-4304-A91D-ABE3E0301F7A}" type="presParOf" srcId="{A1611CAB-D4F3-48A6-8D0E-60E64C919150}" destId="{8CEA0E6A-7D7D-404B-91AC-1775D4278CBB}" srcOrd="0" destOrd="0" presId="urn:microsoft.com/office/officeart/2005/8/layout/hList7"/>
    <dgm:cxn modelId="{CB6C5D00-E628-46D4-8AB1-4A1420724A83}" type="presParOf" srcId="{A1611CAB-D4F3-48A6-8D0E-60E64C919150}" destId="{BB09C438-EAC9-4DCF-85D9-A2520254878D}" srcOrd="1" destOrd="0" presId="urn:microsoft.com/office/officeart/2005/8/layout/hList7"/>
    <dgm:cxn modelId="{35B74B69-B629-4F70-8F69-321A1C9AB8DA}" type="presParOf" srcId="{BB09C438-EAC9-4DCF-85D9-A2520254878D}" destId="{3FFF5AFC-DDF9-48E1-B5B4-205A14D56D22}" srcOrd="0" destOrd="0" presId="urn:microsoft.com/office/officeart/2005/8/layout/hList7"/>
    <dgm:cxn modelId="{1CD5767F-6304-470F-8B15-4D5172D46E4A}" type="presParOf" srcId="{3FFF5AFC-DDF9-48E1-B5B4-205A14D56D22}" destId="{56B97644-F1C2-404F-A29D-A74B09BC432B}" srcOrd="0" destOrd="0" presId="urn:microsoft.com/office/officeart/2005/8/layout/hList7"/>
    <dgm:cxn modelId="{3EDBE85E-B9C6-4E9E-A0A6-4E5203E4C6D2}" type="presParOf" srcId="{3FFF5AFC-DDF9-48E1-B5B4-205A14D56D22}" destId="{D184CF1D-29CE-4EBB-9712-0E6BEF0F63DF}" srcOrd="1" destOrd="0" presId="urn:microsoft.com/office/officeart/2005/8/layout/hList7"/>
    <dgm:cxn modelId="{60274D6A-DD11-417C-B3F4-60FB6B577678}" type="presParOf" srcId="{3FFF5AFC-DDF9-48E1-B5B4-205A14D56D22}" destId="{91F036D2-C227-4EBF-9551-EE36561C3139}" srcOrd="2" destOrd="0" presId="urn:microsoft.com/office/officeart/2005/8/layout/hList7"/>
    <dgm:cxn modelId="{AFB94D6E-E6BE-474C-991D-D08930EE676D}" type="presParOf" srcId="{3FFF5AFC-DDF9-48E1-B5B4-205A14D56D22}" destId="{C2A8E3B4-F6E7-4244-9B20-50C95CB0EE96}" srcOrd="3" destOrd="0" presId="urn:microsoft.com/office/officeart/2005/8/layout/hList7"/>
    <dgm:cxn modelId="{DEE51CC2-AED9-4954-8ADD-91EF56F107BE}" type="presParOf" srcId="{BB09C438-EAC9-4DCF-85D9-A2520254878D}" destId="{36DC7DF0-C5F2-4CFC-8AB1-AD5A15605E4F}" srcOrd="1" destOrd="0" presId="urn:microsoft.com/office/officeart/2005/8/layout/hList7"/>
    <dgm:cxn modelId="{5E388DCD-F7F2-4EFB-8C9E-82C1D232BEA5}" type="presParOf" srcId="{BB09C438-EAC9-4DCF-85D9-A2520254878D}" destId="{4718E273-810B-464A-B3EB-C3D644351515}" srcOrd="2" destOrd="0" presId="urn:microsoft.com/office/officeart/2005/8/layout/hList7"/>
    <dgm:cxn modelId="{F62B5AB5-7A79-4E45-A58A-C1931DCB4AB3}" type="presParOf" srcId="{4718E273-810B-464A-B3EB-C3D644351515}" destId="{7BFFBC09-4AF4-48F1-BE75-2E7DC884208B}" srcOrd="0" destOrd="0" presId="urn:microsoft.com/office/officeart/2005/8/layout/hList7"/>
    <dgm:cxn modelId="{BB4E6E50-7CAE-43DF-8ECA-491227732297}" type="presParOf" srcId="{4718E273-810B-464A-B3EB-C3D644351515}" destId="{D6AADDFC-B46E-40D4-9677-55BC344A5A8C}" srcOrd="1" destOrd="0" presId="urn:microsoft.com/office/officeart/2005/8/layout/hList7"/>
    <dgm:cxn modelId="{DBDC802E-1340-4716-9AE1-08047D6EBA53}" type="presParOf" srcId="{4718E273-810B-464A-B3EB-C3D644351515}" destId="{0E1A01BE-A133-44A5-AF2D-5845FC6289EA}" srcOrd="2" destOrd="0" presId="urn:microsoft.com/office/officeart/2005/8/layout/hList7"/>
    <dgm:cxn modelId="{3F62FD15-D4CF-49B7-8BFC-6DA75EA8F699}" type="presParOf" srcId="{4718E273-810B-464A-B3EB-C3D644351515}" destId="{F432E501-D34E-4F52-80BE-85DEBEAC86FB}" srcOrd="3" destOrd="0" presId="urn:microsoft.com/office/officeart/2005/8/layout/hList7"/>
    <dgm:cxn modelId="{16EAE7C8-082E-4A36-BE5F-02299F02D7FC}" type="presParOf" srcId="{BB09C438-EAC9-4DCF-85D9-A2520254878D}" destId="{A2A9F6FE-2D05-4034-AD83-4185FD51ACC4}" srcOrd="3" destOrd="0" presId="urn:microsoft.com/office/officeart/2005/8/layout/hList7"/>
    <dgm:cxn modelId="{27AAD8B5-5E96-40DE-B703-4B814589A2E1}" type="presParOf" srcId="{BB09C438-EAC9-4DCF-85D9-A2520254878D}" destId="{8CB8312C-74AC-40A7-A44B-912D7D6A7686}" srcOrd="4" destOrd="0" presId="urn:microsoft.com/office/officeart/2005/8/layout/hList7"/>
    <dgm:cxn modelId="{EA2B2B6D-E4B3-4F92-B3AD-CF8B40725B7C}" type="presParOf" srcId="{8CB8312C-74AC-40A7-A44B-912D7D6A7686}" destId="{1A5D0856-B00B-472B-AA7A-507CA96A5047}" srcOrd="0" destOrd="0" presId="urn:microsoft.com/office/officeart/2005/8/layout/hList7"/>
    <dgm:cxn modelId="{2F6DFBAB-6339-4967-B92E-B785E864E996}" type="presParOf" srcId="{8CB8312C-74AC-40A7-A44B-912D7D6A7686}" destId="{C2CD07FD-EB62-4D17-8192-30266E43A94B}" srcOrd="1" destOrd="0" presId="urn:microsoft.com/office/officeart/2005/8/layout/hList7"/>
    <dgm:cxn modelId="{98A95253-47FD-4E72-BB38-3C51442868BC}" type="presParOf" srcId="{8CB8312C-74AC-40A7-A44B-912D7D6A7686}" destId="{7F712386-573B-4969-BC67-5256A3CF108B}" srcOrd="2" destOrd="0" presId="urn:microsoft.com/office/officeart/2005/8/layout/hList7"/>
    <dgm:cxn modelId="{57BBBD44-A67A-4A3C-B6D8-443BDA5A9067}" type="presParOf" srcId="{8CB8312C-74AC-40A7-A44B-912D7D6A7686}" destId="{EE649C36-117F-48B7-9925-C3E1982A23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D1865044-7E1A-40EB-A8AC-5D1B3933C597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4D011D7B-731C-4182-8A83-D07B1EFC3BFD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Recursos naturales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06CDFC-E009-49E2-ACB8-8EABE0C12DB1}" type="parTrans" cxnId="{D078483F-9810-4082-8884-9942CE9A9F71}">
      <dgm:prSet/>
      <dgm:spPr/>
      <dgm:t>
        <a:bodyPr/>
        <a:lstStyle/>
        <a:p>
          <a:endParaRPr lang="es-ES"/>
        </a:p>
      </dgm:t>
    </dgm:pt>
    <dgm:pt modelId="{DDFF4869-F5A6-4DDB-9741-E4751DBF21E4}" type="sibTrans" cxnId="{D078483F-9810-4082-8884-9942CE9A9F71}">
      <dgm:prSet/>
      <dgm:spPr/>
      <dgm:t>
        <a:bodyPr/>
        <a:lstStyle/>
        <a:p>
          <a:endParaRPr lang="es-ES"/>
        </a:p>
      </dgm:t>
    </dgm:pt>
    <dgm:pt modelId="{A4F5B510-34DC-4F5D-B204-393BA4929CC2}">
      <dgm:prSet phldrT="[Texto]" custT="1"/>
      <dgm:spPr/>
      <dgm:t>
        <a:bodyPr/>
        <a:lstStyle/>
        <a:p>
          <a:pPr algn="just"/>
          <a:r>
            <a:rPr lang="es-ES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productivo </a:t>
          </a:r>
          <a:endParaRPr lang="es-ES" sz="24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5BE909-8769-46F1-81FF-39AECE633502}" type="parTrans" cxnId="{E053DA6A-B8BA-425B-91AC-42FE772DADAD}">
      <dgm:prSet/>
      <dgm:spPr/>
      <dgm:t>
        <a:bodyPr/>
        <a:lstStyle/>
        <a:p>
          <a:endParaRPr lang="es-ES"/>
        </a:p>
      </dgm:t>
    </dgm:pt>
    <dgm:pt modelId="{0D7980B2-44EB-44F3-B5CF-B18BF063E0B9}" type="sibTrans" cxnId="{E053DA6A-B8BA-425B-91AC-42FE772DADAD}">
      <dgm:prSet/>
      <dgm:spPr/>
      <dgm:t>
        <a:bodyPr/>
        <a:lstStyle/>
        <a:p>
          <a:endParaRPr lang="es-ES"/>
        </a:p>
      </dgm:t>
    </dgm:pt>
    <dgm:pt modelId="{4CAA2495-7743-4863-A461-878DD3903EE6}">
      <dgm:prSet phldrT="[Texto]" custT="1"/>
      <dgm:spPr/>
      <dgm:t>
        <a:bodyPr/>
        <a:lstStyle/>
        <a:p>
          <a:pPr algn="just"/>
          <a:r>
            <a:rPr lang="es-ES" sz="2200" dirty="0" smtClean="0">
              <a:latin typeface="Arial" panose="020B0604020202020204" pitchFamily="34" charset="0"/>
              <a:cs typeface="Arial" panose="020B0604020202020204" pitchFamily="34" charset="0"/>
            </a:rPr>
            <a:t>Transformado en producto</a:t>
          </a:r>
          <a:endParaRPr lang="es-ES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60EC1E-2CB4-495F-8177-AAF86586D59A}" type="parTrans" cxnId="{D4F14362-FB14-4D1C-9218-E0537858DCD6}">
      <dgm:prSet/>
      <dgm:spPr/>
      <dgm:t>
        <a:bodyPr/>
        <a:lstStyle/>
        <a:p>
          <a:endParaRPr lang="es-ES"/>
        </a:p>
      </dgm:t>
    </dgm:pt>
    <dgm:pt modelId="{A2EE3099-D43D-4ED3-BD12-5886C2C00722}" type="sibTrans" cxnId="{D4F14362-FB14-4D1C-9218-E0537858DCD6}">
      <dgm:prSet/>
      <dgm:spPr/>
      <dgm:t>
        <a:bodyPr/>
        <a:lstStyle/>
        <a:p>
          <a:endParaRPr lang="es-ES"/>
        </a:p>
      </dgm:t>
    </dgm:pt>
    <dgm:pt modelId="{DF826388-4210-4970-A5DF-96ABF5CC9AF3}" type="pres">
      <dgm:prSet presAssocID="{D1865044-7E1A-40EB-A8AC-5D1B3933C597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8898FBEA-8C63-48A2-99AF-576F3058E6C3}" type="pres">
      <dgm:prSet presAssocID="{4D011D7B-731C-4182-8A83-D07B1EFC3BFD}" presName="Accent1" presStyleCnt="0"/>
      <dgm:spPr/>
      <dgm:t>
        <a:bodyPr/>
        <a:lstStyle/>
        <a:p>
          <a:endParaRPr lang="es-ES"/>
        </a:p>
      </dgm:t>
    </dgm:pt>
    <dgm:pt modelId="{E0E04BD5-3AE1-4F75-9DF4-B7527B2F3116}" type="pres">
      <dgm:prSet presAssocID="{4D011D7B-731C-4182-8A83-D07B1EFC3BFD}" presName="Accent" presStyleLbl="node1" presStyleIdx="0" presStyleCnt="3"/>
      <dgm:spPr/>
      <dgm:t>
        <a:bodyPr/>
        <a:lstStyle/>
        <a:p>
          <a:endParaRPr lang="es-ES"/>
        </a:p>
      </dgm:t>
    </dgm:pt>
    <dgm:pt modelId="{1072C14A-59BD-494C-BE68-7F5D456E0B9D}" type="pres">
      <dgm:prSet presAssocID="{4D011D7B-731C-4182-8A83-D07B1EFC3BFD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167C70D-4AA8-4803-A611-1A917B608701}" type="pres">
      <dgm:prSet presAssocID="{A4F5B510-34DC-4F5D-B204-393BA4929CC2}" presName="Accent2" presStyleCnt="0"/>
      <dgm:spPr/>
      <dgm:t>
        <a:bodyPr/>
        <a:lstStyle/>
        <a:p>
          <a:endParaRPr lang="es-ES"/>
        </a:p>
      </dgm:t>
    </dgm:pt>
    <dgm:pt modelId="{CD72A74F-46F7-4575-8A9C-8E7BBBC7D7E1}" type="pres">
      <dgm:prSet presAssocID="{A4F5B510-34DC-4F5D-B204-393BA4929CC2}" presName="Accent" presStyleLbl="node1" presStyleIdx="1" presStyleCnt="3"/>
      <dgm:spPr/>
      <dgm:t>
        <a:bodyPr/>
        <a:lstStyle/>
        <a:p>
          <a:endParaRPr lang="es-ES"/>
        </a:p>
      </dgm:t>
    </dgm:pt>
    <dgm:pt modelId="{96B6A1A1-6351-485E-B9B3-D8E8F3C4439B}" type="pres">
      <dgm:prSet presAssocID="{A4F5B510-34DC-4F5D-B204-393BA4929CC2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399A61-D2B7-4D31-8542-B43FE8F87CEF}" type="pres">
      <dgm:prSet presAssocID="{4CAA2495-7743-4863-A461-878DD3903EE6}" presName="Accent3" presStyleCnt="0"/>
      <dgm:spPr/>
      <dgm:t>
        <a:bodyPr/>
        <a:lstStyle/>
        <a:p>
          <a:endParaRPr lang="es-ES"/>
        </a:p>
      </dgm:t>
    </dgm:pt>
    <dgm:pt modelId="{640C9F5A-E6E0-4423-A154-B5BE2D84A830}" type="pres">
      <dgm:prSet presAssocID="{4CAA2495-7743-4863-A461-878DD3903EE6}" presName="Accent" presStyleLbl="node1" presStyleIdx="2" presStyleCnt="3"/>
      <dgm:spPr/>
      <dgm:t>
        <a:bodyPr/>
        <a:lstStyle/>
        <a:p>
          <a:endParaRPr lang="es-ES"/>
        </a:p>
      </dgm:t>
    </dgm:pt>
    <dgm:pt modelId="{5F4FC209-F388-4CDA-93D4-7EF39A8C7667}" type="pres">
      <dgm:prSet presAssocID="{4CAA2495-7743-4863-A461-878DD3903EE6}" presName="Parent3" presStyleLbl="revTx" presStyleIdx="2" presStyleCnt="3" custScaleX="119240" custScaleY="13682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50C9676-7E4E-41B3-A9D1-9CD923447B6A}" type="presOf" srcId="{D1865044-7E1A-40EB-A8AC-5D1B3933C597}" destId="{DF826388-4210-4970-A5DF-96ABF5CC9AF3}" srcOrd="0" destOrd="0" presId="urn:microsoft.com/office/officeart/2009/layout/CircleArrowProcess"/>
    <dgm:cxn modelId="{D4F14362-FB14-4D1C-9218-E0537858DCD6}" srcId="{D1865044-7E1A-40EB-A8AC-5D1B3933C597}" destId="{4CAA2495-7743-4863-A461-878DD3903EE6}" srcOrd="2" destOrd="0" parTransId="{6C60EC1E-2CB4-495F-8177-AAF86586D59A}" sibTransId="{A2EE3099-D43D-4ED3-BD12-5886C2C00722}"/>
    <dgm:cxn modelId="{C1E5F40D-9C11-43B2-B09C-34FD207A6621}" type="presOf" srcId="{A4F5B510-34DC-4F5D-B204-393BA4929CC2}" destId="{96B6A1A1-6351-485E-B9B3-D8E8F3C4439B}" srcOrd="0" destOrd="0" presId="urn:microsoft.com/office/officeart/2009/layout/CircleArrowProcess"/>
    <dgm:cxn modelId="{E053DA6A-B8BA-425B-91AC-42FE772DADAD}" srcId="{D1865044-7E1A-40EB-A8AC-5D1B3933C597}" destId="{A4F5B510-34DC-4F5D-B204-393BA4929CC2}" srcOrd="1" destOrd="0" parTransId="{C95BE909-8769-46F1-81FF-39AECE633502}" sibTransId="{0D7980B2-44EB-44F3-B5CF-B18BF063E0B9}"/>
    <dgm:cxn modelId="{8B1D7D94-6E0D-457E-AEC4-1F71C47221FD}" type="presOf" srcId="{4CAA2495-7743-4863-A461-878DD3903EE6}" destId="{5F4FC209-F388-4CDA-93D4-7EF39A8C7667}" srcOrd="0" destOrd="0" presId="urn:microsoft.com/office/officeart/2009/layout/CircleArrowProcess"/>
    <dgm:cxn modelId="{D078483F-9810-4082-8884-9942CE9A9F71}" srcId="{D1865044-7E1A-40EB-A8AC-5D1B3933C597}" destId="{4D011D7B-731C-4182-8A83-D07B1EFC3BFD}" srcOrd="0" destOrd="0" parTransId="{2406CDFC-E009-49E2-ACB8-8EABE0C12DB1}" sibTransId="{DDFF4869-F5A6-4DDB-9741-E4751DBF21E4}"/>
    <dgm:cxn modelId="{6F0EDFC1-3D8D-4FC8-B2C9-D5EC89C2FC4C}" type="presOf" srcId="{4D011D7B-731C-4182-8A83-D07B1EFC3BFD}" destId="{1072C14A-59BD-494C-BE68-7F5D456E0B9D}" srcOrd="0" destOrd="0" presId="urn:microsoft.com/office/officeart/2009/layout/CircleArrowProcess"/>
    <dgm:cxn modelId="{ED49AED1-496F-4314-A58F-92988966C39F}" type="presParOf" srcId="{DF826388-4210-4970-A5DF-96ABF5CC9AF3}" destId="{8898FBEA-8C63-48A2-99AF-576F3058E6C3}" srcOrd="0" destOrd="0" presId="urn:microsoft.com/office/officeart/2009/layout/CircleArrowProcess"/>
    <dgm:cxn modelId="{BE5B3046-9A07-448A-9595-7ED3596B5B67}" type="presParOf" srcId="{8898FBEA-8C63-48A2-99AF-576F3058E6C3}" destId="{E0E04BD5-3AE1-4F75-9DF4-B7527B2F3116}" srcOrd="0" destOrd="0" presId="urn:microsoft.com/office/officeart/2009/layout/CircleArrowProcess"/>
    <dgm:cxn modelId="{9A4E83B1-A5A0-4B48-A168-88EDF69198F3}" type="presParOf" srcId="{DF826388-4210-4970-A5DF-96ABF5CC9AF3}" destId="{1072C14A-59BD-494C-BE68-7F5D456E0B9D}" srcOrd="1" destOrd="0" presId="urn:microsoft.com/office/officeart/2009/layout/CircleArrowProcess"/>
    <dgm:cxn modelId="{6AD89E2E-82DF-4054-91C1-B94D21DF7038}" type="presParOf" srcId="{DF826388-4210-4970-A5DF-96ABF5CC9AF3}" destId="{7167C70D-4AA8-4803-A611-1A917B608701}" srcOrd="2" destOrd="0" presId="urn:microsoft.com/office/officeart/2009/layout/CircleArrowProcess"/>
    <dgm:cxn modelId="{45EB06E3-F4A4-4B69-A345-186FFADC0C95}" type="presParOf" srcId="{7167C70D-4AA8-4803-A611-1A917B608701}" destId="{CD72A74F-46F7-4575-8A9C-8E7BBBC7D7E1}" srcOrd="0" destOrd="0" presId="urn:microsoft.com/office/officeart/2009/layout/CircleArrowProcess"/>
    <dgm:cxn modelId="{797FDB29-094C-44A8-81F0-6CD2DC7F53CB}" type="presParOf" srcId="{DF826388-4210-4970-A5DF-96ABF5CC9AF3}" destId="{96B6A1A1-6351-485E-B9B3-D8E8F3C4439B}" srcOrd="3" destOrd="0" presId="urn:microsoft.com/office/officeart/2009/layout/CircleArrowProcess"/>
    <dgm:cxn modelId="{F070BE91-1F09-407D-8BBC-C93E95535E2C}" type="presParOf" srcId="{DF826388-4210-4970-A5DF-96ABF5CC9AF3}" destId="{0A399A61-D2B7-4D31-8542-B43FE8F87CEF}" srcOrd="4" destOrd="0" presId="urn:microsoft.com/office/officeart/2009/layout/CircleArrowProcess"/>
    <dgm:cxn modelId="{A36FB501-DD4A-478B-B124-CF9CD89AE4C4}" type="presParOf" srcId="{0A399A61-D2B7-4D31-8542-B43FE8F87CEF}" destId="{640C9F5A-E6E0-4423-A154-B5BE2D84A830}" srcOrd="0" destOrd="0" presId="urn:microsoft.com/office/officeart/2009/layout/CircleArrowProcess"/>
    <dgm:cxn modelId="{C1EC409C-F7CD-40BA-8029-C8F7079F527B}" type="presParOf" srcId="{DF826388-4210-4970-A5DF-96ABF5CC9AF3}" destId="{5F4FC209-F388-4CDA-93D4-7EF39A8C766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3C666B7-91EC-49F3-9973-F84CB0F19CBF}" type="doc">
      <dgm:prSet loTypeId="urn:microsoft.com/office/officeart/2005/8/layout/radial6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821D88F5-6918-4BDA-A00A-B68A8CAE0CAE}">
      <dgm:prSet phldrT="[Texto]" custT="1"/>
      <dgm:spPr/>
      <dgm:t>
        <a:bodyPr/>
        <a:lstStyle/>
        <a:p>
          <a:pPr algn="ctr"/>
          <a:r>
            <a:rPr lang="es-ES" sz="2800" b="1" dirty="0" smtClean="0">
              <a:latin typeface="Arial" panose="020B0604020202020204" pitchFamily="34" charset="0"/>
              <a:cs typeface="Arial" panose="020B0604020202020204" pitchFamily="34" charset="0"/>
            </a:rPr>
            <a:t>Origen orgánico </a:t>
          </a:r>
          <a:endParaRPr lang="es-ES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4D65BD-CC22-4FD8-9BC5-C06F4E30CE00}" type="parTrans" cxnId="{E18114D9-657E-44CC-AE92-E4A4086E3F68}">
      <dgm:prSet/>
      <dgm:spPr/>
      <dgm:t>
        <a:bodyPr/>
        <a:lstStyle/>
        <a:p>
          <a:endParaRPr lang="es-ES"/>
        </a:p>
      </dgm:t>
    </dgm:pt>
    <dgm:pt modelId="{3EDCDB2D-8A03-44F5-B6AE-3A84ED0E27F1}" type="sibTrans" cxnId="{E18114D9-657E-44CC-AE92-E4A4086E3F68}">
      <dgm:prSet/>
      <dgm:spPr/>
      <dgm:t>
        <a:bodyPr/>
        <a:lstStyle/>
        <a:p>
          <a:endParaRPr lang="es-ES"/>
        </a:p>
      </dgm:t>
    </dgm:pt>
    <dgm:pt modelId="{30554ED7-514D-4630-B361-B7070AFD134F}">
      <dgm:prSet phldrT="[Texto]"/>
      <dgm:spPr/>
      <dgm:t>
        <a:bodyPr/>
        <a:lstStyle/>
        <a:p>
          <a:pPr algn="ctr"/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Sector primario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4236CF-F315-48DB-B185-EC9E943A0F95}" type="parTrans" cxnId="{CABC87DA-74D7-4ABC-843B-C65AF723358B}">
      <dgm:prSet/>
      <dgm:spPr/>
      <dgm:t>
        <a:bodyPr/>
        <a:lstStyle/>
        <a:p>
          <a:endParaRPr lang="es-ES"/>
        </a:p>
      </dgm:t>
    </dgm:pt>
    <dgm:pt modelId="{AAA7BCB1-14E8-44CB-B8DE-6FAD2F87963D}" type="sibTrans" cxnId="{CABC87DA-74D7-4ABC-843B-C65AF723358B}">
      <dgm:prSet/>
      <dgm:spPr/>
      <dgm:t>
        <a:bodyPr/>
        <a:lstStyle/>
        <a:p>
          <a:endParaRPr lang="es-ES"/>
        </a:p>
      </dgm:t>
    </dgm:pt>
    <dgm:pt modelId="{956D82DA-FDCC-4CC8-805D-392930D644FD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Base de las industrias textiles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2F62DB-3637-47FD-8D6E-55516D42F351}" type="parTrans" cxnId="{A5B733BA-21F6-41B5-93AC-EF1A4B4A3E2D}">
      <dgm:prSet/>
      <dgm:spPr/>
      <dgm:t>
        <a:bodyPr/>
        <a:lstStyle/>
        <a:p>
          <a:endParaRPr lang="es-ES"/>
        </a:p>
      </dgm:t>
    </dgm:pt>
    <dgm:pt modelId="{C4AFE166-050C-46D5-AABD-04C3A73FA9D6}" type="sibTrans" cxnId="{A5B733BA-21F6-41B5-93AC-EF1A4B4A3E2D}">
      <dgm:prSet/>
      <dgm:spPr/>
      <dgm:t>
        <a:bodyPr/>
        <a:lstStyle/>
        <a:p>
          <a:endParaRPr lang="es-ES"/>
        </a:p>
      </dgm:t>
    </dgm:pt>
    <dgm:pt modelId="{7EBC7DFD-0042-47F8-8AE0-11E0C03B8635}">
      <dgm:prSet phldrT="[Texto]" custT="1"/>
      <dgm:spPr/>
      <dgm:t>
        <a:bodyPr/>
        <a:lstStyle/>
        <a:p>
          <a:pPr algn="ctr"/>
          <a:r>
            <a:rPr lang="es-E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Calzado y  alimentación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A505B-16CF-4879-BAD6-A506EDF4C357}" type="parTrans" cxnId="{9B5F96CE-49EF-41A7-AB14-0A3B4BFD7B91}">
      <dgm:prSet/>
      <dgm:spPr/>
      <dgm:t>
        <a:bodyPr/>
        <a:lstStyle/>
        <a:p>
          <a:endParaRPr lang="es-ES"/>
        </a:p>
      </dgm:t>
    </dgm:pt>
    <dgm:pt modelId="{50CC3EA5-7CAF-4561-9143-C4B7F6410CB0}" type="sibTrans" cxnId="{9B5F96CE-49EF-41A7-AB14-0A3B4BFD7B91}">
      <dgm:prSet/>
      <dgm:spPr/>
      <dgm:t>
        <a:bodyPr/>
        <a:lstStyle/>
        <a:p>
          <a:endParaRPr lang="es-ES"/>
        </a:p>
      </dgm:t>
    </dgm:pt>
    <dgm:pt modelId="{B443E237-014B-4414-89F0-6506F9D89922}">
      <dgm:prSet phldrT="[Texto]" custT="1"/>
      <dgm:spPr/>
      <dgm:t>
        <a:bodyPr/>
        <a:lstStyle/>
        <a:p>
          <a:pPr algn="just"/>
          <a:r>
            <a:rPr lang="es-ES" sz="1600" b="1" smtClean="0">
              <a:latin typeface="Arial" panose="020B0604020202020204" pitchFamily="34" charset="0"/>
              <a:cs typeface="Arial" panose="020B0604020202020204" pitchFamily="34" charset="0"/>
            </a:rPr>
            <a:t>Origen animal o vegetal </a:t>
          </a:r>
          <a:endParaRPr lang="es-E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44487-F66A-4005-BF15-12D8E45C73CB}" type="parTrans" cxnId="{F0E9F4C6-56D8-4B9C-9124-9694D96792E2}">
      <dgm:prSet/>
      <dgm:spPr/>
      <dgm:t>
        <a:bodyPr/>
        <a:lstStyle/>
        <a:p>
          <a:endParaRPr lang="es-ES"/>
        </a:p>
      </dgm:t>
    </dgm:pt>
    <dgm:pt modelId="{EB690D78-AF74-44B4-925C-2C1228ADFA51}" type="sibTrans" cxnId="{F0E9F4C6-56D8-4B9C-9124-9694D96792E2}">
      <dgm:prSet/>
      <dgm:spPr/>
      <dgm:t>
        <a:bodyPr/>
        <a:lstStyle/>
        <a:p>
          <a:endParaRPr lang="es-ES"/>
        </a:p>
      </dgm:t>
    </dgm:pt>
    <dgm:pt modelId="{578F8FB1-8653-4464-A95F-BB1D90DFDD14}" type="pres">
      <dgm:prSet presAssocID="{93C666B7-91EC-49F3-9973-F84CB0F19CB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77C4239-AF40-4785-AD6D-93EEB51E2645}" type="pres">
      <dgm:prSet presAssocID="{821D88F5-6918-4BDA-A00A-B68A8CAE0CAE}" presName="centerShape" presStyleLbl="node0" presStyleIdx="0" presStyleCnt="1" custScaleX="119225" custScaleY="108704"/>
      <dgm:spPr/>
      <dgm:t>
        <a:bodyPr/>
        <a:lstStyle/>
        <a:p>
          <a:endParaRPr lang="es-ES"/>
        </a:p>
      </dgm:t>
    </dgm:pt>
    <dgm:pt modelId="{ECBEF32A-736A-4AE3-9F23-23CC83FA9C07}" type="pres">
      <dgm:prSet presAssocID="{30554ED7-514D-4630-B361-B7070AFD134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848AB7-5D20-4BA8-9E68-C4C5C34FC3E3}" type="pres">
      <dgm:prSet presAssocID="{30554ED7-514D-4630-B361-B7070AFD134F}" presName="dummy" presStyleCnt="0"/>
      <dgm:spPr/>
      <dgm:t>
        <a:bodyPr/>
        <a:lstStyle/>
        <a:p>
          <a:endParaRPr lang="es-ES"/>
        </a:p>
      </dgm:t>
    </dgm:pt>
    <dgm:pt modelId="{C59C5CD2-78B5-45C2-8432-16926299A1DC}" type="pres">
      <dgm:prSet presAssocID="{AAA7BCB1-14E8-44CB-B8DE-6FAD2F87963D}" presName="sibTrans" presStyleLbl="sibTrans2D1" presStyleIdx="0" presStyleCnt="4"/>
      <dgm:spPr/>
      <dgm:t>
        <a:bodyPr/>
        <a:lstStyle/>
        <a:p>
          <a:endParaRPr lang="es-ES"/>
        </a:p>
      </dgm:t>
    </dgm:pt>
    <dgm:pt modelId="{088B63F9-3104-44B2-A846-17BEFE8DB320}" type="pres">
      <dgm:prSet presAssocID="{956D82DA-FDCC-4CC8-805D-392930D644FD}" presName="node" presStyleLbl="node1" presStyleIdx="1" presStyleCnt="4" custScaleX="11809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DE4E42-3379-4D9F-A673-73550A8957C6}" type="pres">
      <dgm:prSet presAssocID="{956D82DA-FDCC-4CC8-805D-392930D644FD}" presName="dummy" presStyleCnt="0"/>
      <dgm:spPr/>
      <dgm:t>
        <a:bodyPr/>
        <a:lstStyle/>
        <a:p>
          <a:endParaRPr lang="es-ES"/>
        </a:p>
      </dgm:t>
    </dgm:pt>
    <dgm:pt modelId="{BBEFB719-D4D4-4D77-AA93-D2BBE90C8D9C}" type="pres">
      <dgm:prSet presAssocID="{C4AFE166-050C-46D5-AABD-04C3A73FA9D6}" presName="sibTrans" presStyleLbl="sibTrans2D1" presStyleIdx="1" presStyleCnt="4"/>
      <dgm:spPr/>
      <dgm:t>
        <a:bodyPr/>
        <a:lstStyle/>
        <a:p>
          <a:endParaRPr lang="es-ES"/>
        </a:p>
      </dgm:t>
    </dgm:pt>
    <dgm:pt modelId="{67FE27F4-14B1-40C8-8475-5B38A0ECA155}" type="pres">
      <dgm:prSet presAssocID="{7EBC7DFD-0042-47F8-8AE0-11E0C03B8635}" presName="node" presStyleLbl="node1" presStyleIdx="2" presStyleCnt="4" custScaleX="135692" custRadScaleRad="97725" custRadScaleInc="-229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AA517E-E3BE-475C-82B3-07AE3DF884B4}" type="pres">
      <dgm:prSet presAssocID="{7EBC7DFD-0042-47F8-8AE0-11E0C03B8635}" presName="dummy" presStyleCnt="0"/>
      <dgm:spPr/>
      <dgm:t>
        <a:bodyPr/>
        <a:lstStyle/>
        <a:p>
          <a:endParaRPr lang="es-ES"/>
        </a:p>
      </dgm:t>
    </dgm:pt>
    <dgm:pt modelId="{828F3717-1541-4CFF-90F3-1C2EEB6E0261}" type="pres">
      <dgm:prSet presAssocID="{50CC3EA5-7CAF-4561-9143-C4B7F6410CB0}" presName="sibTrans" presStyleLbl="sibTrans2D1" presStyleIdx="2" presStyleCnt="4"/>
      <dgm:spPr/>
      <dgm:t>
        <a:bodyPr/>
        <a:lstStyle/>
        <a:p>
          <a:endParaRPr lang="es-ES"/>
        </a:p>
      </dgm:t>
    </dgm:pt>
    <dgm:pt modelId="{418B737F-6810-4365-BED9-6B4D1E447CEB}" type="pres">
      <dgm:prSet presAssocID="{B443E237-014B-4414-89F0-6506F9D8992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BE3F8B-765A-46CE-9C5E-2FC800FBD8C5}" type="pres">
      <dgm:prSet presAssocID="{B443E237-014B-4414-89F0-6506F9D89922}" presName="dummy" presStyleCnt="0"/>
      <dgm:spPr/>
      <dgm:t>
        <a:bodyPr/>
        <a:lstStyle/>
        <a:p>
          <a:endParaRPr lang="es-ES"/>
        </a:p>
      </dgm:t>
    </dgm:pt>
    <dgm:pt modelId="{E0FE8DAF-2E05-4E53-9DD1-ADBE81010DD7}" type="pres">
      <dgm:prSet presAssocID="{EB690D78-AF74-44B4-925C-2C1228ADFA51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D62B0964-D85F-4EDB-8D32-D92FFA1056E2}" type="presOf" srcId="{50CC3EA5-7CAF-4561-9143-C4B7F6410CB0}" destId="{828F3717-1541-4CFF-90F3-1C2EEB6E0261}" srcOrd="0" destOrd="0" presId="urn:microsoft.com/office/officeart/2005/8/layout/radial6"/>
    <dgm:cxn modelId="{8EEB10BE-4128-4BAC-922E-7CFA26D14061}" type="presOf" srcId="{EB690D78-AF74-44B4-925C-2C1228ADFA51}" destId="{E0FE8DAF-2E05-4E53-9DD1-ADBE81010DD7}" srcOrd="0" destOrd="0" presId="urn:microsoft.com/office/officeart/2005/8/layout/radial6"/>
    <dgm:cxn modelId="{C3F05B91-69A3-4D8B-A64E-13BD2DCE780B}" type="presOf" srcId="{B443E237-014B-4414-89F0-6506F9D89922}" destId="{418B737F-6810-4365-BED9-6B4D1E447CEB}" srcOrd="0" destOrd="0" presId="urn:microsoft.com/office/officeart/2005/8/layout/radial6"/>
    <dgm:cxn modelId="{83DBCEA3-6A3D-4E4D-92EF-228377F9D20B}" type="presOf" srcId="{956D82DA-FDCC-4CC8-805D-392930D644FD}" destId="{088B63F9-3104-44B2-A846-17BEFE8DB320}" srcOrd="0" destOrd="0" presId="urn:microsoft.com/office/officeart/2005/8/layout/radial6"/>
    <dgm:cxn modelId="{E18114D9-657E-44CC-AE92-E4A4086E3F68}" srcId="{93C666B7-91EC-49F3-9973-F84CB0F19CBF}" destId="{821D88F5-6918-4BDA-A00A-B68A8CAE0CAE}" srcOrd="0" destOrd="0" parTransId="{484D65BD-CC22-4FD8-9BC5-C06F4E30CE00}" sibTransId="{3EDCDB2D-8A03-44F5-B6AE-3A84ED0E27F1}"/>
    <dgm:cxn modelId="{F0E9F4C6-56D8-4B9C-9124-9694D96792E2}" srcId="{821D88F5-6918-4BDA-A00A-B68A8CAE0CAE}" destId="{B443E237-014B-4414-89F0-6506F9D89922}" srcOrd="3" destOrd="0" parTransId="{E8644487-F66A-4005-BF15-12D8E45C73CB}" sibTransId="{EB690D78-AF74-44B4-925C-2C1228ADFA51}"/>
    <dgm:cxn modelId="{A5B733BA-21F6-41B5-93AC-EF1A4B4A3E2D}" srcId="{821D88F5-6918-4BDA-A00A-B68A8CAE0CAE}" destId="{956D82DA-FDCC-4CC8-805D-392930D644FD}" srcOrd="1" destOrd="0" parTransId="{832F62DB-3637-47FD-8D6E-55516D42F351}" sibTransId="{C4AFE166-050C-46D5-AABD-04C3A73FA9D6}"/>
    <dgm:cxn modelId="{0A5AAEFF-917B-4A14-A0F5-88D89B6A67E5}" type="presOf" srcId="{7EBC7DFD-0042-47F8-8AE0-11E0C03B8635}" destId="{67FE27F4-14B1-40C8-8475-5B38A0ECA155}" srcOrd="0" destOrd="0" presId="urn:microsoft.com/office/officeart/2005/8/layout/radial6"/>
    <dgm:cxn modelId="{029A5F4F-D093-4960-90EC-0CF801CD4308}" type="presOf" srcId="{C4AFE166-050C-46D5-AABD-04C3A73FA9D6}" destId="{BBEFB719-D4D4-4D77-AA93-D2BBE90C8D9C}" srcOrd="0" destOrd="0" presId="urn:microsoft.com/office/officeart/2005/8/layout/radial6"/>
    <dgm:cxn modelId="{2795090C-72F9-4AE6-98A4-A9E600906608}" type="presOf" srcId="{821D88F5-6918-4BDA-A00A-B68A8CAE0CAE}" destId="{C77C4239-AF40-4785-AD6D-93EEB51E2645}" srcOrd="0" destOrd="0" presId="urn:microsoft.com/office/officeart/2005/8/layout/radial6"/>
    <dgm:cxn modelId="{C9278CF8-0F8A-4925-AD2A-31C0E0C4D14B}" type="presOf" srcId="{30554ED7-514D-4630-B361-B7070AFD134F}" destId="{ECBEF32A-736A-4AE3-9F23-23CC83FA9C07}" srcOrd="0" destOrd="0" presId="urn:microsoft.com/office/officeart/2005/8/layout/radial6"/>
    <dgm:cxn modelId="{A9F27DE5-6970-4AB9-AD6E-07A16890F9DF}" type="presOf" srcId="{AAA7BCB1-14E8-44CB-B8DE-6FAD2F87963D}" destId="{C59C5CD2-78B5-45C2-8432-16926299A1DC}" srcOrd="0" destOrd="0" presId="urn:microsoft.com/office/officeart/2005/8/layout/radial6"/>
    <dgm:cxn modelId="{CABC87DA-74D7-4ABC-843B-C65AF723358B}" srcId="{821D88F5-6918-4BDA-A00A-B68A8CAE0CAE}" destId="{30554ED7-514D-4630-B361-B7070AFD134F}" srcOrd="0" destOrd="0" parTransId="{7D4236CF-F315-48DB-B185-EC9E943A0F95}" sibTransId="{AAA7BCB1-14E8-44CB-B8DE-6FAD2F87963D}"/>
    <dgm:cxn modelId="{9B5F96CE-49EF-41A7-AB14-0A3B4BFD7B91}" srcId="{821D88F5-6918-4BDA-A00A-B68A8CAE0CAE}" destId="{7EBC7DFD-0042-47F8-8AE0-11E0C03B8635}" srcOrd="2" destOrd="0" parTransId="{3D3A505B-16CF-4879-BAD6-A506EDF4C357}" sibTransId="{50CC3EA5-7CAF-4561-9143-C4B7F6410CB0}"/>
    <dgm:cxn modelId="{C9E515AB-A7A0-4ABE-A26B-6F397DEE5427}" type="presOf" srcId="{93C666B7-91EC-49F3-9973-F84CB0F19CBF}" destId="{578F8FB1-8653-4464-A95F-BB1D90DFDD14}" srcOrd="0" destOrd="0" presId="urn:microsoft.com/office/officeart/2005/8/layout/radial6"/>
    <dgm:cxn modelId="{92F4B4C6-C2DE-4A91-AE60-55C8C1BF6E62}" type="presParOf" srcId="{578F8FB1-8653-4464-A95F-BB1D90DFDD14}" destId="{C77C4239-AF40-4785-AD6D-93EEB51E2645}" srcOrd="0" destOrd="0" presId="urn:microsoft.com/office/officeart/2005/8/layout/radial6"/>
    <dgm:cxn modelId="{CA9C8B9B-9CBD-432C-8855-066D66ACC24D}" type="presParOf" srcId="{578F8FB1-8653-4464-A95F-BB1D90DFDD14}" destId="{ECBEF32A-736A-4AE3-9F23-23CC83FA9C07}" srcOrd="1" destOrd="0" presId="urn:microsoft.com/office/officeart/2005/8/layout/radial6"/>
    <dgm:cxn modelId="{5E09AD64-1ACA-40F1-9A69-7128F7CE1E6F}" type="presParOf" srcId="{578F8FB1-8653-4464-A95F-BB1D90DFDD14}" destId="{DA848AB7-5D20-4BA8-9E68-C4C5C34FC3E3}" srcOrd="2" destOrd="0" presId="urn:microsoft.com/office/officeart/2005/8/layout/radial6"/>
    <dgm:cxn modelId="{8F1680A2-EDD6-4EA8-912E-AA8D9E79EB09}" type="presParOf" srcId="{578F8FB1-8653-4464-A95F-BB1D90DFDD14}" destId="{C59C5CD2-78B5-45C2-8432-16926299A1DC}" srcOrd="3" destOrd="0" presId="urn:microsoft.com/office/officeart/2005/8/layout/radial6"/>
    <dgm:cxn modelId="{04D6A27D-5F8B-4F75-8CE5-D9B5577CF25B}" type="presParOf" srcId="{578F8FB1-8653-4464-A95F-BB1D90DFDD14}" destId="{088B63F9-3104-44B2-A846-17BEFE8DB320}" srcOrd="4" destOrd="0" presId="urn:microsoft.com/office/officeart/2005/8/layout/radial6"/>
    <dgm:cxn modelId="{217FC7F5-0A12-4D54-9BC0-72F7D62B0145}" type="presParOf" srcId="{578F8FB1-8653-4464-A95F-BB1D90DFDD14}" destId="{CFDE4E42-3379-4D9F-A673-73550A8957C6}" srcOrd="5" destOrd="0" presId="urn:microsoft.com/office/officeart/2005/8/layout/radial6"/>
    <dgm:cxn modelId="{6114996F-C78A-4233-8AEB-4275B33D1A33}" type="presParOf" srcId="{578F8FB1-8653-4464-A95F-BB1D90DFDD14}" destId="{BBEFB719-D4D4-4D77-AA93-D2BBE90C8D9C}" srcOrd="6" destOrd="0" presId="urn:microsoft.com/office/officeart/2005/8/layout/radial6"/>
    <dgm:cxn modelId="{B36B378F-C626-4690-ACA2-919082578A91}" type="presParOf" srcId="{578F8FB1-8653-4464-A95F-BB1D90DFDD14}" destId="{67FE27F4-14B1-40C8-8475-5B38A0ECA155}" srcOrd="7" destOrd="0" presId="urn:microsoft.com/office/officeart/2005/8/layout/radial6"/>
    <dgm:cxn modelId="{2B35558F-6AD2-4085-AB03-A4068EF387F7}" type="presParOf" srcId="{578F8FB1-8653-4464-A95F-BB1D90DFDD14}" destId="{B8AA517E-E3BE-475C-82B3-07AE3DF884B4}" srcOrd="8" destOrd="0" presId="urn:microsoft.com/office/officeart/2005/8/layout/radial6"/>
    <dgm:cxn modelId="{39E9D239-7A65-4408-BD6D-3C9A1177E8A0}" type="presParOf" srcId="{578F8FB1-8653-4464-A95F-BB1D90DFDD14}" destId="{828F3717-1541-4CFF-90F3-1C2EEB6E0261}" srcOrd="9" destOrd="0" presId="urn:microsoft.com/office/officeart/2005/8/layout/radial6"/>
    <dgm:cxn modelId="{41F38848-66C5-416F-9EDE-53BD384BF1B0}" type="presParOf" srcId="{578F8FB1-8653-4464-A95F-BB1D90DFDD14}" destId="{418B737F-6810-4365-BED9-6B4D1E447CEB}" srcOrd="10" destOrd="0" presId="urn:microsoft.com/office/officeart/2005/8/layout/radial6"/>
    <dgm:cxn modelId="{85689EAE-BA0B-40B3-A1EB-689225929537}" type="presParOf" srcId="{578F8FB1-8653-4464-A95F-BB1D90DFDD14}" destId="{E0BE3F8B-765A-46CE-9C5E-2FC800FBD8C5}" srcOrd="11" destOrd="0" presId="urn:microsoft.com/office/officeart/2005/8/layout/radial6"/>
    <dgm:cxn modelId="{8B0391C1-619A-4D92-AE66-4E596ED62894}" type="presParOf" srcId="{578F8FB1-8653-4464-A95F-BB1D90DFDD14}" destId="{E0FE8DAF-2E05-4E53-9DD1-ADBE81010DD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514CBDC-ABBC-477C-AAAF-EAD735A870DE}" type="doc">
      <dgm:prSet loTypeId="urn:microsoft.com/office/officeart/2005/8/layout/radial6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8D53A208-E4A9-45AD-97E0-35AA77F40D97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Origen Inorgánico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AD578A-274B-4073-8A2B-0BD94E968566}" type="parTrans" cxnId="{5ACFD98B-6C20-4A6F-B6E2-8A04360A81B4}">
      <dgm:prSet/>
      <dgm:spPr/>
      <dgm:t>
        <a:bodyPr/>
        <a:lstStyle/>
        <a:p>
          <a:endParaRPr lang="es-ES"/>
        </a:p>
      </dgm:t>
    </dgm:pt>
    <dgm:pt modelId="{693561B0-1BBF-4EC5-9F11-FBEFB879163D}" type="sibTrans" cxnId="{5ACFD98B-6C20-4A6F-B6E2-8A04360A81B4}">
      <dgm:prSet/>
      <dgm:spPr/>
      <dgm:t>
        <a:bodyPr/>
        <a:lstStyle/>
        <a:p>
          <a:endParaRPr lang="es-ES"/>
        </a:p>
      </dgm:t>
    </dgm:pt>
    <dgm:pt modelId="{273B01C5-1B9F-4932-8A7C-EDFA4943B059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Explotación  de los recursos mineros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5478F7-6B67-4133-A82D-98AE3FD0C4EC}" type="parTrans" cxnId="{7C43BD38-1A30-4081-8721-47422BF3D818}">
      <dgm:prSet/>
      <dgm:spPr/>
      <dgm:t>
        <a:bodyPr/>
        <a:lstStyle/>
        <a:p>
          <a:endParaRPr lang="es-ES"/>
        </a:p>
      </dgm:t>
    </dgm:pt>
    <dgm:pt modelId="{B9401CAB-8D8D-43A3-9ABE-1209089D96CB}" type="sibTrans" cxnId="{7C43BD38-1A30-4081-8721-47422BF3D818}">
      <dgm:prSet/>
      <dgm:spPr/>
      <dgm:t>
        <a:bodyPr/>
        <a:lstStyle/>
        <a:p>
          <a:endParaRPr lang="es-ES"/>
        </a:p>
      </dgm:t>
    </dgm:pt>
    <dgm:pt modelId="{D5622FB1-8BAF-4951-87D0-E694798E35DA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Base de las industrias  pesadas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633571-E19D-497D-A300-BA8D494A19DB}" type="parTrans" cxnId="{4FBF5572-72B9-48DA-B3BE-53A242A5B57A}">
      <dgm:prSet/>
      <dgm:spPr/>
      <dgm:t>
        <a:bodyPr/>
        <a:lstStyle/>
        <a:p>
          <a:endParaRPr lang="es-ES"/>
        </a:p>
      </dgm:t>
    </dgm:pt>
    <dgm:pt modelId="{C3A4890D-3855-464D-864A-5FCAEFD7C18B}" type="sibTrans" cxnId="{4FBF5572-72B9-48DA-B3BE-53A242A5B57A}">
      <dgm:prSet/>
      <dgm:spPr/>
      <dgm:t>
        <a:bodyPr/>
        <a:lstStyle/>
        <a:p>
          <a:endParaRPr lang="es-ES"/>
        </a:p>
      </dgm:t>
    </dgm:pt>
    <dgm:pt modelId="{92ADEA92-DB30-4281-B79B-7636BA11402B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distribución es irregular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B959C3-44B1-49C9-BBD4-A8020C938EFB}" type="parTrans" cxnId="{EABB4060-369B-43B1-B87D-806289A0836E}">
      <dgm:prSet/>
      <dgm:spPr/>
      <dgm:t>
        <a:bodyPr/>
        <a:lstStyle/>
        <a:p>
          <a:endParaRPr lang="es-ES"/>
        </a:p>
      </dgm:t>
    </dgm:pt>
    <dgm:pt modelId="{3B59D7FA-73E9-404D-87CF-12F2FEF5C80B}" type="sibTrans" cxnId="{EABB4060-369B-43B1-B87D-806289A0836E}">
      <dgm:prSet/>
      <dgm:spPr/>
      <dgm:t>
        <a:bodyPr/>
        <a:lstStyle/>
        <a:p>
          <a:endParaRPr lang="es-ES"/>
        </a:p>
      </dgm:t>
    </dgm:pt>
    <dgm:pt modelId="{E1C4F4F8-FADA-4CFD-9EC9-EDBE7EBFE001}" type="pres">
      <dgm:prSet presAssocID="{2514CBDC-ABBC-477C-AAAF-EAD735A870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F749167-3C00-4F72-9956-ADF056927486}" type="pres">
      <dgm:prSet presAssocID="{8D53A208-E4A9-45AD-97E0-35AA77F40D97}" presName="centerShape" presStyleLbl="node0" presStyleIdx="0" presStyleCnt="1" custScaleX="115514" custScaleY="97478"/>
      <dgm:spPr/>
      <dgm:t>
        <a:bodyPr/>
        <a:lstStyle/>
        <a:p>
          <a:endParaRPr lang="es-ES"/>
        </a:p>
      </dgm:t>
    </dgm:pt>
    <dgm:pt modelId="{C5FA5478-0BDA-4019-AAAC-460EC158CF54}" type="pres">
      <dgm:prSet presAssocID="{273B01C5-1B9F-4932-8A7C-EDFA4943B059}" presName="node" presStyleLbl="node1" presStyleIdx="0" presStyleCnt="3" custScaleX="13268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A2EFC0-59EF-4F5C-BD55-BF75EA331706}" type="pres">
      <dgm:prSet presAssocID="{273B01C5-1B9F-4932-8A7C-EDFA4943B059}" presName="dummy" presStyleCnt="0"/>
      <dgm:spPr/>
      <dgm:t>
        <a:bodyPr/>
        <a:lstStyle/>
        <a:p>
          <a:endParaRPr lang="es-ES"/>
        </a:p>
      </dgm:t>
    </dgm:pt>
    <dgm:pt modelId="{31FEDC7C-B74F-45D2-9835-74B0F2B377CA}" type="pres">
      <dgm:prSet presAssocID="{B9401CAB-8D8D-43A3-9ABE-1209089D96CB}" presName="sibTrans" presStyleLbl="sibTrans2D1" presStyleIdx="0" presStyleCnt="3"/>
      <dgm:spPr/>
      <dgm:t>
        <a:bodyPr/>
        <a:lstStyle/>
        <a:p>
          <a:endParaRPr lang="es-ES"/>
        </a:p>
      </dgm:t>
    </dgm:pt>
    <dgm:pt modelId="{179F9CE0-3166-4184-80CE-09FE8B90DEC0}" type="pres">
      <dgm:prSet presAssocID="{D5622FB1-8BAF-4951-87D0-E694798E35D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ADE0D3-914F-402D-8FAA-9C0D7E355AEE}" type="pres">
      <dgm:prSet presAssocID="{D5622FB1-8BAF-4951-87D0-E694798E35DA}" presName="dummy" presStyleCnt="0"/>
      <dgm:spPr/>
      <dgm:t>
        <a:bodyPr/>
        <a:lstStyle/>
        <a:p>
          <a:endParaRPr lang="es-ES"/>
        </a:p>
      </dgm:t>
    </dgm:pt>
    <dgm:pt modelId="{83F378BC-2130-4458-AE00-7F46E87F5B67}" type="pres">
      <dgm:prSet presAssocID="{C3A4890D-3855-464D-864A-5FCAEFD7C18B}" presName="sibTrans" presStyleLbl="sibTrans2D1" presStyleIdx="1" presStyleCnt="3"/>
      <dgm:spPr/>
      <dgm:t>
        <a:bodyPr/>
        <a:lstStyle/>
        <a:p>
          <a:endParaRPr lang="es-ES"/>
        </a:p>
      </dgm:t>
    </dgm:pt>
    <dgm:pt modelId="{CE8804EC-F4F9-4D2F-A5BC-74860BBDD9AB}" type="pres">
      <dgm:prSet presAssocID="{92ADEA92-DB30-4281-B79B-7636BA11402B}" presName="node" presStyleLbl="node1" presStyleIdx="2" presStyleCnt="3" custRadScaleRad="98662" custRadScaleInc="-23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7C62D8-A54E-4855-A4A5-C4AB96A22540}" type="pres">
      <dgm:prSet presAssocID="{92ADEA92-DB30-4281-B79B-7636BA11402B}" presName="dummy" presStyleCnt="0"/>
      <dgm:spPr/>
      <dgm:t>
        <a:bodyPr/>
        <a:lstStyle/>
        <a:p>
          <a:endParaRPr lang="es-ES"/>
        </a:p>
      </dgm:t>
    </dgm:pt>
    <dgm:pt modelId="{5EB0D071-3AC6-4110-9574-18C029CCD4EB}" type="pres">
      <dgm:prSet presAssocID="{3B59D7FA-73E9-404D-87CF-12F2FEF5C80B}" presName="sibTrans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6FB360C7-5F89-432C-AABD-32D52F2CEF1B}" type="presOf" srcId="{273B01C5-1B9F-4932-8A7C-EDFA4943B059}" destId="{C5FA5478-0BDA-4019-AAAC-460EC158CF54}" srcOrd="0" destOrd="0" presId="urn:microsoft.com/office/officeart/2005/8/layout/radial6"/>
    <dgm:cxn modelId="{117A841F-D39C-43C5-A134-B7E6D8C66281}" type="presOf" srcId="{D5622FB1-8BAF-4951-87D0-E694798E35DA}" destId="{179F9CE0-3166-4184-80CE-09FE8B90DEC0}" srcOrd="0" destOrd="0" presId="urn:microsoft.com/office/officeart/2005/8/layout/radial6"/>
    <dgm:cxn modelId="{4FBF5572-72B9-48DA-B3BE-53A242A5B57A}" srcId="{8D53A208-E4A9-45AD-97E0-35AA77F40D97}" destId="{D5622FB1-8BAF-4951-87D0-E694798E35DA}" srcOrd="1" destOrd="0" parTransId="{8D633571-E19D-497D-A300-BA8D494A19DB}" sibTransId="{C3A4890D-3855-464D-864A-5FCAEFD7C18B}"/>
    <dgm:cxn modelId="{B80FC7AC-249A-4324-A688-C65AE891C99B}" type="presOf" srcId="{3B59D7FA-73E9-404D-87CF-12F2FEF5C80B}" destId="{5EB0D071-3AC6-4110-9574-18C029CCD4EB}" srcOrd="0" destOrd="0" presId="urn:microsoft.com/office/officeart/2005/8/layout/radial6"/>
    <dgm:cxn modelId="{60D13354-4435-4E87-853E-554861495F61}" type="presOf" srcId="{2514CBDC-ABBC-477C-AAAF-EAD735A870DE}" destId="{E1C4F4F8-FADA-4CFD-9EC9-EDBE7EBFE001}" srcOrd="0" destOrd="0" presId="urn:microsoft.com/office/officeart/2005/8/layout/radial6"/>
    <dgm:cxn modelId="{BCB7D7EF-90B1-4718-9667-C645AA01940F}" type="presOf" srcId="{92ADEA92-DB30-4281-B79B-7636BA11402B}" destId="{CE8804EC-F4F9-4D2F-A5BC-74860BBDD9AB}" srcOrd="0" destOrd="0" presId="urn:microsoft.com/office/officeart/2005/8/layout/radial6"/>
    <dgm:cxn modelId="{47DB490D-7208-499B-8CDC-CF7971504B12}" type="presOf" srcId="{B9401CAB-8D8D-43A3-9ABE-1209089D96CB}" destId="{31FEDC7C-B74F-45D2-9835-74B0F2B377CA}" srcOrd="0" destOrd="0" presId="urn:microsoft.com/office/officeart/2005/8/layout/radial6"/>
    <dgm:cxn modelId="{7C43BD38-1A30-4081-8721-47422BF3D818}" srcId="{8D53A208-E4A9-45AD-97E0-35AA77F40D97}" destId="{273B01C5-1B9F-4932-8A7C-EDFA4943B059}" srcOrd="0" destOrd="0" parTransId="{DC5478F7-6B67-4133-A82D-98AE3FD0C4EC}" sibTransId="{B9401CAB-8D8D-43A3-9ABE-1209089D96CB}"/>
    <dgm:cxn modelId="{FB2FA0A2-6415-4D1D-96DB-B86E45B858EE}" type="presOf" srcId="{C3A4890D-3855-464D-864A-5FCAEFD7C18B}" destId="{83F378BC-2130-4458-AE00-7F46E87F5B67}" srcOrd="0" destOrd="0" presId="urn:microsoft.com/office/officeart/2005/8/layout/radial6"/>
    <dgm:cxn modelId="{EABB4060-369B-43B1-B87D-806289A0836E}" srcId="{8D53A208-E4A9-45AD-97E0-35AA77F40D97}" destId="{92ADEA92-DB30-4281-B79B-7636BA11402B}" srcOrd="2" destOrd="0" parTransId="{0CB959C3-44B1-49C9-BBD4-A8020C938EFB}" sibTransId="{3B59D7FA-73E9-404D-87CF-12F2FEF5C80B}"/>
    <dgm:cxn modelId="{6AC1E92D-8C7E-4643-8EF5-4A2AA380865C}" type="presOf" srcId="{8D53A208-E4A9-45AD-97E0-35AA77F40D97}" destId="{4F749167-3C00-4F72-9956-ADF056927486}" srcOrd="0" destOrd="0" presId="urn:microsoft.com/office/officeart/2005/8/layout/radial6"/>
    <dgm:cxn modelId="{5ACFD98B-6C20-4A6F-B6E2-8A04360A81B4}" srcId="{2514CBDC-ABBC-477C-AAAF-EAD735A870DE}" destId="{8D53A208-E4A9-45AD-97E0-35AA77F40D97}" srcOrd="0" destOrd="0" parTransId="{5BAD578A-274B-4073-8A2B-0BD94E968566}" sibTransId="{693561B0-1BBF-4EC5-9F11-FBEFB879163D}"/>
    <dgm:cxn modelId="{77BEEB96-6413-41ED-9088-48F1AA5782A2}" type="presParOf" srcId="{E1C4F4F8-FADA-4CFD-9EC9-EDBE7EBFE001}" destId="{4F749167-3C00-4F72-9956-ADF056927486}" srcOrd="0" destOrd="0" presId="urn:microsoft.com/office/officeart/2005/8/layout/radial6"/>
    <dgm:cxn modelId="{F35B81E8-33DF-4896-AF13-F38C8108D348}" type="presParOf" srcId="{E1C4F4F8-FADA-4CFD-9EC9-EDBE7EBFE001}" destId="{C5FA5478-0BDA-4019-AAAC-460EC158CF54}" srcOrd="1" destOrd="0" presId="urn:microsoft.com/office/officeart/2005/8/layout/radial6"/>
    <dgm:cxn modelId="{65060B96-B2A9-45E7-B065-FE36CA4A9994}" type="presParOf" srcId="{E1C4F4F8-FADA-4CFD-9EC9-EDBE7EBFE001}" destId="{64A2EFC0-59EF-4F5C-BD55-BF75EA331706}" srcOrd="2" destOrd="0" presId="urn:microsoft.com/office/officeart/2005/8/layout/radial6"/>
    <dgm:cxn modelId="{35798DF5-63AA-4491-AF95-6C417C91D388}" type="presParOf" srcId="{E1C4F4F8-FADA-4CFD-9EC9-EDBE7EBFE001}" destId="{31FEDC7C-B74F-45D2-9835-74B0F2B377CA}" srcOrd="3" destOrd="0" presId="urn:microsoft.com/office/officeart/2005/8/layout/radial6"/>
    <dgm:cxn modelId="{EB22B2F0-A0F0-49B6-96A2-3B431FA030CE}" type="presParOf" srcId="{E1C4F4F8-FADA-4CFD-9EC9-EDBE7EBFE001}" destId="{179F9CE0-3166-4184-80CE-09FE8B90DEC0}" srcOrd="4" destOrd="0" presId="urn:microsoft.com/office/officeart/2005/8/layout/radial6"/>
    <dgm:cxn modelId="{6AE352F2-0C8F-420F-99E2-1FD322DE83AE}" type="presParOf" srcId="{E1C4F4F8-FADA-4CFD-9EC9-EDBE7EBFE001}" destId="{48ADE0D3-914F-402D-8FAA-9C0D7E355AEE}" srcOrd="5" destOrd="0" presId="urn:microsoft.com/office/officeart/2005/8/layout/radial6"/>
    <dgm:cxn modelId="{41DF3B42-0E95-467D-9B02-13A50ECC0FA2}" type="presParOf" srcId="{E1C4F4F8-FADA-4CFD-9EC9-EDBE7EBFE001}" destId="{83F378BC-2130-4458-AE00-7F46E87F5B67}" srcOrd="6" destOrd="0" presId="urn:microsoft.com/office/officeart/2005/8/layout/radial6"/>
    <dgm:cxn modelId="{27C1A0F8-A6BC-4CCF-A83C-982884D3120A}" type="presParOf" srcId="{E1C4F4F8-FADA-4CFD-9EC9-EDBE7EBFE001}" destId="{CE8804EC-F4F9-4D2F-A5BC-74860BBDD9AB}" srcOrd="7" destOrd="0" presId="urn:microsoft.com/office/officeart/2005/8/layout/radial6"/>
    <dgm:cxn modelId="{46D7C0FE-E547-42EE-B7CB-535A3B851B2B}" type="presParOf" srcId="{E1C4F4F8-FADA-4CFD-9EC9-EDBE7EBFE001}" destId="{C37C62D8-A54E-4855-A4A5-C4AB96A22540}" srcOrd="8" destOrd="0" presId="urn:microsoft.com/office/officeart/2005/8/layout/radial6"/>
    <dgm:cxn modelId="{C919C4D1-71F0-4A79-8B7C-789340E89710}" type="presParOf" srcId="{E1C4F4F8-FADA-4CFD-9EC9-EDBE7EBFE001}" destId="{5EB0D071-3AC6-4110-9574-18C029CCD4EB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135971F4-E26C-4395-86AE-6E6569C7F1E8}" type="doc">
      <dgm:prSet loTypeId="urn:microsoft.com/office/officeart/2005/8/layout/radial6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754CDAC1-32D7-4FDD-BE67-49AB36D56689}">
      <dgm:prSet phldrT="[Texto]" custT="1"/>
      <dgm:spPr/>
      <dgm:t>
        <a:bodyPr/>
        <a:lstStyle/>
        <a:p>
          <a:r>
            <a:rPr lang="es-ES" sz="3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Origen químico</a:t>
          </a:r>
          <a:endParaRPr lang="es-ES" sz="3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ABB714-FD2B-4830-9B3E-91E060243C13}" type="parTrans" cxnId="{5CEE5DDA-4939-447F-BB8D-998BE9F8A459}">
      <dgm:prSet/>
      <dgm:spPr/>
      <dgm:t>
        <a:bodyPr/>
        <a:lstStyle/>
        <a:p>
          <a:endParaRPr lang="es-ES"/>
        </a:p>
      </dgm:t>
    </dgm:pt>
    <dgm:pt modelId="{086CE86C-33FC-48D8-ACAD-36E33E74D8EC}" type="sibTrans" cxnId="{5CEE5DDA-4939-447F-BB8D-998BE9F8A459}">
      <dgm:prSet/>
      <dgm:spPr/>
      <dgm:t>
        <a:bodyPr/>
        <a:lstStyle/>
        <a:p>
          <a:endParaRPr lang="es-ES"/>
        </a:p>
      </dgm:t>
    </dgm:pt>
    <dgm:pt modelId="{A3091A46-A7E2-4FD9-AD5D-9F794790230E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Materiales que se obtienen artificialmente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CA76F9-1EA6-496C-85D4-090F85738A1C}" type="parTrans" cxnId="{11D6AF47-BD1E-41C0-A6C5-72E89142CB2C}">
      <dgm:prSet/>
      <dgm:spPr/>
      <dgm:t>
        <a:bodyPr/>
        <a:lstStyle/>
        <a:p>
          <a:endParaRPr lang="es-ES"/>
        </a:p>
      </dgm:t>
    </dgm:pt>
    <dgm:pt modelId="{F3929E75-6BA9-457F-8256-1699E71C759F}" type="sibTrans" cxnId="{11D6AF47-BD1E-41C0-A6C5-72E89142CB2C}">
      <dgm:prSet/>
      <dgm:spPr/>
      <dgm:t>
        <a:bodyPr/>
        <a:lstStyle/>
        <a:p>
          <a:endParaRPr lang="es-ES"/>
        </a:p>
      </dgm:t>
    </dgm:pt>
    <dgm:pt modelId="{032C6446-8B12-4B89-A65E-D3E1CD01F988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Procedimientos químicos 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581642-E942-4392-857E-CF320BCC55FE}" type="parTrans" cxnId="{58FF7388-C5F7-46E2-96A7-00F67842C235}">
      <dgm:prSet/>
      <dgm:spPr/>
      <dgm:t>
        <a:bodyPr/>
        <a:lstStyle/>
        <a:p>
          <a:endParaRPr lang="es-ES"/>
        </a:p>
      </dgm:t>
    </dgm:pt>
    <dgm:pt modelId="{EE6C3315-9852-4A24-9B1F-119B4FC81658}" type="sibTrans" cxnId="{58FF7388-C5F7-46E2-96A7-00F67842C235}">
      <dgm:prSet/>
      <dgm:spPr/>
      <dgm:t>
        <a:bodyPr/>
        <a:lstStyle/>
        <a:p>
          <a:endParaRPr lang="es-ES"/>
        </a:p>
      </dgm:t>
    </dgm:pt>
    <dgm:pt modelId="{CBBEBCBD-F5CD-4958-9658-3F77993E3232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Sirven de base para otras muchas industrias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BCB59E-8409-4E2A-94F3-52A93F187DEF}" type="parTrans" cxnId="{ED627203-E629-4AB9-96B5-FB6350B945F6}">
      <dgm:prSet/>
      <dgm:spPr/>
      <dgm:t>
        <a:bodyPr/>
        <a:lstStyle/>
        <a:p>
          <a:endParaRPr lang="es-ES"/>
        </a:p>
      </dgm:t>
    </dgm:pt>
    <dgm:pt modelId="{ECF7C4AF-C723-4FCE-98C8-46E85776558A}" type="sibTrans" cxnId="{ED627203-E629-4AB9-96B5-FB6350B945F6}">
      <dgm:prSet/>
      <dgm:spPr/>
      <dgm:t>
        <a:bodyPr/>
        <a:lstStyle/>
        <a:p>
          <a:endParaRPr lang="es-ES"/>
        </a:p>
      </dgm:t>
    </dgm:pt>
    <dgm:pt modelId="{22826AAA-C703-459C-98B8-78B43AC53BE7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Plásticos, fibras  sintéticas 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CF1B6E-614A-43E7-89C6-643AD4BB4406}" type="parTrans" cxnId="{5E14ABF7-A23D-497C-9C5A-33AD8FCECD19}">
      <dgm:prSet/>
      <dgm:spPr/>
      <dgm:t>
        <a:bodyPr/>
        <a:lstStyle/>
        <a:p>
          <a:endParaRPr lang="es-ES"/>
        </a:p>
      </dgm:t>
    </dgm:pt>
    <dgm:pt modelId="{5F9B44E3-8345-4D80-B479-8147EB8C193C}" type="sibTrans" cxnId="{5E14ABF7-A23D-497C-9C5A-33AD8FCECD19}">
      <dgm:prSet/>
      <dgm:spPr/>
      <dgm:t>
        <a:bodyPr/>
        <a:lstStyle/>
        <a:p>
          <a:endParaRPr lang="es-ES"/>
        </a:p>
      </dgm:t>
    </dgm:pt>
    <dgm:pt modelId="{7E77E484-A575-4D13-96AF-8B7B5472B080}" type="pres">
      <dgm:prSet presAssocID="{135971F4-E26C-4395-86AE-6E6569C7F1E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7CD2C38-2300-4409-9524-AC58D36A6CF5}" type="pres">
      <dgm:prSet presAssocID="{754CDAC1-32D7-4FDD-BE67-49AB36D56689}" presName="centerShape" presStyleLbl="node0" presStyleIdx="0" presStyleCnt="1" custScaleX="124182" custScaleY="109169"/>
      <dgm:spPr/>
      <dgm:t>
        <a:bodyPr/>
        <a:lstStyle/>
        <a:p>
          <a:endParaRPr lang="es-ES"/>
        </a:p>
      </dgm:t>
    </dgm:pt>
    <dgm:pt modelId="{17201555-895F-434A-972A-513B06491860}" type="pres">
      <dgm:prSet presAssocID="{A3091A46-A7E2-4FD9-AD5D-9F794790230E}" presName="node" presStyleLbl="node1" presStyleIdx="0" presStyleCnt="4" custScaleX="13240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B8BA1A-D1AE-4220-AD5E-2099957BEA93}" type="pres">
      <dgm:prSet presAssocID="{A3091A46-A7E2-4FD9-AD5D-9F794790230E}" presName="dummy" presStyleCnt="0"/>
      <dgm:spPr/>
      <dgm:t>
        <a:bodyPr/>
        <a:lstStyle/>
        <a:p>
          <a:endParaRPr lang="es-ES"/>
        </a:p>
      </dgm:t>
    </dgm:pt>
    <dgm:pt modelId="{552F8BE6-1009-4D61-8B90-BD456BFF00FD}" type="pres">
      <dgm:prSet presAssocID="{F3929E75-6BA9-457F-8256-1699E71C759F}" presName="sibTrans" presStyleLbl="sibTrans2D1" presStyleIdx="0" presStyleCnt="4"/>
      <dgm:spPr/>
      <dgm:t>
        <a:bodyPr/>
        <a:lstStyle/>
        <a:p>
          <a:endParaRPr lang="es-ES"/>
        </a:p>
      </dgm:t>
    </dgm:pt>
    <dgm:pt modelId="{C82154E5-0966-462B-B9C1-9B88AF7BABFB}" type="pres">
      <dgm:prSet presAssocID="{032C6446-8B12-4B89-A65E-D3E1CD01F988}" presName="node" presStyleLbl="node1" presStyleIdx="1" presStyleCnt="4" custScaleX="159038" custRadScaleRad="120592" custRadScaleInc="37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5935EB-4950-4D40-B924-5B720893885B}" type="pres">
      <dgm:prSet presAssocID="{032C6446-8B12-4B89-A65E-D3E1CD01F988}" presName="dummy" presStyleCnt="0"/>
      <dgm:spPr/>
      <dgm:t>
        <a:bodyPr/>
        <a:lstStyle/>
        <a:p>
          <a:endParaRPr lang="es-ES"/>
        </a:p>
      </dgm:t>
    </dgm:pt>
    <dgm:pt modelId="{03F5080B-C4A8-48DF-880F-BEBD18E4851B}" type="pres">
      <dgm:prSet presAssocID="{EE6C3315-9852-4A24-9B1F-119B4FC81658}" presName="sibTrans" presStyleLbl="sibTrans2D1" presStyleIdx="1" presStyleCnt="4"/>
      <dgm:spPr/>
      <dgm:t>
        <a:bodyPr/>
        <a:lstStyle/>
        <a:p>
          <a:endParaRPr lang="es-ES"/>
        </a:p>
      </dgm:t>
    </dgm:pt>
    <dgm:pt modelId="{7540E273-CDEE-4067-8DB9-2E359C917E77}" type="pres">
      <dgm:prSet presAssocID="{CBBEBCBD-F5CD-4958-9658-3F77993E3232}" presName="node" presStyleLbl="node1" presStyleIdx="2" presStyleCnt="4" custScaleX="109052" custRadScaleRad="100857" custRadScaleInc="-301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8CD5D8-964B-4FC4-AD6D-C52E1A9C7ACE}" type="pres">
      <dgm:prSet presAssocID="{CBBEBCBD-F5CD-4958-9658-3F77993E3232}" presName="dummy" presStyleCnt="0"/>
      <dgm:spPr/>
      <dgm:t>
        <a:bodyPr/>
        <a:lstStyle/>
        <a:p>
          <a:endParaRPr lang="es-ES"/>
        </a:p>
      </dgm:t>
    </dgm:pt>
    <dgm:pt modelId="{C3E9BB1B-06E6-4243-9A14-A915600E7307}" type="pres">
      <dgm:prSet presAssocID="{ECF7C4AF-C723-4FCE-98C8-46E85776558A}" presName="sibTrans" presStyleLbl="sibTrans2D1" presStyleIdx="2" presStyleCnt="4"/>
      <dgm:spPr/>
      <dgm:t>
        <a:bodyPr/>
        <a:lstStyle/>
        <a:p>
          <a:endParaRPr lang="es-ES"/>
        </a:p>
      </dgm:t>
    </dgm:pt>
    <dgm:pt modelId="{C75C4A6F-D72D-47DA-8B6B-4FA3A3061D35}" type="pres">
      <dgm:prSet presAssocID="{22826AAA-C703-459C-98B8-78B43AC53BE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D63038-422A-45F0-B629-3A48450FFBCC}" type="pres">
      <dgm:prSet presAssocID="{22826AAA-C703-459C-98B8-78B43AC53BE7}" presName="dummy" presStyleCnt="0"/>
      <dgm:spPr/>
      <dgm:t>
        <a:bodyPr/>
        <a:lstStyle/>
        <a:p>
          <a:endParaRPr lang="es-ES"/>
        </a:p>
      </dgm:t>
    </dgm:pt>
    <dgm:pt modelId="{0229D3D2-0CB1-4035-AF9B-0378A3CE5727}" type="pres">
      <dgm:prSet presAssocID="{5F9B44E3-8345-4D80-B479-8147EB8C193C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198E20B5-BAAB-4F16-9000-15B73E66DAFA}" type="presOf" srcId="{5F9B44E3-8345-4D80-B479-8147EB8C193C}" destId="{0229D3D2-0CB1-4035-AF9B-0378A3CE5727}" srcOrd="0" destOrd="0" presId="urn:microsoft.com/office/officeart/2005/8/layout/radial6"/>
    <dgm:cxn modelId="{5E14ABF7-A23D-497C-9C5A-33AD8FCECD19}" srcId="{754CDAC1-32D7-4FDD-BE67-49AB36D56689}" destId="{22826AAA-C703-459C-98B8-78B43AC53BE7}" srcOrd="3" destOrd="0" parTransId="{1DCF1B6E-614A-43E7-89C6-643AD4BB4406}" sibTransId="{5F9B44E3-8345-4D80-B479-8147EB8C193C}"/>
    <dgm:cxn modelId="{58FF7388-C5F7-46E2-96A7-00F67842C235}" srcId="{754CDAC1-32D7-4FDD-BE67-49AB36D56689}" destId="{032C6446-8B12-4B89-A65E-D3E1CD01F988}" srcOrd="1" destOrd="0" parTransId="{E8581642-E942-4392-857E-CF320BCC55FE}" sibTransId="{EE6C3315-9852-4A24-9B1F-119B4FC81658}"/>
    <dgm:cxn modelId="{F1A69A5B-45F3-445B-B0EA-AA5AA38AA394}" type="presOf" srcId="{ECF7C4AF-C723-4FCE-98C8-46E85776558A}" destId="{C3E9BB1B-06E6-4243-9A14-A915600E7307}" srcOrd="0" destOrd="0" presId="urn:microsoft.com/office/officeart/2005/8/layout/radial6"/>
    <dgm:cxn modelId="{7CDFC79D-D587-4701-9AFE-0C7AC9A5925D}" type="presOf" srcId="{032C6446-8B12-4B89-A65E-D3E1CD01F988}" destId="{C82154E5-0966-462B-B9C1-9B88AF7BABFB}" srcOrd="0" destOrd="0" presId="urn:microsoft.com/office/officeart/2005/8/layout/radial6"/>
    <dgm:cxn modelId="{E91AE834-B52B-4D08-9B21-DD06D8279C9E}" type="presOf" srcId="{135971F4-E26C-4395-86AE-6E6569C7F1E8}" destId="{7E77E484-A575-4D13-96AF-8B7B5472B080}" srcOrd="0" destOrd="0" presId="urn:microsoft.com/office/officeart/2005/8/layout/radial6"/>
    <dgm:cxn modelId="{0F4617FE-1597-4778-8E22-FDB4CB99E324}" type="presOf" srcId="{22826AAA-C703-459C-98B8-78B43AC53BE7}" destId="{C75C4A6F-D72D-47DA-8B6B-4FA3A3061D35}" srcOrd="0" destOrd="0" presId="urn:microsoft.com/office/officeart/2005/8/layout/radial6"/>
    <dgm:cxn modelId="{ED627203-E629-4AB9-96B5-FB6350B945F6}" srcId="{754CDAC1-32D7-4FDD-BE67-49AB36D56689}" destId="{CBBEBCBD-F5CD-4958-9658-3F77993E3232}" srcOrd="2" destOrd="0" parTransId="{D1BCB59E-8409-4E2A-94F3-52A93F187DEF}" sibTransId="{ECF7C4AF-C723-4FCE-98C8-46E85776558A}"/>
    <dgm:cxn modelId="{5CEE5DDA-4939-447F-BB8D-998BE9F8A459}" srcId="{135971F4-E26C-4395-86AE-6E6569C7F1E8}" destId="{754CDAC1-32D7-4FDD-BE67-49AB36D56689}" srcOrd="0" destOrd="0" parTransId="{D1ABB714-FD2B-4830-9B3E-91E060243C13}" sibTransId="{086CE86C-33FC-48D8-ACAD-36E33E74D8EC}"/>
    <dgm:cxn modelId="{DBA7C573-4BC0-4FA4-A059-BA45D4ED4516}" type="presOf" srcId="{A3091A46-A7E2-4FD9-AD5D-9F794790230E}" destId="{17201555-895F-434A-972A-513B06491860}" srcOrd="0" destOrd="0" presId="urn:microsoft.com/office/officeart/2005/8/layout/radial6"/>
    <dgm:cxn modelId="{CD44E3D9-8D21-431A-AD1D-F8403E749C80}" type="presOf" srcId="{754CDAC1-32D7-4FDD-BE67-49AB36D56689}" destId="{37CD2C38-2300-4409-9524-AC58D36A6CF5}" srcOrd="0" destOrd="0" presId="urn:microsoft.com/office/officeart/2005/8/layout/radial6"/>
    <dgm:cxn modelId="{ECD123E9-6516-4038-9FF7-0C6D63B3B1E7}" type="presOf" srcId="{EE6C3315-9852-4A24-9B1F-119B4FC81658}" destId="{03F5080B-C4A8-48DF-880F-BEBD18E4851B}" srcOrd="0" destOrd="0" presId="urn:microsoft.com/office/officeart/2005/8/layout/radial6"/>
    <dgm:cxn modelId="{EE30EDAE-0BEA-4402-856D-64E909EEC918}" type="presOf" srcId="{CBBEBCBD-F5CD-4958-9658-3F77993E3232}" destId="{7540E273-CDEE-4067-8DB9-2E359C917E77}" srcOrd="0" destOrd="0" presId="urn:microsoft.com/office/officeart/2005/8/layout/radial6"/>
    <dgm:cxn modelId="{11D6AF47-BD1E-41C0-A6C5-72E89142CB2C}" srcId="{754CDAC1-32D7-4FDD-BE67-49AB36D56689}" destId="{A3091A46-A7E2-4FD9-AD5D-9F794790230E}" srcOrd="0" destOrd="0" parTransId="{A2CA76F9-1EA6-496C-85D4-090F85738A1C}" sibTransId="{F3929E75-6BA9-457F-8256-1699E71C759F}"/>
    <dgm:cxn modelId="{AC96C98C-F865-4182-BA84-3EDF11A6599C}" type="presOf" srcId="{F3929E75-6BA9-457F-8256-1699E71C759F}" destId="{552F8BE6-1009-4D61-8B90-BD456BFF00FD}" srcOrd="0" destOrd="0" presId="urn:microsoft.com/office/officeart/2005/8/layout/radial6"/>
    <dgm:cxn modelId="{174EE353-7410-4383-939E-C9AAD2446BDE}" type="presParOf" srcId="{7E77E484-A575-4D13-96AF-8B7B5472B080}" destId="{37CD2C38-2300-4409-9524-AC58D36A6CF5}" srcOrd="0" destOrd="0" presId="urn:microsoft.com/office/officeart/2005/8/layout/radial6"/>
    <dgm:cxn modelId="{A63246D8-8E6C-4693-BF67-4CE929EE1279}" type="presParOf" srcId="{7E77E484-A575-4D13-96AF-8B7B5472B080}" destId="{17201555-895F-434A-972A-513B06491860}" srcOrd="1" destOrd="0" presId="urn:microsoft.com/office/officeart/2005/8/layout/radial6"/>
    <dgm:cxn modelId="{55908C6A-54CC-4CBD-8F29-A8DDFE48A643}" type="presParOf" srcId="{7E77E484-A575-4D13-96AF-8B7B5472B080}" destId="{5FB8BA1A-D1AE-4220-AD5E-2099957BEA93}" srcOrd="2" destOrd="0" presId="urn:microsoft.com/office/officeart/2005/8/layout/radial6"/>
    <dgm:cxn modelId="{0A8CAE78-13A7-44E5-AA2F-44533958A27A}" type="presParOf" srcId="{7E77E484-A575-4D13-96AF-8B7B5472B080}" destId="{552F8BE6-1009-4D61-8B90-BD456BFF00FD}" srcOrd="3" destOrd="0" presId="urn:microsoft.com/office/officeart/2005/8/layout/radial6"/>
    <dgm:cxn modelId="{E8C2CE6B-208A-4623-8781-993BE2B4AC50}" type="presParOf" srcId="{7E77E484-A575-4D13-96AF-8B7B5472B080}" destId="{C82154E5-0966-462B-B9C1-9B88AF7BABFB}" srcOrd="4" destOrd="0" presId="urn:microsoft.com/office/officeart/2005/8/layout/radial6"/>
    <dgm:cxn modelId="{EE43A12C-739E-4F52-AC99-56BDDAEF2B76}" type="presParOf" srcId="{7E77E484-A575-4D13-96AF-8B7B5472B080}" destId="{CF5935EB-4950-4D40-B924-5B720893885B}" srcOrd="5" destOrd="0" presId="urn:microsoft.com/office/officeart/2005/8/layout/radial6"/>
    <dgm:cxn modelId="{6F5D3DAD-DB14-41C5-8FC5-6543C6233C05}" type="presParOf" srcId="{7E77E484-A575-4D13-96AF-8B7B5472B080}" destId="{03F5080B-C4A8-48DF-880F-BEBD18E4851B}" srcOrd="6" destOrd="0" presId="urn:microsoft.com/office/officeart/2005/8/layout/radial6"/>
    <dgm:cxn modelId="{B304EAC2-A4E1-4DF8-8560-256A442C9A74}" type="presParOf" srcId="{7E77E484-A575-4D13-96AF-8B7B5472B080}" destId="{7540E273-CDEE-4067-8DB9-2E359C917E77}" srcOrd="7" destOrd="0" presId="urn:microsoft.com/office/officeart/2005/8/layout/radial6"/>
    <dgm:cxn modelId="{D5FD6FBE-8CCF-4481-9F80-076ABA7BAE20}" type="presParOf" srcId="{7E77E484-A575-4D13-96AF-8B7B5472B080}" destId="{218CD5D8-964B-4FC4-AD6D-C52E1A9C7ACE}" srcOrd="8" destOrd="0" presId="urn:microsoft.com/office/officeart/2005/8/layout/radial6"/>
    <dgm:cxn modelId="{0B336BFD-D97A-4852-8AE4-B735309F40B7}" type="presParOf" srcId="{7E77E484-A575-4D13-96AF-8B7B5472B080}" destId="{C3E9BB1B-06E6-4243-9A14-A915600E7307}" srcOrd="9" destOrd="0" presId="urn:microsoft.com/office/officeart/2005/8/layout/radial6"/>
    <dgm:cxn modelId="{470D4DFE-E856-4717-81ED-70FD529CD008}" type="presParOf" srcId="{7E77E484-A575-4D13-96AF-8B7B5472B080}" destId="{C75C4A6F-D72D-47DA-8B6B-4FA3A3061D35}" srcOrd="10" destOrd="0" presId="urn:microsoft.com/office/officeart/2005/8/layout/radial6"/>
    <dgm:cxn modelId="{F474F1CA-2F0F-43C6-9729-2EC66A1027B1}" type="presParOf" srcId="{7E77E484-A575-4D13-96AF-8B7B5472B080}" destId="{5BD63038-422A-45F0-B629-3A48450FFBCC}" srcOrd="11" destOrd="0" presId="urn:microsoft.com/office/officeart/2005/8/layout/radial6"/>
    <dgm:cxn modelId="{C67D85FE-A7EA-48FD-A504-190B0163528B}" type="presParOf" srcId="{7E77E484-A575-4D13-96AF-8B7B5472B080}" destId="{0229D3D2-0CB1-4035-AF9B-0378A3CE572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336F7B-65FF-43EA-8E83-C2792D88D159}" type="doc">
      <dgm:prSet loTypeId="urn:microsoft.com/office/officeart/2005/8/layout/cycle1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B4135EE-083B-465F-8A07-B2F8D301E27C}">
      <dgm:prSet phldrT="[Texto]"/>
      <dgm:spPr/>
      <dgm:t>
        <a:bodyPr/>
        <a:lstStyle/>
        <a:p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Cosa u objeto producido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BF9168-D963-44E4-A34F-B8F1F0713E64}" type="parTrans" cxnId="{959CF825-1F31-4A77-82B2-3AB862952B11}">
      <dgm:prSet/>
      <dgm:spPr/>
      <dgm:t>
        <a:bodyPr/>
        <a:lstStyle/>
        <a:p>
          <a:endParaRPr lang="es-ES"/>
        </a:p>
      </dgm:t>
    </dgm:pt>
    <dgm:pt modelId="{B40942B4-22C9-4286-A066-8637CC362CD3}" type="sibTrans" cxnId="{959CF825-1F31-4A77-82B2-3AB862952B11}">
      <dgm:prSet/>
      <dgm:spPr/>
      <dgm:t>
        <a:bodyPr/>
        <a:lstStyle/>
        <a:p>
          <a:endParaRPr lang="es-ES"/>
        </a:p>
      </dgm:t>
    </dgm:pt>
    <dgm:pt modelId="{D434ACEA-B892-4689-B614-30AE5E3F3F92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Natural o artificialmente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73921B-4465-4B26-BF85-FAB065D1B45F}" type="parTrans" cxnId="{0E87B05B-11FF-477D-8171-1AB869810B28}">
      <dgm:prSet/>
      <dgm:spPr/>
      <dgm:t>
        <a:bodyPr/>
        <a:lstStyle/>
        <a:p>
          <a:endParaRPr lang="es-ES"/>
        </a:p>
      </dgm:t>
    </dgm:pt>
    <dgm:pt modelId="{51D82A52-1222-479A-899E-6B02BE68C664}" type="sibTrans" cxnId="{0E87B05B-11FF-477D-8171-1AB869810B28}">
      <dgm:prSet/>
      <dgm:spPr/>
      <dgm:t>
        <a:bodyPr/>
        <a:lstStyle/>
        <a:p>
          <a:endParaRPr lang="es-ES"/>
        </a:p>
      </dgm:t>
    </dgm:pt>
    <dgm:pt modelId="{FC06D478-10BC-41D4-BEAE-422EE0246439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Resultado de un trabajo u operación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854783-ABAB-46BB-A32F-A9C32B950AB9}" type="parTrans" cxnId="{2D2B58F8-0270-400D-A426-06688E10F567}">
      <dgm:prSet/>
      <dgm:spPr/>
      <dgm:t>
        <a:bodyPr/>
        <a:lstStyle/>
        <a:p>
          <a:endParaRPr lang="es-ES"/>
        </a:p>
      </dgm:t>
    </dgm:pt>
    <dgm:pt modelId="{24950BB4-9A08-44A6-8256-6362050AB415}" type="sibTrans" cxnId="{2D2B58F8-0270-400D-A426-06688E10F567}">
      <dgm:prSet/>
      <dgm:spPr/>
      <dgm:t>
        <a:bodyPr/>
        <a:lstStyle/>
        <a:p>
          <a:endParaRPr lang="es-ES"/>
        </a:p>
      </dgm:t>
    </dgm:pt>
    <dgm:pt modelId="{504EC6D0-0E43-4A8C-B108-0BE4E43DA617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Se ofrece en un mercado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54D681-8F68-4054-866B-0834E1078938}" type="parTrans" cxnId="{32697D41-6581-4035-9C34-7C7CCD59897F}">
      <dgm:prSet/>
      <dgm:spPr/>
      <dgm:t>
        <a:bodyPr/>
        <a:lstStyle/>
        <a:p>
          <a:endParaRPr lang="es-ES"/>
        </a:p>
      </dgm:t>
    </dgm:pt>
    <dgm:pt modelId="{CDCDFD3C-5255-42CC-A6F3-5B58DC43E924}" type="sibTrans" cxnId="{32697D41-6581-4035-9C34-7C7CCD59897F}">
      <dgm:prSet/>
      <dgm:spPr/>
      <dgm:t>
        <a:bodyPr/>
        <a:lstStyle/>
        <a:p>
          <a:endParaRPr lang="es-ES"/>
        </a:p>
      </dgm:t>
    </dgm:pt>
    <dgm:pt modelId="{D04947EF-9392-4E65-B7D4-C9D5269D5035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Satisface  necesidades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5DFE95-E324-4EC7-8949-7AC0A012FF53}" type="parTrans" cxnId="{1ABF84EB-DCD8-40D1-96E2-56E2FFEA5EF7}">
      <dgm:prSet/>
      <dgm:spPr/>
      <dgm:t>
        <a:bodyPr/>
        <a:lstStyle/>
        <a:p>
          <a:endParaRPr lang="es-ES"/>
        </a:p>
      </dgm:t>
    </dgm:pt>
    <dgm:pt modelId="{504548FF-3525-41DD-A6B0-B3A7158D15ED}" type="sibTrans" cxnId="{1ABF84EB-DCD8-40D1-96E2-56E2FFEA5EF7}">
      <dgm:prSet/>
      <dgm:spPr/>
      <dgm:t>
        <a:bodyPr/>
        <a:lstStyle/>
        <a:p>
          <a:endParaRPr lang="es-ES"/>
        </a:p>
      </dgm:t>
    </dgm:pt>
    <dgm:pt modelId="{DFE368D3-BE8E-4E48-9F1D-74980A69908B}" type="pres">
      <dgm:prSet presAssocID="{D5336F7B-65FF-43EA-8E83-C2792D88D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C59CA39-F872-4B46-BE21-A2CE5F677FE2}" type="pres">
      <dgm:prSet presAssocID="{2B4135EE-083B-465F-8A07-B2F8D301E27C}" presName="dummy" presStyleCnt="0"/>
      <dgm:spPr/>
    </dgm:pt>
    <dgm:pt modelId="{CE119400-B52A-488F-A6C6-970B836F412D}" type="pres">
      <dgm:prSet presAssocID="{2B4135EE-083B-465F-8A07-B2F8D301E27C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8A5E1B-F3C6-41C7-B3E0-EC451FFD3088}" type="pres">
      <dgm:prSet presAssocID="{B40942B4-22C9-4286-A066-8637CC362CD3}" presName="sibTrans" presStyleLbl="node1" presStyleIdx="0" presStyleCnt="5"/>
      <dgm:spPr/>
      <dgm:t>
        <a:bodyPr/>
        <a:lstStyle/>
        <a:p>
          <a:endParaRPr lang="es-ES"/>
        </a:p>
      </dgm:t>
    </dgm:pt>
    <dgm:pt modelId="{D549F35C-9704-4B98-9875-0E8AEC00B3A3}" type="pres">
      <dgm:prSet presAssocID="{D434ACEA-B892-4689-B614-30AE5E3F3F92}" presName="dummy" presStyleCnt="0"/>
      <dgm:spPr/>
    </dgm:pt>
    <dgm:pt modelId="{2502D60F-726F-479C-8C27-380C8CB32EA3}" type="pres">
      <dgm:prSet presAssocID="{D434ACEA-B892-4689-B614-30AE5E3F3F92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9645A5-0BA8-4840-A683-44658B1B898D}" type="pres">
      <dgm:prSet presAssocID="{51D82A52-1222-479A-899E-6B02BE68C664}" presName="sibTrans" presStyleLbl="node1" presStyleIdx="1" presStyleCnt="5"/>
      <dgm:spPr/>
      <dgm:t>
        <a:bodyPr/>
        <a:lstStyle/>
        <a:p>
          <a:endParaRPr lang="es-ES"/>
        </a:p>
      </dgm:t>
    </dgm:pt>
    <dgm:pt modelId="{30BFDE4E-3B0A-40A9-B58D-BB5F3BBACBAD}" type="pres">
      <dgm:prSet presAssocID="{FC06D478-10BC-41D4-BEAE-422EE0246439}" presName="dummy" presStyleCnt="0"/>
      <dgm:spPr/>
    </dgm:pt>
    <dgm:pt modelId="{5D5BD99D-0572-4579-B625-45B7EB93DC18}" type="pres">
      <dgm:prSet presAssocID="{FC06D478-10BC-41D4-BEAE-422EE0246439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EFFE74-8CE7-4207-824A-D02144743826}" type="pres">
      <dgm:prSet presAssocID="{24950BB4-9A08-44A6-8256-6362050AB415}" presName="sibTrans" presStyleLbl="node1" presStyleIdx="2" presStyleCnt="5"/>
      <dgm:spPr/>
      <dgm:t>
        <a:bodyPr/>
        <a:lstStyle/>
        <a:p>
          <a:endParaRPr lang="es-ES"/>
        </a:p>
      </dgm:t>
    </dgm:pt>
    <dgm:pt modelId="{CF690657-1796-431F-892F-FB25AC9D0831}" type="pres">
      <dgm:prSet presAssocID="{504EC6D0-0E43-4A8C-B108-0BE4E43DA617}" presName="dummy" presStyleCnt="0"/>
      <dgm:spPr/>
    </dgm:pt>
    <dgm:pt modelId="{C4A4AF5D-6E58-4B64-9BAD-35EB01926A9A}" type="pres">
      <dgm:prSet presAssocID="{504EC6D0-0E43-4A8C-B108-0BE4E43DA617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FA4D18-0E86-4351-BAF3-B9F2186A27F9}" type="pres">
      <dgm:prSet presAssocID="{CDCDFD3C-5255-42CC-A6F3-5B58DC43E924}" presName="sibTrans" presStyleLbl="node1" presStyleIdx="3" presStyleCnt="5"/>
      <dgm:spPr/>
      <dgm:t>
        <a:bodyPr/>
        <a:lstStyle/>
        <a:p>
          <a:endParaRPr lang="es-ES"/>
        </a:p>
      </dgm:t>
    </dgm:pt>
    <dgm:pt modelId="{57C67197-A817-4280-BF2A-F03BFE5D5C41}" type="pres">
      <dgm:prSet presAssocID="{D04947EF-9392-4E65-B7D4-C9D5269D5035}" presName="dummy" presStyleCnt="0"/>
      <dgm:spPr/>
    </dgm:pt>
    <dgm:pt modelId="{500D1514-3926-4BFC-A7B0-8D84EF13DE38}" type="pres">
      <dgm:prSet presAssocID="{D04947EF-9392-4E65-B7D4-C9D5269D5035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3ACB63-25C4-4F2A-AD16-DCBB055EE464}" type="pres">
      <dgm:prSet presAssocID="{504548FF-3525-41DD-A6B0-B3A7158D15ED}" presName="sibTrans" presStyleLbl="node1" presStyleIdx="4" presStyleCnt="5"/>
      <dgm:spPr/>
      <dgm:t>
        <a:bodyPr/>
        <a:lstStyle/>
        <a:p>
          <a:endParaRPr lang="es-ES"/>
        </a:p>
      </dgm:t>
    </dgm:pt>
  </dgm:ptLst>
  <dgm:cxnLst>
    <dgm:cxn modelId="{72A29219-B2D4-4491-A76F-32C33906CCBC}" type="presOf" srcId="{51D82A52-1222-479A-899E-6B02BE68C664}" destId="{A79645A5-0BA8-4840-A683-44658B1B898D}" srcOrd="0" destOrd="0" presId="urn:microsoft.com/office/officeart/2005/8/layout/cycle1"/>
    <dgm:cxn modelId="{B3F102E8-9292-4795-B940-7F99028EE967}" type="presOf" srcId="{D04947EF-9392-4E65-B7D4-C9D5269D5035}" destId="{500D1514-3926-4BFC-A7B0-8D84EF13DE38}" srcOrd="0" destOrd="0" presId="urn:microsoft.com/office/officeart/2005/8/layout/cycle1"/>
    <dgm:cxn modelId="{1ABF84EB-DCD8-40D1-96E2-56E2FFEA5EF7}" srcId="{D5336F7B-65FF-43EA-8E83-C2792D88D159}" destId="{D04947EF-9392-4E65-B7D4-C9D5269D5035}" srcOrd="4" destOrd="0" parTransId="{D25DFE95-E324-4EC7-8949-7AC0A012FF53}" sibTransId="{504548FF-3525-41DD-A6B0-B3A7158D15ED}"/>
    <dgm:cxn modelId="{70B74569-0CDE-4283-A47B-90B8E45F31BE}" type="presOf" srcId="{2B4135EE-083B-465F-8A07-B2F8D301E27C}" destId="{CE119400-B52A-488F-A6C6-970B836F412D}" srcOrd="0" destOrd="0" presId="urn:microsoft.com/office/officeart/2005/8/layout/cycle1"/>
    <dgm:cxn modelId="{F97D1AC8-C223-4AB4-9194-E0E851FFE2B5}" type="presOf" srcId="{504548FF-3525-41DD-A6B0-B3A7158D15ED}" destId="{143ACB63-25C4-4F2A-AD16-DCBB055EE464}" srcOrd="0" destOrd="0" presId="urn:microsoft.com/office/officeart/2005/8/layout/cycle1"/>
    <dgm:cxn modelId="{2D2B58F8-0270-400D-A426-06688E10F567}" srcId="{D5336F7B-65FF-43EA-8E83-C2792D88D159}" destId="{FC06D478-10BC-41D4-BEAE-422EE0246439}" srcOrd="2" destOrd="0" parTransId="{70854783-ABAB-46BB-A32F-A9C32B950AB9}" sibTransId="{24950BB4-9A08-44A6-8256-6362050AB415}"/>
    <dgm:cxn modelId="{959CF825-1F31-4A77-82B2-3AB862952B11}" srcId="{D5336F7B-65FF-43EA-8E83-C2792D88D159}" destId="{2B4135EE-083B-465F-8A07-B2F8D301E27C}" srcOrd="0" destOrd="0" parTransId="{59BF9168-D963-44E4-A34F-B8F1F0713E64}" sibTransId="{B40942B4-22C9-4286-A066-8637CC362CD3}"/>
    <dgm:cxn modelId="{48A9BC52-01BD-4B74-9AD8-BA2CC0948814}" type="presOf" srcId="{504EC6D0-0E43-4A8C-B108-0BE4E43DA617}" destId="{C4A4AF5D-6E58-4B64-9BAD-35EB01926A9A}" srcOrd="0" destOrd="0" presId="urn:microsoft.com/office/officeart/2005/8/layout/cycle1"/>
    <dgm:cxn modelId="{0E87B05B-11FF-477D-8171-1AB869810B28}" srcId="{D5336F7B-65FF-43EA-8E83-C2792D88D159}" destId="{D434ACEA-B892-4689-B614-30AE5E3F3F92}" srcOrd="1" destOrd="0" parTransId="{2C73921B-4465-4B26-BF85-FAB065D1B45F}" sibTransId="{51D82A52-1222-479A-899E-6B02BE68C664}"/>
    <dgm:cxn modelId="{DFC0DC9A-7999-4638-B970-D76B33011FF6}" type="presOf" srcId="{B40942B4-22C9-4286-A066-8637CC362CD3}" destId="{4C8A5E1B-F3C6-41C7-B3E0-EC451FFD3088}" srcOrd="0" destOrd="0" presId="urn:microsoft.com/office/officeart/2005/8/layout/cycle1"/>
    <dgm:cxn modelId="{D0BBAEEC-66E0-458D-B041-3653DFE700E2}" type="presOf" srcId="{24950BB4-9A08-44A6-8256-6362050AB415}" destId="{74EFFE74-8CE7-4207-824A-D02144743826}" srcOrd="0" destOrd="0" presId="urn:microsoft.com/office/officeart/2005/8/layout/cycle1"/>
    <dgm:cxn modelId="{8AFC5E90-5E50-4D0E-805E-6FC99AA5F28A}" type="presOf" srcId="{D434ACEA-B892-4689-B614-30AE5E3F3F92}" destId="{2502D60F-726F-479C-8C27-380C8CB32EA3}" srcOrd="0" destOrd="0" presId="urn:microsoft.com/office/officeart/2005/8/layout/cycle1"/>
    <dgm:cxn modelId="{32697D41-6581-4035-9C34-7C7CCD59897F}" srcId="{D5336F7B-65FF-43EA-8E83-C2792D88D159}" destId="{504EC6D0-0E43-4A8C-B108-0BE4E43DA617}" srcOrd="3" destOrd="0" parTransId="{AB54D681-8F68-4054-866B-0834E1078938}" sibTransId="{CDCDFD3C-5255-42CC-A6F3-5B58DC43E924}"/>
    <dgm:cxn modelId="{31E2A3DA-BD8E-45EA-BE4C-4CF35B7F66E9}" type="presOf" srcId="{D5336F7B-65FF-43EA-8E83-C2792D88D159}" destId="{DFE368D3-BE8E-4E48-9F1D-74980A69908B}" srcOrd="0" destOrd="0" presId="urn:microsoft.com/office/officeart/2005/8/layout/cycle1"/>
    <dgm:cxn modelId="{C76BF0AD-8516-47B5-AF2D-F8E66DF15F56}" type="presOf" srcId="{CDCDFD3C-5255-42CC-A6F3-5B58DC43E924}" destId="{55FA4D18-0E86-4351-BAF3-B9F2186A27F9}" srcOrd="0" destOrd="0" presId="urn:microsoft.com/office/officeart/2005/8/layout/cycle1"/>
    <dgm:cxn modelId="{CBE0B1CC-0D80-41EF-8EC4-E5E9C16EFB55}" type="presOf" srcId="{FC06D478-10BC-41D4-BEAE-422EE0246439}" destId="{5D5BD99D-0572-4579-B625-45B7EB93DC18}" srcOrd="0" destOrd="0" presId="urn:microsoft.com/office/officeart/2005/8/layout/cycle1"/>
    <dgm:cxn modelId="{D3B5E40B-67D7-4A94-A96B-CED1BAB369CB}" type="presParOf" srcId="{DFE368D3-BE8E-4E48-9F1D-74980A69908B}" destId="{FC59CA39-F872-4B46-BE21-A2CE5F677FE2}" srcOrd="0" destOrd="0" presId="urn:microsoft.com/office/officeart/2005/8/layout/cycle1"/>
    <dgm:cxn modelId="{FC6A9FC4-27E5-4D32-A6CC-C1D416981491}" type="presParOf" srcId="{DFE368D3-BE8E-4E48-9F1D-74980A69908B}" destId="{CE119400-B52A-488F-A6C6-970B836F412D}" srcOrd="1" destOrd="0" presId="urn:microsoft.com/office/officeart/2005/8/layout/cycle1"/>
    <dgm:cxn modelId="{01C7BB6B-E68F-4407-8C2C-F8C539B0B019}" type="presParOf" srcId="{DFE368D3-BE8E-4E48-9F1D-74980A69908B}" destId="{4C8A5E1B-F3C6-41C7-B3E0-EC451FFD3088}" srcOrd="2" destOrd="0" presId="urn:microsoft.com/office/officeart/2005/8/layout/cycle1"/>
    <dgm:cxn modelId="{B2BF2698-CF65-456E-B463-BE5AB499B0E3}" type="presParOf" srcId="{DFE368D3-BE8E-4E48-9F1D-74980A69908B}" destId="{D549F35C-9704-4B98-9875-0E8AEC00B3A3}" srcOrd="3" destOrd="0" presId="urn:microsoft.com/office/officeart/2005/8/layout/cycle1"/>
    <dgm:cxn modelId="{1B02850C-CAC2-4A22-B054-BF6B67494561}" type="presParOf" srcId="{DFE368D3-BE8E-4E48-9F1D-74980A69908B}" destId="{2502D60F-726F-479C-8C27-380C8CB32EA3}" srcOrd="4" destOrd="0" presId="urn:microsoft.com/office/officeart/2005/8/layout/cycle1"/>
    <dgm:cxn modelId="{82255140-3816-474E-9C47-5AD6DE20FA22}" type="presParOf" srcId="{DFE368D3-BE8E-4E48-9F1D-74980A69908B}" destId="{A79645A5-0BA8-4840-A683-44658B1B898D}" srcOrd="5" destOrd="0" presId="urn:microsoft.com/office/officeart/2005/8/layout/cycle1"/>
    <dgm:cxn modelId="{3AE37159-C02A-4A4B-9381-93ACB4A9A011}" type="presParOf" srcId="{DFE368D3-BE8E-4E48-9F1D-74980A69908B}" destId="{30BFDE4E-3B0A-40A9-B58D-BB5F3BBACBAD}" srcOrd="6" destOrd="0" presId="urn:microsoft.com/office/officeart/2005/8/layout/cycle1"/>
    <dgm:cxn modelId="{0B42E3B5-B15B-4CBA-A12E-CC5CFCD9467F}" type="presParOf" srcId="{DFE368D3-BE8E-4E48-9F1D-74980A69908B}" destId="{5D5BD99D-0572-4579-B625-45B7EB93DC18}" srcOrd="7" destOrd="0" presId="urn:microsoft.com/office/officeart/2005/8/layout/cycle1"/>
    <dgm:cxn modelId="{549AE892-1634-404A-9988-09D450D5278B}" type="presParOf" srcId="{DFE368D3-BE8E-4E48-9F1D-74980A69908B}" destId="{74EFFE74-8CE7-4207-824A-D02144743826}" srcOrd="8" destOrd="0" presId="urn:microsoft.com/office/officeart/2005/8/layout/cycle1"/>
    <dgm:cxn modelId="{12D73167-9464-4637-8AF6-9C07461B1602}" type="presParOf" srcId="{DFE368D3-BE8E-4E48-9F1D-74980A69908B}" destId="{CF690657-1796-431F-892F-FB25AC9D0831}" srcOrd="9" destOrd="0" presId="urn:microsoft.com/office/officeart/2005/8/layout/cycle1"/>
    <dgm:cxn modelId="{61CFCD4E-2FAB-473B-B921-791AD4CB26AC}" type="presParOf" srcId="{DFE368D3-BE8E-4E48-9F1D-74980A69908B}" destId="{C4A4AF5D-6E58-4B64-9BAD-35EB01926A9A}" srcOrd="10" destOrd="0" presId="urn:microsoft.com/office/officeart/2005/8/layout/cycle1"/>
    <dgm:cxn modelId="{84E07A97-F19D-4AEF-B28E-CFA29963D1C3}" type="presParOf" srcId="{DFE368D3-BE8E-4E48-9F1D-74980A69908B}" destId="{55FA4D18-0E86-4351-BAF3-B9F2186A27F9}" srcOrd="11" destOrd="0" presId="urn:microsoft.com/office/officeart/2005/8/layout/cycle1"/>
    <dgm:cxn modelId="{A29065AA-3079-4D69-B15B-8E2F150102DD}" type="presParOf" srcId="{DFE368D3-BE8E-4E48-9F1D-74980A69908B}" destId="{57C67197-A817-4280-BF2A-F03BFE5D5C41}" srcOrd="12" destOrd="0" presId="urn:microsoft.com/office/officeart/2005/8/layout/cycle1"/>
    <dgm:cxn modelId="{BDC96EA7-C3F9-4C7B-93F1-AFDE82148A1F}" type="presParOf" srcId="{DFE368D3-BE8E-4E48-9F1D-74980A69908B}" destId="{500D1514-3926-4BFC-A7B0-8D84EF13DE38}" srcOrd="13" destOrd="0" presId="urn:microsoft.com/office/officeart/2005/8/layout/cycle1"/>
    <dgm:cxn modelId="{35BA7CB7-2670-4CA2-94A7-5F44713E70E1}" type="presParOf" srcId="{DFE368D3-BE8E-4E48-9F1D-74980A69908B}" destId="{143ACB63-25C4-4F2A-AD16-DCBB055EE464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1A27DF53-A94F-417E-827B-968FDA65D540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21D47307-402A-433E-B561-C2631DDD0936}">
      <dgm:prSet phldrT="[Texto]" custT="1"/>
      <dgm:spPr/>
      <dgm:t>
        <a:bodyPr/>
        <a:lstStyle/>
        <a:p>
          <a:r>
            <a:rPr lang="es-ES" sz="3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Diseño </a:t>
          </a:r>
          <a:endParaRPr lang="es-ES" sz="3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912A57-DB62-4369-A01D-FEA8AFAE59AF}" type="parTrans" cxnId="{6D409D59-BB0F-4EF1-93C9-77C840BA5F4D}">
      <dgm:prSet/>
      <dgm:spPr/>
      <dgm:t>
        <a:bodyPr/>
        <a:lstStyle/>
        <a:p>
          <a:endParaRPr lang="es-ES"/>
        </a:p>
      </dgm:t>
    </dgm:pt>
    <dgm:pt modelId="{A8F8FC35-1C0C-43ED-8D5A-E12F4BC073EE}" type="sibTrans" cxnId="{6D409D59-BB0F-4EF1-93C9-77C840BA5F4D}">
      <dgm:prSet/>
      <dgm:spPr/>
      <dgm:t>
        <a:bodyPr/>
        <a:lstStyle/>
        <a:p>
          <a:endParaRPr lang="es-ES"/>
        </a:p>
      </dgm:t>
    </dgm:pt>
    <dgm:pt modelId="{729E3DD1-2A67-40A3-8179-BC012FCC0FD7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Proyectar objetos que sean útiles y estéticos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207BEA-4F3B-4E98-AD43-B751BDB6A436}" type="parTrans" cxnId="{474DD976-3400-49E8-AF83-B0E533478323}">
      <dgm:prSet/>
      <dgm:spPr/>
      <dgm:t>
        <a:bodyPr/>
        <a:lstStyle/>
        <a:p>
          <a:endParaRPr lang="es-ES"/>
        </a:p>
      </dgm:t>
    </dgm:pt>
    <dgm:pt modelId="{EF972381-0CB6-4C2C-B3B7-60F38B890433}" type="sibTrans" cxnId="{474DD976-3400-49E8-AF83-B0E533478323}">
      <dgm:prSet/>
      <dgm:spPr/>
      <dgm:t>
        <a:bodyPr/>
        <a:lstStyle/>
        <a:p>
          <a:endParaRPr lang="es-ES"/>
        </a:p>
      </dgm:t>
    </dgm:pt>
    <dgm:pt modelId="{66E4ADDD-DF3C-47AD-AE03-D83F211ADFD5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Actividad creativa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0B9C2D-3D7F-47B6-BC4A-38B49F4BF063}" type="parTrans" cxnId="{B0907BFE-231D-4111-AAA9-D9BE7CA45EF5}">
      <dgm:prSet/>
      <dgm:spPr/>
      <dgm:t>
        <a:bodyPr/>
        <a:lstStyle/>
        <a:p>
          <a:endParaRPr lang="es-ES"/>
        </a:p>
      </dgm:t>
    </dgm:pt>
    <dgm:pt modelId="{64408354-6E92-4CAC-883E-B7E669F07E51}" type="sibTrans" cxnId="{B0907BFE-231D-4111-AAA9-D9BE7CA45EF5}">
      <dgm:prSet/>
      <dgm:spPr/>
      <dgm:t>
        <a:bodyPr/>
        <a:lstStyle/>
        <a:p>
          <a:endParaRPr lang="es-ES"/>
        </a:p>
      </dgm:t>
    </dgm:pt>
    <dgm:pt modelId="{1A70AB14-81AA-485B-AA47-9DEBDB3E71B2}" type="pres">
      <dgm:prSet presAssocID="{1A27DF53-A94F-417E-827B-968FDA65D540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91975414-D9E8-4991-9CFE-7E811BD1A775}" type="pres">
      <dgm:prSet presAssocID="{21D47307-402A-433E-B561-C2631DDD0936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CD539863-3049-4CAC-84B2-118E5BD08678}" type="pres">
      <dgm:prSet presAssocID="{21D47307-402A-433E-B561-C2631DDD0936}" presName="Accent1" presStyleLbl="node1" presStyleIdx="0" presStyleCnt="13"/>
      <dgm:spPr/>
      <dgm:t>
        <a:bodyPr/>
        <a:lstStyle/>
        <a:p>
          <a:endParaRPr lang="es-ES"/>
        </a:p>
      </dgm:t>
    </dgm:pt>
    <dgm:pt modelId="{9AA61728-03A3-469C-936A-0FD7D15AD289}" type="pres">
      <dgm:prSet presAssocID="{21D47307-402A-433E-B561-C2631DDD0936}" presName="Accent2" presStyleLbl="node1" presStyleIdx="1" presStyleCnt="13"/>
      <dgm:spPr/>
      <dgm:t>
        <a:bodyPr/>
        <a:lstStyle/>
        <a:p>
          <a:endParaRPr lang="es-ES"/>
        </a:p>
      </dgm:t>
    </dgm:pt>
    <dgm:pt modelId="{35DA7D0E-F53A-453F-9C5C-2713A5D25B52}" type="pres">
      <dgm:prSet presAssocID="{21D47307-402A-433E-B561-C2631DDD0936}" presName="Accent3" presStyleLbl="node1" presStyleIdx="2" presStyleCnt="13"/>
      <dgm:spPr/>
      <dgm:t>
        <a:bodyPr/>
        <a:lstStyle/>
        <a:p>
          <a:endParaRPr lang="es-ES"/>
        </a:p>
      </dgm:t>
    </dgm:pt>
    <dgm:pt modelId="{1231998D-F4CA-414B-96A9-1BF605131061}" type="pres">
      <dgm:prSet presAssocID="{21D47307-402A-433E-B561-C2631DDD0936}" presName="Accent4" presStyleLbl="node1" presStyleIdx="3" presStyleCnt="13"/>
      <dgm:spPr/>
      <dgm:t>
        <a:bodyPr/>
        <a:lstStyle/>
        <a:p>
          <a:endParaRPr lang="es-ES"/>
        </a:p>
      </dgm:t>
    </dgm:pt>
    <dgm:pt modelId="{550FDDB3-0C15-4A9D-AC0C-AE5A6EA35413}" type="pres">
      <dgm:prSet presAssocID="{21D47307-402A-433E-B561-C2631DDD0936}" presName="Accent5" presStyleLbl="node1" presStyleIdx="4" presStyleCnt="13"/>
      <dgm:spPr/>
      <dgm:t>
        <a:bodyPr/>
        <a:lstStyle/>
        <a:p>
          <a:endParaRPr lang="es-ES"/>
        </a:p>
      </dgm:t>
    </dgm:pt>
    <dgm:pt modelId="{EB33347C-DCBB-4C01-B94E-32B21A039295}" type="pres">
      <dgm:prSet presAssocID="{21D47307-402A-433E-B561-C2631DDD0936}" presName="Accent6" presStyleLbl="node1" presStyleIdx="5" presStyleCnt="13"/>
      <dgm:spPr/>
      <dgm:t>
        <a:bodyPr/>
        <a:lstStyle/>
        <a:p>
          <a:endParaRPr lang="es-ES"/>
        </a:p>
      </dgm:t>
    </dgm:pt>
    <dgm:pt modelId="{E9B4746A-E4F6-40EA-919D-9E3F3E5BFF98}" type="pres">
      <dgm:prSet presAssocID="{729E3DD1-2A67-40A3-8179-BC012FCC0FD7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2AD64F96-9F41-440D-A365-1436413E2BCE}" type="pres">
      <dgm:prSet presAssocID="{729E3DD1-2A67-40A3-8179-BC012FCC0FD7}" presName="Accent7" presStyleCnt="0"/>
      <dgm:spPr/>
      <dgm:t>
        <a:bodyPr/>
        <a:lstStyle/>
        <a:p>
          <a:endParaRPr lang="es-ES"/>
        </a:p>
      </dgm:t>
    </dgm:pt>
    <dgm:pt modelId="{8657908F-851D-4FCF-8186-40B72BE5C3B0}" type="pres">
      <dgm:prSet presAssocID="{729E3DD1-2A67-40A3-8179-BC012FCC0FD7}" presName="AccentHold1" presStyleLbl="node1" presStyleIdx="7" presStyleCnt="13"/>
      <dgm:spPr/>
      <dgm:t>
        <a:bodyPr/>
        <a:lstStyle/>
        <a:p>
          <a:endParaRPr lang="es-ES"/>
        </a:p>
      </dgm:t>
    </dgm:pt>
    <dgm:pt modelId="{1E80E666-C614-4C69-92BC-0C3980F24294}" type="pres">
      <dgm:prSet presAssocID="{729E3DD1-2A67-40A3-8179-BC012FCC0FD7}" presName="Accent8" presStyleCnt="0"/>
      <dgm:spPr/>
      <dgm:t>
        <a:bodyPr/>
        <a:lstStyle/>
        <a:p>
          <a:endParaRPr lang="es-ES"/>
        </a:p>
      </dgm:t>
    </dgm:pt>
    <dgm:pt modelId="{8526DB26-E6AE-4149-A42E-1F81B990ABF4}" type="pres">
      <dgm:prSet presAssocID="{729E3DD1-2A67-40A3-8179-BC012FCC0FD7}" presName="AccentHold2" presStyleLbl="node1" presStyleIdx="8" presStyleCnt="13"/>
      <dgm:spPr/>
      <dgm:t>
        <a:bodyPr/>
        <a:lstStyle/>
        <a:p>
          <a:endParaRPr lang="es-ES"/>
        </a:p>
      </dgm:t>
    </dgm:pt>
    <dgm:pt modelId="{1CA5B79E-9D91-460F-9CE0-4F5B889CA778}" type="pres">
      <dgm:prSet presAssocID="{66E4ADDD-DF3C-47AD-AE03-D83F211ADFD5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F35E68D2-2DAA-4343-9C6A-1771ADD28104}" type="pres">
      <dgm:prSet presAssocID="{66E4ADDD-DF3C-47AD-AE03-D83F211ADFD5}" presName="Accent9" presStyleCnt="0"/>
      <dgm:spPr/>
      <dgm:t>
        <a:bodyPr/>
        <a:lstStyle/>
        <a:p>
          <a:endParaRPr lang="es-ES"/>
        </a:p>
      </dgm:t>
    </dgm:pt>
    <dgm:pt modelId="{EEC6C330-BFAF-43BC-B512-69ADC8F6DA0E}" type="pres">
      <dgm:prSet presAssocID="{66E4ADDD-DF3C-47AD-AE03-D83F211ADFD5}" presName="AccentHold1" presStyleLbl="node1" presStyleIdx="10" presStyleCnt="13"/>
      <dgm:spPr/>
      <dgm:t>
        <a:bodyPr/>
        <a:lstStyle/>
        <a:p>
          <a:endParaRPr lang="es-ES"/>
        </a:p>
      </dgm:t>
    </dgm:pt>
    <dgm:pt modelId="{06991994-4A9A-4123-AD82-C793D5991476}" type="pres">
      <dgm:prSet presAssocID="{66E4ADDD-DF3C-47AD-AE03-D83F211ADFD5}" presName="Accent10" presStyleCnt="0"/>
      <dgm:spPr/>
      <dgm:t>
        <a:bodyPr/>
        <a:lstStyle/>
        <a:p>
          <a:endParaRPr lang="es-ES"/>
        </a:p>
      </dgm:t>
    </dgm:pt>
    <dgm:pt modelId="{D8563745-C098-4B15-AC73-2DA69881E952}" type="pres">
      <dgm:prSet presAssocID="{66E4ADDD-DF3C-47AD-AE03-D83F211ADFD5}" presName="AccentHold2" presStyleLbl="node1" presStyleIdx="11" presStyleCnt="13"/>
      <dgm:spPr/>
      <dgm:t>
        <a:bodyPr/>
        <a:lstStyle/>
        <a:p>
          <a:endParaRPr lang="es-ES"/>
        </a:p>
      </dgm:t>
    </dgm:pt>
    <dgm:pt modelId="{843A6C61-1106-40F4-BAA3-460490262C63}" type="pres">
      <dgm:prSet presAssocID="{66E4ADDD-DF3C-47AD-AE03-D83F211ADFD5}" presName="Accent11" presStyleCnt="0"/>
      <dgm:spPr/>
      <dgm:t>
        <a:bodyPr/>
        <a:lstStyle/>
        <a:p>
          <a:endParaRPr lang="es-ES"/>
        </a:p>
      </dgm:t>
    </dgm:pt>
    <dgm:pt modelId="{BCA7748C-E7D5-43F0-A0C6-513145A64A61}" type="pres">
      <dgm:prSet presAssocID="{66E4ADDD-DF3C-47AD-AE03-D83F211ADFD5}" presName="AccentHold3" presStyleLbl="node1" presStyleIdx="12" presStyleCnt="13"/>
      <dgm:spPr/>
      <dgm:t>
        <a:bodyPr/>
        <a:lstStyle/>
        <a:p>
          <a:endParaRPr lang="es-ES"/>
        </a:p>
      </dgm:t>
    </dgm:pt>
  </dgm:ptLst>
  <dgm:cxnLst>
    <dgm:cxn modelId="{474DD976-3400-49E8-AF83-B0E533478323}" srcId="{21D47307-402A-433E-B561-C2631DDD0936}" destId="{729E3DD1-2A67-40A3-8179-BC012FCC0FD7}" srcOrd="0" destOrd="0" parTransId="{20207BEA-4F3B-4E98-AD43-B751BDB6A436}" sibTransId="{EF972381-0CB6-4C2C-B3B7-60F38B890433}"/>
    <dgm:cxn modelId="{B0907BFE-231D-4111-AAA9-D9BE7CA45EF5}" srcId="{21D47307-402A-433E-B561-C2631DDD0936}" destId="{66E4ADDD-DF3C-47AD-AE03-D83F211ADFD5}" srcOrd="1" destOrd="0" parTransId="{1F0B9C2D-3D7F-47B6-BC4A-38B49F4BF063}" sibTransId="{64408354-6E92-4CAC-883E-B7E669F07E51}"/>
    <dgm:cxn modelId="{6D409D59-BB0F-4EF1-93C9-77C840BA5F4D}" srcId="{1A27DF53-A94F-417E-827B-968FDA65D540}" destId="{21D47307-402A-433E-B561-C2631DDD0936}" srcOrd="0" destOrd="0" parTransId="{37912A57-DB62-4369-A01D-FEA8AFAE59AF}" sibTransId="{A8F8FC35-1C0C-43ED-8D5A-E12F4BC073EE}"/>
    <dgm:cxn modelId="{E2184962-5ADD-434D-ACAD-E5FAF0AF8303}" type="presOf" srcId="{1A27DF53-A94F-417E-827B-968FDA65D540}" destId="{1A70AB14-81AA-485B-AA47-9DEBDB3E71B2}" srcOrd="0" destOrd="0" presId="urn:microsoft.com/office/officeart/2009/3/layout/CircleRelationship"/>
    <dgm:cxn modelId="{1005A1A8-E211-4B6D-BA67-3AB1D37CD433}" type="presOf" srcId="{729E3DD1-2A67-40A3-8179-BC012FCC0FD7}" destId="{E9B4746A-E4F6-40EA-919D-9E3F3E5BFF98}" srcOrd="0" destOrd="0" presId="urn:microsoft.com/office/officeart/2009/3/layout/CircleRelationship"/>
    <dgm:cxn modelId="{368E96E0-8725-4717-8C19-CE9A716093BD}" type="presOf" srcId="{66E4ADDD-DF3C-47AD-AE03-D83F211ADFD5}" destId="{1CA5B79E-9D91-460F-9CE0-4F5B889CA778}" srcOrd="0" destOrd="0" presId="urn:microsoft.com/office/officeart/2009/3/layout/CircleRelationship"/>
    <dgm:cxn modelId="{CE5A2428-DA55-4CC6-99E7-B0E2961FE717}" type="presOf" srcId="{21D47307-402A-433E-B561-C2631DDD0936}" destId="{91975414-D9E8-4991-9CFE-7E811BD1A775}" srcOrd="0" destOrd="0" presId="urn:microsoft.com/office/officeart/2009/3/layout/CircleRelationship"/>
    <dgm:cxn modelId="{595AC2AE-9CFE-4C4A-A394-9DA4F5371690}" type="presParOf" srcId="{1A70AB14-81AA-485B-AA47-9DEBDB3E71B2}" destId="{91975414-D9E8-4991-9CFE-7E811BD1A775}" srcOrd="0" destOrd="0" presId="urn:microsoft.com/office/officeart/2009/3/layout/CircleRelationship"/>
    <dgm:cxn modelId="{656B1DF9-8037-49A5-8D32-B8879B53ED02}" type="presParOf" srcId="{1A70AB14-81AA-485B-AA47-9DEBDB3E71B2}" destId="{CD539863-3049-4CAC-84B2-118E5BD08678}" srcOrd="1" destOrd="0" presId="urn:microsoft.com/office/officeart/2009/3/layout/CircleRelationship"/>
    <dgm:cxn modelId="{91A293B4-B8CF-4C03-9458-BE8F69C6EAF6}" type="presParOf" srcId="{1A70AB14-81AA-485B-AA47-9DEBDB3E71B2}" destId="{9AA61728-03A3-469C-936A-0FD7D15AD289}" srcOrd="2" destOrd="0" presId="urn:microsoft.com/office/officeart/2009/3/layout/CircleRelationship"/>
    <dgm:cxn modelId="{EE7B4020-14FE-43E4-B6A8-2C45DBA65961}" type="presParOf" srcId="{1A70AB14-81AA-485B-AA47-9DEBDB3E71B2}" destId="{35DA7D0E-F53A-453F-9C5C-2713A5D25B52}" srcOrd="3" destOrd="0" presId="urn:microsoft.com/office/officeart/2009/3/layout/CircleRelationship"/>
    <dgm:cxn modelId="{CFB65572-7C58-4397-AA91-3DCE071913B9}" type="presParOf" srcId="{1A70AB14-81AA-485B-AA47-9DEBDB3E71B2}" destId="{1231998D-F4CA-414B-96A9-1BF605131061}" srcOrd="4" destOrd="0" presId="urn:microsoft.com/office/officeart/2009/3/layout/CircleRelationship"/>
    <dgm:cxn modelId="{6E345C6A-1C3F-4A7E-BD17-E233946CD0B8}" type="presParOf" srcId="{1A70AB14-81AA-485B-AA47-9DEBDB3E71B2}" destId="{550FDDB3-0C15-4A9D-AC0C-AE5A6EA35413}" srcOrd="5" destOrd="0" presId="urn:microsoft.com/office/officeart/2009/3/layout/CircleRelationship"/>
    <dgm:cxn modelId="{74E0F4EF-1338-492D-9859-A81E4E08C190}" type="presParOf" srcId="{1A70AB14-81AA-485B-AA47-9DEBDB3E71B2}" destId="{EB33347C-DCBB-4C01-B94E-32B21A039295}" srcOrd="6" destOrd="0" presId="urn:microsoft.com/office/officeart/2009/3/layout/CircleRelationship"/>
    <dgm:cxn modelId="{77059763-26A7-4221-B4DB-98824AFD1FEE}" type="presParOf" srcId="{1A70AB14-81AA-485B-AA47-9DEBDB3E71B2}" destId="{E9B4746A-E4F6-40EA-919D-9E3F3E5BFF98}" srcOrd="7" destOrd="0" presId="urn:microsoft.com/office/officeart/2009/3/layout/CircleRelationship"/>
    <dgm:cxn modelId="{E44D187B-EB14-4435-83C4-7CE329BC4E17}" type="presParOf" srcId="{1A70AB14-81AA-485B-AA47-9DEBDB3E71B2}" destId="{2AD64F96-9F41-440D-A365-1436413E2BCE}" srcOrd="8" destOrd="0" presId="urn:microsoft.com/office/officeart/2009/3/layout/CircleRelationship"/>
    <dgm:cxn modelId="{4829CC65-80CE-4264-A31B-CC4D89B389E9}" type="presParOf" srcId="{2AD64F96-9F41-440D-A365-1436413E2BCE}" destId="{8657908F-851D-4FCF-8186-40B72BE5C3B0}" srcOrd="0" destOrd="0" presId="urn:microsoft.com/office/officeart/2009/3/layout/CircleRelationship"/>
    <dgm:cxn modelId="{3EB4E0AF-EA8B-4F7D-A236-81AE9E1FF190}" type="presParOf" srcId="{1A70AB14-81AA-485B-AA47-9DEBDB3E71B2}" destId="{1E80E666-C614-4C69-92BC-0C3980F24294}" srcOrd="9" destOrd="0" presId="urn:microsoft.com/office/officeart/2009/3/layout/CircleRelationship"/>
    <dgm:cxn modelId="{DADFF300-9F9E-46E5-BFFE-448C8E3B97E9}" type="presParOf" srcId="{1E80E666-C614-4C69-92BC-0C3980F24294}" destId="{8526DB26-E6AE-4149-A42E-1F81B990ABF4}" srcOrd="0" destOrd="0" presId="urn:microsoft.com/office/officeart/2009/3/layout/CircleRelationship"/>
    <dgm:cxn modelId="{2068BDC0-4C85-4997-AFB8-9943D0B02AD6}" type="presParOf" srcId="{1A70AB14-81AA-485B-AA47-9DEBDB3E71B2}" destId="{1CA5B79E-9D91-460F-9CE0-4F5B889CA778}" srcOrd="10" destOrd="0" presId="urn:microsoft.com/office/officeart/2009/3/layout/CircleRelationship"/>
    <dgm:cxn modelId="{35C8331D-C747-40E5-94FA-C76265207E26}" type="presParOf" srcId="{1A70AB14-81AA-485B-AA47-9DEBDB3E71B2}" destId="{F35E68D2-2DAA-4343-9C6A-1771ADD28104}" srcOrd="11" destOrd="0" presId="urn:microsoft.com/office/officeart/2009/3/layout/CircleRelationship"/>
    <dgm:cxn modelId="{E5927529-5B87-43B7-BD6F-5C3A8A86CA41}" type="presParOf" srcId="{F35E68D2-2DAA-4343-9C6A-1771ADD28104}" destId="{EEC6C330-BFAF-43BC-B512-69ADC8F6DA0E}" srcOrd="0" destOrd="0" presId="urn:microsoft.com/office/officeart/2009/3/layout/CircleRelationship"/>
    <dgm:cxn modelId="{57785780-6B46-42F3-917F-C3196B6818BA}" type="presParOf" srcId="{1A70AB14-81AA-485B-AA47-9DEBDB3E71B2}" destId="{06991994-4A9A-4123-AD82-C793D5991476}" srcOrd="12" destOrd="0" presId="urn:microsoft.com/office/officeart/2009/3/layout/CircleRelationship"/>
    <dgm:cxn modelId="{1D0528DB-A809-4F19-8C98-727AF5CFBF20}" type="presParOf" srcId="{06991994-4A9A-4123-AD82-C793D5991476}" destId="{D8563745-C098-4B15-AC73-2DA69881E952}" srcOrd="0" destOrd="0" presId="urn:microsoft.com/office/officeart/2009/3/layout/CircleRelationship"/>
    <dgm:cxn modelId="{412ABB8D-6AC2-4658-8599-4761E03D3B0D}" type="presParOf" srcId="{1A70AB14-81AA-485B-AA47-9DEBDB3E71B2}" destId="{843A6C61-1106-40F4-BAA3-460490262C63}" srcOrd="13" destOrd="0" presId="urn:microsoft.com/office/officeart/2009/3/layout/CircleRelationship"/>
    <dgm:cxn modelId="{1E22B6C0-0E61-45EE-8C52-FC8A99056D6A}" type="presParOf" srcId="{843A6C61-1106-40F4-BAA3-460490262C63}" destId="{BCA7748C-E7D5-43F0-A0C6-513145A64A61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5FBED32-AD88-460A-87DE-63B0465691AB}" type="doc">
      <dgm:prSet loTypeId="urn:microsoft.com/office/officeart/2009/3/layout/CircleRelationship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0E88A168-7E29-49FB-917B-C9110DC9AC0A}">
      <dgm:prSet phldrT="[Texto]" custT="1"/>
      <dgm:spPr/>
      <dgm:t>
        <a:bodyPr/>
        <a:lstStyle/>
        <a:p>
          <a:r>
            <a:rPr lang="es-E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Distribución </a:t>
          </a:r>
          <a:endParaRPr lang="es-ES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EA83A7-49B3-4B87-8F1D-1D17AF431A08}" type="parTrans" cxnId="{4DED1529-3A26-425F-99D8-FB17E09F4B54}">
      <dgm:prSet/>
      <dgm:spPr/>
      <dgm:t>
        <a:bodyPr/>
        <a:lstStyle/>
        <a:p>
          <a:endParaRPr lang="es-ES"/>
        </a:p>
      </dgm:t>
    </dgm:pt>
    <dgm:pt modelId="{62C82CF4-5790-4955-B22F-6E4E41203B7A}" type="sibTrans" cxnId="{4DED1529-3A26-425F-99D8-FB17E09F4B54}">
      <dgm:prSet/>
      <dgm:spPr/>
      <dgm:t>
        <a:bodyPr/>
        <a:lstStyle/>
        <a:p>
          <a:endParaRPr lang="es-ES"/>
        </a:p>
      </dgm:t>
    </dgm:pt>
    <dgm:pt modelId="{6F58145F-93CB-42EE-92FD-3EAE14946DD3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entre proveedor y consumidor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FA0DA2-7689-4EF0-A404-D3D598AB0F5E}" type="parTrans" cxnId="{E9873A2E-8F66-4A8A-9FF2-13F66CF0CDA6}">
      <dgm:prSet/>
      <dgm:spPr/>
      <dgm:t>
        <a:bodyPr/>
        <a:lstStyle/>
        <a:p>
          <a:endParaRPr lang="es-ES"/>
        </a:p>
      </dgm:t>
    </dgm:pt>
    <dgm:pt modelId="{C9C374D0-7B2E-4C21-B6DE-1541EB7E6DED}" type="sibTrans" cxnId="{E9873A2E-8F66-4A8A-9FF2-13F66CF0CDA6}">
      <dgm:prSet/>
      <dgm:spPr/>
      <dgm:t>
        <a:bodyPr/>
        <a:lstStyle/>
        <a:p>
          <a:endParaRPr lang="es-ES"/>
        </a:p>
      </dgm:t>
    </dgm:pt>
    <dgm:pt modelId="{40BBB716-16A3-4825-A16B-3D4DD3FCCE5C}">
      <dgm:prSet phldrT="[Texto]" custT="1"/>
      <dgm:spPr/>
      <dgm:t>
        <a:bodyPr/>
        <a:lstStyle/>
        <a:p>
          <a:pPr algn="just"/>
          <a:r>
            <a:rPr lang="es-ES" sz="1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Conjunto de actividades  que se realizan desde el producto </a:t>
          </a:r>
          <a:endParaRPr lang="es-ES" sz="13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201AF1-3AB5-46A5-8729-1D150451262C}" type="parTrans" cxnId="{8FF8EE10-584A-4EA8-B492-72F2E0BC8A3E}">
      <dgm:prSet/>
      <dgm:spPr/>
      <dgm:t>
        <a:bodyPr/>
        <a:lstStyle/>
        <a:p>
          <a:endParaRPr lang="es-ES"/>
        </a:p>
      </dgm:t>
    </dgm:pt>
    <dgm:pt modelId="{B72CC7F6-84EB-4760-8706-0075AB3111C7}" type="sibTrans" cxnId="{8FF8EE10-584A-4EA8-B492-72F2E0BC8A3E}">
      <dgm:prSet/>
      <dgm:spPr/>
      <dgm:t>
        <a:bodyPr/>
        <a:lstStyle/>
        <a:p>
          <a:endParaRPr lang="es-ES"/>
        </a:p>
      </dgm:t>
    </dgm:pt>
    <dgm:pt modelId="{2699D366-3906-4BAA-A533-09BD6B772C01}" type="pres">
      <dgm:prSet presAssocID="{A5FBED32-AD88-460A-87DE-63B0465691AB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0B69E51C-F16E-4E54-B054-204DD819F459}" type="pres">
      <dgm:prSet presAssocID="{0E88A168-7E29-49FB-917B-C9110DC9AC0A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87D24D57-9F69-4BAD-8CB6-E0EA1F55CD91}" type="pres">
      <dgm:prSet presAssocID="{0E88A168-7E29-49FB-917B-C9110DC9AC0A}" presName="Accent1" presStyleLbl="node1" presStyleIdx="0" presStyleCnt="13"/>
      <dgm:spPr/>
      <dgm:t>
        <a:bodyPr/>
        <a:lstStyle/>
        <a:p>
          <a:endParaRPr lang="es-ES"/>
        </a:p>
      </dgm:t>
    </dgm:pt>
    <dgm:pt modelId="{5850E4F6-33BF-4824-B28D-33491B564589}" type="pres">
      <dgm:prSet presAssocID="{0E88A168-7E29-49FB-917B-C9110DC9AC0A}" presName="Accent2" presStyleLbl="node1" presStyleIdx="1" presStyleCnt="13"/>
      <dgm:spPr/>
      <dgm:t>
        <a:bodyPr/>
        <a:lstStyle/>
        <a:p>
          <a:endParaRPr lang="es-ES"/>
        </a:p>
      </dgm:t>
    </dgm:pt>
    <dgm:pt modelId="{EE5E815B-9078-4079-930C-45877C9B0978}" type="pres">
      <dgm:prSet presAssocID="{0E88A168-7E29-49FB-917B-C9110DC9AC0A}" presName="Accent3" presStyleLbl="node1" presStyleIdx="2" presStyleCnt="13"/>
      <dgm:spPr/>
      <dgm:t>
        <a:bodyPr/>
        <a:lstStyle/>
        <a:p>
          <a:endParaRPr lang="es-ES"/>
        </a:p>
      </dgm:t>
    </dgm:pt>
    <dgm:pt modelId="{CB52EC05-1D20-4941-A019-93444CD9465F}" type="pres">
      <dgm:prSet presAssocID="{0E88A168-7E29-49FB-917B-C9110DC9AC0A}" presName="Accent4" presStyleLbl="node1" presStyleIdx="3" presStyleCnt="13"/>
      <dgm:spPr/>
      <dgm:t>
        <a:bodyPr/>
        <a:lstStyle/>
        <a:p>
          <a:endParaRPr lang="es-ES"/>
        </a:p>
      </dgm:t>
    </dgm:pt>
    <dgm:pt modelId="{590D4139-CE7C-44A4-B609-32E0126EF846}" type="pres">
      <dgm:prSet presAssocID="{0E88A168-7E29-49FB-917B-C9110DC9AC0A}" presName="Accent5" presStyleLbl="node1" presStyleIdx="4" presStyleCnt="13"/>
      <dgm:spPr/>
      <dgm:t>
        <a:bodyPr/>
        <a:lstStyle/>
        <a:p>
          <a:endParaRPr lang="es-ES"/>
        </a:p>
      </dgm:t>
    </dgm:pt>
    <dgm:pt modelId="{4C6557A8-0589-4FDF-8D92-8585EB3511DB}" type="pres">
      <dgm:prSet presAssocID="{0E88A168-7E29-49FB-917B-C9110DC9AC0A}" presName="Accent6" presStyleLbl="node1" presStyleIdx="5" presStyleCnt="13"/>
      <dgm:spPr/>
      <dgm:t>
        <a:bodyPr/>
        <a:lstStyle/>
        <a:p>
          <a:endParaRPr lang="es-ES"/>
        </a:p>
      </dgm:t>
    </dgm:pt>
    <dgm:pt modelId="{4CCD286A-475B-4362-B9FC-13235021FBC9}" type="pres">
      <dgm:prSet presAssocID="{6F58145F-93CB-42EE-92FD-3EAE14946DD3}" presName="Child1" presStyleLbl="node1" presStyleIdx="6" presStyleCnt="13" custScaleX="138332" custScaleY="11965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C4A9647C-03EA-4F2A-BA30-DEAC6CFFA430}" type="pres">
      <dgm:prSet presAssocID="{6F58145F-93CB-42EE-92FD-3EAE14946DD3}" presName="Accent7" presStyleCnt="0"/>
      <dgm:spPr/>
      <dgm:t>
        <a:bodyPr/>
        <a:lstStyle/>
        <a:p>
          <a:endParaRPr lang="es-ES"/>
        </a:p>
      </dgm:t>
    </dgm:pt>
    <dgm:pt modelId="{E233AD84-8AF6-46F5-A8C9-68FC66FA0A3D}" type="pres">
      <dgm:prSet presAssocID="{6F58145F-93CB-42EE-92FD-3EAE14946DD3}" presName="AccentHold1" presStyleLbl="node1" presStyleIdx="7" presStyleCnt="13"/>
      <dgm:spPr/>
      <dgm:t>
        <a:bodyPr/>
        <a:lstStyle/>
        <a:p>
          <a:endParaRPr lang="es-ES"/>
        </a:p>
      </dgm:t>
    </dgm:pt>
    <dgm:pt modelId="{F67B207B-19BA-45AD-A8D1-99EBDCC7BFF2}" type="pres">
      <dgm:prSet presAssocID="{6F58145F-93CB-42EE-92FD-3EAE14946DD3}" presName="Accent8" presStyleCnt="0"/>
      <dgm:spPr/>
      <dgm:t>
        <a:bodyPr/>
        <a:lstStyle/>
        <a:p>
          <a:endParaRPr lang="es-ES"/>
        </a:p>
      </dgm:t>
    </dgm:pt>
    <dgm:pt modelId="{E30BC9A0-D993-4DF1-A749-AAF459649603}" type="pres">
      <dgm:prSet presAssocID="{6F58145F-93CB-42EE-92FD-3EAE14946DD3}" presName="AccentHold2" presStyleLbl="node1" presStyleIdx="8" presStyleCnt="13"/>
      <dgm:spPr/>
      <dgm:t>
        <a:bodyPr/>
        <a:lstStyle/>
        <a:p>
          <a:endParaRPr lang="es-ES"/>
        </a:p>
      </dgm:t>
    </dgm:pt>
    <dgm:pt modelId="{41BC9EA2-1D24-4ECA-AF94-AB0618472936}" type="pres">
      <dgm:prSet presAssocID="{40BBB716-16A3-4825-A16B-3D4DD3FCCE5C}" presName="Child2" presStyleLbl="node1" presStyleIdx="9" presStyleCnt="13" custScaleX="105271" custScaleY="109807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3A9962AE-EDF4-44EB-8F93-F141A5383ECA}" type="pres">
      <dgm:prSet presAssocID="{40BBB716-16A3-4825-A16B-3D4DD3FCCE5C}" presName="Accent9" presStyleCnt="0"/>
      <dgm:spPr/>
      <dgm:t>
        <a:bodyPr/>
        <a:lstStyle/>
        <a:p>
          <a:endParaRPr lang="es-ES"/>
        </a:p>
      </dgm:t>
    </dgm:pt>
    <dgm:pt modelId="{B55BD148-398A-4E68-B223-B5D257195185}" type="pres">
      <dgm:prSet presAssocID="{40BBB716-16A3-4825-A16B-3D4DD3FCCE5C}" presName="AccentHold1" presStyleLbl="node1" presStyleIdx="10" presStyleCnt="13"/>
      <dgm:spPr/>
      <dgm:t>
        <a:bodyPr/>
        <a:lstStyle/>
        <a:p>
          <a:endParaRPr lang="es-ES"/>
        </a:p>
      </dgm:t>
    </dgm:pt>
    <dgm:pt modelId="{F3AB1C98-D077-4DCF-A858-73B16175813D}" type="pres">
      <dgm:prSet presAssocID="{40BBB716-16A3-4825-A16B-3D4DD3FCCE5C}" presName="Accent10" presStyleCnt="0"/>
      <dgm:spPr/>
      <dgm:t>
        <a:bodyPr/>
        <a:lstStyle/>
        <a:p>
          <a:endParaRPr lang="es-ES"/>
        </a:p>
      </dgm:t>
    </dgm:pt>
    <dgm:pt modelId="{DA16613C-E68B-4862-A50F-2E4C93A5D6C8}" type="pres">
      <dgm:prSet presAssocID="{40BBB716-16A3-4825-A16B-3D4DD3FCCE5C}" presName="AccentHold2" presStyleLbl="node1" presStyleIdx="11" presStyleCnt="13"/>
      <dgm:spPr/>
      <dgm:t>
        <a:bodyPr/>
        <a:lstStyle/>
        <a:p>
          <a:endParaRPr lang="es-ES"/>
        </a:p>
      </dgm:t>
    </dgm:pt>
    <dgm:pt modelId="{32886007-4D15-466E-AE34-6251561FF077}" type="pres">
      <dgm:prSet presAssocID="{40BBB716-16A3-4825-A16B-3D4DD3FCCE5C}" presName="Accent11" presStyleCnt="0"/>
      <dgm:spPr/>
      <dgm:t>
        <a:bodyPr/>
        <a:lstStyle/>
        <a:p>
          <a:endParaRPr lang="es-ES"/>
        </a:p>
      </dgm:t>
    </dgm:pt>
    <dgm:pt modelId="{9958702E-1F25-4F1B-B9E4-7CE3FE0F83BA}" type="pres">
      <dgm:prSet presAssocID="{40BBB716-16A3-4825-A16B-3D4DD3FCCE5C}" presName="AccentHold3" presStyleLbl="node1" presStyleIdx="12" presStyleCnt="13"/>
      <dgm:spPr/>
      <dgm:t>
        <a:bodyPr/>
        <a:lstStyle/>
        <a:p>
          <a:endParaRPr lang="es-ES"/>
        </a:p>
      </dgm:t>
    </dgm:pt>
  </dgm:ptLst>
  <dgm:cxnLst>
    <dgm:cxn modelId="{4DED1529-3A26-425F-99D8-FB17E09F4B54}" srcId="{A5FBED32-AD88-460A-87DE-63B0465691AB}" destId="{0E88A168-7E29-49FB-917B-C9110DC9AC0A}" srcOrd="0" destOrd="0" parTransId="{50EA83A7-49B3-4B87-8F1D-1D17AF431A08}" sibTransId="{62C82CF4-5790-4955-B22F-6E4E41203B7A}"/>
    <dgm:cxn modelId="{C250CC07-D4A5-4019-A590-A1B11060E483}" type="presOf" srcId="{40BBB716-16A3-4825-A16B-3D4DD3FCCE5C}" destId="{41BC9EA2-1D24-4ECA-AF94-AB0618472936}" srcOrd="0" destOrd="0" presId="urn:microsoft.com/office/officeart/2009/3/layout/CircleRelationship"/>
    <dgm:cxn modelId="{F3E4555F-0ED3-4261-BE7E-D7EC4EC64B48}" type="presOf" srcId="{0E88A168-7E29-49FB-917B-C9110DC9AC0A}" destId="{0B69E51C-F16E-4E54-B054-204DD819F459}" srcOrd="0" destOrd="0" presId="urn:microsoft.com/office/officeart/2009/3/layout/CircleRelationship"/>
    <dgm:cxn modelId="{E9873A2E-8F66-4A8A-9FF2-13F66CF0CDA6}" srcId="{0E88A168-7E29-49FB-917B-C9110DC9AC0A}" destId="{6F58145F-93CB-42EE-92FD-3EAE14946DD3}" srcOrd="0" destOrd="0" parTransId="{9DFA0DA2-7689-4EF0-A404-D3D598AB0F5E}" sibTransId="{C9C374D0-7B2E-4C21-B6DE-1541EB7E6DED}"/>
    <dgm:cxn modelId="{4F2A0114-6123-42F4-BC88-FCB1BA181A56}" type="presOf" srcId="{6F58145F-93CB-42EE-92FD-3EAE14946DD3}" destId="{4CCD286A-475B-4362-B9FC-13235021FBC9}" srcOrd="0" destOrd="0" presId="urn:microsoft.com/office/officeart/2009/3/layout/CircleRelationship"/>
    <dgm:cxn modelId="{0BD15D1A-3B34-4195-B1B2-E5F29BD7B22F}" type="presOf" srcId="{A5FBED32-AD88-460A-87DE-63B0465691AB}" destId="{2699D366-3906-4BAA-A533-09BD6B772C01}" srcOrd="0" destOrd="0" presId="urn:microsoft.com/office/officeart/2009/3/layout/CircleRelationship"/>
    <dgm:cxn modelId="{8FF8EE10-584A-4EA8-B492-72F2E0BC8A3E}" srcId="{0E88A168-7E29-49FB-917B-C9110DC9AC0A}" destId="{40BBB716-16A3-4825-A16B-3D4DD3FCCE5C}" srcOrd="1" destOrd="0" parTransId="{8F201AF1-3AB5-46A5-8729-1D150451262C}" sibTransId="{B72CC7F6-84EB-4760-8706-0075AB3111C7}"/>
    <dgm:cxn modelId="{2B6F470F-69B8-492C-9CDE-CE00CA3A47FD}" type="presParOf" srcId="{2699D366-3906-4BAA-A533-09BD6B772C01}" destId="{0B69E51C-F16E-4E54-B054-204DD819F459}" srcOrd="0" destOrd="0" presId="urn:microsoft.com/office/officeart/2009/3/layout/CircleRelationship"/>
    <dgm:cxn modelId="{E5F3D209-B7E7-4410-8FD1-348798F27021}" type="presParOf" srcId="{2699D366-3906-4BAA-A533-09BD6B772C01}" destId="{87D24D57-9F69-4BAD-8CB6-E0EA1F55CD91}" srcOrd="1" destOrd="0" presId="urn:microsoft.com/office/officeart/2009/3/layout/CircleRelationship"/>
    <dgm:cxn modelId="{897CA7E9-8F9E-4898-B665-C567B5AFF635}" type="presParOf" srcId="{2699D366-3906-4BAA-A533-09BD6B772C01}" destId="{5850E4F6-33BF-4824-B28D-33491B564589}" srcOrd="2" destOrd="0" presId="urn:microsoft.com/office/officeart/2009/3/layout/CircleRelationship"/>
    <dgm:cxn modelId="{74255C59-6078-4BB7-8EDD-4ED4BDC8FAFA}" type="presParOf" srcId="{2699D366-3906-4BAA-A533-09BD6B772C01}" destId="{EE5E815B-9078-4079-930C-45877C9B0978}" srcOrd="3" destOrd="0" presId="urn:microsoft.com/office/officeart/2009/3/layout/CircleRelationship"/>
    <dgm:cxn modelId="{7E100EF5-039D-4313-9080-6F4A9ECCB4AE}" type="presParOf" srcId="{2699D366-3906-4BAA-A533-09BD6B772C01}" destId="{CB52EC05-1D20-4941-A019-93444CD9465F}" srcOrd="4" destOrd="0" presId="urn:microsoft.com/office/officeart/2009/3/layout/CircleRelationship"/>
    <dgm:cxn modelId="{422485E0-D886-4870-9A91-8114B10D54D9}" type="presParOf" srcId="{2699D366-3906-4BAA-A533-09BD6B772C01}" destId="{590D4139-CE7C-44A4-B609-32E0126EF846}" srcOrd="5" destOrd="0" presId="urn:microsoft.com/office/officeart/2009/3/layout/CircleRelationship"/>
    <dgm:cxn modelId="{BF64F245-B2B5-4887-9628-E5F4DD2D0F9A}" type="presParOf" srcId="{2699D366-3906-4BAA-A533-09BD6B772C01}" destId="{4C6557A8-0589-4FDF-8D92-8585EB3511DB}" srcOrd="6" destOrd="0" presId="urn:microsoft.com/office/officeart/2009/3/layout/CircleRelationship"/>
    <dgm:cxn modelId="{79F0222A-F558-491A-A843-8719F8279BC4}" type="presParOf" srcId="{2699D366-3906-4BAA-A533-09BD6B772C01}" destId="{4CCD286A-475B-4362-B9FC-13235021FBC9}" srcOrd="7" destOrd="0" presId="urn:microsoft.com/office/officeart/2009/3/layout/CircleRelationship"/>
    <dgm:cxn modelId="{7A79C4C9-A56A-429F-B7CA-DA2A8BE7B29A}" type="presParOf" srcId="{2699D366-3906-4BAA-A533-09BD6B772C01}" destId="{C4A9647C-03EA-4F2A-BA30-DEAC6CFFA430}" srcOrd="8" destOrd="0" presId="urn:microsoft.com/office/officeart/2009/3/layout/CircleRelationship"/>
    <dgm:cxn modelId="{78C2136F-1FE6-4B0A-94CD-82C0452EA072}" type="presParOf" srcId="{C4A9647C-03EA-4F2A-BA30-DEAC6CFFA430}" destId="{E233AD84-8AF6-46F5-A8C9-68FC66FA0A3D}" srcOrd="0" destOrd="0" presId="urn:microsoft.com/office/officeart/2009/3/layout/CircleRelationship"/>
    <dgm:cxn modelId="{DA55D2E7-583D-4260-804B-1799A3A565D7}" type="presParOf" srcId="{2699D366-3906-4BAA-A533-09BD6B772C01}" destId="{F67B207B-19BA-45AD-A8D1-99EBDCC7BFF2}" srcOrd="9" destOrd="0" presId="urn:microsoft.com/office/officeart/2009/3/layout/CircleRelationship"/>
    <dgm:cxn modelId="{7A247A35-5CCB-441A-B102-F7D146A488F9}" type="presParOf" srcId="{F67B207B-19BA-45AD-A8D1-99EBDCC7BFF2}" destId="{E30BC9A0-D993-4DF1-A749-AAF459649603}" srcOrd="0" destOrd="0" presId="urn:microsoft.com/office/officeart/2009/3/layout/CircleRelationship"/>
    <dgm:cxn modelId="{07612A8B-6931-4C30-9FBE-FA3E746A700E}" type="presParOf" srcId="{2699D366-3906-4BAA-A533-09BD6B772C01}" destId="{41BC9EA2-1D24-4ECA-AF94-AB0618472936}" srcOrd="10" destOrd="0" presId="urn:microsoft.com/office/officeart/2009/3/layout/CircleRelationship"/>
    <dgm:cxn modelId="{D92BB963-039B-424C-95E2-053E2161DFD4}" type="presParOf" srcId="{2699D366-3906-4BAA-A533-09BD6B772C01}" destId="{3A9962AE-EDF4-44EB-8F93-F141A5383ECA}" srcOrd="11" destOrd="0" presId="urn:microsoft.com/office/officeart/2009/3/layout/CircleRelationship"/>
    <dgm:cxn modelId="{F34476A8-8086-4757-845E-B60106D65554}" type="presParOf" srcId="{3A9962AE-EDF4-44EB-8F93-F141A5383ECA}" destId="{B55BD148-398A-4E68-B223-B5D257195185}" srcOrd="0" destOrd="0" presId="urn:microsoft.com/office/officeart/2009/3/layout/CircleRelationship"/>
    <dgm:cxn modelId="{2F571D66-39CE-4334-B6CE-511A885D5DCA}" type="presParOf" srcId="{2699D366-3906-4BAA-A533-09BD6B772C01}" destId="{F3AB1C98-D077-4DCF-A858-73B16175813D}" srcOrd="12" destOrd="0" presId="urn:microsoft.com/office/officeart/2009/3/layout/CircleRelationship"/>
    <dgm:cxn modelId="{3F8F48A5-AD05-433A-BB46-20623E10970C}" type="presParOf" srcId="{F3AB1C98-D077-4DCF-A858-73B16175813D}" destId="{DA16613C-E68B-4862-A50F-2E4C93A5D6C8}" srcOrd="0" destOrd="0" presId="urn:microsoft.com/office/officeart/2009/3/layout/CircleRelationship"/>
    <dgm:cxn modelId="{A9CA4046-A44A-440C-8B24-01BD6CAAB085}" type="presParOf" srcId="{2699D366-3906-4BAA-A533-09BD6B772C01}" destId="{32886007-4D15-466E-AE34-6251561FF077}" srcOrd="13" destOrd="0" presId="urn:microsoft.com/office/officeart/2009/3/layout/CircleRelationship"/>
    <dgm:cxn modelId="{ACCFA1D6-D885-472B-8438-D3558F1ED63F}" type="presParOf" srcId="{32886007-4D15-466E-AE34-6251561FF077}" destId="{9958702E-1F25-4F1B-B9E4-7CE3FE0F83BA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1734785-024F-4DF1-B21E-B5374D9459E8}" type="doc">
      <dgm:prSet loTypeId="urn:microsoft.com/office/officeart/2009/3/layout/CircleRelationship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BD6A594-CCE3-4305-B671-C62AB12E2D26}">
      <dgm:prSet phldrT="[Texto]" custT="1"/>
      <dgm:spPr/>
      <dgm:t>
        <a:bodyPr/>
        <a:lstStyle/>
        <a:p>
          <a:r>
            <a:rPr lang="es-E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Ubicación de la planta</a:t>
          </a:r>
          <a:endParaRPr lang="es-ES" sz="28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22CB33-6FBA-48BE-B6F2-0E7E8960406F}" type="parTrans" cxnId="{0A4A41C1-FBEE-46B0-8DCE-46B0BD923D29}">
      <dgm:prSet/>
      <dgm:spPr/>
      <dgm:t>
        <a:bodyPr/>
        <a:lstStyle/>
        <a:p>
          <a:endParaRPr lang="es-ES"/>
        </a:p>
      </dgm:t>
    </dgm:pt>
    <dgm:pt modelId="{F67928A0-E075-4F8C-810D-A54E17DFEC63}" type="sibTrans" cxnId="{0A4A41C1-FBEE-46B0-8DCE-46B0BD923D29}">
      <dgm:prSet/>
      <dgm:spPr/>
      <dgm:t>
        <a:bodyPr/>
        <a:lstStyle/>
        <a:p>
          <a:endParaRPr lang="es-ES"/>
        </a:p>
      </dgm:t>
    </dgm:pt>
    <dgm:pt modelId="{D239CC47-C3D7-425E-A18F-FCB9847F302B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Desarrolla la actividad productiva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FE7DD9-0354-4C84-B1F0-653F4B2D9EB3}" type="parTrans" cxnId="{CA1181D4-66CE-4CA0-AB17-27EAF2914CDD}">
      <dgm:prSet/>
      <dgm:spPr/>
      <dgm:t>
        <a:bodyPr/>
        <a:lstStyle/>
        <a:p>
          <a:endParaRPr lang="es-ES"/>
        </a:p>
      </dgm:t>
    </dgm:pt>
    <dgm:pt modelId="{380E97DA-39A2-4B2A-8659-CF4476A11216}" type="sibTrans" cxnId="{CA1181D4-66CE-4CA0-AB17-27EAF2914CDD}">
      <dgm:prSet/>
      <dgm:spPr/>
      <dgm:t>
        <a:bodyPr/>
        <a:lstStyle/>
        <a:p>
          <a:endParaRPr lang="es-ES"/>
        </a:p>
      </dgm:t>
    </dgm:pt>
    <dgm:pt modelId="{4365E436-BD5A-439A-91D1-93017326AD5A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Localización de la planta de producción 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919B1E-84AA-4797-ADC4-91CCE2208C4B}" type="parTrans" cxnId="{ADF5A9D8-0845-48B6-B4AE-0DFD64F0BADB}">
      <dgm:prSet/>
      <dgm:spPr/>
      <dgm:t>
        <a:bodyPr/>
        <a:lstStyle/>
        <a:p>
          <a:endParaRPr lang="es-ES"/>
        </a:p>
      </dgm:t>
    </dgm:pt>
    <dgm:pt modelId="{E57E1CE3-763A-4D1E-9EC3-F5FA8776FABA}" type="sibTrans" cxnId="{ADF5A9D8-0845-48B6-B4AE-0DFD64F0BADB}">
      <dgm:prSet/>
      <dgm:spPr/>
      <dgm:t>
        <a:bodyPr/>
        <a:lstStyle/>
        <a:p>
          <a:endParaRPr lang="es-ES"/>
        </a:p>
      </dgm:t>
    </dgm:pt>
    <dgm:pt modelId="{52168078-8787-400A-84EC-8DCC2EFB57EC}" type="pres">
      <dgm:prSet presAssocID="{F1734785-024F-4DF1-B21E-B5374D9459E8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F58DFE49-D8BA-4511-8800-D684310536E4}" type="pres">
      <dgm:prSet presAssocID="{DBD6A594-CCE3-4305-B671-C62AB12E2D26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B2A64A0B-3582-4B5E-AD89-A15223A235E7}" type="pres">
      <dgm:prSet presAssocID="{DBD6A594-CCE3-4305-B671-C62AB12E2D26}" presName="Accent1" presStyleLbl="node1" presStyleIdx="0" presStyleCnt="13"/>
      <dgm:spPr/>
      <dgm:t>
        <a:bodyPr/>
        <a:lstStyle/>
        <a:p>
          <a:endParaRPr lang="es-ES"/>
        </a:p>
      </dgm:t>
    </dgm:pt>
    <dgm:pt modelId="{7BC5C617-E472-4BF8-BA88-D1FA5DD9224B}" type="pres">
      <dgm:prSet presAssocID="{DBD6A594-CCE3-4305-B671-C62AB12E2D26}" presName="Accent2" presStyleLbl="node1" presStyleIdx="1" presStyleCnt="13"/>
      <dgm:spPr/>
      <dgm:t>
        <a:bodyPr/>
        <a:lstStyle/>
        <a:p>
          <a:endParaRPr lang="es-ES"/>
        </a:p>
      </dgm:t>
    </dgm:pt>
    <dgm:pt modelId="{ED9EFDEC-B2B5-4272-8E6A-F2BC9C7EBA70}" type="pres">
      <dgm:prSet presAssocID="{DBD6A594-CCE3-4305-B671-C62AB12E2D26}" presName="Accent3" presStyleLbl="node1" presStyleIdx="2" presStyleCnt="13"/>
      <dgm:spPr/>
      <dgm:t>
        <a:bodyPr/>
        <a:lstStyle/>
        <a:p>
          <a:endParaRPr lang="es-ES"/>
        </a:p>
      </dgm:t>
    </dgm:pt>
    <dgm:pt modelId="{282A8E9A-3183-4B25-B5B1-AED29BAAB924}" type="pres">
      <dgm:prSet presAssocID="{DBD6A594-CCE3-4305-B671-C62AB12E2D26}" presName="Accent4" presStyleLbl="node1" presStyleIdx="3" presStyleCnt="13"/>
      <dgm:spPr/>
      <dgm:t>
        <a:bodyPr/>
        <a:lstStyle/>
        <a:p>
          <a:endParaRPr lang="es-ES"/>
        </a:p>
      </dgm:t>
    </dgm:pt>
    <dgm:pt modelId="{1D7F628F-81D3-456A-BA9A-865570CFC1D2}" type="pres">
      <dgm:prSet presAssocID="{DBD6A594-CCE3-4305-B671-C62AB12E2D26}" presName="Accent5" presStyleLbl="node1" presStyleIdx="4" presStyleCnt="13"/>
      <dgm:spPr/>
      <dgm:t>
        <a:bodyPr/>
        <a:lstStyle/>
        <a:p>
          <a:endParaRPr lang="es-ES"/>
        </a:p>
      </dgm:t>
    </dgm:pt>
    <dgm:pt modelId="{3FC8190F-334E-476A-819F-30A0556E1D64}" type="pres">
      <dgm:prSet presAssocID="{DBD6A594-CCE3-4305-B671-C62AB12E2D26}" presName="Accent6" presStyleLbl="node1" presStyleIdx="5" presStyleCnt="13"/>
      <dgm:spPr/>
      <dgm:t>
        <a:bodyPr/>
        <a:lstStyle/>
        <a:p>
          <a:endParaRPr lang="es-ES"/>
        </a:p>
      </dgm:t>
    </dgm:pt>
    <dgm:pt modelId="{BBD95112-0046-4C73-9C64-BFA72CF3E7E4}" type="pres">
      <dgm:prSet presAssocID="{D239CC47-C3D7-425E-A18F-FCB9847F302B}" presName="Child1" presStyleLbl="node1" presStyleIdx="6" presStyleCnt="13" custScaleX="117063" custScaleY="105697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B38B4B8-312D-43A7-95E7-E21380933E2B}" type="pres">
      <dgm:prSet presAssocID="{D239CC47-C3D7-425E-A18F-FCB9847F302B}" presName="Accent7" presStyleCnt="0"/>
      <dgm:spPr/>
      <dgm:t>
        <a:bodyPr/>
        <a:lstStyle/>
        <a:p>
          <a:endParaRPr lang="es-ES"/>
        </a:p>
      </dgm:t>
    </dgm:pt>
    <dgm:pt modelId="{CD7779F3-3048-4984-9897-E1823AB8AC0A}" type="pres">
      <dgm:prSet presAssocID="{D239CC47-C3D7-425E-A18F-FCB9847F302B}" presName="AccentHold1" presStyleLbl="node1" presStyleIdx="7" presStyleCnt="13"/>
      <dgm:spPr/>
      <dgm:t>
        <a:bodyPr/>
        <a:lstStyle/>
        <a:p>
          <a:endParaRPr lang="es-ES"/>
        </a:p>
      </dgm:t>
    </dgm:pt>
    <dgm:pt modelId="{E4C21C8C-371F-4555-802D-FA023F8BF9CB}" type="pres">
      <dgm:prSet presAssocID="{D239CC47-C3D7-425E-A18F-FCB9847F302B}" presName="Accent8" presStyleCnt="0"/>
      <dgm:spPr/>
      <dgm:t>
        <a:bodyPr/>
        <a:lstStyle/>
        <a:p>
          <a:endParaRPr lang="es-ES"/>
        </a:p>
      </dgm:t>
    </dgm:pt>
    <dgm:pt modelId="{11437FEE-4A5E-4168-A153-5234AE090B81}" type="pres">
      <dgm:prSet presAssocID="{D239CC47-C3D7-425E-A18F-FCB9847F302B}" presName="AccentHold2" presStyleLbl="node1" presStyleIdx="8" presStyleCnt="13"/>
      <dgm:spPr/>
      <dgm:t>
        <a:bodyPr/>
        <a:lstStyle/>
        <a:p>
          <a:endParaRPr lang="es-ES"/>
        </a:p>
      </dgm:t>
    </dgm:pt>
    <dgm:pt modelId="{FEC3B3E4-C8B2-4343-B945-5B1535804DAF}" type="pres">
      <dgm:prSet presAssocID="{4365E436-BD5A-439A-91D1-93017326AD5A}" presName="Child2" presStyleLbl="node1" presStyleIdx="9" presStyleCnt="13" custScaleX="125801" custScaleY="105398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8A4D5C6-4326-4507-930C-63C091A0933C}" type="pres">
      <dgm:prSet presAssocID="{4365E436-BD5A-439A-91D1-93017326AD5A}" presName="Accent9" presStyleCnt="0"/>
      <dgm:spPr/>
      <dgm:t>
        <a:bodyPr/>
        <a:lstStyle/>
        <a:p>
          <a:endParaRPr lang="es-ES"/>
        </a:p>
      </dgm:t>
    </dgm:pt>
    <dgm:pt modelId="{F360012D-DF8D-40DC-848B-E73863A7A29E}" type="pres">
      <dgm:prSet presAssocID="{4365E436-BD5A-439A-91D1-93017326AD5A}" presName="AccentHold1" presStyleLbl="node1" presStyleIdx="10" presStyleCnt="13"/>
      <dgm:spPr/>
      <dgm:t>
        <a:bodyPr/>
        <a:lstStyle/>
        <a:p>
          <a:endParaRPr lang="es-ES"/>
        </a:p>
      </dgm:t>
    </dgm:pt>
    <dgm:pt modelId="{BA78B00C-02B3-48DF-8C1A-552DE71DA58B}" type="pres">
      <dgm:prSet presAssocID="{4365E436-BD5A-439A-91D1-93017326AD5A}" presName="Accent10" presStyleCnt="0"/>
      <dgm:spPr/>
      <dgm:t>
        <a:bodyPr/>
        <a:lstStyle/>
        <a:p>
          <a:endParaRPr lang="es-ES"/>
        </a:p>
      </dgm:t>
    </dgm:pt>
    <dgm:pt modelId="{99574510-177A-4ABB-AC4B-4B96418955B3}" type="pres">
      <dgm:prSet presAssocID="{4365E436-BD5A-439A-91D1-93017326AD5A}" presName="AccentHold2" presStyleLbl="node1" presStyleIdx="11" presStyleCnt="13"/>
      <dgm:spPr/>
      <dgm:t>
        <a:bodyPr/>
        <a:lstStyle/>
        <a:p>
          <a:endParaRPr lang="es-ES"/>
        </a:p>
      </dgm:t>
    </dgm:pt>
    <dgm:pt modelId="{8FDC482A-6B22-49DA-BC67-875B82A10393}" type="pres">
      <dgm:prSet presAssocID="{4365E436-BD5A-439A-91D1-93017326AD5A}" presName="Accent11" presStyleCnt="0"/>
      <dgm:spPr/>
      <dgm:t>
        <a:bodyPr/>
        <a:lstStyle/>
        <a:p>
          <a:endParaRPr lang="es-ES"/>
        </a:p>
      </dgm:t>
    </dgm:pt>
    <dgm:pt modelId="{EC72F391-EAEC-4BD7-9315-AF1BAEB3DCD5}" type="pres">
      <dgm:prSet presAssocID="{4365E436-BD5A-439A-91D1-93017326AD5A}" presName="AccentHold3" presStyleLbl="node1" presStyleIdx="12" presStyleCnt="13"/>
      <dgm:spPr/>
      <dgm:t>
        <a:bodyPr/>
        <a:lstStyle/>
        <a:p>
          <a:endParaRPr lang="es-ES"/>
        </a:p>
      </dgm:t>
    </dgm:pt>
  </dgm:ptLst>
  <dgm:cxnLst>
    <dgm:cxn modelId="{CA1181D4-66CE-4CA0-AB17-27EAF2914CDD}" srcId="{DBD6A594-CCE3-4305-B671-C62AB12E2D26}" destId="{D239CC47-C3D7-425E-A18F-FCB9847F302B}" srcOrd="0" destOrd="0" parTransId="{B7FE7DD9-0354-4C84-B1F0-653F4B2D9EB3}" sibTransId="{380E97DA-39A2-4B2A-8659-CF4476A11216}"/>
    <dgm:cxn modelId="{0A4A41C1-FBEE-46B0-8DCE-46B0BD923D29}" srcId="{F1734785-024F-4DF1-B21E-B5374D9459E8}" destId="{DBD6A594-CCE3-4305-B671-C62AB12E2D26}" srcOrd="0" destOrd="0" parTransId="{CF22CB33-6FBA-48BE-B6F2-0E7E8960406F}" sibTransId="{F67928A0-E075-4F8C-810D-A54E17DFEC63}"/>
    <dgm:cxn modelId="{57680A80-D3D8-4423-9FE9-C8A9D74B5B39}" type="presOf" srcId="{DBD6A594-CCE3-4305-B671-C62AB12E2D26}" destId="{F58DFE49-D8BA-4511-8800-D684310536E4}" srcOrd="0" destOrd="0" presId="urn:microsoft.com/office/officeart/2009/3/layout/CircleRelationship"/>
    <dgm:cxn modelId="{702C8C4B-FB01-4355-9AE6-70A6F555F264}" type="presOf" srcId="{D239CC47-C3D7-425E-A18F-FCB9847F302B}" destId="{BBD95112-0046-4C73-9C64-BFA72CF3E7E4}" srcOrd="0" destOrd="0" presId="urn:microsoft.com/office/officeart/2009/3/layout/CircleRelationship"/>
    <dgm:cxn modelId="{ADF5A9D8-0845-48B6-B4AE-0DFD64F0BADB}" srcId="{DBD6A594-CCE3-4305-B671-C62AB12E2D26}" destId="{4365E436-BD5A-439A-91D1-93017326AD5A}" srcOrd="1" destOrd="0" parTransId="{97919B1E-84AA-4797-ADC4-91CCE2208C4B}" sibTransId="{E57E1CE3-763A-4D1E-9EC3-F5FA8776FABA}"/>
    <dgm:cxn modelId="{661A0D26-E004-4B57-9A3B-CFCC1F33689E}" type="presOf" srcId="{F1734785-024F-4DF1-B21E-B5374D9459E8}" destId="{52168078-8787-400A-84EC-8DCC2EFB57EC}" srcOrd="0" destOrd="0" presId="urn:microsoft.com/office/officeart/2009/3/layout/CircleRelationship"/>
    <dgm:cxn modelId="{15418372-1C41-4BE0-8198-54D1FCF82B29}" type="presOf" srcId="{4365E436-BD5A-439A-91D1-93017326AD5A}" destId="{FEC3B3E4-C8B2-4343-B945-5B1535804DAF}" srcOrd="0" destOrd="0" presId="urn:microsoft.com/office/officeart/2009/3/layout/CircleRelationship"/>
    <dgm:cxn modelId="{FC079443-FBA2-416D-8E8B-AF372FEAFFBA}" type="presParOf" srcId="{52168078-8787-400A-84EC-8DCC2EFB57EC}" destId="{F58DFE49-D8BA-4511-8800-D684310536E4}" srcOrd="0" destOrd="0" presId="urn:microsoft.com/office/officeart/2009/3/layout/CircleRelationship"/>
    <dgm:cxn modelId="{23E67E56-6A81-45C5-A088-4039E269B760}" type="presParOf" srcId="{52168078-8787-400A-84EC-8DCC2EFB57EC}" destId="{B2A64A0B-3582-4B5E-AD89-A15223A235E7}" srcOrd="1" destOrd="0" presId="urn:microsoft.com/office/officeart/2009/3/layout/CircleRelationship"/>
    <dgm:cxn modelId="{C19D3B64-ABC6-4737-B248-B1C531311CCE}" type="presParOf" srcId="{52168078-8787-400A-84EC-8DCC2EFB57EC}" destId="{7BC5C617-E472-4BF8-BA88-D1FA5DD9224B}" srcOrd="2" destOrd="0" presId="urn:microsoft.com/office/officeart/2009/3/layout/CircleRelationship"/>
    <dgm:cxn modelId="{D4B73CB5-0876-4F42-86AD-BFE2A8BB7B1B}" type="presParOf" srcId="{52168078-8787-400A-84EC-8DCC2EFB57EC}" destId="{ED9EFDEC-B2B5-4272-8E6A-F2BC9C7EBA70}" srcOrd="3" destOrd="0" presId="urn:microsoft.com/office/officeart/2009/3/layout/CircleRelationship"/>
    <dgm:cxn modelId="{7F2880E5-00CD-46B0-9A09-BFE35D5DB970}" type="presParOf" srcId="{52168078-8787-400A-84EC-8DCC2EFB57EC}" destId="{282A8E9A-3183-4B25-B5B1-AED29BAAB924}" srcOrd="4" destOrd="0" presId="urn:microsoft.com/office/officeart/2009/3/layout/CircleRelationship"/>
    <dgm:cxn modelId="{C966C687-5454-4B4F-A64B-4A29282672EF}" type="presParOf" srcId="{52168078-8787-400A-84EC-8DCC2EFB57EC}" destId="{1D7F628F-81D3-456A-BA9A-865570CFC1D2}" srcOrd="5" destOrd="0" presId="urn:microsoft.com/office/officeart/2009/3/layout/CircleRelationship"/>
    <dgm:cxn modelId="{CDC54E0E-9B11-4887-A226-DA77487A4EA3}" type="presParOf" srcId="{52168078-8787-400A-84EC-8DCC2EFB57EC}" destId="{3FC8190F-334E-476A-819F-30A0556E1D64}" srcOrd="6" destOrd="0" presId="urn:microsoft.com/office/officeart/2009/3/layout/CircleRelationship"/>
    <dgm:cxn modelId="{C125775A-2507-4257-B7DD-C781FB236E05}" type="presParOf" srcId="{52168078-8787-400A-84EC-8DCC2EFB57EC}" destId="{BBD95112-0046-4C73-9C64-BFA72CF3E7E4}" srcOrd="7" destOrd="0" presId="urn:microsoft.com/office/officeart/2009/3/layout/CircleRelationship"/>
    <dgm:cxn modelId="{0B04DAD4-4A07-45C7-9A47-F96A4A788736}" type="presParOf" srcId="{52168078-8787-400A-84EC-8DCC2EFB57EC}" destId="{AB38B4B8-312D-43A7-95E7-E21380933E2B}" srcOrd="8" destOrd="0" presId="urn:microsoft.com/office/officeart/2009/3/layout/CircleRelationship"/>
    <dgm:cxn modelId="{A65F1068-40F4-4E36-B785-5CDECC8C9E1B}" type="presParOf" srcId="{AB38B4B8-312D-43A7-95E7-E21380933E2B}" destId="{CD7779F3-3048-4984-9897-E1823AB8AC0A}" srcOrd="0" destOrd="0" presId="urn:microsoft.com/office/officeart/2009/3/layout/CircleRelationship"/>
    <dgm:cxn modelId="{029338AA-8442-422D-8B56-89FDC70E33E0}" type="presParOf" srcId="{52168078-8787-400A-84EC-8DCC2EFB57EC}" destId="{E4C21C8C-371F-4555-802D-FA023F8BF9CB}" srcOrd="9" destOrd="0" presId="urn:microsoft.com/office/officeart/2009/3/layout/CircleRelationship"/>
    <dgm:cxn modelId="{6DFDF283-454E-47DC-9393-E5DD4C3A487E}" type="presParOf" srcId="{E4C21C8C-371F-4555-802D-FA023F8BF9CB}" destId="{11437FEE-4A5E-4168-A153-5234AE090B81}" srcOrd="0" destOrd="0" presId="urn:microsoft.com/office/officeart/2009/3/layout/CircleRelationship"/>
    <dgm:cxn modelId="{8915A412-7DDD-418C-9183-B655B74CFBCC}" type="presParOf" srcId="{52168078-8787-400A-84EC-8DCC2EFB57EC}" destId="{FEC3B3E4-C8B2-4343-B945-5B1535804DAF}" srcOrd="10" destOrd="0" presId="urn:microsoft.com/office/officeart/2009/3/layout/CircleRelationship"/>
    <dgm:cxn modelId="{BD35D11C-9987-4183-8C78-32FF5BC4AA5A}" type="presParOf" srcId="{52168078-8787-400A-84EC-8DCC2EFB57EC}" destId="{48A4D5C6-4326-4507-930C-63C091A0933C}" srcOrd="11" destOrd="0" presId="urn:microsoft.com/office/officeart/2009/3/layout/CircleRelationship"/>
    <dgm:cxn modelId="{2DD1295B-1348-4727-9829-8BAA8AED044E}" type="presParOf" srcId="{48A4D5C6-4326-4507-930C-63C091A0933C}" destId="{F360012D-DF8D-40DC-848B-E73863A7A29E}" srcOrd="0" destOrd="0" presId="urn:microsoft.com/office/officeart/2009/3/layout/CircleRelationship"/>
    <dgm:cxn modelId="{C79938A7-FC5E-4FCD-92ED-172FBBD56F3B}" type="presParOf" srcId="{52168078-8787-400A-84EC-8DCC2EFB57EC}" destId="{BA78B00C-02B3-48DF-8C1A-552DE71DA58B}" srcOrd="12" destOrd="0" presId="urn:microsoft.com/office/officeart/2009/3/layout/CircleRelationship"/>
    <dgm:cxn modelId="{77290039-6F46-47C7-A3C2-59A9A28B94E7}" type="presParOf" srcId="{BA78B00C-02B3-48DF-8C1A-552DE71DA58B}" destId="{99574510-177A-4ABB-AC4B-4B96418955B3}" srcOrd="0" destOrd="0" presId="urn:microsoft.com/office/officeart/2009/3/layout/CircleRelationship"/>
    <dgm:cxn modelId="{C97F0057-C876-4309-984E-21DCDF178B3F}" type="presParOf" srcId="{52168078-8787-400A-84EC-8DCC2EFB57EC}" destId="{8FDC482A-6B22-49DA-BC67-875B82A10393}" srcOrd="13" destOrd="0" presId="urn:microsoft.com/office/officeart/2009/3/layout/CircleRelationship"/>
    <dgm:cxn modelId="{7290A8FF-A1D4-4CAD-A18A-D113117FA57E}" type="presParOf" srcId="{8FDC482A-6B22-49DA-BC67-875B82A10393}" destId="{EC72F391-EAEC-4BD7-9315-AF1BAEB3DCD5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42F1393-E24C-40E2-A530-5BDA218F13C1}" type="doc">
      <dgm:prSet loTypeId="urn:microsoft.com/office/officeart/2009/3/layout/CircleRelationship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D44C343D-589A-49FB-9C09-36ABAB565ABE}">
      <dgm:prSet phldrT="[Texto]" custT="1"/>
      <dgm:spPr/>
      <dgm:t>
        <a:bodyPr/>
        <a:lstStyle/>
        <a:p>
          <a:r>
            <a:rPr lang="es-E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Ubicación de la oficina </a:t>
          </a:r>
          <a:endParaRPr lang="es-ES" sz="32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84FDD7-35BE-476D-AE84-B17FEE844B11}" type="parTrans" cxnId="{D66C2239-BCA5-4643-8D64-65DB31D5C8A3}">
      <dgm:prSet/>
      <dgm:spPr/>
      <dgm:t>
        <a:bodyPr/>
        <a:lstStyle/>
        <a:p>
          <a:endParaRPr lang="es-ES"/>
        </a:p>
      </dgm:t>
    </dgm:pt>
    <dgm:pt modelId="{DF4B079B-18F4-4DF3-A2F3-8DB541A6776C}" type="sibTrans" cxnId="{D66C2239-BCA5-4643-8D64-65DB31D5C8A3}">
      <dgm:prSet/>
      <dgm:spPr/>
      <dgm:t>
        <a:bodyPr/>
        <a:lstStyle/>
        <a:p>
          <a:endParaRPr lang="es-ES"/>
        </a:p>
      </dgm:t>
    </dgm:pt>
    <dgm:pt modelId="{A3BA4656-F3E9-4604-8DC2-20F0AE2371AD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  los cargos que lo integran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82F2AE-8913-4042-9E64-85D0F5BA3BA0}" type="parTrans" cxnId="{81773F89-6693-4552-8592-4ECAB48199A1}">
      <dgm:prSet/>
      <dgm:spPr/>
      <dgm:t>
        <a:bodyPr/>
        <a:lstStyle/>
        <a:p>
          <a:endParaRPr lang="es-ES"/>
        </a:p>
      </dgm:t>
    </dgm:pt>
    <dgm:pt modelId="{7D7D04D7-3DE1-4DFD-8647-60B3CFCF016C}" type="sibTrans" cxnId="{81773F89-6693-4552-8592-4ECAB48199A1}">
      <dgm:prSet/>
      <dgm:spPr/>
      <dgm:t>
        <a:bodyPr/>
        <a:lstStyle/>
        <a:p>
          <a:endParaRPr lang="es-ES"/>
        </a:p>
      </dgm:t>
    </dgm:pt>
    <dgm:pt modelId="{D1CFE239-76FF-4AAC-A672-DFD0C0075B1D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Estructura y funciones 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3DA999-AA59-43CE-A04A-65E06F6A0447}" type="parTrans" cxnId="{3004CED7-ECFD-4019-AC0D-2725FC094F0B}">
      <dgm:prSet/>
      <dgm:spPr/>
      <dgm:t>
        <a:bodyPr/>
        <a:lstStyle/>
        <a:p>
          <a:endParaRPr lang="es-ES"/>
        </a:p>
      </dgm:t>
    </dgm:pt>
    <dgm:pt modelId="{41F8EE2A-1B66-4DA3-B3DF-A01FAD322292}" type="sibTrans" cxnId="{3004CED7-ECFD-4019-AC0D-2725FC094F0B}">
      <dgm:prSet/>
      <dgm:spPr/>
      <dgm:t>
        <a:bodyPr/>
        <a:lstStyle/>
        <a:p>
          <a:endParaRPr lang="es-ES"/>
        </a:p>
      </dgm:t>
    </dgm:pt>
    <dgm:pt modelId="{D1815838-81FE-40BE-A807-6871CA288ADB}" type="pres">
      <dgm:prSet presAssocID="{942F1393-E24C-40E2-A530-5BDA218F13C1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6BFECF04-3702-44E8-8F7E-64942A7105B9}" type="pres">
      <dgm:prSet presAssocID="{D44C343D-589A-49FB-9C09-36ABAB565ABE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38BFBE06-1AE0-43E9-9A56-A054C93C4A66}" type="pres">
      <dgm:prSet presAssocID="{D44C343D-589A-49FB-9C09-36ABAB565ABE}" presName="Accent1" presStyleLbl="node1" presStyleIdx="0" presStyleCnt="13"/>
      <dgm:spPr/>
      <dgm:t>
        <a:bodyPr/>
        <a:lstStyle/>
        <a:p>
          <a:endParaRPr lang="es-ES"/>
        </a:p>
      </dgm:t>
    </dgm:pt>
    <dgm:pt modelId="{86D25C73-3711-4247-B719-6A3E68EFBE6D}" type="pres">
      <dgm:prSet presAssocID="{D44C343D-589A-49FB-9C09-36ABAB565ABE}" presName="Accent2" presStyleLbl="node1" presStyleIdx="1" presStyleCnt="13"/>
      <dgm:spPr/>
      <dgm:t>
        <a:bodyPr/>
        <a:lstStyle/>
        <a:p>
          <a:endParaRPr lang="es-ES"/>
        </a:p>
      </dgm:t>
    </dgm:pt>
    <dgm:pt modelId="{A39ADF79-1025-47FE-BFD2-24AB6FA08F53}" type="pres">
      <dgm:prSet presAssocID="{D44C343D-589A-49FB-9C09-36ABAB565ABE}" presName="Accent3" presStyleLbl="node1" presStyleIdx="2" presStyleCnt="13"/>
      <dgm:spPr/>
      <dgm:t>
        <a:bodyPr/>
        <a:lstStyle/>
        <a:p>
          <a:endParaRPr lang="es-ES"/>
        </a:p>
      </dgm:t>
    </dgm:pt>
    <dgm:pt modelId="{2985F4E4-5318-46E4-ACF1-3C0A5536F974}" type="pres">
      <dgm:prSet presAssocID="{D44C343D-589A-49FB-9C09-36ABAB565ABE}" presName="Accent4" presStyleLbl="node1" presStyleIdx="3" presStyleCnt="13"/>
      <dgm:spPr/>
      <dgm:t>
        <a:bodyPr/>
        <a:lstStyle/>
        <a:p>
          <a:endParaRPr lang="es-ES"/>
        </a:p>
      </dgm:t>
    </dgm:pt>
    <dgm:pt modelId="{54B2CF7C-F7B1-409C-9007-AA5C815117BD}" type="pres">
      <dgm:prSet presAssocID="{D44C343D-589A-49FB-9C09-36ABAB565ABE}" presName="Accent5" presStyleLbl="node1" presStyleIdx="4" presStyleCnt="13"/>
      <dgm:spPr/>
      <dgm:t>
        <a:bodyPr/>
        <a:lstStyle/>
        <a:p>
          <a:endParaRPr lang="es-ES"/>
        </a:p>
      </dgm:t>
    </dgm:pt>
    <dgm:pt modelId="{BB95725C-6989-4984-9454-95CC62701617}" type="pres">
      <dgm:prSet presAssocID="{D44C343D-589A-49FB-9C09-36ABAB565ABE}" presName="Accent6" presStyleLbl="node1" presStyleIdx="5" presStyleCnt="13"/>
      <dgm:spPr/>
      <dgm:t>
        <a:bodyPr/>
        <a:lstStyle/>
        <a:p>
          <a:endParaRPr lang="es-ES"/>
        </a:p>
      </dgm:t>
    </dgm:pt>
    <dgm:pt modelId="{FDBDF587-1AE1-409E-804F-7B743648C7EC}" type="pres">
      <dgm:prSet presAssocID="{A3BA4656-F3E9-4604-8DC2-20F0AE2371AD}" presName="Child1" presStyleLbl="node1" presStyleIdx="6" presStyleCnt="13" custScaleX="102023" custScaleY="105423" custLinFactNeighborX="-710" custLinFactNeighborY="-26089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3CBF44CA-A6C0-48AA-9A78-99BE03EB637D}" type="pres">
      <dgm:prSet presAssocID="{A3BA4656-F3E9-4604-8DC2-20F0AE2371AD}" presName="Accent7" presStyleCnt="0"/>
      <dgm:spPr/>
      <dgm:t>
        <a:bodyPr/>
        <a:lstStyle/>
        <a:p>
          <a:endParaRPr lang="es-ES"/>
        </a:p>
      </dgm:t>
    </dgm:pt>
    <dgm:pt modelId="{24F237A3-5D47-4E5B-A4CE-6BB7E1AF71CE}" type="pres">
      <dgm:prSet presAssocID="{A3BA4656-F3E9-4604-8DC2-20F0AE2371AD}" presName="AccentHold1" presStyleLbl="node1" presStyleIdx="7" presStyleCnt="13"/>
      <dgm:spPr/>
      <dgm:t>
        <a:bodyPr/>
        <a:lstStyle/>
        <a:p>
          <a:endParaRPr lang="es-ES"/>
        </a:p>
      </dgm:t>
    </dgm:pt>
    <dgm:pt modelId="{1CA4EB08-7CDB-49DB-8172-B9AB5F8B6E89}" type="pres">
      <dgm:prSet presAssocID="{A3BA4656-F3E9-4604-8DC2-20F0AE2371AD}" presName="Accent8" presStyleCnt="0"/>
      <dgm:spPr/>
      <dgm:t>
        <a:bodyPr/>
        <a:lstStyle/>
        <a:p>
          <a:endParaRPr lang="es-ES"/>
        </a:p>
      </dgm:t>
    </dgm:pt>
    <dgm:pt modelId="{FC2F44AD-5765-4B93-B4E2-B26D2672E061}" type="pres">
      <dgm:prSet presAssocID="{A3BA4656-F3E9-4604-8DC2-20F0AE2371AD}" presName="AccentHold2" presStyleLbl="node1" presStyleIdx="8" presStyleCnt="13"/>
      <dgm:spPr/>
      <dgm:t>
        <a:bodyPr/>
        <a:lstStyle/>
        <a:p>
          <a:endParaRPr lang="es-ES"/>
        </a:p>
      </dgm:t>
    </dgm:pt>
    <dgm:pt modelId="{8E5AB71A-BF3C-4AAE-AD5E-19386F34A377}" type="pres">
      <dgm:prSet presAssocID="{D1CFE239-76FF-4AAC-A672-DFD0C0075B1D}" presName="Child2" presStyleLbl="node1" presStyleIdx="9" presStyleCnt="13" custScaleX="108020" custScaleY="109612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AD408200-7E01-4CD1-B192-BDB462671A74}" type="pres">
      <dgm:prSet presAssocID="{D1CFE239-76FF-4AAC-A672-DFD0C0075B1D}" presName="Accent9" presStyleCnt="0"/>
      <dgm:spPr/>
      <dgm:t>
        <a:bodyPr/>
        <a:lstStyle/>
        <a:p>
          <a:endParaRPr lang="es-ES"/>
        </a:p>
      </dgm:t>
    </dgm:pt>
    <dgm:pt modelId="{BA07B57D-7881-40D1-A7BC-7FF9D7E48A1C}" type="pres">
      <dgm:prSet presAssocID="{D1CFE239-76FF-4AAC-A672-DFD0C0075B1D}" presName="AccentHold1" presStyleLbl="node1" presStyleIdx="10" presStyleCnt="13"/>
      <dgm:spPr/>
      <dgm:t>
        <a:bodyPr/>
        <a:lstStyle/>
        <a:p>
          <a:endParaRPr lang="es-ES"/>
        </a:p>
      </dgm:t>
    </dgm:pt>
    <dgm:pt modelId="{DD6FEB36-4E3D-4914-8C6C-5CF442F56BF1}" type="pres">
      <dgm:prSet presAssocID="{D1CFE239-76FF-4AAC-A672-DFD0C0075B1D}" presName="Accent10" presStyleCnt="0"/>
      <dgm:spPr/>
      <dgm:t>
        <a:bodyPr/>
        <a:lstStyle/>
        <a:p>
          <a:endParaRPr lang="es-ES"/>
        </a:p>
      </dgm:t>
    </dgm:pt>
    <dgm:pt modelId="{945BF96B-E826-44A3-94FB-AA8527F02E91}" type="pres">
      <dgm:prSet presAssocID="{D1CFE239-76FF-4AAC-A672-DFD0C0075B1D}" presName="AccentHold2" presStyleLbl="node1" presStyleIdx="11" presStyleCnt="13"/>
      <dgm:spPr/>
      <dgm:t>
        <a:bodyPr/>
        <a:lstStyle/>
        <a:p>
          <a:endParaRPr lang="es-ES"/>
        </a:p>
      </dgm:t>
    </dgm:pt>
    <dgm:pt modelId="{42C447C8-4F69-4C0C-9D9C-83EA48512373}" type="pres">
      <dgm:prSet presAssocID="{D1CFE239-76FF-4AAC-A672-DFD0C0075B1D}" presName="Accent11" presStyleCnt="0"/>
      <dgm:spPr/>
      <dgm:t>
        <a:bodyPr/>
        <a:lstStyle/>
        <a:p>
          <a:endParaRPr lang="es-ES"/>
        </a:p>
      </dgm:t>
    </dgm:pt>
    <dgm:pt modelId="{1C3D2353-C31F-4AB5-B712-BB25A18D6C9D}" type="pres">
      <dgm:prSet presAssocID="{D1CFE239-76FF-4AAC-A672-DFD0C0075B1D}" presName="AccentHold3" presStyleLbl="node1" presStyleIdx="12" presStyleCnt="13"/>
      <dgm:spPr/>
      <dgm:t>
        <a:bodyPr/>
        <a:lstStyle/>
        <a:p>
          <a:endParaRPr lang="es-ES"/>
        </a:p>
      </dgm:t>
    </dgm:pt>
  </dgm:ptLst>
  <dgm:cxnLst>
    <dgm:cxn modelId="{81773F89-6693-4552-8592-4ECAB48199A1}" srcId="{D44C343D-589A-49FB-9C09-36ABAB565ABE}" destId="{A3BA4656-F3E9-4604-8DC2-20F0AE2371AD}" srcOrd="0" destOrd="0" parTransId="{7782F2AE-8913-4042-9E64-85D0F5BA3BA0}" sibTransId="{7D7D04D7-3DE1-4DFD-8647-60B3CFCF016C}"/>
    <dgm:cxn modelId="{9EF03804-5FEA-49FC-BD5B-FF82BD4F7D81}" type="presOf" srcId="{942F1393-E24C-40E2-A530-5BDA218F13C1}" destId="{D1815838-81FE-40BE-A807-6871CA288ADB}" srcOrd="0" destOrd="0" presId="urn:microsoft.com/office/officeart/2009/3/layout/CircleRelationship"/>
    <dgm:cxn modelId="{FC46C0F9-275B-4585-9926-E62FF4A350A3}" type="presOf" srcId="{D44C343D-589A-49FB-9C09-36ABAB565ABE}" destId="{6BFECF04-3702-44E8-8F7E-64942A7105B9}" srcOrd="0" destOrd="0" presId="urn:microsoft.com/office/officeart/2009/3/layout/CircleRelationship"/>
    <dgm:cxn modelId="{31FF5078-78D5-4A73-BE6A-4E3052D2B391}" type="presOf" srcId="{A3BA4656-F3E9-4604-8DC2-20F0AE2371AD}" destId="{FDBDF587-1AE1-409E-804F-7B743648C7EC}" srcOrd="0" destOrd="0" presId="urn:microsoft.com/office/officeart/2009/3/layout/CircleRelationship"/>
    <dgm:cxn modelId="{3004CED7-ECFD-4019-AC0D-2725FC094F0B}" srcId="{D44C343D-589A-49FB-9C09-36ABAB565ABE}" destId="{D1CFE239-76FF-4AAC-A672-DFD0C0075B1D}" srcOrd="1" destOrd="0" parTransId="{503DA999-AA59-43CE-A04A-65E06F6A0447}" sibTransId="{41F8EE2A-1B66-4DA3-B3DF-A01FAD322292}"/>
    <dgm:cxn modelId="{D18BFD9C-A235-483A-BFA9-54F956BC2727}" type="presOf" srcId="{D1CFE239-76FF-4AAC-A672-DFD0C0075B1D}" destId="{8E5AB71A-BF3C-4AAE-AD5E-19386F34A377}" srcOrd="0" destOrd="0" presId="urn:microsoft.com/office/officeart/2009/3/layout/CircleRelationship"/>
    <dgm:cxn modelId="{D66C2239-BCA5-4643-8D64-65DB31D5C8A3}" srcId="{942F1393-E24C-40E2-A530-5BDA218F13C1}" destId="{D44C343D-589A-49FB-9C09-36ABAB565ABE}" srcOrd="0" destOrd="0" parTransId="{7284FDD7-35BE-476D-AE84-B17FEE844B11}" sibTransId="{DF4B079B-18F4-4DF3-A2F3-8DB541A6776C}"/>
    <dgm:cxn modelId="{88DCA85F-EC7B-46DB-8490-7B1514CBC301}" type="presParOf" srcId="{D1815838-81FE-40BE-A807-6871CA288ADB}" destId="{6BFECF04-3702-44E8-8F7E-64942A7105B9}" srcOrd="0" destOrd="0" presId="urn:microsoft.com/office/officeart/2009/3/layout/CircleRelationship"/>
    <dgm:cxn modelId="{B6A2DDF1-AA97-4BAA-98C0-084FE9D27A9B}" type="presParOf" srcId="{D1815838-81FE-40BE-A807-6871CA288ADB}" destId="{38BFBE06-1AE0-43E9-9A56-A054C93C4A66}" srcOrd="1" destOrd="0" presId="urn:microsoft.com/office/officeart/2009/3/layout/CircleRelationship"/>
    <dgm:cxn modelId="{2A88EBDC-3D19-4CE7-B48D-7729A9190659}" type="presParOf" srcId="{D1815838-81FE-40BE-A807-6871CA288ADB}" destId="{86D25C73-3711-4247-B719-6A3E68EFBE6D}" srcOrd="2" destOrd="0" presId="urn:microsoft.com/office/officeart/2009/3/layout/CircleRelationship"/>
    <dgm:cxn modelId="{81595565-3204-4509-A804-2320A7A237D0}" type="presParOf" srcId="{D1815838-81FE-40BE-A807-6871CA288ADB}" destId="{A39ADF79-1025-47FE-BFD2-24AB6FA08F53}" srcOrd="3" destOrd="0" presId="urn:microsoft.com/office/officeart/2009/3/layout/CircleRelationship"/>
    <dgm:cxn modelId="{C281C5D3-4355-4D7B-8483-41DFE4D4E7CB}" type="presParOf" srcId="{D1815838-81FE-40BE-A807-6871CA288ADB}" destId="{2985F4E4-5318-46E4-ACF1-3C0A5536F974}" srcOrd="4" destOrd="0" presId="urn:microsoft.com/office/officeart/2009/3/layout/CircleRelationship"/>
    <dgm:cxn modelId="{36CC5F6B-E0B6-4F5C-A6D9-30DB2C93EE81}" type="presParOf" srcId="{D1815838-81FE-40BE-A807-6871CA288ADB}" destId="{54B2CF7C-F7B1-409C-9007-AA5C815117BD}" srcOrd="5" destOrd="0" presId="urn:microsoft.com/office/officeart/2009/3/layout/CircleRelationship"/>
    <dgm:cxn modelId="{F9623331-94EE-40A6-9F27-3875798DE841}" type="presParOf" srcId="{D1815838-81FE-40BE-A807-6871CA288ADB}" destId="{BB95725C-6989-4984-9454-95CC62701617}" srcOrd="6" destOrd="0" presId="urn:microsoft.com/office/officeart/2009/3/layout/CircleRelationship"/>
    <dgm:cxn modelId="{6C0B12DB-FC98-42BD-A7DA-7C7FAFB25142}" type="presParOf" srcId="{D1815838-81FE-40BE-A807-6871CA288ADB}" destId="{FDBDF587-1AE1-409E-804F-7B743648C7EC}" srcOrd="7" destOrd="0" presId="urn:microsoft.com/office/officeart/2009/3/layout/CircleRelationship"/>
    <dgm:cxn modelId="{7CFF2362-373C-4C09-B38D-69D43797B5DB}" type="presParOf" srcId="{D1815838-81FE-40BE-A807-6871CA288ADB}" destId="{3CBF44CA-A6C0-48AA-9A78-99BE03EB637D}" srcOrd="8" destOrd="0" presId="urn:microsoft.com/office/officeart/2009/3/layout/CircleRelationship"/>
    <dgm:cxn modelId="{9925C170-8591-4E16-8B19-34FE28B278DD}" type="presParOf" srcId="{3CBF44CA-A6C0-48AA-9A78-99BE03EB637D}" destId="{24F237A3-5D47-4E5B-A4CE-6BB7E1AF71CE}" srcOrd="0" destOrd="0" presId="urn:microsoft.com/office/officeart/2009/3/layout/CircleRelationship"/>
    <dgm:cxn modelId="{AF4F6942-355B-4F09-A3EF-6C39BB0E6D04}" type="presParOf" srcId="{D1815838-81FE-40BE-A807-6871CA288ADB}" destId="{1CA4EB08-7CDB-49DB-8172-B9AB5F8B6E89}" srcOrd="9" destOrd="0" presId="urn:microsoft.com/office/officeart/2009/3/layout/CircleRelationship"/>
    <dgm:cxn modelId="{597BD5A2-5B67-4B61-9106-2D91EDA70965}" type="presParOf" srcId="{1CA4EB08-7CDB-49DB-8172-B9AB5F8B6E89}" destId="{FC2F44AD-5765-4B93-B4E2-B26D2672E061}" srcOrd="0" destOrd="0" presId="urn:microsoft.com/office/officeart/2009/3/layout/CircleRelationship"/>
    <dgm:cxn modelId="{06CED0E4-4DD3-404C-9C90-51C97638D28E}" type="presParOf" srcId="{D1815838-81FE-40BE-A807-6871CA288ADB}" destId="{8E5AB71A-BF3C-4AAE-AD5E-19386F34A377}" srcOrd="10" destOrd="0" presId="urn:microsoft.com/office/officeart/2009/3/layout/CircleRelationship"/>
    <dgm:cxn modelId="{C6395ECE-6C46-40C7-B48B-ABC96E7DD6B7}" type="presParOf" srcId="{D1815838-81FE-40BE-A807-6871CA288ADB}" destId="{AD408200-7E01-4CD1-B192-BDB462671A74}" srcOrd="11" destOrd="0" presId="urn:microsoft.com/office/officeart/2009/3/layout/CircleRelationship"/>
    <dgm:cxn modelId="{0EC483A1-843D-467E-B022-3FF0BF50309F}" type="presParOf" srcId="{AD408200-7E01-4CD1-B192-BDB462671A74}" destId="{BA07B57D-7881-40D1-A7BC-7FF9D7E48A1C}" srcOrd="0" destOrd="0" presId="urn:microsoft.com/office/officeart/2009/3/layout/CircleRelationship"/>
    <dgm:cxn modelId="{09F94591-2EBC-4507-AE9E-D78B9E5C9E08}" type="presParOf" srcId="{D1815838-81FE-40BE-A807-6871CA288ADB}" destId="{DD6FEB36-4E3D-4914-8C6C-5CF442F56BF1}" srcOrd="12" destOrd="0" presId="urn:microsoft.com/office/officeart/2009/3/layout/CircleRelationship"/>
    <dgm:cxn modelId="{B3F36751-CD37-4C28-8685-BCAE61C8AB15}" type="presParOf" srcId="{DD6FEB36-4E3D-4914-8C6C-5CF442F56BF1}" destId="{945BF96B-E826-44A3-94FB-AA8527F02E91}" srcOrd="0" destOrd="0" presId="urn:microsoft.com/office/officeart/2009/3/layout/CircleRelationship"/>
    <dgm:cxn modelId="{7EF9ACDA-8B25-4650-8227-EB1235386878}" type="presParOf" srcId="{D1815838-81FE-40BE-A807-6871CA288ADB}" destId="{42C447C8-4F69-4C0C-9D9C-83EA48512373}" srcOrd="13" destOrd="0" presId="urn:microsoft.com/office/officeart/2009/3/layout/CircleRelationship"/>
    <dgm:cxn modelId="{307BB4C0-4E46-4834-9B0F-11A50E9AEB13}" type="presParOf" srcId="{42C447C8-4F69-4C0C-9D9C-83EA48512373}" destId="{1C3D2353-C31F-4AB5-B712-BB25A18D6C9D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5C17524-04CC-4BD6-B442-4A24EFB4A42A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29B1EFB4-8B09-4AE0-ABC6-4774DDEB2504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79DFAC-4890-4866-BF85-F791B8E50C61}" type="parTrans" cxnId="{6DFE834B-B9BC-4892-8EB9-3CD398480639}">
      <dgm:prSet/>
      <dgm:spPr/>
      <dgm:t>
        <a:bodyPr/>
        <a:lstStyle/>
        <a:p>
          <a:pPr algn="ctr"/>
          <a:endParaRPr lang="es-ES"/>
        </a:p>
      </dgm:t>
    </dgm:pt>
    <dgm:pt modelId="{50D37461-2E6A-4313-9DE2-89E22305E2CB}" type="sibTrans" cxnId="{6DFE834B-B9BC-4892-8EB9-3CD398480639}">
      <dgm:prSet/>
      <dgm:spPr/>
      <dgm:t>
        <a:bodyPr/>
        <a:lstStyle/>
        <a:p>
          <a:pPr algn="ctr"/>
          <a:endParaRPr lang="es-ES"/>
        </a:p>
      </dgm:t>
    </dgm:pt>
    <dgm:pt modelId="{73231452-4FD8-4534-9204-0149F34EC797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Conexión entre el entorno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B7C8A1-240B-408D-B400-6CB842AB0D50}" type="parTrans" cxnId="{CD6293AE-CAB9-4DB7-B8F3-95AAFC1F82FE}">
      <dgm:prSet/>
      <dgm:spPr/>
      <dgm:t>
        <a:bodyPr/>
        <a:lstStyle/>
        <a:p>
          <a:pPr algn="ctr"/>
          <a:endParaRPr lang="es-ES"/>
        </a:p>
      </dgm:t>
    </dgm:pt>
    <dgm:pt modelId="{6B9C7847-6645-47A5-AA24-30B1F947BD8D}" type="sibTrans" cxnId="{CD6293AE-CAB9-4DB7-B8F3-95AAFC1F82FE}">
      <dgm:prSet/>
      <dgm:spPr/>
      <dgm:t>
        <a:bodyPr/>
        <a:lstStyle/>
        <a:p>
          <a:pPr algn="ctr"/>
          <a:endParaRPr lang="es-ES"/>
        </a:p>
      </dgm:t>
    </dgm:pt>
    <dgm:pt modelId="{2BAA09C7-A9C8-4644-B112-25F021F04D82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1FA619-F821-4953-9404-72ADF8EF5164}" type="parTrans" cxnId="{D475F763-39CC-4A5B-86D9-366CCF775386}">
      <dgm:prSet/>
      <dgm:spPr/>
      <dgm:t>
        <a:bodyPr/>
        <a:lstStyle/>
        <a:p>
          <a:pPr algn="ctr"/>
          <a:endParaRPr lang="es-ES"/>
        </a:p>
      </dgm:t>
    </dgm:pt>
    <dgm:pt modelId="{4AF5E125-5254-488A-BABC-DA091812FF19}" type="sibTrans" cxnId="{D475F763-39CC-4A5B-86D9-366CCF775386}">
      <dgm:prSet/>
      <dgm:spPr/>
      <dgm:t>
        <a:bodyPr/>
        <a:lstStyle/>
        <a:p>
          <a:pPr algn="ctr"/>
          <a:endParaRPr lang="es-ES"/>
        </a:p>
      </dgm:t>
    </dgm:pt>
    <dgm:pt modelId="{41445E91-F82F-4129-9CE2-519151FB4522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</a:rPr>
            <a:t>Capacidad productiva de la empresa</a:t>
          </a:r>
          <a:endParaRPr lang="es-ES" b="1" dirty="0">
            <a:solidFill>
              <a:schemeClr val="tx1"/>
            </a:solidFill>
          </a:endParaRPr>
        </a:p>
      </dgm:t>
    </dgm:pt>
    <dgm:pt modelId="{2CB9EA5B-C340-451F-95A3-A0903E7BC143}" type="parTrans" cxnId="{A8DDB210-9144-44C7-BBAC-F3FFB3CF4663}">
      <dgm:prSet/>
      <dgm:spPr/>
      <dgm:t>
        <a:bodyPr/>
        <a:lstStyle/>
        <a:p>
          <a:pPr algn="ctr"/>
          <a:endParaRPr lang="es-ES"/>
        </a:p>
      </dgm:t>
    </dgm:pt>
    <dgm:pt modelId="{67219C13-6610-482D-9E0B-23BA04733BFA}" type="sibTrans" cxnId="{A8DDB210-9144-44C7-BBAC-F3FFB3CF4663}">
      <dgm:prSet/>
      <dgm:spPr/>
      <dgm:t>
        <a:bodyPr/>
        <a:lstStyle/>
        <a:p>
          <a:pPr algn="ctr"/>
          <a:endParaRPr lang="es-ES"/>
        </a:p>
      </dgm:t>
    </dgm:pt>
    <dgm:pt modelId="{C2CC5A88-071D-44AA-BC7B-F3BC8957D2A7}" type="pres">
      <dgm:prSet presAssocID="{95C17524-04CC-4BD6-B442-4A24EFB4A42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2AA093-DEBE-476D-8EB8-AF45B6CA895B}" type="pres">
      <dgm:prSet presAssocID="{29B1EFB4-8B09-4AE0-ABC6-4774DDEB2504}" presName="centerShape" presStyleLbl="node0" presStyleIdx="0" presStyleCnt="1"/>
      <dgm:spPr/>
      <dgm:t>
        <a:bodyPr/>
        <a:lstStyle/>
        <a:p>
          <a:endParaRPr lang="es-ES"/>
        </a:p>
      </dgm:t>
    </dgm:pt>
    <dgm:pt modelId="{DE2C2443-E307-4032-8A8E-3788D99ED1F5}" type="pres">
      <dgm:prSet presAssocID="{91B7C8A1-240B-408D-B400-6CB842AB0D50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84FCCC1E-17D2-43E3-9454-9C18829448E6}" type="pres">
      <dgm:prSet presAssocID="{73231452-4FD8-4534-9204-0149F34EC79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98A9D9-FEA8-495C-9DFD-850028BA0577}" type="pres">
      <dgm:prSet presAssocID="{F71FA619-F821-4953-9404-72ADF8EF5164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A01DDA21-B896-4D80-90ED-D281EC5F75EF}" type="pres">
      <dgm:prSet presAssocID="{2BAA09C7-A9C8-4644-B112-25F021F04D82}" presName="node" presStyleLbl="node1" presStyleIdx="1" presStyleCnt="3" custRadScaleRad="100016" custRadScaleInc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E2FC16-534E-45BD-8381-FAA2BCB7F9C5}" type="pres">
      <dgm:prSet presAssocID="{2CB9EA5B-C340-451F-95A3-A0903E7BC143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51AF5FD6-3497-4B64-A16C-9EE7C9868117}" type="pres">
      <dgm:prSet presAssocID="{41445E91-F82F-4129-9CE2-519151FB452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DFE834B-B9BC-4892-8EB9-3CD398480639}" srcId="{95C17524-04CC-4BD6-B442-4A24EFB4A42A}" destId="{29B1EFB4-8B09-4AE0-ABC6-4774DDEB2504}" srcOrd="0" destOrd="0" parTransId="{1B79DFAC-4890-4866-BF85-F791B8E50C61}" sibTransId="{50D37461-2E6A-4313-9DE2-89E22305E2CB}"/>
    <dgm:cxn modelId="{2BAB5100-9CDC-4B59-9DD1-D16E461948EC}" type="presOf" srcId="{73231452-4FD8-4534-9204-0149F34EC797}" destId="{84FCCC1E-17D2-43E3-9454-9C18829448E6}" srcOrd="0" destOrd="0" presId="urn:microsoft.com/office/officeart/2005/8/layout/radial4"/>
    <dgm:cxn modelId="{CD6293AE-CAB9-4DB7-B8F3-95AAFC1F82FE}" srcId="{29B1EFB4-8B09-4AE0-ABC6-4774DDEB2504}" destId="{73231452-4FD8-4534-9204-0149F34EC797}" srcOrd="0" destOrd="0" parTransId="{91B7C8A1-240B-408D-B400-6CB842AB0D50}" sibTransId="{6B9C7847-6645-47A5-AA24-30B1F947BD8D}"/>
    <dgm:cxn modelId="{CE12F561-DB12-42D2-A466-672D6BC5FB0E}" type="presOf" srcId="{95C17524-04CC-4BD6-B442-4A24EFB4A42A}" destId="{C2CC5A88-071D-44AA-BC7B-F3BC8957D2A7}" srcOrd="0" destOrd="0" presId="urn:microsoft.com/office/officeart/2005/8/layout/radial4"/>
    <dgm:cxn modelId="{D475F763-39CC-4A5B-86D9-366CCF775386}" srcId="{29B1EFB4-8B09-4AE0-ABC6-4774DDEB2504}" destId="{2BAA09C7-A9C8-4644-B112-25F021F04D82}" srcOrd="1" destOrd="0" parTransId="{F71FA619-F821-4953-9404-72ADF8EF5164}" sibTransId="{4AF5E125-5254-488A-BABC-DA091812FF19}"/>
    <dgm:cxn modelId="{E7BE64E2-0C9D-4852-8AE9-DE2591D4E357}" type="presOf" srcId="{2CB9EA5B-C340-451F-95A3-A0903E7BC143}" destId="{B9E2FC16-534E-45BD-8381-FAA2BCB7F9C5}" srcOrd="0" destOrd="0" presId="urn:microsoft.com/office/officeart/2005/8/layout/radial4"/>
    <dgm:cxn modelId="{A8DDB210-9144-44C7-BBAC-F3FFB3CF4663}" srcId="{29B1EFB4-8B09-4AE0-ABC6-4774DDEB2504}" destId="{41445E91-F82F-4129-9CE2-519151FB4522}" srcOrd="2" destOrd="0" parTransId="{2CB9EA5B-C340-451F-95A3-A0903E7BC143}" sibTransId="{67219C13-6610-482D-9E0B-23BA04733BFA}"/>
    <dgm:cxn modelId="{16BB4C21-9301-432A-A402-81D527DEE3A4}" type="presOf" srcId="{29B1EFB4-8B09-4AE0-ABC6-4774DDEB2504}" destId="{202AA093-DEBE-476D-8EB8-AF45B6CA895B}" srcOrd="0" destOrd="0" presId="urn:microsoft.com/office/officeart/2005/8/layout/radial4"/>
    <dgm:cxn modelId="{87455261-433F-4FE6-BC99-F8F3DE729572}" type="presOf" srcId="{41445E91-F82F-4129-9CE2-519151FB4522}" destId="{51AF5FD6-3497-4B64-A16C-9EE7C9868117}" srcOrd="0" destOrd="0" presId="urn:microsoft.com/office/officeart/2005/8/layout/radial4"/>
    <dgm:cxn modelId="{819BA1D1-EACE-45AD-8D75-50B62B7392E1}" type="presOf" srcId="{91B7C8A1-240B-408D-B400-6CB842AB0D50}" destId="{DE2C2443-E307-4032-8A8E-3788D99ED1F5}" srcOrd="0" destOrd="0" presId="urn:microsoft.com/office/officeart/2005/8/layout/radial4"/>
    <dgm:cxn modelId="{B2B30B7D-5062-4778-A659-09DBB57A3361}" type="presOf" srcId="{F71FA619-F821-4953-9404-72ADF8EF5164}" destId="{2398A9D9-FEA8-495C-9DFD-850028BA0577}" srcOrd="0" destOrd="0" presId="urn:microsoft.com/office/officeart/2005/8/layout/radial4"/>
    <dgm:cxn modelId="{B078E0D4-8A61-411F-AC40-405CC38FB86D}" type="presOf" srcId="{2BAA09C7-A9C8-4644-B112-25F021F04D82}" destId="{A01DDA21-B896-4D80-90ED-D281EC5F75EF}" srcOrd="0" destOrd="0" presId="urn:microsoft.com/office/officeart/2005/8/layout/radial4"/>
    <dgm:cxn modelId="{AC197BCC-5EA4-4B5A-BD4C-578FDBD5389E}" type="presParOf" srcId="{C2CC5A88-071D-44AA-BC7B-F3BC8957D2A7}" destId="{202AA093-DEBE-476D-8EB8-AF45B6CA895B}" srcOrd="0" destOrd="0" presId="urn:microsoft.com/office/officeart/2005/8/layout/radial4"/>
    <dgm:cxn modelId="{F0727A1E-B8A8-4A13-9345-9599686E7EA9}" type="presParOf" srcId="{C2CC5A88-071D-44AA-BC7B-F3BC8957D2A7}" destId="{DE2C2443-E307-4032-8A8E-3788D99ED1F5}" srcOrd="1" destOrd="0" presId="urn:microsoft.com/office/officeart/2005/8/layout/radial4"/>
    <dgm:cxn modelId="{C1993269-D006-45CF-826E-079B34180EAB}" type="presParOf" srcId="{C2CC5A88-071D-44AA-BC7B-F3BC8957D2A7}" destId="{84FCCC1E-17D2-43E3-9454-9C18829448E6}" srcOrd="2" destOrd="0" presId="urn:microsoft.com/office/officeart/2005/8/layout/radial4"/>
    <dgm:cxn modelId="{BADB3578-1CE0-4FAF-A48C-16F192977B4E}" type="presParOf" srcId="{C2CC5A88-071D-44AA-BC7B-F3BC8957D2A7}" destId="{2398A9D9-FEA8-495C-9DFD-850028BA0577}" srcOrd="3" destOrd="0" presId="urn:microsoft.com/office/officeart/2005/8/layout/radial4"/>
    <dgm:cxn modelId="{88746366-072D-4C4D-8FE7-E0C581A03B90}" type="presParOf" srcId="{C2CC5A88-071D-44AA-BC7B-F3BC8957D2A7}" destId="{A01DDA21-B896-4D80-90ED-D281EC5F75EF}" srcOrd="4" destOrd="0" presId="urn:microsoft.com/office/officeart/2005/8/layout/radial4"/>
    <dgm:cxn modelId="{CCC458E7-B675-4B1C-AA2F-42F2B596220A}" type="presParOf" srcId="{C2CC5A88-071D-44AA-BC7B-F3BC8957D2A7}" destId="{B9E2FC16-534E-45BD-8381-FAA2BCB7F9C5}" srcOrd="5" destOrd="0" presId="urn:microsoft.com/office/officeart/2005/8/layout/radial4"/>
    <dgm:cxn modelId="{62FE2D63-6D6D-4003-9B2D-3588A28C9BF2}" type="presParOf" srcId="{C2CC5A88-071D-44AA-BC7B-F3BC8957D2A7}" destId="{51AF5FD6-3497-4B64-A16C-9EE7C986811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B568A68B-81CE-40FF-8F58-22F62C0B2C03}" type="doc">
      <dgm:prSet loTypeId="urn:microsoft.com/office/officeart/2005/8/layout/radial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19A1168D-7CC6-4BD8-82DC-6E9775FD98A2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840C0B-9441-4A32-94B6-E5A4D003B00F}" type="parTrans" cxnId="{36600ABD-F310-4238-86F6-502A1705C2E1}">
      <dgm:prSet/>
      <dgm:spPr/>
      <dgm:t>
        <a:bodyPr/>
        <a:lstStyle/>
        <a:p>
          <a:pPr algn="ctr"/>
          <a:endParaRPr lang="es-ES"/>
        </a:p>
      </dgm:t>
    </dgm:pt>
    <dgm:pt modelId="{1FD62152-F0D9-4D97-804D-7814CC7F86EA}" type="sibTrans" cxnId="{36600ABD-F310-4238-86F6-502A1705C2E1}">
      <dgm:prSet/>
      <dgm:spPr/>
      <dgm:t>
        <a:bodyPr/>
        <a:lstStyle/>
        <a:p>
          <a:pPr algn="ctr"/>
          <a:endParaRPr lang="es-ES"/>
        </a:p>
      </dgm:t>
    </dgm:pt>
    <dgm:pt modelId="{D205FE37-9CD9-4744-8C0F-98E8E02A1D43}">
      <dgm:prSet phldrT="[Texto]" custT="1"/>
      <dgm:spPr/>
      <dgm:t>
        <a:bodyPr/>
        <a:lstStyle/>
        <a:p>
          <a:pPr algn="ctr"/>
          <a:r>
            <a:rPr lang="es-ES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Campo directivo </a:t>
          </a:r>
          <a:endParaRPr lang="es-ES" sz="2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C1F038-473C-4DB3-871C-C65B02258FE2}" type="parTrans" cxnId="{D3378ECE-0985-4A41-8ED1-E6A9DC4F1CA3}">
      <dgm:prSet/>
      <dgm:spPr/>
      <dgm:t>
        <a:bodyPr/>
        <a:lstStyle/>
        <a:p>
          <a:pPr algn="ctr"/>
          <a:endParaRPr lang="es-ES"/>
        </a:p>
      </dgm:t>
    </dgm:pt>
    <dgm:pt modelId="{9956CA31-F60E-4A8D-9D40-463AA243F9DE}" type="sibTrans" cxnId="{D3378ECE-0985-4A41-8ED1-E6A9DC4F1CA3}">
      <dgm:prSet/>
      <dgm:spPr/>
      <dgm:t>
        <a:bodyPr/>
        <a:lstStyle/>
        <a:p>
          <a:pPr algn="ctr"/>
          <a:endParaRPr lang="es-ES"/>
        </a:p>
      </dgm:t>
    </dgm:pt>
    <dgm:pt modelId="{14873ED5-5633-4CDF-83E2-D61E6EBA3B7E}">
      <dgm:prSet phldrT="[Texto]" custT="1"/>
      <dgm:spPr/>
      <dgm:t>
        <a:bodyPr/>
        <a:lstStyle/>
        <a:p>
          <a:pPr algn="ctr"/>
          <a:r>
            <a:rPr lang="es-ES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Relaciona el proceso productivo </a:t>
          </a:r>
          <a:endParaRPr lang="es-ES" sz="2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66CCAA-6785-48DE-BA48-9B63A4901BC1}" type="parTrans" cxnId="{4D3475F0-1BB5-4E40-833F-1A222B004DC5}">
      <dgm:prSet/>
      <dgm:spPr/>
      <dgm:t>
        <a:bodyPr/>
        <a:lstStyle/>
        <a:p>
          <a:pPr algn="ctr"/>
          <a:endParaRPr lang="es-ES"/>
        </a:p>
      </dgm:t>
    </dgm:pt>
    <dgm:pt modelId="{7D6F21F1-6E15-452D-987A-5466AD971679}" type="sibTrans" cxnId="{4D3475F0-1BB5-4E40-833F-1A222B004DC5}">
      <dgm:prSet/>
      <dgm:spPr/>
      <dgm:t>
        <a:bodyPr/>
        <a:lstStyle/>
        <a:p>
          <a:pPr algn="ctr"/>
          <a:endParaRPr lang="es-ES"/>
        </a:p>
      </dgm:t>
    </dgm:pt>
    <dgm:pt modelId="{66896D4B-667B-4DD2-9D1C-D2A9AACA5020}" type="pres">
      <dgm:prSet presAssocID="{B568A68B-81CE-40FF-8F58-22F62C0B2C0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2D61934-8B5C-48E5-BF52-47CFBA67D40A}" type="pres">
      <dgm:prSet presAssocID="{19A1168D-7CC6-4BD8-82DC-6E9775FD98A2}" presName="centerShape" presStyleLbl="node0" presStyleIdx="0" presStyleCnt="1"/>
      <dgm:spPr/>
      <dgm:t>
        <a:bodyPr/>
        <a:lstStyle/>
        <a:p>
          <a:endParaRPr lang="es-ES"/>
        </a:p>
      </dgm:t>
    </dgm:pt>
    <dgm:pt modelId="{ED45163C-A884-4FC5-B9DC-41FD7ECA30B2}" type="pres">
      <dgm:prSet presAssocID="{C7C1F038-473C-4DB3-871C-C65B02258FE2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F090F539-F576-48B7-AFDA-74ECB3B2373C}" type="pres">
      <dgm:prSet presAssocID="{D205FE37-9CD9-4744-8C0F-98E8E02A1D4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D7AD88-0E90-4F7C-966C-41BEBED18307}" type="pres">
      <dgm:prSet presAssocID="{8666CCAA-6785-48DE-BA48-9B63A4901BC1}" presName="parTrans" presStyleLbl="bgSibTrans2D1" presStyleIdx="1" presStyleCnt="2"/>
      <dgm:spPr/>
      <dgm:t>
        <a:bodyPr/>
        <a:lstStyle/>
        <a:p>
          <a:endParaRPr lang="es-ES"/>
        </a:p>
      </dgm:t>
    </dgm:pt>
    <dgm:pt modelId="{AD9353C4-A7EC-4755-BB6A-350DF1E4F4FF}" type="pres">
      <dgm:prSet presAssocID="{14873ED5-5633-4CDF-83E2-D61E6EBA3B7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D3475F0-1BB5-4E40-833F-1A222B004DC5}" srcId="{19A1168D-7CC6-4BD8-82DC-6E9775FD98A2}" destId="{14873ED5-5633-4CDF-83E2-D61E6EBA3B7E}" srcOrd="1" destOrd="0" parTransId="{8666CCAA-6785-48DE-BA48-9B63A4901BC1}" sibTransId="{7D6F21F1-6E15-452D-987A-5466AD971679}"/>
    <dgm:cxn modelId="{743F80E3-EBAA-4E20-8F9E-9CA7361C39E0}" type="presOf" srcId="{8666CCAA-6785-48DE-BA48-9B63A4901BC1}" destId="{F9D7AD88-0E90-4F7C-966C-41BEBED18307}" srcOrd="0" destOrd="0" presId="urn:microsoft.com/office/officeart/2005/8/layout/radial4"/>
    <dgm:cxn modelId="{CA2FB036-BA2D-408B-A38D-3FF5BE14315E}" type="presOf" srcId="{B568A68B-81CE-40FF-8F58-22F62C0B2C03}" destId="{66896D4B-667B-4DD2-9D1C-D2A9AACA5020}" srcOrd="0" destOrd="0" presId="urn:microsoft.com/office/officeart/2005/8/layout/radial4"/>
    <dgm:cxn modelId="{E5E27056-3B39-4606-8CF1-821B4FCEA342}" type="presOf" srcId="{D205FE37-9CD9-4744-8C0F-98E8E02A1D43}" destId="{F090F539-F576-48B7-AFDA-74ECB3B2373C}" srcOrd="0" destOrd="0" presId="urn:microsoft.com/office/officeart/2005/8/layout/radial4"/>
    <dgm:cxn modelId="{9C81B261-653F-4A43-A524-189EB14DCD4E}" type="presOf" srcId="{C7C1F038-473C-4DB3-871C-C65B02258FE2}" destId="{ED45163C-A884-4FC5-B9DC-41FD7ECA30B2}" srcOrd="0" destOrd="0" presId="urn:microsoft.com/office/officeart/2005/8/layout/radial4"/>
    <dgm:cxn modelId="{D3378ECE-0985-4A41-8ED1-E6A9DC4F1CA3}" srcId="{19A1168D-7CC6-4BD8-82DC-6E9775FD98A2}" destId="{D205FE37-9CD9-4744-8C0F-98E8E02A1D43}" srcOrd="0" destOrd="0" parTransId="{C7C1F038-473C-4DB3-871C-C65B02258FE2}" sibTransId="{9956CA31-F60E-4A8D-9D40-463AA243F9DE}"/>
    <dgm:cxn modelId="{0289F40B-F04E-4444-88E4-77A363B54419}" type="presOf" srcId="{19A1168D-7CC6-4BD8-82DC-6E9775FD98A2}" destId="{62D61934-8B5C-48E5-BF52-47CFBA67D40A}" srcOrd="0" destOrd="0" presId="urn:microsoft.com/office/officeart/2005/8/layout/radial4"/>
    <dgm:cxn modelId="{36600ABD-F310-4238-86F6-502A1705C2E1}" srcId="{B568A68B-81CE-40FF-8F58-22F62C0B2C03}" destId="{19A1168D-7CC6-4BD8-82DC-6E9775FD98A2}" srcOrd="0" destOrd="0" parTransId="{FE840C0B-9441-4A32-94B6-E5A4D003B00F}" sibTransId="{1FD62152-F0D9-4D97-804D-7814CC7F86EA}"/>
    <dgm:cxn modelId="{0680258B-A10C-4A87-A786-2D4578FDC3B1}" type="presOf" srcId="{14873ED5-5633-4CDF-83E2-D61E6EBA3B7E}" destId="{AD9353C4-A7EC-4755-BB6A-350DF1E4F4FF}" srcOrd="0" destOrd="0" presId="urn:microsoft.com/office/officeart/2005/8/layout/radial4"/>
    <dgm:cxn modelId="{A62C2BA2-BE18-4CE7-997A-BA8AE9000119}" type="presParOf" srcId="{66896D4B-667B-4DD2-9D1C-D2A9AACA5020}" destId="{62D61934-8B5C-48E5-BF52-47CFBA67D40A}" srcOrd="0" destOrd="0" presId="urn:microsoft.com/office/officeart/2005/8/layout/radial4"/>
    <dgm:cxn modelId="{BC822654-2D06-451A-B8A6-9DD4815BD7FA}" type="presParOf" srcId="{66896D4B-667B-4DD2-9D1C-D2A9AACA5020}" destId="{ED45163C-A884-4FC5-B9DC-41FD7ECA30B2}" srcOrd="1" destOrd="0" presId="urn:microsoft.com/office/officeart/2005/8/layout/radial4"/>
    <dgm:cxn modelId="{EC03320D-A7EC-4565-9728-33C4471101AB}" type="presParOf" srcId="{66896D4B-667B-4DD2-9D1C-D2A9AACA5020}" destId="{F090F539-F576-48B7-AFDA-74ECB3B2373C}" srcOrd="2" destOrd="0" presId="urn:microsoft.com/office/officeart/2005/8/layout/radial4"/>
    <dgm:cxn modelId="{6A9E01D2-31FF-4C9E-A3BB-42B3789A54ED}" type="presParOf" srcId="{66896D4B-667B-4DD2-9D1C-D2A9AACA5020}" destId="{F9D7AD88-0E90-4F7C-966C-41BEBED18307}" srcOrd="3" destOrd="0" presId="urn:microsoft.com/office/officeart/2005/8/layout/radial4"/>
    <dgm:cxn modelId="{38D19755-9939-4C35-84BF-FEFC5AC374C9}" type="presParOf" srcId="{66896D4B-667B-4DD2-9D1C-D2A9AACA5020}" destId="{AD9353C4-A7EC-4755-BB6A-350DF1E4F4FF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AF0812F-6A7F-4422-8BFC-2CB94CAA26FD}" type="doc">
      <dgm:prSet loTypeId="urn:microsoft.com/office/officeart/2005/8/layout/radial4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0FF9E19-3B65-4DCC-BE17-E6E61A243CAD}">
      <dgm:prSet phldrT="[Texto]"/>
      <dgm:spPr/>
      <dgm:t>
        <a:bodyPr/>
        <a:lstStyle/>
        <a:p>
          <a:pPr algn="ctr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8BC012-F3E9-4957-8A8D-D3BEF6217F23}" type="parTrans" cxnId="{8F6ACA60-AFC8-4511-AE0C-DBD6C64A0020}">
      <dgm:prSet/>
      <dgm:spPr/>
      <dgm:t>
        <a:bodyPr/>
        <a:lstStyle/>
        <a:p>
          <a:pPr algn="ctr"/>
          <a:endParaRPr lang="es-ES"/>
        </a:p>
      </dgm:t>
    </dgm:pt>
    <dgm:pt modelId="{043576D3-BDAF-42A8-BB56-6155B32CA1B2}" type="sibTrans" cxnId="{8F6ACA60-AFC8-4511-AE0C-DBD6C64A0020}">
      <dgm:prSet/>
      <dgm:spPr/>
      <dgm:t>
        <a:bodyPr/>
        <a:lstStyle/>
        <a:p>
          <a:pPr algn="ctr"/>
          <a:endParaRPr lang="es-ES"/>
        </a:p>
      </dgm:t>
    </dgm:pt>
    <dgm:pt modelId="{A6B680DB-9371-4993-B39D-5DE2EBDA07DE}">
      <dgm:prSet phldrT="[Texto]" custT="1"/>
      <dgm:spPr/>
      <dgm:t>
        <a:bodyPr/>
        <a:lstStyle/>
        <a:p>
          <a:pPr algn="ctr"/>
          <a:r>
            <a:rPr lang="es-ES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Utilización eficiente de las </a:t>
          </a:r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capacidades</a:t>
          </a:r>
          <a:r>
            <a:rPr lang="es-ES" sz="2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2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E74155-3377-4804-9A58-FEE37A70F03A}" type="parTrans" cxnId="{333CD632-A6D3-4C48-BFBC-AD63A8749ECF}">
      <dgm:prSet/>
      <dgm:spPr/>
      <dgm:t>
        <a:bodyPr/>
        <a:lstStyle/>
        <a:p>
          <a:pPr algn="ctr"/>
          <a:endParaRPr lang="es-ES"/>
        </a:p>
      </dgm:t>
    </dgm:pt>
    <dgm:pt modelId="{39566372-CE2F-4B9A-8C29-24DA9AF6CD27}" type="sibTrans" cxnId="{333CD632-A6D3-4C48-BFBC-AD63A8749ECF}">
      <dgm:prSet/>
      <dgm:spPr/>
      <dgm:t>
        <a:bodyPr/>
        <a:lstStyle/>
        <a:p>
          <a:pPr algn="ctr"/>
          <a:endParaRPr lang="es-ES"/>
        </a:p>
      </dgm:t>
    </dgm:pt>
    <dgm:pt modelId="{07628932-6844-46C0-8EB4-EBBE94EF2B1D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Calidades</a:t>
          </a:r>
          <a:r>
            <a:rPr lang="es-ES" sz="3200" dirty="0" smtClean="0"/>
            <a:t> </a:t>
          </a:r>
          <a:endParaRPr lang="es-ES" sz="3200" dirty="0"/>
        </a:p>
      </dgm:t>
    </dgm:pt>
    <dgm:pt modelId="{D03B9A3E-EA23-4D14-B057-819D53EFC370}" type="parTrans" cxnId="{F59A00FA-D07E-4856-B278-6FCB71548195}">
      <dgm:prSet/>
      <dgm:spPr/>
      <dgm:t>
        <a:bodyPr/>
        <a:lstStyle/>
        <a:p>
          <a:pPr algn="ctr"/>
          <a:endParaRPr lang="es-ES"/>
        </a:p>
      </dgm:t>
    </dgm:pt>
    <dgm:pt modelId="{A84B590D-AFDC-4F8A-99A2-55FE01A24BFD}" type="sibTrans" cxnId="{F59A00FA-D07E-4856-B278-6FCB71548195}">
      <dgm:prSet/>
      <dgm:spPr/>
      <dgm:t>
        <a:bodyPr/>
        <a:lstStyle/>
        <a:p>
          <a:pPr algn="ctr"/>
          <a:endParaRPr lang="es-ES"/>
        </a:p>
      </dgm:t>
    </dgm:pt>
    <dgm:pt modelId="{E860CB17-C789-4497-A2CE-E46AE7EEC48B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Sistema productivo de la empresa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9AA170-027E-4962-A830-3E967823F7BC}" type="parTrans" cxnId="{9103DC69-E6AA-48C8-BF99-76F4E972FFFF}">
      <dgm:prSet/>
      <dgm:spPr/>
      <dgm:t>
        <a:bodyPr/>
        <a:lstStyle/>
        <a:p>
          <a:pPr algn="ctr"/>
          <a:endParaRPr lang="es-ES"/>
        </a:p>
      </dgm:t>
    </dgm:pt>
    <dgm:pt modelId="{1ED56D2F-EAA1-4E56-8D80-D83BDBF3FC81}" type="sibTrans" cxnId="{9103DC69-E6AA-48C8-BF99-76F4E972FFFF}">
      <dgm:prSet/>
      <dgm:spPr/>
      <dgm:t>
        <a:bodyPr/>
        <a:lstStyle/>
        <a:p>
          <a:pPr algn="ctr"/>
          <a:endParaRPr lang="es-ES"/>
        </a:p>
      </dgm:t>
    </dgm:pt>
    <dgm:pt modelId="{437E7ACE-D58C-4023-8AE3-600B5C9F2E5C}" type="pres">
      <dgm:prSet presAssocID="{7AF0812F-6A7F-4422-8BFC-2CB94CAA26F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E111C47-75DA-46F7-9666-57840EF2CC3B}" type="pres">
      <dgm:prSet presAssocID="{A0FF9E19-3B65-4DCC-BE17-E6E61A243CAD}" presName="centerShape" presStyleLbl="node0" presStyleIdx="0" presStyleCnt="1"/>
      <dgm:spPr/>
      <dgm:t>
        <a:bodyPr/>
        <a:lstStyle/>
        <a:p>
          <a:endParaRPr lang="es-ES"/>
        </a:p>
      </dgm:t>
    </dgm:pt>
    <dgm:pt modelId="{22E02D05-1EFF-462C-B251-77949A600753}" type="pres">
      <dgm:prSet presAssocID="{D9E74155-3377-4804-9A58-FEE37A70F03A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E3D92923-B06E-442D-A9DC-6AFD70292C6E}" type="pres">
      <dgm:prSet presAssocID="{A6B680DB-9371-4993-B39D-5DE2EBDA07D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6A6F7A-87CB-4FC2-8456-0A7FEE8C60A6}" type="pres">
      <dgm:prSet presAssocID="{D03B9A3E-EA23-4D14-B057-819D53EFC370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B1DFB3C7-CB68-4D63-8D05-399BEEBD922B}" type="pres">
      <dgm:prSet presAssocID="{07628932-6844-46C0-8EB4-EBBE94EF2B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B95B80-3EA9-4313-A8ED-DF02AE8CAE82}" type="pres">
      <dgm:prSet presAssocID="{8C9AA170-027E-4962-A830-3E967823F7BC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BEE42708-0024-48DE-BED2-EF7EA7B65A4A}" type="pres">
      <dgm:prSet presAssocID="{E860CB17-C789-4497-A2CE-E46AE7EEC48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D309F08-0D0F-4829-AB07-B2D0DCAA29C1}" type="presOf" srcId="{7AF0812F-6A7F-4422-8BFC-2CB94CAA26FD}" destId="{437E7ACE-D58C-4023-8AE3-600B5C9F2E5C}" srcOrd="0" destOrd="0" presId="urn:microsoft.com/office/officeart/2005/8/layout/radial4"/>
    <dgm:cxn modelId="{8F6ACA60-AFC8-4511-AE0C-DBD6C64A0020}" srcId="{7AF0812F-6A7F-4422-8BFC-2CB94CAA26FD}" destId="{A0FF9E19-3B65-4DCC-BE17-E6E61A243CAD}" srcOrd="0" destOrd="0" parTransId="{F48BC012-F3E9-4957-8A8D-D3BEF6217F23}" sibTransId="{043576D3-BDAF-42A8-BB56-6155B32CA1B2}"/>
    <dgm:cxn modelId="{D9228C4F-6E64-4936-9A99-06EF74B51364}" type="presOf" srcId="{A0FF9E19-3B65-4DCC-BE17-E6E61A243CAD}" destId="{0E111C47-75DA-46F7-9666-57840EF2CC3B}" srcOrd="0" destOrd="0" presId="urn:microsoft.com/office/officeart/2005/8/layout/radial4"/>
    <dgm:cxn modelId="{B3B4FB67-AC45-430C-A350-499A831CBC23}" type="presOf" srcId="{07628932-6844-46C0-8EB4-EBBE94EF2B1D}" destId="{B1DFB3C7-CB68-4D63-8D05-399BEEBD922B}" srcOrd="0" destOrd="0" presId="urn:microsoft.com/office/officeart/2005/8/layout/radial4"/>
    <dgm:cxn modelId="{333CD632-A6D3-4C48-BFBC-AD63A8749ECF}" srcId="{A0FF9E19-3B65-4DCC-BE17-E6E61A243CAD}" destId="{A6B680DB-9371-4993-B39D-5DE2EBDA07DE}" srcOrd="0" destOrd="0" parTransId="{D9E74155-3377-4804-9A58-FEE37A70F03A}" sibTransId="{39566372-CE2F-4B9A-8C29-24DA9AF6CD27}"/>
    <dgm:cxn modelId="{644AE7D4-379E-4A1A-A7BB-1F8042E971F7}" type="presOf" srcId="{D9E74155-3377-4804-9A58-FEE37A70F03A}" destId="{22E02D05-1EFF-462C-B251-77949A600753}" srcOrd="0" destOrd="0" presId="urn:microsoft.com/office/officeart/2005/8/layout/radial4"/>
    <dgm:cxn modelId="{9103DC69-E6AA-48C8-BF99-76F4E972FFFF}" srcId="{A0FF9E19-3B65-4DCC-BE17-E6E61A243CAD}" destId="{E860CB17-C789-4497-A2CE-E46AE7EEC48B}" srcOrd="2" destOrd="0" parTransId="{8C9AA170-027E-4962-A830-3E967823F7BC}" sibTransId="{1ED56D2F-EAA1-4E56-8D80-D83BDBF3FC81}"/>
    <dgm:cxn modelId="{F59A00FA-D07E-4856-B278-6FCB71548195}" srcId="{A0FF9E19-3B65-4DCC-BE17-E6E61A243CAD}" destId="{07628932-6844-46C0-8EB4-EBBE94EF2B1D}" srcOrd="1" destOrd="0" parTransId="{D03B9A3E-EA23-4D14-B057-819D53EFC370}" sibTransId="{A84B590D-AFDC-4F8A-99A2-55FE01A24BFD}"/>
    <dgm:cxn modelId="{9C5CED2E-3360-4A82-BEC4-C4347295E4D4}" type="presOf" srcId="{8C9AA170-027E-4962-A830-3E967823F7BC}" destId="{0EB95B80-3EA9-4313-A8ED-DF02AE8CAE82}" srcOrd="0" destOrd="0" presId="urn:microsoft.com/office/officeart/2005/8/layout/radial4"/>
    <dgm:cxn modelId="{BB314384-8A2A-4F51-B196-AB73F63967EB}" type="presOf" srcId="{A6B680DB-9371-4993-B39D-5DE2EBDA07DE}" destId="{E3D92923-B06E-442D-A9DC-6AFD70292C6E}" srcOrd="0" destOrd="0" presId="urn:microsoft.com/office/officeart/2005/8/layout/radial4"/>
    <dgm:cxn modelId="{600676F1-0845-4EBA-9CCA-005C4D64E8C3}" type="presOf" srcId="{D03B9A3E-EA23-4D14-B057-819D53EFC370}" destId="{A06A6F7A-87CB-4FC2-8456-0A7FEE8C60A6}" srcOrd="0" destOrd="0" presId="urn:microsoft.com/office/officeart/2005/8/layout/radial4"/>
    <dgm:cxn modelId="{D54AD396-44AA-4BCA-B9BC-6FB54607DAE0}" type="presOf" srcId="{E860CB17-C789-4497-A2CE-E46AE7EEC48B}" destId="{BEE42708-0024-48DE-BED2-EF7EA7B65A4A}" srcOrd="0" destOrd="0" presId="urn:microsoft.com/office/officeart/2005/8/layout/radial4"/>
    <dgm:cxn modelId="{C3B402AE-F232-4631-B6A2-04899DB121EC}" type="presParOf" srcId="{437E7ACE-D58C-4023-8AE3-600B5C9F2E5C}" destId="{0E111C47-75DA-46F7-9666-57840EF2CC3B}" srcOrd="0" destOrd="0" presId="urn:microsoft.com/office/officeart/2005/8/layout/radial4"/>
    <dgm:cxn modelId="{713E4E7F-D775-4159-B250-46FEB4660098}" type="presParOf" srcId="{437E7ACE-D58C-4023-8AE3-600B5C9F2E5C}" destId="{22E02D05-1EFF-462C-B251-77949A600753}" srcOrd="1" destOrd="0" presId="urn:microsoft.com/office/officeart/2005/8/layout/radial4"/>
    <dgm:cxn modelId="{7CD721B9-0225-4430-BBFB-EF7444F01166}" type="presParOf" srcId="{437E7ACE-D58C-4023-8AE3-600B5C9F2E5C}" destId="{E3D92923-B06E-442D-A9DC-6AFD70292C6E}" srcOrd="2" destOrd="0" presId="urn:microsoft.com/office/officeart/2005/8/layout/radial4"/>
    <dgm:cxn modelId="{36386373-FEC6-4DFC-83E5-4F29706E66A7}" type="presParOf" srcId="{437E7ACE-D58C-4023-8AE3-600B5C9F2E5C}" destId="{A06A6F7A-87CB-4FC2-8456-0A7FEE8C60A6}" srcOrd="3" destOrd="0" presId="urn:microsoft.com/office/officeart/2005/8/layout/radial4"/>
    <dgm:cxn modelId="{FBDACAF3-E37F-4E14-8816-BE1D8BD17B78}" type="presParOf" srcId="{437E7ACE-D58C-4023-8AE3-600B5C9F2E5C}" destId="{B1DFB3C7-CB68-4D63-8D05-399BEEBD922B}" srcOrd="4" destOrd="0" presId="urn:microsoft.com/office/officeart/2005/8/layout/radial4"/>
    <dgm:cxn modelId="{133DE69A-5A28-4C40-BAAB-31E142E058EF}" type="presParOf" srcId="{437E7ACE-D58C-4023-8AE3-600B5C9F2E5C}" destId="{0EB95B80-3EA9-4313-A8ED-DF02AE8CAE82}" srcOrd="5" destOrd="0" presId="urn:microsoft.com/office/officeart/2005/8/layout/radial4"/>
    <dgm:cxn modelId="{6B1F2274-4D90-437B-B7D5-E56ED12FD260}" type="presParOf" srcId="{437E7ACE-D58C-4023-8AE3-600B5C9F2E5C}" destId="{BEE42708-0024-48DE-BED2-EF7EA7B65A4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F3FF5FD3-CA6E-4DB3-B6EB-2AFD95A9A310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0B50C75-5A08-4F38-B8EE-533A38B93474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B20D4D-27F7-4A11-B118-614665ACA2E4}" type="parTrans" cxnId="{41EC2CCD-120E-4422-AB8F-2CE195E71E5E}">
      <dgm:prSet/>
      <dgm:spPr/>
      <dgm:t>
        <a:bodyPr/>
        <a:lstStyle/>
        <a:p>
          <a:pPr algn="ctr"/>
          <a:endParaRPr lang="es-ES"/>
        </a:p>
      </dgm:t>
    </dgm:pt>
    <dgm:pt modelId="{C6731961-64E2-428E-B6EF-5F3BFE42E535}" type="sibTrans" cxnId="{41EC2CCD-120E-4422-AB8F-2CE195E71E5E}">
      <dgm:prSet/>
      <dgm:spPr/>
      <dgm:t>
        <a:bodyPr/>
        <a:lstStyle/>
        <a:p>
          <a:pPr algn="ctr"/>
          <a:endParaRPr lang="es-ES"/>
        </a:p>
      </dgm:t>
    </dgm:pt>
    <dgm:pt modelId="{D8FAEAC6-CFC7-4B94-93D1-400819D8833E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Fecha de llegada del pedido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38BEDB-CDA1-45E1-867D-8C0B4CDC9AB5}" type="parTrans" cxnId="{AEAD4389-D205-43BE-87FC-59ADB5BBB759}">
      <dgm:prSet/>
      <dgm:spPr/>
      <dgm:t>
        <a:bodyPr/>
        <a:lstStyle/>
        <a:p>
          <a:pPr algn="ctr"/>
          <a:endParaRPr lang="es-ES"/>
        </a:p>
      </dgm:t>
    </dgm:pt>
    <dgm:pt modelId="{7DBE9522-0A6E-46D5-96B7-629297268C8C}" type="sibTrans" cxnId="{AEAD4389-D205-43BE-87FC-59ADB5BBB759}">
      <dgm:prSet/>
      <dgm:spPr/>
      <dgm:t>
        <a:bodyPr/>
        <a:lstStyle/>
        <a:p>
          <a:pPr algn="ctr"/>
          <a:endParaRPr lang="es-ES"/>
        </a:p>
      </dgm:t>
    </dgm:pt>
    <dgm:pt modelId="{9C90F05D-4DCB-42ED-9F3F-F6753F6453A8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Fecha en que se requiere entregar el pedido 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0A7AAB-0D11-43BE-98E7-681300B635F7}" type="parTrans" cxnId="{E5D65F43-CF11-40B1-A62A-67F936818896}">
      <dgm:prSet/>
      <dgm:spPr/>
      <dgm:t>
        <a:bodyPr/>
        <a:lstStyle/>
        <a:p>
          <a:pPr algn="ctr"/>
          <a:endParaRPr lang="es-ES"/>
        </a:p>
      </dgm:t>
    </dgm:pt>
    <dgm:pt modelId="{1FB44DAF-1EFA-4CFB-A2D2-50EFD9688F0B}" type="sibTrans" cxnId="{E5D65F43-CF11-40B1-A62A-67F936818896}">
      <dgm:prSet/>
      <dgm:spPr/>
      <dgm:t>
        <a:bodyPr/>
        <a:lstStyle/>
        <a:p>
          <a:pPr algn="ctr"/>
          <a:endParaRPr lang="es-ES"/>
        </a:p>
      </dgm:t>
    </dgm:pt>
    <dgm:pt modelId="{6CB81B85-39AA-4407-9160-E2370E8E1D07}">
      <dgm:prSet phldrT="[Texto]" custT="1"/>
      <dgm:spPr/>
      <dgm:t>
        <a:bodyPr/>
        <a:lstStyle/>
        <a:p>
          <a:pPr algn="ctr"/>
          <a:r>
            <a:rPr lang="es-E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Tipo de diseño, cantidad a producir.</a:t>
          </a:r>
          <a:endParaRPr lang="es-ES" sz="2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A7EE91-1871-441D-8C31-0600831C6904}" type="parTrans" cxnId="{DBF4E4FD-9E19-43C5-9640-F503BF348CB9}">
      <dgm:prSet/>
      <dgm:spPr/>
      <dgm:t>
        <a:bodyPr/>
        <a:lstStyle/>
        <a:p>
          <a:pPr algn="ctr"/>
          <a:endParaRPr lang="es-ES"/>
        </a:p>
      </dgm:t>
    </dgm:pt>
    <dgm:pt modelId="{1FF835A0-2684-40BD-ACEA-62664429B724}" type="sibTrans" cxnId="{DBF4E4FD-9E19-43C5-9640-F503BF348CB9}">
      <dgm:prSet/>
      <dgm:spPr/>
      <dgm:t>
        <a:bodyPr/>
        <a:lstStyle/>
        <a:p>
          <a:pPr algn="ctr"/>
          <a:endParaRPr lang="es-ES"/>
        </a:p>
      </dgm:t>
    </dgm:pt>
    <dgm:pt modelId="{6FD6E3F5-F4A4-4677-931C-D0894C554915}" type="pres">
      <dgm:prSet presAssocID="{F3FF5FD3-CA6E-4DB3-B6EB-2AFD95A9A31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96E2BF8-0FE2-4CE2-B335-96D68BA7DF84}" type="pres">
      <dgm:prSet presAssocID="{70B50C75-5A08-4F38-B8EE-533A38B93474}" presName="centerShape" presStyleLbl="node0" presStyleIdx="0" presStyleCnt="1" custScaleX="132061"/>
      <dgm:spPr/>
      <dgm:t>
        <a:bodyPr/>
        <a:lstStyle/>
        <a:p>
          <a:endParaRPr lang="es-ES"/>
        </a:p>
      </dgm:t>
    </dgm:pt>
    <dgm:pt modelId="{B5EF1087-D4D2-4487-A678-A665BC23C320}" type="pres">
      <dgm:prSet presAssocID="{C238BEDB-CDA1-45E1-867D-8C0B4CDC9AB5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5F85A5B8-B40C-4C54-ADD4-9A01D2D5D57B}" type="pres">
      <dgm:prSet presAssocID="{D8FAEAC6-CFC7-4B94-93D1-400819D8833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FD5C663-1BBD-46C7-A0DA-6F7DE445B607}" type="pres">
      <dgm:prSet presAssocID="{B20A7AAB-0D11-43BE-98E7-681300B635F7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9B568370-9AB6-4FF3-98ED-4391073C0863}" type="pres">
      <dgm:prSet presAssocID="{9C90F05D-4DCB-42ED-9F3F-F6753F6453A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835957-7428-48FA-9D9E-19034B590FAF}" type="pres">
      <dgm:prSet presAssocID="{63A7EE91-1871-441D-8C31-0600831C6904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D15E7DAD-2EC7-4C0E-AC4F-4F20C9E59022}" type="pres">
      <dgm:prSet presAssocID="{6CB81B85-39AA-4407-9160-E2370E8E1D0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76F42DD-3F4C-4022-B47E-4AC2A4C16D18}" type="presOf" srcId="{B20A7AAB-0D11-43BE-98E7-681300B635F7}" destId="{BFD5C663-1BBD-46C7-A0DA-6F7DE445B607}" srcOrd="0" destOrd="0" presId="urn:microsoft.com/office/officeart/2005/8/layout/radial4"/>
    <dgm:cxn modelId="{77D3EC33-C1C6-4B72-AB50-8C8A8122C7DA}" type="presOf" srcId="{C238BEDB-CDA1-45E1-867D-8C0B4CDC9AB5}" destId="{B5EF1087-D4D2-4487-A678-A665BC23C320}" srcOrd="0" destOrd="0" presId="urn:microsoft.com/office/officeart/2005/8/layout/radial4"/>
    <dgm:cxn modelId="{8175B47E-9A69-4B42-A9D9-A18AC284AD0B}" type="presOf" srcId="{F3FF5FD3-CA6E-4DB3-B6EB-2AFD95A9A310}" destId="{6FD6E3F5-F4A4-4677-931C-D0894C554915}" srcOrd="0" destOrd="0" presId="urn:microsoft.com/office/officeart/2005/8/layout/radial4"/>
    <dgm:cxn modelId="{A6EC06D4-8A12-4806-AA6B-984638CBE0AB}" type="presOf" srcId="{6CB81B85-39AA-4407-9160-E2370E8E1D07}" destId="{D15E7DAD-2EC7-4C0E-AC4F-4F20C9E59022}" srcOrd="0" destOrd="0" presId="urn:microsoft.com/office/officeart/2005/8/layout/radial4"/>
    <dgm:cxn modelId="{E427D7BC-DA96-4AB7-B065-D3FFF0473CF1}" type="presOf" srcId="{9C90F05D-4DCB-42ED-9F3F-F6753F6453A8}" destId="{9B568370-9AB6-4FF3-98ED-4391073C0863}" srcOrd="0" destOrd="0" presId="urn:microsoft.com/office/officeart/2005/8/layout/radial4"/>
    <dgm:cxn modelId="{AEAD4389-D205-43BE-87FC-59ADB5BBB759}" srcId="{70B50C75-5A08-4F38-B8EE-533A38B93474}" destId="{D8FAEAC6-CFC7-4B94-93D1-400819D8833E}" srcOrd="0" destOrd="0" parTransId="{C238BEDB-CDA1-45E1-867D-8C0B4CDC9AB5}" sibTransId="{7DBE9522-0A6E-46D5-96B7-629297268C8C}"/>
    <dgm:cxn modelId="{E5D65F43-CF11-40B1-A62A-67F936818896}" srcId="{70B50C75-5A08-4F38-B8EE-533A38B93474}" destId="{9C90F05D-4DCB-42ED-9F3F-F6753F6453A8}" srcOrd="1" destOrd="0" parTransId="{B20A7AAB-0D11-43BE-98E7-681300B635F7}" sibTransId="{1FB44DAF-1EFA-4CFB-A2D2-50EFD9688F0B}"/>
    <dgm:cxn modelId="{85931703-2D97-4109-9E35-1D29CBB727A2}" type="presOf" srcId="{D8FAEAC6-CFC7-4B94-93D1-400819D8833E}" destId="{5F85A5B8-B40C-4C54-ADD4-9A01D2D5D57B}" srcOrd="0" destOrd="0" presId="urn:microsoft.com/office/officeart/2005/8/layout/radial4"/>
    <dgm:cxn modelId="{41EC2CCD-120E-4422-AB8F-2CE195E71E5E}" srcId="{F3FF5FD3-CA6E-4DB3-B6EB-2AFD95A9A310}" destId="{70B50C75-5A08-4F38-B8EE-533A38B93474}" srcOrd="0" destOrd="0" parTransId="{64B20D4D-27F7-4A11-B118-614665ACA2E4}" sibTransId="{C6731961-64E2-428E-B6EF-5F3BFE42E535}"/>
    <dgm:cxn modelId="{E7677EF3-A19C-46B4-977B-733CCC5611B3}" type="presOf" srcId="{63A7EE91-1871-441D-8C31-0600831C6904}" destId="{59835957-7428-48FA-9D9E-19034B590FAF}" srcOrd="0" destOrd="0" presId="urn:microsoft.com/office/officeart/2005/8/layout/radial4"/>
    <dgm:cxn modelId="{DBF4E4FD-9E19-43C5-9640-F503BF348CB9}" srcId="{70B50C75-5A08-4F38-B8EE-533A38B93474}" destId="{6CB81B85-39AA-4407-9160-E2370E8E1D07}" srcOrd="2" destOrd="0" parTransId="{63A7EE91-1871-441D-8C31-0600831C6904}" sibTransId="{1FF835A0-2684-40BD-ACEA-62664429B724}"/>
    <dgm:cxn modelId="{E79CE08A-6860-4A99-9AB8-649EF2BE0125}" type="presOf" srcId="{70B50C75-5A08-4F38-B8EE-533A38B93474}" destId="{E96E2BF8-0FE2-4CE2-B335-96D68BA7DF84}" srcOrd="0" destOrd="0" presId="urn:microsoft.com/office/officeart/2005/8/layout/radial4"/>
    <dgm:cxn modelId="{882A584D-50CE-48F6-AA3D-8F0B043F4FCF}" type="presParOf" srcId="{6FD6E3F5-F4A4-4677-931C-D0894C554915}" destId="{E96E2BF8-0FE2-4CE2-B335-96D68BA7DF84}" srcOrd="0" destOrd="0" presId="urn:microsoft.com/office/officeart/2005/8/layout/radial4"/>
    <dgm:cxn modelId="{CCE40774-B844-4488-A193-F832F02C53AD}" type="presParOf" srcId="{6FD6E3F5-F4A4-4677-931C-D0894C554915}" destId="{B5EF1087-D4D2-4487-A678-A665BC23C320}" srcOrd="1" destOrd="0" presId="urn:microsoft.com/office/officeart/2005/8/layout/radial4"/>
    <dgm:cxn modelId="{6322CBF7-2A13-4118-896A-288FB3A6A0AD}" type="presParOf" srcId="{6FD6E3F5-F4A4-4677-931C-D0894C554915}" destId="{5F85A5B8-B40C-4C54-ADD4-9A01D2D5D57B}" srcOrd="2" destOrd="0" presId="urn:microsoft.com/office/officeart/2005/8/layout/radial4"/>
    <dgm:cxn modelId="{C0BC8440-9F33-46BD-A934-23FFF49D3585}" type="presParOf" srcId="{6FD6E3F5-F4A4-4677-931C-D0894C554915}" destId="{BFD5C663-1BBD-46C7-A0DA-6F7DE445B607}" srcOrd="3" destOrd="0" presId="urn:microsoft.com/office/officeart/2005/8/layout/radial4"/>
    <dgm:cxn modelId="{2671524B-04E3-4819-819C-A4689429D813}" type="presParOf" srcId="{6FD6E3F5-F4A4-4677-931C-D0894C554915}" destId="{9B568370-9AB6-4FF3-98ED-4391073C0863}" srcOrd="4" destOrd="0" presId="urn:microsoft.com/office/officeart/2005/8/layout/radial4"/>
    <dgm:cxn modelId="{084FDE02-4F60-4E6F-A1A7-672A7DF8B934}" type="presParOf" srcId="{6FD6E3F5-F4A4-4677-931C-D0894C554915}" destId="{59835957-7428-48FA-9D9E-19034B590FAF}" srcOrd="5" destOrd="0" presId="urn:microsoft.com/office/officeart/2005/8/layout/radial4"/>
    <dgm:cxn modelId="{991D2493-035B-408C-9A01-D9D7BBB9D019}" type="presParOf" srcId="{6FD6E3F5-F4A4-4677-931C-D0894C554915}" destId="{D15E7DAD-2EC7-4C0E-AC4F-4F20C9E59022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0CD09659-5E05-4461-8B16-99C934529D8D}" type="doc">
      <dgm:prSet loTypeId="urn:microsoft.com/office/officeart/2005/8/layout/radial4" loCatId="relationship" qsTypeId="urn:microsoft.com/office/officeart/2005/8/quickstyle/3d2" qsCatId="3D" csTypeId="urn:microsoft.com/office/officeart/2005/8/colors/accent5_1" csCatId="accent5" phldr="1"/>
      <dgm:spPr/>
      <dgm:t>
        <a:bodyPr/>
        <a:lstStyle/>
        <a:p>
          <a:endParaRPr lang="es-ES"/>
        </a:p>
      </dgm:t>
    </dgm:pt>
    <dgm:pt modelId="{583C4723-A63F-4A1E-9AE8-27FFCA27EBEA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El factor humano en la producción 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C2B4F5-5056-4E05-A46D-0CEF2572FC3B}" type="parTrans" cxnId="{71B605C5-3A01-4222-AA9F-B0D4BFEBDA65}">
      <dgm:prSet/>
      <dgm:spPr/>
      <dgm:t>
        <a:bodyPr/>
        <a:lstStyle/>
        <a:p>
          <a:endParaRPr lang="es-ES"/>
        </a:p>
      </dgm:t>
    </dgm:pt>
    <dgm:pt modelId="{82639B71-972D-4C48-A576-F007B18ED16B}" type="sibTrans" cxnId="{71B605C5-3A01-4222-AA9F-B0D4BFEBDA65}">
      <dgm:prSet/>
      <dgm:spPr/>
      <dgm:t>
        <a:bodyPr/>
        <a:lstStyle/>
        <a:p>
          <a:endParaRPr lang="es-ES"/>
        </a:p>
      </dgm:t>
    </dgm:pt>
    <dgm:pt modelId="{8A703E52-B77B-456E-BBC9-8377B452F1FC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Accionar del hombre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75E10E-B9E1-4B4C-8EBD-7F1F853399DF}" type="parTrans" cxnId="{936D96CC-1117-4910-ABC0-49BA25A33460}">
      <dgm:prSet/>
      <dgm:spPr/>
      <dgm:t>
        <a:bodyPr/>
        <a:lstStyle/>
        <a:p>
          <a:endParaRPr lang="es-ES"/>
        </a:p>
      </dgm:t>
    </dgm:pt>
    <dgm:pt modelId="{B6335DA3-81B6-4BFF-B62C-6CE4F18429F5}" type="sibTrans" cxnId="{936D96CC-1117-4910-ABC0-49BA25A33460}">
      <dgm:prSet/>
      <dgm:spPr/>
      <dgm:t>
        <a:bodyPr/>
        <a:lstStyle/>
        <a:p>
          <a:endParaRPr lang="es-ES"/>
        </a:p>
      </dgm:t>
    </dgm:pt>
    <dgm:pt modelId="{A553A346-4CC5-4048-BE35-FB403D953A5A}">
      <dgm:prSet phldrT="[Texto]" custT="1"/>
      <dgm:spPr/>
      <dgm:t>
        <a:bodyPr/>
        <a:lstStyle/>
        <a:p>
          <a:pPr algn="just"/>
          <a:r>
            <a:rPr lang="es-ES" sz="2400" dirty="0" smtClean="0">
              <a:latin typeface="Arial" panose="020B0604020202020204" pitchFamily="34" charset="0"/>
              <a:cs typeface="Arial" panose="020B0604020202020204" pitchFamily="34" charset="0"/>
            </a:rPr>
            <a:t>Actuar del hombre en la organización  </a:t>
          </a:r>
          <a:endParaRPr lang="es-ES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AE556F-FFD4-45D4-8E28-094DFB929948}" type="parTrans" cxnId="{30DCAB25-C367-46D8-870F-4949F7B8AC9C}">
      <dgm:prSet/>
      <dgm:spPr/>
      <dgm:t>
        <a:bodyPr/>
        <a:lstStyle/>
        <a:p>
          <a:endParaRPr lang="es-ES"/>
        </a:p>
      </dgm:t>
    </dgm:pt>
    <dgm:pt modelId="{FF6FD052-5823-4574-B985-CE6596C831EC}" type="sibTrans" cxnId="{30DCAB25-C367-46D8-870F-4949F7B8AC9C}">
      <dgm:prSet/>
      <dgm:spPr/>
      <dgm:t>
        <a:bodyPr/>
        <a:lstStyle/>
        <a:p>
          <a:endParaRPr lang="es-ES"/>
        </a:p>
      </dgm:t>
    </dgm:pt>
    <dgm:pt modelId="{8EB98E8B-2847-4F1F-BFE2-B447FE63C5EC}" type="pres">
      <dgm:prSet presAssocID="{0CD09659-5E05-4461-8B16-99C934529D8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9C423AA-AF27-4CBA-B2FB-DF156D9180A0}" type="pres">
      <dgm:prSet presAssocID="{583C4723-A63F-4A1E-9AE8-27FFCA27EBEA}" presName="centerShape" presStyleLbl="node0" presStyleIdx="0" presStyleCnt="1" custScaleX="105432"/>
      <dgm:spPr/>
      <dgm:t>
        <a:bodyPr/>
        <a:lstStyle/>
        <a:p>
          <a:endParaRPr lang="es-ES"/>
        </a:p>
      </dgm:t>
    </dgm:pt>
    <dgm:pt modelId="{423F4B89-35FA-457A-97CC-8D8DD881B234}" type="pres">
      <dgm:prSet presAssocID="{3475E10E-B9E1-4B4C-8EBD-7F1F853399DF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0EF5AB0E-BB17-459E-B20F-10FD52ED0B54}" type="pres">
      <dgm:prSet presAssocID="{8A703E52-B77B-456E-BBC9-8377B452F1F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DBE010-108B-4AB4-9BDB-A0A8EEF68497}" type="pres">
      <dgm:prSet presAssocID="{9FAE556F-FFD4-45D4-8E28-094DFB929948}" presName="parTrans" presStyleLbl="bgSibTrans2D1" presStyleIdx="1" presStyleCnt="2"/>
      <dgm:spPr/>
      <dgm:t>
        <a:bodyPr/>
        <a:lstStyle/>
        <a:p>
          <a:endParaRPr lang="es-ES"/>
        </a:p>
      </dgm:t>
    </dgm:pt>
    <dgm:pt modelId="{AF9F21EB-51F9-425E-B9A2-CA16052DEB7E}" type="pres">
      <dgm:prSet presAssocID="{A553A346-4CC5-4048-BE35-FB403D953A5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8035B0E-CB85-40E7-9944-972276FFD3ED}" type="presOf" srcId="{0CD09659-5E05-4461-8B16-99C934529D8D}" destId="{8EB98E8B-2847-4F1F-BFE2-B447FE63C5EC}" srcOrd="0" destOrd="0" presId="urn:microsoft.com/office/officeart/2005/8/layout/radial4"/>
    <dgm:cxn modelId="{A364449A-16C8-4DC5-9C1C-26F1B9940B29}" type="presOf" srcId="{9FAE556F-FFD4-45D4-8E28-094DFB929948}" destId="{90DBE010-108B-4AB4-9BDB-A0A8EEF68497}" srcOrd="0" destOrd="0" presId="urn:microsoft.com/office/officeart/2005/8/layout/radial4"/>
    <dgm:cxn modelId="{B7ED073A-78F5-4D19-AAC0-52CECEE23543}" type="presOf" srcId="{583C4723-A63F-4A1E-9AE8-27FFCA27EBEA}" destId="{F9C423AA-AF27-4CBA-B2FB-DF156D9180A0}" srcOrd="0" destOrd="0" presId="urn:microsoft.com/office/officeart/2005/8/layout/radial4"/>
    <dgm:cxn modelId="{01FA9C92-7BA9-468A-AC96-B69DB17FBCE2}" type="presOf" srcId="{8A703E52-B77B-456E-BBC9-8377B452F1FC}" destId="{0EF5AB0E-BB17-459E-B20F-10FD52ED0B54}" srcOrd="0" destOrd="0" presId="urn:microsoft.com/office/officeart/2005/8/layout/radial4"/>
    <dgm:cxn modelId="{936D96CC-1117-4910-ABC0-49BA25A33460}" srcId="{583C4723-A63F-4A1E-9AE8-27FFCA27EBEA}" destId="{8A703E52-B77B-456E-BBC9-8377B452F1FC}" srcOrd="0" destOrd="0" parTransId="{3475E10E-B9E1-4B4C-8EBD-7F1F853399DF}" sibTransId="{B6335DA3-81B6-4BFF-B62C-6CE4F18429F5}"/>
    <dgm:cxn modelId="{30DCAB25-C367-46D8-870F-4949F7B8AC9C}" srcId="{583C4723-A63F-4A1E-9AE8-27FFCA27EBEA}" destId="{A553A346-4CC5-4048-BE35-FB403D953A5A}" srcOrd="1" destOrd="0" parTransId="{9FAE556F-FFD4-45D4-8E28-094DFB929948}" sibTransId="{FF6FD052-5823-4574-B985-CE6596C831EC}"/>
    <dgm:cxn modelId="{C5680058-AB66-4EED-B35D-A985DDD7DB5F}" type="presOf" srcId="{A553A346-4CC5-4048-BE35-FB403D953A5A}" destId="{AF9F21EB-51F9-425E-B9A2-CA16052DEB7E}" srcOrd="0" destOrd="0" presId="urn:microsoft.com/office/officeart/2005/8/layout/radial4"/>
    <dgm:cxn modelId="{71B605C5-3A01-4222-AA9F-B0D4BFEBDA65}" srcId="{0CD09659-5E05-4461-8B16-99C934529D8D}" destId="{583C4723-A63F-4A1E-9AE8-27FFCA27EBEA}" srcOrd="0" destOrd="0" parTransId="{E4C2B4F5-5056-4E05-A46D-0CEF2572FC3B}" sibTransId="{82639B71-972D-4C48-A576-F007B18ED16B}"/>
    <dgm:cxn modelId="{2F13AD37-90E7-4B38-A8DF-55484AF7BFC5}" type="presOf" srcId="{3475E10E-B9E1-4B4C-8EBD-7F1F853399DF}" destId="{423F4B89-35FA-457A-97CC-8D8DD881B234}" srcOrd="0" destOrd="0" presId="urn:microsoft.com/office/officeart/2005/8/layout/radial4"/>
    <dgm:cxn modelId="{7C3CB65C-9874-4D56-8D52-7F03491736E3}" type="presParOf" srcId="{8EB98E8B-2847-4F1F-BFE2-B447FE63C5EC}" destId="{F9C423AA-AF27-4CBA-B2FB-DF156D9180A0}" srcOrd="0" destOrd="0" presId="urn:microsoft.com/office/officeart/2005/8/layout/radial4"/>
    <dgm:cxn modelId="{5481DD71-DAFA-4EF9-AEB8-18916B7EC3AF}" type="presParOf" srcId="{8EB98E8B-2847-4F1F-BFE2-B447FE63C5EC}" destId="{423F4B89-35FA-457A-97CC-8D8DD881B234}" srcOrd="1" destOrd="0" presId="urn:microsoft.com/office/officeart/2005/8/layout/radial4"/>
    <dgm:cxn modelId="{439EBD6C-BB8C-433A-B7DB-26628A9A3A0A}" type="presParOf" srcId="{8EB98E8B-2847-4F1F-BFE2-B447FE63C5EC}" destId="{0EF5AB0E-BB17-459E-B20F-10FD52ED0B54}" srcOrd="2" destOrd="0" presId="urn:microsoft.com/office/officeart/2005/8/layout/radial4"/>
    <dgm:cxn modelId="{C3A3A988-D83F-4ECB-AB60-3BB0565C7A59}" type="presParOf" srcId="{8EB98E8B-2847-4F1F-BFE2-B447FE63C5EC}" destId="{90DBE010-108B-4AB4-9BDB-A0A8EEF68497}" srcOrd="3" destOrd="0" presId="urn:microsoft.com/office/officeart/2005/8/layout/radial4"/>
    <dgm:cxn modelId="{A261C1E6-0A64-4F26-93A6-634CAF35E19B}" type="presParOf" srcId="{8EB98E8B-2847-4F1F-BFE2-B447FE63C5EC}" destId="{AF9F21EB-51F9-425E-B9A2-CA16052DEB7E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68A3BE08-9721-477F-B4F0-45D0B3E37B8D}" type="doc">
      <dgm:prSet loTypeId="urn:microsoft.com/office/officeart/2005/8/layout/hList7" loCatId="list" qsTypeId="urn:microsoft.com/office/officeart/2005/8/quickstyle/3d2" qsCatId="3D" csTypeId="urn:microsoft.com/office/officeart/2005/8/colors/colorful5" csCatId="colorful" phldr="1"/>
      <dgm:spPr/>
    </dgm:pt>
    <dgm:pt modelId="{00989C98-C9C1-451D-8B92-579CDE0F9B84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 estratégica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5A32A8-F189-4F5F-BA51-109086DC12DD}" type="parTrans" cxnId="{CBE8F6B6-7FAA-44ED-820C-709A23A85B61}">
      <dgm:prSet/>
      <dgm:spPr/>
      <dgm:t>
        <a:bodyPr/>
        <a:lstStyle/>
        <a:p>
          <a:endParaRPr lang="es-ES"/>
        </a:p>
      </dgm:t>
    </dgm:pt>
    <dgm:pt modelId="{CBC825C9-F514-43CD-9106-EC1353DA0734}" type="sibTrans" cxnId="{CBE8F6B6-7FAA-44ED-820C-709A23A85B61}">
      <dgm:prSet/>
      <dgm:spPr/>
      <dgm:t>
        <a:bodyPr/>
        <a:lstStyle/>
        <a:p>
          <a:endParaRPr lang="es-ES"/>
        </a:p>
      </dgm:t>
    </dgm:pt>
    <dgm:pt modelId="{8FBAA8D7-D030-4D44-A39D-ED4C846EC46A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 agregada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3FFEEC-AB5B-47AA-BCAE-7D49CE416CE5}" type="parTrans" cxnId="{EBED73ED-FF17-465D-945A-897133B20B7F}">
      <dgm:prSet/>
      <dgm:spPr/>
      <dgm:t>
        <a:bodyPr/>
        <a:lstStyle/>
        <a:p>
          <a:endParaRPr lang="es-ES"/>
        </a:p>
      </dgm:t>
    </dgm:pt>
    <dgm:pt modelId="{440E50C5-24A0-4EE5-993C-85A8346A0FE1}" type="sibTrans" cxnId="{EBED73ED-FF17-465D-945A-897133B20B7F}">
      <dgm:prSet/>
      <dgm:spPr/>
      <dgm:t>
        <a:bodyPr/>
        <a:lstStyle/>
        <a:p>
          <a:endParaRPr lang="es-ES"/>
        </a:p>
      </dgm:t>
    </dgm:pt>
    <dgm:pt modelId="{37DA3247-E470-4054-A7D0-D257B680E438}">
      <dgm:prSet phldrT="[Texto]"/>
      <dgm:spPr/>
      <dgm:t>
        <a:bodyPr/>
        <a:lstStyle/>
        <a:p>
          <a:pPr algn="just"/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Sistema maestra de producción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717C59-A41B-4E87-90FF-A478B7ED0CCC}" type="parTrans" cxnId="{8E819436-AC0D-4529-8681-57083224FBAB}">
      <dgm:prSet/>
      <dgm:spPr/>
      <dgm:t>
        <a:bodyPr/>
        <a:lstStyle/>
        <a:p>
          <a:endParaRPr lang="es-ES"/>
        </a:p>
      </dgm:t>
    </dgm:pt>
    <dgm:pt modelId="{1D80D0F2-86F1-4210-BE46-97BEA34A56CE}" type="sibTrans" cxnId="{8E819436-AC0D-4529-8681-57083224FBAB}">
      <dgm:prSet/>
      <dgm:spPr/>
      <dgm:t>
        <a:bodyPr/>
        <a:lstStyle/>
        <a:p>
          <a:endParaRPr lang="es-ES"/>
        </a:p>
      </dgm:t>
    </dgm:pt>
    <dgm:pt modelId="{E84D7D75-42EF-4018-A007-A58E0897DF68}" type="pres">
      <dgm:prSet presAssocID="{68A3BE08-9721-477F-B4F0-45D0B3E37B8D}" presName="Name0" presStyleCnt="0">
        <dgm:presLayoutVars>
          <dgm:dir/>
          <dgm:resizeHandles val="exact"/>
        </dgm:presLayoutVars>
      </dgm:prSet>
      <dgm:spPr/>
    </dgm:pt>
    <dgm:pt modelId="{268CD1D9-1216-42CE-AD9C-40AF57C91275}" type="pres">
      <dgm:prSet presAssocID="{68A3BE08-9721-477F-B4F0-45D0B3E37B8D}" presName="fgShape" presStyleLbl="fgShp" presStyleIdx="0" presStyleCnt="1"/>
      <dgm:spPr>
        <a:solidFill>
          <a:srgbClr val="E111C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gm:spPr>
    </dgm:pt>
    <dgm:pt modelId="{229B2376-C93F-4E84-AEAA-6167D23968F6}" type="pres">
      <dgm:prSet presAssocID="{68A3BE08-9721-477F-B4F0-45D0B3E37B8D}" presName="linComp" presStyleCnt="0"/>
      <dgm:spPr/>
    </dgm:pt>
    <dgm:pt modelId="{A5E989F3-2E68-42DF-8C35-080B61084F39}" type="pres">
      <dgm:prSet presAssocID="{00989C98-C9C1-451D-8B92-579CDE0F9B84}" presName="compNode" presStyleCnt="0"/>
      <dgm:spPr/>
    </dgm:pt>
    <dgm:pt modelId="{1B18D2E3-5614-4A62-B80B-1E267E6D5B17}" type="pres">
      <dgm:prSet presAssocID="{00989C98-C9C1-451D-8B92-579CDE0F9B84}" presName="bkgdShape" presStyleLbl="node1" presStyleIdx="0" presStyleCnt="3"/>
      <dgm:spPr/>
      <dgm:t>
        <a:bodyPr/>
        <a:lstStyle/>
        <a:p>
          <a:endParaRPr lang="es-ES"/>
        </a:p>
      </dgm:t>
    </dgm:pt>
    <dgm:pt modelId="{34AD6C16-3E7C-41AE-A6B0-55BD12DAB5C0}" type="pres">
      <dgm:prSet presAssocID="{00989C98-C9C1-451D-8B92-579CDE0F9B8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7D380D-F40E-42EA-A075-70772C4A1CD4}" type="pres">
      <dgm:prSet presAssocID="{00989C98-C9C1-451D-8B92-579CDE0F9B84}" presName="invisiNode" presStyleLbl="node1" presStyleIdx="0" presStyleCnt="3"/>
      <dgm:spPr/>
    </dgm:pt>
    <dgm:pt modelId="{3298FEDE-794E-4E38-9348-4B17A7D89FA0}" type="pres">
      <dgm:prSet presAssocID="{00989C98-C9C1-451D-8B92-579CDE0F9B84}" presName="imagNode" presStyleLbl="fgImgPlace1" presStyleIdx="0" presStyleCnt="3"/>
      <dgm:spPr/>
    </dgm:pt>
    <dgm:pt modelId="{DB4CC957-F187-4979-A608-F58B23CCEDB1}" type="pres">
      <dgm:prSet presAssocID="{CBC825C9-F514-43CD-9106-EC1353DA0734}" presName="sibTrans" presStyleLbl="sibTrans2D1" presStyleIdx="0" presStyleCnt="0"/>
      <dgm:spPr/>
      <dgm:t>
        <a:bodyPr/>
        <a:lstStyle/>
        <a:p>
          <a:endParaRPr lang="es-ES"/>
        </a:p>
      </dgm:t>
    </dgm:pt>
    <dgm:pt modelId="{D49C2231-790D-4910-A0FC-D0A8B2C788F7}" type="pres">
      <dgm:prSet presAssocID="{8FBAA8D7-D030-4D44-A39D-ED4C846EC46A}" presName="compNode" presStyleCnt="0"/>
      <dgm:spPr/>
    </dgm:pt>
    <dgm:pt modelId="{E6D0268F-5200-4E6A-B09C-210DCC88BAC6}" type="pres">
      <dgm:prSet presAssocID="{8FBAA8D7-D030-4D44-A39D-ED4C846EC46A}" presName="bkgdShape" presStyleLbl="node1" presStyleIdx="1" presStyleCnt="3"/>
      <dgm:spPr/>
      <dgm:t>
        <a:bodyPr/>
        <a:lstStyle/>
        <a:p>
          <a:endParaRPr lang="es-ES"/>
        </a:p>
      </dgm:t>
    </dgm:pt>
    <dgm:pt modelId="{C5975EB1-F996-4C1A-B670-595631B5CD9B}" type="pres">
      <dgm:prSet presAssocID="{8FBAA8D7-D030-4D44-A39D-ED4C846EC46A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C0DE43-CA25-4EA4-8812-9B3564F613A2}" type="pres">
      <dgm:prSet presAssocID="{8FBAA8D7-D030-4D44-A39D-ED4C846EC46A}" presName="invisiNode" presStyleLbl="node1" presStyleIdx="1" presStyleCnt="3"/>
      <dgm:spPr/>
    </dgm:pt>
    <dgm:pt modelId="{E5D6C7E4-7ADA-44C4-B4DF-F9FD52D62FAE}" type="pres">
      <dgm:prSet presAssocID="{8FBAA8D7-D030-4D44-A39D-ED4C846EC46A}" presName="imagNode" presStyleLbl="fgImgPlace1" presStyleIdx="1" presStyleCnt="3"/>
      <dgm:spPr/>
    </dgm:pt>
    <dgm:pt modelId="{F0A4CE68-5B85-4904-84F6-76AC6280B2FF}" type="pres">
      <dgm:prSet presAssocID="{440E50C5-24A0-4EE5-993C-85A8346A0FE1}" presName="sibTrans" presStyleLbl="sibTrans2D1" presStyleIdx="0" presStyleCnt="0"/>
      <dgm:spPr/>
      <dgm:t>
        <a:bodyPr/>
        <a:lstStyle/>
        <a:p>
          <a:endParaRPr lang="es-ES"/>
        </a:p>
      </dgm:t>
    </dgm:pt>
    <dgm:pt modelId="{A2DA8E52-D6F8-46F0-91B4-39E20EE3CA49}" type="pres">
      <dgm:prSet presAssocID="{37DA3247-E470-4054-A7D0-D257B680E438}" presName="compNode" presStyleCnt="0"/>
      <dgm:spPr/>
    </dgm:pt>
    <dgm:pt modelId="{EB653CDD-3CAB-4F33-996B-ECEE6ECC7837}" type="pres">
      <dgm:prSet presAssocID="{37DA3247-E470-4054-A7D0-D257B680E438}" presName="bkgdShape" presStyleLbl="node1" presStyleIdx="2" presStyleCnt="3"/>
      <dgm:spPr/>
      <dgm:t>
        <a:bodyPr/>
        <a:lstStyle/>
        <a:p>
          <a:endParaRPr lang="es-ES"/>
        </a:p>
      </dgm:t>
    </dgm:pt>
    <dgm:pt modelId="{7EA67FBC-1462-4981-82FD-92C3F06D065A}" type="pres">
      <dgm:prSet presAssocID="{37DA3247-E470-4054-A7D0-D257B680E43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DA1032-3B3E-4BB8-8B1B-CBC5D31D580A}" type="pres">
      <dgm:prSet presAssocID="{37DA3247-E470-4054-A7D0-D257B680E438}" presName="invisiNode" presStyleLbl="node1" presStyleIdx="2" presStyleCnt="3"/>
      <dgm:spPr/>
    </dgm:pt>
    <dgm:pt modelId="{FC56FEC4-A95F-41E3-B49D-DE2577141C7E}" type="pres">
      <dgm:prSet presAssocID="{37DA3247-E470-4054-A7D0-D257B680E438}" presName="imagNode" presStyleLbl="fgImgPlace1" presStyleIdx="2" presStyleCnt="3"/>
      <dgm:spPr/>
    </dgm:pt>
  </dgm:ptLst>
  <dgm:cxnLst>
    <dgm:cxn modelId="{84FD6379-27AC-453C-A8DE-607D486A20D8}" type="presOf" srcId="{37DA3247-E470-4054-A7D0-D257B680E438}" destId="{EB653CDD-3CAB-4F33-996B-ECEE6ECC7837}" srcOrd="0" destOrd="0" presId="urn:microsoft.com/office/officeart/2005/8/layout/hList7"/>
    <dgm:cxn modelId="{5D361819-96B5-4EB8-A964-BFF309C3E5CF}" type="presOf" srcId="{440E50C5-24A0-4EE5-993C-85A8346A0FE1}" destId="{F0A4CE68-5B85-4904-84F6-76AC6280B2FF}" srcOrd="0" destOrd="0" presId="urn:microsoft.com/office/officeart/2005/8/layout/hList7"/>
    <dgm:cxn modelId="{CA1A5E4B-5197-4EAA-B55E-F817FA60F3A0}" type="presOf" srcId="{8FBAA8D7-D030-4D44-A39D-ED4C846EC46A}" destId="{C5975EB1-F996-4C1A-B670-595631B5CD9B}" srcOrd="1" destOrd="0" presId="urn:microsoft.com/office/officeart/2005/8/layout/hList7"/>
    <dgm:cxn modelId="{B832D0ED-2DFE-49B6-B9BD-3F1B007D91E5}" type="presOf" srcId="{CBC825C9-F514-43CD-9106-EC1353DA0734}" destId="{DB4CC957-F187-4979-A608-F58B23CCEDB1}" srcOrd="0" destOrd="0" presId="urn:microsoft.com/office/officeart/2005/8/layout/hList7"/>
    <dgm:cxn modelId="{BBB1F328-D06C-47DF-A331-CBFE8A005675}" type="presOf" srcId="{00989C98-C9C1-451D-8B92-579CDE0F9B84}" destId="{1B18D2E3-5614-4A62-B80B-1E267E6D5B17}" srcOrd="0" destOrd="0" presId="urn:microsoft.com/office/officeart/2005/8/layout/hList7"/>
    <dgm:cxn modelId="{35A07448-275C-4D45-A081-B22B211DD3CB}" type="presOf" srcId="{8FBAA8D7-D030-4D44-A39D-ED4C846EC46A}" destId="{E6D0268F-5200-4E6A-B09C-210DCC88BAC6}" srcOrd="0" destOrd="0" presId="urn:microsoft.com/office/officeart/2005/8/layout/hList7"/>
    <dgm:cxn modelId="{EBED73ED-FF17-465D-945A-897133B20B7F}" srcId="{68A3BE08-9721-477F-B4F0-45D0B3E37B8D}" destId="{8FBAA8D7-D030-4D44-A39D-ED4C846EC46A}" srcOrd="1" destOrd="0" parTransId="{9B3FFEEC-AB5B-47AA-BCAE-7D49CE416CE5}" sibTransId="{440E50C5-24A0-4EE5-993C-85A8346A0FE1}"/>
    <dgm:cxn modelId="{CBE8F6B6-7FAA-44ED-820C-709A23A85B61}" srcId="{68A3BE08-9721-477F-B4F0-45D0B3E37B8D}" destId="{00989C98-C9C1-451D-8B92-579CDE0F9B84}" srcOrd="0" destOrd="0" parTransId="{D85A32A8-F189-4F5F-BA51-109086DC12DD}" sibTransId="{CBC825C9-F514-43CD-9106-EC1353DA0734}"/>
    <dgm:cxn modelId="{8C141DE2-2B09-4B5E-857B-49FAB2DDFF0F}" type="presOf" srcId="{00989C98-C9C1-451D-8B92-579CDE0F9B84}" destId="{34AD6C16-3E7C-41AE-A6B0-55BD12DAB5C0}" srcOrd="1" destOrd="0" presId="urn:microsoft.com/office/officeart/2005/8/layout/hList7"/>
    <dgm:cxn modelId="{5418F4C6-E068-41B0-A98D-4D6601B65029}" type="presOf" srcId="{68A3BE08-9721-477F-B4F0-45D0B3E37B8D}" destId="{E84D7D75-42EF-4018-A007-A58E0897DF68}" srcOrd="0" destOrd="0" presId="urn:microsoft.com/office/officeart/2005/8/layout/hList7"/>
    <dgm:cxn modelId="{8E819436-AC0D-4529-8681-57083224FBAB}" srcId="{68A3BE08-9721-477F-B4F0-45D0B3E37B8D}" destId="{37DA3247-E470-4054-A7D0-D257B680E438}" srcOrd="2" destOrd="0" parTransId="{86717C59-A41B-4E87-90FF-A478B7ED0CCC}" sibTransId="{1D80D0F2-86F1-4210-BE46-97BEA34A56CE}"/>
    <dgm:cxn modelId="{8D4DF5BF-1F0D-49DE-91BA-939C47784712}" type="presOf" srcId="{37DA3247-E470-4054-A7D0-D257B680E438}" destId="{7EA67FBC-1462-4981-82FD-92C3F06D065A}" srcOrd="1" destOrd="0" presId="urn:microsoft.com/office/officeart/2005/8/layout/hList7"/>
    <dgm:cxn modelId="{0079A375-ABE9-4714-8D12-3FE0CC8882A7}" type="presParOf" srcId="{E84D7D75-42EF-4018-A007-A58E0897DF68}" destId="{268CD1D9-1216-42CE-AD9C-40AF57C91275}" srcOrd="0" destOrd="0" presId="urn:microsoft.com/office/officeart/2005/8/layout/hList7"/>
    <dgm:cxn modelId="{209BBC89-E1B2-4F79-8ED9-5DF4E19DF42A}" type="presParOf" srcId="{E84D7D75-42EF-4018-A007-A58E0897DF68}" destId="{229B2376-C93F-4E84-AEAA-6167D23968F6}" srcOrd="1" destOrd="0" presId="urn:microsoft.com/office/officeart/2005/8/layout/hList7"/>
    <dgm:cxn modelId="{C7BCAB36-0C49-439E-850A-B394E15923DB}" type="presParOf" srcId="{229B2376-C93F-4E84-AEAA-6167D23968F6}" destId="{A5E989F3-2E68-42DF-8C35-080B61084F39}" srcOrd="0" destOrd="0" presId="urn:microsoft.com/office/officeart/2005/8/layout/hList7"/>
    <dgm:cxn modelId="{D75AEA7E-DA8E-405E-B2F7-5C330853CADF}" type="presParOf" srcId="{A5E989F3-2E68-42DF-8C35-080B61084F39}" destId="{1B18D2E3-5614-4A62-B80B-1E267E6D5B17}" srcOrd="0" destOrd="0" presId="urn:microsoft.com/office/officeart/2005/8/layout/hList7"/>
    <dgm:cxn modelId="{FA115AB8-74E2-4B4A-8C0D-5C3AF2118C98}" type="presParOf" srcId="{A5E989F3-2E68-42DF-8C35-080B61084F39}" destId="{34AD6C16-3E7C-41AE-A6B0-55BD12DAB5C0}" srcOrd="1" destOrd="0" presId="urn:microsoft.com/office/officeart/2005/8/layout/hList7"/>
    <dgm:cxn modelId="{146A10EC-B38F-430C-96BF-EC76051D6F08}" type="presParOf" srcId="{A5E989F3-2E68-42DF-8C35-080B61084F39}" destId="{647D380D-F40E-42EA-A075-70772C4A1CD4}" srcOrd="2" destOrd="0" presId="urn:microsoft.com/office/officeart/2005/8/layout/hList7"/>
    <dgm:cxn modelId="{136FF073-9A7D-4D48-AAA0-319FA2025F8E}" type="presParOf" srcId="{A5E989F3-2E68-42DF-8C35-080B61084F39}" destId="{3298FEDE-794E-4E38-9348-4B17A7D89FA0}" srcOrd="3" destOrd="0" presId="urn:microsoft.com/office/officeart/2005/8/layout/hList7"/>
    <dgm:cxn modelId="{CF1EBA07-978E-422F-B098-DE1466389A8D}" type="presParOf" srcId="{229B2376-C93F-4E84-AEAA-6167D23968F6}" destId="{DB4CC957-F187-4979-A608-F58B23CCEDB1}" srcOrd="1" destOrd="0" presId="urn:microsoft.com/office/officeart/2005/8/layout/hList7"/>
    <dgm:cxn modelId="{821DC7DD-6DC9-42E1-A40A-05B6CFDDE131}" type="presParOf" srcId="{229B2376-C93F-4E84-AEAA-6167D23968F6}" destId="{D49C2231-790D-4910-A0FC-D0A8B2C788F7}" srcOrd="2" destOrd="0" presId="urn:microsoft.com/office/officeart/2005/8/layout/hList7"/>
    <dgm:cxn modelId="{8FBDE6B6-6D64-4ADC-8C3D-299E8C89E663}" type="presParOf" srcId="{D49C2231-790D-4910-A0FC-D0A8B2C788F7}" destId="{E6D0268F-5200-4E6A-B09C-210DCC88BAC6}" srcOrd="0" destOrd="0" presId="urn:microsoft.com/office/officeart/2005/8/layout/hList7"/>
    <dgm:cxn modelId="{62A54BDC-782D-4191-B906-047CB7A85134}" type="presParOf" srcId="{D49C2231-790D-4910-A0FC-D0A8B2C788F7}" destId="{C5975EB1-F996-4C1A-B670-595631B5CD9B}" srcOrd="1" destOrd="0" presId="urn:microsoft.com/office/officeart/2005/8/layout/hList7"/>
    <dgm:cxn modelId="{5F4258E8-0733-4459-9AF6-854A17910BB9}" type="presParOf" srcId="{D49C2231-790D-4910-A0FC-D0A8B2C788F7}" destId="{C8C0DE43-CA25-4EA4-8812-9B3564F613A2}" srcOrd="2" destOrd="0" presId="urn:microsoft.com/office/officeart/2005/8/layout/hList7"/>
    <dgm:cxn modelId="{81A83C0E-7CC8-42A3-8FFF-81273569820E}" type="presParOf" srcId="{D49C2231-790D-4910-A0FC-D0A8B2C788F7}" destId="{E5D6C7E4-7ADA-44C4-B4DF-F9FD52D62FAE}" srcOrd="3" destOrd="0" presId="urn:microsoft.com/office/officeart/2005/8/layout/hList7"/>
    <dgm:cxn modelId="{AF21EA2C-65A3-4802-8BFD-3A808C97EF13}" type="presParOf" srcId="{229B2376-C93F-4E84-AEAA-6167D23968F6}" destId="{F0A4CE68-5B85-4904-84F6-76AC6280B2FF}" srcOrd="3" destOrd="0" presId="urn:microsoft.com/office/officeart/2005/8/layout/hList7"/>
    <dgm:cxn modelId="{325AF029-4161-4D75-947E-DF6DC7053CCB}" type="presParOf" srcId="{229B2376-C93F-4E84-AEAA-6167D23968F6}" destId="{A2DA8E52-D6F8-46F0-91B4-39E20EE3CA49}" srcOrd="4" destOrd="0" presId="urn:microsoft.com/office/officeart/2005/8/layout/hList7"/>
    <dgm:cxn modelId="{22E31CD8-2650-4A4A-9BCD-23A38540B9D6}" type="presParOf" srcId="{A2DA8E52-D6F8-46F0-91B4-39E20EE3CA49}" destId="{EB653CDD-3CAB-4F33-996B-ECEE6ECC7837}" srcOrd="0" destOrd="0" presId="urn:microsoft.com/office/officeart/2005/8/layout/hList7"/>
    <dgm:cxn modelId="{E5DB6B29-82C8-4F53-9919-3F36A7D4C4B0}" type="presParOf" srcId="{A2DA8E52-D6F8-46F0-91B4-39E20EE3CA49}" destId="{7EA67FBC-1462-4981-82FD-92C3F06D065A}" srcOrd="1" destOrd="0" presId="urn:microsoft.com/office/officeart/2005/8/layout/hList7"/>
    <dgm:cxn modelId="{6ECC3ADD-45E5-4AD4-9425-693438B2F603}" type="presParOf" srcId="{A2DA8E52-D6F8-46F0-91B4-39E20EE3CA49}" destId="{B8DA1032-3B3E-4BB8-8B1B-CBC5D31D580A}" srcOrd="2" destOrd="0" presId="urn:microsoft.com/office/officeart/2005/8/layout/hList7"/>
    <dgm:cxn modelId="{F44C11A4-2368-4F04-A7AE-DD482DF70E93}" type="presParOf" srcId="{A2DA8E52-D6F8-46F0-91B4-39E20EE3CA49}" destId="{FC56FEC4-A95F-41E3-B49D-DE2577141C7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618C8D-B0D9-4FF4-B204-3732A2B1765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D52E2BE-081D-4E8C-ACDA-50780CC33D52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Estudio Técnico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243B2E-A0B8-4F8F-A8E1-61155456F133}" type="parTrans" cxnId="{40A7191F-44A6-40E2-81A4-F5E40B14B9F7}">
      <dgm:prSet/>
      <dgm:spPr/>
      <dgm:t>
        <a:bodyPr/>
        <a:lstStyle/>
        <a:p>
          <a:endParaRPr lang="es-ES"/>
        </a:p>
      </dgm:t>
    </dgm:pt>
    <dgm:pt modelId="{B4225666-0496-403D-811C-81444EB307A8}" type="sibTrans" cxnId="{40A7191F-44A6-40E2-81A4-F5E40B14B9F7}">
      <dgm:prSet/>
      <dgm:spPr/>
      <dgm:t>
        <a:bodyPr/>
        <a:lstStyle/>
        <a:p>
          <a:endParaRPr lang="es-ES"/>
        </a:p>
      </dgm:t>
    </dgm:pt>
    <dgm:pt modelId="{CD7F024E-9A91-4652-8932-4575E3F53B8F}">
      <dgm:prSet phldrT="[Texto]"/>
      <dgm:spPr/>
      <dgm:t>
        <a:bodyPr/>
        <a:lstStyle/>
        <a:p>
          <a:r>
            <a:rPr lang="es-ES" b="1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emplean las bases </a:t>
          </a:r>
          <a:endParaRPr lang="es-ES" b="1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9821FE-C2BA-47FE-A504-63EC92C968C2}" type="parTrans" cxnId="{E0D295E3-BC7A-4A57-ADDD-D7F16A8FFF52}">
      <dgm:prSet/>
      <dgm:spPr/>
      <dgm:t>
        <a:bodyPr/>
        <a:lstStyle/>
        <a:p>
          <a:endParaRPr lang="es-ES"/>
        </a:p>
      </dgm:t>
    </dgm:pt>
    <dgm:pt modelId="{1BE91EC5-341E-451F-8350-F57C8DCC1AA1}" type="sibTrans" cxnId="{E0D295E3-BC7A-4A57-ADDD-D7F16A8FFF52}">
      <dgm:prSet/>
      <dgm:spPr/>
      <dgm:t>
        <a:bodyPr/>
        <a:lstStyle/>
        <a:p>
          <a:endParaRPr lang="es-ES"/>
        </a:p>
      </dgm:t>
    </dgm:pt>
    <dgm:pt modelId="{F7403782-CC7C-40B6-BC41-371612EAE702}">
      <dgm:prSet phldrT="[Texto]"/>
      <dgm:spPr/>
      <dgm:t>
        <a:bodyPr/>
        <a:lstStyle/>
        <a:p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Elaboración de proyectos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455E28-24E8-4153-84E6-329012FB0882}" type="parTrans" cxnId="{62019E96-B7CF-4E8B-A739-82B2A4A5DD46}">
      <dgm:prSet/>
      <dgm:spPr/>
      <dgm:t>
        <a:bodyPr/>
        <a:lstStyle/>
        <a:p>
          <a:endParaRPr lang="es-ES"/>
        </a:p>
      </dgm:t>
    </dgm:pt>
    <dgm:pt modelId="{0395D231-44D0-4A37-BD6C-446995765FB0}" type="sibTrans" cxnId="{62019E96-B7CF-4E8B-A739-82B2A4A5DD46}">
      <dgm:prSet/>
      <dgm:spPr/>
      <dgm:t>
        <a:bodyPr/>
        <a:lstStyle/>
        <a:p>
          <a:endParaRPr lang="es-ES"/>
        </a:p>
      </dgm:t>
    </dgm:pt>
    <dgm:pt modelId="{C4C9BCF9-8D99-43FA-B7E6-CA3CAF2B0239}">
      <dgm:prSet phldrT="[Texto]"/>
      <dgm:spPr/>
      <dgm:t>
        <a:bodyPr/>
        <a:lstStyle/>
        <a:p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Parte de un bien o servicio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7C30AE-4C01-4B63-B064-8362B59A61A9}" type="parTrans" cxnId="{20A4CCA5-078E-4CAF-A0F1-ED73CC8A45B0}">
      <dgm:prSet/>
      <dgm:spPr/>
      <dgm:t>
        <a:bodyPr/>
        <a:lstStyle/>
        <a:p>
          <a:endParaRPr lang="es-ES"/>
        </a:p>
      </dgm:t>
    </dgm:pt>
    <dgm:pt modelId="{0B45FD75-46FC-42EE-B652-C30F487155C6}" type="sibTrans" cxnId="{20A4CCA5-078E-4CAF-A0F1-ED73CC8A45B0}">
      <dgm:prSet/>
      <dgm:spPr/>
      <dgm:t>
        <a:bodyPr/>
        <a:lstStyle/>
        <a:p>
          <a:endParaRPr lang="es-ES"/>
        </a:p>
      </dgm:t>
    </dgm:pt>
    <dgm:pt modelId="{D970740E-ED47-4572-B706-FBEF3AF3E512}">
      <dgm:prSet phldrT="[Texto]"/>
      <dgm:spPr/>
      <dgm:t>
        <a:bodyPr/>
        <a:lstStyle/>
        <a:p>
          <a:r>
            <a:rPr lang="es-E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Dan paso  a cálculos financieros </a:t>
          </a:r>
          <a:endParaRPr lang="es-ES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3338DD-927F-4658-A8A1-50E2BB5D1003}" type="parTrans" cxnId="{C27F0B38-F1BC-4779-8750-8B70F9B6C125}">
      <dgm:prSet/>
      <dgm:spPr/>
      <dgm:t>
        <a:bodyPr/>
        <a:lstStyle/>
        <a:p>
          <a:endParaRPr lang="es-ES"/>
        </a:p>
      </dgm:t>
    </dgm:pt>
    <dgm:pt modelId="{A1915767-BEC5-436D-93B7-5AB84F0F9B6C}" type="sibTrans" cxnId="{C27F0B38-F1BC-4779-8750-8B70F9B6C125}">
      <dgm:prSet/>
      <dgm:spPr/>
      <dgm:t>
        <a:bodyPr/>
        <a:lstStyle/>
        <a:p>
          <a:endParaRPr lang="es-ES"/>
        </a:p>
      </dgm:t>
    </dgm:pt>
    <dgm:pt modelId="{4DE82F61-5E8E-4D73-A7D1-DC2782FECC42}">
      <dgm:prSet phldrT="[Texto]"/>
      <dgm:spPr/>
      <dgm:t>
        <a:bodyPr/>
        <a:lstStyle/>
        <a:p>
          <a:r>
            <a:rPr lang="es-ES" b="1" dirty="0" smtClean="0">
              <a:latin typeface="Arial" panose="020B0604020202020204" pitchFamily="34" charset="0"/>
              <a:cs typeface="Arial" panose="020B0604020202020204" pitchFamily="34" charset="0"/>
            </a:rPr>
            <a:t>Suma importancia para solucionar preguntas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44CD68-2938-4E5A-93A7-793719F35887}" type="parTrans" cxnId="{F1412C4A-C0E3-4CBB-AD67-BECB6EB24A70}">
      <dgm:prSet/>
      <dgm:spPr/>
      <dgm:t>
        <a:bodyPr/>
        <a:lstStyle/>
        <a:p>
          <a:endParaRPr lang="es-ES"/>
        </a:p>
      </dgm:t>
    </dgm:pt>
    <dgm:pt modelId="{F355A50C-78C4-4F02-AAF0-892C4962ADBB}" type="sibTrans" cxnId="{F1412C4A-C0E3-4CBB-AD67-BECB6EB24A70}">
      <dgm:prSet/>
      <dgm:spPr/>
      <dgm:t>
        <a:bodyPr/>
        <a:lstStyle/>
        <a:p>
          <a:endParaRPr lang="es-ES"/>
        </a:p>
      </dgm:t>
    </dgm:pt>
    <dgm:pt modelId="{3BC8684B-BB03-40CB-B979-379D75132F09}" type="pres">
      <dgm:prSet presAssocID="{85618C8D-B0D9-4FF4-B204-3732A2B176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5DE8512-1AF9-4477-847B-3D3C6FC81AB0}" type="pres">
      <dgm:prSet presAssocID="{3D52E2BE-081D-4E8C-ACDA-50780CC33D52}" presName="hierRoot1" presStyleCnt="0"/>
      <dgm:spPr/>
      <dgm:t>
        <a:bodyPr/>
        <a:lstStyle/>
        <a:p>
          <a:endParaRPr lang="es-MX"/>
        </a:p>
      </dgm:t>
    </dgm:pt>
    <dgm:pt modelId="{C0AA284F-52AE-484E-BBD1-5B75A0E4897E}" type="pres">
      <dgm:prSet presAssocID="{3D52E2BE-081D-4E8C-ACDA-50780CC33D52}" presName="composite" presStyleCnt="0"/>
      <dgm:spPr/>
      <dgm:t>
        <a:bodyPr/>
        <a:lstStyle/>
        <a:p>
          <a:endParaRPr lang="es-MX"/>
        </a:p>
      </dgm:t>
    </dgm:pt>
    <dgm:pt modelId="{4BA1F069-69DF-4E88-8347-0F062BABC687}" type="pres">
      <dgm:prSet presAssocID="{3D52E2BE-081D-4E8C-ACDA-50780CC33D52}" presName="background" presStyleLbl="node0" presStyleIdx="0" presStyleCnt="1"/>
      <dgm:spPr/>
      <dgm:t>
        <a:bodyPr/>
        <a:lstStyle/>
        <a:p>
          <a:endParaRPr lang="es-MX"/>
        </a:p>
      </dgm:t>
    </dgm:pt>
    <dgm:pt modelId="{4B13C529-A767-4447-9CFE-3F16A99271D3}" type="pres">
      <dgm:prSet presAssocID="{3D52E2BE-081D-4E8C-ACDA-50780CC33D52}" presName="text" presStyleLbl="fgAcc0" presStyleIdx="0" presStyleCnt="1" custLinFactNeighborX="10211" custLinFactNeighborY="-20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76C5197-97E8-4B9F-80A9-344B186EAB6E}" type="pres">
      <dgm:prSet presAssocID="{3D52E2BE-081D-4E8C-ACDA-50780CC33D52}" presName="hierChild2" presStyleCnt="0"/>
      <dgm:spPr/>
      <dgm:t>
        <a:bodyPr/>
        <a:lstStyle/>
        <a:p>
          <a:endParaRPr lang="es-MX"/>
        </a:p>
      </dgm:t>
    </dgm:pt>
    <dgm:pt modelId="{F7A1505F-FB0E-4644-B03C-45A44E57EE42}" type="pres">
      <dgm:prSet presAssocID="{939821FE-C2BA-47FE-A504-63EC92C968C2}" presName="Name10" presStyleLbl="parChTrans1D2" presStyleIdx="0" presStyleCnt="2"/>
      <dgm:spPr/>
      <dgm:t>
        <a:bodyPr/>
        <a:lstStyle/>
        <a:p>
          <a:endParaRPr lang="es-MX"/>
        </a:p>
      </dgm:t>
    </dgm:pt>
    <dgm:pt modelId="{55A5BFAF-82D9-47E9-97A2-C7DE511D4271}" type="pres">
      <dgm:prSet presAssocID="{CD7F024E-9A91-4652-8932-4575E3F53B8F}" presName="hierRoot2" presStyleCnt="0"/>
      <dgm:spPr/>
      <dgm:t>
        <a:bodyPr/>
        <a:lstStyle/>
        <a:p>
          <a:endParaRPr lang="es-MX"/>
        </a:p>
      </dgm:t>
    </dgm:pt>
    <dgm:pt modelId="{105E300B-03A0-4200-9B4F-4E59A6448BDA}" type="pres">
      <dgm:prSet presAssocID="{CD7F024E-9A91-4652-8932-4575E3F53B8F}" presName="composite2" presStyleCnt="0"/>
      <dgm:spPr/>
      <dgm:t>
        <a:bodyPr/>
        <a:lstStyle/>
        <a:p>
          <a:endParaRPr lang="es-MX"/>
        </a:p>
      </dgm:t>
    </dgm:pt>
    <dgm:pt modelId="{ABDB1DCC-931B-4685-9697-3D7A93EE08F1}" type="pres">
      <dgm:prSet presAssocID="{CD7F024E-9A91-4652-8932-4575E3F53B8F}" presName="background2" presStyleLbl="node2" presStyleIdx="0" presStyleCnt="2"/>
      <dgm:spPr/>
      <dgm:t>
        <a:bodyPr/>
        <a:lstStyle/>
        <a:p>
          <a:endParaRPr lang="es-MX"/>
        </a:p>
      </dgm:t>
    </dgm:pt>
    <dgm:pt modelId="{CA7B6AE6-7E0C-432C-B72D-28E5FE8C787E}" type="pres">
      <dgm:prSet presAssocID="{CD7F024E-9A91-4652-8932-4575E3F53B8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3C5310A-BA9E-42E0-ACA8-279CDF5FEB0E}" type="pres">
      <dgm:prSet presAssocID="{CD7F024E-9A91-4652-8932-4575E3F53B8F}" presName="hierChild3" presStyleCnt="0"/>
      <dgm:spPr/>
      <dgm:t>
        <a:bodyPr/>
        <a:lstStyle/>
        <a:p>
          <a:endParaRPr lang="es-MX"/>
        </a:p>
      </dgm:t>
    </dgm:pt>
    <dgm:pt modelId="{8C4F4718-13F6-4FA5-9960-BD92EB47F05B}" type="pres">
      <dgm:prSet presAssocID="{1A455E28-24E8-4153-84E6-329012FB0882}" presName="Name17" presStyleLbl="parChTrans1D3" presStyleIdx="0" presStyleCnt="3"/>
      <dgm:spPr/>
      <dgm:t>
        <a:bodyPr/>
        <a:lstStyle/>
        <a:p>
          <a:endParaRPr lang="es-MX"/>
        </a:p>
      </dgm:t>
    </dgm:pt>
    <dgm:pt modelId="{A8EB56D3-B2DE-487C-A94C-558F82459BEB}" type="pres">
      <dgm:prSet presAssocID="{F7403782-CC7C-40B6-BC41-371612EAE702}" presName="hierRoot3" presStyleCnt="0"/>
      <dgm:spPr/>
      <dgm:t>
        <a:bodyPr/>
        <a:lstStyle/>
        <a:p>
          <a:endParaRPr lang="es-MX"/>
        </a:p>
      </dgm:t>
    </dgm:pt>
    <dgm:pt modelId="{E31ECEBA-94E0-4CE5-805F-197436074FD2}" type="pres">
      <dgm:prSet presAssocID="{F7403782-CC7C-40B6-BC41-371612EAE702}" presName="composite3" presStyleCnt="0"/>
      <dgm:spPr/>
      <dgm:t>
        <a:bodyPr/>
        <a:lstStyle/>
        <a:p>
          <a:endParaRPr lang="es-MX"/>
        </a:p>
      </dgm:t>
    </dgm:pt>
    <dgm:pt modelId="{D29885C5-A1D6-44CA-AFE9-1603062FEAC3}" type="pres">
      <dgm:prSet presAssocID="{F7403782-CC7C-40B6-BC41-371612EAE702}" presName="background3" presStyleLbl="node3" presStyleIdx="0" presStyleCnt="3"/>
      <dgm:spPr/>
      <dgm:t>
        <a:bodyPr/>
        <a:lstStyle/>
        <a:p>
          <a:endParaRPr lang="es-MX"/>
        </a:p>
      </dgm:t>
    </dgm:pt>
    <dgm:pt modelId="{15E1E66C-D7BD-438E-8B9A-632754AB6038}" type="pres">
      <dgm:prSet presAssocID="{F7403782-CC7C-40B6-BC41-371612EAE70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AD8FC3C-C63D-439C-9870-F276D695954A}" type="pres">
      <dgm:prSet presAssocID="{F7403782-CC7C-40B6-BC41-371612EAE702}" presName="hierChild4" presStyleCnt="0"/>
      <dgm:spPr/>
      <dgm:t>
        <a:bodyPr/>
        <a:lstStyle/>
        <a:p>
          <a:endParaRPr lang="es-MX"/>
        </a:p>
      </dgm:t>
    </dgm:pt>
    <dgm:pt modelId="{025D712F-DE48-4462-AC2D-D4EE5343BA18}" type="pres">
      <dgm:prSet presAssocID="{4C7C30AE-4C01-4B63-B064-8362B59A61A9}" presName="Name17" presStyleLbl="parChTrans1D3" presStyleIdx="1" presStyleCnt="3"/>
      <dgm:spPr/>
      <dgm:t>
        <a:bodyPr/>
        <a:lstStyle/>
        <a:p>
          <a:endParaRPr lang="es-MX"/>
        </a:p>
      </dgm:t>
    </dgm:pt>
    <dgm:pt modelId="{8364027C-B593-423A-8335-94504231C6C3}" type="pres">
      <dgm:prSet presAssocID="{C4C9BCF9-8D99-43FA-B7E6-CA3CAF2B0239}" presName="hierRoot3" presStyleCnt="0"/>
      <dgm:spPr/>
      <dgm:t>
        <a:bodyPr/>
        <a:lstStyle/>
        <a:p>
          <a:endParaRPr lang="es-MX"/>
        </a:p>
      </dgm:t>
    </dgm:pt>
    <dgm:pt modelId="{C344AC2D-8038-4C18-BE69-BCF419191044}" type="pres">
      <dgm:prSet presAssocID="{C4C9BCF9-8D99-43FA-B7E6-CA3CAF2B0239}" presName="composite3" presStyleCnt="0"/>
      <dgm:spPr/>
      <dgm:t>
        <a:bodyPr/>
        <a:lstStyle/>
        <a:p>
          <a:endParaRPr lang="es-MX"/>
        </a:p>
      </dgm:t>
    </dgm:pt>
    <dgm:pt modelId="{8650921E-90FC-46DD-8331-A901C160693B}" type="pres">
      <dgm:prSet presAssocID="{C4C9BCF9-8D99-43FA-B7E6-CA3CAF2B0239}" presName="background3" presStyleLbl="node3" presStyleIdx="1" presStyleCnt="3"/>
      <dgm:spPr/>
      <dgm:t>
        <a:bodyPr/>
        <a:lstStyle/>
        <a:p>
          <a:endParaRPr lang="es-MX"/>
        </a:p>
      </dgm:t>
    </dgm:pt>
    <dgm:pt modelId="{4E94E7D3-F7E5-4F7C-A694-BF68E1986288}" type="pres">
      <dgm:prSet presAssocID="{C4C9BCF9-8D99-43FA-B7E6-CA3CAF2B0239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C8332B9-77B8-468C-93D4-A96891A767E4}" type="pres">
      <dgm:prSet presAssocID="{C4C9BCF9-8D99-43FA-B7E6-CA3CAF2B0239}" presName="hierChild4" presStyleCnt="0"/>
      <dgm:spPr/>
      <dgm:t>
        <a:bodyPr/>
        <a:lstStyle/>
        <a:p>
          <a:endParaRPr lang="es-MX"/>
        </a:p>
      </dgm:t>
    </dgm:pt>
    <dgm:pt modelId="{8F2511F0-A192-4A2B-8568-BF2AE805FF0E}" type="pres">
      <dgm:prSet presAssocID="{753338DD-927F-4658-A8A1-50E2BB5D1003}" presName="Name10" presStyleLbl="parChTrans1D2" presStyleIdx="1" presStyleCnt="2"/>
      <dgm:spPr/>
      <dgm:t>
        <a:bodyPr/>
        <a:lstStyle/>
        <a:p>
          <a:endParaRPr lang="es-MX"/>
        </a:p>
      </dgm:t>
    </dgm:pt>
    <dgm:pt modelId="{140CBB15-53A6-4FE2-9508-B87C420F1886}" type="pres">
      <dgm:prSet presAssocID="{D970740E-ED47-4572-B706-FBEF3AF3E512}" presName="hierRoot2" presStyleCnt="0"/>
      <dgm:spPr/>
      <dgm:t>
        <a:bodyPr/>
        <a:lstStyle/>
        <a:p>
          <a:endParaRPr lang="es-MX"/>
        </a:p>
      </dgm:t>
    </dgm:pt>
    <dgm:pt modelId="{C349792E-46A5-4656-8B01-5F6770B6C13C}" type="pres">
      <dgm:prSet presAssocID="{D970740E-ED47-4572-B706-FBEF3AF3E512}" presName="composite2" presStyleCnt="0"/>
      <dgm:spPr/>
      <dgm:t>
        <a:bodyPr/>
        <a:lstStyle/>
        <a:p>
          <a:endParaRPr lang="es-MX"/>
        </a:p>
      </dgm:t>
    </dgm:pt>
    <dgm:pt modelId="{C4C4B491-871C-4E67-9ECC-F59BF075C479}" type="pres">
      <dgm:prSet presAssocID="{D970740E-ED47-4572-B706-FBEF3AF3E512}" presName="background2" presStyleLbl="node2" presStyleIdx="1" presStyleCnt="2"/>
      <dgm:spPr/>
      <dgm:t>
        <a:bodyPr/>
        <a:lstStyle/>
        <a:p>
          <a:endParaRPr lang="es-MX"/>
        </a:p>
      </dgm:t>
    </dgm:pt>
    <dgm:pt modelId="{93B0A106-F254-48CF-BA97-8B12DD0CC396}" type="pres">
      <dgm:prSet presAssocID="{D970740E-ED47-4572-B706-FBEF3AF3E51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7487602-1FFC-448A-B2D3-B1FBEC22A4E8}" type="pres">
      <dgm:prSet presAssocID="{D970740E-ED47-4572-B706-FBEF3AF3E512}" presName="hierChild3" presStyleCnt="0"/>
      <dgm:spPr/>
      <dgm:t>
        <a:bodyPr/>
        <a:lstStyle/>
        <a:p>
          <a:endParaRPr lang="es-MX"/>
        </a:p>
      </dgm:t>
    </dgm:pt>
    <dgm:pt modelId="{80C50E49-0739-4AE6-9F5B-B5B8A5E0E752}" type="pres">
      <dgm:prSet presAssocID="{7744CD68-2938-4E5A-93A7-793719F35887}" presName="Name17" presStyleLbl="parChTrans1D3" presStyleIdx="2" presStyleCnt="3"/>
      <dgm:spPr/>
      <dgm:t>
        <a:bodyPr/>
        <a:lstStyle/>
        <a:p>
          <a:endParaRPr lang="es-MX"/>
        </a:p>
      </dgm:t>
    </dgm:pt>
    <dgm:pt modelId="{D01168FA-20A8-44C4-A8C8-D429745DE0D4}" type="pres">
      <dgm:prSet presAssocID="{4DE82F61-5E8E-4D73-A7D1-DC2782FECC42}" presName="hierRoot3" presStyleCnt="0"/>
      <dgm:spPr/>
      <dgm:t>
        <a:bodyPr/>
        <a:lstStyle/>
        <a:p>
          <a:endParaRPr lang="es-MX"/>
        </a:p>
      </dgm:t>
    </dgm:pt>
    <dgm:pt modelId="{55C7E057-CD12-4FEE-B79B-D077F9B53B16}" type="pres">
      <dgm:prSet presAssocID="{4DE82F61-5E8E-4D73-A7D1-DC2782FECC42}" presName="composite3" presStyleCnt="0"/>
      <dgm:spPr/>
      <dgm:t>
        <a:bodyPr/>
        <a:lstStyle/>
        <a:p>
          <a:endParaRPr lang="es-MX"/>
        </a:p>
      </dgm:t>
    </dgm:pt>
    <dgm:pt modelId="{04D7D5A4-610D-4C9E-9B6A-533FF87DF61A}" type="pres">
      <dgm:prSet presAssocID="{4DE82F61-5E8E-4D73-A7D1-DC2782FECC42}" presName="background3" presStyleLbl="node3" presStyleIdx="2" presStyleCnt="3"/>
      <dgm:spPr/>
      <dgm:t>
        <a:bodyPr/>
        <a:lstStyle/>
        <a:p>
          <a:endParaRPr lang="es-MX"/>
        </a:p>
      </dgm:t>
    </dgm:pt>
    <dgm:pt modelId="{52CA5A0A-434B-4EC3-8C09-7F9705F8807C}" type="pres">
      <dgm:prSet presAssocID="{4DE82F61-5E8E-4D73-A7D1-DC2782FECC42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6B37184-7938-4493-BF27-102C18991AD4}" type="pres">
      <dgm:prSet presAssocID="{4DE82F61-5E8E-4D73-A7D1-DC2782FECC42}" presName="hierChild4" presStyleCnt="0"/>
      <dgm:spPr/>
      <dgm:t>
        <a:bodyPr/>
        <a:lstStyle/>
        <a:p>
          <a:endParaRPr lang="es-MX"/>
        </a:p>
      </dgm:t>
    </dgm:pt>
  </dgm:ptLst>
  <dgm:cxnLst>
    <dgm:cxn modelId="{00B16AA6-4EE5-46A1-B920-1C08940DFE99}" type="presOf" srcId="{85618C8D-B0D9-4FF4-B204-3732A2B17659}" destId="{3BC8684B-BB03-40CB-B979-379D75132F09}" srcOrd="0" destOrd="0" presId="urn:microsoft.com/office/officeart/2005/8/layout/hierarchy1"/>
    <dgm:cxn modelId="{A4EF19D4-836B-406B-BAFA-8233F2515C3F}" type="presOf" srcId="{CD7F024E-9A91-4652-8932-4575E3F53B8F}" destId="{CA7B6AE6-7E0C-432C-B72D-28E5FE8C787E}" srcOrd="0" destOrd="0" presId="urn:microsoft.com/office/officeart/2005/8/layout/hierarchy1"/>
    <dgm:cxn modelId="{5CB1F4C9-A58B-42BD-AD70-69A32E671FEE}" type="presOf" srcId="{4DE82F61-5E8E-4D73-A7D1-DC2782FECC42}" destId="{52CA5A0A-434B-4EC3-8C09-7F9705F8807C}" srcOrd="0" destOrd="0" presId="urn:microsoft.com/office/officeart/2005/8/layout/hierarchy1"/>
    <dgm:cxn modelId="{E0D295E3-BC7A-4A57-ADDD-D7F16A8FFF52}" srcId="{3D52E2BE-081D-4E8C-ACDA-50780CC33D52}" destId="{CD7F024E-9A91-4652-8932-4575E3F53B8F}" srcOrd="0" destOrd="0" parTransId="{939821FE-C2BA-47FE-A504-63EC92C968C2}" sibTransId="{1BE91EC5-341E-451F-8350-F57C8DCC1AA1}"/>
    <dgm:cxn modelId="{C27F0B38-F1BC-4779-8750-8B70F9B6C125}" srcId="{3D52E2BE-081D-4E8C-ACDA-50780CC33D52}" destId="{D970740E-ED47-4572-B706-FBEF3AF3E512}" srcOrd="1" destOrd="0" parTransId="{753338DD-927F-4658-A8A1-50E2BB5D1003}" sibTransId="{A1915767-BEC5-436D-93B7-5AB84F0F9B6C}"/>
    <dgm:cxn modelId="{8A7067AF-32AE-43BC-A10A-2E8035033156}" type="presOf" srcId="{4C7C30AE-4C01-4B63-B064-8362B59A61A9}" destId="{025D712F-DE48-4462-AC2D-D4EE5343BA18}" srcOrd="0" destOrd="0" presId="urn:microsoft.com/office/officeart/2005/8/layout/hierarchy1"/>
    <dgm:cxn modelId="{F1412C4A-C0E3-4CBB-AD67-BECB6EB24A70}" srcId="{D970740E-ED47-4572-B706-FBEF3AF3E512}" destId="{4DE82F61-5E8E-4D73-A7D1-DC2782FECC42}" srcOrd="0" destOrd="0" parTransId="{7744CD68-2938-4E5A-93A7-793719F35887}" sibTransId="{F355A50C-78C4-4F02-AAF0-892C4962ADBB}"/>
    <dgm:cxn modelId="{13EA6E25-EE52-41D3-A13A-1147345C895C}" type="presOf" srcId="{F7403782-CC7C-40B6-BC41-371612EAE702}" destId="{15E1E66C-D7BD-438E-8B9A-632754AB6038}" srcOrd="0" destOrd="0" presId="urn:microsoft.com/office/officeart/2005/8/layout/hierarchy1"/>
    <dgm:cxn modelId="{2F6CE1ED-B1FC-4D1F-A975-5469EAF55BC1}" type="presOf" srcId="{753338DD-927F-4658-A8A1-50E2BB5D1003}" destId="{8F2511F0-A192-4A2B-8568-BF2AE805FF0E}" srcOrd="0" destOrd="0" presId="urn:microsoft.com/office/officeart/2005/8/layout/hierarchy1"/>
    <dgm:cxn modelId="{62CA36A2-35CC-4396-9FC1-3FDD07F5F318}" type="presOf" srcId="{D970740E-ED47-4572-B706-FBEF3AF3E512}" destId="{93B0A106-F254-48CF-BA97-8B12DD0CC396}" srcOrd="0" destOrd="0" presId="urn:microsoft.com/office/officeart/2005/8/layout/hierarchy1"/>
    <dgm:cxn modelId="{537F07A1-5EFA-47D6-B6E0-8CFF3AEE1112}" type="presOf" srcId="{3D52E2BE-081D-4E8C-ACDA-50780CC33D52}" destId="{4B13C529-A767-4447-9CFE-3F16A99271D3}" srcOrd="0" destOrd="0" presId="urn:microsoft.com/office/officeart/2005/8/layout/hierarchy1"/>
    <dgm:cxn modelId="{0AEE5C84-AD28-4BB1-B887-917740048989}" type="presOf" srcId="{C4C9BCF9-8D99-43FA-B7E6-CA3CAF2B0239}" destId="{4E94E7D3-F7E5-4F7C-A694-BF68E1986288}" srcOrd="0" destOrd="0" presId="urn:microsoft.com/office/officeart/2005/8/layout/hierarchy1"/>
    <dgm:cxn modelId="{430D72B2-EDCF-4AFE-BE1B-985AD8DFEE81}" type="presOf" srcId="{7744CD68-2938-4E5A-93A7-793719F35887}" destId="{80C50E49-0739-4AE6-9F5B-B5B8A5E0E752}" srcOrd="0" destOrd="0" presId="urn:microsoft.com/office/officeart/2005/8/layout/hierarchy1"/>
    <dgm:cxn modelId="{62019E96-B7CF-4E8B-A739-82B2A4A5DD46}" srcId="{CD7F024E-9A91-4652-8932-4575E3F53B8F}" destId="{F7403782-CC7C-40B6-BC41-371612EAE702}" srcOrd="0" destOrd="0" parTransId="{1A455E28-24E8-4153-84E6-329012FB0882}" sibTransId="{0395D231-44D0-4A37-BD6C-446995765FB0}"/>
    <dgm:cxn modelId="{40A7191F-44A6-40E2-81A4-F5E40B14B9F7}" srcId="{85618C8D-B0D9-4FF4-B204-3732A2B17659}" destId="{3D52E2BE-081D-4E8C-ACDA-50780CC33D52}" srcOrd="0" destOrd="0" parTransId="{E0243B2E-A0B8-4F8F-A8E1-61155456F133}" sibTransId="{B4225666-0496-403D-811C-81444EB307A8}"/>
    <dgm:cxn modelId="{49EE9D98-B304-4289-AD2F-2015A29DBF72}" type="presOf" srcId="{1A455E28-24E8-4153-84E6-329012FB0882}" destId="{8C4F4718-13F6-4FA5-9960-BD92EB47F05B}" srcOrd="0" destOrd="0" presId="urn:microsoft.com/office/officeart/2005/8/layout/hierarchy1"/>
    <dgm:cxn modelId="{20A4CCA5-078E-4CAF-A0F1-ED73CC8A45B0}" srcId="{CD7F024E-9A91-4652-8932-4575E3F53B8F}" destId="{C4C9BCF9-8D99-43FA-B7E6-CA3CAF2B0239}" srcOrd="1" destOrd="0" parTransId="{4C7C30AE-4C01-4B63-B064-8362B59A61A9}" sibTransId="{0B45FD75-46FC-42EE-B652-C30F487155C6}"/>
    <dgm:cxn modelId="{E5EFACBA-C17B-47FC-AE09-082AA4B7C491}" type="presOf" srcId="{939821FE-C2BA-47FE-A504-63EC92C968C2}" destId="{F7A1505F-FB0E-4644-B03C-45A44E57EE42}" srcOrd="0" destOrd="0" presId="urn:microsoft.com/office/officeart/2005/8/layout/hierarchy1"/>
    <dgm:cxn modelId="{A1E64A7B-7A11-4B88-9954-9716C30DBA5C}" type="presParOf" srcId="{3BC8684B-BB03-40CB-B979-379D75132F09}" destId="{D5DE8512-1AF9-4477-847B-3D3C6FC81AB0}" srcOrd="0" destOrd="0" presId="urn:microsoft.com/office/officeart/2005/8/layout/hierarchy1"/>
    <dgm:cxn modelId="{A87BA30A-E23F-46E8-827C-626BA5CDBF5F}" type="presParOf" srcId="{D5DE8512-1AF9-4477-847B-3D3C6FC81AB0}" destId="{C0AA284F-52AE-484E-BBD1-5B75A0E4897E}" srcOrd="0" destOrd="0" presId="urn:microsoft.com/office/officeart/2005/8/layout/hierarchy1"/>
    <dgm:cxn modelId="{76E8B7A9-4136-471E-A155-C70DEB019F75}" type="presParOf" srcId="{C0AA284F-52AE-484E-BBD1-5B75A0E4897E}" destId="{4BA1F069-69DF-4E88-8347-0F062BABC687}" srcOrd="0" destOrd="0" presId="urn:microsoft.com/office/officeart/2005/8/layout/hierarchy1"/>
    <dgm:cxn modelId="{14DF3FB7-66FA-4929-AFCF-6A7DC6A25759}" type="presParOf" srcId="{C0AA284F-52AE-484E-BBD1-5B75A0E4897E}" destId="{4B13C529-A767-4447-9CFE-3F16A99271D3}" srcOrd="1" destOrd="0" presId="urn:microsoft.com/office/officeart/2005/8/layout/hierarchy1"/>
    <dgm:cxn modelId="{FE31F496-0487-4474-95E0-AA24554E5EC2}" type="presParOf" srcId="{D5DE8512-1AF9-4477-847B-3D3C6FC81AB0}" destId="{476C5197-97E8-4B9F-80A9-344B186EAB6E}" srcOrd="1" destOrd="0" presId="urn:microsoft.com/office/officeart/2005/8/layout/hierarchy1"/>
    <dgm:cxn modelId="{E477323E-4174-4F74-8C66-9391C4087E42}" type="presParOf" srcId="{476C5197-97E8-4B9F-80A9-344B186EAB6E}" destId="{F7A1505F-FB0E-4644-B03C-45A44E57EE42}" srcOrd="0" destOrd="0" presId="urn:microsoft.com/office/officeart/2005/8/layout/hierarchy1"/>
    <dgm:cxn modelId="{F997DAD0-5C1D-4623-A43F-F266969EA3F8}" type="presParOf" srcId="{476C5197-97E8-4B9F-80A9-344B186EAB6E}" destId="{55A5BFAF-82D9-47E9-97A2-C7DE511D4271}" srcOrd="1" destOrd="0" presId="urn:microsoft.com/office/officeart/2005/8/layout/hierarchy1"/>
    <dgm:cxn modelId="{8CE2252E-7283-4085-8FE8-22A0064B8BA9}" type="presParOf" srcId="{55A5BFAF-82D9-47E9-97A2-C7DE511D4271}" destId="{105E300B-03A0-4200-9B4F-4E59A6448BDA}" srcOrd="0" destOrd="0" presId="urn:microsoft.com/office/officeart/2005/8/layout/hierarchy1"/>
    <dgm:cxn modelId="{9150E16C-30E5-406B-88E4-3E1515FB5ED6}" type="presParOf" srcId="{105E300B-03A0-4200-9B4F-4E59A6448BDA}" destId="{ABDB1DCC-931B-4685-9697-3D7A93EE08F1}" srcOrd="0" destOrd="0" presId="urn:microsoft.com/office/officeart/2005/8/layout/hierarchy1"/>
    <dgm:cxn modelId="{DF2005DE-8EDE-455B-B85C-95BE0EB965D4}" type="presParOf" srcId="{105E300B-03A0-4200-9B4F-4E59A6448BDA}" destId="{CA7B6AE6-7E0C-432C-B72D-28E5FE8C787E}" srcOrd="1" destOrd="0" presId="urn:microsoft.com/office/officeart/2005/8/layout/hierarchy1"/>
    <dgm:cxn modelId="{7FA97233-133B-4CA6-B177-FCFA4DA136FE}" type="presParOf" srcId="{55A5BFAF-82D9-47E9-97A2-C7DE511D4271}" destId="{83C5310A-BA9E-42E0-ACA8-279CDF5FEB0E}" srcOrd="1" destOrd="0" presId="urn:microsoft.com/office/officeart/2005/8/layout/hierarchy1"/>
    <dgm:cxn modelId="{477C55D2-0FD3-4EEC-BBB7-8167FF365CB3}" type="presParOf" srcId="{83C5310A-BA9E-42E0-ACA8-279CDF5FEB0E}" destId="{8C4F4718-13F6-4FA5-9960-BD92EB47F05B}" srcOrd="0" destOrd="0" presId="urn:microsoft.com/office/officeart/2005/8/layout/hierarchy1"/>
    <dgm:cxn modelId="{F7226810-26D3-4491-8637-0558922AF7A9}" type="presParOf" srcId="{83C5310A-BA9E-42E0-ACA8-279CDF5FEB0E}" destId="{A8EB56D3-B2DE-487C-A94C-558F82459BEB}" srcOrd="1" destOrd="0" presId="urn:microsoft.com/office/officeart/2005/8/layout/hierarchy1"/>
    <dgm:cxn modelId="{7DA7187C-F6BE-4FA7-BD31-7EAC93CE6B08}" type="presParOf" srcId="{A8EB56D3-B2DE-487C-A94C-558F82459BEB}" destId="{E31ECEBA-94E0-4CE5-805F-197436074FD2}" srcOrd="0" destOrd="0" presId="urn:microsoft.com/office/officeart/2005/8/layout/hierarchy1"/>
    <dgm:cxn modelId="{8C75C2CA-CC2E-4F9B-80CE-31AC7D3CB3F4}" type="presParOf" srcId="{E31ECEBA-94E0-4CE5-805F-197436074FD2}" destId="{D29885C5-A1D6-44CA-AFE9-1603062FEAC3}" srcOrd="0" destOrd="0" presId="urn:microsoft.com/office/officeart/2005/8/layout/hierarchy1"/>
    <dgm:cxn modelId="{796B7C08-61B7-47CD-9771-1573D3A97724}" type="presParOf" srcId="{E31ECEBA-94E0-4CE5-805F-197436074FD2}" destId="{15E1E66C-D7BD-438E-8B9A-632754AB6038}" srcOrd="1" destOrd="0" presId="urn:microsoft.com/office/officeart/2005/8/layout/hierarchy1"/>
    <dgm:cxn modelId="{385B3619-2435-4CD5-845D-B946BEA98245}" type="presParOf" srcId="{A8EB56D3-B2DE-487C-A94C-558F82459BEB}" destId="{4AD8FC3C-C63D-439C-9870-F276D695954A}" srcOrd="1" destOrd="0" presId="urn:microsoft.com/office/officeart/2005/8/layout/hierarchy1"/>
    <dgm:cxn modelId="{90E714B2-FFBC-49AF-83CB-2892B1B6BB88}" type="presParOf" srcId="{83C5310A-BA9E-42E0-ACA8-279CDF5FEB0E}" destId="{025D712F-DE48-4462-AC2D-D4EE5343BA18}" srcOrd="2" destOrd="0" presId="urn:microsoft.com/office/officeart/2005/8/layout/hierarchy1"/>
    <dgm:cxn modelId="{D3573640-EAB7-40DC-B0F8-B5DCB1543772}" type="presParOf" srcId="{83C5310A-BA9E-42E0-ACA8-279CDF5FEB0E}" destId="{8364027C-B593-423A-8335-94504231C6C3}" srcOrd="3" destOrd="0" presId="urn:microsoft.com/office/officeart/2005/8/layout/hierarchy1"/>
    <dgm:cxn modelId="{C582DBAE-0E2F-41A1-8317-977D095386FC}" type="presParOf" srcId="{8364027C-B593-423A-8335-94504231C6C3}" destId="{C344AC2D-8038-4C18-BE69-BCF419191044}" srcOrd="0" destOrd="0" presId="urn:microsoft.com/office/officeart/2005/8/layout/hierarchy1"/>
    <dgm:cxn modelId="{EA3321FF-0E08-4EF4-9B8B-589B5577F5D5}" type="presParOf" srcId="{C344AC2D-8038-4C18-BE69-BCF419191044}" destId="{8650921E-90FC-46DD-8331-A901C160693B}" srcOrd="0" destOrd="0" presId="urn:microsoft.com/office/officeart/2005/8/layout/hierarchy1"/>
    <dgm:cxn modelId="{3057E4AB-2A30-4751-990A-05D9B9A42761}" type="presParOf" srcId="{C344AC2D-8038-4C18-BE69-BCF419191044}" destId="{4E94E7D3-F7E5-4F7C-A694-BF68E1986288}" srcOrd="1" destOrd="0" presId="urn:microsoft.com/office/officeart/2005/8/layout/hierarchy1"/>
    <dgm:cxn modelId="{9EA67F08-C45D-4282-8CA4-52A670B3E809}" type="presParOf" srcId="{8364027C-B593-423A-8335-94504231C6C3}" destId="{CC8332B9-77B8-468C-93D4-A96891A767E4}" srcOrd="1" destOrd="0" presId="urn:microsoft.com/office/officeart/2005/8/layout/hierarchy1"/>
    <dgm:cxn modelId="{2B64E5D6-23C4-4C4F-8B70-BCC8B0D1EDFC}" type="presParOf" srcId="{476C5197-97E8-4B9F-80A9-344B186EAB6E}" destId="{8F2511F0-A192-4A2B-8568-BF2AE805FF0E}" srcOrd="2" destOrd="0" presId="urn:microsoft.com/office/officeart/2005/8/layout/hierarchy1"/>
    <dgm:cxn modelId="{329B58D5-F63A-403F-B1B4-26A6D7D22A58}" type="presParOf" srcId="{476C5197-97E8-4B9F-80A9-344B186EAB6E}" destId="{140CBB15-53A6-4FE2-9508-B87C420F1886}" srcOrd="3" destOrd="0" presId="urn:microsoft.com/office/officeart/2005/8/layout/hierarchy1"/>
    <dgm:cxn modelId="{BD6503EF-C0FD-4591-A23B-86EB7B0A991B}" type="presParOf" srcId="{140CBB15-53A6-4FE2-9508-B87C420F1886}" destId="{C349792E-46A5-4656-8B01-5F6770B6C13C}" srcOrd="0" destOrd="0" presId="urn:microsoft.com/office/officeart/2005/8/layout/hierarchy1"/>
    <dgm:cxn modelId="{6C7AA593-DDE2-42D2-A55D-F5347095CCCF}" type="presParOf" srcId="{C349792E-46A5-4656-8B01-5F6770B6C13C}" destId="{C4C4B491-871C-4E67-9ECC-F59BF075C479}" srcOrd="0" destOrd="0" presId="urn:microsoft.com/office/officeart/2005/8/layout/hierarchy1"/>
    <dgm:cxn modelId="{4966291D-EB03-4F72-A30A-CC4EC859EDB8}" type="presParOf" srcId="{C349792E-46A5-4656-8B01-5F6770B6C13C}" destId="{93B0A106-F254-48CF-BA97-8B12DD0CC396}" srcOrd="1" destOrd="0" presId="urn:microsoft.com/office/officeart/2005/8/layout/hierarchy1"/>
    <dgm:cxn modelId="{47C992A1-7963-4BF0-A0F1-EF994B01B92F}" type="presParOf" srcId="{140CBB15-53A6-4FE2-9508-B87C420F1886}" destId="{27487602-1FFC-448A-B2D3-B1FBEC22A4E8}" srcOrd="1" destOrd="0" presId="urn:microsoft.com/office/officeart/2005/8/layout/hierarchy1"/>
    <dgm:cxn modelId="{BFFD359B-5C63-449C-83C8-48FFD51201C6}" type="presParOf" srcId="{27487602-1FFC-448A-B2D3-B1FBEC22A4E8}" destId="{80C50E49-0739-4AE6-9F5B-B5B8A5E0E752}" srcOrd="0" destOrd="0" presId="urn:microsoft.com/office/officeart/2005/8/layout/hierarchy1"/>
    <dgm:cxn modelId="{5A0DC233-C6D0-437D-82D6-B8E69C1EA41D}" type="presParOf" srcId="{27487602-1FFC-448A-B2D3-B1FBEC22A4E8}" destId="{D01168FA-20A8-44C4-A8C8-D429745DE0D4}" srcOrd="1" destOrd="0" presId="urn:microsoft.com/office/officeart/2005/8/layout/hierarchy1"/>
    <dgm:cxn modelId="{36B0E8CB-66EB-452B-8647-3CEF0167E4FB}" type="presParOf" srcId="{D01168FA-20A8-44C4-A8C8-D429745DE0D4}" destId="{55C7E057-CD12-4FEE-B79B-D077F9B53B16}" srcOrd="0" destOrd="0" presId="urn:microsoft.com/office/officeart/2005/8/layout/hierarchy1"/>
    <dgm:cxn modelId="{3B3DEE40-6FDB-4014-8EB1-091BBE22FDFF}" type="presParOf" srcId="{55C7E057-CD12-4FEE-B79B-D077F9B53B16}" destId="{04D7D5A4-610D-4C9E-9B6A-533FF87DF61A}" srcOrd="0" destOrd="0" presId="urn:microsoft.com/office/officeart/2005/8/layout/hierarchy1"/>
    <dgm:cxn modelId="{74F24CE5-DC5D-4E1A-B0E8-3BE159D69CA2}" type="presParOf" srcId="{55C7E057-CD12-4FEE-B79B-D077F9B53B16}" destId="{52CA5A0A-434B-4EC3-8C09-7F9705F8807C}" srcOrd="1" destOrd="0" presId="urn:microsoft.com/office/officeart/2005/8/layout/hierarchy1"/>
    <dgm:cxn modelId="{AA2A637E-9EE8-42C0-9C1D-7C48684FF352}" type="presParOf" srcId="{D01168FA-20A8-44C4-A8C8-D429745DE0D4}" destId="{36B37184-7938-4493-BF27-102C18991AD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9246ABF3-F063-4F65-BF4E-E512C64ED177}" type="doc">
      <dgm:prSet loTypeId="urn:microsoft.com/office/officeart/2005/8/layout/hList7" loCatId="list" qsTypeId="urn:microsoft.com/office/officeart/2005/8/quickstyle/simple1" qsCatId="simple" csTypeId="urn:microsoft.com/office/officeart/2005/8/colors/accent0_3" csCatId="mainScheme" phldr="1"/>
      <dgm:spPr/>
    </dgm:pt>
    <dgm:pt modelId="{CD034D38-8294-44F6-BA0C-A23E5423A5B7}">
      <dgm:prSet phldrT="[Tex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 de requerimientos de materiales 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77BA11-5087-44F4-A58A-F08284B73842}" type="parTrans" cxnId="{B9ED353B-E0B9-4F7F-AF1F-DD4E85DB7336}">
      <dgm:prSet/>
      <dgm:spPr/>
      <dgm:t>
        <a:bodyPr/>
        <a:lstStyle/>
        <a:p>
          <a:pPr algn="ctr"/>
          <a:endParaRPr lang="es-ES" b="0"/>
        </a:p>
      </dgm:t>
    </dgm:pt>
    <dgm:pt modelId="{48337005-610D-48BD-9B2F-4282F024A5BF}" type="sibTrans" cxnId="{B9ED353B-E0B9-4F7F-AF1F-DD4E85DB7336}">
      <dgm:prSet/>
      <dgm:spPr/>
      <dgm:t>
        <a:bodyPr/>
        <a:lstStyle/>
        <a:p>
          <a:pPr algn="ctr"/>
          <a:endParaRPr lang="es-ES" b="0"/>
        </a:p>
      </dgm:t>
    </dgm:pt>
    <dgm:pt modelId="{E704E197-05CB-4860-9D32-5A6AB112952F}">
      <dgm:prSet phldrT="[Texto]"/>
      <dgm:spPr>
        <a:solidFill>
          <a:srgbClr val="FFFF00"/>
        </a:solidFill>
      </dgm:spPr>
      <dgm:t>
        <a:bodyPr/>
        <a:lstStyle/>
        <a:p>
          <a:pPr algn="ctr"/>
          <a:r>
            <a:rPr lang="es-E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Programación de la producción </a:t>
          </a:r>
          <a:endParaRPr lang="es-ES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5E3A28-DCBF-4E5D-B27B-4361D76C885A}" type="parTrans" cxnId="{84455A06-1A0B-4BD4-85FF-4915F9EA051A}">
      <dgm:prSet/>
      <dgm:spPr/>
      <dgm:t>
        <a:bodyPr/>
        <a:lstStyle/>
        <a:p>
          <a:pPr algn="ctr"/>
          <a:endParaRPr lang="es-ES" b="0"/>
        </a:p>
      </dgm:t>
    </dgm:pt>
    <dgm:pt modelId="{90085C90-D042-4B91-A106-8A171651BE21}" type="sibTrans" cxnId="{84455A06-1A0B-4BD4-85FF-4915F9EA051A}">
      <dgm:prSet/>
      <dgm:spPr/>
      <dgm:t>
        <a:bodyPr/>
        <a:lstStyle/>
        <a:p>
          <a:pPr algn="ctr"/>
          <a:endParaRPr lang="es-ES" b="0"/>
        </a:p>
      </dgm:t>
    </dgm:pt>
    <dgm:pt modelId="{BA6A365A-FDEF-4F58-B01A-F3EDD97735B6}" type="pres">
      <dgm:prSet presAssocID="{9246ABF3-F063-4F65-BF4E-E512C64ED177}" presName="Name0" presStyleCnt="0">
        <dgm:presLayoutVars>
          <dgm:dir/>
          <dgm:resizeHandles val="exact"/>
        </dgm:presLayoutVars>
      </dgm:prSet>
      <dgm:spPr/>
    </dgm:pt>
    <dgm:pt modelId="{3CCE34EF-4A92-45D4-9937-BA630360A04D}" type="pres">
      <dgm:prSet presAssocID="{9246ABF3-F063-4F65-BF4E-E512C64ED177}" presName="fgShape" presStyleLbl="fgShp" presStyleIdx="0" presStyleCnt="1"/>
      <dgm:spPr/>
    </dgm:pt>
    <dgm:pt modelId="{4CB8D87F-5FB3-4CEA-8E23-8792FCDD1830}" type="pres">
      <dgm:prSet presAssocID="{9246ABF3-F063-4F65-BF4E-E512C64ED177}" presName="linComp" presStyleCnt="0"/>
      <dgm:spPr/>
    </dgm:pt>
    <dgm:pt modelId="{A53AB2C3-3F4B-4772-B5BB-4F85456F41DF}" type="pres">
      <dgm:prSet presAssocID="{CD034D38-8294-44F6-BA0C-A23E5423A5B7}" presName="compNode" presStyleCnt="0"/>
      <dgm:spPr/>
    </dgm:pt>
    <dgm:pt modelId="{AF0AE658-B8A7-45D0-97AA-49D368EA7918}" type="pres">
      <dgm:prSet presAssocID="{CD034D38-8294-44F6-BA0C-A23E5423A5B7}" presName="bkgdShape" presStyleLbl="node1" presStyleIdx="0" presStyleCnt="2"/>
      <dgm:spPr/>
      <dgm:t>
        <a:bodyPr/>
        <a:lstStyle/>
        <a:p>
          <a:endParaRPr lang="es-ES"/>
        </a:p>
      </dgm:t>
    </dgm:pt>
    <dgm:pt modelId="{B1F72F7B-5272-446B-A1FE-E7F502A37851}" type="pres">
      <dgm:prSet presAssocID="{CD034D38-8294-44F6-BA0C-A23E5423A5B7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18D8FB-AAF6-42BC-91A8-B033A9712553}" type="pres">
      <dgm:prSet presAssocID="{CD034D38-8294-44F6-BA0C-A23E5423A5B7}" presName="invisiNode" presStyleLbl="node1" presStyleIdx="0" presStyleCnt="2"/>
      <dgm:spPr/>
    </dgm:pt>
    <dgm:pt modelId="{581BFDF7-7E2C-4594-A940-542B03C8B3CB}" type="pres">
      <dgm:prSet presAssocID="{CD034D38-8294-44F6-BA0C-A23E5423A5B7}" presName="imagNode" presStyleLbl="fgImgPlace1" presStyleIdx="0" presStyleCnt="2"/>
      <dgm:spPr/>
    </dgm:pt>
    <dgm:pt modelId="{90A39889-1A58-4845-A6FA-1C1EA3A2A5D7}" type="pres">
      <dgm:prSet presAssocID="{48337005-610D-48BD-9B2F-4282F024A5BF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D96CD4A-E2D1-49F3-8064-F6711CC385DE}" type="pres">
      <dgm:prSet presAssocID="{E704E197-05CB-4860-9D32-5A6AB112952F}" presName="compNode" presStyleCnt="0"/>
      <dgm:spPr/>
    </dgm:pt>
    <dgm:pt modelId="{26BC0F0F-12D4-4784-8536-3D1BFA79A8DA}" type="pres">
      <dgm:prSet presAssocID="{E704E197-05CB-4860-9D32-5A6AB112952F}" presName="bkgdShape" presStyleLbl="node1" presStyleIdx="1" presStyleCnt="2"/>
      <dgm:spPr/>
      <dgm:t>
        <a:bodyPr/>
        <a:lstStyle/>
        <a:p>
          <a:endParaRPr lang="es-ES"/>
        </a:p>
      </dgm:t>
    </dgm:pt>
    <dgm:pt modelId="{06D7B876-4877-49C4-B861-307C7AB064DD}" type="pres">
      <dgm:prSet presAssocID="{E704E197-05CB-4860-9D32-5A6AB112952F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AD7C5F-121A-44E9-A82E-14275DB5BD8E}" type="pres">
      <dgm:prSet presAssocID="{E704E197-05CB-4860-9D32-5A6AB112952F}" presName="invisiNode" presStyleLbl="node1" presStyleIdx="1" presStyleCnt="2"/>
      <dgm:spPr/>
    </dgm:pt>
    <dgm:pt modelId="{F94F2740-451F-4164-9D90-FC5F11C22C04}" type="pres">
      <dgm:prSet presAssocID="{E704E197-05CB-4860-9D32-5A6AB112952F}" presName="imagNode" presStyleLbl="fgImgPlace1" presStyleIdx="1" presStyleCnt="2"/>
      <dgm:spPr/>
    </dgm:pt>
  </dgm:ptLst>
  <dgm:cxnLst>
    <dgm:cxn modelId="{7FE6465E-3430-464A-9F10-2804307C47D2}" type="presOf" srcId="{E704E197-05CB-4860-9D32-5A6AB112952F}" destId="{26BC0F0F-12D4-4784-8536-3D1BFA79A8DA}" srcOrd="0" destOrd="0" presId="urn:microsoft.com/office/officeart/2005/8/layout/hList7"/>
    <dgm:cxn modelId="{84455A06-1A0B-4BD4-85FF-4915F9EA051A}" srcId="{9246ABF3-F063-4F65-BF4E-E512C64ED177}" destId="{E704E197-05CB-4860-9D32-5A6AB112952F}" srcOrd="1" destOrd="0" parTransId="{BA5E3A28-DCBF-4E5D-B27B-4361D76C885A}" sibTransId="{90085C90-D042-4B91-A106-8A171651BE21}"/>
    <dgm:cxn modelId="{82ED9C7A-FAD1-46B6-B1C9-DB0B6B64A360}" type="presOf" srcId="{48337005-610D-48BD-9B2F-4282F024A5BF}" destId="{90A39889-1A58-4845-A6FA-1C1EA3A2A5D7}" srcOrd="0" destOrd="0" presId="urn:microsoft.com/office/officeart/2005/8/layout/hList7"/>
    <dgm:cxn modelId="{E412E161-2554-431A-97EE-E5252ADF3F29}" type="presOf" srcId="{E704E197-05CB-4860-9D32-5A6AB112952F}" destId="{06D7B876-4877-49C4-B861-307C7AB064DD}" srcOrd="1" destOrd="0" presId="urn:microsoft.com/office/officeart/2005/8/layout/hList7"/>
    <dgm:cxn modelId="{FE1B54F2-41E2-40CB-9D6C-9C6C488097D7}" type="presOf" srcId="{CD034D38-8294-44F6-BA0C-A23E5423A5B7}" destId="{B1F72F7B-5272-446B-A1FE-E7F502A37851}" srcOrd="1" destOrd="0" presId="urn:microsoft.com/office/officeart/2005/8/layout/hList7"/>
    <dgm:cxn modelId="{AA1FD9A8-569D-4E26-8B87-158A29B94DC3}" type="presOf" srcId="{CD034D38-8294-44F6-BA0C-A23E5423A5B7}" destId="{AF0AE658-B8A7-45D0-97AA-49D368EA7918}" srcOrd="0" destOrd="0" presId="urn:microsoft.com/office/officeart/2005/8/layout/hList7"/>
    <dgm:cxn modelId="{BF78428A-49DB-45DB-9C28-EF358AD4F2AC}" type="presOf" srcId="{9246ABF3-F063-4F65-BF4E-E512C64ED177}" destId="{BA6A365A-FDEF-4F58-B01A-F3EDD97735B6}" srcOrd="0" destOrd="0" presId="urn:microsoft.com/office/officeart/2005/8/layout/hList7"/>
    <dgm:cxn modelId="{B9ED353B-E0B9-4F7F-AF1F-DD4E85DB7336}" srcId="{9246ABF3-F063-4F65-BF4E-E512C64ED177}" destId="{CD034D38-8294-44F6-BA0C-A23E5423A5B7}" srcOrd="0" destOrd="0" parTransId="{4B77BA11-5087-44F4-A58A-F08284B73842}" sibTransId="{48337005-610D-48BD-9B2F-4282F024A5BF}"/>
    <dgm:cxn modelId="{F092125F-35D7-434D-BD39-56E958A53B89}" type="presParOf" srcId="{BA6A365A-FDEF-4F58-B01A-F3EDD97735B6}" destId="{3CCE34EF-4A92-45D4-9937-BA630360A04D}" srcOrd="0" destOrd="0" presId="urn:microsoft.com/office/officeart/2005/8/layout/hList7"/>
    <dgm:cxn modelId="{917DBF6A-F788-403A-83D7-FC6AA869585A}" type="presParOf" srcId="{BA6A365A-FDEF-4F58-B01A-F3EDD97735B6}" destId="{4CB8D87F-5FB3-4CEA-8E23-8792FCDD1830}" srcOrd="1" destOrd="0" presId="urn:microsoft.com/office/officeart/2005/8/layout/hList7"/>
    <dgm:cxn modelId="{F3BB72E5-B907-4A04-A92F-02E5F13DC3B5}" type="presParOf" srcId="{4CB8D87F-5FB3-4CEA-8E23-8792FCDD1830}" destId="{A53AB2C3-3F4B-4772-B5BB-4F85456F41DF}" srcOrd="0" destOrd="0" presId="urn:microsoft.com/office/officeart/2005/8/layout/hList7"/>
    <dgm:cxn modelId="{9BF20640-04E7-4BB7-B188-01FDB5736E3E}" type="presParOf" srcId="{A53AB2C3-3F4B-4772-B5BB-4F85456F41DF}" destId="{AF0AE658-B8A7-45D0-97AA-49D368EA7918}" srcOrd="0" destOrd="0" presId="urn:microsoft.com/office/officeart/2005/8/layout/hList7"/>
    <dgm:cxn modelId="{F0579293-F109-4DB6-A5BF-3A9F491360E9}" type="presParOf" srcId="{A53AB2C3-3F4B-4772-B5BB-4F85456F41DF}" destId="{B1F72F7B-5272-446B-A1FE-E7F502A37851}" srcOrd="1" destOrd="0" presId="urn:microsoft.com/office/officeart/2005/8/layout/hList7"/>
    <dgm:cxn modelId="{A20E954B-DD26-4DB8-9983-5F0DDF936E4E}" type="presParOf" srcId="{A53AB2C3-3F4B-4772-B5BB-4F85456F41DF}" destId="{3B18D8FB-AAF6-42BC-91A8-B033A9712553}" srcOrd="2" destOrd="0" presId="urn:microsoft.com/office/officeart/2005/8/layout/hList7"/>
    <dgm:cxn modelId="{E2107B26-66D1-4EBC-A662-2B46A603290F}" type="presParOf" srcId="{A53AB2C3-3F4B-4772-B5BB-4F85456F41DF}" destId="{581BFDF7-7E2C-4594-A940-542B03C8B3CB}" srcOrd="3" destOrd="0" presId="urn:microsoft.com/office/officeart/2005/8/layout/hList7"/>
    <dgm:cxn modelId="{9880D69A-DD7A-4754-A39E-D66F40D65AF9}" type="presParOf" srcId="{4CB8D87F-5FB3-4CEA-8E23-8792FCDD1830}" destId="{90A39889-1A58-4845-A6FA-1C1EA3A2A5D7}" srcOrd="1" destOrd="0" presId="urn:microsoft.com/office/officeart/2005/8/layout/hList7"/>
    <dgm:cxn modelId="{5C3BA6A3-4712-4845-B108-8CF7F5B257BA}" type="presParOf" srcId="{4CB8D87F-5FB3-4CEA-8E23-8792FCDD1830}" destId="{ED96CD4A-E2D1-49F3-8064-F6711CC385DE}" srcOrd="2" destOrd="0" presId="urn:microsoft.com/office/officeart/2005/8/layout/hList7"/>
    <dgm:cxn modelId="{A9329C53-14B8-4D12-B9D5-AD7AA942C22C}" type="presParOf" srcId="{ED96CD4A-E2D1-49F3-8064-F6711CC385DE}" destId="{26BC0F0F-12D4-4784-8536-3D1BFA79A8DA}" srcOrd="0" destOrd="0" presId="urn:microsoft.com/office/officeart/2005/8/layout/hList7"/>
    <dgm:cxn modelId="{76F23F74-700C-4850-AD58-8402796A0134}" type="presParOf" srcId="{ED96CD4A-E2D1-49F3-8064-F6711CC385DE}" destId="{06D7B876-4877-49C4-B861-307C7AB064DD}" srcOrd="1" destOrd="0" presId="urn:microsoft.com/office/officeart/2005/8/layout/hList7"/>
    <dgm:cxn modelId="{8A17DD19-CCDB-4DC7-B741-666465F2AA1B}" type="presParOf" srcId="{ED96CD4A-E2D1-49F3-8064-F6711CC385DE}" destId="{EBAD7C5F-121A-44E9-A82E-14275DB5BD8E}" srcOrd="2" destOrd="0" presId="urn:microsoft.com/office/officeart/2005/8/layout/hList7"/>
    <dgm:cxn modelId="{D76FD451-B979-457B-B3A4-91D40884648B}" type="presParOf" srcId="{ED96CD4A-E2D1-49F3-8064-F6711CC385DE}" destId="{F94F2740-451F-4164-9D90-FC5F11C22C0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0914BC-3783-447E-AF1E-55C0F9DEBAF5}" type="doc">
      <dgm:prSet loTypeId="urn:microsoft.com/office/officeart/2005/8/layout/venn3" loCatId="relationship" qsTypeId="urn:microsoft.com/office/officeart/2005/8/quickstyle/simple1" qsCatId="simple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s-ES"/>
        </a:p>
      </dgm:t>
    </dgm:pt>
    <dgm:pt modelId="{BB0DA693-A358-4714-98B7-141BF2777F64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Dónde?</a:t>
          </a:r>
          <a:endParaRPr lang="es-ES" dirty="0"/>
        </a:p>
      </dgm:t>
    </dgm:pt>
    <dgm:pt modelId="{7FE90BB3-7A20-4F47-9EDC-9AF587B2E4D9}" type="parTrans" cxnId="{3E6BCE6F-D9D8-4EFD-897B-2174EC09F5FC}">
      <dgm:prSet/>
      <dgm:spPr/>
      <dgm:t>
        <a:bodyPr/>
        <a:lstStyle/>
        <a:p>
          <a:endParaRPr lang="es-ES"/>
        </a:p>
      </dgm:t>
    </dgm:pt>
    <dgm:pt modelId="{83CCAD17-932C-4270-BFEA-C1FE73F59137}" type="sibTrans" cxnId="{3E6BCE6F-D9D8-4EFD-897B-2174EC09F5FC}">
      <dgm:prSet/>
      <dgm:spPr/>
      <dgm:t>
        <a:bodyPr/>
        <a:lstStyle/>
        <a:p>
          <a:endParaRPr lang="es-ES"/>
        </a:p>
      </dgm:t>
    </dgm:pt>
    <dgm:pt modelId="{B75B7333-AEE1-433A-B2BA-E651B863F56A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Cuándo?</a:t>
          </a:r>
          <a:endParaRPr lang="es-ES" dirty="0"/>
        </a:p>
      </dgm:t>
    </dgm:pt>
    <dgm:pt modelId="{89100962-9003-4F16-BFA3-6F6957CA2036}" type="parTrans" cxnId="{F8632CC9-253E-4148-BE24-6DE8DC635BE4}">
      <dgm:prSet/>
      <dgm:spPr/>
      <dgm:t>
        <a:bodyPr/>
        <a:lstStyle/>
        <a:p>
          <a:endParaRPr lang="es-ES"/>
        </a:p>
      </dgm:t>
    </dgm:pt>
    <dgm:pt modelId="{5B5D4984-C16A-460E-87AE-46A12C9019F3}" type="sibTrans" cxnId="{F8632CC9-253E-4148-BE24-6DE8DC635BE4}">
      <dgm:prSet/>
      <dgm:spPr/>
      <dgm:t>
        <a:bodyPr/>
        <a:lstStyle/>
        <a:p>
          <a:endParaRPr lang="es-ES"/>
        </a:p>
      </dgm:t>
    </dgm:pt>
    <dgm:pt modelId="{54FBC7D1-C29C-4310-8576-B8200037D7EE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Cuanto?</a:t>
          </a:r>
          <a:endParaRPr lang="es-ES" dirty="0"/>
        </a:p>
      </dgm:t>
    </dgm:pt>
    <dgm:pt modelId="{E1F96620-73BB-4704-B10F-090B733111D1}" type="parTrans" cxnId="{CFF9F27B-AAD7-4205-9DBA-3060A5195B3C}">
      <dgm:prSet/>
      <dgm:spPr/>
      <dgm:t>
        <a:bodyPr/>
        <a:lstStyle/>
        <a:p>
          <a:endParaRPr lang="es-ES"/>
        </a:p>
      </dgm:t>
    </dgm:pt>
    <dgm:pt modelId="{492EC7BC-6F09-4202-8182-73F110DC40FC}" type="sibTrans" cxnId="{CFF9F27B-AAD7-4205-9DBA-3060A5195B3C}">
      <dgm:prSet/>
      <dgm:spPr/>
      <dgm:t>
        <a:bodyPr/>
        <a:lstStyle/>
        <a:p>
          <a:endParaRPr lang="es-ES"/>
        </a:p>
      </dgm:t>
    </dgm:pt>
    <dgm:pt modelId="{2BEB31F5-3447-4FEB-B6E7-0D9520F539B8}">
      <dgm:prSet phldrT="[Texto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ES" dirty="0" smtClean="0"/>
            <a:t>Como ?</a:t>
          </a:r>
          <a:endParaRPr lang="es-ES" dirty="0"/>
        </a:p>
      </dgm:t>
    </dgm:pt>
    <dgm:pt modelId="{8817222A-F54C-4051-91E6-F0C23A9E99C7}" type="parTrans" cxnId="{0E418B4B-4566-48DE-AB7F-B9820CC4B670}">
      <dgm:prSet/>
      <dgm:spPr/>
      <dgm:t>
        <a:bodyPr/>
        <a:lstStyle/>
        <a:p>
          <a:endParaRPr lang="es-ES"/>
        </a:p>
      </dgm:t>
    </dgm:pt>
    <dgm:pt modelId="{A201A436-592B-4343-8E9D-8E829A2F9E55}" type="sibTrans" cxnId="{0E418B4B-4566-48DE-AB7F-B9820CC4B670}">
      <dgm:prSet/>
      <dgm:spPr/>
      <dgm:t>
        <a:bodyPr/>
        <a:lstStyle/>
        <a:p>
          <a:endParaRPr lang="es-ES"/>
        </a:p>
      </dgm:t>
    </dgm:pt>
    <dgm:pt modelId="{5D79FB10-BFFB-4FC1-ADF4-BD68A68D2B18}" type="pres">
      <dgm:prSet presAssocID="{810914BC-3783-447E-AF1E-55C0F9DEBA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920E8C4-BA0C-4BAE-8996-6EC16A7F40BB}" type="pres">
      <dgm:prSet presAssocID="{BB0DA693-A358-4714-98B7-141BF2777F6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6C0920-FB9D-47FA-B74A-B03A6D43E7B6}" type="pres">
      <dgm:prSet presAssocID="{83CCAD17-932C-4270-BFEA-C1FE73F59137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9DB7FBBB-9C8C-4915-BC2E-5AFE860E707E}" type="pres">
      <dgm:prSet presAssocID="{B75B7333-AEE1-433A-B2BA-E651B863F56A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3DF8E9-C400-4AA2-8C51-02581062B15A}" type="pres">
      <dgm:prSet presAssocID="{5B5D4984-C16A-460E-87AE-46A12C9019F3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7CA89545-A5DF-42A1-9180-05283A9EC0FD}" type="pres">
      <dgm:prSet presAssocID="{54FBC7D1-C29C-4310-8576-B8200037D7EE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9747BB-9BAE-4EAB-AB38-FCE220515CD5}" type="pres">
      <dgm:prSet presAssocID="{492EC7BC-6F09-4202-8182-73F110DC40FC}" presName="space" presStyleCnt="0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es-MX"/>
        </a:p>
      </dgm:t>
    </dgm:pt>
    <dgm:pt modelId="{29400423-7225-466D-A934-2777BC3BBCC0}" type="pres">
      <dgm:prSet presAssocID="{2BEB31F5-3447-4FEB-B6E7-0D9520F539B8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BD4EA76-923A-4901-B4A5-805001C41178}" type="presOf" srcId="{B75B7333-AEE1-433A-B2BA-E651B863F56A}" destId="{9DB7FBBB-9C8C-4915-BC2E-5AFE860E707E}" srcOrd="0" destOrd="0" presId="urn:microsoft.com/office/officeart/2005/8/layout/venn3"/>
    <dgm:cxn modelId="{3E6BCE6F-D9D8-4EFD-897B-2174EC09F5FC}" srcId="{810914BC-3783-447E-AF1E-55C0F9DEBAF5}" destId="{BB0DA693-A358-4714-98B7-141BF2777F64}" srcOrd="0" destOrd="0" parTransId="{7FE90BB3-7A20-4F47-9EDC-9AF587B2E4D9}" sibTransId="{83CCAD17-932C-4270-BFEA-C1FE73F59137}"/>
    <dgm:cxn modelId="{D52F83F6-CAAD-4E01-9370-1DC15B9328D7}" type="presOf" srcId="{810914BC-3783-447E-AF1E-55C0F9DEBAF5}" destId="{5D79FB10-BFFB-4FC1-ADF4-BD68A68D2B18}" srcOrd="0" destOrd="0" presId="urn:microsoft.com/office/officeart/2005/8/layout/venn3"/>
    <dgm:cxn modelId="{0E418B4B-4566-48DE-AB7F-B9820CC4B670}" srcId="{810914BC-3783-447E-AF1E-55C0F9DEBAF5}" destId="{2BEB31F5-3447-4FEB-B6E7-0D9520F539B8}" srcOrd="3" destOrd="0" parTransId="{8817222A-F54C-4051-91E6-F0C23A9E99C7}" sibTransId="{A201A436-592B-4343-8E9D-8E829A2F9E55}"/>
    <dgm:cxn modelId="{D3B9F6E1-267C-4EED-B6F1-69AE92E7734C}" type="presOf" srcId="{BB0DA693-A358-4714-98B7-141BF2777F64}" destId="{B920E8C4-BA0C-4BAE-8996-6EC16A7F40BB}" srcOrd="0" destOrd="0" presId="urn:microsoft.com/office/officeart/2005/8/layout/venn3"/>
    <dgm:cxn modelId="{91A58370-EE44-4DF1-9148-8B566BC0B28D}" type="presOf" srcId="{54FBC7D1-C29C-4310-8576-B8200037D7EE}" destId="{7CA89545-A5DF-42A1-9180-05283A9EC0FD}" srcOrd="0" destOrd="0" presId="urn:microsoft.com/office/officeart/2005/8/layout/venn3"/>
    <dgm:cxn modelId="{F8632CC9-253E-4148-BE24-6DE8DC635BE4}" srcId="{810914BC-3783-447E-AF1E-55C0F9DEBAF5}" destId="{B75B7333-AEE1-433A-B2BA-E651B863F56A}" srcOrd="1" destOrd="0" parTransId="{89100962-9003-4F16-BFA3-6F6957CA2036}" sibTransId="{5B5D4984-C16A-460E-87AE-46A12C9019F3}"/>
    <dgm:cxn modelId="{FEBE2831-0437-434D-86E4-136AC1B36DDD}" type="presOf" srcId="{2BEB31F5-3447-4FEB-B6E7-0D9520F539B8}" destId="{29400423-7225-466D-A934-2777BC3BBCC0}" srcOrd="0" destOrd="0" presId="urn:microsoft.com/office/officeart/2005/8/layout/venn3"/>
    <dgm:cxn modelId="{CFF9F27B-AAD7-4205-9DBA-3060A5195B3C}" srcId="{810914BC-3783-447E-AF1E-55C0F9DEBAF5}" destId="{54FBC7D1-C29C-4310-8576-B8200037D7EE}" srcOrd="2" destOrd="0" parTransId="{E1F96620-73BB-4704-B10F-090B733111D1}" sibTransId="{492EC7BC-6F09-4202-8182-73F110DC40FC}"/>
    <dgm:cxn modelId="{AF5A61DB-D667-4272-9747-781FEFA7728E}" type="presParOf" srcId="{5D79FB10-BFFB-4FC1-ADF4-BD68A68D2B18}" destId="{B920E8C4-BA0C-4BAE-8996-6EC16A7F40BB}" srcOrd="0" destOrd="0" presId="urn:microsoft.com/office/officeart/2005/8/layout/venn3"/>
    <dgm:cxn modelId="{141041A7-461B-4756-AD9F-3A694B003FF7}" type="presParOf" srcId="{5D79FB10-BFFB-4FC1-ADF4-BD68A68D2B18}" destId="{F96C0920-FB9D-47FA-B74A-B03A6D43E7B6}" srcOrd="1" destOrd="0" presId="urn:microsoft.com/office/officeart/2005/8/layout/venn3"/>
    <dgm:cxn modelId="{AA569E53-DFFF-4479-AA63-D5FF44E697C6}" type="presParOf" srcId="{5D79FB10-BFFB-4FC1-ADF4-BD68A68D2B18}" destId="{9DB7FBBB-9C8C-4915-BC2E-5AFE860E707E}" srcOrd="2" destOrd="0" presId="urn:microsoft.com/office/officeart/2005/8/layout/venn3"/>
    <dgm:cxn modelId="{ABFE4CE9-B8E9-4C0C-817C-7EAE7CDDBC52}" type="presParOf" srcId="{5D79FB10-BFFB-4FC1-ADF4-BD68A68D2B18}" destId="{CE3DF8E9-C400-4AA2-8C51-02581062B15A}" srcOrd="3" destOrd="0" presId="urn:microsoft.com/office/officeart/2005/8/layout/venn3"/>
    <dgm:cxn modelId="{864E2390-ED12-4808-906B-603AF75E6247}" type="presParOf" srcId="{5D79FB10-BFFB-4FC1-ADF4-BD68A68D2B18}" destId="{7CA89545-A5DF-42A1-9180-05283A9EC0FD}" srcOrd="4" destOrd="0" presId="urn:microsoft.com/office/officeart/2005/8/layout/venn3"/>
    <dgm:cxn modelId="{7D1A7413-C142-46BB-B658-333871C2A2A3}" type="presParOf" srcId="{5D79FB10-BFFB-4FC1-ADF4-BD68A68D2B18}" destId="{1D9747BB-9BAE-4EAB-AB38-FCE220515CD5}" srcOrd="5" destOrd="0" presId="urn:microsoft.com/office/officeart/2005/8/layout/venn3"/>
    <dgm:cxn modelId="{9CE75228-781C-4CB4-9CD9-EA2C54C67DB0}" type="presParOf" srcId="{5D79FB10-BFFB-4FC1-ADF4-BD68A68D2B18}" destId="{29400423-7225-466D-A934-2777BC3BBCC0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A365AB-16AF-4E3D-BC1B-83764CDE85F0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990E0509-1008-4DAC-BDA1-0E22C51848B0}">
      <dgm:prSet phldrT="[Texto]"/>
      <dgm:spPr/>
      <dgm:t>
        <a:bodyPr/>
        <a:lstStyle/>
        <a:p>
          <a:r>
            <a:rPr lang="es-ES" dirty="0" smtClean="0"/>
            <a:t>Calidad del trabajo </a:t>
          </a:r>
          <a:endParaRPr lang="es-ES" dirty="0"/>
        </a:p>
      </dgm:t>
    </dgm:pt>
    <dgm:pt modelId="{9DBC7AF3-8FE6-4540-AC0D-545C141C6DDD}" type="parTrans" cxnId="{1A95A0B1-FF0A-48EF-9521-21359CBC95F9}">
      <dgm:prSet/>
      <dgm:spPr/>
      <dgm:t>
        <a:bodyPr/>
        <a:lstStyle/>
        <a:p>
          <a:endParaRPr lang="es-ES"/>
        </a:p>
      </dgm:t>
    </dgm:pt>
    <dgm:pt modelId="{597F51B5-C6CA-47AD-93A5-28D85CA67A03}" type="sibTrans" cxnId="{1A95A0B1-FF0A-48EF-9521-21359CBC95F9}">
      <dgm:prSet/>
      <dgm:spPr/>
      <dgm:t>
        <a:bodyPr/>
        <a:lstStyle/>
        <a:p>
          <a:endParaRPr lang="es-ES"/>
        </a:p>
      </dgm:t>
    </dgm:pt>
    <dgm:pt modelId="{E74B4262-3E06-4846-953E-73538B5B24B1}">
      <dgm:prSet phldrT="[Texto]"/>
      <dgm:spPr/>
      <dgm:t>
        <a:bodyPr/>
        <a:lstStyle/>
        <a:p>
          <a:r>
            <a:rPr lang="es-ES" dirty="0" smtClean="0"/>
            <a:t>Exigencias y normas </a:t>
          </a:r>
          <a:endParaRPr lang="es-ES" dirty="0"/>
        </a:p>
      </dgm:t>
    </dgm:pt>
    <dgm:pt modelId="{CB6ADA53-B027-4441-86D8-34CCBC053BAC}" type="parTrans" cxnId="{44730EF3-CBD7-4838-B534-F1A3A339E8BC}">
      <dgm:prSet/>
      <dgm:spPr/>
      <dgm:t>
        <a:bodyPr/>
        <a:lstStyle/>
        <a:p>
          <a:endParaRPr lang="es-ES"/>
        </a:p>
      </dgm:t>
    </dgm:pt>
    <dgm:pt modelId="{C3E9723D-1847-4104-AA4A-C6D7A680CC7C}" type="sibTrans" cxnId="{44730EF3-CBD7-4838-B534-F1A3A339E8BC}">
      <dgm:prSet/>
      <dgm:spPr/>
      <dgm:t>
        <a:bodyPr/>
        <a:lstStyle/>
        <a:p>
          <a:endParaRPr lang="es-ES"/>
        </a:p>
      </dgm:t>
    </dgm:pt>
    <dgm:pt modelId="{9A430019-E08D-4B1A-892C-B81B89FE08FA}">
      <dgm:prSet phldrT="[Texto]"/>
      <dgm:spPr/>
      <dgm:t>
        <a:bodyPr/>
        <a:lstStyle/>
        <a:p>
          <a:r>
            <a:rPr lang="es-ES" dirty="0" smtClean="0"/>
            <a:t>Procedimientos ya establecidos </a:t>
          </a:r>
          <a:endParaRPr lang="es-ES" dirty="0"/>
        </a:p>
      </dgm:t>
    </dgm:pt>
    <dgm:pt modelId="{CD661504-DFCC-40CB-8151-9034C62989E9}" type="parTrans" cxnId="{C0F2DB8E-5D45-45B7-9020-8F6C527AFBE4}">
      <dgm:prSet/>
      <dgm:spPr/>
      <dgm:t>
        <a:bodyPr/>
        <a:lstStyle/>
        <a:p>
          <a:endParaRPr lang="es-ES"/>
        </a:p>
      </dgm:t>
    </dgm:pt>
    <dgm:pt modelId="{78A76BBD-AFF9-454D-B5EC-90B19F44E4F6}" type="sibTrans" cxnId="{C0F2DB8E-5D45-45B7-9020-8F6C527AFBE4}">
      <dgm:prSet/>
      <dgm:spPr/>
      <dgm:t>
        <a:bodyPr/>
        <a:lstStyle/>
        <a:p>
          <a:endParaRPr lang="es-ES"/>
        </a:p>
      </dgm:t>
    </dgm:pt>
    <dgm:pt modelId="{CE0826E8-C71F-432E-B4C5-0E98B7F43B2A}" type="pres">
      <dgm:prSet presAssocID="{77A365AB-16AF-4E3D-BC1B-83764CDE85F0}" presName="Name0" presStyleCnt="0">
        <dgm:presLayoutVars>
          <dgm:dir/>
          <dgm:resizeHandles val="exact"/>
        </dgm:presLayoutVars>
      </dgm:prSet>
      <dgm:spPr/>
    </dgm:pt>
    <dgm:pt modelId="{22B19F64-2426-4333-A87B-866CBE4EA6F2}" type="pres">
      <dgm:prSet presAssocID="{77A365AB-16AF-4E3D-BC1B-83764CDE85F0}" presName="arrow" presStyleLbl="bgShp" presStyleIdx="0" presStyleCnt="1"/>
      <dgm:spPr>
        <a:solidFill>
          <a:srgbClr val="E111C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082DE2D-DADB-4DB9-8B18-BD57EF240BA7}" type="pres">
      <dgm:prSet presAssocID="{77A365AB-16AF-4E3D-BC1B-83764CDE85F0}" presName="points" presStyleCnt="0"/>
      <dgm:spPr/>
    </dgm:pt>
    <dgm:pt modelId="{AB2A3E7E-C99F-45B1-AB3A-E1A8A0C9761E}" type="pres">
      <dgm:prSet presAssocID="{990E0509-1008-4DAC-BDA1-0E22C51848B0}" presName="compositeA" presStyleCnt="0"/>
      <dgm:spPr/>
    </dgm:pt>
    <dgm:pt modelId="{B614EDA0-7F8F-4F11-8E26-6030FF2D1BE2}" type="pres">
      <dgm:prSet presAssocID="{990E0509-1008-4DAC-BDA1-0E22C51848B0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6CAD11-C747-4AD9-B789-8DDB19930E3A}" type="pres">
      <dgm:prSet presAssocID="{990E0509-1008-4DAC-BDA1-0E22C51848B0}" presName="circleA" presStyleLbl="node1" presStyleIdx="0" presStyleCnt="3"/>
      <dgm:spPr/>
    </dgm:pt>
    <dgm:pt modelId="{38DB4CF2-3821-4BB3-AA6F-40C0B5ABD14B}" type="pres">
      <dgm:prSet presAssocID="{990E0509-1008-4DAC-BDA1-0E22C51848B0}" presName="spaceA" presStyleCnt="0"/>
      <dgm:spPr/>
    </dgm:pt>
    <dgm:pt modelId="{76DAD111-B2EE-47F1-B38A-C1E12F64CF57}" type="pres">
      <dgm:prSet presAssocID="{597F51B5-C6CA-47AD-93A5-28D85CA67A03}" presName="space" presStyleCnt="0"/>
      <dgm:spPr/>
    </dgm:pt>
    <dgm:pt modelId="{0D7FCBBE-61F9-494F-8000-D9232338910B}" type="pres">
      <dgm:prSet presAssocID="{E74B4262-3E06-4846-953E-73538B5B24B1}" presName="compositeB" presStyleCnt="0"/>
      <dgm:spPr/>
    </dgm:pt>
    <dgm:pt modelId="{4F03E52A-7FE5-45EB-A5CA-94D1905472CA}" type="pres">
      <dgm:prSet presAssocID="{E74B4262-3E06-4846-953E-73538B5B24B1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4B2816-0886-435E-8BF9-553E62F0CF47}" type="pres">
      <dgm:prSet presAssocID="{E74B4262-3E06-4846-953E-73538B5B24B1}" presName="circleB" presStyleLbl="node1" presStyleIdx="1" presStyleCnt="3"/>
      <dgm:spPr/>
    </dgm:pt>
    <dgm:pt modelId="{375A8A7C-5CF8-416F-937E-E50131FE83E7}" type="pres">
      <dgm:prSet presAssocID="{E74B4262-3E06-4846-953E-73538B5B24B1}" presName="spaceB" presStyleCnt="0"/>
      <dgm:spPr/>
    </dgm:pt>
    <dgm:pt modelId="{B2A5180B-57BE-4F20-BF73-A1E22D8B5FDC}" type="pres">
      <dgm:prSet presAssocID="{C3E9723D-1847-4104-AA4A-C6D7A680CC7C}" presName="space" presStyleCnt="0"/>
      <dgm:spPr/>
    </dgm:pt>
    <dgm:pt modelId="{037FE8A2-40C4-4D6D-962E-F68A6FFA5B05}" type="pres">
      <dgm:prSet presAssocID="{9A430019-E08D-4B1A-892C-B81B89FE08FA}" presName="compositeA" presStyleCnt="0"/>
      <dgm:spPr/>
    </dgm:pt>
    <dgm:pt modelId="{031911C7-D9DE-4224-B727-35A564EC87FA}" type="pres">
      <dgm:prSet presAssocID="{9A430019-E08D-4B1A-892C-B81B89FE08FA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41D2CF-A9BF-49B3-8BE9-4134CFB22A83}" type="pres">
      <dgm:prSet presAssocID="{9A430019-E08D-4B1A-892C-B81B89FE08FA}" presName="circleA" presStyleLbl="node1" presStyleIdx="2" presStyleCnt="3"/>
      <dgm:spPr/>
    </dgm:pt>
    <dgm:pt modelId="{34A44D51-792C-4481-8164-575012895C33}" type="pres">
      <dgm:prSet presAssocID="{9A430019-E08D-4B1A-892C-B81B89FE08FA}" presName="spaceA" presStyleCnt="0"/>
      <dgm:spPr/>
    </dgm:pt>
  </dgm:ptLst>
  <dgm:cxnLst>
    <dgm:cxn modelId="{44730EF3-CBD7-4838-B534-F1A3A339E8BC}" srcId="{77A365AB-16AF-4E3D-BC1B-83764CDE85F0}" destId="{E74B4262-3E06-4846-953E-73538B5B24B1}" srcOrd="1" destOrd="0" parTransId="{CB6ADA53-B027-4441-86D8-34CCBC053BAC}" sibTransId="{C3E9723D-1847-4104-AA4A-C6D7A680CC7C}"/>
    <dgm:cxn modelId="{E838D2AC-DA74-4203-80DB-0C1DA41D63A2}" type="presOf" srcId="{9A430019-E08D-4B1A-892C-B81B89FE08FA}" destId="{031911C7-D9DE-4224-B727-35A564EC87FA}" srcOrd="0" destOrd="0" presId="urn:microsoft.com/office/officeart/2005/8/layout/hProcess11"/>
    <dgm:cxn modelId="{C0F2DB8E-5D45-45B7-9020-8F6C527AFBE4}" srcId="{77A365AB-16AF-4E3D-BC1B-83764CDE85F0}" destId="{9A430019-E08D-4B1A-892C-B81B89FE08FA}" srcOrd="2" destOrd="0" parTransId="{CD661504-DFCC-40CB-8151-9034C62989E9}" sibTransId="{78A76BBD-AFF9-454D-B5EC-90B19F44E4F6}"/>
    <dgm:cxn modelId="{45D6C783-8E74-4357-99E5-2C0CE763B80B}" type="presOf" srcId="{E74B4262-3E06-4846-953E-73538B5B24B1}" destId="{4F03E52A-7FE5-45EB-A5CA-94D1905472CA}" srcOrd="0" destOrd="0" presId="urn:microsoft.com/office/officeart/2005/8/layout/hProcess11"/>
    <dgm:cxn modelId="{AF95E3BD-1216-416C-BF65-188CF6928E62}" type="presOf" srcId="{77A365AB-16AF-4E3D-BC1B-83764CDE85F0}" destId="{CE0826E8-C71F-432E-B4C5-0E98B7F43B2A}" srcOrd="0" destOrd="0" presId="urn:microsoft.com/office/officeart/2005/8/layout/hProcess11"/>
    <dgm:cxn modelId="{1A95A0B1-FF0A-48EF-9521-21359CBC95F9}" srcId="{77A365AB-16AF-4E3D-BC1B-83764CDE85F0}" destId="{990E0509-1008-4DAC-BDA1-0E22C51848B0}" srcOrd="0" destOrd="0" parTransId="{9DBC7AF3-8FE6-4540-AC0D-545C141C6DDD}" sibTransId="{597F51B5-C6CA-47AD-93A5-28D85CA67A03}"/>
    <dgm:cxn modelId="{63E8E041-D2DE-4D79-83DA-39113D3B4F31}" type="presOf" srcId="{990E0509-1008-4DAC-BDA1-0E22C51848B0}" destId="{B614EDA0-7F8F-4F11-8E26-6030FF2D1BE2}" srcOrd="0" destOrd="0" presId="urn:microsoft.com/office/officeart/2005/8/layout/hProcess11"/>
    <dgm:cxn modelId="{2559BAED-1745-4D9C-A4EF-24EB78420CA1}" type="presParOf" srcId="{CE0826E8-C71F-432E-B4C5-0E98B7F43B2A}" destId="{22B19F64-2426-4333-A87B-866CBE4EA6F2}" srcOrd="0" destOrd="0" presId="urn:microsoft.com/office/officeart/2005/8/layout/hProcess11"/>
    <dgm:cxn modelId="{F974F296-42C3-4B7A-B5F3-8DDC7C02FF40}" type="presParOf" srcId="{CE0826E8-C71F-432E-B4C5-0E98B7F43B2A}" destId="{E082DE2D-DADB-4DB9-8B18-BD57EF240BA7}" srcOrd="1" destOrd="0" presId="urn:microsoft.com/office/officeart/2005/8/layout/hProcess11"/>
    <dgm:cxn modelId="{FE74BDA2-E439-4BBA-AA2C-254D958EE201}" type="presParOf" srcId="{E082DE2D-DADB-4DB9-8B18-BD57EF240BA7}" destId="{AB2A3E7E-C99F-45B1-AB3A-E1A8A0C9761E}" srcOrd="0" destOrd="0" presId="urn:microsoft.com/office/officeart/2005/8/layout/hProcess11"/>
    <dgm:cxn modelId="{84B6B1CF-BE8C-48E8-99E2-010B35F72F1D}" type="presParOf" srcId="{AB2A3E7E-C99F-45B1-AB3A-E1A8A0C9761E}" destId="{B614EDA0-7F8F-4F11-8E26-6030FF2D1BE2}" srcOrd="0" destOrd="0" presId="urn:microsoft.com/office/officeart/2005/8/layout/hProcess11"/>
    <dgm:cxn modelId="{C943FA2D-3A3B-4635-BECB-16A57C4C63E5}" type="presParOf" srcId="{AB2A3E7E-C99F-45B1-AB3A-E1A8A0C9761E}" destId="{9F6CAD11-C747-4AD9-B789-8DDB19930E3A}" srcOrd="1" destOrd="0" presId="urn:microsoft.com/office/officeart/2005/8/layout/hProcess11"/>
    <dgm:cxn modelId="{DED90589-5CE4-4E76-BD08-8130AA8C7834}" type="presParOf" srcId="{AB2A3E7E-C99F-45B1-AB3A-E1A8A0C9761E}" destId="{38DB4CF2-3821-4BB3-AA6F-40C0B5ABD14B}" srcOrd="2" destOrd="0" presId="urn:microsoft.com/office/officeart/2005/8/layout/hProcess11"/>
    <dgm:cxn modelId="{62444777-51FE-482D-A1FE-79989B690DBC}" type="presParOf" srcId="{E082DE2D-DADB-4DB9-8B18-BD57EF240BA7}" destId="{76DAD111-B2EE-47F1-B38A-C1E12F64CF57}" srcOrd="1" destOrd="0" presId="urn:microsoft.com/office/officeart/2005/8/layout/hProcess11"/>
    <dgm:cxn modelId="{D43AEEE5-1C1C-474F-A176-CECF1F15F0E3}" type="presParOf" srcId="{E082DE2D-DADB-4DB9-8B18-BD57EF240BA7}" destId="{0D7FCBBE-61F9-494F-8000-D9232338910B}" srcOrd="2" destOrd="0" presId="urn:microsoft.com/office/officeart/2005/8/layout/hProcess11"/>
    <dgm:cxn modelId="{0E6289E2-499D-47EF-95EE-05C9BDE2C342}" type="presParOf" srcId="{0D7FCBBE-61F9-494F-8000-D9232338910B}" destId="{4F03E52A-7FE5-45EB-A5CA-94D1905472CA}" srcOrd="0" destOrd="0" presId="urn:microsoft.com/office/officeart/2005/8/layout/hProcess11"/>
    <dgm:cxn modelId="{26EF5F5F-C420-438E-A30C-F12E63D0AE2B}" type="presParOf" srcId="{0D7FCBBE-61F9-494F-8000-D9232338910B}" destId="{204B2816-0886-435E-8BF9-553E62F0CF47}" srcOrd="1" destOrd="0" presId="urn:microsoft.com/office/officeart/2005/8/layout/hProcess11"/>
    <dgm:cxn modelId="{E8D2C610-2F75-4F45-8A49-A6C0FA2DA103}" type="presParOf" srcId="{0D7FCBBE-61F9-494F-8000-D9232338910B}" destId="{375A8A7C-5CF8-416F-937E-E50131FE83E7}" srcOrd="2" destOrd="0" presId="urn:microsoft.com/office/officeart/2005/8/layout/hProcess11"/>
    <dgm:cxn modelId="{15C5797C-53FE-45AD-8D2E-9C737B00E8D3}" type="presParOf" srcId="{E082DE2D-DADB-4DB9-8B18-BD57EF240BA7}" destId="{B2A5180B-57BE-4F20-BF73-A1E22D8B5FDC}" srcOrd="3" destOrd="0" presId="urn:microsoft.com/office/officeart/2005/8/layout/hProcess11"/>
    <dgm:cxn modelId="{A3B88923-0807-4A79-B5D0-43863BE3158B}" type="presParOf" srcId="{E082DE2D-DADB-4DB9-8B18-BD57EF240BA7}" destId="{037FE8A2-40C4-4D6D-962E-F68A6FFA5B05}" srcOrd="4" destOrd="0" presId="urn:microsoft.com/office/officeart/2005/8/layout/hProcess11"/>
    <dgm:cxn modelId="{C331DF56-D14E-4520-ABF5-5A2A2D9DCF22}" type="presParOf" srcId="{037FE8A2-40C4-4D6D-962E-F68A6FFA5B05}" destId="{031911C7-D9DE-4224-B727-35A564EC87FA}" srcOrd="0" destOrd="0" presId="urn:microsoft.com/office/officeart/2005/8/layout/hProcess11"/>
    <dgm:cxn modelId="{78AB2D00-8D30-4CE5-9D3F-5F52A0381E7A}" type="presParOf" srcId="{037FE8A2-40C4-4D6D-962E-F68A6FFA5B05}" destId="{0041D2CF-A9BF-49B3-8BE9-4134CFB22A83}" srcOrd="1" destOrd="0" presId="urn:microsoft.com/office/officeart/2005/8/layout/hProcess11"/>
    <dgm:cxn modelId="{003262D8-DD66-4460-9233-3056F14D6F09}" type="presParOf" srcId="{037FE8A2-40C4-4D6D-962E-F68A6FFA5B05}" destId="{34A44D51-792C-4481-8164-575012895C3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B928041-7B19-4053-83B6-563A21D20962}" type="doc">
      <dgm:prSet loTypeId="urn:microsoft.com/office/officeart/2009/3/layout/CircleRelationship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DD42D3C3-0566-4BEB-884A-4640383EBA29}">
      <dgm:prSet phldrT="[Texto]" custT="1"/>
      <dgm:spPr/>
      <dgm:t>
        <a:bodyPr/>
        <a:lstStyle/>
        <a:p>
          <a:r>
            <a:rPr lang="es-ES" sz="3200" b="1" dirty="0" smtClean="0">
              <a:latin typeface="Arial" panose="020B0604020202020204" pitchFamily="34" charset="0"/>
              <a:cs typeface="Arial" panose="020B0604020202020204" pitchFamily="34" charset="0"/>
            </a:rPr>
            <a:t>Descriptivas</a:t>
          </a:r>
          <a:r>
            <a:rPr lang="es-ES" sz="1200" b="1" dirty="0" smtClean="0"/>
            <a:t> </a:t>
          </a:r>
          <a:endParaRPr lang="es-ES" sz="1200" b="1" dirty="0"/>
        </a:p>
      </dgm:t>
    </dgm:pt>
    <dgm:pt modelId="{B9A7607E-4059-44A8-812F-E8F9F0033D6D}" type="parTrans" cxnId="{F9BCAB80-3CD7-47CE-BB6F-C43A5FDC0551}">
      <dgm:prSet/>
      <dgm:spPr/>
      <dgm:t>
        <a:bodyPr/>
        <a:lstStyle/>
        <a:p>
          <a:endParaRPr lang="es-ES"/>
        </a:p>
      </dgm:t>
    </dgm:pt>
    <dgm:pt modelId="{D9EBCB91-824B-4578-9A24-B640ED75DF97}" type="sibTrans" cxnId="{F9BCAB80-3CD7-47CE-BB6F-C43A5FDC0551}">
      <dgm:prSet/>
      <dgm:spPr/>
      <dgm:t>
        <a:bodyPr/>
        <a:lstStyle/>
        <a:p>
          <a:endParaRPr lang="es-ES"/>
        </a:p>
      </dgm:t>
    </dgm:pt>
    <dgm:pt modelId="{C36AFE4D-C489-4330-82BF-F27B3B62A5CD}">
      <dgm:prSet phldrT="[Texto]"/>
      <dgm:spPr/>
      <dgm:t>
        <a:bodyPr/>
        <a:lstStyle/>
        <a:p>
          <a:r>
            <a:rPr lang="es-ES" b="1" smtClean="0">
              <a:latin typeface="Arial" panose="020B0604020202020204" pitchFamily="34" charset="0"/>
              <a:cs typeface="Arial" panose="020B0604020202020204" pitchFamily="34" charset="0"/>
            </a:rPr>
            <a:t>Hace referencia al mismo en particular </a:t>
          </a:r>
          <a:endParaRPr lang="es-E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1FA3EE-4F7E-41BD-A5E3-85A5B68AE4CD}" type="parTrans" cxnId="{D7E25340-0F0C-470F-B2BB-D06762B6A120}">
      <dgm:prSet/>
      <dgm:spPr/>
      <dgm:t>
        <a:bodyPr/>
        <a:lstStyle/>
        <a:p>
          <a:endParaRPr lang="es-ES"/>
        </a:p>
      </dgm:t>
    </dgm:pt>
    <dgm:pt modelId="{AC117C66-BD89-4459-8914-98631CD5B8FE}" type="sibTrans" cxnId="{D7E25340-0F0C-470F-B2BB-D06762B6A120}">
      <dgm:prSet/>
      <dgm:spPr/>
      <dgm:t>
        <a:bodyPr/>
        <a:lstStyle/>
        <a:p>
          <a:endParaRPr lang="es-ES"/>
        </a:p>
      </dgm:t>
    </dgm:pt>
    <dgm:pt modelId="{B31B504E-FFA7-436D-B115-AEEDD2CC306C}">
      <dgm:prSet phldrT="[Texto]" custT="1"/>
      <dgm:spPr/>
      <dgm:t>
        <a:bodyPr/>
        <a:lstStyle/>
        <a:p>
          <a:r>
            <a:rPr lang="es-ES" sz="1200" b="1" smtClean="0">
              <a:latin typeface="Arial" panose="020B0604020202020204" pitchFamily="34" charset="0"/>
              <a:cs typeface="Arial" panose="020B0604020202020204" pitchFamily="34" charset="0"/>
            </a:rPr>
            <a:t>Características del bien o servicio</a:t>
          </a:r>
          <a:endParaRPr lang="es-ES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969E05-D3D1-4A00-9E4A-E04C97E2A9C1}" type="parTrans" cxnId="{80243A15-38CC-43EC-8D96-305E11710243}">
      <dgm:prSet/>
      <dgm:spPr/>
      <dgm:t>
        <a:bodyPr/>
        <a:lstStyle/>
        <a:p>
          <a:endParaRPr lang="es-ES"/>
        </a:p>
      </dgm:t>
    </dgm:pt>
    <dgm:pt modelId="{DFFAAC78-2F39-44F0-944D-5078307836B2}" type="sibTrans" cxnId="{80243A15-38CC-43EC-8D96-305E11710243}">
      <dgm:prSet/>
      <dgm:spPr/>
      <dgm:t>
        <a:bodyPr/>
        <a:lstStyle/>
        <a:p>
          <a:endParaRPr lang="es-ES"/>
        </a:p>
      </dgm:t>
    </dgm:pt>
    <dgm:pt modelId="{7050DE52-336E-4D0B-B933-81C0B1DB5227}" type="pres">
      <dgm:prSet presAssocID="{0B928041-7B19-4053-83B6-563A21D20962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0C7905A3-F3D5-439C-A7EA-9F583065EFBC}" type="pres">
      <dgm:prSet presAssocID="{DD42D3C3-0566-4BEB-884A-4640383EBA29}" presName="Parent" presStyleLbl="node0" presStyleIdx="0" presStyleCnt="1" custScaleX="107615">
        <dgm:presLayoutVars>
          <dgm:chMax val="5"/>
          <dgm:chPref val="5"/>
        </dgm:presLayoutVars>
      </dgm:prSet>
      <dgm:spPr/>
      <dgm:t>
        <a:bodyPr/>
        <a:lstStyle/>
        <a:p>
          <a:endParaRPr lang="es-MX"/>
        </a:p>
      </dgm:t>
    </dgm:pt>
    <dgm:pt modelId="{83A0FC42-8808-4B58-A7F2-221857B8EBD3}" type="pres">
      <dgm:prSet presAssocID="{DD42D3C3-0566-4BEB-884A-4640383EBA29}" presName="Accent1" presStyleLbl="node1" presStyleIdx="0" presStyleCnt="13"/>
      <dgm:spPr/>
      <dgm:t>
        <a:bodyPr/>
        <a:lstStyle/>
        <a:p>
          <a:endParaRPr lang="es-MX"/>
        </a:p>
      </dgm:t>
    </dgm:pt>
    <dgm:pt modelId="{F538C854-30C1-4785-B2CD-052D2B4587DC}" type="pres">
      <dgm:prSet presAssocID="{DD42D3C3-0566-4BEB-884A-4640383EBA29}" presName="Accent2" presStyleLbl="node1" presStyleIdx="1" presStyleCnt="13"/>
      <dgm:spPr/>
      <dgm:t>
        <a:bodyPr/>
        <a:lstStyle/>
        <a:p>
          <a:endParaRPr lang="es-MX"/>
        </a:p>
      </dgm:t>
    </dgm:pt>
    <dgm:pt modelId="{46FC823F-8261-4CC5-8807-D01B6D5665D3}" type="pres">
      <dgm:prSet presAssocID="{DD42D3C3-0566-4BEB-884A-4640383EBA29}" presName="Accent3" presStyleLbl="node1" presStyleIdx="2" presStyleCnt="13"/>
      <dgm:spPr/>
      <dgm:t>
        <a:bodyPr/>
        <a:lstStyle/>
        <a:p>
          <a:endParaRPr lang="es-MX"/>
        </a:p>
      </dgm:t>
    </dgm:pt>
    <dgm:pt modelId="{4AB29102-E71A-4140-B4D4-95ADAD52EB13}" type="pres">
      <dgm:prSet presAssocID="{DD42D3C3-0566-4BEB-884A-4640383EBA29}" presName="Accent4" presStyleLbl="node1" presStyleIdx="3" presStyleCnt="13"/>
      <dgm:spPr/>
      <dgm:t>
        <a:bodyPr/>
        <a:lstStyle/>
        <a:p>
          <a:endParaRPr lang="es-MX"/>
        </a:p>
      </dgm:t>
    </dgm:pt>
    <dgm:pt modelId="{960450EA-1E9D-40E6-B9EA-F6EAF32B6F9D}" type="pres">
      <dgm:prSet presAssocID="{DD42D3C3-0566-4BEB-884A-4640383EBA29}" presName="Accent5" presStyleLbl="node1" presStyleIdx="4" presStyleCnt="13"/>
      <dgm:spPr/>
      <dgm:t>
        <a:bodyPr/>
        <a:lstStyle/>
        <a:p>
          <a:endParaRPr lang="es-MX"/>
        </a:p>
      </dgm:t>
    </dgm:pt>
    <dgm:pt modelId="{92AF26BA-5EDB-4DC0-B5BF-97AB0328DC1D}" type="pres">
      <dgm:prSet presAssocID="{DD42D3C3-0566-4BEB-884A-4640383EBA29}" presName="Accent6" presStyleLbl="node1" presStyleIdx="5" presStyleCnt="13"/>
      <dgm:spPr/>
      <dgm:t>
        <a:bodyPr/>
        <a:lstStyle/>
        <a:p>
          <a:endParaRPr lang="es-MX"/>
        </a:p>
      </dgm:t>
    </dgm:pt>
    <dgm:pt modelId="{11158FD4-386D-403E-8E8F-CFD9AFC378D9}" type="pres">
      <dgm:prSet presAssocID="{C36AFE4D-C489-4330-82BF-F27B3B62A5CD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DA5263E8-D9F3-41B1-96C0-5E56F755E685}" type="pres">
      <dgm:prSet presAssocID="{C36AFE4D-C489-4330-82BF-F27B3B62A5CD}" presName="Accent7" presStyleCnt="0"/>
      <dgm:spPr/>
      <dgm:t>
        <a:bodyPr/>
        <a:lstStyle/>
        <a:p>
          <a:endParaRPr lang="es-MX"/>
        </a:p>
      </dgm:t>
    </dgm:pt>
    <dgm:pt modelId="{4C2621C4-F2BE-4270-A757-E355A53D051F}" type="pres">
      <dgm:prSet presAssocID="{C36AFE4D-C489-4330-82BF-F27B3B62A5CD}" presName="AccentHold1" presStyleLbl="node1" presStyleIdx="7" presStyleCnt="13"/>
      <dgm:spPr/>
      <dgm:t>
        <a:bodyPr/>
        <a:lstStyle/>
        <a:p>
          <a:endParaRPr lang="es-MX"/>
        </a:p>
      </dgm:t>
    </dgm:pt>
    <dgm:pt modelId="{49BA7DF5-2B10-431C-B80E-8202BFE531EF}" type="pres">
      <dgm:prSet presAssocID="{C36AFE4D-C489-4330-82BF-F27B3B62A5CD}" presName="Accent8" presStyleCnt="0"/>
      <dgm:spPr/>
      <dgm:t>
        <a:bodyPr/>
        <a:lstStyle/>
        <a:p>
          <a:endParaRPr lang="es-MX"/>
        </a:p>
      </dgm:t>
    </dgm:pt>
    <dgm:pt modelId="{62DD562D-2172-4DBD-9102-48CA3E68EB8C}" type="pres">
      <dgm:prSet presAssocID="{C36AFE4D-C489-4330-82BF-F27B3B62A5CD}" presName="AccentHold2" presStyleLbl="node1" presStyleIdx="8" presStyleCnt="13"/>
      <dgm:spPr/>
      <dgm:t>
        <a:bodyPr/>
        <a:lstStyle/>
        <a:p>
          <a:endParaRPr lang="es-MX"/>
        </a:p>
      </dgm:t>
    </dgm:pt>
    <dgm:pt modelId="{10C60251-2D94-4BBF-9BB4-5981F0E98679}" type="pres">
      <dgm:prSet presAssocID="{B31B504E-FFA7-436D-B115-AEEDD2CC306C}" presName="Child2" presStyleLbl="node1" presStyleIdx="9" presStyleCnt="13" custScaleX="151791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4F69BB39-9F6A-41BD-8CF3-473214DFC622}" type="pres">
      <dgm:prSet presAssocID="{B31B504E-FFA7-436D-B115-AEEDD2CC306C}" presName="Accent9" presStyleCnt="0"/>
      <dgm:spPr/>
      <dgm:t>
        <a:bodyPr/>
        <a:lstStyle/>
        <a:p>
          <a:endParaRPr lang="es-MX"/>
        </a:p>
      </dgm:t>
    </dgm:pt>
    <dgm:pt modelId="{3FFCF1D3-585F-4DA1-BDDB-A11F5288113D}" type="pres">
      <dgm:prSet presAssocID="{B31B504E-FFA7-436D-B115-AEEDD2CC306C}" presName="AccentHold1" presStyleLbl="node1" presStyleIdx="10" presStyleCnt="13"/>
      <dgm:spPr/>
      <dgm:t>
        <a:bodyPr/>
        <a:lstStyle/>
        <a:p>
          <a:endParaRPr lang="es-MX"/>
        </a:p>
      </dgm:t>
    </dgm:pt>
    <dgm:pt modelId="{31DE8B52-AD27-46FE-AC01-5CE361C1AC18}" type="pres">
      <dgm:prSet presAssocID="{B31B504E-FFA7-436D-B115-AEEDD2CC306C}" presName="Accent10" presStyleCnt="0"/>
      <dgm:spPr/>
      <dgm:t>
        <a:bodyPr/>
        <a:lstStyle/>
        <a:p>
          <a:endParaRPr lang="es-MX"/>
        </a:p>
      </dgm:t>
    </dgm:pt>
    <dgm:pt modelId="{641416CD-2CF4-48AC-BE44-095AD0CD3CD8}" type="pres">
      <dgm:prSet presAssocID="{B31B504E-FFA7-436D-B115-AEEDD2CC306C}" presName="AccentHold2" presStyleLbl="node1" presStyleIdx="11" presStyleCnt="13"/>
      <dgm:spPr/>
      <dgm:t>
        <a:bodyPr/>
        <a:lstStyle/>
        <a:p>
          <a:endParaRPr lang="es-MX"/>
        </a:p>
      </dgm:t>
    </dgm:pt>
    <dgm:pt modelId="{24B7661E-6CA4-41F3-888D-F19B1E411630}" type="pres">
      <dgm:prSet presAssocID="{B31B504E-FFA7-436D-B115-AEEDD2CC306C}" presName="Accent11" presStyleCnt="0"/>
      <dgm:spPr/>
      <dgm:t>
        <a:bodyPr/>
        <a:lstStyle/>
        <a:p>
          <a:endParaRPr lang="es-MX"/>
        </a:p>
      </dgm:t>
    </dgm:pt>
    <dgm:pt modelId="{30C6EC6D-87B4-4CE3-ACBB-ABE1D5B18642}" type="pres">
      <dgm:prSet presAssocID="{B31B504E-FFA7-436D-B115-AEEDD2CC306C}" presName="AccentHold3" presStyleLbl="node1" presStyleIdx="12" presStyleCnt="13"/>
      <dgm:spPr/>
      <dgm:t>
        <a:bodyPr/>
        <a:lstStyle/>
        <a:p>
          <a:endParaRPr lang="es-MX"/>
        </a:p>
      </dgm:t>
    </dgm:pt>
  </dgm:ptLst>
  <dgm:cxnLst>
    <dgm:cxn modelId="{12175910-5A70-4920-A885-77BBE1F96009}" type="presOf" srcId="{B31B504E-FFA7-436D-B115-AEEDD2CC306C}" destId="{10C60251-2D94-4BBF-9BB4-5981F0E98679}" srcOrd="0" destOrd="0" presId="urn:microsoft.com/office/officeart/2009/3/layout/CircleRelationship"/>
    <dgm:cxn modelId="{FEF6E1FE-8346-45B0-B216-B1AB43F9FF64}" type="presOf" srcId="{0B928041-7B19-4053-83B6-563A21D20962}" destId="{7050DE52-336E-4D0B-B933-81C0B1DB5227}" srcOrd="0" destOrd="0" presId="urn:microsoft.com/office/officeart/2009/3/layout/CircleRelationship"/>
    <dgm:cxn modelId="{F9BCAB80-3CD7-47CE-BB6F-C43A5FDC0551}" srcId="{0B928041-7B19-4053-83B6-563A21D20962}" destId="{DD42D3C3-0566-4BEB-884A-4640383EBA29}" srcOrd="0" destOrd="0" parTransId="{B9A7607E-4059-44A8-812F-E8F9F0033D6D}" sibTransId="{D9EBCB91-824B-4578-9A24-B640ED75DF97}"/>
    <dgm:cxn modelId="{80243A15-38CC-43EC-8D96-305E11710243}" srcId="{DD42D3C3-0566-4BEB-884A-4640383EBA29}" destId="{B31B504E-FFA7-436D-B115-AEEDD2CC306C}" srcOrd="1" destOrd="0" parTransId="{34969E05-D3D1-4A00-9E4A-E04C97E2A9C1}" sibTransId="{DFFAAC78-2F39-44F0-944D-5078307836B2}"/>
    <dgm:cxn modelId="{D7E25340-0F0C-470F-B2BB-D06762B6A120}" srcId="{DD42D3C3-0566-4BEB-884A-4640383EBA29}" destId="{C36AFE4D-C489-4330-82BF-F27B3B62A5CD}" srcOrd="0" destOrd="0" parTransId="{941FA3EE-4F7E-41BD-A5E3-85A5B68AE4CD}" sibTransId="{AC117C66-BD89-4459-8914-98631CD5B8FE}"/>
    <dgm:cxn modelId="{79E8F60E-A465-4050-AB0D-2013B6DD333E}" type="presOf" srcId="{C36AFE4D-C489-4330-82BF-F27B3B62A5CD}" destId="{11158FD4-386D-403E-8E8F-CFD9AFC378D9}" srcOrd="0" destOrd="0" presId="urn:microsoft.com/office/officeart/2009/3/layout/CircleRelationship"/>
    <dgm:cxn modelId="{3FAD273C-03F6-48C4-9249-12D1C0A1267C}" type="presOf" srcId="{DD42D3C3-0566-4BEB-884A-4640383EBA29}" destId="{0C7905A3-F3D5-439C-A7EA-9F583065EFBC}" srcOrd="0" destOrd="0" presId="urn:microsoft.com/office/officeart/2009/3/layout/CircleRelationship"/>
    <dgm:cxn modelId="{7AA70718-CD94-44B8-B759-A1A4120D2BB3}" type="presParOf" srcId="{7050DE52-336E-4D0B-B933-81C0B1DB5227}" destId="{0C7905A3-F3D5-439C-A7EA-9F583065EFBC}" srcOrd="0" destOrd="0" presId="urn:microsoft.com/office/officeart/2009/3/layout/CircleRelationship"/>
    <dgm:cxn modelId="{74B507C5-534F-43E9-B269-ECA6656D6F94}" type="presParOf" srcId="{7050DE52-336E-4D0B-B933-81C0B1DB5227}" destId="{83A0FC42-8808-4B58-A7F2-221857B8EBD3}" srcOrd="1" destOrd="0" presId="urn:microsoft.com/office/officeart/2009/3/layout/CircleRelationship"/>
    <dgm:cxn modelId="{5FCD2566-3874-45D8-BFF7-F5419D0CD8ED}" type="presParOf" srcId="{7050DE52-336E-4D0B-B933-81C0B1DB5227}" destId="{F538C854-30C1-4785-B2CD-052D2B4587DC}" srcOrd="2" destOrd="0" presId="urn:microsoft.com/office/officeart/2009/3/layout/CircleRelationship"/>
    <dgm:cxn modelId="{FE3B7F16-24FC-4CE2-8DE7-82699D655E16}" type="presParOf" srcId="{7050DE52-336E-4D0B-B933-81C0B1DB5227}" destId="{46FC823F-8261-4CC5-8807-D01B6D5665D3}" srcOrd="3" destOrd="0" presId="urn:microsoft.com/office/officeart/2009/3/layout/CircleRelationship"/>
    <dgm:cxn modelId="{AAE72B73-1403-48DA-8729-1A4F7269233C}" type="presParOf" srcId="{7050DE52-336E-4D0B-B933-81C0B1DB5227}" destId="{4AB29102-E71A-4140-B4D4-95ADAD52EB13}" srcOrd="4" destOrd="0" presId="urn:microsoft.com/office/officeart/2009/3/layout/CircleRelationship"/>
    <dgm:cxn modelId="{FE7DA0EA-EFC5-4B44-8E4E-C270ECC70E88}" type="presParOf" srcId="{7050DE52-336E-4D0B-B933-81C0B1DB5227}" destId="{960450EA-1E9D-40E6-B9EA-F6EAF32B6F9D}" srcOrd="5" destOrd="0" presId="urn:microsoft.com/office/officeart/2009/3/layout/CircleRelationship"/>
    <dgm:cxn modelId="{81A49310-714D-4A3D-9BDB-A0271EB47476}" type="presParOf" srcId="{7050DE52-336E-4D0B-B933-81C0B1DB5227}" destId="{92AF26BA-5EDB-4DC0-B5BF-97AB0328DC1D}" srcOrd="6" destOrd="0" presId="urn:microsoft.com/office/officeart/2009/3/layout/CircleRelationship"/>
    <dgm:cxn modelId="{BD855BF9-F61B-4276-94F1-F93840F10EE3}" type="presParOf" srcId="{7050DE52-336E-4D0B-B933-81C0B1DB5227}" destId="{11158FD4-386D-403E-8E8F-CFD9AFC378D9}" srcOrd="7" destOrd="0" presId="urn:microsoft.com/office/officeart/2009/3/layout/CircleRelationship"/>
    <dgm:cxn modelId="{6D31701D-3C56-4C24-B178-B0ECCD55A8EE}" type="presParOf" srcId="{7050DE52-336E-4D0B-B933-81C0B1DB5227}" destId="{DA5263E8-D9F3-41B1-96C0-5E56F755E685}" srcOrd="8" destOrd="0" presId="urn:microsoft.com/office/officeart/2009/3/layout/CircleRelationship"/>
    <dgm:cxn modelId="{4064599B-D106-4DD5-B2FF-F321E116A5B7}" type="presParOf" srcId="{DA5263E8-D9F3-41B1-96C0-5E56F755E685}" destId="{4C2621C4-F2BE-4270-A757-E355A53D051F}" srcOrd="0" destOrd="0" presId="urn:microsoft.com/office/officeart/2009/3/layout/CircleRelationship"/>
    <dgm:cxn modelId="{80DEB5B0-3001-4D74-BB4F-E60A87D7FA29}" type="presParOf" srcId="{7050DE52-336E-4D0B-B933-81C0B1DB5227}" destId="{49BA7DF5-2B10-431C-B80E-8202BFE531EF}" srcOrd="9" destOrd="0" presId="urn:microsoft.com/office/officeart/2009/3/layout/CircleRelationship"/>
    <dgm:cxn modelId="{053912EA-02FF-437D-B5C2-271392636E3F}" type="presParOf" srcId="{49BA7DF5-2B10-431C-B80E-8202BFE531EF}" destId="{62DD562D-2172-4DBD-9102-48CA3E68EB8C}" srcOrd="0" destOrd="0" presId="urn:microsoft.com/office/officeart/2009/3/layout/CircleRelationship"/>
    <dgm:cxn modelId="{16D8DEE2-F990-4A85-91AB-88CB6951F47F}" type="presParOf" srcId="{7050DE52-336E-4D0B-B933-81C0B1DB5227}" destId="{10C60251-2D94-4BBF-9BB4-5981F0E98679}" srcOrd="10" destOrd="0" presId="urn:microsoft.com/office/officeart/2009/3/layout/CircleRelationship"/>
    <dgm:cxn modelId="{4503BCB0-5BFA-47EC-933F-F6630E191A15}" type="presParOf" srcId="{7050DE52-336E-4D0B-B933-81C0B1DB5227}" destId="{4F69BB39-9F6A-41BD-8CF3-473214DFC622}" srcOrd="11" destOrd="0" presId="urn:microsoft.com/office/officeart/2009/3/layout/CircleRelationship"/>
    <dgm:cxn modelId="{9E649C86-131D-4FBE-A93C-6A423FC01096}" type="presParOf" srcId="{4F69BB39-9F6A-41BD-8CF3-473214DFC622}" destId="{3FFCF1D3-585F-4DA1-BDDB-A11F5288113D}" srcOrd="0" destOrd="0" presId="urn:microsoft.com/office/officeart/2009/3/layout/CircleRelationship"/>
    <dgm:cxn modelId="{827D0310-74D7-4870-803D-7FD72E708E5D}" type="presParOf" srcId="{7050DE52-336E-4D0B-B933-81C0B1DB5227}" destId="{31DE8B52-AD27-46FE-AC01-5CE361C1AC18}" srcOrd="12" destOrd="0" presId="urn:microsoft.com/office/officeart/2009/3/layout/CircleRelationship"/>
    <dgm:cxn modelId="{A40C358A-3A96-4BED-B074-11F01222A5DF}" type="presParOf" srcId="{31DE8B52-AD27-46FE-AC01-5CE361C1AC18}" destId="{641416CD-2CF4-48AC-BE44-095AD0CD3CD8}" srcOrd="0" destOrd="0" presId="urn:microsoft.com/office/officeart/2009/3/layout/CircleRelationship"/>
    <dgm:cxn modelId="{0A2B592F-B76D-4900-BA89-2DE7F364842E}" type="presParOf" srcId="{7050DE52-336E-4D0B-B933-81C0B1DB5227}" destId="{24B7661E-6CA4-41F3-888D-F19B1E411630}" srcOrd="13" destOrd="0" presId="urn:microsoft.com/office/officeart/2009/3/layout/CircleRelationship"/>
    <dgm:cxn modelId="{B3BEC3BE-9631-411B-B7C1-38DD62B660EA}" type="presParOf" srcId="{24B7661E-6CA4-41F3-888D-F19B1E411630}" destId="{30C6EC6D-87B4-4CE3-ACBB-ABE1D5B18642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AC11F2F-2284-4EA7-907B-94386E92D93E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39DD809A-C2F8-48EE-A00A-A0C9781727B0}">
      <dgm:prSet phldrT="[Texto]" custT="1"/>
      <dgm:spPr>
        <a:solidFill>
          <a:srgbClr val="E111C3"/>
        </a:solidFill>
      </dgm:spPr>
      <dgm:t>
        <a:bodyPr/>
        <a:lstStyle/>
        <a:p>
          <a:r>
            <a:rPr lang="es-ES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Rendimiento y funcionales </a:t>
          </a:r>
          <a:endParaRPr lang="es-ES" sz="2400" b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F3EEC8-67F7-4292-8CFA-4259DA83F27A}" type="parTrans" cxnId="{F6296943-A65C-4047-8DF9-EBAB223E3A1C}">
      <dgm:prSet/>
      <dgm:spPr/>
      <dgm:t>
        <a:bodyPr/>
        <a:lstStyle/>
        <a:p>
          <a:endParaRPr lang="es-ES"/>
        </a:p>
      </dgm:t>
    </dgm:pt>
    <dgm:pt modelId="{A1C5B512-0D98-412E-9203-CE44B7964BA8}" type="sibTrans" cxnId="{F6296943-A65C-4047-8DF9-EBAB223E3A1C}">
      <dgm:prSet/>
      <dgm:spPr/>
      <dgm:t>
        <a:bodyPr/>
        <a:lstStyle/>
        <a:p>
          <a:endParaRPr lang="es-ES"/>
        </a:p>
      </dgm:t>
    </dgm:pt>
    <dgm:pt modelId="{60AD1DCA-24F5-4BAF-8519-90190A120702}">
      <dgm:prSet phldrT="[Texto]" custT="1"/>
      <dgm:spPr/>
      <dgm:t>
        <a:bodyPr/>
        <a:lstStyle/>
        <a:p>
          <a:pPr algn="just"/>
          <a:r>
            <a:rPr lang="es-ES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Rendimiento  de las especificaciones descriptivas </a:t>
          </a:r>
          <a:endParaRPr lang="es-ES" sz="14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D806B7-2FE0-4F84-A8AF-0F82ECE6C0EC}" type="parTrans" cxnId="{D7D88080-44E7-4134-B2CD-4EE656F427FF}">
      <dgm:prSet/>
      <dgm:spPr/>
      <dgm:t>
        <a:bodyPr/>
        <a:lstStyle/>
        <a:p>
          <a:endParaRPr lang="es-ES"/>
        </a:p>
      </dgm:t>
    </dgm:pt>
    <dgm:pt modelId="{9F1B97E4-EA88-484E-A725-7D548CBDB5A2}" type="sibTrans" cxnId="{D7D88080-44E7-4134-B2CD-4EE656F427FF}">
      <dgm:prSet/>
      <dgm:spPr/>
      <dgm:t>
        <a:bodyPr/>
        <a:lstStyle/>
        <a:p>
          <a:endParaRPr lang="es-ES"/>
        </a:p>
      </dgm:t>
    </dgm:pt>
    <dgm:pt modelId="{04DE5656-2403-4F22-AFEC-092DF35CE082}">
      <dgm:prSet phldrT="[Texto]" custT="1"/>
      <dgm:spPr/>
      <dgm:t>
        <a:bodyPr/>
        <a:lstStyle/>
        <a:p>
          <a:pPr algn="just"/>
          <a:r>
            <a:rPr lang="es-ES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Funcionalidad del bien o servicio</a:t>
          </a:r>
          <a:endParaRPr lang="es-ES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A19E9B-FF16-400C-8649-FDBF8A6B48DE}" type="parTrans" cxnId="{736EA13B-432B-49E6-BB37-87EB4D468D7B}">
      <dgm:prSet/>
      <dgm:spPr/>
      <dgm:t>
        <a:bodyPr/>
        <a:lstStyle/>
        <a:p>
          <a:endParaRPr lang="es-ES"/>
        </a:p>
      </dgm:t>
    </dgm:pt>
    <dgm:pt modelId="{F098F81E-57AA-4FB5-9E97-F7361D708B40}" type="sibTrans" cxnId="{736EA13B-432B-49E6-BB37-87EB4D468D7B}">
      <dgm:prSet/>
      <dgm:spPr/>
      <dgm:t>
        <a:bodyPr/>
        <a:lstStyle/>
        <a:p>
          <a:endParaRPr lang="es-ES"/>
        </a:p>
      </dgm:t>
    </dgm:pt>
    <dgm:pt modelId="{AD2522B8-E2B5-4501-946C-606B7F971A5C}" type="pres">
      <dgm:prSet presAssocID="{8AC11F2F-2284-4EA7-907B-94386E92D93E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1ECB1DAF-BC7D-4829-B607-31E71A0D027B}" type="pres">
      <dgm:prSet presAssocID="{39DD809A-C2F8-48EE-A00A-A0C9781727B0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s-ES"/>
        </a:p>
      </dgm:t>
    </dgm:pt>
    <dgm:pt modelId="{9CC4BF54-1F29-4F08-B510-D9CD98241DBE}" type="pres">
      <dgm:prSet presAssocID="{39DD809A-C2F8-48EE-A00A-A0C9781727B0}" presName="Accent1" presStyleLbl="node1" presStyleIdx="0" presStyleCnt="13"/>
      <dgm:spPr/>
      <dgm:t>
        <a:bodyPr/>
        <a:lstStyle/>
        <a:p>
          <a:endParaRPr lang="es-MX"/>
        </a:p>
      </dgm:t>
    </dgm:pt>
    <dgm:pt modelId="{E25C7766-6D89-4164-81BB-7B2A4E29341F}" type="pres">
      <dgm:prSet presAssocID="{39DD809A-C2F8-48EE-A00A-A0C9781727B0}" presName="Accent2" presStyleLbl="node1" presStyleIdx="1" presStyleCnt="13"/>
      <dgm:spPr/>
      <dgm:t>
        <a:bodyPr/>
        <a:lstStyle/>
        <a:p>
          <a:endParaRPr lang="es-MX"/>
        </a:p>
      </dgm:t>
    </dgm:pt>
    <dgm:pt modelId="{7340B85D-52C4-4CCC-A989-84454806C387}" type="pres">
      <dgm:prSet presAssocID="{39DD809A-C2F8-48EE-A00A-A0C9781727B0}" presName="Accent3" presStyleLbl="node1" presStyleIdx="2" presStyleCnt="13"/>
      <dgm:spPr/>
      <dgm:t>
        <a:bodyPr/>
        <a:lstStyle/>
        <a:p>
          <a:endParaRPr lang="es-MX"/>
        </a:p>
      </dgm:t>
    </dgm:pt>
    <dgm:pt modelId="{231ECA68-3C26-4855-ADBA-59DCE99EEC39}" type="pres">
      <dgm:prSet presAssocID="{39DD809A-C2F8-48EE-A00A-A0C9781727B0}" presName="Accent4" presStyleLbl="node1" presStyleIdx="3" presStyleCnt="13"/>
      <dgm:spPr/>
      <dgm:t>
        <a:bodyPr/>
        <a:lstStyle/>
        <a:p>
          <a:endParaRPr lang="es-MX"/>
        </a:p>
      </dgm:t>
    </dgm:pt>
    <dgm:pt modelId="{C24219FB-11CA-4098-9E9A-740209B96C03}" type="pres">
      <dgm:prSet presAssocID="{39DD809A-C2F8-48EE-A00A-A0C9781727B0}" presName="Accent5" presStyleLbl="node1" presStyleIdx="4" presStyleCnt="13"/>
      <dgm:spPr/>
      <dgm:t>
        <a:bodyPr/>
        <a:lstStyle/>
        <a:p>
          <a:endParaRPr lang="es-MX"/>
        </a:p>
      </dgm:t>
    </dgm:pt>
    <dgm:pt modelId="{4606EDD0-2350-4E93-8C9A-CF8F82D70CDC}" type="pres">
      <dgm:prSet presAssocID="{39DD809A-C2F8-48EE-A00A-A0C9781727B0}" presName="Accent6" presStyleLbl="node1" presStyleIdx="5" presStyleCnt="13"/>
      <dgm:spPr/>
      <dgm:t>
        <a:bodyPr/>
        <a:lstStyle/>
        <a:p>
          <a:endParaRPr lang="es-MX"/>
        </a:p>
      </dgm:t>
    </dgm:pt>
    <dgm:pt modelId="{DEA9DB41-4306-4686-A1E1-8D4D5A235000}" type="pres">
      <dgm:prSet presAssocID="{60AD1DCA-24F5-4BAF-8519-90190A120702}" presName="Child1" presStyleLbl="node1" presStyleIdx="6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B68098D4-3C35-481E-996F-97854CF9C430}" type="pres">
      <dgm:prSet presAssocID="{60AD1DCA-24F5-4BAF-8519-90190A120702}" presName="Accent7" presStyleCnt="0"/>
      <dgm:spPr/>
      <dgm:t>
        <a:bodyPr/>
        <a:lstStyle/>
        <a:p>
          <a:endParaRPr lang="es-MX"/>
        </a:p>
      </dgm:t>
    </dgm:pt>
    <dgm:pt modelId="{D76410CC-0686-4953-A5FA-876AB25A4BDB}" type="pres">
      <dgm:prSet presAssocID="{60AD1DCA-24F5-4BAF-8519-90190A120702}" presName="AccentHold1" presStyleLbl="node1" presStyleIdx="7" presStyleCnt="13"/>
      <dgm:spPr/>
      <dgm:t>
        <a:bodyPr/>
        <a:lstStyle/>
        <a:p>
          <a:endParaRPr lang="es-MX"/>
        </a:p>
      </dgm:t>
    </dgm:pt>
    <dgm:pt modelId="{BA290B1F-D909-46D7-86FE-6F3EA5E3D10B}" type="pres">
      <dgm:prSet presAssocID="{60AD1DCA-24F5-4BAF-8519-90190A120702}" presName="Accent8" presStyleCnt="0"/>
      <dgm:spPr/>
      <dgm:t>
        <a:bodyPr/>
        <a:lstStyle/>
        <a:p>
          <a:endParaRPr lang="es-MX"/>
        </a:p>
      </dgm:t>
    </dgm:pt>
    <dgm:pt modelId="{9B04461E-F2AD-421F-92A1-40ECECDC31D2}" type="pres">
      <dgm:prSet presAssocID="{60AD1DCA-24F5-4BAF-8519-90190A120702}" presName="AccentHold2" presStyleLbl="node1" presStyleIdx="8" presStyleCnt="13"/>
      <dgm:spPr/>
      <dgm:t>
        <a:bodyPr/>
        <a:lstStyle/>
        <a:p>
          <a:endParaRPr lang="es-MX"/>
        </a:p>
      </dgm:t>
    </dgm:pt>
    <dgm:pt modelId="{030F7340-6A90-49A0-899A-75DF60D79EE3}" type="pres">
      <dgm:prSet presAssocID="{04DE5656-2403-4F22-AFEC-092DF35CE082}" presName="Child2" presStyleLbl="node1" presStyleIdx="9" presStyleCnt="13" custScaleX="125079" custLinFactNeighborX="14768" custLinFactNeighborY="118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42C32698-E63E-4156-82AE-5D3894A464B2}" type="pres">
      <dgm:prSet presAssocID="{04DE5656-2403-4F22-AFEC-092DF35CE082}" presName="Accent9" presStyleCnt="0"/>
      <dgm:spPr/>
      <dgm:t>
        <a:bodyPr/>
        <a:lstStyle/>
        <a:p>
          <a:endParaRPr lang="es-MX"/>
        </a:p>
      </dgm:t>
    </dgm:pt>
    <dgm:pt modelId="{927A1231-40C8-4938-8F99-4FDABC04CF3E}" type="pres">
      <dgm:prSet presAssocID="{04DE5656-2403-4F22-AFEC-092DF35CE082}" presName="AccentHold1" presStyleLbl="node1" presStyleIdx="10" presStyleCnt="13"/>
      <dgm:spPr/>
      <dgm:t>
        <a:bodyPr/>
        <a:lstStyle/>
        <a:p>
          <a:endParaRPr lang="es-MX"/>
        </a:p>
      </dgm:t>
    </dgm:pt>
    <dgm:pt modelId="{D5D9FA87-2928-4156-83E0-9BA8DA8CE244}" type="pres">
      <dgm:prSet presAssocID="{04DE5656-2403-4F22-AFEC-092DF35CE082}" presName="Accent10" presStyleCnt="0"/>
      <dgm:spPr/>
      <dgm:t>
        <a:bodyPr/>
        <a:lstStyle/>
        <a:p>
          <a:endParaRPr lang="es-MX"/>
        </a:p>
      </dgm:t>
    </dgm:pt>
    <dgm:pt modelId="{AB2D884C-33E8-4DC7-8AC1-80C3BC808EDE}" type="pres">
      <dgm:prSet presAssocID="{04DE5656-2403-4F22-AFEC-092DF35CE082}" presName="AccentHold2" presStyleLbl="node1" presStyleIdx="11" presStyleCnt="13"/>
      <dgm:spPr/>
      <dgm:t>
        <a:bodyPr/>
        <a:lstStyle/>
        <a:p>
          <a:endParaRPr lang="es-MX"/>
        </a:p>
      </dgm:t>
    </dgm:pt>
    <dgm:pt modelId="{BA924D38-2060-4E3E-B948-0FAAC16008E3}" type="pres">
      <dgm:prSet presAssocID="{04DE5656-2403-4F22-AFEC-092DF35CE082}" presName="Accent11" presStyleCnt="0"/>
      <dgm:spPr/>
      <dgm:t>
        <a:bodyPr/>
        <a:lstStyle/>
        <a:p>
          <a:endParaRPr lang="es-MX"/>
        </a:p>
      </dgm:t>
    </dgm:pt>
    <dgm:pt modelId="{F183872E-86FF-4294-A36D-D068D33DD1FC}" type="pres">
      <dgm:prSet presAssocID="{04DE5656-2403-4F22-AFEC-092DF35CE082}" presName="AccentHold3" presStyleLbl="node1" presStyleIdx="12" presStyleCnt="13"/>
      <dgm:spPr/>
      <dgm:t>
        <a:bodyPr/>
        <a:lstStyle/>
        <a:p>
          <a:endParaRPr lang="es-MX"/>
        </a:p>
      </dgm:t>
    </dgm:pt>
  </dgm:ptLst>
  <dgm:cxnLst>
    <dgm:cxn modelId="{D7D88080-44E7-4134-B2CD-4EE656F427FF}" srcId="{39DD809A-C2F8-48EE-A00A-A0C9781727B0}" destId="{60AD1DCA-24F5-4BAF-8519-90190A120702}" srcOrd="0" destOrd="0" parTransId="{0FD806B7-2FE0-4F84-A8AF-0F82ECE6C0EC}" sibTransId="{9F1B97E4-EA88-484E-A725-7D548CBDB5A2}"/>
    <dgm:cxn modelId="{CF200EC3-8F4D-4F5E-ADE6-85EC85D8F2B5}" type="presOf" srcId="{39DD809A-C2F8-48EE-A00A-A0C9781727B0}" destId="{1ECB1DAF-BC7D-4829-B607-31E71A0D027B}" srcOrd="0" destOrd="0" presId="urn:microsoft.com/office/officeart/2009/3/layout/CircleRelationship"/>
    <dgm:cxn modelId="{1EF69D10-4898-4DDF-8D74-25D810B9C74A}" type="presOf" srcId="{8AC11F2F-2284-4EA7-907B-94386E92D93E}" destId="{AD2522B8-E2B5-4501-946C-606B7F971A5C}" srcOrd="0" destOrd="0" presId="urn:microsoft.com/office/officeart/2009/3/layout/CircleRelationship"/>
    <dgm:cxn modelId="{00AD29B4-7241-4F0C-B4B6-C27FAEC4ED5B}" type="presOf" srcId="{60AD1DCA-24F5-4BAF-8519-90190A120702}" destId="{DEA9DB41-4306-4686-A1E1-8D4D5A235000}" srcOrd="0" destOrd="0" presId="urn:microsoft.com/office/officeart/2009/3/layout/CircleRelationship"/>
    <dgm:cxn modelId="{F6296943-A65C-4047-8DF9-EBAB223E3A1C}" srcId="{8AC11F2F-2284-4EA7-907B-94386E92D93E}" destId="{39DD809A-C2F8-48EE-A00A-A0C9781727B0}" srcOrd="0" destOrd="0" parTransId="{32F3EEC8-67F7-4292-8CFA-4259DA83F27A}" sibTransId="{A1C5B512-0D98-412E-9203-CE44B7964BA8}"/>
    <dgm:cxn modelId="{736EA13B-432B-49E6-BB37-87EB4D468D7B}" srcId="{39DD809A-C2F8-48EE-A00A-A0C9781727B0}" destId="{04DE5656-2403-4F22-AFEC-092DF35CE082}" srcOrd="1" destOrd="0" parTransId="{03A19E9B-FF16-400C-8649-FDBF8A6B48DE}" sibTransId="{F098F81E-57AA-4FB5-9E97-F7361D708B40}"/>
    <dgm:cxn modelId="{CED48645-A0BD-4594-828B-A5DA25205A92}" type="presOf" srcId="{04DE5656-2403-4F22-AFEC-092DF35CE082}" destId="{030F7340-6A90-49A0-899A-75DF60D79EE3}" srcOrd="0" destOrd="0" presId="urn:microsoft.com/office/officeart/2009/3/layout/CircleRelationship"/>
    <dgm:cxn modelId="{A8978207-D3CC-4E73-A4AC-C7D722904C2E}" type="presParOf" srcId="{AD2522B8-E2B5-4501-946C-606B7F971A5C}" destId="{1ECB1DAF-BC7D-4829-B607-31E71A0D027B}" srcOrd="0" destOrd="0" presId="urn:microsoft.com/office/officeart/2009/3/layout/CircleRelationship"/>
    <dgm:cxn modelId="{29297D1E-6AE7-44EB-AEDB-B60772209644}" type="presParOf" srcId="{AD2522B8-E2B5-4501-946C-606B7F971A5C}" destId="{9CC4BF54-1F29-4F08-B510-D9CD98241DBE}" srcOrd="1" destOrd="0" presId="urn:microsoft.com/office/officeart/2009/3/layout/CircleRelationship"/>
    <dgm:cxn modelId="{9FE19A5D-8422-496A-91E0-4A05D95C2991}" type="presParOf" srcId="{AD2522B8-E2B5-4501-946C-606B7F971A5C}" destId="{E25C7766-6D89-4164-81BB-7B2A4E29341F}" srcOrd="2" destOrd="0" presId="urn:microsoft.com/office/officeart/2009/3/layout/CircleRelationship"/>
    <dgm:cxn modelId="{C4B18E3E-D185-472A-BAD8-EB4DC36D86A2}" type="presParOf" srcId="{AD2522B8-E2B5-4501-946C-606B7F971A5C}" destId="{7340B85D-52C4-4CCC-A989-84454806C387}" srcOrd="3" destOrd="0" presId="urn:microsoft.com/office/officeart/2009/3/layout/CircleRelationship"/>
    <dgm:cxn modelId="{6FB6C009-1D74-45C9-8434-BCE74C789601}" type="presParOf" srcId="{AD2522B8-E2B5-4501-946C-606B7F971A5C}" destId="{231ECA68-3C26-4855-ADBA-59DCE99EEC39}" srcOrd="4" destOrd="0" presId="urn:microsoft.com/office/officeart/2009/3/layout/CircleRelationship"/>
    <dgm:cxn modelId="{43E0F35C-1D26-47BD-A38E-6AC36F51CE5A}" type="presParOf" srcId="{AD2522B8-E2B5-4501-946C-606B7F971A5C}" destId="{C24219FB-11CA-4098-9E9A-740209B96C03}" srcOrd="5" destOrd="0" presId="urn:microsoft.com/office/officeart/2009/3/layout/CircleRelationship"/>
    <dgm:cxn modelId="{40F451E4-1551-40D1-88C3-344BD77CEF79}" type="presParOf" srcId="{AD2522B8-E2B5-4501-946C-606B7F971A5C}" destId="{4606EDD0-2350-4E93-8C9A-CF8F82D70CDC}" srcOrd="6" destOrd="0" presId="urn:microsoft.com/office/officeart/2009/3/layout/CircleRelationship"/>
    <dgm:cxn modelId="{0C2F3307-AE20-474F-A586-63B7044ADF8B}" type="presParOf" srcId="{AD2522B8-E2B5-4501-946C-606B7F971A5C}" destId="{DEA9DB41-4306-4686-A1E1-8D4D5A235000}" srcOrd="7" destOrd="0" presId="urn:microsoft.com/office/officeart/2009/3/layout/CircleRelationship"/>
    <dgm:cxn modelId="{704C1903-BD44-4899-AAA5-06D0364D6765}" type="presParOf" srcId="{AD2522B8-E2B5-4501-946C-606B7F971A5C}" destId="{B68098D4-3C35-481E-996F-97854CF9C430}" srcOrd="8" destOrd="0" presId="urn:microsoft.com/office/officeart/2009/3/layout/CircleRelationship"/>
    <dgm:cxn modelId="{C83CCE46-E7F6-4EC3-BF8D-A9289D8912FC}" type="presParOf" srcId="{B68098D4-3C35-481E-996F-97854CF9C430}" destId="{D76410CC-0686-4953-A5FA-876AB25A4BDB}" srcOrd="0" destOrd="0" presId="urn:microsoft.com/office/officeart/2009/3/layout/CircleRelationship"/>
    <dgm:cxn modelId="{3685530A-C2E6-489B-9BCA-F61875A0FEA7}" type="presParOf" srcId="{AD2522B8-E2B5-4501-946C-606B7F971A5C}" destId="{BA290B1F-D909-46D7-86FE-6F3EA5E3D10B}" srcOrd="9" destOrd="0" presId="urn:microsoft.com/office/officeart/2009/3/layout/CircleRelationship"/>
    <dgm:cxn modelId="{5EF58D31-9F9E-4E4C-A973-B95CB3945218}" type="presParOf" srcId="{BA290B1F-D909-46D7-86FE-6F3EA5E3D10B}" destId="{9B04461E-F2AD-421F-92A1-40ECECDC31D2}" srcOrd="0" destOrd="0" presId="urn:microsoft.com/office/officeart/2009/3/layout/CircleRelationship"/>
    <dgm:cxn modelId="{7741627C-7510-46F4-8911-39FE59A267F2}" type="presParOf" srcId="{AD2522B8-E2B5-4501-946C-606B7F971A5C}" destId="{030F7340-6A90-49A0-899A-75DF60D79EE3}" srcOrd="10" destOrd="0" presId="urn:microsoft.com/office/officeart/2009/3/layout/CircleRelationship"/>
    <dgm:cxn modelId="{4525C959-ADDC-4261-90DB-CA86E225104A}" type="presParOf" srcId="{AD2522B8-E2B5-4501-946C-606B7F971A5C}" destId="{42C32698-E63E-4156-82AE-5D3894A464B2}" srcOrd="11" destOrd="0" presId="urn:microsoft.com/office/officeart/2009/3/layout/CircleRelationship"/>
    <dgm:cxn modelId="{E8150180-108D-4CE4-85F8-846C46C9420C}" type="presParOf" srcId="{42C32698-E63E-4156-82AE-5D3894A464B2}" destId="{927A1231-40C8-4938-8F99-4FDABC04CF3E}" srcOrd="0" destOrd="0" presId="urn:microsoft.com/office/officeart/2009/3/layout/CircleRelationship"/>
    <dgm:cxn modelId="{4D442E89-36BE-475D-96AB-201B8043259F}" type="presParOf" srcId="{AD2522B8-E2B5-4501-946C-606B7F971A5C}" destId="{D5D9FA87-2928-4156-83E0-9BA8DA8CE244}" srcOrd="12" destOrd="0" presId="urn:microsoft.com/office/officeart/2009/3/layout/CircleRelationship"/>
    <dgm:cxn modelId="{B276958B-9D52-4184-8241-2D968AFEEF0A}" type="presParOf" srcId="{D5D9FA87-2928-4156-83E0-9BA8DA8CE244}" destId="{AB2D884C-33E8-4DC7-8AC1-80C3BC808EDE}" srcOrd="0" destOrd="0" presId="urn:microsoft.com/office/officeart/2009/3/layout/CircleRelationship"/>
    <dgm:cxn modelId="{D6D45583-D78B-45F5-84E2-5B43734D32AC}" type="presParOf" srcId="{AD2522B8-E2B5-4501-946C-606B7F971A5C}" destId="{BA924D38-2060-4E3E-B948-0FAAC16008E3}" srcOrd="13" destOrd="0" presId="urn:microsoft.com/office/officeart/2009/3/layout/CircleRelationship"/>
    <dgm:cxn modelId="{BAF7EF8F-7BE3-4673-A8A6-D63088790AE1}" type="presParOf" srcId="{BA924D38-2060-4E3E-B948-0FAAC16008E3}" destId="{F183872E-86FF-4294-A36D-D068D33DD1F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6080091-8842-475E-BE37-6D85522B95D0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5775549B-BC9E-4A90-965E-0FA5F344DD34}">
      <dgm:prSet phldrT="[Texto]"/>
      <dgm:spPr/>
      <dgm:t>
        <a:bodyPr/>
        <a:lstStyle/>
        <a:p>
          <a:pPr algn="just"/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Se debe de elaborar una metodología 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6A5691-8515-436C-BEA4-FCCB93B5F4B7}" type="parTrans" cxnId="{8AF343BB-6571-45C1-B82B-69B8BBF8E3BB}">
      <dgm:prSet/>
      <dgm:spPr/>
      <dgm:t>
        <a:bodyPr/>
        <a:lstStyle/>
        <a:p>
          <a:endParaRPr lang="es-ES"/>
        </a:p>
      </dgm:t>
    </dgm:pt>
    <dgm:pt modelId="{EE56CCBA-F2B1-43B6-8A63-6C673D216077}" type="sibTrans" cxnId="{8AF343BB-6571-45C1-B82B-69B8BBF8E3BB}">
      <dgm:prSet/>
      <dgm:spPr/>
      <dgm:t>
        <a:bodyPr/>
        <a:lstStyle/>
        <a:p>
          <a:endParaRPr lang="es-ES"/>
        </a:p>
      </dgm:t>
    </dgm:pt>
    <dgm:pt modelId="{7D2CC993-DCFA-4A12-83B4-C58FB7EF1DCC}">
      <dgm:prSet phldrT="[Texto]"/>
      <dgm:spPr/>
      <dgm:t>
        <a:bodyPr/>
        <a:lstStyle/>
        <a:p>
          <a:pPr algn="just"/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Para que el mercado permita detectarlas 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5BC877-6815-4B95-80B0-639E17442D87}" type="parTrans" cxnId="{291B691B-9C1B-4FCA-912D-BEE340AEAF87}">
      <dgm:prSet/>
      <dgm:spPr/>
      <dgm:t>
        <a:bodyPr/>
        <a:lstStyle/>
        <a:p>
          <a:endParaRPr lang="es-ES"/>
        </a:p>
      </dgm:t>
    </dgm:pt>
    <dgm:pt modelId="{CD06064C-318B-4DA9-83EB-5CE2DAB34A5F}" type="sibTrans" cxnId="{291B691B-9C1B-4FCA-912D-BEE340AEAF87}">
      <dgm:prSet/>
      <dgm:spPr/>
      <dgm:t>
        <a:bodyPr/>
        <a:lstStyle/>
        <a:p>
          <a:endParaRPr lang="es-ES"/>
        </a:p>
      </dgm:t>
    </dgm:pt>
    <dgm:pt modelId="{AA54FFA8-A4C1-46AE-A8AC-74EB4E44AA1E}">
      <dgm:prSet phldrT="[Texto]"/>
      <dgm:spPr/>
      <dgm:t>
        <a:bodyPr/>
        <a:lstStyle/>
        <a:p>
          <a:pPr algn="just"/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Contenido fácil de identificar 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7261F3-F504-4E19-BDFE-8C6FF6ADA307}" type="parTrans" cxnId="{D9625229-FBFE-4DAE-98C7-8A77077F2752}">
      <dgm:prSet/>
      <dgm:spPr/>
      <dgm:t>
        <a:bodyPr/>
        <a:lstStyle/>
        <a:p>
          <a:endParaRPr lang="es-ES"/>
        </a:p>
      </dgm:t>
    </dgm:pt>
    <dgm:pt modelId="{7DDC5CE3-DDCC-41CF-8D7D-EB7FE5841671}" type="sibTrans" cxnId="{D9625229-FBFE-4DAE-98C7-8A77077F2752}">
      <dgm:prSet/>
      <dgm:spPr/>
      <dgm:t>
        <a:bodyPr/>
        <a:lstStyle/>
        <a:p>
          <a:endParaRPr lang="es-ES"/>
        </a:p>
      </dgm:t>
    </dgm:pt>
    <dgm:pt modelId="{CC3C405C-D3BB-4C54-BEB0-527FF0F3F810}" type="pres">
      <dgm:prSet presAssocID="{66080091-8842-475E-BE37-6D85522B95D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58632DF-DF8D-41EE-96C1-255C1F1E8A37}" type="pres">
      <dgm:prSet presAssocID="{5775549B-BC9E-4A90-965E-0FA5F344DD34}" presName="Accent1" presStyleCnt="0"/>
      <dgm:spPr/>
      <dgm:t>
        <a:bodyPr/>
        <a:lstStyle/>
        <a:p>
          <a:endParaRPr lang="es-MX"/>
        </a:p>
      </dgm:t>
    </dgm:pt>
    <dgm:pt modelId="{E864370B-0C40-4628-8CDC-4ADBE711A332}" type="pres">
      <dgm:prSet presAssocID="{5775549B-BC9E-4A90-965E-0FA5F344DD34}" presName="Accent" presStyleLbl="node1" presStyleIdx="0" presStyleCnt="3"/>
      <dgm:spPr/>
      <dgm:t>
        <a:bodyPr/>
        <a:lstStyle/>
        <a:p>
          <a:endParaRPr lang="es-MX"/>
        </a:p>
      </dgm:t>
    </dgm:pt>
    <dgm:pt modelId="{99FC3207-CE3F-4260-A375-D466BBEC0504}" type="pres">
      <dgm:prSet presAssocID="{5775549B-BC9E-4A90-965E-0FA5F344DD34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3FE717-6415-43FB-BFBF-255C9D199992}" type="pres">
      <dgm:prSet presAssocID="{7D2CC993-DCFA-4A12-83B4-C58FB7EF1DCC}" presName="Accent2" presStyleCnt="0"/>
      <dgm:spPr/>
      <dgm:t>
        <a:bodyPr/>
        <a:lstStyle/>
        <a:p>
          <a:endParaRPr lang="es-MX"/>
        </a:p>
      </dgm:t>
    </dgm:pt>
    <dgm:pt modelId="{F91C99DC-6CEE-41F5-8152-A3276065C2A3}" type="pres">
      <dgm:prSet presAssocID="{7D2CC993-DCFA-4A12-83B4-C58FB7EF1DCC}" presName="Accent" presStyleLbl="node1" presStyleIdx="1" presStyleCnt="3"/>
      <dgm:spPr/>
      <dgm:t>
        <a:bodyPr/>
        <a:lstStyle/>
        <a:p>
          <a:endParaRPr lang="es-MX"/>
        </a:p>
      </dgm:t>
    </dgm:pt>
    <dgm:pt modelId="{7C18860D-4E0E-4A73-A507-ED93790DDA7C}" type="pres">
      <dgm:prSet presAssocID="{7D2CC993-DCFA-4A12-83B4-C58FB7EF1DC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91ABFC-E6F3-49A9-919C-49F99F73E64C}" type="pres">
      <dgm:prSet presAssocID="{AA54FFA8-A4C1-46AE-A8AC-74EB4E44AA1E}" presName="Accent3" presStyleCnt="0"/>
      <dgm:spPr/>
      <dgm:t>
        <a:bodyPr/>
        <a:lstStyle/>
        <a:p>
          <a:endParaRPr lang="es-MX"/>
        </a:p>
      </dgm:t>
    </dgm:pt>
    <dgm:pt modelId="{A4970334-15E0-4D0D-B414-FAB73566B251}" type="pres">
      <dgm:prSet presAssocID="{AA54FFA8-A4C1-46AE-A8AC-74EB4E44AA1E}" presName="Accent" presStyleLbl="node1" presStyleIdx="2" presStyleCnt="3"/>
      <dgm:spPr/>
      <dgm:t>
        <a:bodyPr/>
        <a:lstStyle/>
        <a:p>
          <a:endParaRPr lang="es-MX"/>
        </a:p>
      </dgm:t>
    </dgm:pt>
    <dgm:pt modelId="{F05E79FC-2928-4648-98BC-856F9B6E93F4}" type="pres">
      <dgm:prSet presAssocID="{AA54FFA8-A4C1-46AE-A8AC-74EB4E44AA1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385E0DC-FE3D-469B-9550-1B6001762E4A}" type="presOf" srcId="{AA54FFA8-A4C1-46AE-A8AC-74EB4E44AA1E}" destId="{F05E79FC-2928-4648-98BC-856F9B6E93F4}" srcOrd="0" destOrd="0" presId="urn:microsoft.com/office/officeart/2009/layout/CircleArrowProcess"/>
    <dgm:cxn modelId="{291B691B-9C1B-4FCA-912D-BEE340AEAF87}" srcId="{66080091-8842-475E-BE37-6D85522B95D0}" destId="{7D2CC993-DCFA-4A12-83B4-C58FB7EF1DCC}" srcOrd="1" destOrd="0" parTransId="{F65BC877-6815-4B95-80B0-639E17442D87}" sibTransId="{CD06064C-318B-4DA9-83EB-5CE2DAB34A5F}"/>
    <dgm:cxn modelId="{D9625229-FBFE-4DAE-98C7-8A77077F2752}" srcId="{66080091-8842-475E-BE37-6D85522B95D0}" destId="{AA54FFA8-A4C1-46AE-A8AC-74EB4E44AA1E}" srcOrd="2" destOrd="0" parTransId="{BD7261F3-F504-4E19-BDFE-8C6FF6ADA307}" sibTransId="{7DDC5CE3-DDCC-41CF-8D7D-EB7FE5841671}"/>
    <dgm:cxn modelId="{6B886706-9508-476F-871D-AB0A60C23B55}" type="presOf" srcId="{7D2CC993-DCFA-4A12-83B4-C58FB7EF1DCC}" destId="{7C18860D-4E0E-4A73-A507-ED93790DDA7C}" srcOrd="0" destOrd="0" presId="urn:microsoft.com/office/officeart/2009/layout/CircleArrowProcess"/>
    <dgm:cxn modelId="{8AF343BB-6571-45C1-B82B-69B8BBF8E3BB}" srcId="{66080091-8842-475E-BE37-6D85522B95D0}" destId="{5775549B-BC9E-4A90-965E-0FA5F344DD34}" srcOrd="0" destOrd="0" parTransId="{396A5691-8515-436C-BEA4-FCCB93B5F4B7}" sibTransId="{EE56CCBA-F2B1-43B6-8A63-6C673D216077}"/>
    <dgm:cxn modelId="{35FC3B3B-A3B4-486E-969E-588601397E2F}" type="presOf" srcId="{66080091-8842-475E-BE37-6D85522B95D0}" destId="{CC3C405C-D3BB-4C54-BEB0-527FF0F3F810}" srcOrd="0" destOrd="0" presId="urn:microsoft.com/office/officeart/2009/layout/CircleArrowProcess"/>
    <dgm:cxn modelId="{F1AC2F9E-5FD0-4B5D-8B39-7064BA8A90C3}" type="presOf" srcId="{5775549B-BC9E-4A90-965E-0FA5F344DD34}" destId="{99FC3207-CE3F-4260-A375-D466BBEC0504}" srcOrd="0" destOrd="0" presId="urn:microsoft.com/office/officeart/2009/layout/CircleArrowProcess"/>
    <dgm:cxn modelId="{B41EB90E-5644-461C-A47B-29F2C58115DB}" type="presParOf" srcId="{CC3C405C-D3BB-4C54-BEB0-527FF0F3F810}" destId="{558632DF-DF8D-41EE-96C1-255C1F1E8A37}" srcOrd="0" destOrd="0" presId="urn:microsoft.com/office/officeart/2009/layout/CircleArrowProcess"/>
    <dgm:cxn modelId="{502C774E-696C-4FEA-8FF5-27640CD89EC6}" type="presParOf" srcId="{558632DF-DF8D-41EE-96C1-255C1F1E8A37}" destId="{E864370B-0C40-4628-8CDC-4ADBE711A332}" srcOrd="0" destOrd="0" presId="urn:microsoft.com/office/officeart/2009/layout/CircleArrowProcess"/>
    <dgm:cxn modelId="{73E4D485-5081-4C12-AA59-5A5B65D0FE29}" type="presParOf" srcId="{CC3C405C-D3BB-4C54-BEB0-527FF0F3F810}" destId="{99FC3207-CE3F-4260-A375-D466BBEC0504}" srcOrd="1" destOrd="0" presId="urn:microsoft.com/office/officeart/2009/layout/CircleArrowProcess"/>
    <dgm:cxn modelId="{C115DC9A-3737-4B81-8D4A-95E482356A4B}" type="presParOf" srcId="{CC3C405C-D3BB-4C54-BEB0-527FF0F3F810}" destId="{D23FE717-6415-43FB-BFBF-255C9D199992}" srcOrd="2" destOrd="0" presId="urn:microsoft.com/office/officeart/2009/layout/CircleArrowProcess"/>
    <dgm:cxn modelId="{C9756340-11D0-47C1-9AFF-6583F6214186}" type="presParOf" srcId="{D23FE717-6415-43FB-BFBF-255C9D199992}" destId="{F91C99DC-6CEE-41F5-8152-A3276065C2A3}" srcOrd="0" destOrd="0" presId="urn:microsoft.com/office/officeart/2009/layout/CircleArrowProcess"/>
    <dgm:cxn modelId="{C145BF9D-9E08-4534-B80F-80B7F4C3F12E}" type="presParOf" srcId="{CC3C405C-D3BB-4C54-BEB0-527FF0F3F810}" destId="{7C18860D-4E0E-4A73-A507-ED93790DDA7C}" srcOrd="3" destOrd="0" presId="urn:microsoft.com/office/officeart/2009/layout/CircleArrowProcess"/>
    <dgm:cxn modelId="{B25F403B-9BA7-441D-9DA3-E6F2FE761133}" type="presParOf" srcId="{CC3C405C-D3BB-4C54-BEB0-527FF0F3F810}" destId="{2F91ABFC-E6F3-49A9-919C-49F99F73E64C}" srcOrd="4" destOrd="0" presId="urn:microsoft.com/office/officeart/2009/layout/CircleArrowProcess"/>
    <dgm:cxn modelId="{799EA30B-3AA3-422A-8AA3-309401B1016D}" type="presParOf" srcId="{2F91ABFC-E6F3-49A9-919C-49F99F73E64C}" destId="{A4970334-15E0-4D0D-B414-FAB73566B251}" srcOrd="0" destOrd="0" presId="urn:microsoft.com/office/officeart/2009/layout/CircleArrowProcess"/>
    <dgm:cxn modelId="{8222214B-2BC7-44BC-8268-1B63B029EA2B}" type="presParOf" srcId="{CC3C405C-D3BB-4C54-BEB0-527FF0F3F810}" destId="{F05E79FC-2928-4648-98BC-856F9B6E93F4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3CCFE-8D50-422E-BF3B-480BB5A954DA}">
      <dsp:nvSpPr>
        <dsp:cNvPr id="0" name=""/>
        <dsp:cNvSpPr/>
      </dsp:nvSpPr>
      <dsp:spPr>
        <a:xfrm>
          <a:off x="3181533" y="2386"/>
          <a:ext cx="2022751" cy="10113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Conjunto de procedimientos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1155" y="32008"/>
        <a:ext cx="1963507" cy="952131"/>
      </dsp:txXfrm>
    </dsp:sp>
    <dsp:sp modelId="{A8DFB9D9-EAED-4EEC-BFB5-FA1903B6F350}">
      <dsp:nvSpPr>
        <dsp:cNvPr id="0" name=""/>
        <dsp:cNvSpPr/>
      </dsp:nvSpPr>
      <dsp:spPr>
        <a:xfrm rot="2160000">
          <a:off x="5017060" y="1312194"/>
          <a:ext cx="1052464" cy="3539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5123254" y="1382990"/>
        <a:ext cx="840076" cy="212389"/>
      </dsp:txXfrm>
    </dsp:sp>
    <dsp:sp modelId="{392191C4-DB13-4FDF-8BFB-89C5E18B6129}">
      <dsp:nvSpPr>
        <dsp:cNvPr id="0" name=""/>
        <dsp:cNvSpPr/>
      </dsp:nvSpPr>
      <dsp:spPr>
        <a:xfrm>
          <a:off x="5882300" y="1964608"/>
          <a:ext cx="2022751" cy="10113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Destreza habilidad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11922" y="1994230"/>
        <a:ext cx="1963507" cy="952131"/>
      </dsp:txXfrm>
    </dsp:sp>
    <dsp:sp modelId="{413A8AB2-8F40-41AC-B1C1-47358AA75D0B}">
      <dsp:nvSpPr>
        <dsp:cNvPr id="0" name=""/>
        <dsp:cNvSpPr/>
      </dsp:nvSpPr>
      <dsp:spPr>
        <a:xfrm rot="6480000">
          <a:off x="5851643" y="3880776"/>
          <a:ext cx="1052464" cy="3539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5957837" y="3951572"/>
        <a:ext cx="840076" cy="212389"/>
      </dsp:txXfrm>
    </dsp:sp>
    <dsp:sp modelId="{9F50208C-0767-41ED-8DF2-1A5BF3E8BC27}">
      <dsp:nvSpPr>
        <dsp:cNvPr id="0" name=""/>
        <dsp:cNvSpPr/>
      </dsp:nvSpPr>
      <dsp:spPr>
        <a:xfrm>
          <a:off x="4850699" y="5139550"/>
          <a:ext cx="2022751" cy="101137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ES" sz="1800" kern="1200" dirty="0" smtClean="0"/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Actividad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 conjunto de actividades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80321" y="5169172"/>
        <a:ext cx="1963507" cy="952131"/>
      </dsp:txXfrm>
    </dsp:sp>
    <dsp:sp modelId="{732456C1-76B4-4CC2-B908-269D786A8CC3}">
      <dsp:nvSpPr>
        <dsp:cNvPr id="0" name=""/>
        <dsp:cNvSpPr/>
      </dsp:nvSpPr>
      <dsp:spPr>
        <a:xfrm rot="10800000">
          <a:off x="3666676" y="5468247"/>
          <a:ext cx="1052464" cy="3539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3772870" y="5539043"/>
        <a:ext cx="840076" cy="212389"/>
      </dsp:txXfrm>
    </dsp:sp>
    <dsp:sp modelId="{390C2D9E-F21E-47A6-A093-8EB736BD4838}">
      <dsp:nvSpPr>
        <dsp:cNvPr id="0" name=""/>
        <dsp:cNvSpPr/>
      </dsp:nvSpPr>
      <dsp:spPr>
        <a:xfrm>
          <a:off x="1512367" y="5139550"/>
          <a:ext cx="2022751" cy="10113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Desarrolladas por aprendizaje y la experiencia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41989" y="5169172"/>
        <a:ext cx="1963507" cy="952131"/>
      </dsp:txXfrm>
    </dsp:sp>
    <dsp:sp modelId="{6ED6692D-30CC-424E-817E-7F0E4D409C7B}">
      <dsp:nvSpPr>
        <dsp:cNvPr id="0" name=""/>
        <dsp:cNvSpPr/>
      </dsp:nvSpPr>
      <dsp:spPr>
        <a:xfrm rot="15120000">
          <a:off x="1481710" y="3880776"/>
          <a:ext cx="1052464" cy="3539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1587904" y="3951572"/>
        <a:ext cx="840076" cy="212389"/>
      </dsp:txXfrm>
    </dsp:sp>
    <dsp:sp modelId="{839FB16D-0F96-46C2-B3FA-9839536AA44C}">
      <dsp:nvSpPr>
        <dsp:cNvPr id="0" name=""/>
        <dsp:cNvSpPr/>
      </dsp:nvSpPr>
      <dsp:spPr>
        <a:xfrm>
          <a:off x="480766" y="1964608"/>
          <a:ext cx="2022751" cy="10113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Requiere llegar a un resultado determinando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0388" y="1994230"/>
        <a:ext cx="1963507" cy="952131"/>
      </dsp:txXfrm>
    </dsp:sp>
    <dsp:sp modelId="{BB61FB51-75F8-443B-9AA4-13EAB969ADCF}">
      <dsp:nvSpPr>
        <dsp:cNvPr id="0" name=""/>
        <dsp:cNvSpPr/>
      </dsp:nvSpPr>
      <dsp:spPr>
        <a:xfrm rot="19440000">
          <a:off x="2316293" y="1312194"/>
          <a:ext cx="1052464" cy="35398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2422487" y="1382990"/>
        <a:ext cx="840076" cy="2123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BE0309-5F2C-44A0-B16B-E3D6C4AB2E0E}">
      <dsp:nvSpPr>
        <dsp:cNvPr id="0" name=""/>
        <dsp:cNvSpPr/>
      </dsp:nvSpPr>
      <dsp:spPr>
        <a:xfrm>
          <a:off x="4008916" y="1084780"/>
          <a:ext cx="150719" cy="998019"/>
        </a:xfrm>
        <a:custGeom>
          <a:avLst/>
          <a:gdLst/>
          <a:ahLst/>
          <a:cxnLst/>
          <a:rect l="0" t="0" r="0" b="0"/>
          <a:pathLst>
            <a:path>
              <a:moveTo>
                <a:pt x="150719" y="0"/>
              </a:moveTo>
              <a:lnTo>
                <a:pt x="150719" y="998019"/>
              </a:lnTo>
              <a:lnTo>
                <a:pt x="0" y="99801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C22531-1D06-45D6-90C5-BB0742311E8C}">
      <dsp:nvSpPr>
        <dsp:cNvPr id="0" name=""/>
        <dsp:cNvSpPr/>
      </dsp:nvSpPr>
      <dsp:spPr>
        <a:xfrm>
          <a:off x="4159635" y="1084780"/>
          <a:ext cx="2702252" cy="1996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8213"/>
              </a:lnTo>
              <a:lnTo>
                <a:pt x="2702252" y="1768213"/>
              </a:lnTo>
              <a:lnTo>
                <a:pt x="2702252" y="19960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8DC1DE-A4E4-45C0-8D1D-9150B77A1C54}">
      <dsp:nvSpPr>
        <dsp:cNvPr id="0" name=""/>
        <dsp:cNvSpPr/>
      </dsp:nvSpPr>
      <dsp:spPr>
        <a:xfrm>
          <a:off x="4113915" y="1084780"/>
          <a:ext cx="91440" cy="19960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68213"/>
              </a:lnTo>
              <a:lnTo>
                <a:pt x="122804" y="1768213"/>
              </a:lnTo>
              <a:lnTo>
                <a:pt x="122804" y="19960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1AFB4C-F1BD-48BC-B1C4-721EAD013943}">
      <dsp:nvSpPr>
        <dsp:cNvPr id="0" name=""/>
        <dsp:cNvSpPr/>
      </dsp:nvSpPr>
      <dsp:spPr>
        <a:xfrm>
          <a:off x="1611551" y="1084780"/>
          <a:ext cx="2548083" cy="1996017"/>
        </a:xfrm>
        <a:custGeom>
          <a:avLst/>
          <a:gdLst/>
          <a:ahLst/>
          <a:cxnLst/>
          <a:rect l="0" t="0" r="0" b="0"/>
          <a:pathLst>
            <a:path>
              <a:moveTo>
                <a:pt x="2548083" y="0"/>
              </a:moveTo>
              <a:lnTo>
                <a:pt x="2548083" y="1768213"/>
              </a:lnTo>
              <a:lnTo>
                <a:pt x="0" y="1768213"/>
              </a:lnTo>
              <a:lnTo>
                <a:pt x="0" y="199601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C3B6E-CC67-476A-9907-E21344E44A00}">
      <dsp:nvSpPr>
        <dsp:cNvPr id="0" name=""/>
        <dsp:cNvSpPr/>
      </dsp:nvSpPr>
      <dsp:spPr>
        <a:xfrm>
          <a:off x="3074855" y="0"/>
          <a:ext cx="2169560" cy="10847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productivo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74855" y="0"/>
        <a:ext cx="2169560" cy="1084780"/>
      </dsp:txXfrm>
    </dsp:sp>
    <dsp:sp modelId="{CD2C02C8-A71B-45B0-86CD-6EC5E6A9491E}">
      <dsp:nvSpPr>
        <dsp:cNvPr id="0" name=""/>
        <dsp:cNvSpPr/>
      </dsp:nvSpPr>
      <dsp:spPr>
        <a:xfrm>
          <a:off x="526771" y="3080797"/>
          <a:ext cx="2169560" cy="10847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Mano de obra 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6771" y="3080797"/>
        <a:ext cx="2169560" cy="1084780"/>
      </dsp:txXfrm>
    </dsp:sp>
    <dsp:sp modelId="{7E1DA0C1-7FB8-47F0-869F-73C8437BD833}">
      <dsp:nvSpPr>
        <dsp:cNvPr id="0" name=""/>
        <dsp:cNvSpPr/>
      </dsp:nvSpPr>
      <dsp:spPr>
        <a:xfrm>
          <a:off x="3151939" y="3080797"/>
          <a:ext cx="2169560" cy="10847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Capital 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1939" y="3080797"/>
        <a:ext cx="2169560" cy="1084780"/>
      </dsp:txXfrm>
    </dsp:sp>
    <dsp:sp modelId="{489E7FC2-5469-456F-A753-59B5EFD0E1E4}">
      <dsp:nvSpPr>
        <dsp:cNvPr id="0" name=""/>
        <dsp:cNvSpPr/>
      </dsp:nvSpPr>
      <dsp:spPr>
        <a:xfrm>
          <a:off x="5777108" y="3080797"/>
          <a:ext cx="2169560" cy="10847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Material  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77108" y="3080797"/>
        <a:ext cx="2169560" cy="1084780"/>
      </dsp:txXfrm>
    </dsp:sp>
    <dsp:sp modelId="{846EAB8A-FD08-4D2D-BEC6-54118CC99C6E}">
      <dsp:nvSpPr>
        <dsp:cNvPr id="0" name=""/>
        <dsp:cNvSpPr/>
      </dsp:nvSpPr>
      <dsp:spPr>
        <a:xfrm>
          <a:off x="1839355" y="1540409"/>
          <a:ext cx="2169560" cy="108478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necesitan para el bien o servicio</a:t>
          </a:r>
          <a:endParaRPr lang="es-MX" sz="26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9355" y="1540409"/>
        <a:ext cx="2169560" cy="108478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F2A2B-9BB5-4B34-94AE-AE5E75E323A5}">
      <dsp:nvSpPr>
        <dsp:cNvPr id="0" name=""/>
        <dsp:cNvSpPr/>
      </dsp:nvSpPr>
      <dsp:spPr>
        <a:xfrm>
          <a:off x="2750563" y="65007"/>
          <a:ext cx="3120358" cy="31203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Necesidad de maquinaria </a:t>
          </a:r>
          <a:endParaRPr lang="es-MX" sz="2700" kern="1200" dirty="0"/>
        </a:p>
      </dsp:txBody>
      <dsp:txXfrm>
        <a:off x="3166610" y="611070"/>
        <a:ext cx="2288263" cy="1404161"/>
      </dsp:txXfrm>
    </dsp:sp>
    <dsp:sp modelId="{DF26AA7B-6BEF-4A2E-BC92-0A22961DB834}">
      <dsp:nvSpPr>
        <dsp:cNvPr id="0" name=""/>
        <dsp:cNvSpPr/>
      </dsp:nvSpPr>
      <dsp:spPr>
        <a:xfrm>
          <a:off x="3876492" y="2015231"/>
          <a:ext cx="3120358" cy="31203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Dimensiones de la planta para el espacio físico</a:t>
          </a:r>
          <a:endParaRPr lang="es-MX" sz="2700" kern="1200" dirty="0"/>
        </a:p>
      </dsp:txBody>
      <dsp:txXfrm>
        <a:off x="4830802" y="2821324"/>
        <a:ext cx="1872215" cy="1716197"/>
      </dsp:txXfrm>
    </dsp:sp>
    <dsp:sp modelId="{71909D34-1B36-4EC9-98A2-6E56E5902864}">
      <dsp:nvSpPr>
        <dsp:cNvPr id="0" name=""/>
        <dsp:cNvSpPr/>
      </dsp:nvSpPr>
      <dsp:spPr>
        <a:xfrm>
          <a:off x="1624633" y="2015231"/>
          <a:ext cx="3120358" cy="3120358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Continuar con la puesta en marcha</a:t>
          </a:r>
          <a:endParaRPr lang="es-MX" sz="2700" kern="1200" dirty="0"/>
        </a:p>
      </dsp:txBody>
      <dsp:txXfrm>
        <a:off x="1918467" y="2821324"/>
        <a:ext cx="1872215" cy="171619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FD9F4-5700-4047-997E-2F719E384E6B}">
      <dsp:nvSpPr>
        <dsp:cNvPr id="0" name=""/>
        <dsp:cNvSpPr/>
      </dsp:nvSpPr>
      <dsp:spPr>
        <a:xfrm rot="5400000">
          <a:off x="1960263" y="1420997"/>
          <a:ext cx="1256749" cy="143076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341031D-87DE-4895-9BA2-053AFFA81828}">
      <dsp:nvSpPr>
        <dsp:cNvPr id="0" name=""/>
        <dsp:cNvSpPr/>
      </dsp:nvSpPr>
      <dsp:spPr>
        <a:xfrm>
          <a:off x="1627301" y="27865"/>
          <a:ext cx="2115627" cy="1480870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Procedimientos técnicos 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99604" y="100168"/>
        <a:ext cx="1971021" cy="1336264"/>
      </dsp:txXfrm>
    </dsp:sp>
    <dsp:sp modelId="{067CABF9-4F76-4AD1-9DF3-15B637388E6F}">
      <dsp:nvSpPr>
        <dsp:cNvPr id="0" name=""/>
        <dsp:cNvSpPr/>
      </dsp:nvSpPr>
      <dsp:spPr>
        <a:xfrm>
          <a:off x="3742928" y="169099"/>
          <a:ext cx="1538705" cy="119690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1D32C-0AA4-45A8-AB95-52D6C41750BA}">
      <dsp:nvSpPr>
        <dsp:cNvPr id="0" name=""/>
        <dsp:cNvSpPr/>
      </dsp:nvSpPr>
      <dsp:spPr>
        <a:xfrm rot="5400000">
          <a:off x="3714343" y="3084503"/>
          <a:ext cx="1256749" cy="143076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880662"/>
            <a:satOff val="-76170"/>
            <a:lumOff val="87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D0EDA46-C010-496F-B689-D6C061E9827E}">
      <dsp:nvSpPr>
        <dsp:cNvPr id="0" name=""/>
        <dsp:cNvSpPr/>
      </dsp:nvSpPr>
      <dsp:spPr>
        <a:xfrm>
          <a:off x="3381380" y="1691371"/>
          <a:ext cx="2115627" cy="1480870"/>
        </a:xfrm>
        <a:prstGeom prst="roundRect">
          <a:avLst>
            <a:gd name="adj" fmla="val 1667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Para obtener  bienes y servicios 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53683" y="1763674"/>
        <a:ext cx="1971021" cy="1336264"/>
      </dsp:txXfrm>
    </dsp:sp>
    <dsp:sp modelId="{8DC1A759-6FD2-4B53-B9F0-0A467E7FFD04}">
      <dsp:nvSpPr>
        <dsp:cNvPr id="0" name=""/>
        <dsp:cNvSpPr/>
      </dsp:nvSpPr>
      <dsp:spPr>
        <a:xfrm>
          <a:off x="5497008" y="1832606"/>
          <a:ext cx="1538705" cy="119690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E7C67-6879-4304-A21C-419EB3430F36}">
      <dsp:nvSpPr>
        <dsp:cNvPr id="0" name=""/>
        <dsp:cNvSpPr/>
      </dsp:nvSpPr>
      <dsp:spPr>
        <a:xfrm>
          <a:off x="5135460" y="3354877"/>
          <a:ext cx="2115627" cy="1480870"/>
        </a:xfrm>
        <a:prstGeom prst="roundRect">
          <a:avLst>
            <a:gd name="adj" fmla="val 16670"/>
          </a:avLst>
        </a:prstGeom>
        <a:solidFill>
          <a:srgbClr val="E111C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 partir de insumos </a:t>
          </a:r>
          <a:endParaRPr lang="es-MX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07763" y="3427180"/>
        <a:ext cx="1971021" cy="13362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8B56B-5FD3-4AF6-9E37-2AB3AB9A864E}">
      <dsp:nvSpPr>
        <dsp:cNvPr id="0" name=""/>
        <dsp:cNvSpPr/>
      </dsp:nvSpPr>
      <dsp:spPr>
        <a:xfrm>
          <a:off x="3088399" y="1508072"/>
          <a:ext cx="3163973" cy="316397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kern="1200" dirty="0" smtClean="0"/>
            <a:t>Entradas </a:t>
          </a:r>
          <a:endParaRPr lang="es-MX" sz="4700" kern="1200" dirty="0"/>
        </a:p>
      </dsp:txBody>
      <dsp:txXfrm>
        <a:off x="3551752" y="1971425"/>
        <a:ext cx="2237267" cy="2237267"/>
      </dsp:txXfrm>
    </dsp:sp>
    <dsp:sp modelId="{3B06962E-7216-4E5B-8371-C1B16FF1F128}">
      <dsp:nvSpPr>
        <dsp:cNvPr id="0" name=""/>
        <dsp:cNvSpPr/>
      </dsp:nvSpPr>
      <dsp:spPr>
        <a:xfrm>
          <a:off x="3879393" y="240605"/>
          <a:ext cx="1581986" cy="1581986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Elementos </a:t>
          </a:r>
          <a:endParaRPr lang="es-MX" sz="1200" b="1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1069" y="472281"/>
        <a:ext cx="1118634" cy="1118634"/>
      </dsp:txXfrm>
    </dsp:sp>
    <dsp:sp modelId="{99AF22E4-5979-4A64-BA8B-82AF4FA09CB7}">
      <dsp:nvSpPr>
        <dsp:cNvPr id="0" name=""/>
        <dsp:cNvSpPr/>
      </dsp:nvSpPr>
      <dsp:spPr>
        <a:xfrm>
          <a:off x="5662072" y="3328296"/>
          <a:ext cx="1581986" cy="1581986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Utilizadas  o necesarias </a:t>
          </a:r>
          <a:endParaRPr lang="es-MX" sz="11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93748" y="3559972"/>
        <a:ext cx="1118634" cy="1118634"/>
      </dsp:txXfrm>
    </dsp:sp>
    <dsp:sp modelId="{A00FB806-448D-499E-A0E0-EE3DDE6F97A6}">
      <dsp:nvSpPr>
        <dsp:cNvPr id="0" name=""/>
        <dsp:cNvSpPr/>
      </dsp:nvSpPr>
      <dsp:spPr>
        <a:xfrm>
          <a:off x="2096713" y="3328296"/>
          <a:ext cx="1581986" cy="1581986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Transformación de insumos </a:t>
          </a:r>
          <a:endParaRPr lang="es-MX" sz="11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8389" y="3559972"/>
        <a:ext cx="1118634" cy="111863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6058DA-FB3B-479D-B569-9E086D50A142}">
      <dsp:nvSpPr>
        <dsp:cNvPr id="0" name=""/>
        <dsp:cNvSpPr/>
      </dsp:nvSpPr>
      <dsp:spPr>
        <a:xfrm>
          <a:off x="1358858" y="697463"/>
          <a:ext cx="4643793" cy="4643793"/>
        </a:xfrm>
        <a:prstGeom prst="blockArc">
          <a:avLst>
            <a:gd name="adj1" fmla="val 9000000"/>
            <a:gd name="adj2" fmla="val 16200000"/>
            <a:gd name="adj3" fmla="val 464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9BC5F-7410-4B12-A39C-6A00F17969A0}">
      <dsp:nvSpPr>
        <dsp:cNvPr id="0" name=""/>
        <dsp:cNvSpPr/>
      </dsp:nvSpPr>
      <dsp:spPr>
        <a:xfrm>
          <a:off x="1358858" y="697463"/>
          <a:ext cx="4643793" cy="4643793"/>
        </a:xfrm>
        <a:prstGeom prst="blockArc">
          <a:avLst>
            <a:gd name="adj1" fmla="val 1800000"/>
            <a:gd name="adj2" fmla="val 9000000"/>
            <a:gd name="adj3" fmla="val 4642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66A787-6D85-40EB-BADC-845D78A7073C}">
      <dsp:nvSpPr>
        <dsp:cNvPr id="0" name=""/>
        <dsp:cNvSpPr/>
      </dsp:nvSpPr>
      <dsp:spPr>
        <a:xfrm>
          <a:off x="1358858" y="697463"/>
          <a:ext cx="4643793" cy="4643793"/>
        </a:xfrm>
        <a:prstGeom prst="blockArc">
          <a:avLst>
            <a:gd name="adj1" fmla="val 16200000"/>
            <a:gd name="adj2" fmla="val 1800000"/>
            <a:gd name="adj3" fmla="val 464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D623AC-C552-411A-BA61-282210759C48}">
      <dsp:nvSpPr>
        <dsp:cNvPr id="0" name=""/>
        <dsp:cNvSpPr/>
      </dsp:nvSpPr>
      <dsp:spPr>
        <a:xfrm>
          <a:off x="2481938" y="1796140"/>
          <a:ext cx="2397633" cy="2446439"/>
        </a:xfrm>
        <a:prstGeom prst="ellipse">
          <a:avLst/>
        </a:prstGeom>
        <a:solidFill>
          <a:srgbClr val="E111C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Transformaciones productivas </a:t>
          </a:r>
          <a:endParaRPr lang="es-MX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33063" y="2154413"/>
        <a:ext cx="1695383" cy="1729893"/>
      </dsp:txXfrm>
    </dsp:sp>
    <dsp:sp modelId="{F681C23C-C315-451F-BDE5-29BD51218790}">
      <dsp:nvSpPr>
        <dsp:cNvPr id="0" name=""/>
        <dsp:cNvSpPr/>
      </dsp:nvSpPr>
      <dsp:spPr>
        <a:xfrm>
          <a:off x="2932203" y="2807"/>
          <a:ext cx="1497104" cy="14971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Es una etapa</a:t>
          </a:r>
          <a:endParaRPr lang="es-MX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51449" y="222053"/>
        <a:ext cx="1058612" cy="1058612"/>
      </dsp:txXfrm>
    </dsp:sp>
    <dsp:sp modelId="{3FFBBD4A-29CC-42D2-939B-1366D615A46B}">
      <dsp:nvSpPr>
        <dsp:cNvPr id="0" name=""/>
        <dsp:cNvSpPr/>
      </dsp:nvSpPr>
      <dsp:spPr>
        <a:xfrm>
          <a:off x="4896350" y="3404808"/>
          <a:ext cx="1497104" cy="1497104"/>
        </a:xfrm>
        <a:prstGeom prst="ellipse">
          <a:avLst/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utilizan los insumos</a:t>
          </a:r>
          <a:endParaRPr lang="es-MX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15596" y="3624054"/>
        <a:ext cx="1058612" cy="1058612"/>
      </dsp:txXfrm>
    </dsp:sp>
    <dsp:sp modelId="{70D0A390-9115-44D5-A163-E5AE03AA55AC}">
      <dsp:nvSpPr>
        <dsp:cNvPr id="0" name=""/>
        <dsp:cNvSpPr/>
      </dsp:nvSpPr>
      <dsp:spPr>
        <a:xfrm>
          <a:off x="968056" y="3404808"/>
          <a:ext cx="1497104" cy="149710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Producto en proceso</a:t>
          </a:r>
          <a:endParaRPr lang="es-MX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87302" y="3624054"/>
        <a:ext cx="1058612" cy="105861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AC4F9C-CCDA-4B13-B8B0-10BB2781A26D}">
      <dsp:nvSpPr>
        <dsp:cNvPr id="0" name=""/>
        <dsp:cNvSpPr/>
      </dsp:nvSpPr>
      <dsp:spPr>
        <a:xfrm>
          <a:off x="2864321" y="2759765"/>
          <a:ext cx="1779597" cy="177959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Resultado</a:t>
          </a:r>
          <a:r>
            <a:rPr lang="es-MX" sz="2000" kern="1200" dirty="0" smtClean="0"/>
            <a:t> </a:t>
          </a:r>
          <a:endParaRPr lang="es-MX" sz="2000" kern="1200" dirty="0"/>
        </a:p>
      </dsp:txBody>
      <dsp:txXfrm>
        <a:off x="2951194" y="2846638"/>
        <a:ext cx="1605851" cy="1605851"/>
      </dsp:txXfrm>
    </dsp:sp>
    <dsp:sp modelId="{1D14868B-C8FF-4509-BB00-9629EF4A40AC}">
      <dsp:nvSpPr>
        <dsp:cNvPr id="0" name=""/>
        <dsp:cNvSpPr/>
      </dsp:nvSpPr>
      <dsp:spPr>
        <a:xfrm rot="16200000">
          <a:off x="3129963" y="2135609"/>
          <a:ext cx="12483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4831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DACF5-BEE4-4298-B0AB-C4612F5F0022}">
      <dsp:nvSpPr>
        <dsp:cNvPr id="0" name=""/>
        <dsp:cNvSpPr/>
      </dsp:nvSpPr>
      <dsp:spPr>
        <a:xfrm>
          <a:off x="3157955" y="319122"/>
          <a:ext cx="1192329" cy="119232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Es una etapa 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6160" y="377327"/>
        <a:ext cx="1075919" cy="1075919"/>
      </dsp:txXfrm>
    </dsp:sp>
    <dsp:sp modelId="{6A999F1B-85F9-4FA4-AAE4-50D1A809BA4A}">
      <dsp:nvSpPr>
        <dsp:cNvPr id="0" name=""/>
        <dsp:cNvSpPr/>
      </dsp:nvSpPr>
      <dsp:spPr>
        <a:xfrm rot="1800000">
          <a:off x="4575696" y="4417898"/>
          <a:ext cx="10184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1843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F30DB-E7CE-4881-BFF3-F0BC688B4B65}">
      <dsp:nvSpPr>
        <dsp:cNvPr id="0" name=""/>
        <dsp:cNvSpPr/>
      </dsp:nvSpPr>
      <dsp:spPr>
        <a:xfrm>
          <a:off x="5525908" y="4420537"/>
          <a:ext cx="1192329" cy="119232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>Se tiene el bien físico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84113" y="4478742"/>
        <a:ext cx="1075919" cy="1075919"/>
      </dsp:txXfrm>
    </dsp:sp>
    <dsp:sp modelId="{C45422DA-4B51-4F90-9A1A-74D60E3320D1}">
      <dsp:nvSpPr>
        <dsp:cNvPr id="0" name=""/>
        <dsp:cNvSpPr/>
      </dsp:nvSpPr>
      <dsp:spPr>
        <a:xfrm rot="9000000">
          <a:off x="1914109" y="4417898"/>
          <a:ext cx="10184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18433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1180E2-4314-40F5-A029-F5500AED1ACE}">
      <dsp:nvSpPr>
        <dsp:cNvPr id="0" name=""/>
        <dsp:cNvSpPr/>
      </dsp:nvSpPr>
      <dsp:spPr>
        <a:xfrm>
          <a:off x="790001" y="4420537"/>
          <a:ext cx="1192329" cy="119232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latin typeface="Arial" panose="020B0604020202020204" pitchFamily="34" charset="0"/>
              <a:cs typeface="Arial" panose="020B0604020202020204" pitchFamily="34" charset="0"/>
            </a:rPr>
            <a:t>Se tiene  el servicio</a:t>
          </a:r>
          <a:endParaRPr lang="es-MX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48206" y="4478742"/>
        <a:ext cx="1075919" cy="107591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CFE469-3444-4A8F-915D-75608F5C047F}">
      <dsp:nvSpPr>
        <dsp:cNvPr id="0" name=""/>
        <dsp:cNvSpPr/>
      </dsp:nvSpPr>
      <dsp:spPr>
        <a:xfrm>
          <a:off x="2350386" y="1503678"/>
          <a:ext cx="3154754" cy="315475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Retroalimentación </a:t>
          </a:r>
          <a:endParaRPr lang="es-MX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12389" y="1965681"/>
        <a:ext cx="2230748" cy="2230748"/>
      </dsp:txXfrm>
    </dsp:sp>
    <dsp:sp modelId="{05832E70-201A-49AE-B9E8-9B508B0BD04E}">
      <dsp:nvSpPr>
        <dsp:cNvPr id="0" name=""/>
        <dsp:cNvSpPr/>
      </dsp:nvSpPr>
      <dsp:spPr>
        <a:xfrm>
          <a:off x="3139074" y="239904"/>
          <a:ext cx="1577377" cy="157737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Etapa mas importante</a:t>
          </a:r>
          <a:endParaRPr lang="es-MX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70076" y="470906"/>
        <a:ext cx="1115373" cy="1115373"/>
      </dsp:txXfrm>
    </dsp:sp>
    <dsp:sp modelId="{6219C6A4-11EE-47BF-AA76-9410A78C211C}">
      <dsp:nvSpPr>
        <dsp:cNvPr id="0" name=""/>
        <dsp:cNvSpPr/>
      </dsp:nvSpPr>
      <dsp:spPr>
        <a:xfrm>
          <a:off x="4916559" y="3318598"/>
          <a:ext cx="1577377" cy="157737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Control de la producción </a:t>
          </a:r>
          <a:endParaRPr lang="es-MX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47561" y="3549600"/>
        <a:ext cx="1115373" cy="1115373"/>
      </dsp:txXfrm>
    </dsp:sp>
    <dsp:sp modelId="{0CFE957B-445B-441F-A74E-87047D27D16B}">
      <dsp:nvSpPr>
        <dsp:cNvPr id="0" name=""/>
        <dsp:cNvSpPr/>
      </dsp:nvSpPr>
      <dsp:spPr>
        <a:xfrm>
          <a:off x="1361590" y="3318598"/>
          <a:ext cx="1577377" cy="157737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Mejor eficacia</a:t>
          </a:r>
          <a:endParaRPr lang="es-MX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92592" y="3549600"/>
        <a:ext cx="1115373" cy="111537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A5B0E-2C35-4E4A-8CC3-371B7324F5E6}">
      <dsp:nvSpPr>
        <dsp:cNvPr id="0" name=""/>
        <dsp:cNvSpPr/>
      </dsp:nvSpPr>
      <dsp:spPr>
        <a:xfrm>
          <a:off x="3088219" y="1105350"/>
          <a:ext cx="202004" cy="884970"/>
        </a:xfrm>
        <a:custGeom>
          <a:avLst/>
          <a:gdLst/>
          <a:ahLst/>
          <a:cxnLst/>
          <a:rect l="0" t="0" r="0" b="0"/>
          <a:pathLst>
            <a:path>
              <a:moveTo>
                <a:pt x="202004" y="0"/>
              </a:moveTo>
              <a:lnTo>
                <a:pt x="202004" y="884970"/>
              </a:lnTo>
              <a:lnTo>
                <a:pt x="0" y="88497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E94520-AB8B-43A6-BBF7-0FD3881E5B76}">
      <dsp:nvSpPr>
        <dsp:cNvPr id="0" name=""/>
        <dsp:cNvSpPr/>
      </dsp:nvSpPr>
      <dsp:spPr>
        <a:xfrm>
          <a:off x="3290223" y="1105350"/>
          <a:ext cx="2327857" cy="1769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7936"/>
              </a:lnTo>
              <a:lnTo>
                <a:pt x="2327857" y="1567936"/>
              </a:lnTo>
              <a:lnTo>
                <a:pt x="2327857" y="176994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EC4A53-60DB-49CD-B098-CE24A738495F}">
      <dsp:nvSpPr>
        <dsp:cNvPr id="0" name=""/>
        <dsp:cNvSpPr/>
      </dsp:nvSpPr>
      <dsp:spPr>
        <a:xfrm>
          <a:off x="3244503" y="1105350"/>
          <a:ext cx="91440" cy="17699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6994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6D60B-3A30-45F5-B953-E46777EF8ED7}">
      <dsp:nvSpPr>
        <dsp:cNvPr id="0" name=""/>
        <dsp:cNvSpPr/>
      </dsp:nvSpPr>
      <dsp:spPr>
        <a:xfrm>
          <a:off x="962366" y="1105350"/>
          <a:ext cx="2327857" cy="1769941"/>
        </a:xfrm>
        <a:custGeom>
          <a:avLst/>
          <a:gdLst/>
          <a:ahLst/>
          <a:cxnLst/>
          <a:rect l="0" t="0" r="0" b="0"/>
          <a:pathLst>
            <a:path>
              <a:moveTo>
                <a:pt x="2327857" y="0"/>
              </a:moveTo>
              <a:lnTo>
                <a:pt x="2327857" y="1567936"/>
              </a:lnTo>
              <a:lnTo>
                <a:pt x="0" y="1567936"/>
              </a:lnTo>
              <a:lnTo>
                <a:pt x="0" y="1769941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963526-8D56-4CA2-9E3D-45A94546C285}">
      <dsp:nvSpPr>
        <dsp:cNvPr id="0" name=""/>
        <dsp:cNvSpPr/>
      </dsp:nvSpPr>
      <dsp:spPr>
        <a:xfrm>
          <a:off x="2328299" y="143426"/>
          <a:ext cx="1923848" cy="9619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Capacidad de Producción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8299" y="143426"/>
        <a:ext cx="1923848" cy="961924"/>
      </dsp:txXfrm>
    </dsp:sp>
    <dsp:sp modelId="{7D87B03B-51E6-4878-BC1D-C9C0FA6A7EC6}">
      <dsp:nvSpPr>
        <dsp:cNvPr id="0" name=""/>
        <dsp:cNvSpPr/>
      </dsp:nvSpPr>
      <dsp:spPr>
        <a:xfrm>
          <a:off x="441" y="2875291"/>
          <a:ext cx="1923848" cy="9619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Lo que alcanza una estructura productiva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1" y="2875291"/>
        <a:ext cx="1923848" cy="961924"/>
      </dsp:txXfrm>
    </dsp:sp>
    <dsp:sp modelId="{51A02657-C348-42D7-8254-52B5F8F65066}">
      <dsp:nvSpPr>
        <dsp:cNvPr id="0" name=""/>
        <dsp:cNvSpPr/>
      </dsp:nvSpPr>
      <dsp:spPr>
        <a:xfrm>
          <a:off x="2328299" y="2875291"/>
          <a:ext cx="1923848" cy="9619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Volumen de productos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8299" y="2875291"/>
        <a:ext cx="1923848" cy="961924"/>
      </dsp:txXfrm>
    </dsp:sp>
    <dsp:sp modelId="{42506B2E-D566-4E93-9379-1A6D3C3486CD}">
      <dsp:nvSpPr>
        <dsp:cNvPr id="0" name=""/>
        <dsp:cNvSpPr/>
      </dsp:nvSpPr>
      <dsp:spPr>
        <a:xfrm>
          <a:off x="4656156" y="2875291"/>
          <a:ext cx="1923848" cy="9619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Utilización de recursos existentes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56156" y="2875291"/>
        <a:ext cx="1923848" cy="961924"/>
      </dsp:txXfrm>
    </dsp:sp>
    <dsp:sp modelId="{8FED9D44-6902-438C-937F-78A295690215}">
      <dsp:nvSpPr>
        <dsp:cNvPr id="0" name=""/>
        <dsp:cNvSpPr/>
      </dsp:nvSpPr>
      <dsp:spPr>
        <a:xfrm>
          <a:off x="1164370" y="1509358"/>
          <a:ext cx="1923848" cy="9619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Máximo nivel de actividad </a:t>
          </a:r>
          <a:endParaRPr lang="es-MX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64370" y="1509358"/>
        <a:ext cx="1923848" cy="96192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E25FF-31B1-48CE-9A5C-DE5AA4B39E79}">
      <dsp:nvSpPr>
        <dsp:cNvPr id="0" name=""/>
        <dsp:cNvSpPr/>
      </dsp:nvSpPr>
      <dsp:spPr>
        <a:xfrm>
          <a:off x="0" y="1258823"/>
          <a:ext cx="9144000" cy="1678431"/>
        </a:xfrm>
        <a:prstGeom prst="notchedRightArrow">
          <a:avLst/>
        </a:prstGeom>
        <a:solidFill>
          <a:srgbClr val="E111C3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9D415A-F8A7-4A11-96FB-7D2F6DF1C9D7}">
      <dsp:nvSpPr>
        <dsp:cNvPr id="0" name=""/>
        <dsp:cNvSpPr/>
      </dsp:nvSpPr>
      <dsp:spPr>
        <a:xfrm>
          <a:off x="4018" y="0"/>
          <a:ext cx="2652117" cy="1678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Existencia o inexistencia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18" y="0"/>
        <a:ext cx="2652117" cy="1678431"/>
      </dsp:txXfrm>
    </dsp:sp>
    <dsp:sp modelId="{161AF0E0-7111-4363-B59F-14E0310A18E4}">
      <dsp:nvSpPr>
        <dsp:cNvPr id="0" name=""/>
        <dsp:cNvSpPr/>
      </dsp:nvSpPr>
      <dsp:spPr>
        <a:xfrm>
          <a:off x="1120273" y="1888235"/>
          <a:ext cx="419607" cy="41960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EC090-C0C6-48B7-90D1-98A98316B8EA}">
      <dsp:nvSpPr>
        <dsp:cNvPr id="0" name=""/>
        <dsp:cNvSpPr/>
      </dsp:nvSpPr>
      <dsp:spPr>
        <a:xfrm>
          <a:off x="2788741" y="2517647"/>
          <a:ext cx="2652117" cy="1678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Situación inmejorable de los costos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88741" y="2517647"/>
        <a:ext cx="2652117" cy="1678431"/>
      </dsp:txXfrm>
    </dsp:sp>
    <dsp:sp modelId="{CDC17118-BE86-473E-A98E-07C513AF7ECF}">
      <dsp:nvSpPr>
        <dsp:cNvPr id="0" name=""/>
        <dsp:cNvSpPr/>
      </dsp:nvSpPr>
      <dsp:spPr>
        <a:xfrm>
          <a:off x="3904996" y="1888235"/>
          <a:ext cx="419607" cy="419607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E0A9E7-2E25-46E6-A7D5-1DCC51D9CFD6}">
      <dsp:nvSpPr>
        <dsp:cNvPr id="0" name=""/>
        <dsp:cNvSpPr/>
      </dsp:nvSpPr>
      <dsp:spPr>
        <a:xfrm>
          <a:off x="5573464" y="0"/>
          <a:ext cx="2652117" cy="1678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Estructura productiva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73464" y="0"/>
        <a:ext cx="2652117" cy="1678431"/>
      </dsp:txXfrm>
    </dsp:sp>
    <dsp:sp modelId="{6DDF90D8-C896-4E8C-9710-E87CE5EBD406}">
      <dsp:nvSpPr>
        <dsp:cNvPr id="0" name=""/>
        <dsp:cNvSpPr/>
      </dsp:nvSpPr>
      <dsp:spPr>
        <a:xfrm>
          <a:off x="6689719" y="1888235"/>
          <a:ext cx="419607" cy="419607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4D252-4D8C-4AA6-AC6A-25D0AC6928D5}">
      <dsp:nvSpPr>
        <dsp:cNvPr id="0" name=""/>
        <dsp:cNvSpPr/>
      </dsp:nvSpPr>
      <dsp:spPr>
        <a:xfrm>
          <a:off x="2744318" y="1625236"/>
          <a:ext cx="3679435" cy="2165523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kern="120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smtClean="0">
              <a:latin typeface="Arial" panose="020B0604020202020204" pitchFamily="34" charset="0"/>
              <a:cs typeface="Arial" panose="020B0604020202020204" pitchFamily="34" charset="0"/>
            </a:rPr>
            <a:t>Planificación a nivel fabrica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64177" y="2707998"/>
        <a:ext cx="1839717" cy="1082761"/>
      </dsp:txXfrm>
    </dsp:sp>
    <dsp:sp modelId="{7D6FF782-A40A-4671-812F-68CF8917447F}">
      <dsp:nvSpPr>
        <dsp:cNvPr id="0" name=""/>
        <dsp:cNvSpPr/>
      </dsp:nvSpPr>
      <dsp:spPr>
        <a:xfrm rot="16179666">
          <a:off x="4479480" y="1510751"/>
          <a:ext cx="195147" cy="33837"/>
        </a:xfrm>
        <a:custGeom>
          <a:avLst/>
          <a:gdLst/>
          <a:ahLst/>
          <a:cxnLst/>
          <a:rect l="0" t="0" r="0" b="0"/>
          <a:pathLst>
            <a:path>
              <a:moveTo>
                <a:pt x="0" y="16918"/>
              </a:moveTo>
              <a:lnTo>
                <a:pt x="195147" y="1691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>
            <a:solidFill>
              <a:schemeClr val="tx1"/>
            </a:solidFill>
          </a:endParaRPr>
        </a:p>
      </dsp:txBody>
      <dsp:txXfrm rot="10800000">
        <a:off x="4572175" y="1522792"/>
        <a:ext cx="9757" cy="9757"/>
      </dsp:txXfrm>
    </dsp:sp>
    <dsp:sp modelId="{9219B5F9-FE84-4F44-89A4-837545B6A97B}">
      <dsp:nvSpPr>
        <dsp:cNvPr id="0" name=""/>
        <dsp:cNvSpPr/>
      </dsp:nvSpPr>
      <dsp:spPr>
        <a:xfrm>
          <a:off x="3314699" y="307502"/>
          <a:ext cx="2516915" cy="112259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Procesos para la obtención de productos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14699" y="307502"/>
        <a:ext cx="2516915" cy="1122598"/>
      </dsp:txXfrm>
    </dsp:sp>
    <dsp:sp modelId="{C0FBF7BD-4781-47F3-A94C-8B620E12039E}">
      <dsp:nvSpPr>
        <dsp:cNvPr id="0" name=""/>
        <dsp:cNvSpPr/>
      </dsp:nvSpPr>
      <dsp:spPr>
        <a:xfrm rot="430265">
          <a:off x="6382275" y="2930663"/>
          <a:ext cx="211982" cy="33837"/>
        </a:xfrm>
        <a:custGeom>
          <a:avLst/>
          <a:gdLst/>
          <a:ahLst/>
          <a:cxnLst/>
          <a:rect l="0" t="0" r="0" b="0"/>
          <a:pathLst>
            <a:path>
              <a:moveTo>
                <a:pt x="0" y="16918"/>
              </a:moveTo>
              <a:lnTo>
                <a:pt x="211982" y="1691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>
            <a:solidFill>
              <a:schemeClr val="tx1"/>
            </a:solidFill>
          </a:endParaRPr>
        </a:p>
      </dsp:txBody>
      <dsp:txXfrm>
        <a:off x="6482967" y="2942282"/>
        <a:ext cx="10599" cy="10599"/>
      </dsp:txXfrm>
    </dsp:sp>
    <dsp:sp modelId="{44E76C07-AACE-4121-9F9B-4B2DF9FE9BBF}">
      <dsp:nvSpPr>
        <dsp:cNvPr id="0" name=""/>
        <dsp:cNvSpPr/>
      </dsp:nvSpPr>
      <dsp:spPr>
        <a:xfrm>
          <a:off x="6565050" y="2432751"/>
          <a:ext cx="2382652" cy="1348760"/>
        </a:xfrm>
        <a:prstGeom prst="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smtClean="0">
              <a:latin typeface="Arial" panose="020B0604020202020204" pitchFamily="34" charset="0"/>
              <a:cs typeface="Arial" panose="020B0604020202020204" pitchFamily="34" charset="0"/>
            </a:rPr>
            <a:t>Materiales de producción  a emplear </a:t>
          </a:r>
          <a:endParaRPr lang="es-ES" sz="18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65050" y="2432751"/>
        <a:ext cx="2382652" cy="1348760"/>
      </dsp:txXfrm>
    </dsp:sp>
    <dsp:sp modelId="{0EC98291-649C-419F-9D5A-CD1285FC22BB}">
      <dsp:nvSpPr>
        <dsp:cNvPr id="0" name=""/>
        <dsp:cNvSpPr/>
      </dsp:nvSpPr>
      <dsp:spPr>
        <a:xfrm rot="5414378">
          <a:off x="4089488" y="4261811"/>
          <a:ext cx="975956" cy="33837"/>
        </a:xfrm>
        <a:custGeom>
          <a:avLst/>
          <a:gdLst/>
          <a:ahLst/>
          <a:cxnLst/>
          <a:rect l="0" t="0" r="0" b="0"/>
          <a:pathLst>
            <a:path>
              <a:moveTo>
                <a:pt x="0" y="16918"/>
              </a:moveTo>
              <a:lnTo>
                <a:pt x="975956" y="1691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>
            <a:solidFill>
              <a:schemeClr val="tx1"/>
            </a:solidFill>
          </a:endParaRPr>
        </a:p>
      </dsp:txBody>
      <dsp:txXfrm rot="10800000">
        <a:off x="4553067" y="4254331"/>
        <a:ext cx="48797" cy="48797"/>
      </dsp:txXfrm>
    </dsp:sp>
    <dsp:sp modelId="{77060469-9EB8-4B73-AE18-70EA867BEEC6}">
      <dsp:nvSpPr>
        <dsp:cNvPr id="0" name=""/>
        <dsp:cNvSpPr/>
      </dsp:nvSpPr>
      <dsp:spPr>
        <a:xfrm>
          <a:off x="3473738" y="4766703"/>
          <a:ext cx="2198836" cy="1084913"/>
        </a:xfrm>
        <a:prstGeom prst="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Se planea los emplazamientos y distribución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73738" y="4766703"/>
        <a:ext cx="2198836" cy="1084913"/>
      </dsp:txXfrm>
    </dsp:sp>
    <dsp:sp modelId="{5BE9A8AF-45BF-4691-8049-7275A559ACC2}">
      <dsp:nvSpPr>
        <dsp:cNvPr id="0" name=""/>
        <dsp:cNvSpPr/>
      </dsp:nvSpPr>
      <dsp:spPr>
        <a:xfrm rot="10377912">
          <a:off x="2585485" y="2925440"/>
          <a:ext cx="198732" cy="33837"/>
        </a:xfrm>
        <a:custGeom>
          <a:avLst/>
          <a:gdLst/>
          <a:ahLst/>
          <a:cxnLst/>
          <a:rect l="0" t="0" r="0" b="0"/>
          <a:pathLst>
            <a:path>
              <a:moveTo>
                <a:pt x="0" y="16918"/>
              </a:moveTo>
              <a:lnTo>
                <a:pt x="198732" y="1691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>
            <a:solidFill>
              <a:schemeClr val="tx1"/>
            </a:solidFill>
          </a:endParaRPr>
        </a:p>
      </dsp:txBody>
      <dsp:txXfrm rot="10800000">
        <a:off x="2679883" y="2937391"/>
        <a:ext cx="9936" cy="9936"/>
      </dsp:txXfrm>
    </dsp:sp>
    <dsp:sp modelId="{C90F21B2-1D76-4B96-A8C0-4F136E67A2B0}">
      <dsp:nvSpPr>
        <dsp:cNvPr id="0" name=""/>
        <dsp:cNvSpPr/>
      </dsp:nvSpPr>
      <dsp:spPr>
        <a:xfrm>
          <a:off x="106885" y="2405661"/>
          <a:ext cx="2508941" cy="1400037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smtClean="0">
              <a:latin typeface="Arial" panose="020B0604020202020204" pitchFamily="34" charset="0"/>
              <a:cs typeface="Arial" panose="020B0604020202020204" pitchFamily="34" charset="0"/>
            </a:rPr>
            <a:t>Departamentos, secciones y unidades de producción </a:t>
          </a:r>
          <a:endParaRPr lang="es-ES" sz="18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6885" y="2405661"/>
        <a:ext cx="2508941" cy="1400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9CB87-6381-466F-A1A7-2CF2D0D8D265}">
      <dsp:nvSpPr>
        <dsp:cNvPr id="0" name=""/>
        <dsp:cNvSpPr/>
      </dsp:nvSpPr>
      <dsp:spPr>
        <a:xfrm>
          <a:off x="3000736" y="245"/>
          <a:ext cx="1627960" cy="16279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Trabajo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39145" y="238654"/>
        <a:ext cx="1151142" cy="1151142"/>
      </dsp:txXfrm>
    </dsp:sp>
    <dsp:sp modelId="{0B0763AC-C81B-4498-8097-61E895E363FE}">
      <dsp:nvSpPr>
        <dsp:cNvPr id="0" name=""/>
        <dsp:cNvSpPr/>
      </dsp:nvSpPr>
      <dsp:spPr>
        <a:xfrm rot="2160000">
          <a:off x="4577360" y="1250986"/>
          <a:ext cx="433244" cy="549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4589771" y="1322675"/>
        <a:ext cx="303271" cy="329662"/>
      </dsp:txXfrm>
    </dsp:sp>
    <dsp:sp modelId="{26261938-EE79-4F74-8047-6687A55F2BCC}">
      <dsp:nvSpPr>
        <dsp:cNvPr id="0" name=""/>
        <dsp:cNvSpPr/>
      </dsp:nvSpPr>
      <dsp:spPr>
        <a:xfrm>
          <a:off x="4979108" y="1437617"/>
          <a:ext cx="1627960" cy="16279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smtClean="0">
              <a:latin typeface="Arial" panose="020B0604020202020204" pitchFamily="34" charset="0"/>
              <a:cs typeface="Arial" panose="020B0604020202020204" pitchFamily="34" charset="0"/>
            </a:rPr>
            <a:t>Utilidad o función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17517" y="1676026"/>
        <a:ext cx="1151142" cy="1151142"/>
      </dsp:txXfrm>
    </dsp:sp>
    <dsp:sp modelId="{9BC5888F-B00B-498A-9A10-7A400332B07B}">
      <dsp:nvSpPr>
        <dsp:cNvPr id="0" name=""/>
        <dsp:cNvSpPr/>
      </dsp:nvSpPr>
      <dsp:spPr>
        <a:xfrm rot="6480000">
          <a:off x="5202420" y="3128075"/>
          <a:ext cx="433244" cy="549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 rot="10800000">
        <a:off x="5287488" y="3176156"/>
        <a:ext cx="303271" cy="329662"/>
      </dsp:txXfrm>
    </dsp:sp>
    <dsp:sp modelId="{4C90A263-A5B7-43A9-9625-59471B49D2FF}">
      <dsp:nvSpPr>
        <dsp:cNvPr id="0" name=""/>
        <dsp:cNvSpPr/>
      </dsp:nvSpPr>
      <dsp:spPr>
        <a:xfrm>
          <a:off x="4223437" y="3763332"/>
          <a:ext cx="1627960" cy="16279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Favor o beneficio que se le hace a una persona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61846" y="4001741"/>
        <a:ext cx="1151142" cy="1151142"/>
      </dsp:txXfrm>
    </dsp:sp>
    <dsp:sp modelId="{8EFC6EEF-9CA0-4182-AAB3-D87B22159F17}">
      <dsp:nvSpPr>
        <dsp:cNvPr id="0" name=""/>
        <dsp:cNvSpPr/>
      </dsp:nvSpPr>
      <dsp:spPr>
        <a:xfrm rot="10800000">
          <a:off x="3610356" y="4302594"/>
          <a:ext cx="433244" cy="549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 rot="10800000">
        <a:off x="3740329" y="4412481"/>
        <a:ext cx="303271" cy="329662"/>
      </dsp:txXfrm>
    </dsp:sp>
    <dsp:sp modelId="{752BE2B7-9199-40C9-AECE-DD4EED3924B3}">
      <dsp:nvSpPr>
        <dsp:cNvPr id="0" name=""/>
        <dsp:cNvSpPr/>
      </dsp:nvSpPr>
      <dsp:spPr>
        <a:xfrm>
          <a:off x="1778035" y="3763332"/>
          <a:ext cx="1627960" cy="16279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Acciones de satisfacer una necesidad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6444" y="4001741"/>
        <a:ext cx="1151142" cy="1151142"/>
      </dsp:txXfrm>
    </dsp:sp>
    <dsp:sp modelId="{94F32E75-CF61-4FCE-8FAE-A0652100721C}">
      <dsp:nvSpPr>
        <dsp:cNvPr id="0" name=""/>
        <dsp:cNvSpPr/>
      </dsp:nvSpPr>
      <dsp:spPr>
        <a:xfrm rot="15120000">
          <a:off x="2001347" y="3151398"/>
          <a:ext cx="433244" cy="549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 rot="10800000">
        <a:off x="2086415" y="3323091"/>
        <a:ext cx="303271" cy="329662"/>
      </dsp:txXfrm>
    </dsp:sp>
    <dsp:sp modelId="{7ACEC23A-DA60-4019-9AFF-8DADC6352A66}">
      <dsp:nvSpPr>
        <dsp:cNvPr id="0" name=""/>
        <dsp:cNvSpPr/>
      </dsp:nvSpPr>
      <dsp:spPr>
        <a:xfrm>
          <a:off x="1022364" y="1437617"/>
          <a:ext cx="1627960" cy="16279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Desempeño propio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60773" y="1676026"/>
        <a:ext cx="1151142" cy="1151142"/>
      </dsp:txXfrm>
    </dsp:sp>
    <dsp:sp modelId="{EF7519A6-3B4D-4DF0-A45C-9E428AEB906D}">
      <dsp:nvSpPr>
        <dsp:cNvPr id="0" name=""/>
        <dsp:cNvSpPr/>
      </dsp:nvSpPr>
      <dsp:spPr>
        <a:xfrm rot="19440000">
          <a:off x="2598989" y="1265400"/>
          <a:ext cx="433244" cy="549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200" kern="1200"/>
        </a:p>
      </dsp:txBody>
      <dsp:txXfrm>
        <a:off x="2611400" y="1413485"/>
        <a:ext cx="303271" cy="32966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DF5EBB-71F6-49E7-B900-E15B925A2A1C}">
      <dsp:nvSpPr>
        <dsp:cNvPr id="0" name=""/>
        <dsp:cNvSpPr/>
      </dsp:nvSpPr>
      <dsp:spPr>
        <a:xfrm>
          <a:off x="2940266" y="1202191"/>
          <a:ext cx="3450072" cy="299493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Planificación de procesos </a:t>
          </a:r>
          <a:endParaRPr lang="es-ES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45517" y="1640789"/>
        <a:ext cx="2439570" cy="2117736"/>
      </dsp:txXfrm>
    </dsp:sp>
    <dsp:sp modelId="{64B14487-7BC6-4C7B-A4DA-04FE93B56613}">
      <dsp:nvSpPr>
        <dsp:cNvPr id="0" name=""/>
        <dsp:cNvSpPr/>
      </dsp:nvSpPr>
      <dsp:spPr>
        <a:xfrm>
          <a:off x="3692353" y="534"/>
          <a:ext cx="1945897" cy="149746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Secciones de producción 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77323" y="219833"/>
        <a:ext cx="1375957" cy="1058868"/>
      </dsp:txXfrm>
    </dsp:sp>
    <dsp:sp modelId="{3701A59E-4717-424D-BA68-1D0F615DE2CB}">
      <dsp:nvSpPr>
        <dsp:cNvPr id="0" name=""/>
        <dsp:cNvSpPr/>
      </dsp:nvSpPr>
      <dsp:spPr>
        <a:xfrm>
          <a:off x="6136610" y="1961804"/>
          <a:ext cx="1850808" cy="149746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 fijan las operaciones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07655" y="2181103"/>
        <a:ext cx="1308718" cy="1058868"/>
      </dsp:txXfrm>
    </dsp:sp>
    <dsp:sp modelId="{31973EC0-8330-430A-AFDA-08F9BC6976DF}">
      <dsp:nvSpPr>
        <dsp:cNvPr id="0" name=""/>
        <dsp:cNvSpPr/>
      </dsp:nvSpPr>
      <dsp:spPr>
        <a:xfrm>
          <a:off x="3773419" y="3901314"/>
          <a:ext cx="1783766" cy="149746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Unidades particulares de maquinaria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34645" y="4120613"/>
        <a:ext cx="1261314" cy="1058868"/>
      </dsp:txXfrm>
    </dsp:sp>
    <dsp:sp modelId="{85CC312D-A596-42B1-86AA-142F9E655E68}">
      <dsp:nvSpPr>
        <dsp:cNvPr id="0" name=""/>
        <dsp:cNvSpPr/>
      </dsp:nvSpPr>
      <dsp:spPr>
        <a:xfrm>
          <a:off x="1605859" y="1940029"/>
          <a:ext cx="1742811" cy="149746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Distribución de las misma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1088" y="2159328"/>
        <a:ext cx="1232353" cy="105886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96669-1D7D-4215-8996-5C34B4730E84}">
      <dsp:nvSpPr>
        <dsp:cNvPr id="0" name=""/>
        <dsp:cNvSpPr/>
      </dsp:nvSpPr>
      <dsp:spPr>
        <a:xfrm>
          <a:off x="3075598" y="1325803"/>
          <a:ext cx="3302878" cy="330287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latin typeface="Arial" panose="020B0604020202020204" pitchFamily="34" charset="0"/>
              <a:cs typeface="Arial" panose="020B0604020202020204" pitchFamily="34" charset="0"/>
            </a:rPr>
            <a:t>Planificación de operaciones </a:t>
          </a:r>
          <a:endParaRPr lang="es-ES" sz="3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9293" y="1809498"/>
        <a:ext cx="2335488" cy="2335488"/>
      </dsp:txXfrm>
    </dsp:sp>
    <dsp:sp modelId="{83E1780A-AB8E-4E39-802D-999FF2FB4953}">
      <dsp:nvSpPr>
        <dsp:cNvPr id="0" name=""/>
        <dsp:cNvSpPr/>
      </dsp:nvSpPr>
      <dsp:spPr>
        <a:xfrm>
          <a:off x="3901317" y="589"/>
          <a:ext cx="1651439" cy="1651439"/>
        </a:xfrm>
        <a:prstGeom prst="ellipse">
          <a:avLst/>
        </a:prstGeom>
        <a:solidFill>
          <a:schemeClr val="accent5">
            <a:alpha val="50000"/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 estudia el puesto de trabajo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43165" y="242437"/>
        <a:ext cx="1167743" cy="1167743"/>
      </dsp:txXfrm>
    </dsp:sp>
    <dsp:sp modelId="{BC5D253B-662F-4FEC-B7F0-84AB787C940F}">
      <dsp:nvSpPr>
        <dsp:cNvPr id="0" name=""/>
        <dsp:cNvSpPr/>
      </dsp:nvSpPr>
      <dsp:spPr>
        <a:xfrm>
          <a:off x="5895001" y="2151522"/>
          <a:ext cx="1965939" cy="1651439"/>
        </a:xfrm>
        <a:prstGeom prst="ellipse">
          <a:avLst/>
        </a:prstGeom>
        <a:solidFill>
          <a:schemeClr val="accent5">
            <a:alpha val="50000"/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Herramientas precisos para cada maquina</a:t>
          </a:r>
          <a:endParaRPr lang="es-E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82906" y="2393370"/>
        <a:ext cx="1390129" cy="1167743"/>
      </dsp:txXfrm>
    </dsp:sp>
    <dsp:sp modelId="{0000F4D1-6BD9-4396-B7A5-E2366C2D5719}">
      <dsp:nvSpPr>
        <dsp:cNvPr id="0" name=""/>
        <dsp:cNvSpPr/>
      </dsp:nvSpPr>
      <dsp:spPr>
        <a:xfrm>
          <a:off x="3736083" y="4302456"/>
          <a:ext cx="1981908" cy="1651439"/>
        </a:xfrm>
        <a:prstGeom prst="ellipse">
          <a:avLst/>
        </a:prstGeom>
        <a:solidFill>
          <a:schemeClr val="accent5">
            <a:alpha val="50000"/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Distribución y disposición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26327" y="4544304"/>
        <a:ext cx="1401420" cy="1167743"/>
      </dsp:txXfrm>
    </dsp:sp>
    <dsp:sp modelId="{99EA1BCD-37CC-4019-9C4C-AE5ADFB8922E}">
      <dsp:nvSpPr>
        <dsp:cNvPr id="0" name=""/>
        <dsp:cNvSpPr/>
      </dsp:nvSpPr>
      <dsp:spPr>
        <a:xfrm>
          <a:off x="1597783" y="2087125"/>
          <a:ext cx="1956641" cy="1780234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Operaciones que se ejecutaran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84326" y="2347834"/>
        <a:ext cx="1383555" cy="125881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FD65B-D388-4CF7-9441-538ABBD0096A}">
      <dsp:nvSpPr>
        <dsp:cNvPr id="0" name=""/>
        <dsp:cNvSpPr/>
      </dsp:nvSpPr>
      <dsp:spPr>
        <a:xfrm>
          <a:off x="1741" y="513682"/>
          <a:ext cx="3713764" cy="222825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just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emplean en los procesos productivos </a:t>
          </a:r>
          <a:endParaRPr lang="es-ES" sz="3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004" y="578945"/>
        <a:ext cx="3583238" cy="2097732"/>
      </dsp:txXfrm>
    </dsp:sp>
    <dsp:sp modelId="{F32C1B53-0969-4208-A814-7AE53F00AFBE}">
      <dsp:nvSpPr>
        <dsp:cNvPr id="0" name=""/>
        <dsp:cNvSpPr/>
      </dsp:nvSpPr>
      <dsp:spPr>
        <a:xfrm>
          <a:off x="4086883" y="1167305"/>
          <a:ext cx="787318" cy="9210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700" b="0" kern="1200"/>
        </a:p>
      </dsp:txBody>
      <dsp:txXfrm>
        <a:off x="4086883" y="1351508"/>
        <a:ext cx="551123" cy="552607"/>
      </dsp:txXfrm>
    </dsp:sp>
    <dsp:sp modelId="{6FA7AEB4-56F2-4F27-94DC-47ADDE422DA4}">
      <dsp:nvSpPr>
        <dsp:cNvPr id="0" name=""/>
        <dsp:cNvSpPr/>
      </dsp:nvSpPr>
      <dsp:spPr>
        <a:xfrm>
          <a:off x="5201012" y="513682"/>
          <a:ext cx="3713764" cy="2228258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just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Instrumento o instalación utilizado en el trabajo </a:t>
          </a:r>
          <a:endParaRPr lang="es-ES" sz="3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66275" y="578945"/>
        <a:ext cx="3583238" cy="209773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593244-9010-4C8F-8EF8-4EDD9FD69A44}">
      <dsp:nvSpPr>
        <dsp:cNvPr id="0" name=""/>
        <dsp:cNvSpPr/>
      </dsp:nvSpPr>
      <dsp:spPr>
        <a:xfrm>
          <a:off x="2904566" y="2721428"/>
          <a:ext cx="678397" cy="1292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9198" y="0"/>
              </a:lnTo>
              <a:lnTo>
                <a:pt x="339198" y="1292678"/>
              </a:lnTo>
              <a:lnTo>
                <a:pt x="678397" y="129267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207268" y="3331270"/>
        <a:ext cx="72993" cy="72993"/>
      </dsp:txXfrm>
    </dsp:sp>
    <dsp:sp modelId="{547AEFB8-85E2-42C4-92D2-3D41A2F83B30}">
      <dsp:nvSpPr>
        <dsp:cNvPr id="0" name=""/>
        <dsp:cNvSpPr/>
      </dsp:nvSpPr>
      <dsp:spPr>
        <a:xfrm>
          <a:off x="2904566" y="2675708"/>
          <a:ext cx="6783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8397" y="4572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226805" y="2704468"/>
        <a:ext cx="33919" cy="33919"/>
      </dsp:txXfrm>
    </dsp:sp>
    <dsp:sp modelId="{522CCD88-DE34-4D53-8573-DF171FF7986F}">
      <dsp:nvSpPr>
        <dsp:cNvPr id="0" name=""/>
        <dsp:cNvSpPr/>
      </dsp:nvSpPr>
      <dsp:spPr>
        <a:xfrm>
          <a:off x="2904566" y="1428749"/>
          <a:ext cx="678397" cy="1292678"/>
        </a:xfrm>
        <a:custGeom>
          <a:avLst/>
          <a:gdLst/>
          <a:ahLst/>
          <a:cxnLst/>
          <a:rect l="0" t="0" r="0" b="0"/>
          <a:pathLst>
            <a:path>
              <a:moveTo>
                <a:pt x="0" y="1292678"/>
              </a:moveTo>
              <a:lnTo>
                <a:pt x="339198" y="1292678"/>
              </a:lnTo>
              <a:lnTo>
                <a:pt x="339198" y="0"/>
              </a:lnTo>
              <a:lnTo>
                <a:pt x="678397" y="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207268" y="2038591"/>
        <a:ext cx="72993" cy="72993"/>
      </dsp:txXfrm>
    </dsp:sp>
    <dsp:sp modelId="{7B0C813E-3976-4FF1-A0C1-A23CEF8F4883}">
      <dsp:nvSpPr>
        <dsp:cNvPr id="0" name=""/>
        <dsp:cNvSpPr/>
      </dsp:nvSpPr>
      <dsp:spPr>
        <a:xfrm rot="16200000">
          <a:off x="-333932" y="2204356"/>
          <a:ext cx="5442856" cy="1034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Equipo de trabajo(maquinaria equipo e instalaciones) </a:t>
          </a:r>
          <a:endParaRPr lang="es-ES" sz="3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-333932" y="2204356"/>
        <a:ext cx="5442856" cy="1034142"/>
      </dsp:txXfrm>
    </dsp:sp>
    <dsp:sp modelId="{A4F38AE1-6CEF-495A-8BD9-59295D698224}">
      <dsp:nvSpPr>
        <dsp:cNvPr id="0" name=""/>
        <dsp:cNvSpPr/>
      </dsp:nvSpPr>
      <dsp:spPr>
        <a:xfrm>
          <a:off x="3582964" y="911678"/>
          <a:ext cx="3391987" cy="1034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Se adecuan a las características del trabajo</a:t>
          </a:r>
          <a:endParaRPr lang="es-E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2964" y="911678"/>
        <a:ext cx="3391987" cy="1034142"/>
      </dsp:txXfrm>
    </dsp:sp>
    <dsp:sp modelId="{A8F3C6B7-F881-41C4-8EC8-9852788FB0F1}">
      <dsp:nvSpPr>
        <dsp:cNvPr id="0" name=""/>
        <dsp:cNvSpPr/>
      </dsp:nvSpPr>
      <dsp:spPr>
        <a:xfrm>
          <a:off x="3582964" y="2204356"/>
          <a:ext cx="3391987" cy="1034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Garanticen totalmente seguridad </a:t>
          </a:r>
          <a:endParaRPr lang="es-ES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2964" y="2204356"/>
        <a:ext cx="3391987" cy="1034142"/>
      </dsp:txXfrm>
    </dsp:sp>
    <dsp:sp modelId="{B4DE64FD-99C0-47B3-B9EA-931074586A5F}">
      <dsp:nvSpPr>
        <dsp:cNvPr id="0" name=""/>
        <dsp:cNvSpPr/>
      </dsp:nvSpPr>
      <dsp:spPr>
        <a:xfrm>
          <a:off x="3582964" y="3497034"/>
          <a:ext cx="3391987" cy="103414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Garanticen salud a los trabajadores 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2964" y="3497034"/>
        <a:ext cx="3391987" cy="103414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35E984-4366-4E3B-BC7A-174742FF4659}">
      <dsp:nvSpPr>
        <dsp:cNvPr id="0" name=""/>
        <dsp:cNvSpPr/>
      </dsp:nvSpPr>
      <dsp:spPr>
        <a:xfrm>
          <a:off x="1586954" y="0"/>
          <a:ext cx="5503126" cy="5503126"/>
        </a:xfrm>
        <a:prstGeom prst="diamond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E19E7ED-9145-44E3-B19E-7FD6C5C77EDD}">
      <dsp:nvSpPr>
        <dsp:cNvPr id="0" name=""/>
        <dsp:cNvSpPr/>
      </dsp:nvSpPr>
      <dsp:spPr>
        <a:xfrm>
          <a:off x="2025662" y="522796"/>
          <a:ext cx="2314396" cy="21462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Maquinas-herramientas (</a:t>
          </a: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torno fresadora)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30432" y="627566"/>
        <a:ext cx="2104856" cy="1936679"/>
      </dsp:txXfrm>
    </dsp:sp>
    <dsp:sp modelId="{EE025095-9DAF-4664-920A-1B769CD74961}">
      <dsp:nvSpPr>
        <dsp:cNvPr id="0" name=""/>
        <dsp:cNvSpPr/>
      </dsp:nvSpPr>
      <dsp:spPr>
        <a:xfrm>
          <a:off x="4421063" y="522796"/>
          <a:ext cx="2146219" cy="2146219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Maquinaria para el movimiento de tierra  (pala cargadora </a:t>
          </a:r>
          <a:r>
            <a:rPr lang="es-ES" sz="2200" b="0" kern="1200" dirty="0" smtClean="0">
              <a:solidFill>
                <a:schemeClr val="tx1"/>
              </a:solidFill>
            </a:rPr>
            <a:t>)</a:t>
          </a:r>
          <a:endParaRPr lang="es-ES" sz="2200" b="0" kern="1200" dirty="0">
            <a:solidFill>
              <a:schemeClr val="tx1"/>
            </a:solidFill>
          </a:endParaRPr>
        </a:p>
      </dsp:txBody>
      <dsp:txXfrm>
        <a:off x="4525833" y="627566"/>
        <a:ext cx="1936679" cy="1936679"/>
      </dsp:txXfrm>
    </dsp:sp>
    <dsp:sp modelId="{2FF5BC4D-0022-44ED-8B86-A593D35F583F}">
      <dsp:nvSpPr>
        <dsp:cNvPr id="0" name=""/>
        <dsp:cNvSpPr/>
      </dsp:nvSpPr>
      <dsp:spPr>
        <a:xfrm>
          <a:off x="2109750" y="2834109"/>
          <a:ext cx="2146219" cy="2146219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Maquinaria de imprenta (offset,  guillotina)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14520" y="2938879"/>
        <a:ext cx="1936679" cy="1936679"/>
      </dsp:txXfrm>
    </dsp:sp>
    <dsp:sp modelId="{C87ADF9A-6BE3-42C1-BEFE-E6A683D61DC7}">
      <dsp:nvSpPr>
        <dsp:cNvPr id="0" name=""/>
        <dsp:cNvSpPr/>
      </dsp:nvSpPr>
      <dsp:spPr>
        <a:xfrm>
          <a:off x="4421063" y="2834109"/>
          <a:ext cx="2146219" cy="2146219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Grúas, compresor, fotocopiadora, etc.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25833" y="2938879"/>
        <a:ext cx="1936679" cy="193667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97644-F1C2-404F-A29D-A74B09BC432B}">
      <dsp:nvSpPr>
        <dsp:cNvPr id="0" name=""/>
        <dsp:cNvSpPr/>
      </dsp:nvSpPr>
      <dsp:spPr>
        <a:xfrm>
          <a:off x="1723" y="0"/>
          <a:ext cx="2681170" cy="44413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Disposición de los trabajadores.</a:t>
          </a:r>
        </a:p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Disposición legal y condiciones de seguridad.</a:t>
          </a:r>
          <a:endParaRPr lang="es-ES" sz="2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23" y="1776548"/>
        <a:ext cx="2681170" cy="1776548"/>
      </dsp:txXfrm>
    </dsp:sp>
    <dsp:sp modelId="{C2A8E3B4-F6E7-4244-9B20-50C95CB0EE96}">
      <dsp:nvSpPr>
        <dsp:cNvPr id="0" name=""/>
        <dsp:cNvSpPr/>
      </dsp:nvSpPr>
      <dsp:spPr>
        <a:xfrm>
          <a:off x="602820" y="266482"/>
          <a:ext cx="1478976" cy="1478976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FFBC09-4AF4-48F1-BE75-2E7DC884208B}">
      <dsp:nvSpPr>
        <dsp:cNvPr id="0" name=""/>
        <dsp:cNvSpPr/>
      </dsp:nvSpPr>
      <dsp:spPr>
        <a:xfrm>
          <a:off x="2763329" y="0"/>
          <a:ext cx="2681170" cy="4441372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Formación e información de los trabajadores.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63329" y="1776548"/>
        <a:ext cx="2681170" cy="1776548"/>
      </dsp:txXfrm>
    </dsp:sp>
    <dsp:sp modelId="{F432E501-D34E-4F52-80BE-85DEBEAC86FB}">
      <dsp:nvSpPr>
        <dsp:cNvPr id="0" name=""/>
        <dsp:cNvSpPr/>
      </dsp:nvSpPr>
      <dsp:spPr>
        <a:xfrm>
          <a:off x="3364426" y="266482"/>
          <a:ext cx="1478976" cy="1478976"/>
        </a:xfrm>
        <a:prstGeom prst="ellipse">
          <a:avLst/>
        </a:prstGeom>
        <a:solidFill>
          <a:schemeClr val="accent5">
            <a:tint val="50000"/>
            <a:hueOff val="-3694485"/>
            <a:satOff val="-6499"/>
            <a:lumOff val="-83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5D0856-B00B-472B-AA7A-507CA96A5047}">
      <dsp:nvSpPr>
        <dsp:cNvPr id="0" name=""/>
        <dsp:cNvSpPr/>
      </dsp:nvSpPr>
      <dsp:spPr>
        <a:xfrm>
          <a:off x="5526658" y="0"/>
          <a:ext cx="2681170" cy="4441372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Utilización segura de los equipos.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26658" y="1776548"/>
        <a:ext cx="2681170" cy="1776548"/>
      </dsp:txXfrm>
    </dsp:sp>
    <dsp:sp modelId="{EE649C36-117F-48B7-9925-C3E1982A236E}">
      <dsp:nvSpPr>
        <dsp:cNvPr id="0" name=""/>
        <dsp:cNvSpPr/>
      </dsp:nvSpPr>
      <dsp:spPr>
        <a:xfrm>
          <a:off x="6126031" y="266482"/>
          <a:ext cx="1478976" cy="1478976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CEA0E6A-7D7D-404B-91AC-1775D4278CBB}">
      <dsp:nvSpPr>
        <dsp:cNvPr id="0" name=""/>
        <dsp:cNvSpPr/>
      </dsp:nvSpPr>
      <dsp:spPr>
        <a:xfrm>
          <a:off x="328313" y="3553097"/>
          <a:ext cx="7551202" cy="666205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04BD5-3AE1-4F75-9DF4-B7527B2F3116}">
      <dsp:nvSpPr>
        <dsp:cNvPr id="0" name=""/>
        <dsp:cNvSpPr/>
      </dsp:nvSpPr>
      <dsp:spPr>
        <a:xfrm>
          <a:off x="2886403" y="0"/>
          <a:ext cx="2680857" cy="268126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72C14A-59BD-494C-BE68-7F5D456E0B9D}">
      <dsp:nvSpPr>
        <dsp:cNvPr id="0" name=""/>
        <dsp:cNvSpPr/>
      </dsp:nvSpPr>
      <dsp:spPr>
        <a:xfrm>
          <a:off x="3478960" y="968018"/>
          <a:ext cx="1489700" cy="744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Recursos naturales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78960" y="968018"/>
        <a:ext cx="1489700" cy="744672"/>
      </dsp:txXfrm>
    </dsp:sp>
    <dsp:sp modelId="{CD72A74F-46F7-4575-8A9C-8E7BBBC7D7E1}">
      <dsp:nvSpPr>
        <dsp:cNvPr id="0" name=""/>
        <dsp:cNvSpPr/>
      </dsp:nvSpPr>
      <dsp:spPr>
        <a:xfrm>
          <a:off x="2141804" y="1540585"/>
          <a:ext cx="2680857" cy="268126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6A1A1-6351-485E-B9B3-D8E8F3C4439B}">
      <dsp:nvSpPr>
        <dsp:cNvPr id="0" name=""/>
        <dsp:cNvSpPr/>
      </dsp:nvSpPr>
      <dsp:spPr>
        <a:xfrm>
          <a:off x="2737382" y="2517515"/>
          <a:ext cx="1489700" cy="744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Proceso productivo </a:t>
          </a:r>
          <a:endParaRPr lang="es-ES" sz="24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37382" y="2517515"/>
        <a:ext cx="1489700" cy="744672"/>
      </dsp:txXfrm>
    </dsp:sp>
    <dsp:sp modelId="{640C9F5A-E6E0-4423-A154-B5BE2D84A830}">
      <dsp:nvSpPr>
        <dsp:cNvPr id="0" name=""/>
        <dsp:cNvSpPr/>
      </dsp:nvSpPr>
      <dsp:spPr>
        <a:xfrm>
          <a:off x="3077209" y="3265529"/>
          <a:ext cx="2303271" cy="230419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4FC209-F388-4CDA-93D4-7EF39A8C7667}">
      <dsp:nvSpPr>
        <dsp:cNvPr id="0" name=""/>
        <dsp:cNvSpPr/>
      </dsp:nvSpPr>
      <dsp:spPr>
        <a:xfrm>
          <a:off x="3339175" y="3932116"/>
          <a:ext cx="1776319" cy="10189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Transformado en producto</a:t>
          </a:r>
          <a:endParaRPr lang="es-E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39175" y="3932116"/>
        <a:ext cx="1776319" cy="1018919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E8DAF-2E05-4E53-9DD1-ADBE81010DD7}">
      <dsp:nvSpPr>
        <dsp:cNvPr id="0" name=""/>
        <dsp:cNvSpPr/>
      </dsp:nvSpPr>
      <dsp:spPr>
        <a:xfrm>
          <a:off x="2084585" y="632790"/>
          <a:ext cx="4215773" cy="4215773"/>
        </a:xfrm>
        <a:prstGeom prst="blockArc">
          <a:avLst>
            <a:gd name="adj1" fmla="val 10800000"/>
            <a:gd name="adj2" fmla="val 16200000"/>
            <a:gd name="adj3" fmla="val 4644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F3717-1541-4CFF-90F3-1C2EEB6E0261}">
      <dsp:nvSpPr>
        <dsp:cNvPr id="0" name=""/>
        <dsp:cNvSpPr/>
      </dsp:nvSpPr>
      <dsp:spPr>
        <a:xfrm>
          <a:off x="2084046" y="585681"/>
          <a:ext cx="4215773" cy="4215773"/>
        </a:xfrm>
        <a:prstGeom prst="blockArc">
          <a:avLst>
            <a:gd name="adj1" fmla="val 4995875"/>
            <a:gd name="adj2" fmla="val 10721337"/>
            <a:gd name="adj3" fmla="val 4644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EFB719-D4D4-4D77-AA93-D2BBE90C8D9C}">
      <dsp:nvSpPr>
        <dsp:cNvPr id="0" name=""/>
        <dsp:cNvSpPr/>
      </dsp:nvSpPr>
      <dsp:spPr>
        <a:xfrm>
          <a:off x="2085127" y="585553"/>
          <a:ext cx="4215773" cy="4215773"/>
        </a:xfrm>
        <a:prstGeom prst="blockArc">
          <a:avLst>
            <a:gd name="adj1" fmla="val 78876"/>
            <a:gd name="adj2" fmla="val 4997693"/>
            <a:gd name="adj3" fmla="val 4644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C5CD2-78B5-45C2-8432-16926299A1DC}">
      <dsp:nvSpPr>
        <dsp:cNvPr id="0" name=""/>
        <dsp:cNvSpPr/>
      </dsp:nvSpPr>
      <dsp:spPr>
        <a:xfrm>
          <a:off x="2084585" y="632790"/>
          <a:ext cx="4215773" cy="4215773"/>
        </a:xfrm>
        <a:prstGeom prst="blockArc">
          <a:avLst>
            <a:gd name="adj1" fmla="val 16200000"/>
            <a:gd name="adj2" fmla="val 0"/>
            <a:gd name="adj3" fmla="val 464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C4239-AF40-4785-AD6D-93EEB51E2645}">
      <dsp:nvSpPr>
        <dsp:cNvPr id="0" name=""/>
        <dsp:cNvSpPr/>
      </dsp:nvSpPr>
      <dsp:spPr>
        <a:xfrm>
          <a:off x="3034729" y="1685098"/>
          <a:ext cx="2315486" cy="211115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Origen orgánico </a:t>
          </a:r>
          <a:endParaRPr lang="es-ES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73824" y="1994270"/>
        <a:ext cx="1637296" cy="1492812"/>
      </dsp:txXfrm>
    </dsp:sp>
    <dsp:sp modelId="{ECBEF32A-736A-4AE3-9F23-23CC83FA9C07}">
      <dsp:nvSpPr>
        <dsp:cNvPr id="0" name=""/>
        <dsp:cNvSpPr/>
      </dsp:nvSpPr>
      <dsp:spPr>
        <a:xfrm>
          <a:off x="3512732" y="1991"/>
          <a:ext cx="1359480" cy="135948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Sector primario</a:t>
          </a:r>
          <a:endParaRPr lang="es-ES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1823" y="201082"/>
        <a:ext cx="961298" cy="961298"/>
      </dsp:txXfrm>
    </dsp:sp>
    <dsp:sp modelId="{088B63F9-3104-44B2-A846-17BEFE8DB320}">
      <dsp:nvSpPr>
        <dsp:cNvPr id="0" name=""/>
        <dsp:cNvSpPr/>
      </dsp:nvSpPr>
      <dsp:spPr>
        <a:xfrm>
          <a:off x="5448706" y="2060936"/>
          <a:ext cx="1605423" cy="1359480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Base de las industrias textiles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83815" y="2260027"/>
        <a:ext cx="1135205" cy="961298"/>
      </dsp:txXfrm>
    </dsp:sp>
    <dsp:sp modelId="{67FE27F4-14B1-40C8-8475-5B38A0ECA155}">
      <dsp:nvSpPr>
        <dsp:cNvPr id="0" name=""/>
        <dsp:cNvSpPr/>
      </dsp:nvSpPr>
      <dsp:spPr>
        <a:xfrm>
          <a:off x="3511062" y="4058563"/>
          <a:ext cx="1844706" cy="1359480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Calzado y  alimentación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81213" y="4257654"/>
        <a:ext cx="1304404" cy="961298"/>
      </dsp:txXfrm>
    </dsp:sp>
    <dsp:sp modelId="{418B737F-6810-4365-BED9-6B4D1E447CEB}">
      <dsp:nvSpPr>
        <dsp:cNvPr id="0" name=""/>
        <dsp:cNvSpPr/>
      </dsp:nvSpPr>
      <dsp:spPr>
        <a:xfrm>
          <a:off x="1453786" y="2060936"/>
          <a:ext cx="1359480" cy="1359480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smtClean="0">
              <a:latin typeface="Arial" panose="020B0604020202020204" pitchFamily="34" charset="0"/>
              <a:cs typeface="Arial" panose="020B0604020202020204" pitchFamily="34" charset="0"/>
            </a:rPr>
            <a:t>Origen animal o vegetal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52877" y="2260027"/>
        <a:ext cx="961298" cy="961298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0D071-3AC6-4110-9574-18C029CCD4EB}">
      <dsp:nvSpPr>
        <dsp:cNvPr id="0" name=""/>
        <dsp:cNvSpPr/>
      </dsp:nvSpPr>
      <dsp:spPr>
        <a:xfrm>
          <a:off x="2022457" y="750390"/>
          <a:ext cx="5012201" cy="5012201"/>
        </a:xfrm>
        <a:prstGeom prst="blockArc">
          <a:avLst>
            <a:gd name="adj1" fmla="val 8971029"/>
            <a:gd name="adj2" fmla="val 16146745"/>
            <a:gd name="adj3" fmla="val 4639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F378BC-2130-4458-AE00-7F46E87F5B67}">
      <dsp:nvSpPr>
        <dsp:cNvPr id="0" name=""/>
        <dsp:cNvSpPr/>
      </dsp:nvSpPr>
      <dsp:spPr>
        <a:xfrm>
          <a:off x="2003402" y="718574"/>
          <a:ext cx="5012201" cy="5012201"/>
        </a:xfrm>
        <a:prstGeom prst="blockArc">
          <a:avLst>
            <a:gd name="adj1" fmla="val 1852301"/>
            <a:gd name="adj2" fmla="val 8918947"/>
            <a:gd name="adj3" fmla="val 4639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EDC7C-B74F-45D2-9835-74B0F2B377CA}">
      <dsp:nvSpPr>
        <dsp:cNvPr id="0" name=""/>
        <dsp:cNvSpPr/>
      </dsp:nvSpPr>
      <dsp:spPr>
        <a:xfrm>
          <a:off x="1984536" y="750684"/>
          <a:ext cx="5012201" cy="5012201"/>
        </a:xfrm>
        <a:prstGeom prst="blockArc">
          <a:avLst>
            <a:gd name="adj1" fmla="val 16200000"/>
            <a:gd name="adj2" fmla="val 1800000"/>
            <a:gd name="adj3" fmla="val 463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749167-3C00-4F72-9956-ADF056927486}">
      <dsp:nvSpPr>
        <dsp:cNvPr id="0" name=""/>
        <dsp:cNvSpPr/>
      </dsp:nvSpPr>
      <dsp:spPr>
        <a:xfrm>
          <a:off x="3158348" y="2132516"/>
          <a:ext cx="2664577" cy="224853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Origen Inorgánico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48566" y="2461807"/>
        <a:ext cx="1884141" cy="1589956"/>
      </dsp:txXfrm>
    </dsp:sp>
    <dsp:sp modelId="{C5FA5478-0BDA-4019-AAAC-460EC158CF54}">
      <dsp:nvSpPr>
        <dsp:cNvPr id="0" name=""/>
        <dsp:cNvSpPr/>
      </dsp:nvSpPr>
      <dsp:spPr>
        <a:xfrm>
          <a:off x="3419420" y="1464"/>
          <a:ext cx="2142432" cy="161469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Explotación  de los recursos mineros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33172" y="237931"/>
        <a:ext cx="1514928" cy="1141765"/>
      </dsp:txXfrm>
    </dsp:sp>
    <dsp:sp modelId="{179F9CE0-3166-4184-80CE-09FE8B90DEC0}">
      <dsp:nvSpPr>
        <dsp:cNvPr id="0" name=""/>
        <dsp:cNvSpPr/>
      </dsp:nvSpPr>
      <dsp:spPr>
        <a:xfrm>
          <a:off x="5803292" y="3673421"/>
          <a:ext cx="1614699" cy="1614699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Base de las industrias  pesadas</a:t>
          </a:r>
          <a:endParaRPr lang="es-ES" sz="15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39759" y="3909888"/>
        <a:ext cx="1141765" cy="1141765"/>
      </dsp:txXfrm>
    </dsp:sp>
    <dsp:sp modelId="{CE8804EC-F4F9-4D2F-A5BC-74860BBDD9AB}">
      <dsp:nvSpPr>
        <dsp:cNvPr id="0" name=""/>
        <dsp:cNvSpPr/>
      </dsp:nvSpPr>
      <dsp:spPr>
        <a:xfrm>
          <a:off x="1611592" y="3690950"/>
          <a:ext cx="1614699" cy="1614699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Su distribución es irregular </a:t>
          </a:r>
          <a:endParaRPr lang="es-ES" sz="15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48059" y="3927417"/>
        <a:ext cx="1141765" cy="1141765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9D3D2-0CB1-4035-AF9B-0378A3CE5727}">
      <dsp:nvSpPr>
        <dsp:cNvPr id="0" name=""/>
        <dsp:cNvSpPr/>
      </dsp:nvSpPr>
      <dsp:spPr>
        <a:xfrm>
          <a:off x="1540202" y="655002"/>
          <a:ext cx="4373976" cy="4373976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E9BB1B-06E6-4243-9A14-A915600E7307}">
      <dsp:nvSpPr>
        <dsp:cNvPr id="0" name=""/>
        <dsp:cNvSpPr/>
      </dsp:nvSpPr>
      <dsp:spPr>
        <a:xfrm>
          <a:off x="1540122" y="673555"/>
          <a:ext cx="4373976" cy="4373976"/>
        </a:xfrm>
        <a:prstGeom prst="blockArc">
          <a:avLst>
            <a:gd name="adj1" fmla="val 4852569"/>
            <a:gd name="adj2" fmla="val 10829857"/>
            <a:gd name="adj3" fmla="val 4641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F5080B-C4A8-48DF-880F-BEBD18E4851B}">
      <dsp:nvSpPr>
        <dsp:cNvPr id="0" name=""/>
        <dsp:cNvSpPr/>
      </dsp:nvSpPr>
      <dsp:spPr>
        <a:xfrm>
          <a:off x="1980352" y="648939"/>
          <a:ext cx="4373976" cy="4373976"/>
        </a:xfrm>
        <a:prstGeom prst="blockArc">
          <a:avLst>
            <a:gd name="adj1" fmla="val 91292"/>
            <a:gd name="adj2" fmla="val 5563382"/>
            <a:gd name="adj3" fmla="val 4641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2F8BE6-1009-4D61-8B90-BD456BFF00FD}">
      <dsp:nvSpPr>
        <dsp:cNvPr id="0" name=""/>
        <dsp:cNvSpPr/>
      </dsp:nvSpPr>
      <dsp:spPr>
        <a:xfrm>
          <a:off x="1981794" y="608863"/>
          <a:ext cx="4373976" cy="4373976"/>
        </a:xfrm>
        <a:prstGeom prst="blockArc">
          <a:avLst>
            <a:gd name="adj1" fmla="val 15484209"/>
            <a:gd name="adj2" fmla="val 155828"/>
            <a:gd name="adj3" fmla="val 464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CD2C38-2300-4409-9524-AC58D36A6CF5}">
      <dsp:nvSpPr>
        <dsp:cNvPr id="0" name=""/>
        <dsp:cNvSpPr/>
      </dsp:nvSpPr>
      <dsp:spPr>
        <a:xfrm>
          <a:off x="2476841" y="1742802"/>
          <a:ext cx="2500699" cy="21983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Origen químico</a:t>
          </a:r>
          <a:endParaRPr lang="es-ES" sz="3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43060" y="2064747"/>
        <a:ext cx="1768261" cy="1554487"/>
      </dsp:txXfrm>
    </dsp:sp>
    <dsp:sp modelId="{17201555-895F-434A-972A-513B06491860}">
      <dsp:nvSpPr>
        <dsp:cNvPr id="0" name=""/>
        <dsp:cNvSpPr/>
      </dsp:nvSpPr>
      <dsp:spPr>
        <a:xfrm>
          <a:off x="2794003" y="940"/>
          <a:ext cx="1866374" cy="140961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Materiales que se obtienen artificialmente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7327" y="207373"/>
        <a:ext cx="1319726" cy="996750"/>
      </dsp:txXfrm>
    </dsp:sp>
    <dsp:sp modelId="{C82154E5-0966-462B-B9C1-9B88AF7BABFB}">
      <dsp:nvSpPr>
        <dsp:cNvPr id="0" name=""/>
        <dsp:cNvSpPr/>
      </dsp:nvSpPr>
      <dsp:spPr>
        <a:xfrm>
          <a:off x="5181916" y="2187842"/>
          <a:ext cx="2241825" cy="1409616"/>
        </a:xfrm>
        <a:prstGeom prst="ellips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Procedimientos químicos 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10224" y="2394275"/>
        <a:ext cx="1585209" cy="996750"/>
      </dsp:txXfrm>
    </dsp:sp>
    <dsp:sp modelId="{7540E273-CDEE-4067-8DB9-2E359C917E77}">
      <dsp:nvSpPr>
        <dsp:cNvPr id="0" name=""/>
        <dsp:cNvSpPr/>
      </dsp:nvSpPr>
      <dsp:spPr>
        <a:xfrm>
          <a:off x="3297244" y="4264949"/>
          <a:ext cx="1537215" cy="1409616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Sirven de base para otras muchas industrias 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22364" y="4471382"/>
        <a:ext cx="1086975" cy="996750"/>
      </dsp:txXfrm>
    </dsp:sp>
    <dsp:sp modelId="{C75C4A6F-D72D-47DA-8B6B-4FA3A3061D35}">
      <dsp:nvSpPr>
        <dsp:cNvPr id="0" name=""/>
        <dsp:cNvSpPr/>
      </dsp:nvSpPr>
      <dsp:spPr>
        <a:xfrm>
          <a:off x="886140" y="2137182"/>
          <a:ext cx="1409616" cy="1409616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Plásticos, fibras  sintéticas 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92573" y="2343615"/>
        <a:ext cx="996750" cy="9967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19400-B52A-488F-A6C6-970B836F412D}">
      <dsp:nvSpPr>
        <dsp:cNvPr id="0" name=""/>
        <dsp:cNvSpPr/>
      </dsp:nvSpPr>
      <dsp:spPr>
        <a:xfrm>
          <a:off x="5033835" y="37424"/>
          <a:ext cx="1338807" cy="133880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Cosa u objeto producido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33835" y="37424"/>
        <a:ext cx="1338807" cy="1338807"/>
      </dsp:txXfrm>
    </dsp:sp>
    <dsp:sp modelId="{4C8A5E1B-F3C6-41C7-B3E0-EC451FFD3088}">
      <dsp:nvSpPr>
        <dsp:cNvPr id="0" name=""/>
        <dsp:cNvSpPr/>
      </dsp:nvSpPr>
      <dsp:spPr>
        <a:xfrm>
          <a:off x="1883856" y="-1381"/>
          <a:ext cx="5020354" cy="5020354"/>
        </a:xfrm>
        <a:prstGeom prst="circularArrow">
          <a:avLst>
            <a:gd name="adj1" fmla="val 5200"/>
            <a:gd name="adj2" fmla="val 335914"/>
            <a:gd name="adj3" fmla="val 21293236"/>
            <a:gd name="adj4" fmla="val 19766244"/>
            <a:gd name="adj5" fmla="val 606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02D60F-726F-479C-8C27-380C8CB32EA3}">
      <dsp:nvSpPr>
        <dsp:cNvPr id="0" name=""/>
        <dsp:cNvSpPr/>
      </dsp:nvSpPr>
      <dsp:spPr>
        <a:xfrm>
          <a:off x="5842969" y="2527682"/>
          <a:ext cx="1338807" cy="133880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Natural o artificialmente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842969" y="2527682"/>
        <a:ext cx="1338807" cy="1338807"/>
      </dsp:txXfrm>
    </dsp:sp>
    <dsp:sp modelId="{A79645A5-0BA8-4840-A683-44658B1B898D}">
      <dsp:nvSpPr>
        <dsp:cNvPr id="0" name=""/>
        <dsp:cNvSpPr/>
      </dsp:nvSpPr>
      <dsp:spPr>
        <a:xfrm>
          <a:off x="1883856" y="-1381"/>
          <a:ext cx="5020354" cy="5020354"/>
        </a:xfrm>
        <a:prstGeom prst="circularArrow">
          <a:avLst>
            <a:gd name="adj1" fmla="val 5200"/>
            <a:gd name="adj2" fmla="val 335914"/>
            <a:gd name="adj3" fmla="val 4014692"/>
            <a:gd name="adj4" fmla="val 2253438"/>
            <a:gd name="adj5" fmla="val 606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5BD99D-0572-4579-B625-45B7EB93DC18}">
      <dsp:nvSpPr>
        <dsp:cNvPr id="0" name=""/>
        <dsp:cNvSpPr/>
      </dsp:nvSpPr>
      <dsp:spPr>
        <a:xfrm>
          <a:off x="3724629" y="4066746"/>
          <a:ext cx="1338807" cy="133880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Resultado de un trabajo u operación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24629" y="4066746"/>
        <a:ext cx="1338807" cy="1338807"/>
      </dsp:txXfrm>
    </dsp:sp>
    <dsp:sp modelId="{74EFFE74-8CE7-4207-824A-D02144743826}">
      <dsp:nvSpPr>
        <dsp:cNvPr id="0" name=""/>
        <dsp:cNvSpPr/>
      </dsp:nvSpPr>
      <dsp:spPr>
        <a:xfrm>
          <a:off x="1883856" y="-1381"/>
          <a:ext cx="5020354" cy="5020354"/>
        </a:xfrm>
        <a:prstGeom prst="circularArrow">
          <a:avLst>
            <a:gd name="adj1" fmla="val 5200"/>
            <a:gd name="adj2" fmla="val 335914"/>
            <a:gd name="adj3" fmla="val 8210648"/>
            <a:gd name="adj4" fmla="val 6449393"/>
            <a:gd name="adj5" fmla="val 606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A4AF5D-6E58-4B64-9BAD-35EB01926A9A}">
      <dsp:nvSpPr>
        <dsp:cNvPr id="0" name=""/>
        <dsp:cNvSpPr/>
      </dsp:nvSpPr>
      <dsp:spPr>
        <a:xfrm>
          <a:off x="1606290" y="2527682"/>
          <a:ext cx="1338807" cy="133880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Se ofrece en un mercado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06290" y="2527682"/>
        <a:ext cx="1338807" cy="1338807"/>
      </dsp:txXfrm>
    </dsp:sp>
    <dsp:sp modelId="{55FA4D18-0E86-4351-BAF3-B9F2186A27F9}">
      <dsp:nvSpPr>
        <dsp:cNvPr id="0" name=""/>
        <dsp:cNvSpPr/>
      </dsp:nvSpPr>
      <dsp:spPr>
        <a:xfrm>
          <a:off x="1883856" y="-1381"/>
          <a:ext cx="5020354" cy="5020354"/>
        </a:xfrm>
        <a:prstGeom prst="circularArrow">
          <a:avLst>
            <a:gd name="adj1" fmla="val 5200"/>
            <a:gd name="adj2" fmla="val 335914"/>
            <a:gd name="adj3" fmla="val 12297842"/>
            <a:gd name="adj4" fmla="val 10770849"/>
            <a:gd name="adj5" fmla="val 606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0D1514-3926-4BFC-A7B0-8D84EF13DE38}">
      <dsp:nvSpPr>
        <dsp:cNvPr id="0" name=""/>
        <dsp:cNvSpPr/>
      </dsp:nvSpPr>
      <dsp:spPr>
        <a:xfrm>
          <a:off x="2415423" y="37424"/>
          <a:ext cx="1338807" cy="133880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smtClean="0">
              <a:latin typeface="Arial" panose="020B0604020202020204" pitchFamily="34" charset="0"/>
              <a:cs typeface="Arial" panose="020B0604020202020204" pitchFamily="34" charset="0"/>
            </a:rPr>
            <a:t>Satisface  necesidades </a:t>
          </a:r>
          <a:endParaRPr lang="es-ES" sz="1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15423" y="37424"/>
        <a:ext cx="1338807" cy="1338807"/>
      </dsp:txXfrm>
    </dsp:sp>
    <dsp:sp modelId="{143ACB63-25C4-4F2A-AD16-DCBB055EE464}">
      <dsp:nvSpPr>
        <dsp:cNvPr id="0" name=""/>
        <dsp:cNvSpPr/>
      </dsp:nvSpPr>
      <dsp:spPr>
        <a:xfrm>
          <a:off x="1883856" y="-1381"/>
          <a:ext cx="5020354" cy="5020354"/>
        </a:xfrm>
        <a:prstGeom prst="circularArrow">
          <a:avLst>
            <a:gd name="adj1" fmla="val 5200"/>
            <a:gd name="adj2" fmla="val 335914"/>
            <a:gd name="adj3" fmla="val 16865681"/>
            <a:gd name="adj4" fmla="val 15198405"/>
            <a:gd name="adj5" fmla="val 606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75414-D9E8-4991-9CFE-7E811BD1A775}">
      <dsp:nvSpPr>
        <dsp:cNvPr id="0" name=""/>
        <dsp:cNvSpPr/>
      </dsp:nvSpPr>
      <dsp:spPr>
        <a:xfrm>
          <a:off x="1382712" y="169412"/>
          <a:ext cx="3718459" cy="371837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Diseño </a:t>
          </a:r>
          <a:endParaRPr lang="es-ES" sz="3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7268" y="713956"/>
        <a:ext cx="2629347" cy="2629291"/>
      </dsp:txXfrm>
    </dsp:sp>
    <dsp:sp modelId="{CD539863-3049-4CAC-84B2-118E5BD08678}">
      <dsp:nvSpPr>
        <dsp:cNvPr id="0" name=""/>
        <dsp:cNvSpPr/>
      </dsp:nvSpPr>
      <dsp:spPr>
        <a:xfrm>
          <a:off x="3504384" y="0"/>
          <a:ext cx="413546" cy="41353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A61728-03A3-469C-936A-0FD7D15AD289}">
      <dsp:nvSpPr>
        <dsp:cNvPr id="0" name=""/>
        <dsp:cNvSpPr/>
      </dsp:nvSpPr>
      <dsp:spPr>
        <a:xfrm>
          <a:off x="2525151" y="3611519"/>
          <a:ext cx="299440" cy="299729"/>
        </a:xfrm>
        <a:prstGeom prst="ellipse">
          <a:avLst/>
        </a:prstGeom>
        <a:gradFill rotWithShape="0">
          <a:gsLst>
            <a:gs pos="0">
              <a:schemeClr val="accent3">
                <a:hueOff val="225883"/>
                <a:satOff val="8333"/>
                <a:lumOff val="-122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"/>
                <a:satOff val="8333"/>
                <a:lumOff val="-122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"/>
                <a:satOff val="8333"/>
                <a:lumOff val="-122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DA7D0E-F53A-453F-9C5C-2713A5D25B52}">
      <dsp:nvSpPr>
        <dsp:cNvPr id="0" name=""/>
        <dsp:cNvSpPr/>
      </dsp:nvSpPr>
      <dsp:spPr>
        <a:xfrm>
          <a:off x="5340447" y="1678483"/>
          <a:ext cx="299440" cy="299729"/>
        </a:xfrm>
        <a:prstGeom prst="ellipse">
          <a:avLst/>
        </a:prstGeom>
        <a:gradFill rotWithShape="0">
          <a:gsLst>
            <a:gs pos="0">
              <a:schemeClr val="accent3">
                <a:hueOff val="451767"/>
                <a:satOff val="16667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51767"/>
                <a:satOff val="16667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51767"/>
                <a:satOff val="16667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31998D-F4CA-414B-96A9-1BF605131061}">
      <dsp:nvSpPr>
        <dsp:cNvPr id="0" name=""/>
        <dsp:cNvSpPr/>
      </dsp:nvSpPr>
      <dsp:spPr>
        <a:xfrm>
          <a:off x="3907557" y="3930361"/>
          <a:ext cx="413546" cy="413539"/>
        </a:xfrm>
        <a:prstGeom prst="ellipse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0FDDB3-0C15-4A9D-AC0C-AE5A6EA35413}">
      <dsp:nvSpPr>
        <dsp:cNvPr id="0" name=""/>
        <dsp:cNvSpPr/>
      </dsp:nvSpPr>
      <dsp:spPr>
        <a:xfrm>
          <a:off x="2610211" y="587729"/>
          <a:ext cx="299440" cy="299729"/>
        </a:xfrm>
        <a:prstGeom prst="ellips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33347C-DCBB-4C01-B94E-32B21A039295}">
      <dsp:nvSpPr>
        <dsp:cNvPr id="0" name=""/>
        <dsp:cNvSpPr/>
      </dsp:nvSpPr>
      <dsp:spPr>
        <a:xfrm>
          <a:off x="1666247" y="2302267"/>
          <a:ext cx="299440" cy="299729"/>
        </a:xfrm>
        <a:prstGeom prst="ellipse">
          <a:avLst/>
        </a:prstGeom>
        <a:gradFill rotWithShape="0">
          <a:gsLst>
            <a:gs pos="0">
              <a:schemeClr val="accent3">
                <a:hueOff val="1129416"/>
                <a:satOff val="41667"/>
                <a:lumOff val="-61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129416"/>
                <a:satOff val="41667"/>
                <a:lumOff val="-61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129416"/>
                <a:satOff val="41667"/>
                <a:lumOff val="-61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B4746A-E4F6-40EA-919D-9E3F3E5BFF98}">
      <dsp:nvSpPr>
        <dsp:cNvPr id="0" name=""/>
        <dsp:cNvSpPr/>
      </dsp:nvSpPr>
      <dsp:spPr>
        <a:xfrm>
          <a:off x="220909" y="840544"/>
          <a:ext cx="1511726" cy="1511243"/>
        </a:xfrm>
        <a:prstGeom prst="ellipse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Proyectar objetos que sean útiles y estéticos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2296" y="1061860"/>
        <a:ext cx="1068952" cy="1068611"/>
      </dsp:txXfrm>
    </dsp:sp>
    <dsp:sp modelId="{8657908F-851D-4FCF-8186-40B72BE5C3B0}">
      <dsp:nvSpPr>
        <dsp:cNvPr id="0" name=""/>
        <dsp:cNvSpPr/>
      </dsp:nvSpPr>
      <dsp:spPr>
        <a:xfrm>
          <a:off x="3085997" y="600761"/>
          <a:ext cx="413546" cy="413539"/>
        </a:xfrm>
        <a:prstGeom prst="ellipse">
          <a:avLst/>
        </a:prstGeom>
        <a:gradFill rotWithShape="0">
          <a:gsLst>
            <a:gs pos="0">
              <a:schemeClr val="accent3">
                <a:hueOff val="1581183"/>
                <a:satOff val="58333"/>
                <a:lumOff val="-857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581183"/>
                <a:satOff val="58333"/>
                <a:lumOff val="-857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581183"/>
                <a:satOff val="58333"/>
                <a:lumOff val="-857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26DB26-E6AE-4149-A42E-1F81B990ABF4}">
      <dsp:nvSpPr>
        <dsp:cNvPr id="0" name=""/>
        <dsp:cNvSpPr/>
      </dsp:nvSpPr>
      <dsp:spPr>
        <a:xfrm>
          <a:off x="362677" y="2794865"/>
          <a:ext cx="747564" cy="747585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A5B79E-9D91-460F-9CE0-4F5B889CA778}">
      <dsp:nvSpPr>
        <dsp:cNvPr id="0" name=""/>
        <dsp:cNvSpPr/>
      </dsp:nvSpPr>
      <dsp:spPr>
        <a:xfrm>
          <a:off x="5482214" y="129448"/>
          <a:ext cx="1511726" cy="1511243"/>
        </a:xfrm>
        <a:prstGeom prst="ellipse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Actividad creativa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03601" y="350764"/>
        <a:ext cx="1068952" cy="1068611"/>
      </dsp:txXfrm>
    </dsp:sp>
    <dsp:sp modelId="{EEC6C330-BFAF-43BC-B512-69ADC8F6DA0E}">
      <dsp:nvSpPr>
        <dsp:cNvPr id="0" name=""/>
        <dsp:cNvSpPr/>
      </dsp:nvSpPr>
      <dsp:spPr>
        <a:xfrm>
          <a:off x="4807954" y="1172853"/>
          <a:ext cx="413546" cy="413539"/>
        </a:xfrm>
        <a:prstGeom prst="ellipse">
          <a:avLst/>
        </a:prstGeom>
        <a:gradFill rotWithShape="0">
          <a:gsLst>
            <a:gs pos="0">
              <a:schemeClr val="accent3">
                <a:hueOff val="2258833"/>
                <a:satOff val="83333"/>
                <a:lumOff val="-122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3"/>
                <a:satOff val="83333"/>
                <a:lumOff val="-122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3"/>
                <a:satOff val="83333"/>
                <a:lumOff val="-122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563745-C098-4B15-AC73-2DA69881E952}">
      <dsp:nvSpPr>
        <dsp:cNvPr id="0" name=""/>
        <dsp:cNvSpPr/>
      </dsp:nvSpPr>
      <dsp:spPr>
        <a:xfrm>
          <a:off x="78450" y="3684496"/>
          <a:ext cx="299440" cy="299729"/>
        </a:xfrm>
        <a:prstGeom prst="ellipse">
          <a:avLst/>
        </a:prstGeom>
        <a:gradFill rotWithShape="0">
          <a:gsLst>
            <a:gs pos="0">
              <a:schemeClr val="accent3">
                <a:hueOff val="2484716"/>
                <a:satOff val="91667"/>
                <a:lumOff val="-134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484716"/>
                <a:satOff val="91667"/>
                <a:lumOff val="-134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484716"/>
                <a:satOff val="91667"/>
                <a:lumOff val="-134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A7748C-E7D5-43F0-A0C6-513145A64A61}">
      <dsp:nvSpPr>
        <dsp:cNvPr id="0" name=""/>
        <dsp:cNvSpPr/>
      </dsp:nvSpPr>
      <dsp:spPr>
        <a:xfrm>
          <a:off x="3064559" y="3257925"/>
          <a:ext cx="299440" cy="299729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9E51C-F16E-4E54-B054-204DD819F459}">
      <dsp:nvSpPr>
        <dsp:cNvPr id="0" name=""/>
        <dsp:cNvSpPr/>
      </dsp:nvSpPr>
      <dsp:spPr>
        <a:xfrm>
          <a:off x="1311992" y="874978"/>
          <a:ext cx="3592535" cy="359245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Distribución </a:t>
          </a:r>
          <a:endParaRPr lang="es-ES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8107" y="1401081"/>
        <a:ext cx="2540305" cy="2540251"/>
      </dsp:txXfrm>
    </dsp:sp>
    <dsp:sp modelId="{87D24D57-9F69-4BAD-8CB6-E0EA1F55CD91}">
      <dsp:nvSpPr>
        <dsp:cNvPr id="0" name=""/>
        <dsp:cNvSpPr/>
      </dsp:nvSpPr>
      <dsp:spPr>
        <a:xfrm>
          <a:off x="3361815" y="711303"/>
          <a:ext cx="399541" cy="39953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50E4F6-33BF-4824-B28D-33491B564589}">
      <dsp:nvSpPr>
        <dsp:cNvPr id="0" name=""/>
        <dsp:cNvSpPr/>
      </dsp:nvSpPr>
      <dsp:spPr>
        <a:xfrm>
          <a:off x="2415743" y="4200519"/>
          <a:ext cx="289300" cy="289578"/>
        </a:xfrm>
        <a:prstGeom prst="ellipse">
          <a:avLst/>
        </a:prstGeom>
        <a:solidFill>
          <a:schemeClr val="accent5">
            <a:hueOff val="-612779"/>
            <a:satOff val="-852"/>
            <a:lumOff val="-32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5E815B-9078-4079-930C-45877C9B0978}">
      <dsp:nvSpPr>
        <dsp:cNvPr id="0" name=""/>
        <dsp:cNvSpPr/>
      </dsp:nvSpPr>
      <dsp:spPr>
        <a:xfrm>
          <a:off x="5135700" y="2332945"/>
          <a:ext cx="289300" cy="289578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52EC05-1D20-4941-A019-93444CD9465F}">
      <dsp:nvSpPr>
        <dsp:cNvPr id="0" name=""/>
        <dsp:cNvSpPr/>
      </dsp:nvSpPr>
      <dsp:spPr>
        <a:xfrm>
          <a:off x="3751335" y="4508564"/>
          <a:ext cx="399541" cy="399535"/>
        </a:xfrm>
        <a:prstGeom prst="ellips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0D4139-CE7C-44A4-B609-32E0126EF846}">
      <dsp:nvSpPr>
        <dsp:cNvPr id="0" name=""/>
        <dsp:cNvSpPr/>
      </dsp:nvSpPr>
      <dsp:spPr>
        <a:xfrm>
          <a:off x="2497923" y="1279129"/>
          <a:ext cx="289300" cy="289578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6557A8-0589-4FDF-8D92-8585EB3511DB}">
      <dsp:nvSpPr>
        <dsp:cNvPr id="0" name=""/>
        <dsp:cNvSpPr/>
      </dsp:nvSpPr>
      <dsp:spPr>
        <a:xfrm>
          <a:off x="1585925" y="2935605"/>
          <a:ext cx="289300" cy="289578"/>
        </a:xfrm>
        <a:prstGeom prst="ellipse">
          <a:avLst/>
        </a:prstGeom>
        <a:solidFill>
          <a:schemeClr val="accent5">
            <a:hueOff val="-3063894"/>
            <a:satOff val="-4262"/>
            <a:lumOff val="-163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CD286A-475B-4362-B9FC-13235021FBC9}">
      <dsp:nvSpPr>
        <dsp:cNvPr id="0" name=""/>
        <dsp:cNvSpPr/>
      </dsp:nvSpPr>
      <dsp:spPr>
        <a:xfrm>
          <a:off x="-90391" y="1379910"/>
          <a:ext cx="2020383" cy="1747012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Relación entre proveedor y consumidor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5487" y="1635754"/>
        <a:ext cx="1428627" cy="1235324"/>
      </dsp:txXfrm>
    </dsp:sp>
    <dsp:sp modelId="{E233AD84-8AF6-46F5-A8C9-68FC66FA0A3D}">
      <dsp:nvSpPr>
        <dsp:cNvPr id="0" name=""/>
        <dsp:cNvSpPr/>
      </dsp:nvSpPr>
      <dsp:spPr>
        <a:xfrm>
          <a:off x="2957596" y="1291720"/>
          <a:ext cx="399541" cy="399535"/>
        </a:xfrm>
        <a:prstGeom prst="ellipse">
          <a:avLst/>
        </a:prstGeom>
        <a:solidFill>
          <a:schemeClr val="accent5">
            <a:hueOff val="-4289451"/>
            <a:satOff val="-5966"/>
            <a:lumOff val="-228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0BC9A0-D993-4DF1-A749-AAF459649603}">
      <dsp:nvSpPr>
        <dsp:cNvPr id="0" name=""/>
        <dsp:cNvSpPr/>
      </dsp:nvSpPr>
      <dsp:spPr>
        <a:xfrm>
          <a:off x="326500" y="3411522"/>
          <a:ext cx="722248" cy="722268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BC9EA2-1D24-4ECA-AF94-AB0618472936}">
      <dsp:nvSpPr>
        <dsp:cNvPr id="0" name=""/>
        <dsp:cNvSpPr/>
      </dsp:nvSpPr>
      <dsp:spPr>
        <a:xfrm>
          <a:off x="5234174" y="764773"/>
          <a:ext cx="1537516" cy="1603254"/>
        </a:xfrm>
        <a:prstGeom prst="ellipse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Conjunto de actividades  que se realizan desde el producto </a:t>
          </a:r>
          <a:endParaRPr lang="es-ES" sz="1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59338" y="999564"/>
        <a:ext cx="1087188" cy="1133672"/>
      </dsp:txXfrm>
    </dsp:sp>
    <dsp:sp modelId="{B55BD148-398A-4E68-B223-B5D257195185}">
      <dsp:nvSpPr>
        <dsp:cNvPr id="0" name=""/>
        <dsp:cNvSpPr/>
      </dsp:nvSpPr>
      <dsp:spPr>
        <a:xfrm>
          <a:off x="4621240" y="1844438"/>
          <a:ext cx="399541" cy="399535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16613C-E68B-4862-A50F-2E4C93A5D6C8}">
      <dsp:nvSpPr>
        <dsp:cNvPr id="0" name=""/>
        <dsp:cNvSpPr/>
      </dsp:nvSpPr>
      <dsp:spPr>
        <a:xfrm>
          <a:off x="51899" y="4271026"/>
          <a:ext cx="289300" cy="289578"/>
        </a:xfrm>
        <a:prstGeom prst="ellipse">
          <a:avLst/>
        </a:prstGeom>
        <a:solidFill>
          <a:schemeClr val="accent5">
            <a:hueOff val="-6740566"/>
            <a:satOff val="-9376"/>
            <a:lumOff val="-35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58702E-1F25-4F1B-B9E4-7CE3FE0F83BA}">
      <dsp:nvSpPr>
        <dsp:cNvPr id="0" name=""/>
        <dsp:cNvSpPr/>
      </dsp:nvSpPr>
      <dsp:spPr>
        <a:xfrm>
          <a:off x="2936884" y="3858900"/>
          <a:ext cx="289300" cy="289578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DFE49-D8BA-4511-8800-D684310536E4}">
      <dsp:nvSpPr>
        <dsp:cNvPr id="0" name=""/>
        <dsp:cNvSpPr/>
      </dsp:nvSpPr>
      <dsp:spPr>
        <a:xfrm>
          <a:off x="1182213" y="436402"/>
          <a:ext cx="3642848" cy="36427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Ubicación de la planta</a:t>
          </a:r>
          <a:endParaRPr lang="es-ES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15696" y="969873"/>
        <a:ext cx="2575882" cy="2575828"/>
      </dsp:txXfrm>
    </dsp:sp>
    <dsp:sp modelId="{B2A64A0B-3582-4B5E-AD89-A15223A235E7}">
      <dsp:nvSpPr>
        <dsp:cNvPr id="0" name=""/>
        <dsp:cNvSpPr/>
      </dsp:nvSpPr>
      <dsp:spPr>
        <a:xfrm>
          <a:off x="3260744" y="270435"/>
          <a:ext cx="405137" cy="4051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C5C617-E472-4BF8-BA88-D1FA5DD9224B}">
      <dsp:nvSpPr>
        <dsp:cNvPr id="0" name=""/>
        <dsp:cNvSpPr/>
      </dsp:nvSpPr>
      <dsp:spPr>
        <a:xfrm>
          <a:off x="2301422" y="3808518"/>
          <a:ext cx="293351" cy="29363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9EFDEC-B2B5-4272-8E6A-F2BC9C7EBA70}">
      <dsp:nvSpPr>
        <dsp:cNvPr id="0" name=""/>
        <dsp:cNvSpPr/>
      </dsp:nvSpPr>
      <dsp:spPr>
        <a:xfrm>
          <a:off x="5059472" y="1914788"/>
          <a:ext cx="293351" cy="2936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2A8E9A-3183-4B25-B5B1-AED29BAAB924}">
      <dsp:nvSpPr>
        <dsp:cNvPr id="0" name=""/>
        <dsp:cNvSpPr/>
      </dsp:nvSpPr>
      <dsp:spPr>
        <a:xfrm>
          <a:off x="3655719" y="4120877"/>
          <a:ext cx="405137" cy="40513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7F628F-81D3-456A-BA9A-865570CFC1D2}">
      <dsp:nvSpPr>
        <dsp:cNvPr id="0" name=""/>
        <dsp:cNvSpPr/>
      </dsp:nvSpPr>
      <dsp:spPr>
        <a:xfrm>
          <a:off x="2384753" y="846214"/>
          <a:ext cx="293351" cy="29363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C8190F-334E-476A-819F-30A0556E1D64}">
      <dsp:nvSpPr>
        <dsp:cNvPr id="0" name=""/>
        <dsp:cNvSpPr/>
      </dsp:nvSpPr>
      <dsp:spPr>
        <a:xfrm>
          <a:off x="1459983" y="2525888"/>
          <a:ext cx="293351" cy="2936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D95112-0046-4C73-9C64-BFA72CF3E7E4}">
      <dsp:nvSpPr>
        <dsp:cNvPr id="0" name=""/>
        <dsp:cNvSpPr/>
      </dsp:nvSpPr>
      <dsp:spPr>
        <a:xfrm>
          <a:off x="-82315" y="1051715"/>
          <a:ext cx="1733687" cy="156485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Desarrolla la actividad productiva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1578" y="1280883"/>
        <a:ext cx="1225901" cy="1106522"/>
      </dsp:txXfrm>
    </dsp:sp>
    <dsp:sp modelId="{CD7779F3-3048-4984-9897-E1823AB8AC0A}">
      <dsp:nvSpPr>
        <dsp:cNvPr id="0" name=""/>
        <dsp:cNvSpPr/>
      </dsp:nvSpPr>
      <dsp:spPr>
        <a:xfrm>
          <a:off x="2850864" y="858980"/>
          <a:ext cx="405137" cy="40513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437FEE-4A5E-4168-A153-5234AE090B81}">
      <dsp:nvSpPr>
        <dsp:cNvPr id="0" name=""/>
        <dsp:cNvSpPr/>
      </dsp:nvSpPr>
      <dsp:spPr>
        <a:xfrm>
          <a:off x="182919" y="3008470"/>
          <a:ext cx="732363" cy="73238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C3B3E4-C8B2-4343-B945-5B1535804DAF}">
      <dsp:nvSpPr>
        <dsp:cNvPr id="0" name=""/>
        <dsp:cNvSpPr/>
      </dsp:nvSpPr>
      <dsp:spPr>
        <a:xfrm>
          <a:off x="5007302" y="357292"/>
          <a:ext cx="1863096" cy="156043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Localización de la planta de producción 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80146" y="585812"/>
        <a:ext cx="1317408" cy="1103391"/>
      </dsp:txXfrm>
    </dsp:sp>
    <dsp:sp modelId="{F360012D-DF8D-40DC-848B-E73863A7A29E}">
      <dsp:nvSpPr>
        <dsp:cNvPr id="0" name=""/>
        <dsp:cNvSpPr/>
      </dsp:nvSpPr>
      <dsp:spPr>
        <a:xfrm>
          <a:off x="4537807" y="1419439"/>
          <a:ext cx="405137" cy="4051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574510-177A-4ABB-AC4B-4B96418955B3}">
      <dsp:nvSpPr>
        <dsp:cNvPr id="0" name=""/>
        <dsp:cNvSpPr/>
      </dsp:nvSpPr>
      <dsp:spPr>
        <a:xfrm>
          <a:off x="-95527" y="3880011"/>
          <a:ext cx="293351" cy="29363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72F391-EAEC-4BD7-9315-AF1BAEB3DCD5}">
      <dsp:nvSpPr>
        <dsp:cNvPr id="0" name=""/>
        <dsp:cNvSpPr/>
      </dsp:nvSpPr>
      <dsp:spPr>
        <a:xfrm>
          <a:off x="2829862" y="3462114"/>
          <a:ext cx="293351" cy="2936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ECF04-3702-44E8-8F7E-64942A7105B9}">
      <dsp:nvSpPr>
        <dsp:cNvPr id="0" name=""/>
        <dsp:cNvSpPr/>
      </dsp:nvSpPr>
      <dsp:spPr>
        <a:xfrm>
          <a:off x="1371794" y="495711"/>
          <a:ext cx="4004048" cy="40039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Ubicación de la oficina </a:t>
          </a:r>
          <a:endParaRPr lang="es-ES" sz="32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58173" y="1082078"/>
        <a:ext cx="2831290" cy="2831228"/>
      </dsp:txXfrm>
    </dsp:sp>
    <dsp:sp modelId="{38BFBE06-1AE0-43E9-9A56-A054C93C4A66}">
      <dsp:nvSpPr>
        <dsp:cNvPr id="0" name=""/>
        <dsp:cNvSpPr/>
      </dsp:nvSpPr>
      <dsp:spPr>
        <a:xfrm>
          <a:off x="3656418" y="313287"/>
          <a:ext cx="445307" cy="4453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D25C73-3711-4247-B719-6A3E68EFBE6D}">
      <dsp:nvSpPr>
        <dsp:cNvPr id="0" name=""/>
        <dsp:cNvSpPr/>
      </dsp:nvSpPr>
      <dsp:spPr>
        <a:xfrm>
          <a:off x="2601976" y="4202182"/>
          <a:ext cx="322438" cy="322749"/>
        </a:xfrm>
        <a:prstGeom prst="ellipse">
          <a:avLst/>
        </a:prstGeom>
        <a:solidFill>
          <a:schemeClr val="accent5">
            <a:hueOff val="-612779"/>
            <a:satOff val="-852"/>
            <a:lumOff val="-32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9ADF79-1025-47FE-BFD2-24AB6FA08F53}">
      <dsp:nvSpPr>
        <dsp:cNvPr id="0" name=""/>
        <dsp:cNvSpPr/>
      </dsp:nvSpPr>
      <dsp:spPr>
        <a:xfrm>
          <a:off x="5633495" y="2120683"/>
          <a:ext cx="322438" cy="322749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85F4E4-5318-46E4-ACF1-3C0A5536F974}">
      <dsp:nvSpPr>
        <dsp:cNvPr id="0" name=""/>
        <dsp:cNvSpPr/>
      </dsp:nvSpPr>
      <dsp:spPr>
        <a:xfrm>
          <a:off x="4090556" y="4545512"/>
          <a:ext cx="445307" cy="445300"/>
        </a:xfrm>
        <a:prstGeom prst="ellips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B2CF7C-F7B1-409C-9007-AA5C815117BD}">
      <dsp:nvSpPr>
        <dsp:cNvPr id="0" name=""/>
        <dsp:cNvSpPr/>
      </dsp:nvSpPr>
      <dsp:spPr>
        <a:xfrm>
          <a:off x="2693569" y="946156"/>
          <a:ext cx="322438" cy="322749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95725C-6989-4984-9454-95CC62701617}">
      <dsp:nvSpPr>
        <dsp:cNvPr id="0" name=""/>
        <dsp:cNvSpPr/>
      </dsp:nvSpPr>
      <dsp:spPr>
        <a:xfrm>
          <a:off x="1677106" y="2792376"/>
          <a:ext cx="322438" cy="322749"/>
        </a:xfrm>
        <a:prstGeom prst="ellipse">
          <a:avLst/>
        </a:prstGeom>
        <a:solidFill>
          <a:schemeClr val="accent5">
            <a:hueOff val="-3063894"/>
            <a:satOff val="-4262"/>
            <a:lumOff val="-163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BDF587-1AE1-409E-804F-7B743648C7EC}">
      <dsp:nvSpPr>
        <dsp:cNvPr id="0" name=""/>
        <dsp:cNvSpPr/>
      </dsp:nvSpPr>
      <dsp:spPr>
        <a:xfrm>
          <a:off x="92739" y="749715"/>
          <a:ext cx="1660762" cy="1715560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Funciones de  los cargos que lo integran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952" y="1000953"/>
        <a:ext cx="1174336" cy="1213084"/>
      </dsp:txXfrm>
    </dsp:sp>
    <dsp:sp modelId="{24F237A3-5D47-4E5B-A4CE-6BB7E1AF71CE}">
      <dsp:nvSpPr>
        <dsp:cNvPr id="0" name=""/>
        <dsp:cNvSpPr/>
      </dsp:nvSpPr>
      <dsp:spPr>
        <a:xfrm>
          <a:off x="3205897" y="960189"/>
          <a:ext cx="445307" cy="445300"/>
        </a:xfrm>
        <a:prstGeom prst="ellipse">
          <a:avLst/>
        </a:prstGeom>
        <a:solidFill>
          <a:schemeClr val="accent5">
            <a:hueOff val="-4289451"/>
            <a:satOff val="-5966"/>
            <a:lumOff val="-228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2F44AD-5765-4B93-B4E2-B26D2672E061}">
      <dsp:nvSpPr>
        <dsp:cNvPr id="0" name=""/>
        <dsp:cNvSpPr/>
      </dsp:nvSpPr>
      <dsp:spPr>
        <a:xfrm>
          <a:off x="273418" y="3322807"/>
          <a:ext cx="804979" cy="805002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5AB71A-BF3C-4AAE-AD5E-19386F34A377}">
      <dsp:nvSpPr>
        <dsp:cNvPr id="0" name=""/>
        <dsp:cNvSpPr/>
      </dsp:nvSpPr>
      <dsp:spPr>
        <a:xfrm>
          <a:off x="5720875" y="374469"/>
          <a:ext cx="1758383" cy="1783728"/>
        </a:xfrm>
        <a:prstGeom prst="ellipse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Estructura y funciones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78384" y="635690"/>
        <a:ext cx="1243365" cy="1261286"/>
      </dsp:txXfrm>
    </dsp:sp>
    <dsp:sp modelId="{BA07B57D-7881-40D1-A7BC-7FF9D7E48A1C}">
      <dsp:nvSpPr>
        <dsp:cNvPr id="0" name=""/>
        <dsp:cNvSpPr/>
      </dsp:nvSpPr>
      <dsp:spPr>
        <a:xfrm>
          <a:off x="5060106" y="1576219"/>
          <a:ext cx="445307" cy="445300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5BF96B-E826-44A3-94FB-AA8527F02E91}">
      <dsp:nvSpPr>
        <dsp:cNvPr id="0" name=""/>
        <dsp:cNvSpPr/>
      </dsp:nvSpPr>
      <dsp:spPr>
        <a:xfrm>
          <a:off x="-32638" y="4280764"/>
          <a:ext cx="322438" cy="322749"/>
        </a:xfrm>
        <a:prstGeom prst="ellipse">
          <a:avLst/>
        </a:prstGeom>
        <a:solidFill>
          <a:schemeClr val="accent5">
            <a:hueOff val="-6740566"/>
            <a:satOff val="-9376"/>
            <a:lumOff val="-359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3D2353-C31F-4AB5-B712-BB25A18D6C9D}">
      <dsp:nvSpPr>
        <dsp:cNvPr id="0" name=""/>
        <dsp:cNvSpPr/>
      </dsp:nvSpPr>
      <dsp:spPr>
        <a:xfrm>
          <a:off x="3182812" y="3821431"/>
          <a:ext cx="322438" cy="322749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AA093-DEBE-476D-8EB8-AF45B6CA895B}">
      <dsp:nvSpPr>
        <dsp:cNvPr id="0" name=""/>
        <dsp:cNvSpPr/>
      </dsp:nvSpPr>
      <dsp:spPr>
        <a:xfrm>
          <a:off x="3329798" y="2948298"/>
          <a:ext cx="2463138" cy="24631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90516" y="3309016"/>
        <a:ext cx="1741702" cy="1741702"/>
      </dsp:txXfrm>
    </dsp:sp>
    <dsp:sp modelId="{DE2C2443-E307-4032-8A8E-3788D99ED1F5}">
      <dsp:nvSpPr>
        <dsp:cNvPr id="0" name=""/>
        <dsp:cNvSpPr/>
      </dsp:nvSpPr>
      <dsp:spPr>
        <a:xfrm rot="12900000">
          <a:off x="1732671" y="2513786"/>
          <a:ext cx="1901123" cy="70199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CCC1E-17D2-43E3-9454-9C18829448E6}">
      <dsp:nvSpPr>
        <dsp:cNvPr id="0" name=""/>
        <dsp:cNvSpPr/>
      </dsp:nvSpPr>
      <dsp:spPr>
        <a:xfrm>
          <a:off x="734587" y="1383571"/>
          <a:ext cx="2339981" cy="18719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Conexión entre el entorno</a:t>
          </a:r>
          <a:endParaRPr lang="es-ES" sz="2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9416" y="1438400"/>
        <a:ext cx="2230323" cy="1762327"/>
      </dsp:txXfrm>
    </dsp:sp>
    <dsp:sp modelId="{2398A9D9-FEA8-495C-9DFD-850028BA0577}">
      <dsp:nvSpPr>
        <dsp:cNvPr id="0" name=""/>
        <dsp:cNvSpPr/>
      </dsp:nvSpPr>
      <dsp:spPr>
        <a:xfrm rot="16200000">
          <a:off x="3610560" y="1535818"/>
          <a:ext cx="1901614" cy="70199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DDA21-B896-4D80-90ED-D281EC5F75EF}">
      <dsp:nvSpPr>
        <dsp:cNvPr id="0" name=""/>
        <dsp:cNvSpPr/>
      </dsp:nvSpPr>
      <dsp:spPr>
        <a:xfrm>
          <a:off x="3391376" y="15"/>
          <a:ext cx="2339981" cy="1871985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Mercado </a:t>
          </a:r>
          <a:endParaRPr lang="es-ES" sz="2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46205" y="54844"/>
        <a:ext cx="2230323" cy="1762327"/>
      </dsp:txXfrm>
    </dsp:sp>
    <dsp:sp modelId="{B9E2FC16-534E-45BD-8381-FAA2BCB7F9C5}">
      <dsp:nvSpPr>
        <dsp:cNvPr id="0" name=""/>
        <dsp:cNvSpPr/>
      </dsp:nvSpPr>
      <dsp:spPr>
        <a:xfrm rot="19500000">
          <a:off x="5488939" y="2513786"/>
          <a:ext cx="1901123" cy="70199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AF5FD6-3497-4B64-A16C-9EE7C9868117}">
      <dsp:nvSpPr>
        <dsp:cNvPr id="0" name=""/>
        <dsp:cNvSpPr/>
      </dsp:nvSpPr>
      <dsp:spPr>
        <a:xfrm>
          <a:off x="6048165" y="1383571"/>
          <a:ext cx="2339981" cy="1871985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1" kern="1200" dirty="0" smtClean="0">
              <a:solidFill>
                <a:schemeClr val="tx1"/>
              </a:solidFill>
            </a:rPr>
            <a:t>Capacidad productiva de la empresa</a:t>
          </a:r>
          <a:endParaRPr lang="es-ES" sz="2900" b="1" kern="1200" dirty="0">
            <a:solidFill>
              <a:schemeClr val="tx1"/>
            </a:solidFill>
          </a:endParaRPr>
        </a:p>
      </dsp:txBody>
      <dsp:txXfrm>
        <a:off x="6102994" y="1438400"/>
        <a:ext cx="2230323" cy="1762327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61934-8B5C-48E5-BF52-47CFBA67D40A}">
      <dsp:nvSpPr>
        <dsp:cNvPr id="0" name=""/>
        <dsp:cNvSpPr/>
      </dsp:nvSpPr>
      <dsp:spPr>
        <a:xfrm>
          <a:off x="3453824" y="1974858"/>
          <a:ext cx="2860127" cy="28601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sz="28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72680" y="2393714"/>
        <a:ext cx="2022415" cy="2022415"/>
      </dsp:txXfrm>
    </dsp:sp>
    <dsp:sp modelId="{ED45163C-A884-4FC5-B9DC-41FD7ECA30B2}">
      <dsp:nvSpPr>
        <dsp:cNvPr id="0" name=""/>
        <dsp:cNvSpPr/>
      </dsp:nvSpPr>
      <dsp:spPr>
        <a:xfrm rot="12900000">
          <a:off x="1354654" y="1388493"/>
          <a:ext cx="2463088" cy="81513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90F539-F576-48B7-AFDA-74ECB3B2373C}">
      <dsp:nvSpPr>
        <dsp:cNvPr id="0" name=""/>
        <dsp:cNvSpPr/>
      </dsp:nvSpPr>
      <dsp:spPr>
        <a:xfrm>
          <a:off x="218815" y="2828"/>
          <a:ext cx="2717120" cy="21736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Campo directivo </a:t>
          </a:r>
          <a:endParaRPr lang="es-ES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2480" y="66493"/>
        <a:ext cx="2589790" cy="2046366"/>
      </dsp:txXfrm>
    </dsp:sp>
    <dsp:sp modelId="{F9D7AD88-0E90-4F7C-966C-41BEBED18307}">
      <dsp:nvSpPr>
        <dsp:cNvPr id="0" name=""/>
        <dsp:cNvSpPr/>
      </dsp:nvSpPr>
      <dsp:spPr>
        <a:xfrm rot="19500000">
          <a:off x="5950034" y="1388493"/>
          <a:ext cx="2463088" cy="81513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353C4-A7EC-4755-BB6A-350DF1E4F4FF}">
      <dsp:nvSpPr>
        <dsp:cNvPr id="0" name=""/>
        <dsp:cNvSpPr/>
      </dsp:nvSpPr>
      <dsp:spPr>
        <a:xfrm>
          <a:off x="6831840" y="2828"/>
          <a:ext cx="2717120" cy="2173696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Relaciona el proceso productivo </a:t>
          </a:r>
          <a:endParaRPr lang="es-ES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95505" y="66493"/>
        <a:ext cx="2589790" cy="2046366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111C47-75DA-46F7-9666-57840EF2CC3B}">
      <dsp:nvSpPr>
        <dsp:cNvPr id="0" name=""/>
        <dsp:cNvSpPr/>
      </dsp:nvSpPr>
      <dsp:spPr>
        <a:xfrm>
          <a:off x="2801116" y="3029909"/>
          <a:ext cx="2319616" cy="23196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sz="23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40816" y="3369609"/>
        <a:ext cx="1640216" cy="1640216"/>
      </dsp:txXfrm>
    </dsp:sp>
    <dsp:sp modelId="{22E02D05-1EFF-462C-B251-77949A600753}">
      <dsp:nvSpPr>
        <dsp:cNvPr id="0" name=""/>
        <dsp:cNvSpPr/>
      </dsp:nvSpPr>
      <dsp:spPr>
        <a:xfrm rot="12900000">
          <a:off x="1069815" y="2544712"/>
          <a:ext cx="2027732" cy="66109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92923-B06E-442D-A9DC-6AFD70292C6E}">
      <dsp:nvSpPr>
        <dsp:cNvPr id="0" name=""/>
        <dsp:cNvSpPr/>
      </dsp:nvSpPr>
      <dsp:spPr>
        <a:xfrm>
          <a:off x="151352" y="1412273"/>
          <a:ext cx="2203635" cy="17629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Utilización eficiente de las </a:t>
          </a: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capacidades</a:t>
          </a: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s-ES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2986" y="1463907"/>
        <a:ext cx="2100367" cy="1659640"/>
      </dsp:txXfrm>
    </dsp:sp>
    <dsp:sp modelId="{A06A6F7A-87CB-4FC2-8456-0A7FEE8C60A6}">
      <dsp:nvSpPr>
        <dsp:cNvPr id="0" name=""/>
        <dsp:cNvSpPr/>
      </dsp:nvSpPr>
      <dsp:spPr>
        <a:xfrm rot="16200000">
          <a:off x="2947058" y="1567481"/>
          <a:ext cx="2027732" cy="66109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DFB3C7-CB68-4D63-8D05-399BEEBD922B}">
      <dsp:nvSpPr>
        <dsp:cNvPr id="0" name=""/>
        <dsp:cNvSpPr/>
      </dsp:nvSpPr>
      <dsp:spPr>
        <a:xfrm>
          <a:off x="2859107" y="2705"/>
          <a:ext cx="2203635" cy="17629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Calidades</a:t>
          </a:r>
          <a:r>
            <a:rPr lang="es-ES" sz="3200" kern="1200" dirty="0" smtClean="0"/>
            <a:t> </a:t>
          </a:r>
          <a:endParaRPr lang="es-ES" sz="3200" kern="1200" dirty="0"/>
        </a:p>
      </dsp:txBody>
      <dsp:txXfrm>
        <a:off x="2910741" y="54339"/>
        <a:ext cx="2100367" cy="1659640"/>
      </dsp:txXfrm>
    </dsp:sp>
    <dsp:sp modelId="{0EB95B80-3EA9-4313-A8ED-DF02AE8CAE82}">
      <dsp:nvSpPr>
        <dsp:cNvPr id="0" name=""/>
        <dsp:cNvSpPr/>
      </dsp:nvSpPr>
      <dsp:spPr>
        <a:xfrm rot="19500000">
          <a:off x="4824301" y="2544712"/>
          <a:ext cx="2027732" cy="66109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E42708-0024-48DE-BED2-EF7EA7B65A4A}">
      <dsp:nvSpPr>
        <dsp:cNvPr id="0" name=""/>
        <dsp:cNvSpPr/>
      </dsp:nvSpPr>
      <dsp:spPr>
        <a:xfrm>
          <a:off x="5566861" y="1412273"/>
          <a:ext cx="2203635" cy="17629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Sistema productivo de la empresa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18495" y="1463907"/>
        <a:ext cx="2100367" cy="1659640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E2BF8-0FE2-4CE2-B335-96D68BA7DF84}">
      <dsp:nvSpPr>
        <dsp:cNvPr id="0" name=""/>
        <dsp:cNvSpPr/>
      </dsp:nvSpPr>
      <dsp:spPr>
        <a:xfrm>
          <a:off x="2181526" y="3287197"/>
          <a:ext cx="3118401" cy="23613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 de producción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8205" y="3633006"/>
        <a:ext cx="2205043" cy="1669716"/>
      </dsp:txXfrm>
    </dsp:sp>
    <dsp:sp modelId="{B5EF1087-D4D2-4487-A678-A665BC23C320}">
      <dsp:nvSpPr>
        <dsp:cNvPr id="0" name=""/>
        <dsp:cNvSpPr/>
      </dsp:nvSpPr>
      <dsp:spPr>
        <a:xfrm rot="12900000">
          <a:off x="972325" y="2786740"/>
          <a:ext cx="1696129" cy="67298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5A5B8-B40C-4C54-ADD4-9A01D2D5D57B}">
      <dsp:nvSpPr>
        <dsp:cNvPr id="0" name=""/>
        <dsp:cNvSpPr/>
      </dsp:nvSpPr>
      <dsp:spPr>
        <a:xfrm>
          <a:off x="4062" y="1739493"/>
          <a:ext cx="2243267" cy="179461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Fecha de llegada del pedido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624" y="1792055"/>
        <a:ext cx="2138143" cy="1689490"/>
      </dsp:txXfrm>
    </dsp:sp>
    <dsp:sp modelId="{BFD5C663-1BBD-46C7-A0DA-6F7DE445B607}">
      <dsp:nvSpPr>
        <dsp:cNvPr id="0" name=""/>
        <dsp:cNvSpPr/>
      </dsp:nvSpPr>
      <dsp:spPr>
        <a:xfrm rot="16200000">
          <a:off x="2790201" y="1889537"/>
          <a:ext cx="1901052" cy="67298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568370-9AB6-4FF3-98ED-4391073C0863}">
      <dsp:nvSpPr>
        <dsp:cNvPr id="0" name=""/>
        <dsp:cNvSpPr/>
      </dsp:nvSpPr>
      <dsp:spPr>
        <a:xfrm>
          <a:off x="2619093" y="378194"/>
          <a:ext cx="2243267" cy="1794614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Fecha en que se requiere entregar el pedido 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71655" y="430756"/>
        <a:ext cx="2138143" cy="1689490"/>
      </dsp:txXfrm>
    </dsp:sp>
    <dsp:sp modelId="{59835957-7428-48FA-9D9E-19034B590FAF}">
      <dsp:nvSpPr>
        <dsp:cNvPr id="0" name=""/>
        <dsp:cNvSpPr/>
      </dsp:nvSpPr>
      <dsp:spPr>
        <a:xfrm rot="19500000">
          <a:off x="4812999" y="2786740"/>
          <a:ext cx="1696129" cy="67298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5E7DAD-2EC7-4C0E-AC4F-4F20C9E59022}">
      <dsp:nvSpPr>
        <dsp:cNvPr id="0" name=""/>
        <dsp:cNvSpPr/>
      </dsp:nvSpPr>
      <dsp:spPr>
        <a:xfrm>
          <a:off x="5234124" y="1739493"/>
          <a:ext cx="2243267" cy="1794614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Tipo de diseño, cantidad a producir.</a:t>
          </a:r>
          <a:endParaRPr lang="es-ES" sz="2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86686" y="1792055"/>
        <a:ext cx="2138143" cy="1689490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423AA-AF27-4CBA-B2FB-DF156D9180A0}">
      <dsp:nvSpPr>
        <dsp:cNvPr id="0" name=""/>
        <dsp:cNvSpPr/>
      </dsp:nvSpPr>
      <dsp:spPr>
        <a:xfrm>
          <a:off x="2186063" y="2387492"/>
          <a:ext cx="2180524" cy="206818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El factor humano en la producción 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05393" y="2690370"/>
        <a:ext cx="1541864" cy="1462424"/>
      </dsp:txXfrm>
    </dsp:sp>
    <dsp:sp modelId="{423F4B89-35FA-457A-97CC-8D8DD881B234}">
      <dsp:nvSpPr>
        <dsp:cNvPr id="0" name=""/>
        <dsp:cNvSpPr/>
      </dsp:nvSpPr>
      <dsp:spPr>
        <a:xfrm rot="12900000">
          <a:off x="836620" y="1990059"/>
          <a:ext cx="1632350" cy="58943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F5AB0E-BB17-459E-B20F-10FD52ED0B54}">
      <dsp:nvSpPr>
        <dsp:cNvPr id="0" name=""/>
        <dsp:cNvSpPr/>
      </dsp:nvSpPr>
      <dsp:spPr>
        <a:xfrm>
          <a:off x="1838" y="1030727"/>
          <a:ext cx="1964771" cy="1571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Accionar del hombre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875" y="1076764"/>
        <a:ext cx="1872697" cy="1479743"/>
      </dsp:txXfrm>
    </dsp:sp>
    <dsp:sp modelId="{90DBE010-108B-4AB4-9BDB-A0A8EEF68497}">
      <dsp:nvSpPr>
        <dsp:cNvPr id="0" name=""/>
        <dsp:cNvSpPr/>
      </dsp:nvSpPr>
      <dsp:spPr>
        <a:xfrm rot="19500000">
          <a:off x="4083679" y="1990059"/>
          <a:ext cx="1632350" cy="58943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9F21EB-51F9-425E-B9A2-CA16052DEB7E}">
      <dsp:nvSpPr>
        <dsp:cNvPr id="0" name=""/>
        <dsp:cNvSpPr/>
      </dsp:nvSpPr>
      <dsp:spPr>
        <a:xfrm>
          <a:off x="4586040" y="1030727"/>
          <a:ext cx="1964771" cy="15718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Actuar del hombre en la organización  </a:t>
          </a:r>
          <a:endParaRPr lang="es-E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2077" y="1076764"/>
        <a:ext cx="1872697" cy="1479743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8D2E3-5614-4A62-B80B-1E267E6D5B17}">
      <dsp:nvSpPr>
        <dsp:cNvPr id="0" name=""/>
        <dsp:cNvSpPr/>
      </dsp:nvSpPr>
      <dsp:spPr>
        <a:xfrm>
          <a:off x="1576" y="0"/>
          <a:ext cx="2453302" cy="392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 estratégica </a:t>
          </a:r>
          <a:endParaRPr lang="es-ES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76" y="1571376"/>
        <a:ext cx="2453302" cy="1571376"/>
      </dsp:txXfrm>
    </dsp:sp>
    <dsp:sp modelId="{3298FEDE-794E-4E38-9348-4B17A7D89FA0}">
      <dsp:nvSpPr>
        <dsp:cNvPr id="0" name=""/>
        <dsp:cNvSpPr/>
      </dsp:nvSpPr>
      <dsp:spPr>
        <a:xfrm>
          <a:off x="574142" y="235706"/>
          <a:ext cx="1308170" cy="1308170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0268F-5200-4E6A-B09C-210DCC88BAC6}">
      <dsp:nvSpPr>
        <dsp:cNvPr id="0" name=""/>
        <dsp:cNvSpPr/>
      </dsp:nvSpPr>
      <dsp:spPr>
        <a:xfrm>
          <a:off x="2528478" y="0"/>
          <a:ext cx="2453302" cy="392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 agregada </a:t>
          </a:r>
          <a:endParaRPr lang="es-ES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28478" y="1571376"/>
        <a:ext cx="2453302" cy="1571376"/>
      </dsp:txXfrm>
    </dsp:sp>
    <dsp:sp modelId="{E5D6C7E4-7ADA-44C4-B4DF-F9FD52D62FAE}">
      <dsp:nvSpPr>
        <dsp:cNvPr id="0" name=""/>
        <dsp:cNvSpPr/>
      </dsp:nvSpPr>
      <dsp:spPr>
        <a:xfrm>
          <a:off x="3101044" y="235706"/>
          <a:ext cx="1308170" cy="1308170"/>
        </a:xfrm>
        <a:prstGeom prst="ellipse">
          <a:avLst/>
        </a:prstGeom>
        <a:solidFill>
          <a:schemeClr val="accent5">
            <a:tint val="50000"/>
            <a:hueOff val="-3694485"/>
            <a:satOff val="-6499"/>
            <a:lumOff val="-836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653CDD-3CAB-4F33-996B-ECEE6ECC7837}">
      <dsp:nvSpPr>
        <dsp:cNvPr id="0" name=""/>
        <dsp:cNvSpPr/>
      </dsp:nvSpPr>
      <dsp:spPr>
        <a:xfrm>
          <a:off x="5055379" y="0"/>
          <a:ext cx="2453302" cy="392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Sistema maestra de producción </a:t>
          </a:r>
          <a:endParaRPr lang="es-ES" sz="2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55379" y="1571376"/>
        <a:ext cx="2453302" cy="1571376"/>
      </dsp:txXfrm>
    </dsp:sp>
    <dsp:sp modelId="{FC56FEC4-A95F-41E3-B49D-DE2577141C7E}">
      <dsp:nvSpPr>
        <dsp:cNvPr id="0" name=""/>
        <dsp:cNvSpPr/>
      </dsp:nvSpPr>
      <dsp:spPr>
        <a:xfrm>
          <a:off x="5627945" y="235706"/>
          <a:ext cx="1308170" cy="1308170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8CD1D9-1216-42CE-AD9C-40AF57C91275}">
      <dsp:nvSpPr>
        <dsp:cNvPr id="0" name=""/>
        <dsp:cNvSpPr/>
      </dsp:nvSpPr>
      <dsp:spPr>
        <a:xfrm>
          <a:off x="300410" y="3142752"/>
          <a:ext cx="6909438" cy="589266"/>
        </a:xfrm>
        <a:prstGeom prst="leftRightArrow">
          <a:avLst/>
        </a:prstGeom>
        <a:solidFill>
          <a:srgbClr val="E111C3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50E49-0739-4AE6-9F5B-B5B8A5E0E752}">
      <dsp:nvSpPr>
        <dsp:cNvPr id="0" name=""/>
        <dsp:cNvSpPr/>
      </dsp:nvSpPr>
      <dsp:spPr>
        <a:xfrm>
          <a:off x="6006135" y="2702467"/>
          <a:ext cx="91440" cy="5031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31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511F0-A192-4A2B-8568-BF2AE805FF0E}">
      <dsp:nvSpPr>
        <dsp:cNvPr id="0" name=""/>
        <dsp:cNvSpPr/>
      </dsp:nvSpPr>
      <dsp:spPr>
        <a:xfrm>
          <a:off x="4642670" y="1098555"/>
          <a:ext cx="1409184" cy="505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095"/>
              </a:lnTo>
              <a:lnTo>
                <a:pt x="1409184" y="345095"/>
              </a:lnTo>
              <a:lnTo>
                <a:pt x="1409184" y="50536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D712F-DE48-4462-AC2D-D4EE5343BA18}">
      <dsp:nvSpPr>
        <dsp:cNvPr id="0" name=""/>
        <dsp:cNvSpPr/>
      </dsp:nvSpPr>
      <dsp:spPr>
        <a:xfrm>
          <a:off x="2880185" y="2702467"/>
          <a:ext cx="1057223" cy="503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876"/>
              </a:lnTo>
              <a:lnTo>
                <a:pt x="1057223" y="342876"/>
              </a:lnTo>
              <a:lnTo>
                <a:pt x="1057223" y="5031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F4718-13F6-4FA5-9960-BD92EB47F05B}">
      <dsp:nvSpPr>
        <dsp:cNvPr id="0" name=""/>
        <dsp:cNvSpPr/>
      </dsp:nvSpPr>
      <dsp:spPr>
        <a:xfrm>
          <a:off x="1822961" y="2702467"/>
          <a:ext cx="1057223" cy="503142"/>
        </a:xfrm>
        <a:custGeom>
          <a:avLst/>
          <a:gdLst/>
          <a:ahLst/>
          <a:cxnLst/>
          <a:rect l="0" t="0" r="0" b="0"/>
          <a:pathLst>
            <a:path>
              <a:moveTo>
                <a:pt x="1057223" y="0"/>
              </a:moveTo>
              <a:lnTo>
                <a:pt x="1057223" y="342876"/>
              </a:lnTo>
              <a:lnTo>
                <a:pt x="0" y="342876"/>
              </a:lnTo>
              <a:lnTo>
                <a:pt x="0" y="5031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1505F-FB0E-4644-B03C-45A44E57EE42}">
      <dsp:nvSpPr>
        <dsp:cNvPr id="0" name=""/>
        <dsp:cNvSpPr/>
      </dsp:nvSpPr>
      <dsp:spPr>
        <a:xfrm>
          <a:off x="2880185" y="1098555"/>
          <a:ext cx="1762485" cy="505361"/>
        </a:xfrm>
        <a:custGeom>
          <a:avLst/>
          <a:gdLst/>
          <a:ahLst/>
          <a:cxnLst/>
          <a:rect l="0" t="0" r="0" b="0"/>
          <a:pathLst>
            <a:path>
              <a:moveTo>
                <a:pt x="1762485" y="0"/>
              </a:moveTo>
              <a:lnTo>
                <a:pt x="1762485" y="345095"/>
              </a:lnTo>
              <a:lnTo>
                <a:pt x="0" y="345095"/>
              </a:lnTo>
              <a:lnTo>
                <a:pt x="0" y="50536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1F069-69DF-4E88-8347-0F062BABC687}">
      <dsp:nvSpPr>
        <dsp:cNvPr id="0" name=""/>
        <dsp:cNvSpPr/>
      </dsp:nvSpPr>
      <dsp:spPr>
        <a:xfrm>
          <a:off x="3777670" y="4"/>
          <a:ext cx="1730001" cy="10985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13C529-A767-4447-9CFE-3F16A99271D3}">
      <dsp:nvSpPr>
        <dsp:cNvPr id="0" name=""/>
        <dsp:cNvSpPr/>
      </dsp:nvSpPr>
      <dsp:spPr>
        <a:xfrm>
          <a:off x="3969892" y="182615"/>
          <a:ext cx="1730001" cy="109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Estudio Técnico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02067" y="214790"/>
        <a:ext cx="1665651" cy="1034201"/>
      </dsp:txXfrm>
    </dsp:sp>
    <dsp:sp modelId="{ABDB1DCC-931B-4685-9697-3D7A93EE08F1}">
      <dsp:nvSpPr>
        <dsp:cNvPr id="0" name=""/>
        <dsp:cNvSpPr/>
      </dsp:nvSpPr>
      <dsp:spPr>
        <a:xfrm>
          <a:off x="2015184" y="1603916"/>
          <a:ext cx="1730001" cy="10985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7B6AE6-7E0C-432C-B72D-28E5FE8C787E}">
      <dsp:nvSpPr>
        <dsp:cNvPr id="0" name=""/>
        <dsp:cNvSpPr/>
      </dsp:nvSpPr>
      <dsp:spPr>
        <a:xfrm>
          <a:off x="2207406" y="1786528"/>
          <a:ext cx="1730001" cy="109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 emplean las bases </a:t>
          </a:r>
          <a:endParaRPr lang="es-ES" sz="1600" b="1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39581" y="1818703"/>
        <a:ext cx="1665651" cy="1034201"/>
      </dsp:txXfrm>
    </dsp:sp>
    <dsp:sp modelId="{D29885C5-A1D6-44CA-AFE9-1603062FEAC3}">
      <dsp:nvSpPr>
        <dsp:cNvPr id="0" name=""/>
        <dsp:cNvSpPr/>
      </dsp:nvSpPr>
      <dsp:spPr>
        <a:xfrm>
          <a:off x="957961" y="3205610"/>
          <a:ext cx="1730001" cy="10985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1E66C-D7BD-438E-8B9A-632754AB6038}">
      <dsp:nvSpPr>
        <dsp:cNvPr id="0" name=""/>
        <dsp:cNvSpPr/>
      </dsp:nvSpPr>
      <dsp:spPr>
        <a:xfrm>
          <a:off x="1150183" y="3388221"/>
          <a:ext cx="1730001" cy="109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Elaboración de proyectos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82358" y="3420396"/>
        <a:ext cx="1665651" cy="1034201"/>
      </dsp:txXfrm>
    </dsp:sp>
    <dsp:sp modelId="{8650921E-90FC-46DD-8331-A901C160693B}">
      <dsp:nvSpPr>
        <dsp:cNvPr id="0" name=""/>
        <dsp:cNvSpPr/>
      </dsp:nvSpPr>
      <dsp:spPr>
        <a:xfrm>
          <a:off x="3072407" y="3205610"/>
          <a:ext cx="1730001" cy="10985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94E7D3-F7E5-4F7C-A694-BF68E1986288}">
      <dsp:nvSpPr>
        <dsp:cNvPr id="0" name=""/>
        <dsp:cNvSpPr/>
      </dsp:nvSpPr>
      <dsp:spPr>
        <a:xfrm>
          <a:off x="3264630" y="3388221"/>
          <a:ext cx="1730001" cy="109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Parte de un bien o servicio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96805" y="3420396"/>
        <a:ext cx="1665651" cy="1034201"/>
      </dsp:txXfrm>
    </dsp:sp>
    <dsp:sp modelId="{C4C4B491-871C-4E67-9ECC-F59BF075C479}">
      <dsp:nvSpPr>
        <dsp:cNvPr id="0" name=""/>
        <dsp:cNvSpPr/>
      </dsp:nvSpPr>
      <dsp:spPr>
        <a:xfrm>
          <a:off x="5186854" y="1603916"/>
          <a:ext cx="1730001" cy="10985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0A106-F254-48CF-BA97-8B12DD0CC396}">
      <dsp:nvSpPr>
        <dsp:cNvPr id="0" name=""/>
        <dsp:cNvSpPr/>
      </dsp:nvSpPr>
      <dsp:spPr>
        <a:xfrm>
          <a:off x="5379077" y="1786528"/>
          <a:ext cx="1730001" cy="109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Dan paso  a cálculos financieros 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11252" y="1818703"/>
        <a:ext cx="1665651" cy="1034201"/>
      </dsp:txXfrm>
    </dsp:sp>
    <dsp:sp modelId="{04D7D5A4-610D-4C9E-9B6A-533FF87DF61A}">
      <dsp:nvSpPr>
        <dsp:cNvPr id="0" name=""/>
        <dsp:cNvSpPr/>
      </dsp:nvSpPr>
      <dsp:spPr>
        <a:xfrm>
          <a:off x="5186854" y="3205610"/>
          <a:ext cx="1730001" cy="10985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A5A0A-434B-4EC3-8C09-7F9705F8807C}">
      <dsp:nvSpPr>
        <dsp:cNvPr id="0" name=""/>
        <dsp:cNvSpPr/>
      </dsp:nvSpPr>
      <dsp:spPr>
        <a:xfrm>
          <a:off x="5379077" y="3388221"/>
          <a:ext cx="1730001" cy="1098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Suma importancia para solucionar preguntas </a:t>
          </a:r>
          <a:endParaRPr lang="es-E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11252" y="3420396"/>
        <a:ext cx="1665651" cy="1034201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0AE658-B8A7-45D0-97AA-49D368EA7918}">
      <dsp:nvSpPr>
        <dsp:cNvPr id="0" name=""/>
        <dsp:cNvSpPr/>
      </dsp:nvSpPr>
      <dsp:spPr>
        <a:xfrm>
          <a:off x="3596" y="0"/>
          <a:ext cx="4120157" cy="3973679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Planificación de requerimientos de materiales </a:t>
          </a:r>
          <a:endParaRPr lang="es-ES" sz="29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96" y="1589471"/>
        <a:ext cx="4120157" cy="1589471"/>
      </dsp:txXfrm>
    </dsp:sp>
    <dsp:sp modelId="{581BFDF7-7E2C-4594-A940-542B03C8B3CB}">
      <dsp:nvSpPr>
        <dsp:cNvPr id="0" name=""/>
        <dsp:cNvSpPr/>
      </dsp:nvSpPr>
      <dsp:spPr>
        <a:xfrm>
          <a:off x="1402058" y="238420"/>
          <a:ext cx="1323235" cy="1323235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BC0F0F-12D4-4784-8536-3D1BFA79A8DA}">
      <dsp:nvSpPr>
        <dsp:cNvPr id="0" name=""/>
        <dsp:cNvSpPr/>
      </dsp:nvSpPr>
      <dsp:spPr>
        <a:xfrm>
          <a:off x="4247359" y="0"/>
          <a:ext cx="4120157" cy="397367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Programación de la producción </a:t>
          </a:r>
          <a:endParaRPr lang="es-ES" sz="29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47359" y="1589471"/>
        <a:ext cx="4120157" cy="1589471"/>
      </dsp:txXfrm>
    </dsp:sp>
    <dsp:sp modelId="{F94F2740-451F-4164-9D90-FC5F11C22C04}">
      <dsp:nvSpPr>
        <dsp:cNvPr id="0" name=""/>
        <dsp:cNvSpPr/>
      </dsp:nvSpPr>
      <dsp:spPr>
        <a:xfrm>
          <a:off x="5645820" y="238420"/>
          <a:ext cx="1323235" cy="1323235"/>
        </a:xfrm>
        <a:prstGeom prst="ellipse">
          <a:avLst/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CE34EF-4A92-45D4-9937-BA630360A04D}">
      <dsp:nvSpPr>
        <dsp:cNvPr id="0" name=""/>
        <dsp:cNvSpPr/>
      </dsp:nvSpPr>
      <dsp:spPr>
        <a:xfrm>
          <a:off x="334844" y="3178943"/>
          <a:ext cx="7701424" cy="596051"/>
        </a:xfrm>
        <a:prstGeom prst="left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20E8C4-BA0C-4BAE-8996-6EC16A7F40BB}">
      <dsp:nvSpPr>
        <dsp:cNvPr id="0" name=""/>
        <dsp:cNvSpPr/>
      </dsp:nvSpPr>
      <dsp:spPr>
        <a:xfrm>
          <a:off x="2353" y="368341"/>
          <a:ext cx="2361019" cy="236101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9935" tIns="39370" rIns="12993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Dónde?</a:t>
          </a:r>
          <a:endParaRPr lang="es-ES" sz="3100" kern="1200" dirty="0"/>
        </a:p>
      </dsp:txBody>
      <dsp:txXfrm>
        <a:off x="348116" y="714104"/>
        <a:ext cx="1669493" cy="1669493"/>
      </dsp:txXfrm>
    </dsp:sp>
    <dsp:sp modelId="{9DB7FBBB-9C8C-4915-BC2E-5AFE860E707E}">
      <dsp:nvSpPr>
        <dsp:cNvPr id="0" name=""/>
        <dsp:cNvSpPr/>
      </dsp:nvSpPr>
      <dsp:spPr>
        <a:xfrm>
          <a:off x="1891168" y="368341"/>
          <a:ext cx="2361019" cy="2361019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9935" tIns="39370" rIns="12993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Cuándo?</a:t>
          </a:r>
          <a:endParaRPr lang="es-ES" sz="3100" kern="1200" dirty="0"/>
        </a:p>
      </dsp:txBody>
      <dsp:txXfrm>
        <a:off x="2236931" y="714104"/>
        <a:ext cx="1669493" cy="1669493"/>
      </dsp:txXfrm>
    </dsp:sp>
    <dsp:sp modelId="{7CA89545-A5DF-42A1-9180-05283A9EC0FD}">
      <dsp:nvSpPr>
        <dsp:cNvPr id="0" name=""/>
        <dsp:cNvSpPr/>
      </dsp:nvSpPr>
      <dsp:spPr>
        <a:xfrm>
          <a:off x="3779984" y="368341"/>
          <a:ext cx="2361019" cy="2361019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9935" tIns="39370" rIns="12993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Cuanto?</a:t>
          </a:r>
          <a:endParaRPr lang="es-ES" sz="3100" kern="1200" dirty="0"/>
        </a:p>
      </dsp:txBody>
      <dsp:txXfrm>
        <a:off x="4125747" y="714104"/>
        <a:ext cx="1669493" cy="1669493"/>
      </dsp:txXfrm>
    </dsp:sp>
    <dsp:sp modelId="{29400423-7225-466D-A934-2777BC3BBCC0}">
      <dsp:nvSpPr>
        <dsp:cNvPr id="0" name=""/>
        <dsp:cNvSpPr/>
      </dsp:nvSpPr>
      <dsp:spPr>
        <a:xfrm>
          <a:off x="5668800" y="368341"/>
          <a:ext cx="2361019" cy="2361019"/>
        </a:xfrm>
        <a:prstGeom prst="ellipse">
          <a:avLst/>
        </a:prstGeom>
        <a:solidFill>
          <a:schemeClr val="accent4">
            <a:alpha val="50000"/>
            <a:hueOff val="10395692"/>
            <a:satOff val="-47968"/>
            <a:lumOff val="1765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9935" tIns="39370" rIns="12993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/>
            <a:t>Como ?</a:t>
          </a:r>
          <a:endParaRPr lang="es-ES" sz="3100" kern="1200" dirty="0"/>
        </a:p>
      </dsp:txBody>
      <dsp:txXfrm>
        <a:off x="6014563" y="714104"/>
        <a:ext cx="1669493" cy="16694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B19F64-2426-4333-A87B-866CBE4EA6F2}">
      <dsp:nvSpPr>
        <dsp:cNvPr id="0" name=""/>
        <dsp:cNvSpPr/>
      </dsp:nvSpPr>
      <dsp:spPr>
        <a:xfrm>
          <a:off x="0" y="1162396"/>
          <a:ext cx="8644544" cy="1549862"/>
        </a:xfrm>
        <a:prstGeom prst="notchedRightArrow">
          <a:avLst/>
        </a:prstGeom>
        <a:solidFill>
          <a:srgbClr val="E111C3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4EDA0-7F8F-4F11-8E26-6030FF2D1BE2}">
      <dsp:nvSpPr>
        <dsp:cNvPr id="0" name=""/>
        <dsp:cNvSpPr/>
      </dsp:nvSpPr>
      <dsp:spPr>
        <a:xfrm>
          <a:off x="3798" y="0"/>
          <a:ext cx="2507255" cy="1549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Calidad del trabajo </a:t>
          </a:r>
          <a:endParaRPr lang="es-ES" sz="2600" kern="1200" dirty="0"/>
        </a:p>
      </dsp:txBody>
      <dsp:txXfrm>
        <a:off x="3798" y="0"/>
        <a:ext cx="2507255" cy="1549862"/>
      </dsp:txXfrm>
    </dsp:sp>
    <dsp:sp modelId="{9F6CAD11-C747-4AD9-B789-8DDB19930E3A}">
      <dsp:nvSpPr>
        <dsp:cNvPr id="0" name=""/>
        <dsp:cNvSpPr/>
      </dsp:nvSpPr>
      <dsp:spPr>
        <a:xfrm>
          <a:off x="1063693" y="1743594"/>
          <a:ext cx="387465" cy="38746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3E52A-7FE5-45EB-A5CA-94D1905472CA}">
      <dsp:nvSpPr>
        <dsp:cNvPr id="0" name=""/>
        <dsp:cNvSpPr/>
      </dsp:nvSpPr>
      <dsp:spPr>
        <a:xfrm>
          <a:off x="2636417" y="2324793"/>
          <a:ext cx="2507255" cy="1549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Exigencias y normas </a:t>
          </a:r>
          <a:endParaRPr lang="es-ES" sz="2600" kern="1200" dirty="0"/>
        </a:p>
      </dsp:txBody>
      <dsp:txXfrm>
        <a:off x="2636417" y="2324793"/>
        <a:ext cx="2507255" cy="1549862"/>
      </dsp:txXfrm>
    </dsp:sp>
    <dsp:sp modelId="{204B2816-0886-435E-8BF9-553E62F0CF47}">
      <dsp:nvSpPr>
        <dsp:cNvPr id="0" name=""/>
        <dsp:cNvSpPr/>
      </dsp:nvSpPr>
      <dsp:spPr>
        <a:xfrm>
          <a:off x="3696312" y="1743594"/>
          <a:ext cx="387465" cy="387465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1911C7-D9DE-4224-B727-35A564EC87FA}">
      <dsp:nvSpPr>
        <dsp:cNvPr id="0" name=""/>
        <dsp:cNvSpPr/>
      </dsp:nvSpPr>
      <dsp:spPr>
        <a:xfrm>
          <a:off x="5269035" y="0"/>
          <a:ext cx="2507255" cy="1549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Procedimientos ya establecidos </a:t>
          </a:r>
          <a:endParaRPr lang="es-ES" sz="2600" kern="1200" dirty="0"/>
        </a:p>
      </dsp:txBody>
      <dsp:txXfrm>
        <a:off x="5269035" y="0"/>
        <a:ext cx="2507255" cy="1549862"/>
      </dsp:txXfrm>
    </dsp:sp>
    <dsp:sp modelId="{0041D2CF-A9BF-49B3-8BE9-4134CFB22A83}">
      <dsp:nvSpPr>
        <dsp:cNvPr id="0" name=""/>
        <dsp:cNvSpPr/>
      </dsp:nvSpPr>
      <dsp:spPr>
        <a:xfrm>
          <a:off x="6328930" y="1743594"/>
          <a:ext cx="387465" cy="387465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905A3-F3D5-439C-A7EA-9F583065EFBC}">
      <dsp:nvSpPr>
        <dsp:cNvPr id="0" name=""/>
        <dsp:cNvSpPr/>
      </dsp:nvSpPr>
      <dsp:spPr>
        <a:xfrm>
          <a:off x="1630336" y="161050"/>
          <a:ext cx="3804102" cy="35348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Descriptivas</a:t>
          </a:r>
          <a:r>
            <a:rPr lang="es-ES" sz="1200" b="1" kern="1200" dirty="0" smtClean="0"/>
            <a:t> </a:t>
          </a:r>
          <a:endParaRPr lang="es-ES" sz="1200" b="1" kern="1200" dirty="0"/>
        </a:p>
      </dsp:txBody>
      <dsp:txXfrm>
        <a:off x="2187434" y="678716"/>
        <a:ext cx="2689906" cy="2499510"/>
      </dsp:txXfrm>
    </dsp:sp>
    <dsp:sp modelId="{83A0FC42-8808-4B58-A7F2-221857B8EBD3}">
      <dsp:nvSpPr>
        <dsp:cNvPr id="0" name=""/>
        <dsp:cNvSpPr/>
      </dsp:nvSpPr>
      <dsp:spPr>
        <a:xfrm>
          <a:off x="3781876" y="0"/>
          <a:ext cx="393133" cy="39312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38C854-30C1-4785-B2CD-052D2B4587DC}">
      <dsp:nvSpPr>
        <dsp:cNvPr id="0" name=""/>
        <dsp:cNvSpPr/>
      </dsp:nvSpPr>
      <dsp:spPr>
        <a:xfrm>
          <a:off x="2850977" y="3433257"/>
          <a:ext cx="284660" cy="284934"/>
        </a:xfrm>
        <a:prstGeom prst="ellipse">
          <a:avLst/>
        </a:prstGeom>
        <a:gradFill rotWithShape="0">
          <a:gsLst>
            <a:gs pos="0">
              <a:schemeClr val="accent3">
                <a:hueOff val="225883"/>
                <a:satOff val="8333"/>
                <a:lumOff val="-122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"/>
                <a:satOff val="8333"/>
                <a:lumOff val="-122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"/>
                <a:satOff val="8333"/>
                <a:lumOff val="-122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FC823F-8261-4CC5-8807-D01B6D5665D3}">
      <dsp:nvSpPr>
        <dsp:cNvPr id="0" name=""/>
        <dsp:cNvSpPr/>
      </dsp:nvSpPr>
      <dsp:spPr>
        <a:xfrm>
          <a:off x="5527312" y="1595634"/>
          <a:ext cx="284660" cy="284934"/>
        </a:xfrm>
        <a:prstGeom prst="ellipse">
          <a:avLst/>
        </a:prstGeom>
        <a:gradFill rotWithShape="0">
          <a:gsLst>
            <a:gs pos="0">
              <a:schemeClr val="accent3">
                <a:hueOff val="451767"/>
                <a:satOff val="16667"/>
                <a:lumOff val="-2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451767"/>
                <a:satOff val="16667"/>
                <a:lumOff val="-2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451767"/>
                <a:satOff val="16667"/>
                <a:lumOff val="-2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B29102-E71A-4140-B4D4-95ADAD52EB13}">
      <dsp:nvSpPr>
        <dsp:cNvPr id="0" name=""/>
        <dsp:cNvSpPr/>
      </dsp:nvSpPr>
      <dsp:spPr>
        <a:xfrm>
          <a:off x="4165149" y="3736361"/>
          <a:ext cx="393133" cy="393127"/>
        </a:xfrm>
        <a:prstGeom prst="ellipse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0450EA-1E9D-40E6-B9EA-F6EAF32B6F9D}">
      <dsp:nvSpPr>
        <dsp:cNvPr id="0" name=""/>
        <dsp:cNvSpPr/>
      </dsp:nvSpPr>
      <dsp:spPr>
        <a:xfrm>
          <a:off x="2931839" y="558719"/>
          <a:ext cx="284660" cy="284934"/>
        </a:xfrm>
        <a:prstGeom prst="ellipse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AF26BA-5EDB-4DC0-B5BF-97AB0328DC1D}">
      <dsp:nvSpPr>
        <dsp:cNvPr id="0" name=""/>
        <dsp:cNvSpPr/>
      </dsp:nvSpPr>
      <dsp:spPr>
        <a:xfrm>
          <a:off x="2034468" y="2188629"/>
          <a:ext cx="284660" cy="284934"/>
        </a:xfrm>
        <a:prstGeom prst="ellipse">
          <a:avLst/>
        </a:prstGeom>
        <a:gradFill rotWithShape="0">
          <a:gsLst>
            <a:gs pos="0">
              <a:schemeClr val="accent3">
                <a:hueOff val="1129416"/>
                <a:satOff val="41667"/>
                <a:lumOff val="-61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129416"/>
                <a:satOff val="41667"/>
                <a:lumOff val="-61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129416"/>
                <a:satOff val="41667"/>
                <a:lumOff val="-61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158FD4-386D-403E-8E8F-CFD9AFC378D9}">
      <dsp:nvSpPr>
        <dsp:cNvPr id="0" name=""/>
        <dsp:cNvSpPr/>
      </dsp:nvSpPr>
      <dsp:spPr>
        <a:xfrm>
          <a:off x="660471" y="799056"/>
          <a:ext cx="1437108" cy="1436649"/>
        </a:xfrm>
        <a:prstGeom prst="ellipse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b="1" kern="1200" smtClean="0">
              <a:latin typeface="Arial" panose="020B0604020202020204" pitchFamily="34" charset="0"/>
              <a:cs typeface="Arial" panose="020B0604020202020204" pitchFamily="34" charset="0"/>
            </a:rPr>
            <a:t>Hace referencia al mismo en particular </a:t>
          </a:r>
          <a:endParaRPr lang="es-E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0931" y="1009448"/>
        <a:ext cx="1016188" cy="1015865"/>
      </dsp:txXfrm>
    </dsp:sp>
    <dsp:sp modelId="{4C2621C4-F2BE-4270-A757-E355A53D051F}">
      <dsp:nvSpPr>
        <dsp:cNvPr id="0" name=""/>
        <dsp:cNvSpPr/>
      </dsp:nvSpPr>
      <dsp:spPr>
        <a:xfrm>
          <a:off x="3384140" y="571108"/>
          <a:ext cx="393133" cy="393127"/>
        </a:xfrm>
        <a:prstGeom prst="ellipse">
          <a:avLst/>
        </a:prstGeom>
        <a:gradFill rotWithShape="0">
          <a:gsLst>
            <a:gs pos="0">
              <a:schemeClr val="accent3">
                <a:hueOff val="1581183"/>
                <a:satOff val="58333"/>
                <a:lumOff val="-857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581183"/>
                <a:satOff val="58333"/>
                <a:lumOff val="-857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581183"/>
                <a:satOff val="58333"/>
                <a:lumOff val="-857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DD562D-2172-4DBD-9102-48CA3E68EB8C}">
      <dsp:nvSpPr>
        <dsp:cNvPr id="0" name=""/>
        <dsp:cNvSpPr/>
      </dsp:nvSpPr>
      <dsp:spPr>
        <a:xfrm>
          <a:off x="795241" y="2656913"/>
          <a:ext cx="710665" cy="710685"/>
        </a:xfrm>
        <a:prstGeom prst="ellipse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C60251-2D94-4BBF-9BB4-5981F0E98679}">
      <dsp:nvSpPr>
        <dsp:cNvPr id="0" name=""/>
        <dsp:cNvSpPr/>
      </dsp:nvSpPr>
      <dsp:spPr>
        <a:xfrm>
          <a:off x="5289936" y="123058"/>
          <a:ext cx="2181401" cy="1436649"/>
        </a:xfrm>
        <a:prstGeom prst="ellipse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smtClean="0">
              <a:latin typeface="Arial" panose="020B0604020202020204" pitchFamily="34" charset="0"/>
              <a:cs typeface="Arial" panose="020B0604020202020204" pitchFamily="34" charset="0"/>
            </a:rPr>
            <a:t>Características del bien o servicio</a:t>
          </a:r>
          <a:endParaRPr lang="es-ES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09395" y="333450"/>
        <a:ext cx="1542483" cy="1015865"/>
      </dsp:txXfrm>
    </dsp:sp>
    <dsp:sp modelId="{3FFCF1D3-585F-4DA1-BDDB-A11F5288113D}">
      <dsp:nvSpPr>
        <dsp:cNvPr id="0" name=""/>
        <dsp:cNvSpPr/>
      </dsp:nvSpPr>
      <dsp:spPr>
        <a:xfrm>
          <a:off x="5021103" y="1114962"/>
          <a:ext cx="393133" cy="393127"/>
        </a:xfrm>
        <a:prstGeom prst="ellipse">
          <a:avLst/>
        </a:prstGeom>
        <a:gradFill rotWithShape="0">
          <a:gsLst>
            <a:gs pos="0">
              <a:schemeClr val="accent3">
                <a:hueOff val="2258833"/>
                <a:satOff val="83333"/>
                <a:lumOff val="-122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258833"/>
                <a:satOff val="83333"/>
                <a:lumOff val="-122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258833"/>
                <a:satOff val="83333"/>
                <a:lumOff val="-122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1416CD-2CF4-48AC-BE44-095AD0CD3CD8}">
      <dsp:nvSpPr>
        <dsp:cNvPr id="0" name=""/>
        <dsp:cNvSpPr/>
      </dsp:nvSpPr>
      <dsp:spPr>
        <a:xfrm>
          <a:off x="525044" y="3502632"/>
          <a:ext cx="284660" cy="284934"/>
        </a:xfrm>
        <a:prstGeom prst="ellipse">
          <a:avLst/>
        </a:prstGeom>
        <a:gradFill rotWithShape="0">
          <a:gsLst>
            <a:gs pos="0">
              <a:schemeClr val="accent3">
                <a:hueOff val="2484716"/>
                <a:satOff val="91667"/>
                <a:lumOff val="-134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484716"/>
                <a:satOff val="91667"/>
                <a:lumOff val="-134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484716"/>
                <a:satOff val="91667"/>
                <a:lumOff val="-134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C6EC6D-87B4-4CE3-ACBB-ABE1D5B18642}">
      <dsp:nvSpPr>
        <dsp:cNvPr id="0" name=""/>
        <dsp:cNvSpPr/>
      </dsp:nvSpPr>
      <dsp:spPr>
        <a:xfrm>
          <a:off x="3363761" y="3097116"/>
          <a:ext cx="284660" cy="284934"/>
        </a:xfrm>
        <a:prstGeom prst="ellipse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B1DAF-BC7D-4829-B607-31E71A0D027B}">
      <dsp:nvSpPr>
        <dsp:cNvPr id="0" name=""/>
        <dsp:cNvSpPr/>
      </dsp:nvSpPr>
      <dsp:spPr>
        <a:xfrm>
          <a:off x="1407325" y="229136"/>
          <a:ext cx="4326721" cy="4326628"/>
        </a:xfrm>
        <a:prstGeom prst="ellipse">
          <a:avLst/>
        </a:prstGeom>
        <a:solidFill>
          <a:srgbClr val="E111C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Rendimiento y funcionales </a:t>
          </a:r>
          <a:endParaRPr lang="es-ES" sz="2400" b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40959" y="862756"/>
        <a:ext cx="3059453" cy="3059388"/>
      </dsp:txXfrm>
    </dsp:sp>
    <dsp:sp modelId="{9CC4BF54-1F29-4F08-B510-D9CD98241DBE}">
      <dsp:nvSpPr>
        <dsp:cNvPr id="0" name=""/>
        <dsp:cNvSpPr/>
      </dsp:nvSpPr>
      <dsp:spPr>
        <a:xfrm>
          <a:off x="3876059" y="32012"/>
          <a:ext cx="481193" cy="4811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5C7766-6D89-4164-81BB-7B2A4E29341F}">
      <dsp:nvSpPr>
        <dsp:cNvPr id="0" name=""/>
        <dsp:cNvSpPr/>
      </dsp:nvSpPr>
      <dsp:spPr>
        <a:xfrm>
          <a:off x="2736643" y="4234300"/>
          <a:ext cx="348422" cy="348758"/>
        </a:xfrm>
        <a:prstGeom prst="ellipse">
          <a:avLst/>
        </a:prstGeom>
        <a:solidFill>
          <a:schemeClr val="accent4">
            <a:hueOff val="866308"/>
            <a:satOff val="-3997"/>
            <a:lumOff val="1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40B85D-52C4-4CCC-A989-84454806C387}">
      <dsp:nvSpPr>
        <dsp:cNvPr id="0" name=""/>
        <dsp:cNvSpPr/>
      </dsp:nvSpPr>
      <dsp:spPr>
        <a:xfrm>
          <a:off x="6012463" y="1985060"/>
          <a:ext cx="348422" cy="348758"/>
        </a:xfrm>
        <a:prstGeom prst="ellipse">
          <a:avLst/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ECA68-3C26-4855-ADBA-59DCE99EEC39}">
      <dsp:nvSpPr>
        <dsp:cNvPr id="0" name=""/>
        <dsp:cNvSpPr/>
      </dsp:nvSpPr>
      <dsp:spPr>
        <a:xfrm>
          <a:off x="4345183" y="4605298"/>
          <a:ext cx="481193" cy="481185"/>
        </a:xfrm>
        <a:prstGeom prst="ellipse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219FB-11CA-4098-9E9A-740209B96C03}">
      <dsp:nvSpPr>
        <dsp:cNvPr id="0" name=""/>
        <dsp:cNvSpPr/>
      </dsp:nvSpPr>
      <dsp:spPr>
        <a:xfrm>
          <a:off x="2835618" y="715882"/>
          <a:ext cx="348422" cy="348758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06EDD0-2350-4E93-8C9A-CF8F82D70CDC}">
      <dsp:nvSpPr>
        <dsp:cNvPr id="0" name=""/>
        <dsp:cNvSpPr/>
      </dsp:nvSpPr>
      <dsp:spPr>
        <a:xfrm>
          <a:off x="1737241" y="2710882"/>
          <a:ext cx="348422" cy="348758"/>
        </a:xfrm>
        <a:prstGeom prst="ellipse">
          <a:avLst/>
        </a:prstGeom>
        <a:solidFill>
          <a:schemeClr val="accent4">
            <a:hueOff val="4331538"/>
            <a:satOff val="-19987"/>
            <a:lumOff val="7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A9DB41-4306-4686-A1E1-8D4D5A235000}">
      <dsp:nvSpPr>
        <dsp:cNvPr id="0" name=""/>
        <dsp:cNvSpPr/>
      </dsp:nvSpPr>
      <dsp:spPr>
        <a:xfrm>
          <a:off x="55476" y="1010052"/>
          <a:ext cx="1759012" cy="1758450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Rendimiento  de las especificaciones descriptivas </a:t>
          </a:r>
          <a:endParaRPr lang="es-ES" sz="14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3077" y="1267571"/>
        <a:ext cx="1243810" cy="1243412"/>
      </dsp:txXfrm>
    </dsp:sp>
    <dsp:sp modelId="{D76410CC-0686-4953-A5FA-876AB25A4BDB}">
      <dsp:nvSpPr>
        <dsp:cNvPr id="0" name=""/>
        <dsp:cNvSpPr/>
      </dsp:nvSpPr>
      <dsp:spPr>
        <a:xfrm>
          <a:off x="3389232" y="731045"/>
          <a:ext cx="481193" cy="481185"/>
        </a:xfrm>
        <a:prstGeom prst="ellipse">
          <a:avLst/>
        </a:prstGeom>
        <a:solidFill>
          <a:schemeClr val="accent4">
            <a:hueOff val="6064154"/>
            <a:satOff val="-27981"/>
            <a:lumOff val="10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4461E-F2AD-421F-92A1-40ECECDC31D2}">
      <dsp:nvSpPr>
        <dsp:cNvPr id="0" name=""/>
        <dsp:cNvSpPr/>
      </dsp:nvSpPr>
      <dsp:spPr>
        <a:xfrm>
          <a:off x="220434" y="3284059"/>
          <a:ext cx="869850" cy="869874"/>
        </a:xfrm>
        <a:prstGeom prst="ellips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F7340-6A90-49A0-899A-75DF60D79EE3}">
      <dsp:nvSpPr>
        <dsp:cNvPr id="0" name=""/>
        <dsp:cNvSpPr/>
      </dsp:nvSpPr>
      <dsp:spPr>
        <a:xfrm>
          <a:off x="5956849" y="203420"/>
          <a:ext cx="2200155" cy="1758450"/>
        </a:xfrm>
        <a:prstGeom prst="ellipse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Funcionalidad del bien o servicio</a:t>
          </a:r>
          <a:endParaRPr lang="es-ES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79054" y="460939"/>
        <a:ext cx="1555745" cy="1243412"/>
      </dsp:txXfrm>
    </dsp:sp>
    <dsp:sp modelId="{927A1231-40C8-4938-8F99-4FDABC04CF3E}">
      <dsp:nvSpPr>
        <dsp:cNvPr id="0" name=""/>
        <dsp:cNvSpPr/>
      </dsp:nvSpPr>
      <dsp:spPr>
        <a:xfrm>
          <a:off x="5392866" y="1396719"/>
          <a:ext cx="481193" cy="481185"/>
        </a:xfrm>
        <a:prstGeom prst="ellipse">
          <a:avLst/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2D884C-33E8-4DC7-8AC1-80C3BC808EDE}">
      <dsp:nvSpPr>
        <dsp:cNvPr id="0" name=""/>
        <dsp:cNvSpPr/>
      </dsp:nvSpPr>
      <dsp:spPr>
        <a:xfrm>
          <a:off x="-110285" y="4319215"/>
          <a:ext cx="348422" cy="348758"/>
        </a:xfrm>
        <a:prstGeom prst="ellipse">
          <a:avLst/>
        </a:prstGeom>
        <a:solidFill>
          <a:schemeClr val="accent4">
            <a:hueOff val="9529384"/>
            <a:satOff val="-43971"/>
            <a:lumOff val="1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83872E-86FF-4294-A36D-D068D33DD1FC}">
      <dsp:nvSpPr>
        <dsp:cNvPr id="0" name=""/>
        <dsp:cNvSpPr/>
      </dsp:nvSpPr>
      <dsp:spPr>
        <a:xfrm>
          <a:off x="3364287" y="3822866"/>
          <a:ext cx="348422" cy="348758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4370B-0C40-4628-8CDC-4ADBE711A332}">
      <dsp:nvSpPr>
        <dsp:cNvPr id="0" name=""/>
        <dsp:cNvSpPr/>
      </dsp:nvSpPr>
      <dsp:spPr>
        <a:xfrm>
          <a:off x="3256603" y="0"/>
          <a:ext cx="2295875" cy="229622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FC3207-CE3F-4260-A375-D466BBEC0504}">
      <dsp:nvSpPr>
        <dsp:cNvPr id="0" name=""/>
        <dsp:cNvSpPr/>
      </dsp:nvSpPr>
      <dsp:spPr>
        <a:xfrm>
          <a:off x="3764067" y="829006"/>
          <a:ext cx="1275773" cy="637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Arial" panose="020B0604020202020204" pitchFamily="34" charset="0"/>
              <a:cs typeface="Arial" panose="020B0604020202020204" pitchFamily="34" charset="0"/>
            </a:rPr>
            <a:t>Se debe de elaborar una metodología </a:t>
          </a:r>
          <a:endParaRPr lang="es-ES" sz="1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4067" y="829006"/>
        <a:ext cx="1275773" cy="637734"/>
      </dsp:txXfrm>
    </dsp:sp>
    <dsp:sp modelId="{F91C99DC-6CEE-41F5-8152-A3276065C2A3}">
      <dsp:nvSpPr>
        <dsp:cNvPr id="0" name=""/>
        <dsp:cNvSpPr/>
      </dsp:nvSpPr>
      <dsp:spPr>
        <a:xfrm>
          <a:off x="2618932" y="1319351"/>
          <a:ext cx="2295875" cy="229622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18860D-4E0E-4A73-A507-ED93790DDA7C}">
      <dsp:nvSpPr>
        <dsp:cNvPr id="0" name=""/>
        <dsp:cNvSpPr/>
      </dsp:nvSpPr>
      <dsp:spPr>
        <a:xfrm>
          <a:off x="3128983" y="2155989"/>
          <a:ext cx="1275773" cy="637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Para que el mercado permita detectarlas </a:t>
          </a:r>
          <a:endParaRPr lang="es-ES" sz="1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28983" y="2155989"/>
        <a:ext cx="1275773" cy="637734"/>
      </dsp:txXfrm>
    </dsp:sp>
    <dsp:sp modelId="{A4970334-15E0-4D0D-B414-FAB73566B251}">
      <dsp:nvSpPr>
        <dsp:cNvPr id="0" name=""/>
        <dsp:cNvSpPr/>
      </dsp:nvSpPr>
      <dsp:spPr>
        <a:xfrm>
          <a:off x="3420009" y="2796585"/>
          <a:ext cx="1972512" cy="197330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5E79FC-2928-4648-98BC-856F9B6E93F4}">
      <dsp:nvSpPr>
        <dsp:cNvPr id="0" name=""/>
        <dsp:cNvSpPr/>
      </dsp:nvSpPr>
      <dsp:spPr>
        <a:xfrm>
          <a:off x="3767085" y="3484880"/>
          <a:ext cx="1275773" cy="637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Contenido fácil de identificar </a:t>
          </a:r>
          <a:endParaRPr lang="es-ES" sz="1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67085" y="3484880"/>
        <a:ext cx="1275773" cy="637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901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6761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34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248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28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88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612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611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4993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021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386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68FDF-A103-4FA8-B110-F8343AB9056B}" type="datetimeFigureOut">
              <a:rPr lang="es-MX" smtClean="0"/>
              <a:t>26/09/2019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02B20-3D00-4EB4-9F2E-D291535B57D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532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17.jpeg"/><Relationship Id="rId5" Type="http://schemas.openxmlformats.org/officeDocument/2006/relationships/diagramLayout" Target="../diagrams/layout6.xml"/><Relationship Id="rId10" Type="http://schemas.openxmlformats.org/officeDocument/2006/relationships/image" Target="../media/image16.jpeg"/><Relationship Id="rId4" Type="http://schemas.openxmlformats.org/officeDocument/2006/relationships/diagramData" Target="../diagrams/data6.xml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20.png"/><Relationship Id="rId5" Type="http://schemas.openxmlformats.org/officeDocument/2006/relationships/diagramLayout" Target="../diagrams/layout7.xml"/><Relationship Id="rId10" Type="http://schemas.openxmlformats.org/officeDocument/2006/relationships/image" Target="../media/image19.jpeg"/><Relationship Id="rId4" Type="http://schemas.openxmlformats.org/officeDocument/2006/relationships/diagramData" Target="../diagrams/data7.xml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image" Target="../media/image23.png"/><Relationship Id="rId5" Type="http://schemas.openxmlformats.org/officeDocument/2006/relationships/diagramLayout" Target="../diagrams/layout8.xml"/><Relationship Id="rId10" Type="http://schemas.openxmlformats.org/officeDocument/2006/relationships/image" Target="../media/image22.jpeg"/><Relationship Id="rId4" Type="http://schemas.openxmlformats.org/officeDocument/2006/relationships/diagramData" Target="../diagrams/data8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10" Type="http://schemas.openxmlformats.org/officeDocument/2006/relationships/image" Target="../media/image25.jpeg"/><Relationship Id="rId4" Type="http://schemas.openxmlformats.org/officeDocument/2006/relationships/diagramData" Target="../diagrams/data9.xml"/><Relationship Id="rId9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image" Target="../media/image28.jpeg"/><Relationship Id="rId5" Type="http://schemas.openxmlformats.org/officeDocument/2006/relationships/diagramLayout" Target="../diagrams/layout10.xml"/><Relationship Id="rId10" Type="http://schemas.openxmlformats.org/officeDocument/2006/relationships/image" Target="../media/image27.jpeg"/><Relationship Id="rId4" Type="http://schemas.openxmlformats.org/officeDocument/2006/relationships/diagramData" Target="../diagrams/data10.xml"/><Relationship Id="rId9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10" Type="http://schemas.openxmlformats.org/officeDocument/2006/relationships/image" Target="../media/image30.jpeg"/><Relationship Id="rId4" Type="http://schemas.openxmlformats.org/officeDocument/2006/relationships/diagramData" Target="../diagrams/data11.xml"/><Relationship Id="rId9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10" Type="http://schemas.openxmlformats.org/officeDocument/2006/relationships/image" Target="../media/image32.jpeg"/><Relationship Id="rId4" Type="http://schemas.openxmlformats.org/officeDocument/2006/relationships/diagramData" Target="../diagrams/data12.xml"/><Relationship Id="rId9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10" Type="http://schemas.openxmlformats.org/officeDocument/2006/relationships/image" Target="../media/image34.jpeg"/><Relationship Id="rId4" Type="http://schemas.openxmlformats.org/officeDocument/2006/relationships/diagramData" Target="../diagrams/data13.xml"/><Relationship Id="rId9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10" Type="http://schemas.openxmlformats.org/officeDocument/2006/relationships/image" Target="../media/image36.jpeg"/><Relationship Id="rId4" Type="http://schemas.openxmlformats.org/officeDocument/2006/relationships/diagramData" Target="../diagrams/data14.xml"/><Relationship Id="rId9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10" Type="http://schemas.openxmlformats.org/officeDocument/2006/relationships/image" Target="../media/image38.png"/><Relationship Id="rId4" Type="http://schemas.openxmlformats.org/officeDocument/2006/relationships/diagramData" Target="../diagrams/data15.xml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10" Type="http://schemas.openxmlformats.org/officeDocument/2006/relationships/image" Target="../media/image40.jpeg"/><Relationship Id="rId4" Type="http://schemas.openxmlformats.org/officeDocument/2006/relationships/diagramData" Target="../diagrams/data16.xml"/><Relationship Id="rId9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10" Type="http://schemas.openxmlformats.org/officeDocument/2006/relationships/image" Target="../media/image42.jpg"/><Relationship Id="rId4" Type="http://schemas.openxmlformats.org/officeDocument/2006/relationships/diagramData" Target="../diagrams/data17.xml"/><Relationship Id="rId9" Type="http://schemas.openxmlformats.org/officeDocument/2006/relationships/image" Target="../media/image41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8.xml"/><Relationship Id="rId7" Type="http://schemas.openxmlformats.org/officeDocument/2006/relationships/image" Target="../media/image2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10" Type="http://schemas.openxmlformats.org/officeDocument/2006/relationships/image" Target="../media/image44.jpeg"/><Relationship Id="rId4" Type="http://schemas.openxmlformats.org/officeDocument/2006/relationships/diagramQuickStyle" Target="../diagrams/quickStyle18.xml"/><Relationship Id="rId9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9.xml"/><Relationship Id="rId11" Type="http://schemas.openxmlformats.org/officeDocument/2006/relationships/image" Target="../media/image47.png"/><Relationship Id="rId5" Type="http://schemas.openxmlformats.org/officeDocument/2006/relationships/diagramLayout" Target="../diagrams/layout19.xml"/><Relationship Id="rId10" Type="http://schemas.openxmlformats.org/officeDocument/2006/relationships/image" Target="../media/image46.jpeg"/><Relationship Id="rId4" Type="http://schemas.openxmlformats.org/officeDocument/2006/relationships/diagramData" Target="../diagrams/data19.xml"/><Relationship Id="rId9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10" Type="http://schemas.openxmlformats.org/officeDocument/2006/relationships/image" Target="../media/image49.jpeg"/><Relationship Id="rId4" Type="http://schemas.openxmlformats.org/officeDocument/2006/relationships/diagramData" Target="../diagrams/data20.xml"/><Relationship Id="rId9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1.xml"/><Relationship Id="rId5" Type="http://schemas.openxmlformats.org/officeDocument/2006/relationships/diagramLayout" Target="../diagrams/layout21.xml"/><Relationship Id="rId10" Type="http://schemas.openxmlformats.org/officeDocument/2006/relationships/image" Target="../media/image51.jpeg"/><Relationship Id="rId4" Type="http://schemas.openxmlformats.org/officeDocument/2006/relationships/diagramData" Target="../diagrams/data21.xml"/><Relationship Id="rId9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2.xml"/><Relationship Id="rId5" Type="http://schemas.openxmlformats.org/officeDocument/2006/relationships/diagramLayout" Target="../diagrams/layout22.xml"/><Relationship Id="rId10" Type="http://schemas.openxmlformats.org/officeDocument/2006/relationships/image" Target="../media/image53.jpeg"/><Relationship Id="rId4" Type="http://schemas.openxmlformats.org/officeDocument/2006/relationships/diagramData" Target="../diagrams/data22.xml"/><Relationship Id="rId9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3.xml"/><Relationship Id="rId5" Type="http://schemas.openxmlformats.org/officeDocument/2006/relationships/diagramLayout" Target="../diagrams/layout23.xml"/><Relationship Id="rId10" Type="http://schemas.openxmlformats.org/officeDocument/2006/relationships/image" Target="../media/image55.jpeg"/><Relationship Id="rId4" Type="http://schemas.openxmlformats.org/officeDocument/2006/relationships/diagramData" Target="../diagrams/data23.xml"/><Relationship Id="rId9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4.xml"/><Relationship Id="rId5" Type="http://schemas.openxmlformats.org/officeDocument/2006/relationships/diagramLayout" Target="../diagrams/layout24.xml"/><Relationship Id="rId10" Type="http://schemas.openxmlformats.org/officeDocument/2006/relationships/image" Target="../media/image57.jpeg"/><Relationship Id="rId4" Type="http://schemas.openxmlformats.org/officeDocument/2006/relationships/diagramData" Target="../diagrams/data24.xml"/><Relationship Id="rId9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5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5.xml"/><Relationship Id="rId11" Type="http://schemas.openxmlformats.org/officeDocument/2006/relationships/image" Target="../media/image60.jpeg"/><Relationship Id="rId5" Type="http://schemas.openxmlformats.org/officeDocument/2006/relationships/diagramLayout" Target="../diagrams/layout25.xml"/><Relationship Id="rId10" Type="http://schemas.openxmlformats.org/officeDocument/2006/relationships/image" Target="../media/image59.jpeg"/><Relationship Id="rId4" Type="http://schemas.openxmlformats.org/officeDocument/2006/relationships/diagramData" Target="../diagrams/data25.xml"/><Relationship Id="rId9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6.xml"/><Relationship Id="rId5" Type="http://schemas.openxmlformats.org/officeDocument/2006/relationships/diagramLayout" Target="../diagrams/layout26.xml"/><Relationship Id="rId4" Type="http://schemas.openxmlformats.org/officeDocument/2006/relationships/diagramData" Target="../diagrams/data26.xml"/><Relationship Id="rId9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7.xml"/><Relationship Id="rId5" Type="http://schemas.openxmlformats.org/officeDocument/2006/relationships/diagramLayout" Target="../diagrams/layout27.xml"/><Relationship Id="rId4" Type="http://schemas.openxmlformats.org/officeDocument/2006/relationships/diagramData" Target="../diagrams/data27.xml"/><Relationship Id="rId9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8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8.xml"/><Relationship Id="rId5" Type="http://schemas.openxmlformats.org/officeDocument/2006/relationships/diagramLayout" Target="../diagrams/layout28.xml"/><Relationship Id="rId4" Type="http://schemas.openxmlformats.org/officeDocument/2006/relationships/diagramData" Target="../diagrams/data28.xml"/><Relationship Id="rId9" Type="http://schemas.openxmlformats.org/officeDocument/2006/relationships/image" Target="../media/image63.jpeg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9.xml"/><Relationship Id="rId5" Type="http://schemas.openxmlformats.org/officeDocument/2006/relationships/diagramLayout" Target="../diagrams/layout29.xml"/><Relationship Id="rId4" Type="http://schemas.openxmlformats.org/officeDocument/2006/relationships/diagramData" Target="../diagrams/data29.xml"/><Relationship Id="rId9" Type="http://schemas.openxmlformats.org/officeDocument/2006/relationships/image" Target="../media/image6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0.xml"/><Relationship Id="rId7" Type="http://schemas.openxmlformats.org/officeDocument/2006/relationships/image" Target="../media/image2.jpe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10" Type="http://schemas.openxmlformats.org/officeDocument/2006/relationships/image" Target="../media/image66.jpeg"/><Relationship Id="rId4" Type="http://schemas.openxmlformats.org/officeDocument/2006/relationships/diagramQuickStyle" Target="../diagrams/quickStyle30.xml"/><Relationship Id="rId9" Type="http://schemas.openxmlformats.org/officeDocument/2006/relationships/image" Target="../media/image65.jpg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1.xml"/><Relationship Id="rId5" Type="http://schemas.openxmlformats.org/officeDocument/2006/relationships/diagramLayout" Target="../diagrams/layout31.xml"/><Relationship Id="rId4" Type="http://schemas.openxmlformats.org/officeDocument/2006/relationships/diagramData" Target="../diagrams/data31.xml"/><Relationship Id="rId9" Type="http://schemas.openxmlformats.org/officeDocument/2006/relationships/image" Target="../media/image67.jpe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2.xml"/><Relationship Id="rId5" Type="http://schemas.openxmlformats.org/officeDocument/2006/relationships/diagramLayout" Target="../diagrams/layout32.xml"/><Relationship Id="rId4" Type="http://schemas.openxmlformats.org/officeDocument/2006/relationships/diagramData" Target="../diagrams/data32.xml"/><Relationship Id="rId9" Type="http://schemas.openxmlformats.org/officeDocument/2006/relationships/image" Target="../media/image68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Relationship Id="rId9" Type="http://schemas.openxmlformats.org/officeDocument/2006/relationships/image" Target="../media/image6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4.xml"/><Relationship Id="rId7" Type="http://schemas.openxmlformats.org/officeDocument/2006/relationships/image" Target="../media/image1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34.xml"/><Relationship Id="rId9" Type="http://schemas.openxmlformats.org/officeDocument/2006/relationships/image" Target="../media/image71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5.xml"/><Relationship Id="rId7" Type="http://schemas.openxmlformats.org/officeDocument/2006/relationships/image" Target="../media/image2.jpe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10" Type="http://schemas.openxmlformats.org/officeDocument/2006/relationships/image" Target="../media/image74.jpeg"/><Relationship Id="rId4" Type="http://schemas.openxmlformats.org/officeDocument/2006/relationships/diagramQuickStyle" Target="../diagrams/quickStyle35.xml"/><Relationship Id="rId9" Type="http://schemas.openxmlformats.org/officeDocument/2006/relationships/image" Target="../media/image73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6.xml"/><Relationship Id="rId7" Type="http://schemas.openxmlformats.org/officeDocument/2006/relationships/image" Target="../media/image2.jpe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Relationship Id="rId9" Type="http://schemas.openxmlformats.org/officeDocument/2006/relationships/image" Target="../media/image75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7.xml"/><Relationship Id="rId7" Type="http://schemas.openxmlformats.org/officeDocument/2006/relationships/image" Target="../media/image2.jpe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10" Type="http://schemas.openxmlformats.org/officeDocument/2006/relationships/image" Target="../media/image77.jpeg"/><Relationship Id="rId4" Type="http://schemas.openxmlformats.org/officeDocument/2006/relationships/diagramQuickStyle" Target="../diagrams/quickStyle37.xml"/><Relationship Id="rId9" Type="http://schemas.openxmlformats.org/officeDocument/2006/relationships/image" Target="../media/image76.png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8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8.xml"/><Relationship Id="rId5" Type="http://schemas.openxmlformats.org/officeDocument/2006/relationships/diagramLayout" Target="../diagrams/layout38.xml"/><Relationship Id="rId4" Type="http://schemas.openxmlformats.org/officeDocument/2006/relationships/diagramData" Target="../diagrams/data38.xml"/><Relationship Id="rId9" Type="http://schemas.openxmlformats.org/officeDocument/2006/relationships/image" Target="../media/image78.jpe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9.xml"/><Relationship Id="rId11" Type="http://schemas.openxmlformats.org/officeDocument/2006/relationships/image" Target="../media/image81.jpeg"/><Relationship Id="rId5" Type="http://schemas.openxmlformats.org/officeDocument/2006/relationships/diagramLayout" Target="../diagrams/layout39.xml"/><Relationship Id="rId10" Type="http://schemas.openxmlformats.org/officeDocument/2006/relationships/image" Target="../media/image80.jpeg"/><Relationship Id="rId4" Type="http://schemas.openxmlformats.org/officeDocument/2006/relationships/diagramData" Target="../diagrams/data39.xml"/><Relationship Id="rId9" Type="http://schemas.openxmlformats.org/officeDocument/2006/relationships/image" Target="../media/image79.jpeg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0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0.xml"/><Relationship Id="rId5" Type="http://schemas.openxmlformats.org/officeDocument/2006/relationships/diagramLayout" Target="../diagrams/layout40.xml"/><Relationship Id="rId10" Type="http://schemas.openxmlformats.org/officeDocument/2006/relationships/image" Target="../media/image83.png"/><Relationship Id="rId4" Type="http://schemas.openxmlformats.org/officeDocument/2006/relationships/diagramData" Target="../diagrams/data40.xml"/><Relationship Id="rId9" Type="http://schemas.openxmlformats.org/officeDocument/2006/relationships/image" Target="../media/image8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g"/><Relationship Id="rId4" Type="http://schemas.openxmlformats.org/officeDocument/2006/relationships/diagramData" Target="../diagrams/data1.xml"/><Relationship Id="rId9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7.jpeg"/><Relationship Id="rId4" Type="http://schemas.openxmlformats.org/officeDocument/2006/relationships/diagramData" Target="../diagrams/data2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image" Target="../media/image9.jpg"/><Relationship Id="rId4" Type="http://schemas.openxmlformats.org/officeDocument/2006/relationships/diagramData" Target="../diagrams/data3.xml"/><Relationship Id="rId9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12.jpeg"/><Relationship Id="rId5" Type="http://schemas.openxmlformats.org/officeDocument/2006/relationships/diagramLayout" Target="../diagrams/layout4.xml"/><Relationship Id="rId10" Type="http://schemas.openxmlformats.org/officeDocument/2006/relationships/image" Target="../media/image11.png"/><Relationship Id="rId4" Type="http://schemas.openxmlformats.org/officeDocument/2006/relationships/diagramData" Target="../diagrams/data4.xm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UNIVERSIDAD AUTÓNOMA DEL ESTADO DE MÉXICO </a:t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CENTRO UNIVERSITARIO UAEM VALLE DE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CHALCO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UA: DESARROLLO EMPRESARIAL </a:t>
            </a: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Unidad III:  ESTUDIO TÉCNICO </a:t>
            </a: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MX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DRA: ESPERANZA COTERA REGALADO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</a:t>
            </a:r>
          </a:p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ELABORADO EN Septiembre </a:t>
            </a:r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2019  </a:t>
            </a:r>
            <a:endParaRPr lang="es-MX" dirty="0">
              <a:noFill/>
            </a:endParaRPr>
          </a:p>
        </p:txBody>
      </p:sp>
      <p:pic>
        <p:nvPicPr>
          <p:cNvPr id="6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98724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-108504" y="14042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651014040"/>
              </p:ext>
            </p:extLst>
          </p:nvPr>
        </p:nvGraphicFramePr>
        <p:xfrm>
          <a:off x="1924628" y="1770334"/>
          <a:ext cx="8032173" cy="3097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1660188" y="449942"/>
            <a:ext cx="9284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Preguntas  que se emplean para solucionar lo que se desea 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Resultado de imagen para pregunta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726" y="4586622"/>
            <a:ext cx="2924529" cy="172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645920" y="6350556"/>
            <a:ext cx="3332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https://creantum.com/wp-content/uploads/2017/11/30-preguntas-poderosas-de-coaching_foto-e1510916223295.png</a:t>
            </a:r>
          </a:p>
        </p:txBody>
      </p:sp>
      <p:pic>
        <p:nvPicPr>
          <p:cNvPr id="4102" name="Picture 6" descr="Resultado de imagen para pregunta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773" y="4544164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412827" y="6328692"/>
            <a:ext cx="29057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https://miro.medium.com/max/1024/0*Cgy2xmaQN_uw4mXZ.jpg</a:t>
            </a:r>
          </a:p>
        </p:txBody>
      </p:sp>
    </p:spTree>
    <p:extLst>
      <p:ext uri="{BB962C8B-B14F-4D97-AF65-F5344CB8AC3E}">
        <p14:creationId xmlns:p14="http://schemas.microsoft.com/office/powerpoint/2010/main" val="24658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3474720" y="1230087"/>
            <a:ext cx="6339840" cy="161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416236" y="440618"/>
            <a:ext cx="7772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Especificaciones técnicas de un proyecto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779004933"/>
              </p:ext>
            </p:extLst>
          </p:nvPr>
        </p:nvGraphicFramePr>
        <p:xfrm>
          <a:off x="2255520" y="2119745"/>
          <a:ext cx="8644544" cy="3874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2" name="Picture 2" descr="Resultado de imagen para calidad de trabaj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702" y="4531104"/>
            <a:ext cx="2694138" cy="182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2031519" y="6406694"/>
            <a:ext cx="412496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https://www.expoknews.com/wp-content/uploads/2016/08/trabajo-1-e1471366429892.jpg</a:t>
            </a:r>
          </a:p>
        </p:txBody>
      </p:sp>
      <p:pic>
        <p:nvPicPr>
          <p:cNvPr id="5124" name="Picture 4" descr="Resultado de imagen para norma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379" y="1738538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5069359" y="3325999"/>
            <a:ext cx="2174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https://programas.cuaed.unam.mx/repositorio/moodle/pluginfile.php/152/mod_resource/content/2/clases-normas/img/derecho-img1.jpg</a:t>
            </a:r>
          </a:p>
        </p:txBody>
      </p:sp>
      <p:pic>
        <p:nvPicPr>
          <p:cNvPr id="5126" name="Picture 6" descr="Resultado de imagen para procedimientos ya establecido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541" y="4558132"/>
            <a:ext cx="1619437" cy="176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7598717" y="6491332"/>
            <a:ext cx="2430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600" dirty="0">
                <a:latin typeface="Arial" panose="020B0604020202020204" pitchFamily="34" charset="0"/>
                <a:cs typeface="Arial" panose="020B0604020202020204" pitchFamily="34" charset="0"/>
              </a:rPr>
              <a:t>https://c8.alamy.com/compes/my3rax/el-procedimiento-establecido-los-iconos-de-estilo-de-dibujos-animados-my3rax.jpg</a:t>
            </a:r>
          </a:p>
        </p:txBody>
      </p:sp>
    </p:spTree>
    <p:extLst>
      <p:ext uri="{BB962C8B-B14F-4D97-AF65-F5344CB8AC3E}">
        <p14:creationId xmlns:p14="http://schemas.microsoft.com/office/powerpoint/2010/main" val="8347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>
                <a:noFill/>
              </a:rPr>
              <a:t>https://c8.alamy.com/compes/my3rax/el-procedimiento-establecido-los-iconos-de-estilo-de-dibujos-animados-my3rax.jpg</a:t>
            </a:r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1889760" y="294064"/>
            <a:ext cx="8371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acuerdo al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artículo </a:t>
            </a: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Elaboración de especificaciones técnicas de la Secretaria de la Función Las especificaciones técnicas  se clasifican en: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394206284"/>
              </p:ext>
            </p:extLst>
          </p:nvPr>
        </p:nvGraphicFramePr>
        <p:xfrm>
          <a:off x="2265218" y="2311951"/>
          <a:ext cx="7996382" cy="41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146" name="Picture 2" descr="Resultado de imagen para caracterÃ­sticas del bien o servici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4514641"/>
            <a:ext cx="1827211" cy="91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caracterÃ­sticas del bien o servici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82" y="2836718"/>
            <a:ext cx="2428336" cy="182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Resultado de imagen para tecnica descriptiva de un producto o servici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042" y="4349674"/>
            <a:ext cx="3380105" cy="169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8141997" y="6001785"/>
            <a:ext cx="3190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https://vilmanunez.com/wp-content/uploads/2018/11/como-hacer-una-propuesta-de-servicios-profesionales.png</a:t>
            </a:r>
          </a:p>
        </p:txBody>
      </p:sp>
    </p:spTree>
    <p:extLst>
      <p:ext uri="{BB962C8B-B14F-4D97-AF65-F5344CB8AC3E}">
        <p14:creationId xmlns:p14="http://schemas.microsoft.com/office/powerpoint/2010/main" val="11682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80847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500904037"/>
              </p:ext>
            </p:extLst>
          </p:nvPr>
        </p:nvGraphicFramePr>
        <p:xfrm>
          <a:off x="2235200" y="1180703"/>
          <a:ext cx="8046720" cy="5118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170" name="Picture 2" descr="Resultado de imagen para funcionalidad del producto o servici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614" y="4095571"/>
            <a:ext cx="3119253" cy="117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480875" y="5268223"/>
            <a:ext cx="21687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https://cdn.palbin.com/images/blog/gallery/ESCRIBIR-PARA-VENDER_-10-CLAVES.png</a:t>
            </a:r>
          </a:p>
        </p:txBody>
      </p:sp>
      <p:pic>
        <p:nvPicPr>
          <p:cNvPr id="7172" name="Picture 4" descr="Resultado de imagen para que es funcion de un product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846" y="332034"/>
            <a:ext cx="2927057" cy="143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1700138" y="1724213"/>
            <a:ext cx="288880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https://mundopymes.org/wp-content/uploads/2017/01/producto-696x341.jpg</a:t>
            </a:r>
          </a:p>
        </p:txBody>
      </p:sp>
      <p:pic>
        <p:nvPicPr>
          <p:cNvPr id="7174" name="Picture 6" descr="Imagen relacionad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539" y="5814286"/>
            <a:ext cx="2273031" cy="96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3276138" y="6661002"/>
            <a:ext cx="1836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https://marketingdesdecero.com/wp-content/uploads/2019/05/tienda-online.png</a:t>
            </a:r>
          </a:p>
        </p:txBody>
      </p:sp>
    </p:spTree>
    <p:extLst>
      <p:ext uri="{BB962C8B-B14F-4D97-AF65-F5344CB8AC3E}">
        <p14:creationId xmlns:p14="http://schemas.microsoft.com/office/powerpoint/2010/main" val="264902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2659743" y="214424"/>
            <a:ext cx="589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Secretaria de la Función Pública</a:t>
            </a:r>
          </a:p>
          <a:p>
            <a:pPr algn="ctr">
              <a:lnSpc>
                <a:spcPct val="150000"/>
              </a:lnSpc>
            </a:pP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Las especificaciones  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988195899"/>
              </p:ext>
            </p:extLst>
          </p:nvPr>
        </p:nvGraphicFramePr>
        <p:xfrm>
          <a:off x="1781133" y="1775068"/>
          <a:ext cx="8171411" cy="4769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194" name="Picture 2" descr="Resultado de imagen para que es metodologi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342" y="23574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8448928" y="7354349"/>
            <a:ext cx="12220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https://www.ecured.cu/images/7/7b/Metodologia.jpg</a:t>
            </a:r>
          </a:p>
        </p:txBody>
      </p:sp>
      <p:pic>
        <p:nvPicPr>
          <p:cNvPr id="8196" name="Picture 4" descr="Resultado de imagen para que es mercad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749" y="2618510"/>
            <a:ext cx="2838982" cy="126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219210" y="3909180"/>
            <a:ext cx="264968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http://www.mercado-ideal.com/images/comprar-vender-internet.jpg</a:t>
            </a:r>
          </a:p>
        </p:txBody>
      </p:sp>
    </p:spTree>
    <p:extLst>
      <p:ext uri="{BB962C8B-B14F-4D97-AF65-F5344CB8AC3E}">
        <p14:creationId xmlns:p14="http://schemas.microsoft.com/office/powerpoint/2010/main" val="29968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2005446" y="381129"/>
            <a:ext cx="7439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Descripción del proceso de producción y prestación del servicio 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137114728"/>
              </p:ext>
            </p:extLst>
          </p:nvPr>
        </p:nvGraphicFramePr>
        <p:xfrm>
          <a:off x="1929950" y="1346200"/>
          <a:ext cx="8473440" cy="416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218" name="Picture 2" descr="Resultado de imagen para proceso productiv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495" y="1657120"/>
            <a:ext cx="2190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364499" y="3619985"/>
            <a:ext cx="1621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https://www.definicionabc.com/wp-content/uploads/2013/12/Proceso-Productivo.jpg</a:t>
            </a:r>
          </a:p>
        </p:txBody>
      </p:sp>
      <p:pic>
        <p:nvPicPr>
          <p:cNvPr id="9220" name="Picture 4" descr="Resultado de imagen para mano de obr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21" y="2051315"/>
            <a:ext cx="2595717" cy="191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624146" y="4021289"/>
            <a:ext cx="2368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https://previews.123rf.com/images/zzoplanet/zzoplanet1705/zzoplanet170500034/78675030-industria-4-0-concepto-de-automatizaci%C3%B3n-de-f%C3%A1brica-cadena-de-producci%C3%B3n-controlada-por-mano-de-obra-calific.jpg</a:t>
            </a:r>
          </a:p>
        </p:txBody>
      </p:sp>
      <p:pic>
        <p:nvPicPr>
          <p:cNvPr id="9224" name="Picture 8" descr="Resultado de imagen para capita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427298" y="5630892"/>
            <a:ext cx="1652905" cy="101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308831" y="6548215"/>
            <a:ext cx="239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http://conceptodefinicion.de/wp-content/uploads/2017/11/Fondo_de_Capital_Riesgo-.jpg</a:t>
            </a:r>
          </a:p>
        </p:txBody>
      </p:sp>
    </p:spTree>
    <p:extLst>
      <p:ext uri="{BB962C8B-B14F-4D97-AF65-F5344CB8AC3E}">
        <p14:creationId xmlns:p14="http://schemas.microsoft.com/office/powerpoint/2010/main" val="3166612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00585792"/>
              </p:ext>
            </p:extLst>
          </p:nvPr>
        </p:nvGraphicFramePr>
        <p:xfrm>
          <a:off x="1534885" y="1287288"/>
          <a:ext cx="8621485" cy="5200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013364" y="382034"/>
            <a:ext cx="6801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de producción </a:t>
            </a:r>
            <a:endParaRPr lang="es-MX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Resultado de imagen para proceso de produccion maquinari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343" y="1800645"/>
            <a:ext cx="2931498" cy="293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9282109" y="4757874"/>
            <a:ext cx="24897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previews.123rf.com/images/macrovector/macrovector1703/macrovector1703</a:t>
            </a:r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0264/74407693-proceso-de-fabricaci%C3%B3n-de-la-producci%C3%B3n-de-la-industria-pesada-con-los-trabajadores-y-la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0-maquinaria-del-eq.jpg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6" name="Picture 6" descr="Resultado de imagen para proceso de produccion dimensione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2024338"/>
            <a:ext cx="2934111" cy="220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413765" y="4318440"/>
            <a:ext cx="259959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https://leanmanufacturing10.com/wp-content/uploads/2018/01/produccion-por-lotes.jpg</a:t>
            </a:r>
          </a:p>
        </p:txBody>
      </p:sp>
    </p:spTree>
    <p:extLst>
      <p:ext uri="{BB962C8B-B14F-4D97-AF65-F5344CB8AC3E}">
        <p14:creationId xmlns:p14="http://schemas.microsoft.com/office/powerpoint/2010/main" val="180358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3291840" y="690880"/>
            <a:ext cx="7437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Etapas del proceso de producción 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830859501"/>
              </p:ext>
            </p:extLst>
          </p:nvPr>
        </p:nvGraphicFramePr>
        <p:xfrm>
          <a:off x="1850571" y="1498913"/>
          <a:ext cx="8878389" cy="4863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266" name="Picture 2" descr="Resultado de imagen para procedimientos tecnic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326" y="1361550"/>
            <a:ext cx="3632154" cy="229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254660" y="3807610"/>
            <a:ext cx="2779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http://aulavirtual-santa-ana.edu.ar/pluginfile.php/1115/course/overviewfiles/Taller-Procedimientos_tecnicos.jpg</a:t>
            </a:r>
          </a:p>
        </p:txBody>
      </p:sp>
      <p:pic>
        <p:nvPicPr>
          <p:cNvPr id="11270" name="Picture 6" descr="Resultado de imagen para procedimientos tecnicos para obtener bienes y servicio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53" y="4555732"/>
            <a:ext cx="3606467" cy="123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1621872" y="5842913"/>
            <a:ext cx="3339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https://www.bbvaopenmind.com/wp-content/uploads/2013/02/BBVA-OpenMind-innovacion-18-La-innovaci%C3%B3n-y-la-econom%C3%ADa-de-los-servicios-Ian-Miles.jpg</a:t>
            </a:r>
          </a:p>
        </p:txBody>
      </p:sp>
    </p:spTree>
    <p:extLst>
      <p:ext uri="{BB962C8B-B14F-4D97-AF65-F5344CB8AC3E}">
        <p14:creationId xmlns:p14="http://schemas.microsoft.com/office/powerpoint/2010/main" val="2016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038330295"/>
              </p:ext>
            </p:extLst>
          </p:nvPr>
        </p:nvGraphicFramePr>
        <p:xfrm>
          <a:off x="1424209" y="924791"/>
          <a:ext cx="9340773" cy="5150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290" name="Picture 2" descr="Resultado de imagen para elementos necesarios para la transformacion de insum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71" y="2154878"/>
            <a:ext cx="3461385" cy="203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8987612" y="7191009"/>
            <a:ext cx="1432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https://economipedia.com/wp-content/uploads/Cadena-de-Suministro.jpg</a:t>
            </a:r>
          </a:p>
        </p:txBody>
      </p:sp>
      <p:pic>
        <p:nvPicPr>
          <p:cNvPr id="12292" name="Picture 4" descr="Resultado de imagen para transformaciÃ³n de insum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427" y="2155153"/>
            <a:ext cx="3270156" cy="196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664303" y="4135357"/>
            <a:ext cx="262128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https://lapaginadesandra.files.wordpress.com/2013/04/4112120460_7328775575.jpg</a:t>
            </a:r>
          </a:p>
        </p:txBody>
      </p:sp>
    </p:spTree>
    <p:extLst>
      <p:ext uri="{BB962C8B-B14F-4D97-AF65-F5344CB8AC3E}">
        <p14:creationId xmlns:p14="http://schemas.microsoft.com/office/powerpoint/2010/main" val="121068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-35592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49163420"/>
              </p:ext>
            </p:extLst>
          </p:nvPr>
        </p:nvGraphicFramePr>
        <p:xfrm>
          <a:off x="2315889" y="642257"/>
          <a:ext cx="7361511" cy="5644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314" name="Picture 2" descr="Resultado de imagen para transformaciones productiva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166" y="1729893"/>
            <a:ext cx="3091813" cy="241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9677401" y="4149745"/>
            <a:ext cx="19412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https://evasicilia.files.wordpress.com/2010/05/proceso_prod.jpg</a:t>
            </a:r>
          </a:p>
        </p:txBody>
      </p:sp>
      <p:pic>
        <p:nvPicPr>
          <p:cNvPr id="13318" name="Picture 6" descr="Resultado de imagen para transformaciones productiva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08" y="1734682"/>
            <a:ext cx="2628688" cy="180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414107" y="3682054"/>
            <a:ext cx="1991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http://m.gastronosfera.com/sites/default/files/styles/cabecera_contenido/public/field/image/imagen_post.jpg?itok=X48Og3hb</a:t>
            </a:r>
          </a:p>
        </p:txBody>
      </p:sp>
    </p:spTree>
    <p:extLst>
      <p:ext uri="{BB962C8B-B14F-4D97-AF65-F5344CB8AC3E}">
        <p14:creationId xmlns:p14="http://schemas.microsoft.com/office/powerpoint/2010/main" val="23209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18047" y="382035"/>
            <a:ext cx="93684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IDENTIFICACION DEL CURSO DE DESARROLLO EMPRESARIAL </a:t>
            </a:r>
            <a:endParaRPr lang="es-MX" sz="2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21872" y="1764023"/>
            <a:ext cx="1025790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Nombre de la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UA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Estudio  Técnico </a:t>
            </a:r>
            <a:endParaRPr lang="es-MX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Área de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docencia: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Complementaria </a:t>
            </a:r>
          </a:p>
          <a:p>
            <a:pPr algn="just">
              <a:lnSpc>
                <a:spcPct val="150000"/>
              </a:lnSpc>
            </a:pP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Clave</a:t>
            </a: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L30098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Horas de Teoría: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Horas de Práctica: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Carácter de la Unidad de Aprendizaje: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Obligatoria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Núcleo de formación: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Integral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Espacios donde se imparte: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CU UAEM Valle de Chalco</a:t>
            </a:r>
          </a:p>
          <a:p>
            <a:pPr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67579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145741591"/>
              </p:ext>
            </p:extLst>
          </p:nvPr>
        </p:nvGraphicFramePr>
        <p:xfrm>
          <a:off x="2286001" y="631371"/>
          <a:ext cx="7508240" cy="5931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338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37" y="1864221"/>
            <a:ext cx="3168120" cy="198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720371" y="3920933"/>
            <a:ext cx="2174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https://s3.amazonaws.com/uploads.hotmart.com/blog/2018/01/BLOG_como-atraer-clientes-para-tu-negocio-670x419.png</a:t>
            </a:r>
          </a:p>
        </p:txBody>
      </p:sp>
      <p:pic>
        <p:nvPicPr>
          <p:cNvPr id="14342" name="Picture 6" descr="Imagen relacionad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005" y="139698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9165634" y="3945141"/>
            <a:ext cx="268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https://prestamarketing.com/351-home_default/modulo-limitar-el-numero-maximo-de-productos-por-pedido-prestashop.jpg</a:t>
            </a:r>
          </a:p>
        </p:txBody>
      </p:sp>
    </p:spTree>
    <p:extLst>
      <p:ext uri="{BB962C8B-B14F-4D97-AF65-F5344CB8AC3E}">
        <p14:creationId xmlns:p14="http://schemas.microsoft.com/office/powerpoint/2010/main" val="42473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05222474"/>
              </p:ext>
            </p:extLst>
          </p:nvPr>
        </p:nvGraphicFramePr>
        <p:xfrm>
          <a:off x="2223655" y="1264920"/>
          <a:ext cx="7855527" cy="513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5362" name="Picture 2" descr="Resultado de imagen para retroalimentac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07" y="1738774"/>
            <a:ext cx="3235962" cy="208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886625" y="3881120"/>
            <a:ext cx="3014815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http://www.fod.ac.cr/competencias21/images/Recursos/imagenes/img06.jpg</a:t>
            </a:r>
          </a:p>
        </p:txBody>
      </p:sp>
      <p:pic>
        <p:nvPicPr>
          <p:cNvPr id="15364" name="Picture 4" descr="Resultado de imagen para eficaci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444" y="1911968"/>
            <a:ext cx="2911476" cy="15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830317" y="3429000"/>
            <a:ext cx="219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http://www.tempotel.es/wp-content/uploads/2015/10/prod_entreprneur-570x297.jpg</a:t>
            </a:r>
          </a:p>
        </p:txBody>
      </p:sp>
    </p:spTree>
    <p:extLst>
      <p:ext uri="{BB962C8B-B14F-4D97-AF65-F5344CB8AC3E}">
        <p14:creationId xmlns:p14="http://schemas.microsoft.com/office/powerpoint/2010/main" val="3420501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4843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1876990" y="301797"/>
            <a:ext cx="9156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Determinación de la capacidad de producción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586816695"/>
              </p:ext>
            </p:extLst>
          </p:nvPr>
        </p:nvGraphicFramePr>
        <p:xfrm>
          <a:off x="2496093" y="1914465"/>
          <a:ext cx="6580447" cy="3980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786" y="2355272"/>
            <a:ext cx="2857500" cy="139065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998527" y="3904786"/>
            <a:ext cx="18650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https://tse3.mm.bing.net/th?id=OIP.Cbprb_dCxF0Lm4GyP2xNhwHaDn&amp;w=300&amp;h=146&amp;c=7&amp;o=5&amp;pid=1.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14" y="2483467"/>
            <a:ext cx="3121152" cy="156057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17191" y="4043991"/>
            <a:ext cx="27983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https://4.bp.blogspot.com/-Qxq7Ga5eOzw/VyF1Bgb7WwI/AAAAAAAAAJ0/IDbJoXJDTi8U6h3sz4QnQHMVEZ2poskdQCLcB/s1600/30semanas-embarazo.jpg.jpg</a:t>
            </a:r>
          </a:p>
        </p:txBody>
      </p:sp>
    </p:spTree>
    <p:extLst>
      <p:ext uri="{BB962C8B-B14F-4D97-AF65-F5344CB8AC3E}">
        <p14:creationId xmlns:p14="http://schemas.microsoft.com/office/powerpoint/2010/main" val="69956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376789907"/>
              </p:ext>
            </p:extLst>
          </p:nvPr>
        </p:nvGraphicFramePr>
        <p:xfrm>
          <a:off x="1645920" y="2130670"/>
          <a:ext cx="9144000" cy="4196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3874995" y="419004"/>
            <a:ext cx="447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Dimensión optima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dimension optima desarrollo empresarial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26" y="4915691"/>
            <a:ext cx="2116588" cy="141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587626" y="6326749"/>
            <a:ext cx="20214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https://encrypted-tbn0.gstatic.com/images?q=tbn:ANd9GcQHexTQ52zGSVa8J5p5DSiFXPqzHT-3uTDvGSYhyhVwFBI-qaHExg</a:t>
            </a:r>
          </a:p>
        </p:txBody>
      </p:sp>
      <p:sp>
        <p:nvSpPr>
          <p:cNvPr id="9" name="AutoShape 6" descr="Resultado de imagen para estructura productiva"/>
          <p:cNvSpPr>
            <a:spLocks noChangeAspect="1" noChangeArrowheads="1"/>
          </p:cNvSpPr>
          <p:nvPr/>
        </p:nvSpPr>
        <p:spPr bwMode="auto">
          <a:xfrm>
            <a:off x="8154353" y="-606539"/>
            <a:ext cx="72299" cy="7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2" name="Picture 8" descr="Imagen relacion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353" y="921615"/>
            <a:ext cx="2632137" cy="135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345395" y="2410658"/>
            <a:ext cx="2866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http://www.maribule.com/wp-content/uploads/2016/04/productividad-empresarial-y-tecnologia.jpg</a:t>
            </a:r>
          </a:p>
        </p:txBody>
      </p:sp>
    </p:spTree>
    <p:extLst>
      <p:ext uri="{BB962C8B-B14F-4D97-AF65-F5344CB8AC3E}">
        <p14:creationId xmlns:p14="http://schemas.microsoft.com/office/powerpoint/2010/main" val="286157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3973937" y="215445"/>
            <a:ext cx="51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Niveles de planificación </a:t>
            </a:r>
            <a:endParaRPr lang="es-MX" sz="3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82649417"/>
              </p:ext>
            </p:extLst>
          </p:nvPr>
        </p:nvGraphicFramePr>
        <p:xfrm>
          <a:off x="1773252" y="587829"/>
          <a:ext cx="9083170" cy="6159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Resultado de imagen para niveles de planificaci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401" y="220917"/>
            <a:ext cx="2097388" cy="94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1634400" y="1196518"/>
            <a:ext cx="20102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https://ingenioempresa.com/wp-content/uploads/2016/09/Planificacion-de-la-produccion.png</a:t>
            </a:r>
          </a:p>
        </p:txBody>
      </p:sp>
      <p:pic>
        <p:nvPicPr>
          <p:cNvPr id="2052" name="Picture 4" descr="Resultado de imagen para proceso de la obtenciÃ³n de producto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4260" y="5114274"/>
            <a:ext cx="2383686" cy="150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9651540" y="4973164"/>
            <a:ext cx="2138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http://www.lacteosinsustituibles.es/p/i-img/es/consumidor/publico-general/obtencion-y-conservacion/obtencion-y-conservacion.jpg</a:t>
            </a:r>
          </a:p>
        </p:txBody>
      </p:sp>
      <p:pic>
        <p:nvPicPr>
          <p:cNvPr id="2056" name="Picture 8" descr="Resultado de imagen para materiales de producci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6" y="4752985"/>
            <a:ext cx="2598204" cy="199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03327" y="4513349"/>
            <a:ext cx="23642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http://www.proyectofse.mx/wp-content/uploads/2018/08/N9_ago_materiales-hidro%CC%81geno-01-759x500.png</a:t>
            </a:r>
          </a:p>
        </p:txBody>
      </p:sp>
    </p:spTree>
    <p:extLst>
      <p:ext uri="{BB962C8B-B14F-4D97-AF65-F5344CB8AC3E}">
        <p14:creationId xmlns:p14="http://schemas.microsoft.com/office/powerpoint/2010/main" val="276112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818976414"/>
              </p:ext>
            </p:extLst>
          </p:nvPr>
        </p:nvGraphicFramePr>
        <p:xfrm>
          <a:off x="1392253" y="979714"/>
          <a:ext cx="9384604" cy="5399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 descr="Resultado de imagen para planificacion de proceso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847" y="1280955"/>
            <a:ext cx="2481300" cy="195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0216974" y="3283717"/>
            <a:ext cx="1796143" cy="250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https://javiersanzrozalen.files.wordpress.com/2016/09/adada.png?w=300&amp;h=236</a:t>
            </a:r>
          </a:p>
        </p:txBody>
      </p:sp>
      <p:pic>
        <p:nvPicPr>
          <p:cNvPr id="3076" name="Picture 4" descr="Resultado de imagen para secciones de produc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8" y="5034881"/>
            <a:ext cx="3050052" cy="132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380998" y="6364599"/>
            <a:ext cx="257307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https://inducontrol.com/files/solucions/produccio.jpg</a:t>
            </a:r>
          </a:p>
        </p:txBody>
      </p:sp>
    </p:spTree>
    <p:extLst>
      <p:ext uri="{BB962C8B-B14F-4D97-AF65-F5344CB8AC3E}">
        <p14:creationId xmlns:p14="http://schemas.microsoft.com/office/powerpoint/2010/main" val="293543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747507855"/>
              </p:ext>
            </p:extLst>
          </p:nvPr>
        </p:nvGraphicFramePr>
        <p:xfrm>
          <a:off x="1574680" y="576943"/>
          <a:ext cx="9458724" cy="595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 descr="Resultado de imagen para puesto del trabaj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95" y="2102937"/>
            <a:ext cx="3097988" cy="23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22078" y="4639999"/>
            <a:ext cx="2178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https://ingeso.co/wp-content/uploads/2017/07/ergonomia-analisis-puesto-de-trabajo.png</a:t>
            </a:r>
          </a:p>
        </p:txBody>
      </p:sp>
      <p:pic>
        <p:nvPicPr>
          <p:cNvPr id="4100" name="Picture 4" descr="Resultado de imagen para herramientas de maquinari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355" y="1604006"/>
            <a:ext cx="2680036" cy="268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9394781" y="4193000"/>
            <a:ext cx="2151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https://previews.123rf.com/images/alexutemov/alexutemov1601/alexutemov160100643/51017248-conjunto-de-herramientas-de-maquinaria-de-construcci%C3%B3n-iconos-planos-ilustraciones-de-vectores-de-estil.jpg</a:t>
            </a:r>
          </a:p>
        </p:txBody>
      </p:sp>
    </p:spTree>
    <p:extLst>
      <p:ext uri="{BB962C8B-B14F-4D97-AF65-F5344CB8AC3E}">
        <p14:creationId xmlns:p14="http://schemas.microsoft.com/office/powerpoint/2010/main" val="33777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3542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1511995" y="382035"/>
            <a:ext cx="98200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Descripción de maquinaria, equipo e instalaciones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194484784"/>
              </p:ext>
            </p:extLst>
          </p:nvPr>
        </p:nvGraphicFramePr>
        <p:xfrm>
          <a:off x="1882110" y="1780867"/>
          <a:ext cx="8916519" cy="3255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2" name="Picture 2" descr="Resultado de imagen para maquinari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835" y="4713005"/>
            <a:ext cx="1879851" cy="200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2963098" y="6560161"/>
            <a:ext cx="18713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https://thumbs.dreamstime.com/z/maquinaria-de-construcci%C3%B3n-amarilla-del-vector-119321637.jpg</a:t>
            </a:r>
          </a:p>
        </p:txBody>
      </p:sp>
      <p:pic>
        <p:nvPicPr>
          <p:cNvPr id="5124" name="Picture 4" descr="Resultado de imagen para instrumentos y equip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231" y="4556089"/>
            <a:ext cx="2231018" cy="214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8072729" y="6398578"/>
            <a:ext cx="24594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https://thumbs.dreamstime.com/z/uniforme-plano-del-bombero-y-primer-sistema-e-instrumentos-del-equipo-de-la-ayuda-en-concepto-plano-del-fondo-del-estilo-vector-66164857.jpg</a:t>
            </a:r>
          </a:p>
        </p:txBody>
      </p:sp>
    </p:spTree>
    <p:extLst>
      <p:ext uri="{BB962C8B-B14F-4D97-AF65-F5344CB8AC3E}">
        <p14:creationId xmlns:p14="http://schemas.microsoft.com/office/powerpoint/2010/main" val="26673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-114687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72055392"/>
              </p:ext>
            </p:extLst>
          </p:nvPr>
        </p:nvGraphicFramePr>
        <p:xfrm>
          <a:off x="1887938" y="827315"/>
          <a:ext cx="8845376" cy="5442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146" name="Picture 2" descr="Resultado de imagen para equipo de trabaj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76" y="1977171"/>
            <a:ext cx="3076723" cy="290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86625" y="5295014"/>
            <a:ext cx="19841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https://i1.wp.com/www.universidadescr.com/blog/wp-content/uploads/2016/10/trabajoequipo.png?fit=800%2C755&amp;ssl=1</a:t>
            </a:r>
          </a:p>
        </p:txBody>
      </p:sp>
      <p:pic>
        <p:nvPicPr>
          <p:cNvPr id="6148" name="Picture 4" descr="Resultado de imagen para garantizar salud a trabajadore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345" y="2491081"/>
            <a:ext cx="2820432" cy="211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9481526" y="4646404"/>
            <a:ext cx="23192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https://cerigua.org/media/images/pictures/cultura_prevencion_oit.jpg</a:t>
            </a:r>
          </a:p>
        </p:txBody>
      </p:sp>
    </p:spTree>
    <p:extLst>
      <p:ext uri="{BB962C8B-B14F-4D97-AF65-F5344CB8AC3E}">
        <p14:creationId xmlns:p14="http://schemas.microsoft.com/office/powerpoint/2010/main" val="408133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570635327"/>
              </p:ext>
            </p:extLst>
          </p:nvPr>
        </p:nvGraphicFramePr>
        <p:xfrm>
          <a:off x="1773252" y="1180703"/>
          <a:ext cx="8677034" cy="5503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4354286" y="382035"/>
            <a:ext cx="4659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 de trabajo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Resultado de imagen para equipo de trabajo maquinaria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22" y="3137419"/>
            <a:ext cx="3083044" cy="142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90937" y="4636537"/>
            <a:ext cx="2183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http://www.eafit.edu.co/investigacion/grupos/mecatronica/equipo-de-trabajo/PublishingImages/Paginas/equipo-de-trabajo/mecatronica-3.jpg</a:t>
            </a:r>
          </a:p>
        </p:txBody>
      </p:sp>
      <p:pic>
        <p:nvPicPr>
          <p:cNvPr id="7174" name="Picture 6" descr="Resultado de imagen para maquinarias para imprent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706" y="3059084"/>
            <a:ext cx="3003159" cy="170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9222386" y="4797800"/>
            <a:ext cx="1978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https://zumografica.com/wp-content/uploads/2017/01/maquinas-de-imprenta-digital.jpg</a:t>
            </a:r>
          </a:p>
        </p:txBody>
      </p:sp>
    </p:spTree>
    <p:extLst>
      <p:ext uri="{BB962C8B-B14F-4D97-AF65-F5344CB8AC3E}">
        <p14:creationId xmlns:p14="http://schemas.microsoft.com/office/powerpoint/2010/main" val="40938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252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019993" y="755911"/>
            <a:ext cx="8691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PROPÓSITO DE LA UNIDAD DE APRENDIZAJE </a:t>
            </a:r>
            <a:endParaRPr lang="es-MX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55223" y="2555701"/>
            <a:ext cx="103489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Aplicar los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conocimientos adquiridos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lo largo de la carrera en la elaboración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de un proyecto productivo que promueva la posibilidad de auto empelo en su profesión.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48712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1773251" y="192260"/>
            <a:ext cx="9260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 en la utilización de los equipos  de trabajo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51215624"/>
              </p:ext>
            </p:extLst>
          </p:nvPr>
        </p:nvGraphicFramePr>
        <p:xfrm>
          <a:off x="2079338" y="1780507"/>
          <a:ext cx="8207829" cy="4441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196" name="Picture 4" descr="Resultado de imagen para disposiciones de los trabajadore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338518" y="1956639"/>
            <a:ext cx="1998919" cy="163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Resultado de imagen para formacion de los trabajadore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10" y="1956639"/>
            <a:ext cx="2322883" cy="169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Resultado de imagen para utilizacion segura de los equipo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457" y="2011157"/>
            <a:ext cx="1960945" cy="158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53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2542546" y="235899"/>
            <a:ext cx="8490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Requerimientos de Materia Prima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687290224"/>
              </p:ext>
            </p:extLst>
          </p:nvPr>
        </p:nvGraphicFramePr>
        <p:xfrm>
          <a:off x="4136571" y="1230087"/>
          <a:ext cx="7709065" cy="556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218" name="Picture 2" descr="Resultado de imagen para requerimientos de materia prima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6" b="11029"/>
          <a:stretch/>
        </p:blipFill>
        <p:spPr bwMode="auto">
          <a:xfrm>
            <a:off x="1361342" y="2373639"/>
            <a:ext cx="4514525" cy="230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1770208" y="4731451"/>
            <a:ext cx="403999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https://i.ytimg.com/vi/jaQJITtIdxc/maxresdefault.jpg</a:t>
            </a:r>
          </a:p>
        </p:txBody>
      </p:sp>
    </p:spTree>
    <p:extLst>
      <p:ext uri="{BB962C8B-B14F-4D97-AF65-F5344CB8AC3E}">
        <p14:creationId xmlns:p14="http://schemas.microsoft.com/office/powerpoint/2010/main" val="381836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2873826" y="180847"/>
            <a:ext cx="6063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Diversidad de Materia Prima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825406958"/>
              </p:ext>
            </p:extLst>
          </p:nvPr>
        </p:nvGraphicFramePr>
        <p:xfrm>
          <a:off x="3505200" y="1180703"/>
          <a:ext cx="8507917" cy="5481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42" name="Picture 2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77" y="2670467"/>
            <a:ext cx="3764323" cy="22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066293" y="4932942"/>
            <a:ext cx="361506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https://do1pouckcwxot.cloudfront.net/argentina/uploads/2018/12/12110645/ladrones-de-energia.jpg</a:t>
            </a:r>
          </a:p>
        </p:txBody>
      </p:sp>
    </p:spTree>
    <p:extLst>
      <p:ext uri="{BB962C8B-B14F-4D97-AF65-F5344CB8AC3E}">
        <p14:creationId xmlns:p14="http://schemas.microsoft.com/office/powerpoint/2010/main" val="29181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44109787"/>
              </p:ext>
            </p:extLst>
          </p:nvPr>
        </p:nvGraphicFramePr>
        <p:xfrm>
          <a:off x="3733800" y="382035"/>
          <a:ext cx="8981274" cy="6089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266" name="Picture 2" descr="Resultado de imagen para origen inorganic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3" y="2467493"/>
            <a:ext cx="4868443" cy="243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392253" y="4954772"/>
            <a:ext cx="36688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https://concepto.de/wp-content/uploads/2019/03/minerales-e1553806162669.jpghttps://concepto.de/wp-content/uploads/2019/03/minerales-e1553806162669.jpg</a:t>
            </a:r>
          </a:p>
        </p:txBody>
      </p:sp>
    </p:spTree>
    <p:extLst>
      <p:ext uri="{BB962C8B-B14F-4D97-AF65-F5344CB8AC3E}">
        <p14:creationId xmlns:p14="http://schemas.microsoft.com/office/powerpoint/2010/main" val="357402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906593654"/>
              </p:ext>
            </p:extLst>
          </p:nvPr>
        </p:nvGraphicFramePr>
        <p:xfrm>
          <a:off x="3987800" y="635000"/>
          <a:ext cx="7870487" cy="568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290" name="Picture 2" descr="Resultado de imagen para origen quimico materia prim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94" y="2042422"/>
            <a:ext cx="38100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489741" y="4109347"/>
            <a:ext cx="33432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http://4.bp.blogspot.com/-P9SR8sra4E0/UUnDEx6bg7I/AAAAAAAAAAs/Y42DoQd0ovs/s1600/Qu%C3%ADmica-org%C3%A1nica.jpg</a:t>
            </a:r>
          </a:p>
        </p:txBody>
      </p:sp>
    </p:spTree>
    <p:extLst>
      <p:ext uri="{BB962C8B-B14F-4D97-AF65-F5344CB8AC3E}">
        <p14:creationId xmlns:p14="http://schemas.microsoft.com/office/powerpoint/2010/main" val="718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715438313"/>
              </p:ext>
            </p:extLst>
          </p:nvPr>
        </p:nvGraphicFramePr>
        <p:xfrm>
          <a:off x="3282341" y="1828800"/>
          <a:ext cx="7072392" cy="4343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911" y="4890031"/>
            <a:ext cx="2725689" cy="1705502"/>
          </a:xfrm>
          <a:prstGeom prst="rect">
            <a:avLst/>
          </a:prstGeom>
        </p:spPr>
      </p:pic>
      <p:pic>
        <p:nvPicPr>
          <p:cNvPr id="13314" name="Picture 2" descr="Resultado de imagen para diseÃ±o de producci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074" y="261159"/>
            <a:ext cx="3678175" cy="183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579726" y="1977136"/>
            <a:ext cx="28013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https://www.usm.cl/assets/img/carreras/fotos/vina-del-mar-tecnico-universitario-en-diseno-y-produccion-industrial-en-moldes-y-matrices.w700.jpg</a:t>
            </a:r>
          </a:p>
        </p:txBody>
      </p:sp>
    </p:spTree>
    <p:extLst>
      <p:ext uri="{BB962C8B-B14F-4D97-AF65-F5344CB8AC3E}">
        <p14:creationId xmlns:p14="http://schemas.microsoft.com/office/powerpoint/2010/main" val="234509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954650180"/>
              </p:ext>
            </p:extLst>
          </p:nvPr>
        </p:nvGraphicFramePr>
        <p:xfrm>
          <a:off x="4816275" y="1064029"/>
          <a:ext cx="6681300" cy="5619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AutoShape 2" descr="Resultado de imagen para distribuciÃ³n del produc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4340" name="Picture 4" descr="Resultado de imagen para distribuciÃ³n del product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108880"/>
            <a:ext cx="4203774" cy="239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663631" y="4658752"/>
            <a:ext cx="25535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https://img-aws.ehowcdn.com/877x500p/s3-us-west-1.amazonaws.com/contentlab.studiod/getty/62594baf1a064b66ae8d1ae71516c905.jpg</a:t>
            </a:r>
          </a:p>
        </p:txBody>
      </p:sp>
    </p:spTree>
    <p:extLst>
      <p:ext uri="{BB962C8B-B14F-4D97-AF65-F5344CB8AC3E}">
        <p14:creationId xmlns:p14="http://schemas.microsoft.com/office/powerpoint/2010/main" val="35243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2852057" y="892629"/>
            <a:ext cx="605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Ubicación de la planta </a:t>
            </a:r>
            <a:endParaRPr lang="es-MX" dirty="0"/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505932256"/>
              </p:ext>
            </p:extLst>
          </p:nvPr>
        </p:nvGraphicFramePr>
        <p:xfrm>
          <a:off x="5104015" y="1612669"/>
          <a:ext cx="6774872" cy="4796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5362" name="Picture 2" descr="Resultado de imagen para ubicaciÃ³n de la planta de produccio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5" y="1956461"/>
            <a:ext cx="4161243" cy="311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392253" y="5592726"/>
            <a:ext cx="26906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https://4.bp.blogspot.com/-9IPBwzyLfi8/VsZSVssMlDI/AAAAAAAABPY/BNJBRSApZMs/s1600/planta1.jpg</a:t>
            </a:r>
          </a:p>
        </p:txBody>
      </p:sp>
    </p:spTree>
    <p:extLst>
      <p:ext uri="{BB962C8B-B14F-4D97-AF65-F5344CB8AC3E}">
        <p14:creationId xmlns:p14="http://schemas.microsoft.com/office/powerpoint/2010/main" val="73454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944880116"/>
              </p:ext>
            </p:extLst>
          </p:nvPr>
        </p:nvGraphicFramePr>
        <p:xfrm>
          <a:off x="3765665" y="756458"/>
          <a:ext cx="7446621" cy="5304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 descr="Resultado de imagen para ubicacion de la oficinas desarrollo empresarial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26" y="2481020"/>
            <a:ext cx="3480760" cy="169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574977" y="5138231"/>
            <a:ext cx="21920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http://its-purhepecha.edu.mx/wp-content/uploads/2017/03/planificacion_empresas-1024x500.jpg</a:t>
            </a:r>
          </a:p>
        </p:txBody>
      </p:sp>
    </p:spTree>
    <p:extLst>
      <p:ext uri="{BB962C8B-B14F-4D97-AF65-F5344CB8AC3E}">
        <p14:creationId xmlns:p14="http://schemas.microsoft.com/office/powerpoint/2010/main" val="42863749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2810540" y="422885"/>
            <a:ext cx="6037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de producción </a:t>
            </a:r>
            <a:endParaRPr lang="es-MX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28418" y="1816155"/>
            <a:ext cx="4247802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 define :</a:t>
            </a:r>
          </a:p>
          <a:p>
            <a:pPr>
              <a:lnSpc>
                <a:spcPct val="150000"/>
              </a:lnSpc>
            </a:pPr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Expectativas de ventas, del reflejo y las características técnicas de la empresa.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 descr="Resultado de imagen para programa de produccion desarrollo empresari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614" y="3479256"/>
            <a:ext cx="3642846" cy="242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5979622" y="4693538"/>
            <a:ext cx="325148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https://leanmanufacturing10.com/wp-content/uploads/2017/11/plan-maestro-de-produccion.jpg</a:t>
            </a:r>
          </a:p>
        </p:txBody>
      </p:sp>
    </p:spTree>
    <p:extLst>
      <p:ext uri="{BB962C8B-B14F-4D97-AF65-F5344CB8AC3E}">
        <p14:creationId xmlns:p14="http://schemas.microsoft.com/office/powerpoint/2010/main" val="12824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637607" y="860755"/>
            <a:ext cx="8378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SECUENCIA DIDACTICA GENERAL DE LA UA 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267228" y="2397439"/>
            <a:ext cx="89544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I.- Concepto e importancia del emprendedor. Descripción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II.- Estudio de Comercialización 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III.- Estudio Técnico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IV.- Estudio Administrativo 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V.- Estudio Financiero </a:t>
            </a:r>
          </a:p>
          <a:p>
            <a:endParaRPr lang="es-MX" dirty="0"/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316771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538344489"/>
              </p:ext>
            </p:extLst>
          </p:nvPr>
        </p:nvGraphicFramePr>
        <p:xfrm>
          <a:off x="1740902" y="806061"/>
          <a:ext cx="9122735" cy="5411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434" name="Picture 2" descr="Resultado de imagen para mercad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13172" y="4232612"/>
            <a:ext cx="3055458" cy="203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 rot="10800000" flipV="1">
            <a:off x="213172" y="6268312"/>
            <a:ext cx="225590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https://cdn-3.expansion.mx/dims4/default/9e1229a/2147483647/strip/true/crop/1200x800+0+0/resize/800x533!/quality/90</a:t>
            </a:r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/?</a:t>
            </a:r>
            <a:endParaRPr lang="es-MX" dirty="0"/>
          </a:p>
        </p:txBody>
      </p:sp>
      <p:sp>
        <p:nvSpPr>
          <p:cNvPr id="9" name="AutoShape 6" descr="Resultado de imagen para capacidad de produccion"/>
          <p:cNvSpPr>
            <a:spLocks noChangeAspect="1" noChangeArrowheads="1"/>
          </p:cNvSpPr>
          <p:nvPr/>
        </p:nvSpPr>
        <p:spPr bwMode="auto">
          <a:xfrm>
            <a:off x="8666493" y="-6043535"/>
            <a:ext cx="45719" cy="4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8440" name="Picture 8" descr="Resultado de imagen para capacidad de produc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919" y="4181885"/>
            <a:ext cx="3191470" cy="212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880871" y="6376434"/>
            <a:ext cx="23314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https://www.consult-ing.com.co/images/Linea_Productividad/Productividad%20An%C3%A1lisis%20de%20Capacidad%20de%20Producci%C3%B3n.jpg</a:t>
            </a:r>
          </a:p>
        </p:txBody>
      </p:sp>
    </p:spTree>
    <p:extLst>
      <p:ext uri="{BB962C8B-B14F-4D97-AF65-F5344CB8AC3E}">
        <p14:creationId xmlns:p14="http://schemas.microsoft.com/office/powerpoint/2010/main" val="270236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535547261"/>
              </p:ext>
            </p:extLst>
          </p:nvPr>
        </p:nvGraphicFramePr>
        <p:xfrm>
          <a:off x="1844924" y="1180703"/>
          <a:ext cx="9767777" cy="4837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8" name="Picture 2" descr="Resultado de imagen para campo directivo desarrollo empresaria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14" y="3927440"/>
            <a:ext cx="2780751" cy="185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984914" y="5883963"/>
            <a:ext cx="323229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https://serdirectivo.com/wp-content/uploads/2017/04/programa-desarrollo-directivo.jpg</a:t>
            </a:r>
          </a:p>
        </p:txBody>
      </p:sp>
      <p:pic>
        <p:nvPicPr>
          <p:cNvPr id="19460" name="Picture 4" descr="Resultado de imagen para relacion con el proceso productiv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173" y="3899243"/>
            <a:ext cx="3165528" cy="23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9019503" y="6193332"/>
            <a:ext cx="246399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http://slideplayer.es/slide/5656724/6/images/1/PROCESO+PRODUCTIVO.jpg</a:t>
            </a:r>
          </a:p>
        </p:txBody>
      </p:sp>
    </p:spTree>
    <p:extLst>
      <p:ext uri="{BB962C8B-B14F-4D97-AF65-F5344CB8AC3E}">
        <p14:creationId xmlns:p14="http://schemas.microsoft.com/office/powerpoint/2010/main" val="15409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-83127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2400" dirty="0">
              <a:noFill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577695145"/>
              </p:ext>
            </p:extLst>
          </p:nvPr>
        </p:nvGraphicFramePr>
        <p:xfrm>
          <a:off x="3690851" y="1005840"/>
          <a:ext cx="7921850" cy="5352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2" name="Picture 2" descr="Resultado de imagen para sistema productivo de producci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98" y="2233088"/>
            <a:ext cx="2744981" cy="205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813060" y="4130893"/>
            <a:ext cx="3416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https://image.slidesharecdn.com/administracioneproduccionwilsonvelastegui-110505171710-phpapp02/95/administracion-de-la-produccion-7-728.jpg?cb=1304615954</a:t>
            </a:r>
          </a:p>
        </p:txBody>
      </p:sp>
    </p:spTree>
    <p:extLst>
      <p:ext uri="{BB962C8B-B14F-4D97-AF65-F5344CB8AC3E}">
        <p14:creationId xmlns:p14="http://schemas.microsoft.com/office/powerpoint/2010/main" val="9860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27043007"/>
              </p:ext>
            </p:extLst>
          </p:nvPr>
        </p:nvGraphicFramePr>
        <p:xfrm>
          <a:off x="1940453" y="473826"/>
          <a:ext cx="7481455" cy="6026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6" name="Picture 2" descr="Resultado de imagen para fechas de entrega del product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26" y="4751981"/>
            <a:ext cx="2064261" cy="206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3189767" y="5784112"/>
            <a:ext cx="1254642" cy="107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21508" name="Picture 4" descr="Resultado de imagen para cantidad de producci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074" y="4256324"/>
            <a:ext cx="27908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9167212" y="5997891"/>
            <a:ext cx="2445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https://sites.google.com/site/economia20parabachillerato/_/rsrc/1384975082573/temario/tema-4-la-empresa-y-la-produccion/3-la-funcion-de-oferta/productividad3.jpeg</a:t>
            </a:r>
          </a:p>
        </p:txBody>
      </p:sp>
    </p:spTree>
    <p:extLst>
      <p:ext uri="{BB962C8B-B14F-4D97-AF65-F5344CB8AC3E}">
        <p14:creationId xmlns:p14="http://schemas.microsoft.com/office/powerpoint/2010/main" val="284978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80847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10277656"/>
              </p:ext>
            </p:extLst>
          </p:nvPr>
        </p:nvGraphicFramePr>
        <p:xfrm>
          <a:off x="5060050" y="955964"/>
          <a:ext cx="6552651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2530" name="Picture 2" descr="Resultado de imagen para factor human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75" y="2419598"/>
            <a:ext cx="4762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743312" y="5330741"/>
            <a:ext cx="41679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https://2.bp.blogspot.com/-dSW1Fqoahu0/XN1o8Pg3QMI/AAAAAAAA-r4/cLxDhlgpS94gO9ZK5k-ZRuTwTifs8gSLgCLcBGAs/s1600/digital-cloud.jpeg</a:t>
            </a:r>
          </a:p>
        </p:txBody>
      </p:sp>
    </p:spTree>
    <p:extLst>
      <p:ext uri="{BB962C8B-B14F-4D97-AF65-F5344CB8AC3E}">
        <p14:creationId xmlns:p14="http://schemas.microsoft.com/office/powerpoint/2010/main" val="179843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1773251" y="382035"/>
            <a:ext cx="844573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Planificación de la producción se divide en :</a:t>
            </a:r>
            <a:endParaRPr lang="es-MX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240287359"/>
              </p:ext>
            </p:extLst>
          </p:nvPr>
        </p:nvGraphicFramePr>
        <p:xfrm>
          <a:off x="1803862" y="1770612"/>
          <a:ext cx="7510259" cy="3928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AutoShape 2" descr="Resultado de imagen para planificacion estratÃ©g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3558" name="Picture 6" descr="Resultado de imagen para planificacion estratÃ©gic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994" y="2028012"/>
            <a:ext cx="1861281" cy="126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 descr="Resultado de imagen para planificaciÃ³n agregad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67" y="1977591"/>
            <a:ext cx="1894647" cy="136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 descr="Resultado de imagen para sistema maestra de producci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751" y="2028012"/>
            <a:ext cx="1768254" cy="142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6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181047620"/>
              </p:ext>
            </p:extLst>
          </p:nvPr>
        </p:nvGraphicFramePr>
        <p:xfrm>
          <a:off x="2340429" y="1230087"/>
          <a:ext cx="8371114" cy="3973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4580" name="Picture 4" descr="Imagen relacionad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789" y="1403730"/>
            <a:ext cx="2403289" cy="138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Resultado de imagen para programacion de producc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745" y="1474388"/>
            <a:ext cx="2319251" cy="13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8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4682045" y="280064"/>
            <a:ext cx="353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 </a:t>
            </a:r>
            <a:endParaRPr lang="es-MX" sz="3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143000" y="1729678"/>
            <a:ext cx="9906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de Córdoba. Montilla Carmona, Maria Montero Caro, Maria Dolores,</a:t>
            </a:r>
          </a:p>
          <a:p>
            <a:pPr algn="just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Escuela Francisco Largo Caballero. Desarrollo Empresarial y Emprendedores </a:t>
            </a:r>
          </a:p>
          <a:p>
            <a:pPr algn="just"/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Harold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koontz, Elementos de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administración,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Mcgraw-hill Interamericana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Gaither Norman, Fraizier Greg. Administración de producción y operaciones. Edit. Thomsom. Octava edición, pp. 62, 63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Cámara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 Comercio, Industria y Navegación de Santa Cruz de Tenerife, 2014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Harold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koontz. (2013) Elementos de administración, Mcgraw-hill Interamericana.</a:t>
            </a:r>
          </a:p>
          <a:p>
            <a:pPr algn="just"/>
            <a:endParaRPr lang="es-E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Gaither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Norman, Fraizier Greg. (2000) Administración de producción y operaciones. Edit. Thomsom. Octava edición.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01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934989" y="449942"/>
            <a:ext cx="5039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 DEL TEMA </a:t>
            </a:r>
            <a:endParaRPr lang="es-MX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71353" y="1737765"/>
            <a:ext cx="101219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1.- Especificaciones técnicas del producto o servicio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2.- Descripción del proceso de producción y/o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prestación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 servicio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3.- Determinación de la capacidad de producción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4.- Descripción de la maquinaria , equipo e  instalaciones 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5.- Requerimientos de materia prima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6.- Diseño, distribución y ubicación de la planta y oficinas 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7.- Programa de producción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9593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6546720" y="180847"/>
            <a:ext cx="1993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Técnica</a:t>
            </a:r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s-MX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822195306"/>
              </p:ext>
            </p:extLst>
          </p:nvPr>
        </p:nvGraphicFramePr>
        <p:xfrm>
          <a:off x="892629" y="382035"/>
          <a:ext cx="8385818" cy="6153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447" y="1172152"/>
            <a:ext cx="2784387" cy="165150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243071" y="2792507"/>
            <a:ext cx="1884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http://latrochadigital.com.ar/wp-content/uploads/2017/11/15-noviembre-dia-eduacion-tecnica.jpg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85" y="4573199"/>
            <a:ext cx="1962150" cy="196215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21970" y="4311883"/>
            <a:ext cx="12655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https://tse4.mm.bing.net/th?id=OIP.QsWdn0ri17wb3P29P5oLsgHaHa&amp;w=206&amp;h=206&amp;c=7&amp;o=5&amp;pid=1.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que es una tecnic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50" y="4473466"/>
            <a:ext cx="24193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745279" y="6331491"/>
            <a:ext cx="3267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https://encrypted-tbn0.gstatic.com/images?q=tbn:ANd9GcSZi4gmdyt5AHfbt11tSp25sqTGYNsT5GbhE6v6IpqCkgrvDEi35A</a:t>
            </a:r>
          </a:p>
        </p:txBody>
      </p:sp>
    </p:spTree>
    <p:extLst>
      <p:ext uri="{BB962C8B-B14F-4D97-AF65-F5344CB8AC3E}">
        <p14:creationId xmlns:p14="http://schemas.microsoft.com/office/powerpoint/2010/main" val="756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CuadroTexto 1"/>
          <p:cNvSpPr txBox="1"/>
          <p:nvPr/>
        </p:nvSpPr>
        <p:spPr>
          <a:xfrm>
            <a:off x="4718166" y="159730"/>
            <a:ext cx="4714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Servicio</a:t>
            </a:r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884073619"/>
              </p:ext>
            </p:extLst>
          </p:nvPr>
        </p:nvGraphicFramePr>
        <p:xfrm>
          <a:off x="1534887" y="806061"/>
          <a:ext cx="7629434" cy="5391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AutoShape 2" descr="Resultado de imagen para que es un servic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4" name="Picture 6" descr="Resultado de imagen para que es un servici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998" y="2455313"/>
            <a:ext cx="2895562" cy="168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9798294" y="4513636"/>
            <a:ext cx="1564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https://www.marketingdirecto.com/wp-content/uploads/2015/01/servicio_al_cliente.png</a:t>
            </a:r>
          </a:p>
        </p:txBody>
      </p:sp>
      <p:pic>
        <p:nvPicPr>
          <p:cNvPr id="2056" name="Picture 8" descr="Resultado de imagen para servicio empresaria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" y="2455313"/>
            <a:ext cx="2453308" cy="176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581480" y="4307318"/>
            <a:ext cx="2255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http://kristahl.com.gt/wp/wp-content/uploads/2016/07/gente_empresarial.jpg</a:t>
            </a:r>
          </a:p>
        </p:txBody>
      </p:sp>
    </p:spTree>
    <p:extLst>
      <p:ext uri="{BB962C8B-B14F-4D97-AF65-F5344CB8AC3E}">
        <p14:creationId xmlns:p14="http://schemas.microsoft.com/office/powerpoint/2010/main" val="101489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uadroTexto 6"/>
          <p:cNvSpPr txBox="1"/>
          <p:nvPr/>
        </p:nvSpPr>
        <p:spPr>
          <a:xfrm>
            <a:off x="4780331" y="348050"/>
            <a:ext cx="427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</a:t>
            </a:r>
            <a:endParaRPr lang="es-MX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698280229"/>
              </p:ext>
            </p:extLst>
          </p:nvPr>
        </p:nvGraphicFramePr>
        <p:xfrm>
          <a:off x="1392252" y="1055914"/>
          <a:ext cx="8788067" cy="5405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803" y="1886743"/>
            <a:ext cx="2552700" cy="1914525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051123" y="4249261"/>
            <a:ext cx="24280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https://tse4.mm.bing.net/th?id=OIP.epLPvMuDRLvvEMRWhUy6YgHaFj&amp;w=268&amp;h=201&amp;c=7&amp;o=5&amp;pid=1.7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0" y="2308488"/>
            <a:ext cx="2562225" cy="180022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04657" y="4364526"/>
            <a:ext cx="2175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https://tse3.mm.bing.net/th?id=OIP.6beC0Yg9qCrlgA_FMIgSJAHaFf&amp;w=269&amp;h=189&amp;c=7&amp;o=5&amp;pid=1.7</a:t>
            </a:r>
            <a:endParaRPr lang="es-MX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52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>
              <a:noFill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286" y="180847"/>
            <a:ext cx="800831" cy="9998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6" descr="http://4.bp.blogspot.com/-owgOu7sQCrA/TctBQcNnfLI/AAAAAAAAABE/d2_TEzj8LsI/s1600/Escudo%252520UAEM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8" y="382035"/>
            <a:ext cx="1011255" cy="848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4081548" y="689956"/>
            <a:ext cx="5611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 ES EL ESTUDIO TÉCNICO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787966492"/>
              </p:ext>
            </p:extLst>
          </p:nvPr>
        </p:nvGraphicFramePr>
        <p:xfrm>
          <a:off x="1806887" y="1513411"/>
          <a:ext cx="8067040" cy="4488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 descr="Resultado de imagen para que es estudio tecnic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20" y="1749244"/>
            <a:ext cx="3148279" cy="183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886625" y="3673271"/>
            <a:ext cx="22352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https://www.aulafacil.com/uploads/cursos/5313/15112_tecnico.es.jpg</a:t>
            </a:r>
          </a:p>
        </p:txBody>
      </p:sp>
      <p:pic>
        <p:nvPicPr>
          <p:cNvPr id="3076" name="Picture 4" descr="Resultado de imagen para que es estudio tecnico ene l proyect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589" y="1361550"/>
            <a:ext cx="2524551" cy="191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9628214" y="3267417"/>
            <a:ext cx="19200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https://static.wixstatic.com/media/fd2cc9_8356eb7223044999aff4c893da57f3ac~mv2.png/v1/fill/w_407,h_308/fd2cc9_8356eb7223044999aff4c893da57f3ac~mv2.png</a:t>
            </a:r>
          </a:p>
        </p:txBody>
      </p:sp>
      <p:pic>
        <p:nvPicPr>
          <p:cNvPr id="3078" name="Picture 6" descr="Imagen relacionad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3927" y="4617238"/>
            <a:ext cx="1738774" cy="137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10064762" y="6012789"/>
            <a:ext cx="2123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" dirty="0">
                <a:latin typeface="Arial" panose="020B0604020202020204" pitchFamily="34" charset="0"/>
                <a:cs typeface="Arial" panose="020B0604020202020204" pitchFamily="34" charset="0"/>
              </a:rPr>
              <a:t>http://1.bp.blogspot.com/-2nqnNt7BA4U/UlIBqFU-VbI/AAAAAAAAARw/SwGZabTxXuU/s1600/dfghjkl.jpg</a:t>
            </a:r>
          </a:p>
        </p:txBody>
      </p:sp>
    </p:spTree>
    <p:extLst>
      <p:ext uri="{BB962C8B-B14F-4D97-AF65-F5344CB8AC3E}">
        <p14:creationId xmlns:p14="http://schemas.microsoft.com/office/powerpoint/2010/main" val="197452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1265</Words>
  <Application>Microsoft Office PowerPoint</Application>
  <PresentationFormat>Panorámica</PresentationFormat>
  <Paragraphs>310</Paragraphs>
  <Slides>47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Beats</dc:creator>
  <cp:lastModifiedBy>Cotera</cp:lastModifiedBy>
  <cp:revision>73</cp:revision>
  <dcterms:created xsi:type="dcterms:W3CDTF">2019-09-19T18:29:16Z</dcterms:created>
  <dcterms:modified xsi:type="dcterms:W3CDTF">2019-09-26T22:11:31Z</dcterms:modified>
</cp:coreProperties>
</file>