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312" r:id="rId23"/>
    <p:sldId id="313" r:id="rId24"/>
    <p:sldId id="314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35" r:id="rId76"/>
    <p:sldId id="336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image" Target="../media/image49.png"/></Relationships>
</file>

<file path=ppt/diagrams/_rels/data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diagrams/_rels/data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image" Target="../media/image91.png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diagrams/_rels/data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diagrams/_rels/data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eg"/><Relationship Id="rId1" Type="http://schemas.openxmlformats.org/officeDocument/2006/relationships/image" Target="../media/image114.jpg"/><Relationship Id="rId4" Type="http://schemas.openxmlformats.org/officeDocument/2006/relationships/image" Target="../media/image117.png"/></Relationships>
</file>

<file path=ppt/diagrams/_rels/drawing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image" Target="../media/image49.png"/></Relationships>
</file>

<file path=ppt/diagrams/_rels/drawing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diagrams/_rels/drawing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image" Target="../media/image91.png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diagrams/_rels/drawing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diagrams/_rels/drawing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eg"/><Relationship Id="rId1" Type="http://schemas.openxmlformats.org/officeDocument/2006/relationships/image" Target="../media/image114.jpg"/><Relationship Id="rId4" Type="http://schemas.openxmlformats.org/officeDocument/2006/relationships/image" Target="../media/image1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5CCD15-32B7-4A6B-8378-97226AC4493E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0B2A7D1F-17A7-42C2-A3BC-CE88614A5A9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la actualidad un número cada vez mayor de aparatos y sistemas operan con información digital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F77569-B4EB-4F75-A952-3B9496683FAD}" type="parTrans" cxnId="{B4D50E15-D4C6-43FB-9F68-B3EC6E9EF92F}">
      <dgm:prSet/>
      <dgm:spPr/>
      <dgm:t>
        <a:bodyPr/>
        <a:lstStyle/>
        <a:p>
          <a:endParaRPr lang="es-MX"/>
        </a:p>
      </dgm:t>
    </dgm:pt>
    <dgm:pt modelId="{6A6AE23F-674E-4D9C-92BF-DA93529A9B6E}" type="sibTrans" cxnId="{B4D50E15-D4C6-43FB-9F68-B3EC6E9EF92F}">
      <dgm:prSet/>
      <dgm:spPr/>
      <dgm:t>
        <a:bodyPr/>
        <a:lstStyle/>
        <a:p>
          <a:endParaRPr lang="es-MX" dirty="0"/>
        </a:p>
      </dgm:t>
    </dgm:pt>
    <dgm:pt modelId="{E82A6516-A408-44AA-A4B2-753969BB531B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 que los bits puedan fluir de un apartado o lugar, a otro, se requiere conectividad (una red de telecomunicaciones)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8FCD18-575A-4107-9C0C-A368517D3ACA}" type="parTrans" cxnId="{CD848C7C-10BE-4CC3-8DC5-70A9F13E7489}">
      <dgm:prSet/>
      <dgm:spPr/>
      <dgm:t>
        <a:bodyPr/>
        <a:lstStyle/>
        <a:p>
          <a:endParaRPr lang="es-MX"/>
        </a:p>
      </dgm:t>
    </dgm:pt>
    <dgm:pt modelId="{F0F77855-BEA3-4A93-AF52-EE6AF27F1319}" type="sibTrans" cxnId="{CD848C7C-10BE-4CC3-8DC5-70A9F13E7489}">
      <dgm:prSet/>
      <dgm:spPr/>
      <dgm:t>
        <a:bodyPr/>
        <a:lstStyle/>
        <a:p>
          <a:endParaRPr lang="es-MX"/>
        </a:p>
      </dgm:t>
    </dgm:pt>
    <dgm:pt modelId="{6FE783D5-695E-48C2-B35F-5499076FEEA7}" type="pres">
      <dgm:prSet presAssocID="{345CCD15-32B7-4A6B-8378-97226AC449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6F6DEF-A804-41AC-88ED-5DDAE46BD2F4}" type="pres">
      <dgm:prSet presAssocID="{0B2A7D1F-17A7-42C2-A3BC-CE88614A5A97}" presName="node" presStyleLbl="node1" presStyleIdx="0" presStyleCnt="2" custLinFactNeighborX="-2274" custLinFactNeighborY="25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F718BC-4DB5-4196-A417-F654B6745C91}" type="pres">
      <dgm:prSet presAssocID="{6A6AE23F-674E-4D9C-92BF-DA93529A9B6E}" presName="sibTrans" presStyleLbl="sibTrans2D1" presStyleIdx="0" presStyleCnt="1"/>
      <dgm:spPr/>
      <dgm:t>
        <a:bodyPr/>
        <a:lstStyle/>
        <a:p>
          <a:endParaRPr lang="es-MX"/>
        </a:p>
      </dgm:t>
    </dgm:pt>
    <dgm:pt modelId="{0B6F72D0-31F3-4CB4-8092-C44F27ECF2E1}" type="pres">
      <dgm:prSet presAssocID="{6A6AE23F-674E-4D9C-92BF-DA93529A9B6E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5EEF1EAA-F5CC-4399-A781-F3DEEDE87F96}" type="pres">
      <dgm:prSet presAssocID="{E82A6516-A408-44AA-A4B2-753969BB531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F2B6C5-67D3-420B-85F3-3FD442017A43}" type="presOf" srcId="{6A6AE23F-674E-4D9C-92BF-DA93529A9B6E}" destId="{0B6F72D0-31F3-4CB4-8092-C44F27ECF2E1}" srcOrd="1" destOrd="0" presId="urn:microsoft.com/office/officeart/2005/8/layout/process1"/>
    <dgm:cxn modelId="{C8421ECA-0C45-433F-9C2F-030753522563}" type="presOf" srcId="{0B2A7D1F-17A7-42C2-A3BC-CE88614A5A97}" destId="{846F6DEF-A804-41AC-88ED-5DDAE46BD2F4}" srcOrd="0" destOrd="0" presId="urn:microsoft.com/office/officeart/2005/8/layout/process1"/>
    <dgm:cxn modelId="{BE684D27-7ED7-4B90-AF65-3E1BBF27B5E6}" type="presOf" srcId="{6A6AE23F-674E-4D9C-92BF-DA93529A9B6E}" destId="{D3F718BC-4DB5-4196-A417-F654B6745C91}" srcOrd="0" destOrd="0" presId="urn:microsoft.com/office/officeart/2005/8/layout/process1"/>
    <dgm:cxn modelId="{95513218-4DA9-4AAB-A460-6DC0131DB0A2}" type="presOf" srcId="{345CCD15-32B7-4A6B-8378-97226AC4493E}" destId="{6FE783D5-695E-48C2-B35F-5499076FEEA7}" srcOrd="0" destOrd="0" presId="urn:microsoft.com/office/officeart/2005/8/layout/process1"/>
    <dgm:cxn modelId="{B4D50E15-D4C6-43FB-9F68-B3EC6E9EF92F}" srcId="{345CCD15-32B7-4A6B-8378-97226AC4493E}" destId="{0B2A7D1F-17A7-42C2-A3BC-CE88614A5A97}" srcOrd="0" destOrd="0" parTransId="{6CF77569-B4EB-4F75-A952-3B9496683FAD}" sibTransId="{6A6AE23F-674E-4D9C-92BF-DA93529A9B6E}"/>
    <dgm:cxn modelId="{CD848C7C-10BE-4CC3-8DC5-70A9F13E7489}" srcId="{345CCD15-32B7-4A6B-8378-97226AC4493E}" destId="{E82A6516-A408-44AA-A4B2-753969BB531B}" srcOrd="1" destOrd="0" parTransId="{C08FCD18-575A-4107-9C0C-A368517D3ACA}" sibTransId="{F0F77855-BEA3-4A93-AF52-EE6AF27F1319}"/>
    <dgm:cxn modelId="{F0B4A234-592E-4430-9DB4-D989A8E4649D}" type="presOf" srcId="{E82A6516-A408-44AA-A4B2-753969BB531B}" destId="{5EEF1EAA-F5CC-4399-A781-F3DEEDE87F96}" srcOrd="0" destOrd="0" presId="urn:microsoft.com/office/officeart/2005/8/layout/process1"/>
    <dgm:cxn modelId="{0675C4A6-ED51-4543-B08C-30EF9B319424}" type="presParOf" srcId="{6FE783D5-695E-48C2-B35F-5499076FEEA7}" destId="{846F6DEF-A804-41AC-88ED-5DDAE46BD2F4}" srcOrd="0" destOrd="0" presId="urn:microsoft.com/office/officeart/2005/8/layout/process1"/>
    <dgm:cxn modelId="{8CA3C678-64A5-4FF2-955F-933995B7CABB}" type="presParOf" srcId="{6FE783D5-695E-48C2-B35F-5499076FEEA7}" destId="{D3F718BC-4DB5-4196-A417-F654B6745C91}" srcOrd="1" destOrd="0" presId="urn:microsoft.com/office/officeart/2005/8/layout/process1"/>
    <dgm:cxn modelId="{B9BA6E33-AB41-4BC9-A1B1-9FC1367D10E4}" type="presParOf" srcId="{D3F718BC-4DB5-4196-A417-F654B6745C91}" destId="{0B6F72D0-31F3-4CB4-8092-C44F27ECF2E1}" srcOrd="0" destOrd="0" presId="urn:microsoft.com/office/officeart/2005/8/layout/process1"/>
    <dgm:cxn modelId="{D39BA85A-972E-4229-9EE2-3ABFEF440C5D}" type="presParOf" srcId="{6FE783D5-695E-48C2-B35F-5499076FEEA7}" destId="{5EEF1EAA-F5CC-4399-A781-F3DEEDE87F9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405C51-57AC-437F-81C4-D94AB21E513B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#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2F164E2A-75C8-4140-95B9-EC859B8BB494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</a:t>
          </a:r>
        </a:p>
      </dgm:t>
    </dgm:pt>
    <dgm:pt modelId="{CD0BBAB6-CE7D-4F4A-BA8B-408A80F77BE3}" type="parTrans" cxnId="{703F336C-0E25-4721-B0C8-E238C77FF61C}">
      <dgm:prSet/>
      <dgm:spPr/>
      <dgm:t>
        <a:bodyPr/>
        <a:lstStyle/>
        <a:p>
          <a:endParaRPr lang="es-ES"/>
        </a:p>
      </dgm:t>
    </dgm:pt>
    <dgm:pt modelId="{42A786B8-45B1-4868-8100-A938A9F7C6F6}" type="sibTrans" cxnId="{703F336C-0E25-4721-B0C8-E238C77FF61C}">
      <dgm:prSet/>
      <dgm:spPr/>
      <dgm:t>
        <a:bodyPr/>
        <a:lstStyle/>
        <a:p>
          <a:endParaRPr lang="es-ES"/>
        </a:p>
      </dgm:t>
    </dgm:pt>
    <dgm:pt modelId="{02CC4B02-F6F9-40FE-91A8-0ED44B70A5E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0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 de operaciones </a:t>
          </a:r>
        </a:p>
      </dgm:t>
    </dgm:pt>
    <dgm:pt modelId="{0883F6AA-8DD5-4272-8CFA-2A042FA6B9E0}" type="parTrans" cxnId="{F3C21F7F-7965-49D4-973F-D1112432DD2A}">
      <dgm:prSet/>
      <dgm:spPr/>
      <dgm:t>
        <a:bodyPr/>
        <a:lstStyle/>
        <a:p>
          <a:endParaRPr lang="es-ES"/>
        </a:p>
      </dgm:t>
    </dgm:pt>
    <dgm:pt modelId="{4EBF9450-F4F0-4A1B-9FD6-2BEC3DFD75F2}" type="sibTrans" cxnId="{F3C21F7F-7965-49D4-973F-D1112432DD2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5927DD3-CC33-4145-A92C-3FA10395154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0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Recursos de una empresa</a:t>
          </a:r>
        </a:p>
      </dgm:t>
    </dgm:pt>
    <dgm:pt modelId="{E8256E2D-3A6F-4BF3-9373-0D873199E43B}" type="parTrans" cxnId="{59F0B6DC-F4DC-4BC8-B1E8-D1672C626003}">
      <dgm:prSet/>
      <dgm:spPr/>
      <dgm:t>
        <a:bodyPr/>
        <a:lstStyle/>
        <a:p>
          <a:endParaRPr lang="es-ES"/>
        </a:p>
      </dgm:t>
    </dgm:pt>
    <dgm:pt modelId="{B9A72E22-06BB-447A-841D-06C6E2F9324A}" type="sibTrans" cxnId="{59F0B6DC-F4DC-4BC8-B1E8-D1672C62600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955FD18-27B6-4919-916A-793D19DE122D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0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Planear la estrategia</a:t>
          </a:r>
        </a:p>
      </dgm:t>
    </dgm:pt>
    <dgm:pt modelId="{121C11CB-05F3-4A90-B3BA-DF0028536D60}" type="parTrans" cxnId="{4708DBA7-1108-4255-9531-4CC03E471DFB}">
      <dgm:prSet/>
      <dgm:spPr/>
      <dgm:t>
        <a:bodyPr/>
        <a:lstStyle/>
        <a:p>
          <a:endParaRPr lang="es-ES"/>
        </a:p>
      </dgm:t>
    </dgm:pt>
    <dgm:pt modelId="{33975ED9-3430-4DA0-A551-5834365617EA}" type="sibTrans" cxnId="{4708DBA7-1108-4255-9531-4CC03E471DFB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EA22528-8AE3-4A11-9005-B91B5FCDA06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Expresado </a:t>
          </a:r>
          <a:r>
            <a:rPr lang="es-ES" sz="20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 dinero</a:t>
          </a:r>
        </a:p>
      </dgm:t>
    </dgm:pt>
    <dgm:pt modelId="{F306FB37-17D9-4591-B244-5D21B07567C1}" type="parTrans" cxnId="{22931138-1D8A-4031-ACA3-408931938F2C}">
      <dgm:prSet/>
      <dgm:spPr/>
      <dgm:t>
        <a:bodyPr/>
        <a:lstStyle/>
        <a:p>
          <a:endParaRPr lang="es-ES"/>
        </a:p>
      </dgm:t>
    </dgm:pt>
    <dgm:pt modelId="{C6B677CD-4ACB-4209-9768-2D0DF25FC8A9}" type="sibTrans" cxnId="{22931138-1D8A-4031-ACA3-408931938F2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91635C6-DD4B-4B30-8EE6-1747BCB412EC}" type="pres">
      <dgm:prSet presAssocID="{BC405C51-57AC-437F-81C4-D94AB21E513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DDD0C1B-7FF1-44A2-B7CF-C478C642E235}" type="pres">
      <dgm:prSet presAssocID="{2F164E2A-75C8-4140-95B9-EC859B8BB494}" presName="centerShape" presStyleLbl="node0" presStyleIdx="0" presStyleCnt="1" custScaleX="133754" custScaleY="95224"/>
      <dgm:spPr/>
      <dgm:t>
        <a:bodyPr/>
        <a:lstStyle/>
        <a:p>
          <a:endParaRPr lang="es-ES"/>
        </a:p>
      </dgm:t>
    </dgm:pt>
    <dgm:pt modelId="{8BB8C944-FA9E-4224-AA3A-1372DF56EB10}" type="pres">
      <dgm:prSet presAssocID="{02CC4B02-F6F9-40FE-91A8-0ED44B70A5E0}" presName="node" presStyleLbl="node1" presStyleIdx="0" presStyleCnt="4" custScaleX="1454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366018-E921-42A8-AE6B-FDCCE853F0D3}" type="pres">
      <dgm:prSet presAssocID="{02CC4B02-F6F9-40FE-91A8-0ED44B70A5E0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F927226-004B-4414-8A5F-61E3B22D05BB}" type="pres">
      <dgm:prSet presAssocID="{4EBF9450-F4F0-4A1B-9FD6-2BEC3DFD75F2}" presName="sibTrans" presStyleLbl="sibTrans2D1" presStyleIdx="0" presStyleCnt="4"/>
      <dgm:spPr/>
      <dgm:t>
        <a:bodyPr/>
        <a:lstStyle/>
        <a:p>
          <a:endParaRPr lang="es-ES"/>
        </a:p>
      </dgm:t>
    </dgm:pt>
    <dgm:pt modelId="{4F97A8B6-F445-4E12-829C-0EDD995D2A21}" type="pres">
      <dgm:prSet presAssocID="{F5927DD3-CC33-4145-A92C-3FA103951540}" presName="node" presStyleLbl="node1" presStyleIdx="1" presStyleCnt="4" custScaleX="112706" custScaleY="98290" custRadScaleRad="1018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8ABF53-1617-47AF-BA80-F7178C5A4B2B}" type="pres">
      <dgm:prSet presAssocID="{F5927DD3-CC33-4145-A92C-3FA103951540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82CC8A9-D94F-47CA-AD4E-4319150F74E6}" type="pres">
      <dgm:prSet presAssocID="{B9A72E22-06BB-447A-841D-06C6E2F9324A}" presName="sibTrans" presStyleLbl="sibTrans2D1" presStyleIdx="1" presStyleCnt="4"/>
      <dgm:spPr/>
      <dgm:t>
        <a:bodyPr/>
        <a:lstStyle/>
        <a:p>
          <a:endParaRPr lang="es-ES"/>
        </a:p>
      </dgm:t>
    </dgm:pt>
    <dgm:pt modelId="{2525C9AE-8E57-42F3-9E06-4CC89F99FA6B}" type="pres">
      <dgm:prSet presAssocID="{4955FD18-27B6-4919-916A-793D19DE122D}" presName="node" presStyleLbl="node1" presStyleIdx="2" presStyleCnt="4" custScaleX="1398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A0AABA-C773-443B-91D2-0FA83082F53E}" type="pres">
      <dgm:prSet presAssocID="{4955FD18-27B6-4919-916A-793D19DE122D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9F27B11-28A8-42C1-AC69-1CB2E7957BC6}" type="pres">
      <dgm:prSet presAssocID="{33975ED9-3430-4DA0-A551-5834365617EA}" presName="sibTrans" presStyleLbl="sibTrans2D1" presStyleIdx="2" presStyleCnt="4"/>
      <dgm:spPr/>
      <dgm:t>
        <a:bodyPr/>
        <a:lstStyle/>
        <a:p>
          <a:endParaRPr lang="es-ES"/>
        </a:p>
      </dgm:t>
    </dgm:pt>
    <dgm:pt modelId="{4A4D46E0-C5D1-4C9B-9ECB-45BB544E6EC7}" type="pres">
      <dgm:prSet presAssocID="{1EA22528-8AE3-4A11-9005-B91B5FCDA06F}" presName="node" presStyleLbl="node1" presStyleIdx="3" presStyleCnt="4" custScaleX="120105" custRadScaleRad="1038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5A8A3D-29B5-4747-BD06-B6881BD07A10}" type="pres">
      <dgm:prSet presAssocID="{1EA22528-8AE3-4A11-9005-B91B5FCDA06F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4282AAE-41B7-4BA5-BCDD-458331D4DD57}" type="pres">
      <dgm:prSet presAssocID="{C6B677CD-4ACB-4209-9768-2D0DF25FC8A9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15BD710D-CF67-4272-B927-FADDDDC1D35D}" type="presOf" srcId="{02CC4B02-F6F9-40FE-91A8-0ED44B70A5E0}" destId="{8BB8C944-FA9E-4224-AA3A-1372DF56EB10}" srcOrd="0" destOrd="0" presId="urn:microsoft.com/office/officeart/2005/8/layout/radial6"/>
    <dgm:cxn modelId="{703F336C-0E25-4721-B0C8-E238C77FF61C}" srcId="{BC405C51-57AC-437F-81C4-D94AB21E513B}" destId="{2F164E2A-75C8-4140-95B9-EC859B8BB494}" srcOrd="0" destOrd="0" parTransId="{CD0BBAB6-CE7D-4F4A-BA8B-408A80F77BE3}" sibTransId="{42A786B8-45B1-4868-8100-A938A9F7C6F6}"/>
    <dgm:cxn modelId="{22931138-1D8A-4031-ACA3-408931938F2C}" srcId="{2F164E2A-75C8-4140-95B9-EC859B8BB494}" destId="{1EA22528-8AE3-4A11-9005-B91B5FCDA06F}" srcOrd="3" destOrd="0" parTransId="{F306FB37-17D9-4591-B244-5D21B07567C1}" sibTransId="{C6B677CD-4ACB-4209-9768-2D0DF25FC8A9}"/>
    <dgm:cxn modelId="{F3C21F7F-7965-49D4-973F-D1112432DD2A}" srcId="{2F164E2A-75C8-4140-95B9-EC859B8BB494}" destId="{02CC4B02-F6F9-40FE-91A8-0ED44B70A5E0}" srcOrd="0" destOrd="0" parTransId="{0883F6AA-8DD5-4272-8CFA-2A042FA6B9E0}" sibTransId="{4EBF9450-F4F0-4A1B-9FD6-2BEC3DFD75F2}"/>
    <dgm:cxn modelId="{B59937B6-E805-48E9-815D-CE2F992738E9}" type="presOf" srcId="{4EBF9450-F4F0-4A1B-9FD6-2BEC3DFD75F2}" destId="{BF927226-004B-4414-8A5F-61E3B22D05BB}" srcOrd="0" destOrd="0" presId="urn:microsoft.com/office/officeart/2005/8/layout/radial6"/>
    <dgm:cxn modelId="{11DDFB6B-BFED-4C75-84FE-DEF47986CD58}" type="presOf" srcId="{B9A72E22-06BB-447A-841D-06C6E2F9324A}" destId="{F82CC8A9-D94F-47CA-AD4E-4319150F74E6}" srcOrd="0" destOrd="0" presId="urn:microsoft.com/office/officeart/2005/8/layout/radial6"/>
    <dgm:cxn modelId="{BE74FE58-57A3-4342-9D39-CCEB07E477DF}" type="presOf" srcId="{33975ED9-3430-4DA0-A551-5834365617EA}" destId="{09F27B11-28A8-42C1-AC69-1CB2E7957BC6}" srcOrd="0" destOrd="0" presId="urn:microsoft.com/office/officeart/2005/8/layout/radial6"/>
    <dgm:cxn modelId="{B5CC4EF0-038C-44C5-822C-1B9D7C1BC107}" type="presOf" srcId="{F5927DD3-CC33-4145-A92C-3FA103951540}" destId="{4F97A8B6-F445-4E12-829C-0EDD995D2A21}" srcOrd="0" destOrd="0" presId="urn:microsoft.com/office/officeart/2005/8/layout/radial6"/>
    <dgm:cxn modelId="{4708DBA7-1108-4255-9531-4CC03E471DFB}" srcId="{2F164E2A-75C8-4140-95B9-EC859B8BB494}" destId="{4955FD18-27B6-4919-916A-793D19DE122D}" srcOrd="2" destOrd="0" parTransId="{121C11CB-05F3-4A90-B3BA-DF0028536D60}" sibTransId="{33975ED9-3430-4DA0-A551-5834365617EA}"/>
    <dgm:cxn modelId="{9CA82564-3723-42D7-8D63-DD9A5CEC98BE}" type="presOf" srcId="{C6B677CD-4ACB-4209-9768-2D0DF25FC8A9}" destId="{74282AAE-41B7-4BA5-BCDD-458331D4DD57}" srcOrd="0" destOrd="0" presId="urn:microsoft.com/office/officeart/2005/8/layout/radial6"/>
    <dgm:cxn modelId="{DB488A12-2ED2-45C2-BD59-DF4AC460E14F}" type="presOf" srcId="{2F164E2A-75C8-4140-95B9-EC859B8BB494}" destId="{8DDD0C1B-7FF1-44A2-B7CF-C478C642E235}" srcOrd="0" destOrd="0" presId="urn:microsoft.com/office/officeart/2005/8/layout/radial6"/>
    <dgm:cxn modelId="{977230C6-340D-4301-B10C-72D1943FD929}" type="presOf" srcId="{4955FD18-27B6-4919-916A-793D19DE122D}" destId="{2525C9AE-8E57-42F3-9E06-4CC89F99FA6B}" srcOrd="0" destOrd="0" presId="urn:microsoft.com/office/officeart/2005/8/layout/radial6"/>
    <dgm:cxn modelId="{59F0B6DC-F4DC-4BC8-B1E8-D1672C626003}" srcId="{2F164E2A-75C8-4140-95B9-EC859B8BB494}" destId="{F5927DD3-CC33-4145-A92C-3FA103951540}" srcOrd="1" destOrd="0" parTransId="{E8256E2D-3A6F-4BF3-9373-0D873199E43B}" sibTransId="{B9A72E22-06BB-447A-841D-06C6E2F9324A}"/>
    <dgm:cxn modelId="{050661D2-EC76-4C2A-8AE2-056FBD9C03D4}" type="presOf" srcId="{BC405C51-57AC-437F-81C4-D94AB21E513B}" destId="{B91635C6-DD4B-4B30-8EE6-1747BCB412EC}" srcOrd="0" destOrd="0" presId="urn:microsoft.com/office/officeart/2005/8/layout/radial6"/>
    <dgm:cxn modelId="{874D3B07-DE2C-463E-888F-EC442D6F356D}" type="presOf" srcId="{1EA22528-8AE3-4A11-9005-B91B5FCDA06F}" destId="{4A4D46E0-C5D1-4C9B-9ECB-45BB544E6EC7}" srcOrd="0" destOrd="0" presId="urn:microsoft.com/office/officeart/2005/8/layout/radial6"/>
    <dgm:cxn modelId="{21AA38EF-AD51-45C2-8039-F546D8449C62}" type="presParOf" srcId="{B91635C6-DD4B-4B30-8EE6-1747BCB412EC}" destId="{8DDD0C1B-7FF1-44A2-B7CF-C478C642E235}" srcOrd="0" destOrd="0" presId="urn:microsoft.com/office/officeart/2005/8/layout/radial6"/>
    <dgm:cxn modelId="{7D92F596-791A-46E5-A33E-C43EED60CEB4}" type="presParOf" srcId="{B91635C6-DD4B-4B30-8EE6-1747BCB412EC}" destId="{8BB8C944-FA9E-4224-AA3A-1372DF56EB10}" srcOrd="1" destOrd="0" presId="urn:microsoft.com/office/officeart/2005/8/layout/radial6"/>
    <dgm:cxn modelId="{23EA74CC-E622-4266-86FE-FA2A1F48E8C2}" type="presParOf" srcId="{B91635C6-DD4B-4B30-8EE6-1747BCB412EC}" destId="{A3366018-E921-42A8-AE6B-FDCCE853F0D3}" srcOrd="2" destOrd="0" presId="urn:microsoft.com/office/officeart/2005/8/layout/radial6"/>
    <dgm:cxn modelId="{6CB8B8D7-4248-45AB-BE24-9E72A675994C}" type="presParOf" srcId="{B91635C6-DD4B-4B30-8EE6-1747BCB412EC}" destId="{BF927226-004B-4414-8A5F-61E3B22D05BB}" srcOrd="3" destOrd="0" presId="urn:microsoft.com/office/officeart/2005/8/layout/radial6"/>
    <dgm:cxn modelId="{EF5E0C9C-D90F-444B-9546-3AF2CD5EE40B}" type="presParOf" srcId="{B91635C6-DD4B-4B30-8EE6-1747BCB412EC}" destId="{4F97A8B6-F445-4E12-829C-0EDD995D2A21}" srcOrd="4" destOrd="0" presId="urn:microsoft.com/office/officeart/2005/8/layout/radial6"/>
    <dgm:cxn modelId="{1EC52E9D-459F-487C-8EA1-AF17FF3F1096}" type="presParOf" srcId="{B91635C6-DD4B-4B30-8EE6-1747BCB412EC}" destId="{A98ABF53-1617-47AF-BA80-F7178C5A4B2B}" srcOrd="5" destOrd="0" presId="urn:microsoft.com/office/officeart/2005/8/layout/radial6"/>
    <dgm:cxn modelId="{20D43360-E4A7-4857-A951-041EA17C4E2E}" type="presParOf" srcId="{B91635C6-DD4B-4B30-8EE6-1747BCB412EC}" destId="{F82CC8A9-D94F-47CA-AD4E-4319150F74E6}" srcOrd="6" destOrd="0" presId="urn:microsoft.com/office/officeart/2005/8/layout/radial6"/>
    <dgm:cxn modelId="{9C9574E4-A10A-48C3-A2DC-DFE27FA5F40F}" type="presParOf" srcId="{B91635C6-DD4B-4B30-8EE6-1747BCB412EC}" destId="{2525C9AE-8E57-42F3-9E06-4CC89F99FA6B}" srcOrd="7" destOrd="0" presId="urn:microsoft.com/office/officeart/2005/8/layout/radial6"/>
    <dgm:cxn modelId="{F4EF92D9-7DB8-48A0-96EE-8AD55F3BF3B2}" type="presParOf" srcId="{B91635C6-DD4B-4B30-8EE6-1747BCB412EC}" destId="{3DA0AABA-C773-443B-91D2-0FA83082F53E}" srcOrd="8" destOrd="0" presId="urn:microsoft.com/office/officeart/2005/8/layout/radial6"/>
    <dgm:cxn modelId="{102C73FB-BFD8-43A5-90E5-F0A523F80473}" type="presParOf" srcId="{B91635C6-DD4B-4B30-8EE6-1747BCB412EC}" destId="{09F27B11-28A8-42C1-AC69-1CB2E7957BC6}" srcOrd="9" destOrd="0" presId="urn:microsoft.com/office/officeart/2005/8/layout/radial6"/>
    <dgm:cxn modelId="{523F5450-77A9-4980-B201-AB83B16C48C7}" type="presParOf" srcId="{B91635C6-DD4B-4B30-8EE6-1747BCB412EC}" destId="{4A4D46E0-C5D1-4C9B-9ECB-45BB544E6EC7}" srcOrd="10" destOrd="0" presId="urn:microsoft.com/office/officeart/2005/8/layout/radial6"/>
    <dgm:cxn modelId="{869A94AD-B6EC-48B7-87A5-F3AF36FA153C}" type="presParOf" srcId="{B91635C6-DD4B-4B30-8EE6-1747BCB412EC}" destId="{E45A8A3D-29B5-4747-BD06-B6881BD07A10}" srcOrd="11" destOrd="0" presId="urn:microsoft.com/office/officeart/2005/8/layout/radial6"/>
    <dgm:cxn modelId="{58EEAD8C-20CD-43D6-B5CD-7E001D5880F4}" type="presParOf" srcId="{B91635C6-DD4B-4B30-8EE6-1747BCB412EC}" destId="{74282AAE-41B7-4BA5-BCDD-458331D4DD5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C405C51-57AC-437F-81C4-D94AB21E513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2F164E2A-75C8-4140-95B9-EC859B8BB494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es-ES" sz="2800" b="1" dirty="0" smtClean="0">
              <a:latin typeface="Arial" pitchFamily="34" charset="0"/>
              <a:cs typeface="Arial" pitchFamily="34" charset="0"/>
            </a:rPr>
            <a:t>Supervisión y control</a:t>
          </a:r>
          <a:endParaRPr lang="es-ES" sz="2800" b="1" dirty="0">
            <a:latin typeface="Arial" pitchFamily="34" charset="0"/>
            <a:cs typeface="Arial" pitchFamily="34" charset="0"/>
          </a:endParaRPr>
        </a:p>
      </dgm:t>
    </dgm:pt>
    <dgm:pt modelId="{CD0BBAB6-CE7D-4F4A-BA8B-408A80F77BE3}" type="parTrans" cxnId="{703F336C-0E25-4721-B0C8-E238C77FF61C}">
      <dgm:prSet/>
      <dgm:spPr/>
      <dgm:t>
        <a:bodyPr/>
        <a:lstStyle/>
        <a:p>
          <a:endParaRPr lang="es-ES"/>
        </a:p>
      </dgm:t>
    </dgm:pt>
    <dgm:pt modelId="{42A786B8-45B1-4868-8100-A938A9F7C6F6}" type="sibTrans" cxnId="{703F336C-0E25-4721-B0C8-E238C77FF61C}">
      <dgm:prSet/>
      <dgm:spPr/>
      <dgm:t>
        <a:bodyPr/>
        <a:lstStyle/>
        <a:p>
          <a:endParaRPr lang="es-ES"/>
        </a:p>
      </dgm:t>
    </dgm:pt>
    <dgm:pt modelId="{02CC4B02-F6F9-40FE-91A8-0ED44B70A5E0}">
      <dgm:prSet phldrT="[Texto]" custT="1"/>
      <dgm:spPr/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Mejorar la productividad de la línea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0883F6AA-8DD5-4272-8CFA-2A042FA6B9E0}" type="parTrans" cxnId="{F3C21F7F-7965-49D4-973F-D1112432DD2A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4EBF9450-F4F0-4A1B-9FD6-2BEC3DFD75F2}" type="sibTrans" cxnId="{F3C21F7F-7965-49D4-973F-D1112432DD2A}">
      <dgm:prSet/>
      <dgm:spPr/>
      <dgm:t>
        <a:bodyPr/>
        <a:lstStyle/>
        <a:p>
          <a:endParaRPr lang="es-ES"/>
        </a:p>
      </dgm:t>
    </dgm:pt>
    <dgm:pt modelId="{F5927DD3-CC33-4145-A92C-3FA103951540}">
      <dgm:prSet phldrT="[Texto]" custT="1"/>
      <dgm:spPr/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Utilización óptima de los recursos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E8256E2D-3A6F-4BF3-9373-0D873199E43B}" type="parTrans" cxnId="{59F0B6DC-F4DC-4BC8-B1E8-D1672C626003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B9A72E22-06BB-447A-841D-06C6E2F9324A}" type="sibTrans" cxnId="{59F0B6DC-F4DC-4BC8-B1E8-D1672C626003}">
      <dgm:prSet/>
      <dgm:spPr/>
      <dgm:t>
        <a:bodyPr/>
        <a:lstStyle/>
        <a:p>
          <a:endParaRPr lang="es-ES"/>
        </a:p>
      </dgm:t>
    </dgm:pt>
    <dgm:pt modelId="{4955FD18-27B6-4919-916A-793D19DE122D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Mejora continua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121C11CB-05F3-4A90-B3BA-DF0028536D60}" type="parTrans" cxnId="{4708DBA7-1108-4255-9531-4CC03E471DFB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33975ED9-3430-4DA0-A551-5834365617EA}" type="sibTrans" cxnId="{4708DBA7-1108-4255-9531-4CC03E471DFB}">
      <dgm:prSet/>
      <dgm:spPr/>
      <dgm:t>
        <a:bodyPr/>
        <a:lstStyle/>
        <a:p>
          <a:endParaRPr lang="es-ES"/>
        </a:p>
      </dgm:t>
    </dgm:pt>
    <dgm:pt modelId="{1EA22528-8AE3-4A11-9005-B91B5FCDA06F}">
      <dgm:prSet phldrT="[Texto]" custT="1"/>
      <dgm:spPr/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Organización y ejecución de acciones 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F306FB37-17D9-4591-B244-5D21B07567C1}" type="parTrans" cxnId="{22931138-1D8A-4031-ACA3-408931938F2C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C6B677CD-4ACB-4209-9768-2D0DF25FC8A9}" type="sibTrans" cxnId="{22931138-1D8A-4031-ACA3-408931938F2C}">
      <dgm:prSet/>
      <dgm:spPr/>
      <dgm:t>
        <a:bodyPr/>
        <a:lstStyle/>
        <a:p>
          <a:endParaRPr lang="es-ES"/>
        </a:p>
      </dgm:t>
    </dgm:pt>
    <dgm:pt modelId="{7938ADD2-A9C5-4A58-B2D6-A5ECC00D6A5F}" type="pres">
      <dgm:prSet presAssocID="{BC405C51-57AC-437F-81C4-D94AB21E51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1DB5695-5A17-49C0-8133-3441EDDBB9A6}" type="pres">
      <dgm:prSet presAssocID="{2F164E2A-75C8-4140-95B9-EC859B8BB494}" presName="hierRoot1" presStyleCnt="0"/>
      <dgm:spPr/>
      <dgm:t>
        <a:bodyPr/>
        <a:lstStyle/>
        <a:p>
          <a:endParaRPr lang="es-MX"/>
        </a:p>
      </dgm:t>
    </dgm:pt>
    <dgm:pt modelId="{4D180042-012C-46EC-AF93-051F7DEB8554}" type="pres">
      <dgm:prSet presAssocID="{2F164E2A-75C8-4140-95B9-EC859B8BB494}" presName="composite" presStyleCnt="0"/>
      <dgm:spPr/>
      <dgm:t>
        <a:bodyPr/>
        <a:lstStyle/>
        <a:p>
          <a:endParaRPr lang="es-MX"/>
        </a:p>
      </dgm:t>
    </dgm:pt>
    <dgm:pt modelId="{299AF71C-271D-4E10-A6C5-D6A856F01DF5}" type="pres">
      <dgm:prSet presAssocID="{2F164E2A-75C8-4140-95B9-EC859B8BB494}" presName="background" presStyleLbl="node0" presStyleIdx="0" presStyleCn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A2A6F2C0-CFB5-4CDE-AA71-1927CFD9DB90}" type="pres">
      <dgm:prSet presAssocID="{2F164E2A-75C8-4140-95B9-EC859B8BB494}" presName="text" presStyleLbl="fgAcc0" presStyleIdx="0" presStyleCnt="1" custLinFactNeighborX="2166" custLinFactNeighborY="-661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D5FB3DE-7F93-4A49-A011-FAF11CE8E268}" type="pres">
      <dgm:prSet presAssocID="{2F164E2A-75C8-4140-95B9-EC859B8BB494}" presName="hierChild2" presStyleCnt="0"/>
      <dgm:spPr/>
      <dgm:t>
        <a:bodyPr/>
        <a:lstStyle/>
        <a:p>
          <a:endParaRPr lang="es-MX"/>
        </a:p>
      </dgm:t>
    </dgm:pt>
    <dgm:pt modelId="{53530532-F849-403E-AB9C-4BB597E4BEB2}" type="pres">
      <dgm:prSet presAssocID="{0883F6AA-8DD5-4272-8CFA-2A042FA6B9E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410B3964-F76E-4F2F-93BE-F63876C915EE}" type="pres">
      <dgm:prSet presAssocID="{02CC4B02-F6F9-40FE-91A8-0ED44B70A5E0}" presName="hierRoot2" presStyleCnt="0"/>
      <dgm:spPr/>
      <dgm:t>
        <a:bodyPr/>
        <a:lstStyle/>
        <a:p>
          <a:endParaRPr lang="es-MX"/>
        </a:p>
      </dgm:t>
    </dgm:pt>
    <dgm:pt modelId="{27979286-F7A1-4B8F-B411-8E76B430C159}" type="pres">
      <dgm:prSet presAssocID="{02CC4B02-F6F9-40FE-91A8-0ED44B70A5E0}" presName="composite2" presStyleCnt="0"/>
      <dgm:spPr/>
      <dgm:t>
        <a:bodyPr/>
        <a:lstStyle/>
        <a:p>
          <a:endParaRPr lang="es-MX"/>
        </a:p>
      </dgm:t>
    </dgm:pt>
    <dgm:pt modelId="{9357EE60-6C1E-435D-A48C-9FC17F398C52}" type="pres">
      <dgm:prSet presAssocID="{02CC4B02-F6F9-40FE-91A8-0ED44B70A5E0}" presName="background2" presStyleLbl="node2" presStyleIdx="0" presStyleCnt="4"/>
      <dgm:spPr>
        <a:solidFill>
          <a:srgbClr val="FF0000"/>
        </a:solidFill>
      </dgm:spPr>
      <dgm:t>
        <a:bodyPr/>
        <a:lstStyle/>
        <a:p>
          <a:endParaRPr lang="es-MX"/>
        </a:p>
      </dgm:t>
    </dgm:pt>
    <dgm:pt modelId="{55B8B383-0ABE-4EA2-9BD2-445E65A5FA09}" type="pres">
      <dgm:prSet presAssocID="{02CC4B02-F6F9-40FE-91A8-0ED44B70A5E0}" presName="text2" presStyleLbl="fgAcc2" presStyleIdx="0" presStyleCnt="4" custScaleX="94937" custLinFactNeighborX="3718" custLinFactNeighborY="-5390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DF41F92-2799-47CA-B4AA-8CDA13C17F9F}" type="pres">
      <dgm:prSet presAssocID="{02CC4B02-F6F9-40FE-91A8-0ED44B70A5E0}" presName="hierChild3" presStyleCnt="0"/>
      <dgm:spPr/>
      <dgm:t>
        <a:bodyPr/>
        <a:lstStyle/>
        <a:p>
          <a:endParaRPr lang="es-MX"/>
        </a:p>
      </dgm:t>
    </dgm:pt>
    <dgm:pt modelId="{4D9E0450-F1CC-49AA-B01E-06A6F34BBA57}" type="pres">
      <dgm:prSet presAssocID="{E8256E2D-3A6F-4BF3-9373-0D873199E43B}" presName="Name10" presStyleLbl="parChTrans1D2" presStyleIdx="1" presStyleCnt="4"/>
      <dgm:spPr/>
      <dgm:t>
        <a:bodyPr/>
        <a:lstStyle/>
        <a:p>
          <a:endParaRPr lang="es-MX"/>
        </a:p>
      </dgm:t>
    </dgm:pt>
    <dgm:pt modelId="{20575E20-6C2F-4C62-AB59-C7BA4E6D198A}" type="pres">
      <dgm:prSet presAssocID="{F5927DD3-CC33-4145-A92C-3FA103951540}" presName="hierRoot2" presStyleCnt="0"/>
      <dgm:spPr/>
      <dgm:t>
        <a:bodyPr/>
        <a:lstStyle/>
        <a:p>
          <a:endParaRPr lang="es-MX"/>
        </a:p>
      </dgm:t>
    </dgm:pt>
    <dgm:pt modelId="{CCF446DC-C70B-4999-B5CD-FD10DC0C7A5F}" type="pres">
      <dgm:prSet presAssocID="{F5927DD3-CC33-4145-A92C-3FA103951540}" presName="composite2" presStyleCnt="0"/>
      <dgm:spPr/>
      <dgm:t>
        <a:bodyPr/>
        <a:lstStyle/>
        <a:p>
          <a:endParaRPr lang="es-MX"/>
        </a:p>
      </dgm:t>
    </dgm:pt>
    <dgm:pt modelId="{3411D3AD-C8D3-4211-AFBE-04E4295189E6}" type="pres">
      <dgm:prSet presAssocID="{F5927DD3-CC33-4145-A92C-3FA103951540}" presName="background2" presStyleLbl="node2" presStyleIdx="1" presStyleCnt="4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MX"/>
        </a:p>
      </dgm:t>
    </dgm:pt>
    <dgm:pt modelId="{9325C344-4AD0-40D0-B0BE-289EC34656B4}" type="pres">
      <dgm:prSet presAssocID="{F5927DD3-CC33-4145-A92C-3FA103951540}" presName="text2" presStyleLbl="fgAcc2" presStyleIdx="1" presStyleCnt="4" custLinFactNeighborX="-433" custLinFactNeighborY="-5457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93B56DC-8C2F-4B40-9371-DF238C5680AB}" type="pres">
      <dgm:prSet presAssocID="{F5927DD3-CC33-4145-A92C-3FA103951540}" presName="hierChild3" presStyleCnt="0"/>
      <dgm:spPr/>
      <dgm:t>
        <a:bodyPr/>
        <a:lstStyle/>
        <a:p>
          <a:endParaRPr lang="es-MX"/>
        </a:p>
      </dgm:t>
    </dgm:pt>
    <dgm:pt modelId="{53717F94-A2C6-4022-B209-09A0F84D63B9}" type="pres">
      <dgm:prSet presAssocID="{121C11CB-05F3-4A90-B3BA-DF0028536D60}" presName="Name10" presStyleLbl="parChTrans1D2" presStyleIdx="2" presStyleCnt="4"/>
      <dgm:spPr/>
      <dgm:t>
        <a:bodyPr/>
        <a:lstStyle/>
        <a:p>
          <a:endParaRPr lang="es-MX"/>
        </a:p>
      </dgm:t>
    </dgm:pt>
    <dgm:pt modelId="{F65E9182-C39B-4063-A01B-9DC4B18DCE0D}" type="pres">
      <dgm:prSet presAssocID="{4955FD18-27B6-4919-916A-793D19DE122D}" presName="hierRoot2" presStyleCnt="0"/>
      <dgm:spPr/>
      <dgm:t>
        <a:bodyPr/>
        <a:lstStyle/>
        <a:p>
          <a:endParaRPr lang="es-MX"/>
        </a:p>
      </dgm:t>
    </dgm:pt>
    <dgm:pt modelId="{F68F112A-8635-4230-AFD6-C220DF908779}" type="pres">
      <dgm:prSet presAssocID="{4955FD18-27B6-4919-916A-793D19DE122D}" presName="composite2" presStyleCnt="0"/>
      <dgm:spPr/>
      <dgm:t>
        <a:bodyPr/>
        <a:lstStyle/>
        <a:p>
          <a:endParaRPr lang="es-MX"/>
        </a:p>
      </dgm:t>
    </dgm:pt>
    <dgm:pt modelId="{8B55DBD0-E29F-451E-9608-3E233C1DDE69}" type="pres">
      <dgm:prSet presAssocID="{4955FD18-27B6-4919-916A-793D19DE122D}" presName="background2" presStyleLbl="node2" presStyleIdx="2" presStyleCnt="4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es-MX"/>
        </a:p>
      </dgm:t>
    </dgm:pt>
    <dgm:pt modelId="{B6BD9A88-DF47-4573-BFB3-D1F9DA8BF8BC}" type="pres">
      <dgm:prSet presAssocID="{4955FD18-27B6-4919-916A-793D19DE122D}" presName="text2" presStyleLbl="fgAcc2" presStyleIdx="2" presStyleCnt="4" custLinFactNeighborX="-1996" custLinFactNeighborY="-5457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761EF4-E6A9-48BF-9CC1-88E74D4989B1}" type="pres">
      <dgm:prSet presAssocID="{4955FD18-27B6-4919-916A-793D19DE122D}" presName="hierChild3" presStyleCnt="0"/>
      <dgm:spPr/>
      <dgm:t>
        <a:bodyPr/>
        <a:lstStyle/>
        <a:p>
          <a:endParaRPr lang="es-MX"/>
        </a:p>
      </dgm:t>
    </dgm:pt>
    <dgm:pt modelId="{5246B075-D379-4D78-9E7E-3B51000931F3}" type="pres">
      <dgm:prSet presAssocID="{F306FB37-17D9-4591-B244-5D21B07567C1}" presName="Name10" presStyleLbl="parChTrans1D2" presStyleIdx="3" presStyleCnt="4"/>
      <dgm:spPr/>
      <dgm:t>
        <a:bodyPr/>
        <a:lstStyle/>
        <a:p>
          <a:endParaRPr lang="es-MX"/>
        </a:p>
      </dgm:t>
    </dgm:pt>
    <dgm:pt modelId="{11F318C7-41F2-4EA4-BCBC-92CB65886101}" type="pres">
      <dgm:prSet presAssocID="{1EA22528-8AE3-4A11-9005-B91B5FCDA06F}" presName="hierRoot2" presStyleCnt="0"/>
      <dgm:spPr/>
      <dgm:t>
        <a:bodyPr/>
        <a:lstStyle/>
        <a:p>
          <a:endParaRPr lang="es-MX"/>
        </a:p>
      </dgm:t>
    </dgm:pt>
    <dgm:pt modelId="{0086E7C6-3692-4D12-8B3E-F7CCE0982F37}" type="pres">
      <dgm:prSet presAssocID="{1EA22528-8AE3-4A11-9005-B91B5FCDA06F}" presName="composite2" presStyleCnt="0"/>
      <dgm:spPr/>
      <dgm:t>
        <a:bodyPr/>
        <a:lstStyle/>
        <a:p>
          <a:endParaRPr lang="es-MX"/>
        </a:p>
      </dgm:t>
    </dgm:pt>
    <dgm:pt modelId="{91A12CE3-16D2-4955-9D44-E2978DDC77D5}" type="pres">
      <dgm:prSet presAssocID="{1EA22528-8AE3-4A11-9005-B91B5FCDA06F}" presName="background2" presStyleLbl="node2" presStyleIdx="3" presStyleCnt="4"/>
      <dgm:spPr>
        <a:solidFill>
          <a:srgbClr val="00B050"/>
        </a:solidFill>
      </dgm:spPr>
      <dgm:t>
        <a:bodyPr/>
        <a:lstStyle/>
        <a:p>
          <a:endParaRPr lang="es-MX"/>
        </a:p>
      </dgm:t>
    </dgm:pt>
    <dgm:pt modelId="{871825E9-5890-4644-BD04-3876FE932B30}" type="pres">
      <dgm:prSet presAssocID="{1EA22528-8AE3-4A11-9005-B91B5FCDA06F}" presName="text2" presStyleLbl="fgAcc2" presStyleIdx="3" presStyleCnt="4" custLinFactNeighborX="-4683" custLinFactNeighborY="-545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D1FFA1-ABEA-4530-851E-6C4EFBB005BF}" type="pres">
      <dgm:prSet presAssocID="{1EA22528-8AE3-4A11-9005-B91B5FCDA06F}" presName="hierChild3" presStyleCnt="0"/>
      <dgm:spPr/>
      <dgm:t>
        <a:bodyPr/>
        <a:lstStyle/>
        <a:p>
          <a:endParaRPr lang="es-MX"/>
        </a:p>
      </dgm:t>
    </dgm:pt>
  </dgm:ptLst>
  <dgm:cxnLst>
    <dgm:cxn modelId="{22931138-1D8A-4031-ACA3-408931938F2C}" srcId="{2F164E2A-75C8-4140-95B9-EC859B8BB494}" destId="{1EA22528-8AE3-4A11-9005-B91B5FCDA06F}" srcOrd="3" destOrd="0" parTransId="{F306FB37-17D9-4591-B244-5D21B07567C1}" sibTransId="{C6B677CD-4ACB-4209-9768-2D0DF25FC8A9}"/>
    <dgm:cxn modelId="{F848379D-DF0F-48F9-B683-10D60CB5FF2D}" type="presOf" srcId="{E8256E2D-3A6F-4BF3-9373-0D873199E43B}" destId="{4D9E0450-F1CC-49AA-B01E-06A6F34BBA57}" srcOrd="0" destOrd="0" presId="urn:microsoft.com/office/officeart/2005/8/layout/hierarchy1"/>
    <dgm:cxn modelId="{59F0B6DC-F4DC-4BC8-B1E8-D1672C626003}" srcId="{2F164E2A-75C8-4140-95B9-EC859B8BB494}" destId="{F5927DD3-CC33-4145-A92C-3FA103951540}" srcOrd="1" destOrd="0" parTransId="{E8256E2D-3A6F-4BF3-9373-0D873199E43B}" sibTransId="{B9A72E22-06BB-447A-841D-06C6E2F9324A}"/>
    <dgm:cxn modelId="{F3C21F7F-7965-49D4-973F-D1112432DD2A}" srcId="{2F164E2A-75C8-4140-95B9-EC859B8BB494}" destId="{02CC4B02-F6F9-40FE-91A8-0ED44B70A5E0}" srcOrd="0" destOrd="0" parTransId="{0883F6AA-8DD5-4272-8CFA-2A042FA6B9E0}" sibTransId="{4EBF9450-F4F0-4A1B-9FD6-2BEC3DFD75F2}"/>
    <dgm:cxn modelId="{BCBB34A4-AF00-45DE-B4C8-ECDEC72AAA36}" type="presOf" srcId="{121C11CB-05F3-4A90-B3BA-DF0028536D60}" destId="{53717F94-A2C6-4022-B209-09A0F84D63B9}" srcOrd="0" destOrd="0" presId="urn:microsoft.com/office/officeart/2005/8/layout/hierarchy1"/>
    <dgm:cxn modelId="{4708DBA7-1108-4255-9531-4CC03E471DFB}" srcId="{2F164E2A-75C8-4140-95B9-EC859B8BB494}" destId="{4955FD18-27B6-4919-916A-793D19DE122D}" srcOrd="2" destOrd="0" parTransId="{121C11CB-05F3-4A90-B3BA-DF0028536D60}" sibTransId="{33975ED9-3430-4DA0-A551-5834365617EA}"/>
    <dgm:cxn modelId="{7FB6B4D5-3260-4498-819C-E53E4F5BF869}" type="presOf" srcId="{0883F6AA-8DD5-4272-8CFA-2A042FA6B9E0}" destId="{53530532-F849-403E-AB9C-4BB597E4BEB2}" srcOrd="0" destOrd="0" presId="urn:microsoft.com/office/officeart/2005/8/layout/hierarchy1"/>
    <dgm:cxn modelId="{703F336C-0E25-4721-B0C8-E238C77FF61C}" srcId="{BC405C51-57AC-437F-81C4-D94AB21E513B}" destId="{2F164E2A-75C8-4140-95B9-EC859B8BB494}" srcOrd="0" destOrd="0" parTransId="{CD0BBAB6-CE7D-4F4A-BA8B-408A80F77BE3}" sibTransId="{42A786B8-45B1-4868-8100-A938A9F7C6F6}"/>
    <dgm:cxn modelId="{A9F8E1C5-357C-45F7-B8C9-37804FA9AC2C}" type="presOf" srcId="{BC405C51-57AC-437F-81C4-D94AB21E513B}" destId="{7938ADD2-A9C5-4A58-B2D6-A5ECC00D6A5F}" srcOrd="0" destOrd="0" presId="urn:microsoft.com/office/officeart/2005/8/layout/hierarchy1"/>
    <dgm:cxn modelId="{A391D48B-6E96-49E7-BA23-9008F40B04B2}" type="presOf" srcId="{F5927DD3-CC33-4145-A92C-3FA103951540}" destId="{9325C344-4AD0-40D0-B0BE-289EC34656B4}" srcOrd="0" destOrd="0" presId="urn:microsoft.com/office/officeart/2005/8/layout/hierarchy1"/>
    <dgm:cxn modelId="{74C7D950-1988-4D38-B143-8CD273F80003}" type="presOf" srcId="{1EA22528-8AE3-4A11-9005-B91B5FCDA06F}" destId="{871825E9-5890-4644-BD04-3876FE932B30}" srcOrd="0" destOrd="0" presId="urn:microsoft.com/office/officeart/2005/8/layout/hierarchy1"/>
    <dgm:cxn modelId="{D3B48E3C-1230-4B07-B7B7-03F135FAC9B5}" type="presOf" srcId="{2F164E2A-75C8-4140-95B9-EC859B8BB494}" destId="{A2A6F2C0-CFB5-4CDE-AA71-1927CFD9DB90}" srcOrd="0" destOrd="0" presId="urn:microsoft.com/office/officeart/2005/8/layout/hierarchy1"/>
    <dgm:cxn modelId="{55E4812C-D815-4864-B070-63BCD2BB1B10}" type="presOf" srcId="{F306FB37-17D9-4591-B244-5D21B07567C1}" destId="{5246B075-D379-4D78-9E7E-3B51000931F3}" srcOrd="0" destOrd="0" presId="urn:microsoft.com/office/officeart/2005/8/layout/hierarchy1"/>
    <dgm:cxn modelId="{126F32E3-FA8C-4491-904F-8C02B4D6AE2D}" type="presOf" srcId="{02CC4B02-F6F9-40FE-91A8-0ED44B70A5E0}" destId="{55B8B383-0ABE-4EA2-9BD2-445E65A5FA09}" srcOrd="0" destOrd="0" presId="urn:microsoft.com/office/officeart/2005/8/layout/hierarchy1"/>
    <dgm:cxn modelId="{3E2CD064-3EEC-4B53-9019-154C26E9F107}" type="presOf" srcId="{4955FD18-27B6-4919-916A-793D19DE122D}" destId="{B6BD9A88-DF47-4573-BFB3-D1F9DA8BF8BC}" srcOrd="0" destOrd="0" presId="urn:microsoft.com/office/officeart/2005/8/layout/hierarchy1"/>
    <dgm:cxn modelId="{62AA1A7A-CC51-4385-959B-9538B075BC06}" type="presParOf" srcId="{7938ADD2-A9C5-4A58-B2D6-A5ECC00D6A5F}" destId="{21DB5695-5A17-49C0-8133-3441EDDBB9A6}" srcOrd="0" destOrd="0" presId="urn:microsoft.com/office/officeart/2005/8/layout/hierarchy1"/>
    <dgm:cxn modelId="{28CEE3D1-4AEE-45BA-AFB7-D36ECF03A46A}" type="presParOf" srcId="{21DB5695-5A17-49C0-8133-3441EDDBB9A6}" destId="{4D180042-012C-46EC-AF93-051F7DEB8554}" srcOrd="0" destOrd="0" presId="urn:microsoft.com/office/officeart/2005/8/layout/hierarchy1"/>
    <dgm:cxn modelId="{913C03EA-727F-4AD8-AE81-3C74A19DA991}" type="presParOf" srcId="{4D180042-012C-46EC-AF93-051F7DEB8554}" destId="{299AF71C-271D-4E10-A6C5-D6A856F01DF5}" srcOrd="0" destOrd="0" presId="urn:microsoft.com/office/officeart/2005/8/layout/hierarchy1"/>
    <dgm:cxn modelId="{105C6805-6819-4E8B-87CA-135CEC77962A}" type="presParOf" srcId="{4D180042-012C-46EC-AF93-051F7DEB8554}" destId="{A2A6F2C0-CFB5-4CDE-AA71-1927CFD9DB90}" srcOrd="1" destOrd="0" presId="urn:microsoft.com/office/officeart/2005/8/layout/hierarchy1"/>
    <dgm:cxn modelId="{893933FD-D2B9-49FB-87D9-9E99EC703046}" type="presParOf" srcId="{21DB5695-5A17-49C0-8133-3441EDDBB9A6}" destId="{8D5FB3DE-7F93-4A49-A011-FAF11CE8E268}" srcOrd="1" destOrd="0" presId="urn:microsoft.com/office/officeart/2005/8/layout/hierarchy1"/>
    <dgm:cxn modelId="{8DE2732C-3255-4050-BAEF-43DE7E61D9B0}" type="presParOf" srcId="{8D5FB3DE-7F93-4A49-A011-FAF11CE8E268}" destId="{53530532-F849-403E-AB9C-4BB597E4BEB2}" srcOrd="0" destOrd="0" presId="urn:microsoft.com/office/officeart/2005/8/layout/hierarchy1"/>
    <dgm:cxn modelId="{05A099DE-566D-4BC7-8427-C6DB8C6987C9}" type="presParOf" srcId="{8D5FB3DE-7F93-4A49-A011-FAF11CE8E268}" destId="{410B3964-F76E-4F2F-93BE-F63876C915EE}" srcOrd="1" destOrd="0" presId="urn:microsoft.com/office/officeart/2005/8/layout/hierarchy1"/>
    <dgm:cxn modelId="{DDC59984-348E-48F1-8CE9-9D6E43789632}" type="presParOf" srcId="{410B3964-F76E-4F2F-93BE-F63876C915EE}" destId="{27979286-F7A1-4B8F-B411-8E76B430C159}" srcOrd="0" destOrd="0" presId="urn:microsoft.com/office/officeart/2005/8/layout/hierarchy1"/>
    <dgm:cxn modelId="{79A345F9-8191-4CB0-9BC4-64B1570D5DE5}" type="presParOf" srcId="{27979286-F7A1-4B8F-B411-8E76B430C159}" destId="{9357EE60-6C1E-435D-A48C-9FC17F398C52}" srcOrd="0" destOrd="0" presId="urn:microsoft.com/office/officeart/2005/8/layout/hierarchy1"/>
    <dgm:cxn modelId="{DA02CFAA-A408-4E7F-8782-75CFA7BA3B37}" type="presParOf" srcId="{27979286-F7A1-4B8F-B411-8E76B430C159}" destId="{55B8B383-0ABE-4EA2-9BD2-445E65A5FA09}" srcOrd="1" destOrd="0" presId="urn:microsoft.com/office/officeart/2005/8/layout/hierarchy1"/>
    <dgm:cxn modelId="{778D6C10-3A56-4B42-B294-AF69CC271F44}" type="presParOf" srcId="{410B3964-F76E-4F2F-93BE-F63876C915EE}" destId="{7DF41F92-2799-47CA-B4AA-8CDA13C17F9F}" srcOrd="1" destOrd="0" presId="urn:microsoft.com/office/officeart/2005/8/layout/hierarchy1"/>
    <dgm:cxn modelId="{81C20647-BCE0-4639-9408-94624EFB320E}" type="presParOf" srcId="{8D5FB3DE-7F93-4A49-A011-FAF11CE8E268}" destId="{4D9E0450-F1CC-49AA-B01E-06A6F34BBA57}" srcOrd="2" destOrd="0" presId="urn:microsoft.com/office/officeart/2005/8/layout/hierarchy1"/>
    <dgm:cxn modelId="{7125F99B-B63B-4AFA-94C3-D0ABE6A5BEBA}" type="presParOf" srcId="{8D5FB3DE-7F93-4A49-A011-FAF11CE8E268}" destId="{20575E20-6C2F-4C62-AB59-C7BA4E6D198A}" srcOrd="3" destOrd="0" presId="urn:microsoft.com/office/officeart/2005/8/layout/hierarchy1"/>
    <dgm:cxn modelId="{3EFC75F8-1484-471D-828C-85B65C57D1FB}" type="presParOf" srcId="{20575E20-6C2F-4C62-AB59-C7BA4E6D198A}" destId="{CCF446DC-C70B-4999-B5CD-FD10DC0C7A5F}" srcOrd="0" destOrd="0" presId="urn:microsoft.com/office/officeart/2005/8/layout/hierarchy1"/>
    <dgm:cxn modelId="{D73E6A71-B285-4105-9113-2C7531C40CF7}" type="presParOf" srcId="{CCF446DC-C70B-4999-B5CD-FD10DC0C7A5F}" destId="{3411D3AD-C8D3-4211-AFBE-04E4295189E6}" srcOrd="0" destOrd="0" presId="urn:microsoft.com/office/officeart/2005/8/layout/hierarchy1"/>
    <dgm:cxn modelId="{88F84965-F57F-483E-AA3B-3E29BC01CCF0}" type="presParOf" srcId="{CCF446DC-C70B-4999-B5CD-FD10DC0C7A5F}" destId="{9325C344-4AD0-40D0-B0BE-289EC34656B4}" srcOrd="1" destOrd="0" presId="urn:microsoft.com/office/officeart/2005/8/layout/hierarchy1"/>
    <dgm:cxn modelId="{EFE62524-6077-4F34-88EC-32914550BE74}" type="presParOf" srcId="{20575E20-6C2F-4C62-AB59-C7BA4E6D198A}" destId="{A93B56DC-8C2F-4B40-9371-DF238C5680AB}" srcOrd="1" destOrd="0" presId="urn:microsoft.com/office/officeart/2005/8/layout/hierarchy1"/>
    <dgm:cxn modelId="{4D98EB5B-ED7C-4071-899B-C1E9A3C3EBBD}" type="presParOf" srcId="{8D5FB3DE-7F93-4A49-A011-FAF11CE8E268}" destId="{53717F94-A2C6-4022-B209-09A0F84D63B9}" srcOrd="4" destOrd="0" presId="urn:microsoft.com/office/officeart/2005/8/layout/hierarchy1"/>
    <dgm:cxn modelId="{DFEE84A6-2494-46B4-8954-C87D5DFD7677}" type="presParOf" srcId="{8D5FB3DE-7F93-4A49-A011-FAF11CE8E268}" destId="{F65E9182-C39B-4063-A01B-9DC4B18DCE0D}" srcOrd="5" destOrd="0" presId="urn:microsoft.com/office/officeart/2005/8/layout/hierarchy1"/>
    <dgm:cxn modelId="{E06AB3BD-6510-4624-88F0-98AFCB2E7FE7}" type="presParOf" srcId="{F65E9182-C39B-4063-A01B-9DC4B18DCE0D}" destId="{F68F112A-8635-4230-AFD6-C220DF908779}" srcOrd="0" destOrd="0" presId="urn:microsoft.com/office/officeart/2005/8/layout/hierarchy1"/>
    <dgm:cxn modelId="{3879CC05-DA5C-49B6-8795-0F099377F17C}" type="presParOf" srcId="{F68F112A-8635-4230-AFD6-C220DF908779}" destId="{8B55DBD0-E29F-451E-9608-3E233C1DDE69}" srcOrd="0" destOrd="0" presId="urn:microsoft.com/office/officeart/2005/8/layout/hierarchy1"/>
    <dgm:cxn modelId="{67856295-76EF-4F72-9C31-5DCD544E5D17}" type="presParOf" srcId="{F68F112A-8635-4230-AFD6-C220DF908779}" destId="{B6BD9A88-DF47-4573-BFB3-D1F9DA8BF8BC}" srcOrd="1" destOrd="0" presId="urn:microsoft.com/office/officeart/2005/8/layout/hierarchy1"/>
    <dgm:cxn modelId="{45B322B0-3914-42C5-B1E8-F0DB266658C8}" type="presParOf" srcId="{F65E9182-C39B-4063-A01B-9DC4B18DCE0D}" destId="{73761EF4-E6A9-48BF-9CC1-88E74D4989B1}" srcOrd="1" destOrd="0" presId="urn:microsoft.com/office/officeart/2005/8/layout/hierarchy1"/>
    <dgm:cxn modelId="{1BF0B400-487E-4539-AED1-BD87B1CE1817}" type="presParOf" srcId="{8D5FB3DE-7F93-4A49-A011-FAF11CE8E268}" destId="{5246B075-D379-4D78-9E7E-3B51000931F3}" srcOrd="6" destOrd="0" presId="urn:microsoft.com/office/officeart/2005/8/layout/hierarchy1"/>
    <dgm:cxn modelId="{B6D90B5B-B035-4BB2-8384-030EA0E73A71}" type="presParOf" srcId="{8D5FB3DE-7F93-4A49-A011-FAF11CE8E268}" destId="{11F318C7-41F2-4EA4-BCBC-92CB65886101}" srcOrd="7" destOrd="0" presId="urn:microsoft.com/office/officeart/2005/8/layout/hierarchy1"/>
    <dgm:cxn modelId="{1FFD86A1-F518-4F9E-80AC-D8EA173C61C5}" type="presParOf" srcId="{11F318C7-41F2-4EA4-BCBC-92CB65886101}" destId="{0086E7C6-3692-4D12-8B3E-F7CCE0982F37}" srcOrd="0" destOrd="0" presId="urn:microsoft.com/office/officeart/2005/8/layout/hierarchy1"/>
    <dgm:cxn modelId="{0B3874ED-AE60-4E70-87E7-5B3E246CA42E}" type="presParOf" srcId="{0086E7C6-3692-4D12-8B3E-F7CCE0982F37}" destId="{91A12CE3-16D2-4955-9D44-E2978DDC77D5}" srcOrd="0" destOrd="0" presId="urn:microsoft.com/office/officeart/2005/8/layout/hierarchy1"/>
    <dgm:cxn modelId="{6E8DAD83-EB67-4573-BC83-D0173B8F0294}" type="presParOf" srcId="{0086E7C6-3692-4D12-8B3E-F7CCE0982F37}" destId="{871825E9-5890-4644-BD04-3876FE932B30}" srcOrd="1" destOrd="0" presId="urn:microsoft.com/office/officeart/2005/8/layout/hierarchy1"/>
    <dgm:cxn modelId="{F4EAE5E8-66C7-4403-ABC6-4E8E2DAC88AD}" type="presParOf" srcId="{11F318C7-41F2-4EA4-BCBC-92CB65886101}" destId="{A7D1FFA1-ABEA-4530-851E-6C4EFBB005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C87B018-192D-4ECB-B72A-C3DE85EEF240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A153AE8-6886-42C6-8EC5-31403AAA3A7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>
            <a:lnSpc>
              <a:spcPct val="150000"/>
            </a:lnSpc>
          </a:pP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Cambiar de cartera de productos </a:t>
          </a:r>
        </a:p>
      </dgm:t>
    </dgm:pt>
    <dgm:pt modelId="{24C2E580-1600-4647-B0C7-54EB57D99315}" type="parTrans" cxnId="{1DEAFA53-D8DD-4F8C-BFF7-5EBE8F38E212}">
      <dgm:prSet/>
      <dgm:spPr/>
      <dgm:t>
        <a:bodyPr/>
        <a:lstStyle/>
        <a:p>
          <a:endParaRPr lang="es-ES"/>
        </a:p>
      </dgm:t>
    </dgm:pt>
    <dgm:pt modelId="{45F324EF-8DF7-4994-9339-92D2C194647A}" type="sibTrans" cxnId="{1DEAFA53-D8DD-4F8C-BFF7-5EBE8F38E212}">
      <dgm:prSet/>
      <dgm:spPr/>
      <dgm:t>
        <a:bodyPr/>
        <a:lstStyle/>
        <a:p>
          <a:endParaRPr lang="es-ES"/>
        </a:p>
      </dgm:t>
    </dgm:pt>
    <dgm:pt modelId="{7D75FB6A-45EE-4190-973F-7E23FE264F2C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Son el conjunto de todos los productos que vende una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empresa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89E9CF8-A1A1-424E-A1A3-BBE388A32947}" type="parTrans" cxnId="{4A568881-7C7B-4B35-8D56-928B157ECFC1}">
      <dgm:prSet/>
      <dgm:spPr/>
      <dgm:t>
        <a:bodyPr/>
        <a:lstStyle/>
        <a:p>
          <a:endParaRPr lang="es-ES"/>
        </a:p>
      </dgm:t>
    </dgm:pt>
    <dgm:pt modelId="{DD3A4F3E-EC0F-4BB7-9D0B-58AB40D3A2A5}" type="sibTrans" cxnId="{4A568881-7C7B-4B35-8D56-928B157ECFC1}">
      <dgm:prSet/>
      <dgm:spPr/>
      <dgm:t>
        <a:bodyPr/>
        <a:lstStyle/>
        <a:p>
          <a:endParaRPr lang="es-ES"/>
        </a:p>
      </dgm:t>
    </dgm:pt>
    <dgm:pt modelId="{D2433636-8FAB-4481-AE30-6EA28B81F487}" type="pres">
      <dgm:prSet presAssocID="{1C87B018-192D-4ECB-B72A-C3DE85EEF240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AB752A83-7B57-41D3-95D4-D7C465FAC133}" type="pres">
      <dgm:prSet presAssocID="{1C87B018-192D-4ECB-B72A-C3DE85EEF240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8021FB-7A18-4027-9FDA-20C0CAED9D01}" type="pres">
      <dgm:prSet presAssocID="{1C87B018-192D-4ECB-B72A-C3DE85EEF240}" presName="LeftNode" presStyleLbl="bgImgPlace1" presStyleIdx="0" presStyleCnt="2" custScaleX="110595">
        <dgm:presLayoutVars>
          <dgm:chMax val="2"/>
          <dgm:chPref val="2"/>
        </dgm:presLayoutVars>
      </dgm:prSet>
      <dgm:spPr/>
      <dgm:t>
        <a:bodyPr/>
        <a:lstStyle/>
        <a:p>
          <a:endParaRPr lang="es-ES"/>
        </a:p>
      </dgm:t>
    </dgm:pt>
    <dgm:pt modelId="{D3DF7415-573E-4E47-814A-37B2751493C7}" type="pres">
      <dgm:prSet presAssocID="{1C87B018-192D-4ECB-B72A-C3DE85EEF240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374B0D-6559-4D1B-90AD-1AEDCD6840C1}" type="pres">
      <dgm:prSet presAssocID="{1C87B018-192D-4ECB-B72A-C3DE85EEF240}" presName="RightNode" presStyleLbl="bgImgPlace1" presStyleIdx="1" presStyleCnt="2" custScaleX="107058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FC58211A-7465-41D4-BB82-2B28C61EC3F6}" type="pres">
      <dgm:prSet presAssocID="{1C87B018-192D-4ECB-B72A-C3DE85EEF240}" presName="TopArrow" presStyleLbl="node1" presStyleIdx="0" presStyleCnt="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81AC047-745A-46F9-8ECE-CF945C720154}" type="pres">
      <dgm:prSet presAssocID="{1C87B018-192D-4ECB-B72A-C3DE85EEF240}" presName="BottomArrow" presStyleLbl="node1" presStyleIdx="1" presStyleCnt="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</dgm:ptLst>
  <dgm:cxnLst>
    <dgm:cxn modelId="{4A568881-7C7B-4B35-8D56-928B157ECFC1}" srcId="{1C87B018-192D-4ECB-B72A-C3DE85EEF240}" destId="{7D75FB6A-45EE-4190-973F-7E23FE264F2C}" srcOrd="1" destOrd="0" parTransId="{D89E9CF8-A1A1-424E-A1A3-BBE388A32947}" sibTransId="{DD3A4F3E-EC0F-4BB7-9D0B-58AB40D3A2A5}"/>
    <dgm:cxn modelId="{6F45EC90-DE5C-419E-8FBA-E3F8C038FFF5}" type="presOf" srcId="{7D75FB6A-45EE-4190-973F-7E23FE264F2C}" destId="{0D374B0D-6559-4D1B-90AD-1AEDCD6840C1}" srcOrd="1" destOrd="0" presId="urn:microsoft.com/office/officeart/2009/layout/ReverseList"/>
    <dgm:cxn modelId="{96775EF7-E84B-408F-B145-5FDF4264CB2F}" type="presOf" srcId="{7D75FB6A-45EE-4190-973F-7E23FE264F2C}" destId="{D3DF7415-573E-4E47-814A-37B2751493C7}" srcOrd="0" destOrd="0" presId="urn:microsoft.com/office/officeart/2009/layout/ReverseList"/>
    <dgm:cxn modelId="{1DEAFA53-D8DD-4F8C-BFF7-5EBE8F38E212}" srcId="{1C87B018-192D-4ECB-B72A-C3DE85EEF240}" destId="{AA153AE8-6886-42C6-8EC5-31403AAA3A75}" srcOrd="0" destOrd="0" parTransId="{24C2E580-1600-4647-B0C7-54EB57D99315}" sibTransId="{45F324EF-8DF7-4994-9339-92D2C194647A}"/>
    <dgm:cxn modelId="{778FFBE2-C900-41D9-972D-3C5121471EC5}" type="presOf" srcId="{1C87B018-192D-4ECB-B72A-C3DE85EEF240}" destId="{D2433636-8FAB-4481-AE30-6EA28B81F487}" srcOrd="0" destOrd="0" presId="urn:microsoft.com/office/officeart/2009/layout/ReverseList"/>
    <dgm:cxn modelId="{040A2FF9-0EF4-4CF6-B9FD-7629DFA95C48}" type="presOf" srcId="{AA153AE8-6886-42C6-8EC5-31403AAA3A75}" destId="{AB752A83-7B57-41D3-95D4-D7C465FAC133}" srcOrd="0" destOrd="0" presId="urn:microsoft.com/office/officeart/2009/layout/ReverseList"/>
    <dgm:cxn modelId="{3DD17CB1-90B5-426B-AE55-291DA8343AF3}" type="presOf" srcId="{AA153AE8-6886-42C6-8EC5-31403AAA3A75}" destId="{FB8021FB-7A18-4027-9FDA-20C0CAED9D01}" srcOrd="1" destOrd="0" presId="urn:microsoft.com/office/officeart/2009/layout/ReverseList"/>
    <dgm:cxn modelId="{81EC5B3B-6185-4FBB-AE6A-AA1F17C218E5}" type="presParOf" srcId="{D2433636-8FAB-4481-AE30-6EA28B81F487}" destId="{AB752A83-7B57-41D3-95D4-D7C465FAC133}" srcOrd="0" destOrd="0" presId="urn:microsoft.com/office/officeart/2009/layout/ReverseList"/>
    <dgm:cxn modelId="{420F04AA-014C-4EDD-BEE4-18A2AC048009}" type="presParOf" srcId="{D2433636-8FAB-4481-AE30-6EA28B81F487}" destId="{FB8021FB-7A18-4027-9FDA-20C0CAED9D01}" srcOrd="1" destOrd="0" presId="urn:microsoft.com/office/officeart/2009/layout/ReverseList"/>
    <dgm:cxn modelId="{D265D19B-5CBA-4AD0-B682-1B79F5B4A893}" type="presParOf" srcId="{D2433636-8FAB-4481-AE30-6EA28B81F487}" destId="{D3DF7415-573E-4E47-814A-37B2751493C7}" srcOrd="2" destOrd="0" presId="urn:microsoft.com/office/officeart/2009/layout/ReverseList"/>
    <dgm:cxn modelId="{3F89547C-2F67-4F82-B3F6-BBD040FD7A70}" type="presParOf" srcId="{D2433636-8FAB-4481-AE30-6EA28B81F487}" destId="{0D374B0D-6559-4D1B-90AD-1AEDCD6840C1}" srcOrd="3" destOrd="0" presId="urn:microsoft.com/office/officeart/2009/layout/ReverseList"/>
    <dgm:cxn modelId="{E45990FB-BDFC-4312-AF32-2DEBB044B79D}" type="presParOf" srcId="{D2433636-8FAB-4481-AE30-6EA28B81F487}" destId="{FC58211A-7465-41D4-BB82-2B28C61EC3F6}" srcOrd="4" destOrd="0" presId="urn:microsoft.com/office/officeart/2009/layout/ReverseList"/>
    <dgm:cxn modelId="{6AF33644-2627-4604-9530-A6BADE8EA8F2}" type="presParOf" srcId="{D2433636-8FAB-4481-AE30-6EA28B81F487}" destId="{D81AC047-745A-46F9-8ECE-CF945C720154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6B745F2-44C5-4DCA-AA7A-6A41A2811154}" type="doc">
      <dgm:prSet loTypeId="urn:microsoft.com/office/officeart/2005/8/layout/arrow3" loCatId="relationship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1FFDCCC-0E86-457D-B8A9-DB7BB4A4A18D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Retirar, añadir o modificar productos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27CB9EE5-7F8B-4B1A-9FB0-E26EAA9815B9}" type="parTrans" cxnId="{EDD44736-C900-4EEF-8134-22F5F2C1742C}">
      <dgm:prSet/>
      <dgm:spPr/>
      <dgm:t>
        <a:bodyPr/>
        <a:lstStyle/>
        <a:p>
          <a:endParaRPr lang="es-ES"/>
        </a:p>
      </dgm:t>
    </dgm:pt>
    <dgm:pt modelId="{73281948-31CD-4913-A763-A114FDEA48DA}" type="sibTrans" cxnId="{EDD44736-C900-4EEF-8134-22F5F2C1742C}">
      <dgm:prSet/>
      <dgm:spPr/>
      <dgm:t>
        <a:bodyPr/>
        <a:lstStyle/>
        <a:p>
          <a:endParaRPr lang="es-ES"/>
        </a:p>
      </dgm:t>
    </dgm:pt>
    <dgm:pt modelId="{A3A4D3E8-0307-4D7A-9764-B84D4FA19DE8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Que el cliente perciba la modificación 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67FE48E4-55BA-4E8E-BC80-6366A9E1F83F}" type="parTrans" cxnId="{7395CAB4-220A-4FD6-B603-F00D55E3FCFC}">
      <dgm:prSet/>
      <dgm:spPr/>
      <dgm:t>
        <a:bodyPr/>
        <a:lstStyle/>
        <a:p>
          <a:endParaRPr lang="es-ES"/>
        </a:p>
      </dgm:t>
    </dgm:pt>
    <dgm:pt modelId="{ABF0A1D3-664E-4137-B674-05BC772B66A1}" type="sibTrans" cxnId="{7395CAB4-220A-4FD6-B603-F00D55E3FCFC}">
      <dgm:prSet/>
      <dgm:spPr/>
      <dgm:t>
        <a:bodyPr/>
        <a:lstStyle/>
        <a:p>
          <a:endParaRPr lang="es-ES"/>
        </a:p>
      </dgm:t>
    </dgm:pt>
    <dgm:pt modelId="{C851192E-D63B-497B-89A9-DB4F5D5C8086}" type="pres">
      <dgm:prSet presAssocID="{46B745F2-44C5-4DCA-AA7A-6A41A281115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160B81-7473-4F65-B3FB-6425EB8822B2}" type="pres">
      <dgm:prSet presAssocID="{46B745F2-44C5-4DCA-AA7A-6A41A2811154}" presName="divider" presStyleLbl="fgShp" presStyleIdx="0" presStyleCn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99A43919-4DE1-4BDD-A1AD-5AA1D98EE4A0}" type="pres">
      <dgm:prSet presAssocID="{11FFDCCC-0E86-457D-B8A9-DB7BB4A4A18D}" presName="downArrow" presStyleLbl="node1" presStyleIdx="0" presStyleCnt="2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9EF4F4C-B201-4E9F-97C3-26B9688F7355}" type="pres">
      <dgm:prSet presAssocID="{11FFDCCC-0E86-457D-B8A9-DB7BB4A4A18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10115-C83F-4489-A856-FF80588F68CC}" type="pres">
      <dgm:prSet presAssocID="{A3A4D3E8-0307-4D7A-9764-B84D4FA19DE8}" presName="upArrow" presStyleLbl="node1" presStyleIdx="1" presStyleCnt="2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4CED167-CA33-49B2-AFC8-8D17135CD45A}" type="pres">
      <dgm:prSet presAssocID="{A3A4D3E8-0307-4D7A-9764-B84D4FA19DE8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D9AEA6-D3F9-4025-965A-37F86F0F5932}" type="presOf" srcId="{46B745F2-44C5-4DCA-AA7A-6A41A2811154}" destId="{C851192E-D63B-497B-89A9-DB4F5D5C8086}" srcOrd="0" destOrd="0" presId="urn:microsoft.com/office/officeart/2005/8/layout/arrow3"/>
    <dgm:cxn modelId="{7395CAB4-220A-4FD6-B603-F00D55E3FCFC}" srcId="{46B745F2-44C5-4DCA-AA7A-6A41A2811154}" destId="{A3A4D3E8-0307-4D7A-9764-B84D4FA19DE8}" srcOrd="1" destOrd="0" parTransId="{67FE48E4-55BA-4E8E-BC80-6366A9E1F83F}" sibTransId="{ABF0A1D3-664E-4137-B674-05BC772B66A1}"/>
    <dgm:cxn modelId="{63E1C5F1-70D5-40F4-854F-D54812DFE7EF}" type="presOf" srcId="{A3A4D3E8-0307-4D7A-9764-B84D4FA19DE8}" destId="{54CED167-CA33-49B2-AFC8-8D17135CD45A}" srcOrd="0" destOrd="0" presId="urn:microsoft.com/office/officeart/2005/8/layout/arrow3"/>
    <dgm:cxn modelId="{35AD71F4-7B0B-46D9-96EA-7AA9A5789D43}" type="presOf" srcId="{11FFDCCC-0E86-457D-B8A9-DB7BB4A4A18D}" destId="{D9EF4F4C-B201-4E9F-97C3-26B9688F7355}" srcOrd="0" destOrd="0" presId="urn:microsoft.com/office/officeart/2005/8/layout/arrow3"/>
    <dgm:cxn modelId="{EDD44736-C900-4EEF-8134-22F5F2C1742C}" srcId="{46B745F2-44C5-4DCA-AA7A-6A41A2811154}" destId="{11FFDCCC-0E86-457D-B8A9-DB7BB4A4A18D}" srcOrd="0" destOrd="0" parTransId="{27CB9EE5-7F8B-4B1A-9FB0-E26EAA9815B9}" sibTransId="{73281948-31CD-4913-A763-A114FDEA48DA}"/>
    <dgm:cxn modelId="{237252D2-A3D0-4DE8-AE9D-66667494FDE9}" type="presParOf" srcId="{C851192E-D63B-497B-89A9-DB4F5D5C8086}" destId="{DC160B81-7473-4F65-B3FB-6425EB8822B2}" srcOrd="0" destOrd="0" presId="urn:microsoft.com/office/officeart/2005/8/layout/arrow3"/>
    <dgm:cxn modelId="{24F177CE-44DF-4BE0-97A3-FC6FBBEAE875}" type="presParOf" srcId="{C851192E-D63B-497B-89A9-DB4F5D5C8086}" destId="{99A43919-4DE1-4BDD-A1AD-5AA1D98EE4A0}" srcOrd="1" destOrd="0" presId="urn:microsoft.com/office/officeart/2005/8/layout/arrow3"/>
    <dgm:cxn modelId="{361A9518-9D0F-4E8D-857D-CAE8FCACA571}" type="presParOf" srcId="{C851192E-D63B-497B-89A9-DB4F5D5C8086}" destId="{D9EF4F4C-B201-4E9F-97C3-26B9688F7355}" srcOrd="2" destOrd="0" presId="urn:microsoft.com/office/officeart/2005/8/layout/arrow3"/>
    <dgm:cxn modelId="{EC74CA5F-E7BC-480A-9C5C-27B25BD5738B}" type="presParOf" srcId="{C851192E-D63B-497B-89A9-DB4F5D5C8086}" destId="{81110115-C83F-4489-A856-FF80588F68CC}" srcOrd="3" destOrd="0" presId="urn:microsoft.com/office/officeart/2005/8/layout/arrow3"/>
    <dgm:cxn modelId="{24105F76-EE31-4FB3-B0D2-FCAC2FD20980}" type="presParOf" srcId="{C851192E-D63B-497B-89A9-DB4F5D5C8086}" destId="{54CED167-CA33-49B2-AFC8-8D17135CD45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F5128D-E590-46BD-974E-A00F7AE48310}" type="doc">
      <dgm:prSet loTypeId="urn:microsoft.com/office/officeart/2005/8/layout/arrow5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B04CF0F4-33B6-49C8-A466-72705C14F7CF}">
      <dgm:prSet phldrT="[Texto]" custT="1"/>
      <dgm:spPr>
        <a:solidFill>
          <a:srgbClr val="0070C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Cambiar el diseño, la calidad o el rendimiento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0EEB2E-FFD9-48EE-922C-48F1DF2F239D}" type="parTrans" cxnId="{992674FD-A6C3-44BF-874D-7E5A0304A43D}">
      <dgm:prSet/>
      <dgm:spPr/>
      <dgm:t>
        <a:bodyPr/>
        <a:lstStyle/>
        <a:p>
          <a:endParaRPr lang="es-ES"/>
        </a:p>
      </dgm:t>
    </dgm:pt>
    <dgm:pt modelId="{A9EFF1BB-355D-4BBB-886E-80703D508361}" type="sibTrans" cxnId="{992674FD-A6C3-44BF-874D-7E5A0304A43D}">
      <dgm:prSet/>
      <dgm:spPr/>
      <dgm:t>
        <a:bodyPr/>
        <a:lstStyle/>
        <a:p>
          <a:endParaRPr lang="es-ES"/>
        </a:p>
      </dgm:t>
    </dgm:pt>
    <dgm:pt modelId="{0C29B5A6-4BE6-4B8B-B6EB-9FA2055058B6}">
      <dgm:prSet phldrT="[Texto]" custT="1"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b="0" dirty="0" smtClean="0">
              <a:latin typeface="Arial" pitchFamily="34" charset="0"/>
              <a:cs typeface="Arial" pitchFamily="34" charset="0"/>
            </a:rPr>
            <a:t>Realizar una modificación al producto y que su ciclo de vida sea por más tiempo</a:t>
          </a:r>
          <a:endParaRPr lang="es-ES" sz="2700" b="0" dirty="0"/>
        </a:p>
      </dgm:t>
    </dgm:pt>
    <dgm:pt modelId="{9F308726-7193-4A10-8731-C0F3CAAD5F17}" type="parTrans" cxnId="{5722DD3E-6117-4C87-A619-0550EFF89887}">
      <dgm:prSet/>
      <dgm:spPr/>
      <dgm:t>
        <a:bodyPr/>
        <a:lstStyle/>
        <a:p>
          <a:endParaRPr lang="es-ES"/>
        </a:p>
      </dgm:t>
    </dgm:pt>
    <dgm:pt modelId="{A53ED45D-8701-455D-BE1B-182664696F15}" type="sibTrans" cxnId="{5722DD3E-6117-4C87-A619-0550EFF89887}">
      <dgm:prSet/>
      <dgm:spPr/>
      <dgm:t>
        <a:bodyPr/>
        <a:lstStyle/>
        <a:p>
          <a:endParaRPr lang="es-ES"/>
        </a:p>
      </dgm:t>
    </dgm:pt>
    <dgm:pt modelId="{09DB910E-54CD-4C0F-B7FA-008610F4FF0D}" type="pres">
      <dgm:prSet presAssocID="{32F5128D-E590-46BD-974E-A00F7AE483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D75D0A-E0B2-425B-86C5-673A81EEF86E}" type="pres">
      <dgm:prSet presAssocID="{B04CF0F4-33B6-49C8-A466-72705C14F7C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025192-8816-45DF-98DB-932BFDA7D060}" type="pres">
      <dgm:prSet presAssocID="{0C29B5A6-4BE6-4B8B-B6EB-9FA2055058B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2674FD-A6C3-44BF-874D-7E5A0304A43D}" srcId="{32F5128D-E590-46BD-974E-A00F7AE48310}" destId="{B04CF0F4-33B6-49C8-A466-72705C14F7CF}" srcOrd="0" destOrd="0" parTransId="{910EEB2E-FFD9-48EE-922C-48F1DF2F239D}" sibTransId="{A9EFF1BB-355D-4BBB-886E-80703D508361}"/>
    <dgm:cxn modelId="{5722DD3E-6117-4C87-A619-0550EFF89887}" srcId="{32F5128D-E590-46BD-974E-A00F7AE48310}" destId="{0C29B5A6-4BE6-4B8B-B6EB-9FA2055058B6}" srcOrd="1" destOrd="0" parTransId="{9F308726-7193-4A10-8731-C0F3CAAD5F17}" sibTransId="{A53ED45D-8701-455D-BE1B-182664696F15}"/>
    <dgm:cxn modelId="{CB916327-5AE7-4902-9F05-BDD1D2DCA61A}" type="presOf" srcId="{0C29B5A6-4BE6-4B8B-B6EB-9FA2055058B6}" destId="{2F025192-8816-45DF-98DB-932BFDA7D060}" srcOrd="0" destOrd="0" presId="urn:microsoft.com/office/officeart/2005/8/layout/arrow5"/>
    <dgm:cxn modelId="{BEDC2018-7E8D-48F4-ADBD-8A2571BA97CA}" type="presOf" srcId="{B04CF0F4-33B6-49C8-A466-72705C14F7CF}" destId="{FDD75D0A-E0B2-425B-86C5-673A81EEF86E}" srcOrd="0" destOrd="0" presId="urn:microsoft.com/office/officeart/2005/8/layout/arrow5"/>
    <dgm:cxn modelId="{E778CE14-3B74-4555-A091-D642F45B52F8}" type="presOf" srcId="{32F5128D-E590-46BD-974E-A00F7AE48310}" destId="{09DB910E-54CD-4C0F-B7FA-008610F4FF0D}" srcOrd="0" destOrd="0" presId="urn:microsoft.com/office/officeart/2005/8/layout/arrow5"/>
    <dgm:cxn modelId="{0E963A1A-21D6-4635-A843-104595F2D9E1}" type="presParOf" srcId="{09DB910E-54CD-4C0F-B7FA-008610F4FF0D}" destId="{FDD75D0A-E0B2-425B-86C5-673A81EEF86E}" srcOrd="0" destOrd="0" presId="urn:microsoft.com/office/officeart/2005/8/layout/arrow5"/>
    <dgm:cxn modelId="{91DEC4F3-F514-4729-ADBC-4A6686B04C3B}" type="presParOf" srcId="{09DB910E-54CD-4C0F-B7FA-008610F4FF0D}" destId="{2F025192-8816-45DF-98DB-932BFDA7D06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E50FA93-8B96-45C2-8025-1884A64E97BA}" type="doc">
      <dgm:prSet loTypeId="urn:microsoft.com/office/officeart/2005/8/layout/hList7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C3A41867-136A-451B-87B2-D8A727FDC55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Mayor-menor dependiendo  de la competencia que se tenga en el mercado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976B60CE-E482-41B0-BB52-21A89E36BF37}" type="parTrans" cxnId="{2DC29B22-516E-4F27-8C3D-E332CB875819}">
      <dgm:prSet/>
      <dgm:spPr/>
      <dgm:t>
        <a:bodyPr/>
        <a:lstStyle/>
        <a:p>
          <a:endParaRPr lang="es-ES"/>
        </a:p>
      </dgm:t>
    </dgm:pt>
    <dgm:pt modelId="{364A7F13-9980-408D-895C-29CF6A277C9C}" type="sibTrans" cxnId="{2DC29B22-516E-4F27-8C3D-E332CB875819}">
      <dgm:prSet/>
      <dgm:spPr/>
      <dgm:t>
        <a:bodyPr/>
        <a:lstStyle/>
        <a:p>
          <a:endParaRPr lang="es-ES"/>
        </a:p>
      </dgm:t>
    </dgm:pt>
    <dgm:pt modelId="{6314E132-93BC-49D1-A01E-CD7C15C52269}">
      <dgm:prSet phldrT="[Texto]" custT="1"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0" dirty="0" smtClean="0">
              <a:latin typeface="Arial" pitchFamily="34" charset="0"/>
              <a:cs typeface="Arial" pitchFamily="34" charset="0"/>
            </a:rPr>
            <a:t>Cambiar el precio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F7E024AE-5A0C-4A54-BA63-0DC439D3573E}" type="sibTrans" cxnId="{27E82A81-A02B-4A67-A1CC-32BC7A3D9DF7}">
      <dgm:prSet/>
      <dgm:spPr/>
      <dgm:t>
        <a:bodyPr/>
        <a:lstStyle/>
        <a:p>
          <a:endParaRPr lang="es-ES"/>
        </a:p>
      </dgm:t>
    </dgm:pt>
    <dgm:pt modelId="{3F23B3BD-C4C1-4798-A95C-ADF9644338C0}" type="parTrans" cxnId="{27E82A81-A02B-4A67-A1CC-32BC7A3D9DF7}">
      <dgm:prSet/>
      <dgm:spPr/>
      <dgm:t>
        <a:bodyPr/>
        <a:lstStyle/>
        <a:p>
          <a:endParaRPr lang="es-ES"/>
        </a:p>
      </dgm:t>
    </dgm:pt>
    <dgm:pt modelId="{F81B18C1-C9ED-4A4E-B655-5E6F7EE0777E}" type="pres">
      <dgm:prSet presAssocID="{AE50FA93-8B96-45C2-8025-1884A64E97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2FEC93-60D0-4ACA-B2B0-6FB1A8995660}" type="pres">
      <dgm:prSet presAssocID="{AE50FA93-8B96-45C2-8025-1884A64E97BA}" presName="fgShape" presStyleLbl="fgShp" presStyleIdx="0" presStyleCnt="1"/>
      <dgm:spPr/>
      <dgm:t>
        <a:bodyPr/>
        <a:lstStyle/>
        <a:p>
          <a:endParaRPr lang="es-MX"/>
        </a:p>
      </dgm:t>
    </dgm:pt>
    <dgm:pt modelId="{2A876592-D75D-4E00-BC30-617E1A4E9500}" type="pres">
      <dgm:prSet presAssocID="{AE50FA93-8B96-45C2-8025-1884A64E97BA}" presName="linComp" presStyleCnt="0"/>
      <dgm:spPr/>
      <dgm:t>
        <a:bodyPr/>
        <a:lstStyle/>
        <a:p>
          <a:endParaRPr lang="es-MX"/>
        </a:p>
      </dgm:t>
    </dgm:pt>
    <dgm:pt modelId="{79136501-6517-45C6-AF69-9D716BB07BFB}" type="pres">
      <dgm:prSet presAssocID="{6314E132-93BC-49D1-A01E-CD7C15C52269}" presName="compNode" presStyleCnt="0"/>
      <dgm:spPr/>
      <dgm:t>
        <a:bodyPr/>
        <a:lstStyle/>
        <a:p>
          <a:endParaRPr lang="es-MX"/>
        </a:p>
      </dgm:t>
    </dgm:pt>
    <dgm:pt modelId="{ADDD5887-014C-407D-85FE-0328E0C85545}" type="pres">
      <dgm:prSet presAssocID="{6314E132-93BC-49D1-A01E-CD7C15C52269}" presName="bkgdShape" presStyleLbl="node1" presStyleIdx="0" presStyleCnt="2" custLinFactNeighborX="-6838" custLinFactNeighborY="536"/>
      <dgm:spPr/>
      <dgm:t>
        <a:bodyPr/>
        <a:lstStyle/>
        <a:p>
          <a:endParaRPr lang="es-MX"/>
        </a:p>
      </dgm:t>
    </dgm:pt>
    <dgm:pt modelId="{96FDE1C0-3A8D-4142-8786-23EB401E7475}" type="pres">
      <dgm:prSet presAssocID="{6314E132-93BC-49D1-A01E-CD7C15C52269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81B539-0C20-48B3-9A64-95C2683A5B30}" type="pres">
      <dgm:prSet presAssocID="{6314E132-93BC-49D1-A01E-CD7C15C52269}" presName="invisiNode" presStyleLbl="node1" presStyleIdx="0" presStyleCnt="2"/>
      <dgm:spPr/>
      <dgm:t>
        <a:bodyPr/>
        <a:lstStyle/>
        <a:p>
          <a:endParaRPr lang="es-MX"/>
        </a:p>
      </dgm:t>
    </dgm:pt>
    <dgm:pt modelId="{14EC56B4-CA1A-4C88-A3B3-38A0F221D9B2}" type="pres">
      <dgm:prSet presAssocID="{6314E132-93BC-49D1-A01E-CD7C15C52269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102F199-5577-4122-89AD-3F0814DC9F1E}" type="pres">
      <dgm:prSet presAssocID="{F7E024AE-5A0C-4A54-BA63-0DC439D3573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0A60F07-92AD-461A-B848-B7EBAD5F6364}" type="pres">
      <dgm:prSet presAssocID="{C3A41867-136A-451B-87B2-D8A727FDC55E}" presName="compNode" presStyleCnt="0"/>
      <dgm:spPr/>
      <dgm:t>
        <a:bodyPr/>
        <a:lstStyle/>
        <a:p>
          <a:endParaRPr lang="es-MX"/>
        </a:p>
      </dgm:t>
    </dgm:pt>
    <dgm:pt modelId="{4A9240B1-0352-4CA0-BE6C-C757DAAF1169}" type="pres">
      <dgm:prSet presAssocID="{C3A41867-136A-451B-87B2-D8A727FDC55E}" presName="bkgdShape" presStyleLbl="node1" presStyleIdx="1" presStyleCnt="2"/>
      <dgm:spPr/>
      <dgm:t>
        <a:bodyPr/>
        <a:lstStyle/>
        <a:p>
          <a:endParaRPr lang="es-MX"/>
        </a:p>
      </dgm:t>
    </dgm:pt>
    <dgm:pt modelId="{8721949B-5B32-4872-8564-921DCB70969C}" type="pres">
      <dgm:prSet presAssocID="{C3A41867-136A-451B-87B2-D8A727FDC55E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D6CB14-CE72-463D-AACF-D30BD577565D}" type="pres">
      <dgm:prSet presAssocID="{C3A41867-136A-451B-87B2-D8A727FDC55E}" presName="invisiNode" presStyleLbl="node1" presStyleIdx="1" presStyleCnt="2"/>
      <dgm:spPr/>
      <dgm:t>
        <a:bodyPr/>
        <a:lstStyle/>
        <a:p>
          <a:endParaRPr lang="es-MX"/>
        </a:p>
      </dgm:t>
    </dgm:pt>
    <dgm:pt modelId="{59113186-A1D4-492D-8170-D09B705B79A7}" type="pres">
      <dgm:prSet presAssocID="{C3A41867-136A-451B-87B2-D8A727FDC55E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MX"/>
        </a:p>
      </dgm:t>
    </dgm:pt>
  </dgm:ptLst>
  <dgm:cxnLst>
    <dgm:cxn modelId="{E8AA950E-427B-48E1-8CD1-0124964FC348}" type="presOf" srcId="{F7E024AE-5A0C-4A54-BA63-0DC439D3573E}" destId="{7102F199-5577-4122-89AD-3F0814DC9F1E}" srcOrd="0" destOrd="0" presId="urn:microsoft.com/office/officeart/2005/8/layout/hList7"/>
    <dgm:cxn modelId="{2DC29B22-516E-4F27-8C3D-E332CB875819}" srcId="{AE50FA93-8B96-45C2-8025-1884A64E97BA}" destId="{C3A41867-136A-451B-87B2-D8A727FDC55E}" srcOrd="1" destOrd="0" parTransId="{976B60CE-E482-41B0-BB52-21A89E36BF37}" sibTransId="{364A7F13-9980-408D-895C-29CF6A277C9C}"/>
    <dgm:cxn modelId="{A6C566C6-8365-462F-ADEE-4CD91D6B9D4A}" type="presOf" srcId="{6314E132-93BC-49D1-A01E-CD7C15C52269}" destId="{96FDE1C0-3A8D-4142-8786-23EB401E7475}" srcOrd="1" destOrd="0" presId="urn:microsoft.com/office/officeart/2005/8/layout/hList7"/>
    <dgm:cxn modelId="{73C0E33C-FCB4-41D5-90C7-05333B38E55E}" type="presOf" srcId="{AE50FA93-8B96-45C2-8025-1884A64E97BA}" destId="{F81B18C1-C9ED-4A4E-B655-5E6F7EE0777E}" srcOrd="0" destOrd="0" presId="urn:microsoft.com/office/officeart/2005/8/layout/hList7"/>
    <dgm:cxn modelId="{9598CBBC-6B0E-48D6-A5EF-62DC397F4F39}" type="presOf" srcId="{C3A41867-136A-451B-87B2-D8A727FDC55E}" destId="{4A9240B1-0352-4CA0-BE6C-C757DAAF1169}" srcOrd="0" destOrd="0" presId="urn:microsoft.com/office/officeart/2005/8/layout/hList7"/>
    <dgm:cxn modelId="{27E82A81-A02B-4A67-A1CC-32BC7A3D9DF7}" srcId="{AE50FA93-8B96-45C2-8025-1884A64E97BA}" destId="{6314E132-93BC-49D1-A01E-CD7C15C52269}" srcOrd="0" destOrd="0" parTransId="{3F23B3BD-C4C1-4798-A95C-ADF9644338C0}" sibTransId="{F7E024AE-5A0C-4A54-BA63-0DC439D3573E}"/>
    <dgm:cxn modelId="{1489FDB5-425C-4839-805A-07F9C6D50BEA}" type="presOf" srcId="{C3A41867-136A-451B-87B2-D8A727FDC55E}" destId="{8721949B-5B32-4872-8564-921DCB70969C}" srcOrd="1" destOrd="0" presId="urn:microsoft.com/office/officeart/2005/8/layout/hList7"/>
    <dgm:cxn modelId="{45460203-EF89-4882-B210-59640F594D4E}" type="presOf" srcId="{6314E132-93BC-49D1-A01E-CD7C15C52269}" destId="{ADDD5887-014C-407D-85FE-0328E0C85545}" srcOrd="0" destOrd="0" presId="urn:microsoft.com/office/officeart/2005/8/layout/hList7"/>
    <dgm:cxn modelId="{24EB5DCD-6DDD-4F96-BE7D-FE3D36670A1B}" type="presParOf" srcId="{F81B18C1-C9ED-4A4E-B655-5E6F7EE0777E}" destId="{F12FEC93-60D0-4ACA-B2B0-6FB1A8995660}" srcOrd="0" destOrd="0" presId="urn:microsoft.com/office/officeart/2005/8/layout/hList7"/>
    <dgm:cxn modelId="{D8EF39C3-4E1A-4367-AD28-6ACCB7D0A97B}" type="presParOf" srcId="{F81B18C1-C9ED-4A4E-B655-5E6F7EE0777E}" destId="{2A876592-D75D-4E00-BC30-617E1A4E9500}" srcOrd="1" destOrd="0" presId="urn:microsoft.com/office/officeart/2005/8/layout/hList7"/>
    <dgm:cxn modelId="{5A6A73D2-4155-4D05-8C5D-EA0C1BE6EF9B}" type="presParOf" srcId="{2A876592-D75D-4E00-BC30-617E1A4E9500}" destId="{79136501-6517-45C6-AF69-9D716BB07BFB}" srcOrd="0" destOrd="0" presId="urn:microsoft.com/office/officeart/2005/8/layout/hList7"/>
    <dgm:cxn modelId="{D5AAE494-2FEF-416C-AF54-B77D9D119CD6}" type="presParOf" srcId="{79136501-6517-45C6-AF69-9D716BB07BFB}" destId="{ADDD5887-014C-407D-85FE-0328E0C85545}" srcOrd="0" destOrd="0" presId="urn:microsoft.com/office/officeart/2005/8/layout/hList7"/>
    <dgm:cxn modelId="{BCC85142-8552-4CF1-B6CD-58B4858C7833}" type="presParOf" srcId="{79136501-6517-45C6-AF69-9D716BB07BFB}" destId="{96FDE1C0-3A8D-4142-8786-23EB401E7475}" srcOrd="1" destOrd="0" presId="urn:microsoft.com/office/officeart/2005/8/layout/hList7"/>
    <dgm:cxn modelId="{037D871A-0B6B-44B2-9742-1321AE8B1A23}" type="presParOf" srcId="{79136501-6517-45C6-AF69-9D716BB07BFB}" destId="{2D81B539-0C20-48B3-9A64-95C2683A5B30}" srcOrd="2" destOrd="0" presId="urn:microsoft.com/office/officeart/2005/8/layout/hList7"/>
    <dgm:cxn modelId="{55196B80-1768-4448-BECE-2EC958414AC8}" type="presParOf" srcId="{79136501-6517-45C6-AF69-9D716BB07BFB}" destId="{14EC56B4-CA1A-4C88-A3B3-38A0F221D9B2}" srcOrd="3" destOrd="0" presId="urn:microsoft.com/office/officeart/2005/8/layout/hList7"/>
    <dgm:cxn modelId="{30208548-03C0-4FCC-B15C-B0BF6E760F11}" type="presParOf" srcId="{2A876592-D75D-4E00-BC30-617E1A4E9500}" destId="{7102F199-5577-4122-89AD-3F0814DC9F1E}" srcOrd="1" destOrd="0" presId="urn:microsoft.com/office/officeart/2005/8/layout/hList7"/>
    <dgm:cxn modelId="{FA327184-C2FD-4534-A104-4DEE36B52EE6}" type="presParOf" srcId="{2A876592-D75D-4E00-BC30-617E1A4E9500}" destId="{70A60F07-92AD-461A-B848-B7EBAD5F6364}" srcOrd="2" destOrd="0" presId="urn:microsoft.com/office/officeart/2005/8/layout/hList7"/>
    <dgm:cxn modelId="{C0C99C5D-B09A-4E36-8374-2371B8C53500}" type="presParOf" srcId="{70A60F07-92AD-461A-B848-B7EBAD5F6364}" destId="{4A9240B1-0352-4CA0-BE6C-C757DAAF1169}" srcOrd="0" destOrd="0" presId="urn:microsoft.com/office/officeart/2005/8/layout/hList7"/>
    <dgm:cxn modelId="{F752F27C-7182-4BEE-8AC0-30E10A3F6E75}" type="presParOf" srcId="{70A60F07-92AD-461A-B848-B7EBAD5F6364}" destId="{8721949B-5B32-4872-8564-921DCB70969C}" srcOrd="1" destOrd="0" presId="urn:microsoft.com/office/officeart/2005/8/layout/hList7"/>
    <dgm:cxn modelId="{219B109D-950B-44FD-B785-8B20B3BAFA7C}" type="presParOf" srcId="{70A60F07-92AD-461A-B848-B7EBAD5F6364}" destId="{78D6CB14-CE72-463D-AACF-D30BD577565D}" srcOrd="2" destOrd="0" presId="urn:microsoft.com/office/officeart/2005/8/layout/hList7"/>
    <dgm:cxn modelId="{AF349AD4-A895-4BEC-BD72-CDAB1062132B}" type="presParOf" srcId="{70A60F07-92AD-461A-B848-B7EBAD5F6364}" destId="{59113186-A1D4-492D-8170-D09B705B79A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ED3A748-4EFB-4670-9982-FAC72B8CAF87}" type="doc">
      <dgm:prSet loTypeId="urn:microsoft.com/office/officeart/2005/8/layout/arrow4" loCatId="relationship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6EF80202-78DA-43E2-B4FB-377CD5ABBA17}">
      <dgm:prSet phldrT="[Texto]" custT="1"/>
      <dgm:spPr/>
      <dgm:t>
        <a:bodyPr/>
        <a:lstStyle/>
        <a:p>
          <a:pPr algn="just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Políticas de penetración</a:t>
          </a:r>
          <a:endParaRPr lang="es-ES" sz="2400" b="0" dirty="0">
            <a:solidFill>
              <a:schemeClr val="tx1"/>
            </a:solidFill>
          </a:endParaRPr>
        </a:p>
      </dgm:t>
    </dgm:pt>
    <dgm:pt modelId="{F59C01FF-01CB-47D6-91BB-60BB40E67E66}" type="parTrans" cxnId="{91DA6AD1-2CF2-4417-95EF-7131865DC1EC}">
      <dgm:prSet/>
      <dgm:spPr/>
      <dgm:t>
        <a:bodyPr/>
        <a:lstStyle/>
        <a:p>
          <a:endParaRPr lang="es-ES"/>
        </a:p>
      </dgm:t>
    </dgm:pt>
    <dgm:pt modelId="{3AF44DD5-B8E7-48B4-8782-14629D7F0FFF}" type="sibTrans" cxnId="{91DA6AD1-2CF2-4417-95EF-7131865DC1EC}">
      <dgm:prSet/>
      <dgm:spPr/>
      <dgm:t>
        <a:bodyPr/>
        <a:lstStyle/>
        <a:p>
          <a:endParaRPr lang="es-ES"/>
        </a:p>
      </dgm:t>
    </dgm:pt>
    <dgm:pt modelId="{2CE93B3A-9C75-45B9-9292-CFE3F03B87AC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Brinda mayor </a:t>
          </a: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posibilidad de ingresar el producto  altamente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competitivo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D96D7B-8E20-4578-B45C-0B87EE15B516}" type="parTrans" cxnId="{542DB04F-2FD7-4955-A89B-54405A701ACE}">
      <dgm:prSet/>
      <dgm:spPr/>
      <dgm:t>
        <a:bodyPr/>
        <a:lstStyle/>
        <a:p>
          <a:endParaRPr lang="es-ES"/>
        </a:p>
      </dgm:t>
    </dgm:pt>
    <dgm:pt modelId="{64B33459-7BAF-44CC-B75D-C9FF3399A003}" type="sibTrans" cxnId="{542DB04F-2FD7-4955-A89B-54405A701ACE}">
      <dgm:prSet/>
      <dgm:spPr/>
      <dgm:t>
        <a:bodyPr/>
        <a:lstStyle/>
        <a:p>
          <a:endParaRPr lang="es-ES"/>
        </a:p>
      </dgm:t>
    </dgm:pt>
    <dgm:pt modelId="{E71FCC95-283F-421A-970D-2C69A224EE67}" type="pres">
      <dgm:prSet presAssocID="{7ED3A748-4EFB-4670-9982-FAC72B8CAF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44E17B-A334-4443-BADE-A44501C0E94A}" type="pres">
      <dgm:prSet presAssocID="{6EF80202-78DA-43E2-B4FB-377CD5ABBA17}" presName="upArrow" presStyleLbl="node1" presStyleIdx="0" presStyleCnt="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254AE9C-62AB-41F4-9776-9EDA2645E767}" type="pres">
      <dgm:prSet presAssocID="{6EF80202-78DA-43E2-B4FB-377CD5ABBA17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B501BA-62CC-4C76-B497-C7BE8822A940}" type="pres">
      <dgm:prSet presAssocID="{2CE93B3A-9C75-45B9-9292-CFE3F03B87AC}" presName="downArrow" presStyleLbl="node1" presStyleIdx="1" presStyleCnt="2" custAng="1080000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EB6F7E5-C8AB-449C-B507-028BF69A768C}" type="pres">
      <dgm:prSet presAssocID="{2CE93B3A-9C75-45B9-9292-CFE3F03B87AC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0EB3B8-9E2A-4912-8F7D-3031F7B93900}" type="presOf" srcId="{6EF80202-78DA-43E2-B4FB-377CD5ABBA17}" destId="{D254AE9C-62AB-41F4-9776-9EDA2645E767}" srcOrd="0" destOrd="0" presId="urn:microsoft.com/office/officeart/2005/8/layout/arrow4"/>
    <dgm:cxn modelId="{8A065C2B-580E-4964-80FB-3CA543EEA2E3}" type="presOf" srcId="{7ED3A748-4EFB-4670-9982-FAC72B8CAF87}" destId="{E71FCC95-283F-421A-970D-2C69A224EE67}" srcOrd="0" destOrd="0" presId="urn:microsoft.com/office/officeart/2005/8/layout/arrow4"/>
    <dgm:cxn modelId="{91DA6AD1-2CF2-4417-95EF-7131865DC1EC}" srcId="{7ED3A748-4EFB-4670-9982-FAC72B8CAF87}" destId="{6EF80202-78DA-43E2-B4FB-377CD5ABBA17}" srcOrd="0" destOrd="0" parTransId="{F59C01FF-01CB-47D6-91BB-60BB40E67E66}" sibTransId="{3AF44DD5-B8E7-48B4-8782-14629D7F0FFF}"/>
    <dgm:cxn modelId="{542DB04F-2FD7-4955-A89B-54405A701ACE}" srcId="{7ED3A748-4EFB-4670-9982-FAC72B8CAF87}" destId="{2CE93B3A-9C75-45B9-9292-CFE3F03B87AC}" srcOrd="1" destOrd="0" parTransId="{B9D96D7B-8E20-4578-B45C-0B87EE15B516}" sibTransId="{64B33459-7BAF-44CC-B75D-C9FF3399A003}"/>
    <dgm:cxn modelId="{404D673D-DF8C-44C3-9C2D-5F86B21276C4}" type="presOf" srcId="{2CE93B3A-9C75-45B9-9292-CFE3F03B87AC}" destId="{DEB6F7E5-C8AB-449C-B507-028BF69A768C}" srcOrd="0" destOrd="0" presId="urn:microsoft.com/office/officeart/2005/8/layout/arrow4"/>
    <dgm:cxn modelId="{E39889DD-5D9B-4168-9375-03AFD096B26D}" type="presParOf" srcId="{E71FCC95-283F-421A-970D-2C69A224EE67}" destId="{C544E17B-A334-4443-BADE-A44501C0E94A}" srcOrd="0" destOrd="0" presId="urn:microsoft.com/office/officeart/2005/8/layout/arrow4"/>
    <dgm:cxn modelId="{725163C4-6858-46E7-8982-E5B01FCE1B95}" type="presParOf" srcId="{E71FCC95-283F-421A-970D-2C69A224EE67}" destId="{D254AE9C-62AB-41F4-9776-9EDA2645E767}" srcOrd="1" destOrd="0" presId="urn:microsoft.com/office/officeart/2005/8/layout/arrow4"/>
    <dgm:cxn modelId="{0E495B2D-6041-4ADF-903C-819B7106B8BE}" type="presParOf" srcId="{E71FCC95-283F-421A-970D-2C69A224EE67}" destId="{1EB501BA-62CC-4C76-B497-C7BE8822A940}" srcOrd="2" destOrd="0" presId="urn:microsoft.com/office/officeart/2005/8/layout/arrow4"/>
    <dgm:cxn modelId="{574C0098-EDC2-4903-A2C2-F4AB442F3FB7}" type="presParOf" srcId="{E71FCC95-283F-421A-970D-2C69A224EE67}" destId="{DEB6F7E5-C8AB-449C-B507-028BF69A768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ED3A748-4EFB-4670-9982-FAC72B8CAF87}" type="doc">
      <dgm:prSet loTypeId="urn:microsoft.com/office/officeart/2005/8/layout/bProcess3" loCatId="process" qsTypeId="urn:microsoft.com/office/officeart/2005/8/quickstyle/simple5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6EF80202-78DA-43E2-B4FB-377CD5ABBA17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Políticas de descuentos</a:t>
          </a:r>
          <a:endParaRPr lang="es-ES" sz="2400" b="0" dirty="0">
            <a:solidFill>
              <a:schemeClr val="tx1"/>
            </a:solidFill>
          </a:endParaRPr>
        </a:p>
      </dgm:t>
    </dgm:pt>
    <dgm:pt modelId="{F59C01FF-01CB-47D6-91BB-60BB40E67E66}" type="parTrans" cxnId="{91DA6AD1-2CF2-4417-95EF-7131865DC1EC}">
      <dgm:prSet/>
      <dgm:spPr/>
      <dgm:t>
        <a:bodyPr/>
        <a:lstStyle/>
        <a:p>
          <a:endParaRPr lang="es-ES"/>
        </a:p>
      </dgm:t>
    </dgm:pt>
    <dgm:pt modelId="{3AF44DD5-B8E7-48B4-8782-14629D7F0FFF}" type="sibTrans" cxnId="{91DA6AD1-2CF2-4417-95EF-7131865DC1E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 dirty="0"/>
        </a:p>
      </dgm:t>
    </dgm:pt>
    <dgm:pt modelId="{2CE93B3A-9C75-45B9-9292-CFE3F03B87A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Son las que ofrece el vendedor a sus clientes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D96D7B-8E20-4578-B45C-0B87EE15B516}" type="parTrans" cxnId="{542DB04F-2FD7-4955-A89B-54405A701ACE}">
      <dgm:prSet/>
      <dgm:spPr/>
      <dgm:t>
        <a:bodyPr/>
        <a:lstStyle/>
        <a:p>
          <a:endParaRPr lang="es-ES"/>
        </a:p>
      </dgm:t>
    </dgm:pt>
    <dgm:pt modelId="{64B33459-7BAF-44CC-B75D-C9FF3399A003}" type="sibTrans" cxnId="{542DB04F-2FD7-4955-A89B-54405A701AC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 dirty="0"/>
        </a:p>
      </dgm:t>
    </dgm:pt>
    <dgm:pt modelId="{994BBA2E-AFA5-4E39-A83B-C79948350A6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por pago de efectivo</a:t>
          </a:r>
        </a:p>
      </dgm:t>
    </dgm:pt>
    <dgm:pt modelId="{AF8DACF4-AC36-485E-8C3A-3C5EE4514408}" type="parTrans" cxnId="{A96F1915-9F11-4127-8057-DB2B829F0013}">
      <dgm:prSet/>
      <dgm:spPr/>
      <dgm:t>
        <a:bodyPr/>
        <a:lstStyle/>
        <a:p>
          <a:endParaRPr lang="es-MX"/>
        </a:p>
      </dgm:t>
    </dgm:pt>
    <dgm:pt modelId="{5DDB7F4F-B01E-4D69-A4FB-28628CB2E392}" type="sibTrans" cxnId="{A96F1915-9F11-4127-8057-DB2B829F001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95FBAC81-76E0-4B47-A65F-4E77A8306E5F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de temporada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2F99A76-A2A5-4F60-852D-576BE8968ADB}" type="parTrans" cxnId="{89929DBE-DC8B-4B5F-98AB-59A533E41914}">
      <dgm:prSet/>
      <dgm:spPr/>
      <dgm:t>
        <a:bodyPr/>
        <a:lstStyle/>
        <a:p>
          <a:endParaRPr lang="es-MX"/>
        </a:p>
      </dgm:t>
    </dgm:pt>
    <dgm:pt modelId="{EA385276-6AB9-4F0D-B0CB-F6E8901A056D}" type="sibTrans" cxnId="{89929DBE-DC8B-4B5F-98AB-59A533E4191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6A11E30F-A426-4261-BF4B-6E4C96F3C683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funcional (por cantidad)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A998FAA-F17B-4EB6-880C-65CCC67F31B7}" type="parTrans" cxnId="{0FD700DE-9AFE-4BA6-A371-BB7F891FB5A1}">
      <dgm:prSet/>
      <dgm:spPr/>
      <dgm:t>
        <a:bodyPr/>
        <a:lstStyle/>
        <a:p>
          <a:endParaRPr lang="es-MX"/>
        </a:p>
      </dgm:t>
    </dgm:pt>
    <dgm:pt modelId="{A44EBD2C-0515-4172-A506-BC57322AF06F}" type="sibTrans" cxnId="{0FD700DE-9AFE-4BA6-A371-BB7F891FB5A1}">
      <dgm:prSet/>
      <dgm:spPr/>
      <dgm:t>
        <a:bodyPr/>
        <a:lstStyle/>
        <a:p>
          <a:endParaRPr lang="es-MX"/>
        </a:p>
      </dgm:t>
    </dgm:pt>
    <dgm:pt modelId="{6415459A-6D57-4F03-8A66-740D68B75E9A}" type="pres">
      <dgm:prSet presAssocID="{7ED3A748-4EFB-4670-9982-FAC72B8CAF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97C906-A4D5-4C56-98DD-CCDAD242F944}" type="pres">
      <dgm:prSet presAssocID="{6EF80202-78DA-43E2-B4FB-377CD5ABBA1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D38055-5155-4DA5-B790-769E339F6249}" type="pres">
      <dgm:prSet presAssocID="{3AF44DD5-B8E7-48B4-8782-14629D7F0FFF}" presName="sibTrans" presStyleLbl="sibTrans1D1" presStyleIdx="0" presStyleCnt="4"/>
      <dgm:spPr/>
      <dgm:t>
        <a:bodyPr/>
        <a:lstStyle/>
        <a:p>
          <a:endParaRPr lang="es-MX"/>
        </a:p>
      </dgm:t>
    </dgm:pt>
    <dgm:pt modelId="{16D2F961-D6AB-4E73-9719-0970B00343A2}" type="pres">
      <dgm:prSet presAssocID="{3AF44DD5-B8E7-48B4-8782-14629D7F0FFF}" presName="connectorText" presStyleLbl="sibTrans1D1" presStyleIdx="0" presStyleCnt="4"/>
      <dgm:spPr/>
      <dgm:t>
        <a:bodyPr/>
        <a:lstStyle/>
        <a:p>
          <a:endParaRPr lang="es-MX"/>
        </a:p>
      </dgm:t>
    </dgm:pt>
    <dgm:pt modelId="{F7FCA70A-25C6-49B8-B13F-121443AA8584}" type="pres">
      <dgm:prSet presAssocID="{2CE93B3A-9C75-45B9-9292-CFE3F03B87A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800FF0-C9FB-4094-BC32-C413FF825A72}" type="pres">
      <dgm:prSet presAssocID="{64B33459-7BAF-44CC-B75D-C9FF3399A003}" presName="sibTrans" presStyleLbl="sibTrans1D1" presStyleIdx="1" presStyleCnt="4"/>
      <dgm:spPr/>
      <dgm:t>
        <a:bodyPr/>
        <a:lstStyle/>
        <a:p>
          <a:endParaRPr lang="es-MX"/>
        </a:p>
      </dgm:t>
    </dgm:pt>
    <dgm:pt modelId="{B67187CF-CC7B-408A-9C2D-8560D4E659CB}" type="pres">
      <dgm:prSet presAssocID="{64B33459-7BAF-44CC-B75D-C9FF3399A003}" presName="connectorText" presStyleLbl="sibTrans1D1" presStyleIdx="1" presStyleCnt="4"/>
      <dgm:spPr/>
      <dgm:t>
        <a:bodyPr/>
        <a:lstStyle/>
        <a:p>
          <a:endParaRPr lang="es-MX"/>
        </a:p>
      </dgm:t>
    </dgm:pt>
    <dgm:pt modelId="{6E31566B-2E08-4B81-9015-338100483058}" type="pres">
      <dgm:prSet presAssocID="{994BBA2E-AFA5-4E39-A83B-C79948350A6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415968-31D7-442E-A4B3-FE37FA8F249A}" type="pres">
      <dgm:prSet presAssocID="{5DDB7F4F-B01E-4D69-A4FB-28628CB2E392}" presName="sibTrans" presStyleLbl="sibTrans1D1" presStyleIdx="2" presStyleCnt="4"/>
      <dgm:spPr/>
      <dgm:t>
        <a:bodyPr/>
        <a:lstStyle/>
        <a:p>
          <a:endParaRPr lang="es-MX"/>
        </a:p>
      </dgm:t>
    </dgm:pt>
    <dgm:pt modelId="{3BA5553F-4F74-4EF8-8200-C49CC81FEC21}" type="pres">
      <dgm:prSet presAssocID="{5DDB7F4F-B01E-4D69-A4FB-28628CB2E392}" presName="connectorText" presStyleLbl="sibTrans1D1" presStyleIdx="2" presStyleCnt="4"/>
      <dgm:spPr/>
      <dgm:t>
        <a:bodyPr/>
        <a:lstStyle/>
        <a:p>
          <a:endParaRPr lang="es-MX"/>
        </a:p>
      </dgm:t>
    </dgm:pt>
    <dgm:pt modelId="{417422C9-1AD2-4AE6-812A-D451CA294E79}" type="pres">
      <dgm:prSet presAssocID="{95FBAC81-76E0-4B47-A65F-4E77A8306E5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0E4CF8-F011-409E-B8D3-692F7E3D633C}" type="pres">
      <dgm:prSet presAssocID="{EA385276-6AB9-4F0D-B0CB-F6E8901A056D}" presName="sibTrans" presStyleLbl="sibTrans1D1" presStyleIdx="3" presStyleCnt="4"/>
      <dgm:spPr/>
      <dgm:t>
        <a:bodyPr/>
        <a:lstStyle/>
        <a:p>
          <a:endParaRPr lang="es-MX"/>
        </a:p>
      </dgm:t>
    </dgm:pt>
    <dgm:pt modelId="{0EB6EE62-40AD-4FDF-B022-12D614CB247E}" type="pres">
      <dgm:prSet presAssocID="{EA385276-6AB9-4F0D-B0CB-F6E8901A056D}" presName="connectorText" presStyleLbl="sibTrans1D1" presStyleIdx="3" presStyleCnt="4"/>
      <dgm:spPr/>
      <dgm:t>
        <a:bodyPr/>
        <a:lstStyle/>
        <a:p>
          <a:endParaRPr lang="es-MX"/>
        </a:p>
      </dgm:t>
    </dgm:pt>
    <dgm:pt modelId="{E90796AC-F211-4730-9FFD-C0AC75654539}" type="pres">
      <dgm:prSet presAssocID="{6A11E30F-A426-4261-BF4B-6E4C96F3C6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03CE12-A840-4C8C-987E-B81A9EE74C33}" type="presOf" srcId="{5DDB7F4F-B01E-4D69-A4FB-28628CB2E392}" destId="{3BA5553F-4F74-4EF8-8200-C49CC81FEC21}" srcOrd="1" destOrd="0" presId="urn:microsoft.com/office/officeart/2005/8/layout/bProcess3"/>
    <dgm:cxn modelId="{9C279ED0-04F5-4343-AC43-CFBC3DA94454}" type="presOf" srcId="{64B33459-7BAF-44CC-B75D-C9FF3399A003}" destId="{1C800FF0-C9FB-4094-BC32-C413FF825A72}" srcOrd="0" destOrd="0" presId="urn:microsoft.com/office/officeart/2005/8/layout/bProcess3"/>
    <dgm:cxn modelId="{CEA8750B-5CAF-4012-8B31-F4D9441AE375}" type="presOf" srcId="{95FBAC81-76E0-4B47-A65F-4E77A8306E5F}" destId="{417422C9-1AD2-4AE6-812A-D451CA294E79}" srcOrd="0" destOrd="0" presId="urn:microsoft.com/office/officeart/2005/8/layout/bProcess3"/>
    <dgm:cxn modelId="{04388930-CCFA-4C17-B8C6-C11E73A01B77}" type="presOf" srcId="{2CE93B3A-9C75-45B9-9292-CFE3F03B87AC}" destId="{F7FCA70A-25C6-49B8-B13F-121443AA8584}" srcOrd="0" destOrd="0" presId="urn:microsoft.com/office/officeart/2005/8/layout/bProcess3"/>
    <dgm:cxn modelId="{89929DBE-DC8B-4B5F-98AB-59A533E41914}" srcId="{7ED3A748-4EFB-4670-9982-FAC72B8CAF87}" destId="{95FBAC81-76E0-4B47-A65F-4E77A8306E5F}" srcOrd="3" destOrd="0" parTransId="{12F99A76-A2A5-4F60-852D-576BE8968ADB}" sibTransId="{EA385276-6AB9-4F0D-B0CB-F6E8901A056D}"/>
    <dgm:cxn modelId="{A96F1915-9F11-4127-8057-DB2B829F0013}" srcId="{7ED3A748-4EFB-4670-9982-FAC72B8CAF87}" destId="{994BBA2E-AFA5-4E39-A83B-C79948350A6A}" srcOrd="2" destOrd="0" parTransId="{AF8DACF4-AC36-485E-8C3A-3C5EE4514408}" sibTransId="{5DDB7F4F-B01E-4D69-A4FB-28628CB2E392}"/>
    <dgm:cxn modelId="{542DB04F-2FD7-4955-A89B-54405A701ACE}" srcId="{7ED3A748-4EFB-4670-9982-FAC72B8CAF87}" destId="{2CE93B3A-9C75-45B9-9292-CFE3F03B87AC}" srcOrd="1" destOrd="0" parTransId="{B9D96D7B-8E20-4578-B45C-0B87EE15B516}" sibTransId="{64B33459-7BAF-44CC-B75D-C9FF3399A003}"/>
    <dgm:cxn modelId="{91DA6AD1-2CF2-4417-95EF-7131865DC1EC}" srcId="{7ED3A748-4EFB-4670-9982-FAC72B8CAF87}" destId="{6EF80202-78DA-43E2-B4FB-377CD5ABBA17}" srcOrd="0" destOrd="0" parTransId="{F59C01FF-01CB-47D6-91BB-60BB40E67E66}" sibTransId="{3AF44DD5-B8E7-48B4-8782-14629D7F0FFF}"/>
    <dgm:cxn modelId="{CF0666AB-B435-4553-B849-7534DC14A29B}" type="presOf" srcId="{3AF44DD5-B8E7-48B4-8782-14629D7F0FFF}" destId="{16D2F961-D6AB-4E73-9719-0970B00343A2}" srcOrd="1" destOrd="0" presId="urn:microsoft.com/office/officeart/2005/8/layout/bProcess3"/>
    <dgm:cxn modelId="{42DFDD2F-E872-4517-9B5D-5E754AD36C18}" type="presOf" srcId="{6EF80202-78DA-43E2-B4FB-377CD5ABBA17}" destId="{5A97C906-A4D5-4C56-98DD-CCDAD242F944}" srcOrd="0" destOrd="0" presId="urn:microsoft.com/office/officeart/2005/8/layout/bProcess3"/>
    <dgm:cxn modelId="{85CE5BB1-83B8-4761-ABED-69A8E42AC84D}" type="presOf" srcId="{994BBA2E-AFA5-4E39-A83B-C79948350A6A}" destId="{6E31566B-2E08-4B81-9015-338100483058}" srcOrd="0" destOrd="0" presId="urn:microsoft.com/office/officeart/2005/8/layout/bProcess3"/>
    <dgm:cxn modelId="{0FD700DE-9AFE-4BA6-A371-BB7F891FB5A1}" srcId="{7ED3A748-4EFB-4670-9982-FAC72B8CAF87}" destId="{6A11E30F-A426-4261-BF4B-6E4C96F3C683}" srcOrd="4" destOrd="0" parTransId="{FA998FAA-F17B-4EB6-880C-65CCC67F31B7}" sibTransId="{A44EBD2C-0515-4172-A506-BC57322AF06F}"/>
    <dgm:cxn modelId="{DE37C199-9380-4477-8702-1B85107F66BF}" type="presOf" srcId="{7ED3A748-4EFB-4670-9982-FAC72B8CAF87}" destId="{6415459A-6D57-4F03-8A66-740D68B75E9A}" srcOrd="0" destOrd="0" presId="urn:microsoft.com/office/officeart/2005/8/layout/bProcess3"/>
    <dgm:cxn modelId="{6423D84F-20E9-4805-B4AA-E746AC098693}" type="presOf" srcId="{3AF44DD5-B8E7-48B4-8782-14629D7F0FFF}" destId="{6ED38055-5155-4DA5-B790-769E339F6249}" srcOrd="0" destOrd="0" presId="urn:microsoft.com/office/officeart/2005/8/layout/bProcess3"/>
    <dgm:cxn modelId="{7A7E07FC-3A76-443B-8F62-95B56F6516CD}" type="presOf" srcId="{64B33459-7BAF-44CC-B75D-C9FF3399A003}" destId="{B67187CF-CC7B-408A-9C2D-8560D4E659CB}" srcOrd="1" destOrd="0" presId="urn:microsoft.com/office/officeart/2005/8/layout/bProcess3"/>
    <dgm:cxn modelId="{C8B6FE72-31C9-4563-87E2-C966171CC815}" type="presOf" srcId="{EA385276-6AB9-4F0D-B0CB-F6E8901A056D}" destId="{1A0E4CF8-F011-409E-B8D3-692F7E3D633C}" srcOrd="0" destOrd="0" presId="urn:microsoft.com/office/officeart/2005/8/layout/bProcess3"/>
    <dgm:cxn modelId="{C9B66A03-43D9-4546-9BC6-0CCB2E7F492F}" type="presOf" srcId="{6A11E30F-A426-4261-BF4B-6E4C96F3C683}" destId="{E90796AC-F211-4730-9FFD-C0AC75654539}" srcOrd="0" destOrd="0" presId="urn:microsoft.com/office/officeart/2005/8/layout/bProcess3"/>
    <dgm:cxn modelId="{E4D536AE-FA0A-4E98-9FF7-B4DC6BE1B15D}" type="presOf" srcId="{5DDB7F4F-B01E-4D69-A4FB-28628CB2E392}" destId="{14415968-31D7-442E-A4B3-FE37FA8F249A}" srcOrd="0" destOrd="0" presId="urn:microsoft.com/office/officeart/2005/8/layout/bProcess3"/>
    <dgm:cxn modelId="{63AAFEBC-A95A-43CF-8CB2-0A723F7013A6}" type="presOf" srcId="{EA385276-6AB9-4F0D-B0CB-F6E8901A056D}" destId="{0EB6EE62-40AD-4FDF-B022-12D614CB247E}" srcOrd="1" destOrd="0" presId="urn:microsoft.com/office/officeart/2005/8/layout/bProcess3"/>
    <dgm:cxn modelId="{2D5C8285-C1E7-44BA-B534-A6A795197CC0}" type="presParOf" srcId="{6415459A-6D57-4F03-8A66-740D68B75E9A}" destId="{5A97C906-A4D5-4C56-98DD-CCDAD242F944}" srcOrd="0" destOrd="0" presId="urn:microsoft.com/office/officeart/2005/8/layout/bProcess3"/>
    <dgm:cxn modelId="{5A590DA5-7064-43F4-8F74-D05A743C5173}" type="presParOf" srcId="{6415459A-6D57-4F03-8A66-740D68B75E9A}" destId="{6ED38055-5155-4DA5-B790-769E339F6249}" srcOrd="1" destOrd="0" presId="urn:microsoft.com/office/officeart/2005/8/layout/bProcess3"/>
    <dgm:cxn modelId="{F59CF4EE-47CA-4D63-914C-37CBBEB476A8}" type="presParOf" srcId="{6ED38055-5155-4DA5-B790-769E339F6249}" destId="{16D2F961-D6AB-4E73-9719-0970B00343A2}" srcOrd="0" destOrd="0" presId="urn:microsoft.com/office/officeart/2005/8/layout/bProcess3"/>
    <dgm:cxn modelId="{EBEEA0DB-A833-42D6-B070-8D95BDD3B668}" type="presParOf" srcId="{6415459A-6D57-4F03-8A66-740D68B75E9A}" destId="{F7FCA70A-25C6-49B8-B13F-121443AA8584}" srcOrd="2" destOrd="0" presId="urn:microsoft.com/office/officeart/2005/8/layout/bProcess3"/>
    <dgm:cxn modelId="{5E9CDDAE-48B0-4517-B26A-2B902D91498C}" type="presParOf" srcId="{6415459A-6D57-4F03-8A66-740D68B75E9A}" destId="{1C800FF0-C9FB-4094-BC32-C413FF825A72}" srcOrd="3" destOrd="0" presId="urn:microsoft.com/office/officeart/2005/8/layout/bProcess3"/>
    <dgm:cxn modelId="{63625008-64D1-4DCF-94CE-9CA27CA31B16}" type="presParOf" srcId="{1C800FF0-C9FB-4094-BC32-C413FF825A72}" destId="{B67187CF-CC7B-408A-9C2D-8560D4E659CB}" srcOrd="0" destOrd="0" presId="urn:microsoft.com/office/officeart/2005/8/layout/bProcess3"/>
    <dgm:cxn modelId="{5E4DECF0-0070-4E25-953E-053CC25C9E23}" type="presParOf" srcId="{6415459A-6D57-4F03-8A66-740D68B75E9A}" destId="{6E31566B-2E08-4B81-9015-338100483058}" srcOrd="4" destOrd="0" presId="urn:microsoft.com/office/officeart/2005/8/layout/bProcess3"/>
    <dgm:cxn modelId="{15B1616B-CD27-481A-866A-3DA2F988C784}" type="presParOf" srcId="{6415459A-6D57-4F03-8A66-740D68B75E9A}" destId="{14415968-31D7-442E-A4B3-FE37FA8F249A}" srcOrd="5" destOrd="0" presId="urn:microsoft.com/office/officeart/2005/8/layout/bProcess3"/>
    <dgm:cxn modelId="{3060A82C-6622-4838-90DB-9BFE185802E2}" type="presParOf" srcId="{14415968-31D7-442E-A4B3-FE37FA8F249A}" destId="{3BA5553F-4F74-4EF8-8200-C49CC81FEC21}" srcOrd="0" destOrd="0" presId="urn:microsoft.com/office/officeart/2005/8/layout/bProcess3"/>
    <dgm:cxn modelId="{E8A944CC-9A85-4129-BE1E-4C6D20B93726}" type="presParOf" srcId="{6415459A-6D57-4F03-8A66-740D68B75E9A}" destId="{417422C9-1AD2-4AE6-812A-D451CA294E79}" srcOrd="6" destOrd="0" presId="urn:microsoft.com/office/officeart/2005/8/layout/bProcess3"/>
    <dgm:cxn modelId="{56B5BBF5-7A8D-463D-8023-8F1FDAD6BCE8}" type="presParOf" srcId="{6415459A-6D57-4F03-8A66-740D68B75E9A}" destId="{1A0E4CF8-F011-409E-B8D3-692F7E3D633C}" srcOrd="7" destOrd="0" presId="urn:microsoft.com/office/officeart/2005/8/layout/bProcess3"/>
    <dgm:cxn modelId="{0F2A085A-682B-4BBB-9017-ADFD5280773F}" type="presParOf" srcId="{1A0E4CF8-F011-409E-B8D3-692F7E3D633C}" destId="{0EB6EE62-40AD-4FDF-B022-12D614CB247E}" srcOrd="0" destOrd="0" presId="urn:microsoft.com/office/officeart/2005/8/layout/bProcess3"/>
    <dgm:cxn modelId="{8F4C6866-5367-451B-8ABC-38DEA2E8B884}" type="presParOf" srcId="{6415459A-6D57-4F03-8A66-740D68B75E9A}" destId="{E90796AC-F211-4730-9FFD-C0AC75654539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0FD99A7-D282-4EA1-A768-3505E7B04310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D484B2D-CECE-4C53-8067-85C2D22F9BE7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3200" dirty="0" smtClean="0">
              <a:latin typeface="Arial" panose="020B0604020202020204" pitchFamily="34" charset="0"/>
              <a:cs typeface="Arial" panose="020B0604020202020204" pitchFamily="34" charset="0"/>
            </a:rPr>
            <a:t>Promoción </a:t>
          </a:r>
          <a:endParaRPr lang="es-MX" sz="3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6CBEA0-B7B1-4F11-94D5-16EB75BC2F1E}" type="parTrans" cxnId="{CB6B7F13-5D19-4010-8622-A3255854F634}">
      <dgm:prSet/>
      <dgm:spPr/>
      <dgm:t>
        <a:bodyPr/>
        <a:lstStyle/>
        <a:p>
          <a:endParaRPr lang="es-MX"/>
        </a:p>
      </dgm:t>
    </dgm:pt>
    <dgm:pt modelId="{57121425-CBE2-4D85-9847-6C02EF40F5E8}" type="sibTrans" cxnId="{CB6B7F13-5D19-4010-8622-A3255854F634}">
      <dgm:prSet/>
      <dgm:spPr/>
      <dgm:t>
        <a:bodyPr/>
        <a:lstStyle/>
        <a:p>
          <a:endParaRPr lang="es-MX"/>
        </a:p>
      </dgm:t>
    </dgm:pt>
    <dgm:pt modelId="{99DBC6A0-B987-49B9-A5A4-100C1A2B6CA4}">
      <dgm:prSet phldrT="[Texto]" custT="1"/>
      <dgm:spPr/>
      <dgm:t>
        <a:bodyPr/>
        <a:lstStyle/>
        <a:p>
          <a:pPr algn="ctr"/>
          <a:r>
            <a:rPr lang="es-ES" sz="2400" b="0" dirty="0" smtClean="0">
              <a:latin typeface="Arial" pitchFamily="34" charset="0"/>
              <a:cs typeface="Arial" pitchFamily="34" charset="0"/>
            </a:rPr>
            <a:t>Cambiar equipo de ventas</a:t>
          </a:r>
          <a:endParaRPr lang="es-MX" sz="2400" dirty="0"/>
        </a:p>
      </dgm:t>
    </dgm:pt>
    <dgm:pt modelId="{3B0CE5C4-076F-4A69-B6AD-8819E9ADDD40}" type="parTrans" cxnId="{3808C610-2F20-46F3-A136-9CFCD77BC587}">
      <dgm:prSet/>
      <dgm:spPr/>
      <dgm:t>
        <a:bodyPr/>
        <a:lstStyle/>
        <a:p>
          <a:endParaRPr lang="es-MX"/>
        </a:p>
      </dgm:t>
    </dgm:pt>
    <dgm:pt modelId="{A650B7B9-31F9-4986-A63F-7F8897F535D2}" type="sibTrans" cxnId="{3808C610-2F20-46F3-A136-9CFCD77BC587}">
      <dgm:prSet/>
      <dgm:spPr/>
      <dgm:t>
        <a:bodyPr/>
        <a:lstStyle/>
        <a:p>
          <a:endParaRPr lang="es-MX"/>
        </a:p>
      </dgm:t>
    </dgm:pt>
    <dgm:pt modelId="{3B2ADC29-7095-4356-AF62-8C8C55357897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Canal de distribución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BAE2F4-E75C-4153-B714-E26FDB038774}" type="parTrans" cxnId="{8FDBD854-1BA1-4211-8FD5-229BEC56DC33}">
      <dgm:prSet/>
      <dgm:spPr/>
      <dgm:t>
        <a:bodyPr/>
        <a:lstStyle/>
        <a:p>
          <a:endParaRPr lang="es-MX"/>
        </a:p>
      </dgm:t>
    </dgm:pt>
    <dgm:pt modelId="{13D2E384-A62A-4B8D-8B08-097E946B90CA}" type="sibTrans" cxnId="{8FDBD854-1BA1-4211-8FD5-229BEC56DC33}">
      <dgm:prSet/>
      <dgm:spPr/>
      <dgm:t>
        <a:bodyPr/>
        <a:lstStyle/>
        <a:p>
          <a:endParaRPr lang="es-MX"/>
        </a:p>
      </dgm:t>
    </dgm:pt>
    <dgm:pt modelId="{06BFF547-4288-4537-92F7-2E14A72C3664}">
      <dgm:prSet phldrT="[Texto]" custT="1"/>
      <dgm:spPr/>
      <dgm:t>
        <a:bodyPr/>
        <a:lstStyle/>
        <a:p>
          <a:pPr algn="ctr"/>
          <a:r>
            <a:rPr lang="es-ES" sz="2400" b="0" dirty="0" smtClean="0">
              <a:latin typeface="Arial" pitchFamily="34" charset="0"/>
              <a:cs typeface="Arial" pitchFamily="34" charset="0"/>
            </a:rPr>
            <a:t>Cambiar  publicidad de ventas</a:t>
          </a:r>
          <a:endParaRPr lang="es-MX" sz="2400" dirty="0"/>
        </a:p>
      </dgm:t>
    </dgm:pt>
    <dgm:pt modelId="{9548C20A-F835-4283-80AF-52DCBE27E109}" type="parTrans" cxnId="{39969130-F3A6-4DB2-B1A9-CAE753C2023A}">
      <dgm:prSet/>
      <dgm:spPr/>
      <dgm:t>
        <a:bodyPr/>
        <a:lstStyle/>
        <a:p>
          <a:endParaRPr lang="es-MX"/>
        </a:p>
      </dgm:t>
    </dgm:pt>
    <dgm:pt modelId="{2C351E4F-C34F-464F-BBF3-ABD792AF75CB}" type="sibTrans" cxnId="{39969130-F3A6-4DB2-B1A9-CAE753C2023A}">
      <dgm:prSet/>
      <dgm:spPr/>
      <dgm:t>
        <a:bodyPr/>
        <a:lstStyle/>
        <a:p>
          <a:endParaRPr lang="es-MX"/>
        </a:p>
      </dgm:t>
    </dgm:pt>
    <dgm:pt modelId="{700CD6CF-1B02-4C45-87D6-D6E66C0C7322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Mensajes que envías al publico</a:t>
          </a:r>
          <a:endParaRPr lang="es-MX" sz="2400" dirty="0"/>
        </a:p>
      </dgm:t>
    </dgm:pt>
    <dgm:pt modelId="{07EEEF0C-1D53-4EB3-9EB0-A4294312E9F1}" type="parTrans" cxnId="{1D96A110-A5EA-4EA9-B08B-C244DC04F2C7}">
      <dgm:prSet/>
      <dgm:spPr/>
      <dgm:t>
        <a:bodyPr/>
        <a:lstStyle/>
        <a:p>
          <a:endParaRPr lang="es-MX"/>
        </a:p>
      </dgm:t>
    </dgm:pt>
    <dgm:pt modelId="{77ABBF2B-8FC4-4754-A1CF-5769F9F283EA}" type="sibTrans" cxnId="{1D96A110-A5EA-4EA9-B08B-C244DC04F2C7}">
      <dgm:prSet/>
      <dgm:spPr/>
      <dgm:t>
        <a:bodyPr/>
        <a:lstStyle/>
        <a:p>
          <a:endParaRPr lang="es-MX"/>
        </a:p>
      </dgm:t>
    </dgm:pt>
    <dgm:pt modelId="{5597079D-DF65-4C5E-98E2-B20D82F5C0B6}">
      <dgm:prSet custT="1"/>
      <dgm:spPr/>
      <dgm:t>
        <a:bodyPr/>
        <a:lstStyle/>
        <a:p>
          <a:pPr algn="ctr"/>
          <a:r>
            <a:rPr lang="es-ES" sz="2400" b="0" dirty="0" smtClean="0">
              <a:latin typeface="Arial" pitchFamily="34" charset="0"/>
              <a:cs typeface="Arial" pitchFamily="34" charset="0"/>
            </a:rPr>
            <a:t>Cambiar política de relaciones publicas</a:t>
          </a:r>
          <a:endParaRPr lang="es-MX" sz="2400" dirty="0"/>
        </a:p>
      </dgm:t>
    </dgm:pt>
    <dgm:pt modelId="{01599470-31F1-46DB-8254-6E4F48031ACF}" type="parTrans" cxnId="{298BD528-BC25-4B00-AC20-000FA8DEE562}">
      <dgm:prSet/>
      <dgm:spPr/>
      <dgm:t>
        <a:bodyPr/>
        <a:lstStyle/>
        <a:p>
          <a:endParaRPr lang="es-MX"/>
        </a:p>
      </dgm:t>
    </dgm:pt>
    <dgm:pt modelId="{15164F9C-CE37-4AFF-A71C-C898B831B11C}" type="sibTrans" cxnId="{298BD528-BC25-4B00-AC20-000FA8DEE562}">
      <dgm:prSet/>
      <dgm:spPr/>
      <dgm:t>
        <a:bodyPr/>
        <a:lstStyle/>
        <a:p>
          <a:endParaRPr lang="es-MX"/>
        </a:p>
      </dgm:t>
    </dgm:pt>
    <dgm:pt modelId="{DEBDBC45-2779-4923-896F-AF7E5F8DF31E}">
      <dgm:prSet custT="1"/>
      <dgm:spPr/>
      <dgm:t>
        <a:bodyPr/>
        <a:lstStyle/>
        <a:p>
          <a:pPr algn="ctr"/>
          <a:r>
            <a:rPr lang="es-ES" sz="2400" b="0" dirty="0" smtClean="0">
              <a:latin typeface="Arial" pitchFamily="34" charset="0"/>
              <a:cs typeface="Arial" pitchFamily="34" charset="0"/>
            </a:rPr>
            <a:t>Aumentar o disminuir la cobertura  de exposición</a:t>
          </a:r>
          <a:endParaRPr lang="es-MX" sz="2400" dirty="0"/>
        </a:p>
      </dgm:t>
    </dgm:pt>
    <dgm:pt modelId="{258E22D0-DDD4-4E63-8A99-C606F4CB7206}" type="parTrans" cxnId="{D0BFE509-08ED-48E2-A355-FB15B3393072}">
      <dgm:prSet/>
      <dgm:spPr/>
      <dgm:t>
        <a:bodyPr/>
        <a:lstStyle/>
        <a:p>
          <a:endParaRPr lang="es-MX"/>
        </a:p>
      </dgm:t>
    </dgm:pt>
    <dgm:pt modelId="{091BD234-4389-4448-AC11-7F8A04432E1F}" type="sibTrans" cxnId="{D0BFE509-08ED-48E2-A355-FB15B3393072}">
      <dgm:prSet/>
      <dgm:spPr/>
      <dgm:t>
        <a:bodyPr/>
        <a:lstStyle/>
        <a:p>
          <a:endParaRPr lang="es-MX"/>
        </a:p>
      </dgm:t>
    </dgm:pt>
    <dgm:pt modelId="{13A60ACF-62C2-4027-A8B7-C86DF338111B}">
      <dgm:prSet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Herramienta de la comunicación estratégica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0311CC-6C03-4D0E-BB99-337197812466}" type="parTrans" cxnId="{FF0C094E-FC38-4D0D-9B08-859C9E4557E1}">
      <dgm:prSet/>
      <dgm:spPr/>
      <dgm:t>
        <a:bodyPr/>
        <a:lstStyle/>
        <a:p>
          <a:endParaRPr lang="es-MX"/>
        </a:p>
      </dgm:t>
    </dgm:pt>
    <dgm:pt modelId="{71DBFD82-E88B-4657-AE12-B48469841079}" type="sibTrans" cxnId="{FF0C094E-FC38-4D0D-9B08-859C9E4557E1}">
      <dgm:prSet/>
      <dgm:spPr/>
      <dgm:t>
        <a:bodyPr/>
        <a:lstStyle/>
        <a:p>
          <a:endParaRPr lang="es-MX"/>
        </a:p>
      </dgm:t>
    </dgm:pt>
    <dgm:pt modelId="{37B3D602-57C1-4E90-98A1-DE6A4D696148}">
      <dgm:prSet custT="1"/>
      <dgm:spPr/>
      <dgm:t>
        <a:bodyPr/>
        <a:lstStyle/>
        <a:p>
          <a:pPr algn="ctr"/>
          <a:r>
            <a:rPr lang="es-ES" sz="2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Crear o ampliar una red de área  de distribución </a:t>
          </a:r>
          <a:endParaRPr lang="es-MX" sz="2300" dirty="0"/>
        </a:p>
      </dgm:t>
    </dgm:pt>
    <dgm:pt modelId="{5EBA53C7-B106-4FDD-AD5F-F772FD1C147B}" type="parTrans" cxnId="{725A2BB9-CB65-4264-8CDE-BBFA15C5FD95}">
      <dgm:prSet/>
      <dgm:spPr/>
      <dgm:t>
        <a:bodyPr/>
        <a:lstStyle/>
        <a:p>
          <a:endParaRPr lang="es-MX"/>
        </a:p>
      </dgm:t>
    </dgm:pt>
    <dgm:pt modelId="{7585DC80-A883-4F6D-81ED-4374C421E171}" type="sibTrans" cxnId="{725A2BB9-CB65-4264-8CDE-BBFA15C5FD95}">
      <dgm:prSet/>
      <dgm:spPr/>
      <dgm:t>
        <a:bodyPr/>
        <a:lstStyle/>
        <a:p>
          <a:endParaRPr lang="es-MX"/>
        </a:p>
      </dgm:t>
    </dgm:pt>
    <dgm:pt modelId="{421382B9-4709-441D-9A35-7B718A05A708}" type="pres">
      <dgm:prSet presAssocID="{30FD99A7-D282-4EA1-A768-3505E7B043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25DB726-1F16-4ACE-B782-B7C74D8CD92D}" type="pres">
      <dgm:prSet presAssocID="{DD484B2D-CECE-4C53-8067-85C2D22F9BE7}" presName="hierRoot1" presStyleCnt="0"/>
      <dgm:spPr/>
    </dgm:pt>
    <dgm:pt modelId="{D2685BB9-FD72-4BEB-8B64-CC20953ACD35}" type="pres">
      <dgm:prSet presAssocID="{DD484B2D-CECE-4C53-8067-85C2D22F9BE7}" presName="composite" presStyleCnt="0"/>
      <dgm:spPr/>
    </dgm:pt>
    <dgm:pt modelId="{C043903F-613F-4FAA-B613-2DB2FC7840CE}" type="pres">
      <dgm:prSet presAssocID="{DD484B2D-CECE-4C53-8067-85C2D22F9BE7}" presName="background" presStyleLbl="node0" presStyleIdx="0" presStyleCnt="1"/>
      <dgm:spPr>
        <a:solidFill>
          <a:schemeClr val="accent5">
            <a:lumMod val="75000"/>
          </a:schemeClr>
        </a:solidFill>
      </dgm:spPr>
    </dgm:pt>
    <dgm:pt modelId="{F048DD56-0A10-48C6-B522-19254EA588CA}" type="pres">
      <dgm:prSet presAssocID="{DD484B2D-CECE-4C53-8067-85C2D22F9BE7}" presName="text" presStyleLbl="fgAcc0" presStyleIdx="0" presStyleCnt="1" custScaleX="11033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ED74460-4B02-4B37-A8E7-1076D3E85A9F}" type="pres">
      <dgm:prSet presAssocID="{DD484B2D-CECE-4C53-8067-85C2D22F9BE7}" presName="hierChild2" presStyleCnt="0"/>
      <dgm:spPr/>
    </dgm:pt>
    <dgm:pt modelId="{B8B7C142-3A44-4DB8-8204-D83F7AE203D4}" type="pres">
      <dgm:prSet presAssocID="{3B0CE5C4-076F-4A69-B6AD-8819E9ADDD4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538692D7-1F54-4E21-BA6E-5A06E49E1F65}" type="pres">
      <dgm:prSet presAssocID="{99DBC6A0-B987-49B9-A5A4-100C1A2B6CA4}" presName="hierRoot2" presStyleCnt="0"/>
      <dgm:spPr/>
    </dgm:pt>
    <dgm:pt modelId="{1A7FD1AD-559C-487D-8C67-C3A70C0F94BC}" type="pres">
      <dgm:prSet presAssocID="{99DBC6A0-B987-49B9-A5A4-100C1A2B6CA4}" presName="composite2" presStyleCnt="0"/>
      <dgm:spPr/>
    </dgm:pt>
    <dgm:pt modelId="{C09FC751-20EC-4F95-B98B-F614514B9F8F}" type="pres">
      <dgm:prSet presAssocID="{99DBC6A0-B987-49B9-A5A4-100C1A2B6CA4}" presName="background2" presStyleLbl="node2" presStyleIdx="0" presStyleCnt="4"/>
      <dgm:spPr/>
    </dgm:pt>
    <dgm:pt modelId="{92494C55-00F4-46A6-8A3C-E8B33AA7D2CB}" type="pres">
      <dgm:prSet presAssocID="{99DBC6A0-B987-49B9-A5A4-100C1A2B6CA4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D532F72-FE3B-4674-9C8C-9BC628A1DE27}" type="pres">
      <dgm:prSet presAssocID="{99DBC6A0-B987-49B9-A5A4-100C1A2B6CA4}" presName="hierChild3" presStyleCnt="0"/>
      <dgm:spPr/>
    </dgm:pt>
    <dgm:pt modelId="{5C4EC929-0E21-4FC4-98AF-E3324D65FB70}" type="pres">
      <dgm:prSet presAssocID="{86BAE2F4-E75C-4153-B714-E26FDB038774}" presName="Name17" presStyleLbl="parChTrans1D3" presStyleIdx="0" presStyleCnt="4"/>
      <dgm:spPr/>
      <dgm:t>
        <a:bodyPr/>
        <a:lstStyle/>
        <a:p>
          <a:endParaRPr lang="es-MX"/>
        </a:p>
      </dgm:t>
    </dgm:pt>
    <dgm:pt modelId="{9AFC71FE-2CCB-4401-97FE-B06951278A8D}" type="pres">
      <dgm:prSet presAssocID="{3B2ADC29-7095-4356-AF62-8C8C55357897}" presName="hierRoot3" presStyleCnt="0"/>
      <dgm:spPr/>
    </dgm:pt>
    <dgm:pt modelId="{AD371C18-5DF4-42FB-B5B2-FAA86ED25112}" type="pres">
      <dgm:prSet presAssocID="{3B2ADC29-7095-4356-AF62-8C8C55357897}" presName="composite3" presStyleCnt="0"/>
      <dgm:spPr/>
    </dgm:pt>
    <dgm:pt modelId="{7927F9F7-C65D-4F60-B66B-154813BBC9E4}" type="pres">
      <dgm:prSet presAssocID="{3B2ADC29-7095-4356-AF62-8C8C55357897}" presName="background3" presStyleLbl="node3" presStyleIdx="0" presStyleCnt="4"/>
      <dgm:spPr/>
    </dgm:pt>
    <dgm:pt modelId="{E8DD3F47-7C7E-4C4A-8273-17A179928314}" type="pres">
      <dgm:prSet presAssocID="{3B2ADC29-7095-4356-AF62-8C8C55357897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D72C1B-99CF-4FCF-8BA0-F67E76A08BAB}" type="pres">
      <dgm:prSet presAssocID="{3B2ADC29-7095-4356-AF62-8C8C55357897}" presName="hierChild4" presStyleCnt="0"/>
      <dgm:spPr/>
    </dgm:pt>
    <dgm:pt modelId="{00C673B4-6B4B-4774-813D-36C3B7CDFC2E}" type="pres">
      <dgm:prSet presAssocID="{9548C20A-F835-4283-80AF-52DCBE27E109}" presName="Name10" presStyleLbl="parChTrans1D2" presStyleIdx="1" presStyleCnt="4"/>
      <dgm:spPr/>
      <dgm:t>
        <a:bodyPr/>
        <a:lstStyle/>
        <a:p>
          <a:endParaRPr lang="es-MX"/>
        </a:p>
      </dgm:t>
    </dgm:pt>
    <dgm:pt modelId="{636F7AEC-4CD7-4DA5-B346-62E7038F6327}" type="pres">
      <dgm:prSet presAssocID="{06BFF547-4288-4537-92F7-2E14A72C3664}" presName="hierRoot2" presStyleCnt="0"/>
      <dgm:spPr/>
    </dgm:pt>
    <dgm:pt modelId="{7B8AC04B-14B5-459B-90CC-6DC8F69480EC}" type="pres">
      <dgm:prSet presAssocID="{06BFF547-4288-4537-92F7-2E14A72C3664}" presName="composite2" presStyleCnt="0"/>
      <dgm:spPr/>
    </dgm:pt>
    <dgm:pt modelId="{4C98E2F1-1E49-4672-BCB2-F89A7C769B55}" type="pres">
      <dgm:prSet presAssocID="{06BFF547-4288-4537-92F7-2E14A72C3664}" presName="background2" presStyleLbl="node2" presStyleIdx="1" presStyleCnt="4"/>
      <dgm:spPr/>
    </dgm:pt>
    <dgm:pt modelId="{9A125DCB-8A6D-407E-980C-7C0649D9E367}" type="pres">
      <dgm:prSet presAssocID="{06BFF547-4288-4537-92F7-2E14A72C3664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1BB7FD-FEE2-4C5E-A02D-F49E06CF6AEA}" type="pres">
      <dgm:prSet presAssocID="{06BFF547-4288-4537-92F7-2E14A72C3664}" presName="hierChild3" presStyleCnt="0"/>
      <dgm:spPr/>
    </dgm:pt>
    <dgm:pt modelId="{7A529E57-050D-4D85-88CE-7E880A512F92}" type="pres">
      <dgm:prSet presAssocID="{07EEEF0C-1D53-4EB3-9EB0-A4294312E9F1}" presName="Name17" presStyleLbl="parChTrans1D3" presStyleIdx="1" presStyleCnt="4"/>
      <dgm:spPr/>
      <dgm:t>
        <a:bodyPr/>
        <a:lstStyle/>
        <a:p>
          <a:endParaRPr lang="es-MX"/>
        </a:p>
      </dgm:t>
    </dgm:pt>
    <dgm:pt modelId="{47190C68-83A3-4200-9A1B-F99226A5322F}" type="pres">
      <dgm:prSet presAssocID="{700CD6CF-1B02-4C45-87D6-D6E66C0C7322}" presName="hierRoot3" presStyleCnt="0"/>
      <dgm:spPr/>
    </dgm:pt>
    <dgm:pt modelId="{EF98168B-C699-4438-B7C1-733D7EBD42D9}" type="pres">
      <dgm:prSet presAssocID="{700CD6CF-1B02-4C45-87D6-D6E66C0C7322}" presName="composite3" presStyleCnt="0"/>
      <dgm:spPr/>
    </dgm:pt>
    <dgm:pt modelId="{3645C11E-E5BA-4B68-AFCF-81BB0BAE97F7}" type="pres">
      <dgm:prSet presAssocID="{700CD6CF-1B02-4C45-87D6-D6E66C0C7322}" presName="background3" presStyleLbl="node3" presStyleIdx="1" presStyleCnt="4"/>
      <dgm:spPr/>
    </dgm:pt>
    <dgm:pt modelId="{81CB85D4-DC1A-4F11-BF81-95112DFADEAD}" type="pres">
      <dgm:prSet presAssocID="{700CD6CF-1B02-4C45-87D6-D6E66C0C732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CD047E-9D69-4170-9552-503B34A552AF}" type="pres">
      <dgm:prSet presAssocID="{700CD6CF-1B02-4C45-87D6-D6E66C0C7322}" presName="hierChild4" presStyleCnt="0"/>
      <dgm:spPr/>
    </dgm:pt>
    <dgm:pt modelId="{CF49EC9C-E8A6-4E49-A2DF-0193D59A05F4}" type="pres">
      <dgm:prSet presAssocID="{01599470-31F1-46DB-8254-6E4F48031ACF}" presName="Name10" presStyleLbl="parChTrans1D2" presStyleIdx="2" presStyleCnt="4"/>
      <dgm:spPr/>
      <dgm:t>
        <a:bodyPr/>
        <a:lstStyle/>
        <a:p>
          <a:endParaRPr lang="es-MX"/>
        </a:p>
      </dgm:t>
    </dgm:pt>
    <dgm:pt modelId="{1E892294-AF7A-44F1-B20F-0E5ED6166E62}" type="pres">
      <dgm:prSet presAssocID="{5597079D-DF65-4C5E-98E2-B20D82F5C0B6}" presName="hierRoot2" presStyleCnt="0"/>
      <dgm:spPr/>
    </dgm:pt>
    <dgm:pt modelId="{A84D00A1-0C6B-459F-A529-53CA1F893BE8}" type="pres">
      <dgm:prSet presAssocID="{5597079D-DF65-4C5E-98E2-B20D82F5C0B6}" presName="composite2" presStyleCnt="0"/>
      <dgm:spPr/>
    </dgm:pt>
    <dgm:pt modelId="{808E9061-8B9D-496F-9032-812C2D90F74A}" type="pres">
      <dgm:prSet presAssocID="{5597079D-DF65-4C5E-98E2-B20D82F5C0B6}" presName="background2" presStyleLbl="node2" presStyleIdx="2" presStyleCnt="4"/>
      <dgm:spPr/>
    </dgm:pt>
    <dgm:pt modelId="{738670FC-E255-457E-9E5E-26B8867AABCE}" type="pres">
      <dgm:prSet presAssocID="{5597079D-DF65-4C5E-98E2-B20D82F5C0B6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6F72478-F2E1-4083-8FBE-21FBC4D07C31}" type="pres">
      <dgm:prSet presAssocID="{5597079D-DF65-4C5E-98E2-B20D82F5C0B6}" presName="hierChild3" presStyleCnt="0"/>
      <dgm:spPr/>
    </dgm:pt>
    <dgm:pt modelId="{C6585680-CDDA-40BE-9D7A-F78C4DA3A791}" type="pres">
      <dgm:prSet presAssocID="{F40311CC-6C03-4D0E-BB99-337197812466}" presName="Name17" presStyleLbl="parChTrans1D3" presStyleIdx="2" presStyleCnt="4"/>
      <dgm:spPr/>
      <dgm:t>
        <a:bodyPr/>
        <a:lstStyle/>
        <a:p>
          <a:endParaRPr lang="es-MX"/>
        </a:p>
      </dgm:t>
    </dgm:pt>
    <dgm:pt modelId="{020A9B1E-96B6-47C4-A5D1-59AF8B1E2BCD}" type="pres">
      <dgm:prSet presAssocID="{13A60ACF-62C2-4027-A8B7-C86DF338111B}" presName="hierRoot3" presStyleCnt="0"/>
      <dgm:spPr/>
    </dgm:pt>
    <dgm:pt modelId="{9A6FA8E8-9E5F-4850-8EC9-FE1AD42D816B}" type="pres">
      <dgm:prSet presAssocID="{13A60ACF-62C2-4027-A8B7-C86DF338111B}" presName="composite3" presStyleCnt="0"/>
      <dgm:spPr/>
    </dgm:pt>
    <dgm:pt modelId="{72042CF8-6AD6-4380-B97E-0F2FA52FEE81}" type="pres">
      <dgm:prSet presAssocID="{13A60ACF-62C2-4027-A8B7-C86DF338111B}" presName="background3" presStyleLbl="node3" presStyleIdx="2" presStyleCnt="4"/>
      <dgm:spPr/>
    </dgm:pt>
    <dgm:pt modelId="{29F8B374-4022-48FE-ACC4-38A21DD92F5E}" type="pres">
      <dgm:prSet presAssocID="{13A60ACF-62C2-4027-A8B7-C86DF338111B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DA31D5-8131-45C1-882F-DE423F6C00F8}" type="pres">
      <dgm:prSet presAssocID="{13A60ACF-62C2-4027-A8B7-C86DF338111B}" presName="hierChild4" presStyleCnt="0"/>
      <dgm:spPr/>
    </dgm:pt>
    <dgm:pt modelId="{350DC13E-7FEF-41ED-9BF6-319FA367EE2F}" type="pres">
      <dgm:prSet presAssocID="{258E22D0-DDD4-4E63-8A99-C606F4CB7206}" presName="Name10" presStyleLbl="parChTrans1D2" presStyleIdx="3" presStyleCnt="4"/>
      <dgm:spPr/>
      <dgm:t>
        <a:bodyPr/>
        <a:lstStyle/>
        <a:p>
          <a:endParaRPr lang="es-MX"/>
        </a:p>
      </dgm:t>
    </dgm:pt>
    <dgm:pt modelId="{6EB42F32-BB1D-4570-A57F-DA712A5C54A2}" type="pres">
      <dgm:prSet presAssocID="{DEBDBC45-2779-4923-896F-AF7E5F8DF31E}" presName="hierRoot2" presStyleCnt="0"/>
      <dgm:spPr/>
    </dgm:pt>
    <dgm:pt modelId="{2B480A35-9515-4CEB-BE23-D9B98058FD26}" type="pres">
      <dgm:prSet presAssocID="{DEBDBC45-2779-4923-896F-AF7E5F8DF31E}" presName="composite2" presStyleCnt="0"/>
      <dgm:spPr/>
    </dgm:pt>
    <dgm:pt modelId="{E0A48C65-6BAB-49CD-9819-7338B8BBC0CA}" type="pres">
      <dgm:prSet presAssocID="{DEBDBC45-2779-4923-896F-AF7E5F8DF31E}" presName="background2" presStyleLbl="node2" presStyleIdx="3" presStyleCnt="4"/>
      <dgm:spPr/>
    </dgm:pt>
    <dgm:pt modelId="{B04AF697-CD35-4A0B-A4A6-14B72EC6F19F}" type="pres">
      <dgm:prSet presAssocID="{DEBDBC45-2779-4923-896F-AF7E5F8DF31E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695C1B-5D99-4C1F-86A0-3C91464756E9}" type="pres">
      <dgm:prSet presAssocID="{DEBDBC45-2779-4923-896F-AF7E5F8DF31E}" presName="hierChild3" presStyleCnt="0"/>
      <dgm:spPr/>
    </dgm:pt>
    <dgm:pt modelId="{44838B44-CBD4-45CF-AE8C-6B43CB3BB593}" type="pres">
      <dgm:prSet presAssocID="{5EBA53C7-B106-4FDD-AD5F-F772FD1C147B}" presName="Name17" presStyleLbl="parChTrans1D3" presStyleIdx="3" presStyleCnt="4"/>
      <dgm:spPr/>
      <dgm:t>
        <a:bodyPr/>
        <a:lstStyle/>
        <a:p>
          <a:endParaRPr lang="es-MX"/>
        </a:p>
      </dgm:t>
    </dgm:pt>
    <dgm:pt modelId="{0978EA11-E193-4CFA-84AF-B505F3E618DD}" type="pres">
      <dgm:prSet presAssocID="{37B3D602-57C1-4E90-98A1-DE6A4D696148}" presName="hierRoot3" presStyleCnt="0"/>
      <dgm:spPr/>
    </dgm:pt>
    <dgm:pt modelId="{80EC813C-17AA-4B80-BDAC-DFC1F6BC3A24}" type="pres">
      <dgm:prSet presAssocID="{37B3D602-57C1-4E90-98A1-DE6A4D696148}" presName="composite3" presStyleCnt="0"/>
      <dgm:spPr/>
    </dgm:pt>
    <dgm:pt modelId="{617BC843-0155-4749-AF12-CCE5D8108DF1}" type="pres">
      <dgm:prSet presAssocID="{37B3D602-57C1-4E90-98A1-DE6A4D696148}" presName="background3" presStyleLbl="node3" presStyleIdx="3" presStyleCnt="4"/>
      <dgm:spPr/>
    </dgm:pt>
    <dgm:pt modelId="{2F2F0EF1-AE6C-4821-8CFF-B89ADC1A38C9}" type="pres">
      <dgm:prSet presAssocID="{37B3D602-57C1-4E90-98A1-DE6A4D696148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EC204FF-402F-425D-9A85-FE93DB6FDCB0}" type="pres">
      <dgm:prSet presAssocID="{37B3D602-57C1-4E90-98A1-DE6A4D696148}" presName="hierChild4" presStyleCnt="0"/>
      <dgm:spPr/>
    </dgm:pt>
  </dgm:ptLst>
  <dgm:cxnLst>
    <dgm:cxn modelId="{12CF834B-ADDF-4761-BBA5-55A88A3C6A78}" type="presOf" srcId="{01599470-31F1-46DB-8254-6E4F48031ACF}" destId="{CF49EC9C-E8A6-4E49-A2DF-0193D59A05F4}" srcOrd="0" destOrd="0" presId="urn:microsoft.com/office/officeart/2005/8/layout/hierarchy1"/>
    <dgm:cxn modelId="{2B01DE5A-8023-4D22-8F52-4D481F38863C}" type="presOf" srcId="{258E22D0-DDD4-4E63-8A99-C606F4CB7206}" destId="{350DC13E-7FEF-41ED-9BF6-319FA367EE2F}" srcOrd="0" destOrd="0" presId="urn:microsoft.com/office/officeart/2005/8/layout/hierarchy1"/>
    <dgm:cxn modelId="{20A4436B-4C3F-4B83-B5A3-134CB2FBBBCF}" type="presOf" srcId="{5EBA53C7-B106-4FDD-AD5F-F772FD1C147B}" destId="{44838B44-CBD4-45CF-AE8C-6B43CB3BB593}" srcOrd="0" destOrd="0" presId="urn:microsoft.com/office/officeart/2005/8/layout/hierarchy1"/>
    <dgm:cxn modelId="{76C9AF1D-5BC7-40AD-BF84-4DFD9F1DA398}" type="presOf" srcId="{30FD99A7-D282-4EA1-A768-3505E7B04310}" destId="{421382B9-4709-441D-9A35-7B718A05A708}" srcOrd="0" destOrd="0" presId="urn:microsoft.com/office/officeart/2005/8/layout/hierarchy1"/>
    <dgm:cxn modelId="{1D96A110-A5EA-4EA9-B08B-C244DC04F2C7}" srcId="{06BFF547-4288-4537-92F7-2E14A72C3664}" destId="{700CD6CF-1B02-4C45-87D6-D6E66C0C7322}" srcOrd="0" destOrd="0" parTransId="{07EEEF0C-1D53-4EB3-9EB0-A4294312E9F1}" sibTransId="{77ABBF2B-8FC4-4754-A1CF-5769F9F283EA}"/>
    <dgm:cxn modelId="{725A2BB9-CB65-4264-8CDE-BBFA15C5FD95}" srcId="{DEBDBC45-2779-4923-896F-AF7E5F8DF31E}" destId="{37B3D602-57C1-4E90-98A1-DE6A4D696148}" srcOrd="0" destOrd="0" parTransId="{5EBA53C7-B106-4FDD-AD5F-F772FD1C147B}" sibTransId="{7585DC80-A883-4F6D-81ED-4374C421E171}"/>
    <dgm:cxn modelId="{6638119E-A889-4207-A163-9B1374117ABB}" type="presOf" srcId="{13A60ACF-62C2-4027-A8B7-C86DF338111B}" destId="{29F8B374-4022-48FE-ACC4-38A21DD92F5E}" srcOrd="0" destOrd="0" presId="urn:microsoft.com/office/officeart/2005/8/layout/hierarchy1"/>
    <dgm:cxn modelId="{D0BFE509-08ED-48E2-A355-FB15B3393072}" srcId="{DD484B2D-CECE-4C53-8067-85C2D22F9BE7}" destId="{DEBDBC45-2779-4923-896F-AF7E5F8DF31E}" srcOrd="3" destOrd="0" parTransId="{258E22D0-DDD4-4E63-8A99-C606F4CB7206}" sibTransId="{091BD234-4389-4448-AC11-7F8A04432E1F}"/>
    <dgm:cxn modelId="{C9546082-BCBD-47BF-9C7F-7EC645F2507F}" type="presOf" srcId="{700CD6CF-1B02-4C45-87D6-D6E66C0C7322}" destId="{81CB85D4-DC1A-4F11-BF81-95112DFADEAD}" srcOrd="0" destOrd="0" presId="urn:microsoft.com/office/officeart/2005/8/layout/hierarchy1"/>
    <dgm:cxn modelId="{3CD73CB3-47B2-4D8C-887E-F6BAA5109230}" type="presOf" srcId="{3B0CE5C4-076F-4A69-B6AD-8819E9ADDD40}" destId="{B8B7C142-3A44-4DB8-8204-D83F7AE203D4}" srcOrd="0" destOrd="0" presId="urn:microsoft.com/office/officeart/2005/8/layout/hierarchy1"/>
    <dgm:cxn modelId="{5311608D-FE60-44C6-A2FB-A9DA4166C995}" type="presOf" srcId="{DD484B2D-CECE-4C53-8067-85C2D22F9BE7}" destId="{F048DD56-0A10-48C6-B522-19254EA588CA}" srcOrd="0" destOrd="0" presId="urn:microsoft.com/office/officeart/2005/8/layout/hierarchy1"/>
    <dgm:cxn modelId="{298BD528-BC25-4B00-AC20-000FA8DEE562}" srcId="{DD484B2D-CECE-4C53-8067-85C2D22F9BE7}" destId="{5597079D-DF65-4C5E-98E2-B20D82F5C0B6}" srcOrd="2" destOrd="0" parTransId="{01599470-31F1-46DB-8254-6E4F48031ACF}" sibTransId="{15164F9C-CE37-4AFF-A71C-C898B831B11C}"/>
    <dgm:cxn modelId="{4E31B74A-56DF-4E95-AF95-947572717EFB}" type="presOf" srcId="{37B3D602-57C1-4E90-98A1-DE6A4D696148}" destId="{2F2F0EF1-AE6C-4821-8CFF-B89ADC1A38C9}" srcOrd="0" destOrd="0" presId="urn:microsoft.com/office/officeart/2005/8/layout/hierarchy1"/>
    <dgm:cxn modelId="{D4FB0F2D-2CFA-4689-94B3-7E8589E4D444}" type="presOf" srcId="{DEBDBC45-2779-4923-896F-AF7E5F8DF31E}" destId="{B04AF697-CD35-4A0B-A4A6-14B72EC6F19F}" srcOrd="0" destOrd="0" presId="urn:microsoft.com/office/officeart/2005/8/layout/hierarchy1"/>
    <dgm:cxn modelId="{5ABD3F61-B8AF-41DC-9F07-E1104A27FE50}" type="presOf" srcId="{9548C20A-F835-4283-80AF-52DCBE27E109}" destId="{00C673B4-6B4B-4774-813D-36C3B7CDFC2E}" srcOrd="0" destOrd="0" presId="urn:microsoft.com/office/officeart/2005/8/layout/hierarchy1"/>
    <dgm:cxn modelId="{CECD91F0-F37C-4623-831E-EBF63A0D207D}" type="presOf" srcId="{86BAE2F4-E75C-4153-B714-E26FDB038774}" destId="{5C4EC929-0E21-4FC4-98AF-E3324D65FB70}" srcOrd="0" destOrd="0" presId="urn:microsoft.com/office/officeart/2005/8/layout/hierarchy1"/>
    <dgm:cxn modelId="{CB6B7F13-5D19-4010-8622-A3255854F634}" srcId="{30FD99A7-D282-4EA1-A768-3505E7B04310}" destId="{DD484B2D-CECE-4C53-8067-85C2D22F9BE7}" srcOrd="0" destOrd="0" parTransId="{166CBEA0-B7B1-4F11-94D5-16EB75BC2F1E}" sibTransId="{57121425-CBE2-4D85-9847-6C02EF40F5E8}"/>
    <dgm:cxn modelId="{40B91FE7-3BB9-4A9A-BCB7-9ED36D45A159}" type="presOf" srcId="{F40311CC-6C03-4D0E-BB99-337197812466}" destId="{C6585680-CDDA-40BE-9D7A-F78C4DA3A791}" srcOrd="0" destOrd="0" presId="urn:microsoft.com/office/officeart/2005/8/layout/hierarchy1"/>
    <dgm:cxn modelId="{5B2F030F-C61B-41DF-909D-3B6CC72AC9CE}" type="presOf" srcId="{3B2ADC29-7095-4356-AF62-8C8C55357897}" destId="{E8DD3F47-7C7E-4C4A-8273-17A179928314}" srcOrd="0" destOrd="0" presId="urn:microsoft.com/office/officeart/2005/8/layout/hierarchy1"/>
    <dgm:cxn modelId="{39969130-F3A6-4DB2-B1A9-CAE753C2023A}" srcId="{DD484B2D-CECE-4C53-8067-85C2D22F9BE7}" destId="{06BFF547-4288-4537-92F7-2E14A72C3664}" srcOrd="1" destOrd="0" parTransId="{9548C20A-F835-4283-80AF-52DCBE27E109}" sibTransId="{2C351E4F-C34F-464F-BBF3-ABD792AF75CB}"/>
    <dgm:cxn modelId="{9FC8EF92-B696-4E35-9D2F-7101D88094A3}" type="presOf" srcId="{06BFF547-4288-4537-92F7-2E14A72C3664}" destId="{9A125DCB-8A6D-407E-980C-7C0649D9E367}" srcOrd="0" destOrd="0" presId="urn:microsoft.com/office/officeart/2005/8/layout/hierarchy1"/>
    <dgm:cxn modelId="{3808C610-2F20-46F3-A136-9CFCD77BC587}" srcId="{DD484B2D-CECE-4C53-8067-85C2D22F9BE7}" destId="{99DBC6A0-B987-49B9-A5A4-100C1A2B6CA4}" srcOrd="0" destOrd="0" parTransId="{3B0CE5C4-076F-4A69-B6AD-8819E9ADDD40}" sibTransId="{A650B7B9-31F9-4986-A63F-7F8897F535D2}"/>
    <dgm:cxn modelId="{835AA8F0-439A-4C5A-9D4B-FA501727FDD3}" type="presOf" srcId="{99DBC6A0-B987-49B9-A5A4-100C1A2B6CA4}" destId="{92494C55-00F4-46A6-8A3C-E8B33AA7D2CB}" srcOrd="0" destOrd="0" presId="urn:microsoft.com/office/officeart/2005/8/layout/hierarchy1"/>
    <dgm:cxn modelId="{8FDBD854-1BA1-4211-8FD5-229BEC56DC33}" srcId="{99DBC6A0-B987-49B9-A5A4-100C1A2B6CA4}" destId="{3B2ADC29-7095-4356-AF62-8C8C55357897}" srcOrd="0" destOrd="0" parTransId="{86BAE2F4-E75C-4153-B714-E26FDB038774}" sibTransId="{13D2E384-A62A-4B8D-8B08-097E946B90CA}"/>
    <dgm:cxn modelId="{33BB960F-627A-449C-B302-8D1BF0F43963}" type="presOf" srcId="{5597079D-DF65-4C5E-98E2-B20D82F5C0B6}" destId="{738670FC-E255-457E-9E5E-26B8867AABCE}" srcOrd="0" destOrd="0" presId="urn:microsoft.com/office/officeart/2005/8/layout/hierarchy1"/>
    <dgm:cxn modelId="{FF0C094E-FC38-4D0D-9B08-859C9E4557E1}" srcId="{5597079D-DF65-4C5E-98E2-B20D82F5C0B6}" destId="{13A60ACF-62C2-4027-A8B7-C86DF338111B}" srcOrd="0" destOrd="0" parTransId="{F40311CC-6C03-4D0E-BB99-337197812466}" sibTransId="{71DBFD82-E88B-4657-AE12-B48469841079}"/>
    <dgm:cxn modelId="{70462814-79AD-4F7D-A8B2-4CAFA3FF87E4}" type="presOf" srcId="{07EEEF0C-1D53-4EB3-9EB0-A4294312E9F1}" destId="{7A529E57-050D-4D85-88CE-7E880A512F92}" srcOrd="0" destOrd="0" presId="urn:microsoft.com/office/officeart/2005/8/layout/hierarchy1"/>
    <dgm:cxn modelId="{1DBAA8B1-BFB9-4D35-8118-0074E5616069}" type="presParOf" srcId="{421382B9-4709-441D-9A35-7B718A05A708}" destId="{F25DB726-1F16-4ACE-B782-B7C74D8CD92D}" srcOrd="0" destOrd="0" presId="urn:microsoft.com/office/officeart/2005/8/layout/hierarchy1"/>
    <dgm:cxn modelId="{0CDC93A6-C1D0-40BC-A653-F7B7389698DA}" type="presParOf" srcId="{F25DB726-1F16-4ACE-B782-B7C74D8CD92D}" destId="{D2685BB9-FD72-4BEB-8B64-CC20953ACD35}" srcOrd="0" destOrd="0" presId="urn:microsoft.com/office/officeart/2005/8/layout/hierarchy1"/>
    <dgm:cxn modelId="{34E21809-CB30-4FFE-8F76-CB97FC77AE90}" type="presParOf" srcId="{D2685BB9-FD72-4BEB-8B64-CC20953ACD35}" destId="{C043903F-613F-4FAA-B613-2DB2FC7840CE}" srcOrd="0" destOrd="0" presId="urn:microsoft.com/office/officeart/2005/8/layout/hierarchy1"/>
    <dgm:cxn modelId="{5F50005D-A7CF-4B34-8F74-F3D7394F4036}" type="presParOf" srcId="{D2685BB9-FD72-4BEB-8B64-CC20953ACD35}" destId="{F048DD56-0A10-48C6-B522-19254EA588CA}" srcOrd="1" destOrd="0" presId="urn:microsoft.com/office/officeart/2005/8/layout/hierarchy1"/>
    <dgm:cxn modelId="{5A6241D2-E7F5-4F33-B8D7-5F1FB5314567}" type="presParOf" srcId="{F25DB726-1F16-4ACE-B782-B7C74D8CD92D}" destId="{1ED74460-4B02-4B37-A8E7-1076D3E85A9F}" srcOrd="1" destOrd="0" presId="urn:microsoft.com/office/officeart/2005/8/layout/hierarchy1"/>
    <dgm:cxn modelId="{548B1755-AD53-4110-BCF4-9C9470EEFD24}" type="presParOf" srcId="{1ED74460-4B02-4B37-A8E7-1076D3E85A9F}" destId="{B8B7C142-3A44-4DB8-8204-D83F7AE203D4}" srcOrd="0" destOrd="0" presId="urn:microsoft.com/office/officeart/2005/8/layout/hierarchy1"/>
    <dgm:cxn modelId="{CB1F185E-BF86-4453-AFC4-D035234E6FE6}" type="presParOf" srcId="{1ED74460-4B02-4B37-A8E7-1076D3E85A9F}" destId="{538692D7-1F54-4E21-BA6E-5A06E49E1F65}" srcOrd="1" destOrd="0" presId="urn:microsoft.com/office/officeart/2005/8/layout/hierarchy1"/>
    <dgm:cxn modelId="{6E7C8B33-16D6-4CB6-B875-21525C2AF425}" type="presParOf" srcId="{538692D7-1F54-4E21-BA6E-5A06E49E1F65}" destId="{1A7FD1AD-559C-487D-8C67-C3A70C0F94BC}" srcOrd="0" destOrd="0" presId="urn:microsoft.com/office/officeart/2005/8/layout/hierarchy1"/>
    <dgm:cxn modelId="{CB61446B-B767-4D36-B4C8-0A80C354AB0D}" type="presParOf" srcId="{1A7FD1AD-559C-487D-8C67-C3A70C0F94BC}" destId="{C09FC751-20EC-4F95-B98B-F614514B9F8F}" srcOrd="0" destOrd="0" presId="urn:microsoft.com/office/officeart/2005/8/layout/hierarchy1"/>
    <dgm:cxn modelId="{A6D97998-03AD-4A98-BA98-1E642A76B096}" type="presParOf" srcId="{1A7FD1AD-559C-487D-8C67-C3A70C0F94BC}" destId="{92494C55-00F4-46A6-8A3C-E8B33AA7D2CB}" srcOrd="1" destOrd="0" presId="urn:microsoft.com/office/officeart/2005/8/layout/hierarchy1"/>
    <dgm:cxn modelId="{8745E5DA-E49A-438D-83E7-2BADFB9B2394}" type="presParOf" srcId="{538692D7-1F54-4E21-BA6E-5A06E49E1F65}" destId="{FD532F72-FE3B-4674-9C8C-9BC628A1DE27}" srcOrd="1" destOrd="0" presId="urn:microsoft.com/office/officeart/2005/8/layout/hierarchy1"/>
    <dgm:cxn modelId="{9BD17D78-CA8D-4C89-886B-AC8F631D756B}" type="presParOf" srcId="{FD532F72-FE3B-4674-9C8C-9BC628A1DE27}" destId="{5C4EC929-0E21-4FC4-98AF-E3324D65FB70}" srcOrd="0" destOrd="0" presId="urn:microsoft.com/office/officeart/2005/8/layout/hierarchy1"/>
    <dgm:cxn modelId="{DAF37D73-B1AF-4DDC-8DCA-BFBD79094240}" type="presParOf" srcId="{FD532F72-FE3B-4674-9C8C-9BC628A1DE27}" destId="{9AFC71FE-2CCB-4401-97FE-B06951278A8D}" srcOrd="1" destOrd="0" presId="urn:microsoft.com/office/officeart/2005/8/layout/hierarchy1"/>
    <dgm:cxn modelId="{646D3B3C-D37B-44E0-B084-AEE60BCA42C9}" type="presParOf" srcId="{9AFC71FE-2CCB-4401-97FE-B06951278A8D}" destId="{AD371C18-5DF4-42FB-B5B2-FAA86ED25112}" srcOrd="0" destOrd="0" presId="urn:microsoft.com/office/officeart/2005/8/layout/hierarchy1"/>
    <dgm:cxn modelId="{9B2CC5A4-68CD-4989-B05D-E49DB7AFCA6A}" type="presParOf" srcId="{AD371C18-5DF4-42FB-B5B2-FAA86ED25112}" destId="{7927F9F7-C65D-4F60-B66B-154813BBC9E4}" srcOrd="0" destOrd="0" presId="urn:microsoft.com/office/officeart/2005/8/layout/hierarchy1"/>
    <dgm:cxn modelId="{F587D2AD-E18B-4F83-930F-FB1D67F05F50}" type="presParOf" srcId="{AD371C18-5DF4-42FB-B5B2-FAA86ED25112}" destId="{E8DD3F47-7C7E-4C4A-8273-17A179928314}" srcOrd="1" destOrd="0" presId="urn:microsoft.com/office/officeart/2005/8/layout/hierarchy1"/>
    <dgm:cxn modelId="{B9FDAF53-14AB-467E-B5B2-172E959C174C}" type="presParOf" srcId="{9AFC71FE-2CCB-4401-97FE-B06951278A8D}" destId="{DAD72C1B-99CF-4FCF-8BA0-F67E76A08BAB}" srcOrd="1" destOrd="0" presId="urn:microsoft.com/office/officeart/2005/8/layout/hierarchy1"/>
    <dgm:cxn modelId="{F80ABAA2-E2EE-4407-9E9E-854F899C0306}" type="presParOf" srcId="{1ED74460-4B02-4B37-A8E7-1076D3E85A9F}" destId="{00C673B4-6B4B-4774-813D-36C3B7CDFC2E}" srcOrd="2" destOrd="0" presId="urn:microsoft.com/office/officeart/2005/8/layout/hierarchy1"/>
    <dgm:cxn modelId="{B8524228-CAA9-4EEA-997F-306EA31FA2CA}" type="presParOf" srcId="{1ED74460-4B02-4B37-A8E7-1076D3E85A9F}" destId="{636F7AEC-4CD7-4DA5-B346-62E7038F6327}" srcOrd="3" destOrd="0" presId="urn:microsoft.com/office/officeart/2005/8/layout/hierarchy1"/>
    <dgm:cxn modelId="{462726F3-9AD8-4D23-B1FF-49756F9FD442}" type="presParOf" srcId="{636F7AEC-4CD7-4DA5-B346-62E7038F6327}" destId="{7B8AC04B-14B5-459B-90CC-6DC8F69480EC}" srcOrd="0" destOrd="0" presId="urn:microsoft.com/office/officeart/2005/8/layout/hierarchy1"/>
    <dgm:cxn modelId="{8D0EAEC6-AE72-499D-B87F-AB2886E6F8B7}" type="presParOf" srcId="{7B8AC04B-14B5-459B-90CC-6DC8F69480EC}" destId="{4C98E2F1-1E49-4672-BCB2-F89A7C769B55}" srcOrd="0" destOrd="0" presId="urn:microsoft.com/office/officeart/2005/8/layout/hierarchy1"/>
    <dgm:cxn modelId="{453ABD8A-732D-4D87-BC86-451F26F6E716}" type="presParOf" srcId="{7B8AC04B-14B5-459B-90CC-6DC8F69480EC}" destId="{9A125DCB-8A6D-407E-980C-7C0649D9E367}" srcOrd="1" destOrd="0" presId="urn:microsoft.com/office/officeart/2005/8/layout/hierarchy1"/>
    <dgm:cxn modelId="{3172D204-24A4-439B-87FA-AEABEB18C693}" type="presParOf" srcId="{636F7AEC-4CD7-4DA5-B346-62E7038F6327}" destId="{2E1BB7FD-FEE2-4C5E-A02D-F49E06CF6AEA}" srcOrd="1" destOrd="0" presId="urn:microsoft.com/office/officeart/2005/8/layout/hierarchy1"/>
    <dgm:cxn modelId="{520EC123-9095-4A70-9415-49E7EE0851BD}" type="presParOf" srcId="{2E1BB7FD-FEE2-4C5E-A02D-F49E06CF6AEA}" destId="{7A529E57-050D-4D85-88CE-7E880A512F92}" srcOrd="0" destOrd="0" presId="urn:microsoft.com/office/officeart/2005/8/layout/hierarchy1"/>
    <dgm:cxn modelId="{123AA7BB-DE27-4BC4-986B-B015E7B83FE0}" type="presParOf" srcId="{2E1BB7FD-FEE2-4C5E-A02D-F49E06CF6AEA}" destId="{47190C68-83A3-4200-9A1B-F99226A5322F}" srcOrd="1" destOrd="0" presId="urn:microsoft.com/office/officeart/2005/8/layout/hierarchy1"/>
    <dgm:cxn modelId="{7E5123B5-0ED4-486C-9C05-BBD53C04FC83}" type="presParOf" srcId="{47190C68-83A3-4200-9A1B-F99226A5322F}" destId="{EF98168B-C699-4438-B7C1-733D7EBD42D9}" srcOrd="0" destOrd="0" presId="urn:microsoft.com/office/officeart/2005/8/layout/hierarchy1"/>
    <dgm:cxn modelId="{A3DE48FA-BAB0-4BC8-8AF6-4F710F99F1D3}" type="presParOf" srcId="{EF98168B-C699-4438-B7C1-733D7EBD42D9}" destId="{3645C11E-E5BA-4B68-AFCF-81BB0BAE97F7}" srcOrd="0" destOrd="0" presId="urn:microsoft.com/office/officeart/2005/8/layout/hierarchy1"/>
    <dgm:cxn modelId="{B7993579-CAFB-40A9-B01B-CFCC5ED14ECB}" type="presParOf" srcId="{EF98168B-C699-4438-B7C1-733D7EBD42D9}" destId="{81CB85D4-DC1A-4F11-BF81-95112DFADEAD}" srcOrd="1" destOrd="0" presId="urn:microsoft.com/office/officeart/2005/8/layout/hierarchy1"/>
    <dgm:cxn modelId="{371DAC6B-9845-4B50-98C6-39932AF97496}" type="presParOf" srcId="{47190C68-83A3-4200-9A1B-F99226A5322F}" destId="{D3CD047E-9D69-4170-9552-503B34A552AF}" srcOrd="1" destOrd="0" presId="urn:microsoft.com/office/officeart/2005/8/layout/hierarchy1"/>
    <dgm:cxn modelId="{F2E609DD-3932-4E70-8B8E-BE1ECDA3A795}" type="presParOf" srcId="{1ED74460-4B02-4B37-A8E7-1076D3E85A9F}" destId="{CF49EC9C-E8A6-4E49-A2DF-0193D59A05F4}" srcOrd="4" destOrd="0" presId="urn:microsoft.com/office/officeart/2005/8/layout/hierarchy1"/>
    <dgm:cxn modelId="{0D0E2DA0-BE0F-414C-9AC1-BC3319B1C3BE}" type="presParOf" srcId="{1ED74460-4B02-4B37-A8E7-1076D3E85A9F}" destId="{1E892294-AF7A-44F1-B20F-0E5ED6166E62}" srcOrd="5" destOrd="0" presId="urn:microsoft.com/office/officeart/2005/8/layout/hierarchy1"/>
    <dgm:cxn modelId="{5BBF3CB5-4453-45A5-A2F0-195434844783}" type="presParOf" srcId="{1E892294-AF7A-44F1-B20F-0E5ED6166E62}" destId="{A84D00A1-0C6B-459F-A529-53CA1F893BE8}" srcOrd="0" destOrd="0" presId="urn:microsoft.com/office/officeart/2005/8/layout/hierarchy1"/>
    <dgm:cxn modelId="{5A6A1F20-6FA6-46D9-81FA-C34A536780D1}" type="presParOf" srcId="{A84D00A1-0C6B-459F-A529-53CA1F893BE8}" destId="{808E9061-8B9D-496F-9032-812C2D90F74A}" srcOrd="0" destOrd="0" presId="urn:microsoft.com/office/officeart/2005/8/layout/hierarchy1"/>
    <dgm:cxn modelId="{C9C3F20A-B8B0-4647-9A00-B1AD8C100A39}" type="presParOf" srcId="{A84D00A1-0C6B-459F-A529-53CA1F893BE8}" destId="{738670FC-E255-457E-9E5E-26B8867AABCE}" srcOrd="1" destOrd="0" presId="urn:microsoft.com/office/officeart/2005/8/layout/hierarchy1"/>
    <dgm:cxn modelId="{502EABFA-CF8E-4B21-8E90-FB9569FFAEB6}" type="presParOf" srcId="{1E892294-AF7A-44F1-B20F-0E5ED6166E62}" destId="{E6F72478-F2E1-4083-8FBE-21FBC4D07C31}" srcOrd="1" destOrd="0" presId="urn:microsoft.com/office/officeart/2005/8/layout/hierarchy1"/>
    <dgm:cxn modelId="{E07F1B5A-62CD-49D5-B283-4D9DBC4DBE1B}" type="presParOf" srcId="{E6F72478-F2E1-4083-8FBE-21FBC4D07C31}" destId="{C6585680-CDDA-40BE-9D7A-F78C4DA3A791}" srcOrd="0" destOrd="0" presId="urn:microsoft.com/office/officeart/2005/8/layout/hierarchy1"/>
    <dgm:cxn modelId="{8F98FBDC-E20E-4FFA-AE3A-4C4BCA1E3646}" type="presParOf" srcId="{E6F72478-F2E1-4083-8FBE-21FBC4D07C31}" destId="{020A9B1E-96B6-47C4-A5D1-59AF8B1E2BCD}" srcOrd="1" destOrd="0" presId="urn:microsoft.com/office/officeart/2005/8/layout/hierarchy1"/>
    <dgm:cxn modelId="{42781026-0A14-4475-9643-ADE67D74C8B0}" type="presParOf" srcId="{020A9B1E-96B6-47C4-A5D1-59AF8B1E2BCD}" destId="{9A6FA8E8-9E5F-4850-8EC9-FE1AD42D816B}" srcOrd="0" destOrd="0" presId="urn:microsoft.com/office/officeart/2005/8/layout/hierarchy1"/>
    <dgm:cxn modelId="{2B781894-3FBF-4DC1-A2B1-EF114E968CA6}" type="presParOf" srcId="{9A6FA8E8-9E5F-4850-8EC9-FE1AD42D816B}" destId="{72042CF8-6AD6-4380-B97E-0F2FA52FEE81}" srcOrd="0" destOrd="0" presId="urn:microsoft.com/office/officeart/2005/8/layout/hierarchy1"/>
    <dgm:cxn modelId="{E5121BB8-C18B-481F-8FA0-F35D5A6A4D96}" type="presParOf" srcId="{9A6FA8E8-9E5F-4850-8EC9-FE1AD42D816B}" destId="{29F8B374-4022-48FE-ACC4-38A21DD92F5E}" srcOrd="1" destOrd="0" presId="urn:microsoft.com/office/officeart/2005/8/layout/hierarchy1"/>
    <dgm:cxn modelId="{AE451190-1537-40F6-B41D-1F03066B6219}" type="presParOf" srcId="{020A9B1E-96B6-47C4-A5D1-59AF8B1E2BCD}" destId="{E5DA31D5-8131-45C1-882F-DE423F6C00F8}" srcOrd="1" destOrd="0" presId="urn:microsoft.com/office/officeart/2005/8/layout/hierarchy1"/>
    <dgm:cxn modelId="{FB359146-B8EE-4881-BF26-91FC7DCCEF02}" type="presParOf" srcId="{1ED74460-4B02-4B37-A8E7-1076D3E85A9F}" destId="{350DC13E-7FEF-41ED-9BF6-319FA367EE2F}" srcOrd="6" destOrd="0" presId="urn:microsoft.com/office/officeart/2005/8/layout/hierarchy1"/>
    <dgm:cxn modelId="{64D089F8-CD6E-4BCE-8299-8D7823F4644E}" type="presParOf" srcId="{1ED74460-4B02-4B37-A8E7-1076D3E85A9F}" destId="{6EB42F32-BB1D-4570-A57F-DA712A5C54A2}" srcOrd="7" destOrd="0" presId="urn:microsoft.com/office/officeart/2005/8/layout/hierarchy1"/>
    <dgm:cxn modelId="{DE868E57-BC85-4F97-B11C-7A5A8F2FB182}" type="presParOf" srcId="{6EB42F32-BB1D-4570-A57F-DA712A5C54A2}" destId="{2B480A35-9515-4CEB-BE23-D9B98058FD26}" srcOrd="0" destOrd="0" presId="urn:microsoft.com/office/officeart/2005/8/layout/hierarchy1"/>
    <dgm:cxn modelId="{51C9AE43-9A41-4DFA-B381-A4F3583A3800}" type="presParOf" srcId="{2B480A35-9515-4CEB-BE23-D9B98058FD26}" destId="{E0A48C65-6BAB-49CD-9819-7338B8BBC0CA}" srcOrd="0" destOrd="0" presId="urn:microsoft.com/office/officeart/2005/8/layout/hierarchy1"/>
    <dgm:cxn modelId="{00DE7119-AD63-4C90-AEC2-A416FF26534A}" type="presParOf" srcId="{2B480A35-9515-4CEB-BE23-D9B98058FD26}" destId="{B04AF697-CD35-4A0B-A4A6-14B72EC6F19F}" srcOrd="1" destOrd="0" presId="urn:microsoft.com/office/officeart/2005/8/layout/hierarchy1"/>
    <dgm:cxn modelId="{5BCBBD25-E22E-4054-8977-9A27BA1EB6DD}" type="presParOf" srcId="{6EB42F32-BB1D-4570-A57F-DA712A5C54A2}" destId="{D9695C1B-5D99-4C1F-86A0-3C91464756E9}" srcOrd="1" destOrd="0" presId="urn:microsoft.com/office/officeart/2005/8/layout/hierarchy1"/>
    <dgm:cxn modelId="{71DFBB56-6D66-4EFB-8683-AF1CC2739095}" type="presParOf" srcId="{D9695C1B-5D99-4C1F-86A0-3C91464756E9}" destId="{44838B44-CBD4-45CF-AE8C-6B43CB3BB593}" srcOrd="0" destOrd="0" presId="urn:microsoft.com/office/officeart/2005/8/layout/hierarchy1"/>
    <dgm:cxn modelId="{A371E7FD-40B4-4642-8449-9B3D06023EB3}" type="presParOf" srcId="{D9695C1B-5D99-4C1F-86A0-3C91464756E9}" destId="{0978EA11-E193-4CFA-84AF-B505F3E618DD}" srcOrd="1" destOrd="0" presId="urn:microsoft.com/office/officeart/2005/8/layout/hierarchy1"/>
    <dgm:cxn modelId="{37947AD2-DDEF-412B-9054-870227A59AD3}" type="presParOf" srcId="{0978EA11-E193-4CFA-84AF-B505F3E618DD}" destId="{80EC813C-17AA-4B80-BDAC-DFC1F6BC3A24}" srcOrd="0" destOrd="0" presId="urn:microsoft.com/office/officeart/2005/8/layout/hierarchy1"/>
    <dgm:cxn modelId="{171DDE80-ED9E-42F4-A6FF-BC67BCA05702}" type="presParOf" srcId="{80EC813C-17AA-4B80-BDAC-DFC1F6BC3A24}" destId="{617BC843-0155-4749-AF12-CCE5D8108DF1}" srcOrd="0" destOrd="0" presId="urn:microsoft.com/office/officeart/2005/8/layout/hierarchy1"/>
    <dgm:cxn modelId="{999C036C-C2FA-4E57-B7DA-D72B380C4FF8}" type="presParOf" srcId="{80EC813C-17AA-4B80-BDAC-DFC1F6BC3A24}" destId="{2F2F0EF1-AE6C-4821-8CFF-B89ADC1A38C9}" srcOrd="1" destOrd="0" presId="urn:microsoft.com/office/officeart/2005/8/layout/hierarchy1"/>
    <dgm:cxn modelId="{E0AAF97A-884C-4DF5-9BE0-93DA82849184}" type="presParOf" srcId="{0978EA11-E193-4CFA-84AF-B505F3E618DD}" destId="{BEC204FF-402F-425D-9A85-FE93DB6FDCB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4D939F9-E39D-4BB6-A816-9C3ABC2CA255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</dgm:pt>
    <dgm:pt modelId="{E4E783FE-C6C2-48BD-A300-1A7CDA88DBAE}">
      <dgm:prSet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Cambiar los canales</a:t>
          </a:r>
          <a:endParaRPr lang="es-MX" sz="2400" dirty="0">
            <a:solidFill>
              <a:schemeClr val="tx1"/>
            </a:solidFill>
          </a:endParaRPr>
        </a:p>
      </dgm:t>
    </dgm:pt>
    <dgm:pt modelId="{F86C3AAB-7347-4430-9A1F-93E748198BBE}" type="parTrans" cxnId="{ABB426AE-1E4D-402B-9415-C867A50BA8EE}">
      <dgm:prSet/>
      <dgm:spPr/>
      <dgm:t>
        <a:bodyPr/>
        <a:lstStyle/>
        <a:p>
          <a:endParaRPr lang="es-MX"/>
        </a:p>
      </dgm:t>
    </dgm:pt>
    <dgm:pt modelId="{07859A30-D6DD-4000-A734-582A15B24918}" type="sibTrans" cxnId="{ABB426AE-1E4D-402B-9415-C867A50BA8EE}">
      <dgm:prSet/>
      <dgm:spPr/>
      <dgm:t>
        <a:bodyPr/>
        <a:lstStyle/>
        <a:p>
          <a:endParaRPr lang="es-MX" dirty="0"/>
        </a:p>
      </dgm:t>
    </dgm:pt>
    <dgm:pt modelId="{3E05E476-CB4E-410A-A6C1-84DD80444EFE}">
      <dgm:prSet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Mejorar el servicio</a:t>
          </a:r>
          <a:endParaRPr lang="es-MX" sz="2400" dirty="0">
            <a:solidFill>
              <a:schemeClr val="tx1"/>
            </a:solidFill>
          </a:endParaRPr>
        </a:p>
      </dgm:t>
    </dgm:pt>
    <dgm:pt modelId="{4D834F51-C25C-4064-8FEF-036BE7D30A46}" type="parTrans" cxnId="{6066C062-7692-4616-9515-5037B3086E74}">
      <dgm:prSet/>
      <dgm:spPr/>
      <dgm:t>
        <a:bodyPr/>
        <a:lstStyle/>
        <a:p>
          <a:endParaRPr lang="es-MX"/>
        </a:p>
      </dgm:t>
    </dgm:pt>
    <dgm:pt modelId="{720E91BE-E043-4128-9DB3-1E3E5F7BEC8C}" type="sibTrans" cxnId="{6066C062-7692-4616-9515-5037B3086E74}">
      <dgm:prSet/>
      <dgm:spPr/>
      <dgm:t>
        <a:bodyPr/>
        <a:lstStyle/>
        <a:p>
          <a:endParaRPr lang="es-MX"/>
        </a:p>
      </dgm:t>
    </dgm:pt>
    <dgm:pt modelId="{FA97479B-B7AB-4FE0-A45B-70DA2FB736D2}" type="pres">
      <dgm:prSet presAssocID="{94D939F9-E39D-4BB6-A816-9C3ABC2CA255}" presName="outerComposite" presStyleCnt="0">
        <dgm:presLayoutVars>
          <dgm:chMax val="5"/>
          <dgm:dir/>
          <dgm:resizeHandles val="exact"/>
        </dgm:presLayoutVars>
      </dgm:prSet>
      <dgm:spPr/>
    </dgm:pt>
    <dgm:pt modelId="{95F439BD-9CA3-446A-A631-B9AC0620C955}" type="pres">
      <dgm:prSet presAssocID="{94D939F9-E39D-4BB6-A816-9C3ABC2CA255}" presName="dummyMaxCanvas" presStyleCnt="0">
        <dgm:presLayoutVars/>
      </dgm:prSet>
      <dgm:spPr/>
    </dgm:pt>
    <dgm:pt modelId="{E5DFB658-6DA9-4877-9795-B490B0098947}" type="pres">
      <dgm:prSet presAssocID="{94D939F9-E39D-4BB6-A816-9C3ABC2CA255}" presName="TwoNodes_1" presStyleLbl="node1" presStyleIdx="0" presStyleCnt="2" custLinFactNeighborX="5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5983FA-30E0-4E86-B715-B9F40E05A9DD}" type="pres">
      <dgm:prSet presAssocID="{94D939F9-E39D-4BB6-A816-9C3ABC2CA255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C806DF-4710-4E69-97B7-208D839A553B}" type="pres">
      <dgm:prSet presAssocID="{94D939F9-E39D-4BB6-A816-9C3ABC2CA255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5F8555-4CE0-46D2-BB64-911155C3FCEF}" type="pres">
      <dgm:prSet presAssocID="{94D939F9-E39D-4BB6-A816-9C3ABC2CA255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D2AA53-4F99-4886-97F3-D83AEDCC3A44}" type="pres">
      <dgm:prSet presAssocID="{94D939F9-E39D-4BB6-A816-9C3ABC2CA255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F43C325-1168-42F6-91F9-C1D6E4D6A44A}" type="presOf" srcId="{94D939F9-E39D-4BB6-A816-9C3ABC2CA255}" destId="{FA97479B-B7AB-4FE0-A45B-70DA2FB736D2}" srcOrd="0" destOrd="0" presId="urn:microsoft.com/office/officeart/2005/8/layout/vProcess5"/>
    <dgm:cxn modelId="{6700BAEF-202C-4877-A099-4E508D1166DF}" type="presOf" srcId="{E4E783FE-C6C2-48BD-A300-1A7CDA88DBAE}" destId="{E5DFB658-6DA9-4877-9795-B490B0098947}" srcOrd="0" destOrd="0" presId="urn:microsoft.com/office/officeart/2005/8/layout/vProcess5"/>
    <dgm:cxn modelId="{E2BAB9CB-981D-4C73-A5CC-3E9D752824B5}" type="presOf" srcId="{3E05E476-CB4E-410A-A6C1-84DD80444EFE}" destId="{20D2AA53-4F99-4886-97F3-D83AEDCC3A44}" srcOrd="1" destOrd="0" presId="urn:microsoft.com/office/officeart/2005/8/layout/vProcess5"/>
    <dgm:cxn modelId="{6066C062-7692-4616-9515-5037B3086E74}" srcId="{94D939F9-E39D-4BB6-A816-9C3ABC2CA255}" destId="{3E05E476-CB4E-410A-A6C1-84DD80444EFE}" srcOrd="1" destOrd="0" parTransId="{4D834F51-C25C-4064-8FEF-036BE7D30A46}" sibTransId="{720E91BE-E043-4128-9DB3-1E3E5F7BEC8C}"/>
    <dgm:cxn modelId="{996F59FB-7DCE-4D33-9E31-5011F33A4D8A}" type="presOf" srcId="{07859A30-D6DD-4000-A734-582A15B24918}" destId="{9CC806DF-4710-4E69-97B7-208D839A553B}" srcOrd="0" destOrd="0" presId="urn:microsoft.com/office/officeart/2005/8/layout/vProcess5"/>
    <dgm:cxn modelId="{ABB426AE-1E4D-402B-9415-C867A50BA8EE}" srcId="{94D939F9-E39D-4BB6-A816-9C3ABC2CA255}" destId="{E4E783FE-C6C2-48BD-A300-1A7CDA88DBAE}" srcOrd="0" destOrd="0" parTransId="{F86C3AAB-7347-4430-9A1F-93E748198BBE}" sibTransId="{07859A30-D6DD-4000-A734-582A15B24918}"/>
    <dgm:cxn modelId="{3BBE2C6B-FFE3-402C-986A-1D63F038141B}" type="presOf" srcId="{E4E783FE-C6C2-48BD-A300-1A7CDA88DBAE}" destId="{3B5F8555-4CE0-46D2-BB64-911155C3FCEF}" srcOrd="1" destOrd="0" presId="urn:microsoft.com/office/officeart/2005/8/layout/vProcess5"/>
    <dgm:cxn modelId="{1C363287-F086-4E49-A17F-6A042CAEECE8}" type="presOf" srcId="{3E05E476-CB4E-410A-A6C1-84DD80444EFE}" destId="{615983FA-30E0-4E86-B715-B9F40E05A9DD}" srcOrd="0" destOrd="0" presId="urn:microsoft.com/office/officeart/2005/8/layout/vProcess5"/>
    <dgm:cxn modelId="{0D7DA3EF-F64C-4A17-8387-6026609C1C8E}" type="presParOf" srcId="{FA97479B-B7AB-4FE0-A45B-70DA2FB736D2}" destId="{95F439BD-9CA3-446A-A631-B9AC0620C955}" srcOrd="0" destOrd="0" presId="urn:microsoft.com/office/officeart/2005/8/layout/vProcess5"/>
    <dgm:cxn modelId="{91269E19-4234-443D-A19C-3AA57B23CB09}" type="presParOf" srcId="{FA97479B-B7AB-4FE0-A45B-70DA2FB736D2}" destId="{E5DFB658-6DA9-4877-9795-B490B0098947}" srcOrd="1" destOrd="0" presId="urn:microsoft.com/office/officeart/2005/8/layout/vProcess5"/>
    <dgm:cxn modelId="{C0DFFA8B-3B70-4736-95B5-7DDCFE9D9E84}" type="presParOf" srcId="{FA97479B-B7AB-4FE0-A45B-70DA2FB736D2}" destId="{615983FA-30E0-4E86-B715-B9F40E05A9DD}" srcOrd="2" destOrd="0" presId="urn:microsoft.com/office/officeart/2005/8/layout/vProcess5"/>
    <dgm:cxn modelId="{F08D5152-D554-4284-9420-38BBDE19EF88}" type="presParOf" srcId="{FA97479B-B7AB-4FE0-A45B-70DA2FB736D2}" destId="{9CC806DF-4710-4E69-97B7-208D839A553B}" srcOrd="3" destOrd="0" presId="urn:microsoft.com/office/officeart/2005/8/layout/vProcess5"/>
    <dgm:cxn modelId="{FB5895FD-8BFF-498B-80FF-FA3928FF3ACB}" type="presParOf" srcId="{FA97479B-B7AB-4FE0-A45B-70DA2FB736D2}" destId="{3B5F8555-4CE0-46D2-BB64-911155C3FCEF}" srcOrd="4" destOrd="0" presId="urn:microsoft.com/office/officeart/2005/8/layout/vProcess5"/>
    <dgm:cxn modelId="{5354D057-EB04-4E6D-822E-90B9BE2D3706}" type="presParOf" srcId="{FA97479B-B7AB-4FE0-A45B-70DA2FB736D2}" destId="{20D2AA53-4F99-4886-97F3-D83AEDCC3A4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A98144-88B2-402A-8193-5FF791C1311D}" type="doc">
      <dgm:prSet loTypeId="urn:microsoft.com/office/officeart/2005/8/layout/hProcess1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40928EB-D11A-4B97-AE13-172AFF4D8874}">
      <dgm:prSet custT="1"/>
      <dgm:spPr/>
      <dgm:t>
        <a:bodyPr/>
        <a:lstStyle/>
        <a:p>
          <a:pPr algn="just"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Parte de negocios actuales se efectúan a través de redes que conectan a las personas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A7763F-4E80-47E5-A0B0-BCC08BEFA5AC}" type="parTrans" cxnId="{B1CA4EFF-6140-41AC-BF18-0EF2AEC88661}">
      <dgm:prSet/>
      <dgm:spPr/>
      <dgm:t>
        <a:bodyPr/>
        <a:lstStyle/>
        <a:p>
          <a:endParaRPr lang="es-MX"/>
        </a:p>
      </dgm:t>
    </dgm:pt>
    <dgm:pt modelId="{02E9B596-99A4-4E8E-B1D3-5A130C7548A9}" type="sibTrans" cxnId="{B1CA4EFF-6140-41AC-BF18-0EF2AEC88661}">
      <dgm:prSet/>
      <dgm:spPr/>
      <dgm:t>
        <a:bodyPr/>
        <a:lstStyle/>
        <a:p>
          <a:endParaRPr lang="es-MX"/>
        </a:p>
      </dgm:t>
    </dgm:pt>
    <dgm:pt modelId="{6AF7944C-3106-403A-B140-121D3B93011D}">
      <dgm:prSet custT="1"/>
      <dgm:spPr/>
      <dgm:t>
        <a:bodyPr/>
        <a:lstStyle/>
        <a:p>
          <a:pPr algn="just"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“depósito de información” absolutamente grande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D0C5A1-6A9A-4FE1-B928-E64CB12A8BEC}" type="parTrans" cxnId="{0AC62594-9A27-4391-99F1-DA0733ED5D1E}">
      <dgm:prSet/>
      <dgm:spPr/>
      <dgm:t>
        <a:bodyPr/>
        <a:lstStyle/>
        <a:p>
          <a:endParaRPr lang="es-MX"/>
        </a:p>
      </dgm:t>
    </dgm:pt>
    <dgm:pt modelId="{D6E66ACD-38AC-4F37-B18D-92A6B408E692}" type="sibTrans" cxnId="{0AC62594-9A27-4391-99F1-DA0733ED5D1E}">
      <dgm:prSet/>
      <dgm:spPr/>
      <dgm:t>
        <a:bodyPr/>
        <a:lstStyle/>
        <a:p>
          <a:endParaRPr lang="es-MX"/>
        </a:p>
      </dgm:t>
    </dgm:pt>
    <dgm:pt modelId="{CD4BE18F-74C1-4114-8E8D-1DB55660A73E}" type="pres">
      <dgm:prSet presAssocID="{B8A98144-88B2-402A-8193-5FF791C1311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374C20-7E7B-4D28-94A2-6CAE3BCB8C70}" type="pres">
      <dgm:prSet presAssocID="{B8A98144-88B2-402A-8193-5FF791C1311D}" presName="arrow" presStyleLbl="bgShp" presStyleIdx="0" presStyleCnt="1" custLinFactNeighborX="605" custLinFactNeighborY="-826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B9AA969-C592-48C6-A7BB-6477D88F30C6}" type="pres">
      <dgm:prSet presAssocID="{B8A98144-88B2-402A-8193-5FF791C1311D}" presName="points" presStyleCnt="0"/>
      <dgm:spPr/>
    </dgm:pt>
    <dgm:pt modelId="{8E2038CF-2363-4D77-A615-0F21AD76A7C8}" type="pres">
      <dgm:prSet presAssocID="{740928EB-D11A-4B97-AE13-172AFF4D8874}" presName="compositeA" presStyleCnt="0"/>
      <dgm:spPr/>
    </dgm:pt>
    <dgm:pt modelId="{4278C237-42BA-4ED7-8EAE-4962547487E6}" type="pres">
      <dgm:prSet presAssocID="{740928EB-D11A-4B97-AE13-172AFF4D8874}" presName="textA" presStyleLbl="revTx" presStyleIdx="0" presStyleCnt="2" custLinFactNeighborX="3648" custLinFactNeighborY="5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A83317-7210-4644-B3C9-6A90264DEA37}" type="pres">
      <dgm:prSet presAssocID="{740928EB-D11A-4B97-AE13-172AFF4D8874}" presName="circleA" presStyleLbl="node1" presStyleIdx="0" presStyleCnt="2"/>
      <dgm:spPr/>
    </dgm:pt>
    <dgm:pt modelId="{44971612-B47D-4B56-9396-8422A9CFC761}" type="pres">
      <dgm:prSet presAssocID="{740928EB-D11A-4B97-AE13-172AFF4D8874}" presName="spaceA" presStyleCnt="0"/>
      <dgm:spPr/>
    </dgm:pt>
    <dgm:pt modelId="{B6704B54-AD85-455A-B7C7-9BFAFE25E40E}" type="pres">
      <dgm:prSet presAssocID="{02E9B596-99A4-4E8E-B1D3-5A130C7548A9}" presName="space" presStyleCnt="0"/>
      <dgm:spPr/>
    </dgm:pt>
    <dgm:pt modelId="{E8EBBC63-22A6-4E72-B4D8-0DF83DC6A872}" type="pres">
      <dgm:prSet presAssocID="{6AF7944C-3106-403A-B140-121D3B93011D}" presName="compositeB" presStyleCnt="0"/>
      <dgm:spPr/>
    </dgm:pt>
    <dgm:pt modelId="{B9833EA1-A021-449F-86DD-462AA289632F}" type="pres">
      <dgm:prSet presAssocID="{6AF7944C-3106-403A-B140-121D3B93011D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48BA0C-EECB-4E82-9EB0-82E5FA13C591}" type="pres">
      <dgm:prSet presAssocID="{6AF7944C-3106-403A-B140-121D3B93011D}" presName="circleB" presStyleLbl="node1" presStyleIdx="1" presStyleCnt="2"/>
      <dgm:spPr/>
    </dgm:pt>
    <dgm:pt modelId="{7F334CCB-AE1A-427B-816D-FCF823EEB9D7}" type="pres">
      <dgm:prSet presAssocID="{6AF7944C-3106-403A-B140-121D3B93011D}" presName="spaceB" presStyleCnt="0"/>
      <dgm:spPr/>
    </dgm:pt>
  </dgm:ptLst>
  <dgm:cxnLst>
    <dgm:cxn modelId="{5229A530-8647-4BC8-9973-DDE6937E9D76}" type="presOf" srcId="{6AF7944C-3106-403A-B140-121D3B93011D}" destId="{B9833EA1-A021-449F-86DD-462AA289632F}" srcOrd="0" destOrd="0" presId="urn:microsoft.com/office/officeart/2005/8/layout/hProcess11"/>
    <dgm:cxn modelId="{A2DFDA8D-80D5-4137-946E-1E7D9BFE0663}" type="presOf" srcId="{B8A98144-88B2-402A-8193-5FF791C1311D}" destId="{CD4BE18F-74C1-4114-8E8D-1DB55660A73E}" srcOrd="0" destOrd="0" presId="urn:microsoft.com/office/officeart/2005/8/layout/hProcess11"/>
    <dgm:cxn modelId="{0AC62594-9A27-4391-99F1-DA0733ED5D1E}" srcId="{B8A98144-88B2-402A-8193-5FF791C1311D}" destId="{6AF7944C-3106-403A-B140-121D3B93011D}" srcOrd="1" destOrd="0" parTransId="{4ED0C5A1-6A9A-4FE1-B928-E64CB12A8BEC}" sibTransId="{D6E66ACD-38AC-4F37-B18D-92A6B408E692}"/>
    <dgm:cxn modelId="{B1CA4EFF-6140-41AC-BF18-0EF2AEC88661}" srcId="{B8A98144-88B2-402A-8193-5FF791C1311D}" destId="{740928EB-D11A-4B97-AE13-172AFF4D8874}" srcOrd="0" destOrd="0" parTransId="{F1A7763F-4E80-47E5-A0B0-BCC08BEFA5AC}" sibTransId="{02E9B596-99A4-4E8E-B1D3-5A130C7548A9}"/>
    <dgm:cxn modelId="{C6A1E0B1-1ECC-4553-B292-9868B1CC3E05}" type="presOf" srcId="{740928EB-D11A-4B97-AE13-172AFF4D8874}" destId="{4278C237-42BA-4ED7-8EAE-4962547487E6}" srcOrd="0" destOrd="0" presId="urn:microsoft.com/office/officeart/2005/8/layout/hProcess11"/>
    <dgm:cxn modelId="{20C5CC19-226A-41F4-82DD-2A3923528E01}" type="presParOf" srcId="{CD4BE18F-74C1-4114-8E8D-1DB55660A73E}" destId="{2A374C20-7E7B-4D28-94A2-6CAE3BCB8C70}" srcOrd="0" destOrd="0" presId="urn:microsoft.com/office/officeart/2005/8/layout/hProcess11"/>
    <dgm:cxn modelId="{4477B4A7-548E-4789-8A1B-762EA0DE0D2C}" type="presParOf" srcId="{CD4BE18F-74C1-4114-8E8D-1DB55660A73E}" destId="{FB9AA969-C592-48C6-A7BB-6477D88F30C6}" srcOrd="1" destOrd="0" presId="urn:microsoft.com/office/officeart/2005/8/layout/hProcess11"/>
    <dgm:cxn modelId="{036B45DF-235A-4EAC-8BF2-BC4CD76A8F69}" type="presParOf" srcId="{FB9AA969-C592-48C6-A7BB-6477D88F30C6}" destId="{8E2038CF-2363-4D77-A615-0F21AD76A7C8}" srcOrd="0" destOrd="0" presId="urn:microsoft.com/office/officeart/2005/8/layout/hProcess11"/>
    <dgm:cxn modelId="{5A3881DF-F976-4305-8A10-B5B21C8520E3}" type="presParOf" srcId="{8E2038CF-2363-4D77-A615-0F21AD76A7C8}" destId="{4278C237-42BA-4ED7-8EAE-4962547487E6}" srcOrd="0" destOrd="0" presId="urn:microsoft.com/office/officeart/2005/8/layout/hProcess11"/>
    <dgm:cxn modelId="{D707E101-285F-4AEE-AC4A-F04DB365393A}" type="presParOf" srcId="{8E2038CF-2363-4D77-A615-0F21AD76A7C8}" destId="{8FA83317-7210-4644-B3C9-6A90264DEA37}" srcOrd="1" destOrd="0" presId="urn:microsoft.com/office/officeart/2005/8/layout/hProcess11"/>
    <dgm:cxn modelId="{4C83AFD1-505C-416B-AABC-87270190FD9C}" type="presParOf" srcId="{8E2038CF-2363-4D77-A615-0F21AD76A7C8}" destId="{44971612-B47D-4B56-9396-8422A9CFC761}" srcOrd="2" destOrd="0" presId="urn:microsoft.com/office/officeart/2005/8/layout/hProcess11"/>
    <dgm:cxn modelId="{8074EB6F-6746-4298-AB94-0ACF0DCF0C03}" type="presParOf" srcId="{FB9AA969-C592-48C6-A7BB-6477D88F30C6}" destId="{B6704B54-AD85-455A-B7C7-9BFAFE25E40E}" srcOrd="1" destOrd="0" presId="urn:microsoft.com/office/officeart/2005/8/layout/hProcess11"/>
    <dgm:cxn modelId="{649168C0-FC07-418E-81E3-15CFAC2E9E79}" type="presParOf" srcId="{FB9AA969-C592-48C6-A7BB-6477D88F30C6}" destId="{E8EBBC63-22A6-4E72-B4D8-0DF83DC6A872}" srcOrd="2" destOrd="0" presId="urn:microsoft.com/office/officeart/2005/8/layout/hProcess11"/>
    <dgm:cxn modelId="{CAB9E221-E2A0-48FE-AA19-0BFF15667005}" type="presParOf" srcId="{E8EBBC63-22A6-4E72-B4D8-0DF83DC6A872}" destId="{B9833EA1-A021-449F-86DD-462AA289632F}" srcOrd="0" destOrd="0" presId="urn:microsoft.com/office/officeart/2005/8/layout/hProcess11"/>
    <dgm:cxn modelId="{0F79B730-2BFF-4CD3-9406-5E90E8FF03D1}" type="presParOf" srcId="{E8EBBC63-22A6-4E72-B4D8-0DF83DC6A872}" destId="{E448BA0C-EECB-4E82-9EB0-82E5FA13C591}" srcOrd="1" destOrd="0" presId="urn:microsoft.com/office/officeart/2005/8/layout/hProcess11"/>
    <dgm:cxn modelId="{24E17985-EB6E-44D1-AF79-CE6BFB091D0A}" type="presParOf" srcId="{E8EBBC63-22A6-4E72-B4D8-0DF83DC6A872}" destId="{7F334CCB-AE1A-427B-816D-FCF823EEB9D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D01AB7A-BEB4-464A-9085-0C663C9212F4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s-ES"/>
        </a:p>
      </dgm:t>
    </dgm:pt>
    <dgm:pt modelId="{D99FB5D4-D94B-4D02-A452-1647091EE4C6}">
      <dgm:prSet phldrT="[Texto]" custT="1"/>
      <dgm:spPr/>
      <dgm:t>
        <a:bodyPr/>
        <a:lstStyle/>
        <a:p>
          <a:pPr algn="ctr"/>
          <a:r>
            <a:rPr lang="es-E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por porcentaje de </a:t>
          </a:r>
          <a:r>
            <a:rPr lang="es-E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ventas</a:t>
          </a:r>
          <a:endParaRPr lang="es-ES" sz="2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932FB6C-1FDF-4F4F-9D15-AF5329F4D1A6}" type="parTrans" cxnId="{99D96056-7B2A-4FB1-B683-3DB7424E1203}">
      <dgm:prSet/>
      <dgm:spPr/>
      <dgm:t>
        <a:bodyPr/>
        <a:lstStyle/>
        <a:p>
          <a:endParaRPr lang="es-ES"/>
        </a:p>
      </dgm:t>
    </dgm:pt>
    <dgm:pt modelId="{2A451D0C-4370-4F82-8BD2-533930F1EFC0}" type="sibTrans" cxnId="{99D96056-7B2A-4FB1-B683-3DB7424E1203}">
      <dgm:prSet/>
      <dgm:spPr/>
      <dgm:t>
        <a:bodyPr/>
        <a:lstStyle/>
        <a:p>
          <a:endParaRPr lang="es-ES"/>
        </a:p>
      </dgm:t>
    </dgm:pt>
    <dgm:pt modelId="{49BE6EE5-3A6C-43EA-A9E6-9722A6B32753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Representativo de una situación de mercado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determinado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E0FD4EA-574D-49A4-86F9-929722D86A02}" type="parTrans" cxnId="{2BFA33D2-3D9C-4A68-8518-E8FA4B61B91A}">
      <dgm:prSet/>
      <dgm:spPr/>
      <dgm:t>
        <a:bodyPr/>
        <a:lstStyle/>
        <a:p>
          <a:endParaRPr lang="es-ES"/>
        </a:p>
      </dgm:t>
    </dgm:pt>
    <dgm:pt modelId="{CCC35249-C7DF-4B5A-AD77-F6B9AFE5E3B8}" type="sibTrans" cxnId="{2BFA33D2-3D9C-4A68-8518-E8FA4B61B91A}">
      <dgm:prSet/>
      <dgm:spPr/>
      <dgm:t>
        <a:bodyPr/>
        <a:lstStyle/>
        <a:p>
          <a:endParaRPr lang="es-ES"/>
        </a:p>
      </dgm:t>
    </dgm:pt>
    <dgm:pt modelId="{C5F04F16-E371-4E31-8A61-15D3141BA6B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 asigna un % sobre las ventas brutas del año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anterior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26BCDC1-0189-43F8-AABB-9365B1209818}" type="parTrans" cxnId="{C5299171-0B23-4FC8-A9BB-0F831FDF1CE0}">
      <dgm:prSet/>
      <dgm:spPr/>
      <dgm:t>
        <a:bodyPr/>
        <a:lstStyle/>
        <a:p>
          <a:endParaRPr lang="es-ES"/>
        </a:p>
      </dgm:t>
    </dgm:pt>
    <dgm:pt modelId="{3A78785D-6063-422A-9E59-A42D8FF31F6D}" type="sibTrans" cxnId="{C5299171-0B23-4FC8-A9BB-0F831FDF1CE0}">
      <dgm:prSet/>
      <dgm:spPr/>
      <dgm:t>
        <a:bodyPr/>
        <a:lstStyle/>
        <a:p>
          <a:endParaRPr lang="es-ES"/>
        </a:p>
      </dgm:t>
    </dgm:pt>
    <dgm:pt modelId="{200C9DA4-3400-4B26-88D8-22004B9BAE97}" type="pres">
      <dgm:prSet presAssocID="{CD01AB7A-BEB4-464A-9085-0C663C9212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17F886-C9E3-44D9-AD5B-CD1C624EFD27}" type="pres">
      <dgm:prSet presAssocID="{D99FB5D4-D94B-4D02-A452-1647091EE4C6}" presName="centerShape" presStyleLbl="node0" presStyleIdx="0" presStyleCnt="1"/>
      <dgm:spPr/>
      <dgm:t>
        <a:bodyPr/>
        <a:lstStyle/>
        <a:p>
          <a:endParaRPr lang="es-ES"/>
        </a:p>
      </dgm:t>
    </dgm:pt>
    <dgm:pt modelId="{1FD1F62A-F389-4C02-A998-9B78339A0A8D}" type="pres">
      <dgm:prSet presAssocID="{7E0FD4EA-574D-49A4-86F9-929722D86A02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12466885-CEF7-4C79-BE06-CD428A048B7C}" type="pres">
      <dgm:prSet presAssocID="{49BE6EE5-3A6C-43EA-A9E6-9722A6B32753}" presName="node" presStyleLbl="node1" presStyleIdx="0" presStyleCnt="2" custRadScaleRad="101182" custRadScaleInc="-423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E5F8F8-995B-45DA-B528-DF55BDE24FE7}" type="pres">
      <dgm:prSet presAssocID="{726BCDC1-0189-43F8-AABB-9365B1209818}" presName="parTrans" presStyleLbl="bgSibTrans2D1" presStyleIdx="1" presStyleCnt="2"/>
      <dgm:spPr/>
      <dgm:t>
        <a:bodyPr/>
        <a:lstStyle/>
        <a:p>
          <a:endParaRPr lang="es-ES"/>
        </a:p>
      </dgm:t>
    </dgm:pt>
    <dgm:pt modelId="{58B88600-E742-4964-8D71-844C2E307868}" type="pres">
      <dgm:prSet presAssocID="{C5F04F16-E371-4E31-8A61-15D3141BA6B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D96056-7B2A-4FB1-B683-3DB7424E1203}" srcId="{CD01AB7A-BEB4-464A-9085-0C663C9212F4}" destId="{D99FB5D4-D94B-4D02-A452-1647091EE4C6}" srcOrd="0" destOrd="0" parTransId="{1932FB6C-1FDF-4F4F-9D15-AF5329F4D1A6}" sibTransId="{2A451D0C-4370-4F82-8BD2-533930F1EFC0}"/>
    <dgm:cxn modelId="{FF419FF9-E67E-4A8D-A6B4-28488936B72B}" type="presOf" srcId="{C5F04F16-E371-4E31-8A61-15D3141BA6B8}" destId="{58B88600-E742-4964-8D71-844C2E307868}" srcOrd="0" destOrd="0" presId="urn:microsoft.com/office/officeart/2005/8/layout/radial4"/>
    <dgm:cxn modelId="{C5299171-0B23-4FC8-A9BB-0F831FDF1CE0}" srcId="{D99FB5D4-D94B-4D02-A452-1647091EE4C6}" destId="{C5F04F16-E371-4E31-8A61-15D3141BA6B8}" srcOrd="1" destOrd="0" parTransId="{726BCDC1-0189-43F8-AABB-9365B1209818}" sibTransId="{3A78785D-6063-422A-9E59-A42D8FF31F6D}"/>
    <dgm:cxn modelId="{7232AC60-6A2E-42C6-A708-6D20248F7DA2}" type="presOf" srcId="{49BE6EE5-3A6C-43EA-A9E6-9722A6B32753}" destId="{12466885-CEF7-4C79-BE06-CD428A048B7C}" srcOrd="0" destOrd="0" presId="urn:microsoft.com/office/officeart/2005/8/layout/radial4"/>
    <dgm:cxn modelId="{0424C052-ABBB-41D3-8985-2B50A7B35E03}" type="presOf" srcId="{726BCDC1-0189-43F8-AABB-9365B1209818}" destId="{E7E5F8F8-995B-45DA-B528-DF55BDE24FE7}" srcOrd="0" destOrd="0" presId="urn:microsoft.com/office/officeart/2005/8/layout/radial4"/>
    <dgm:cxn modelId="{42395CE2-1FE0-443C-A1B8-BDFE0228CC9A}" type="presOf" srcId="{CD01AB7A-BEB4-464A-9085-0C663C9212F4}" destId="{200C9DA4-3400-4B26-88D8-22004B9BAE97}" srcOrd="0" destOrd="0" presId="urn:microsoft.com/office/officeart/2005/8/layout/radial4"/>
    <dgm:cxn modelId="{2BFA33D2-3D9C-4A68-8518-E8FA4B61B91A}" srcId="{D99FB5D4-D94B-4D02-A452-1647091EE4C6}" destId="{49BE6EE5-3A6C-43EA-A9E6-9722A6B32753}" srcOrd="0" destOrd="0" parTransId="{7E0FD4EA-574D-49A4-86F9-929722D86A02}" sibTransId="{CCC35249-C7DF-4B5A-AD77-F6B9AFE5E3B8}"/>
    <dgm:cxn modelId="{23CE149F-CFB5-4F38-AC0C-FE6AC9CD70DC}" type="presOf" srcId="{7E0FD4EA-574D-49A4-86F9-929722D86A02}" destId="{1FD1F62A-F389-4C02-A998-9B78339A0A8D}" srcOrd="0" destOrd="0" presId="urn:microsoft.com/office/officeart/2005/8/layout/radial4"/>
    <dgm:cxn modelId="{C5F16ADA-74A5-4B2F-A496-E8F8C14D6351}" type="presOf" srcId="{D99FB5D4-D94B-4D02-A452-1647091EE4C6}" destId="{0917F886-C9E3-44D9-AD5B-CD1C624EFD27}" srcOrd="0" destOrd="0" presId="urn:microsoft.com/office/officeart/2005/8/layout/radial4"/>
    <dgm:cxn modelId="{8AE6BE86-AF23-4558-8328-F62F56BD4701}" type="presParOf" srcId="{200C9DA4-3400-4B26-88D8-22004B9BAE97}" destId="{0917F886-C9E3-44D9-AD5B-CD1C624EFD27}" srcOrd="0" destOrd="0" presId="urn:microsoft.com/office/officeart/2005/8/layout/radial4"/>
    <dgm:cxn modelId="{CCF1793C-DC8D-4ED8-99AE-E8437C302767}" type="presParOf" srcId="{200C9DA4-3400-4B26-88D8-22004B9BAE97}" destId="{1FD1F62A-F389-4C02-A998-9B78339A0A8D}" srcOrd="1" destOrd="0" presId="urn:microsoft.com/office/officeart/2005/8/layout/radial4"/>
    <dgm:cxn modelId="{D3A0F2B9-8B41-4C7B-A47B-05D366F35A0A}" type="presParOf" srcId="{200C9DA4-3400-4B26-88D8-22004B9BAE97}" destId="{12466885-CEF7-4C79-BE06-CD428A048B7C}" srcOrd="2" destOrd="0" presId="urn:microsoft.com/office/officeart/2005/8/layout/radial4"/>
    <dgm:cxn modelId="{EC8B19BF-2861-4BAF-B3CE-1BA0703ACB21}" type="presParOf" srcId="{200C9DA4-3400-4B26-88D8-22004B9BAE97}" destId="{E7E5F8F8-995B-45DA-B528-DF55BDE24FE7}" srcOrd="3" destOrd="0" presId="urn:microsoft.com/office/officeart/2005/8/layout/radial4"/>
    <dgm:cxn modelId="{07E3E2FF-C407-4758-8BAD-A2161CE558D2}" type="presParOf" srcId="{200C9DA4-3400-4B26-88D8-22004B9BAE97}" destId="{58B88600-E742-4964-8D71-844C2E30786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D01AB7A-BEB4-464A-9085-0C663C9212F4}" type="doc">
      <dgm:prSet loTypeId="urn:microsoft.com/office/officeart/2005/8/layout/radial4" loCatId="relationship" qsTypeId="urn:microsoft.com/office/officeart/2005/8/quickstyle/simple3" qsCatId="simple" csTypeId="urn:microsoft.com/office/officeart/2005/8/colors/accent0_3" csCatId="mainScheme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D99FB5D4-D94B-4D02-A452-1647091EE4C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itchFamily="34" charset="0"/>
              <a:cs typeface="Arial" pitchFamily="34" charset="0"/>
            </a:rPr>
            <a:t>Presupuesto por paridad comparativa</a:t>
          </a:r>
          <a:endParaRPr lang="es-ES" sz="2400" b="1" dirty="0">
            <a:latin typeface="Arial" pitchFamily="34" charset="0"/>
            <a:cs typeface="Arial" pitchFamily="34" charset="0"/>
          </a:endParaRPr>
        </a:p>
      </dgm:t>
    </dgm:pt>
    <dgm:pt modelId="{1932FB6C-1FDF-4F4F-9D15-AF5329F4D1A6}" type="parTrans" cxnId="{99D96056-7B2A-4FB1-B683-3DB7424E1203}">
      <dgm:prSet/>
      <dgm:spPr/>
      <dgm:t>
        <a:bodyPr/>
        <a:lstStyle/>
        <a:p>
          <a:endParaRPr lang="es-ES"/>
        </a:p>
      </dgm:t>
    </dgm:pt>
    <dgm:pt modelId="{2A451D0C-4370-4F82-8BD2-533930F1EFC0}" type="sibTrans" cxnId="{99D96056-7B2A-4FB1-B683-3DB7424E1203}">
      <dgm:prSet/>
      <dgm:spPr/>
      <dgm:t>
        <a:bodyPr/>
        <a:lstStyle/>
        <a:p>
          <a:endParaRPr lang="es-ES"/>
        </a:p>
      </dgm:t>
    </dgm:pt>
    <dgm:pt modelId="{49BE6EE5-3A6C-43EA-A9E6-9722A6B32753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b="0" dirty="0" smtClean="0">
              <a:latin typeface="Arial" pitchFamily="34" charset="0"/>
              <a:cs typeface="Arial" pitchFamily="34" charset="0"/>
            </a:rPr>
            <a:t>Permite tomar ventajas sobre la competencia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7E0FD4EA-574D-49A4-86F9-929722D86A02}" type="parTrans" cxnId="{2BFA33D2-3D9C-4A68-8518-E8FA4B61B91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CC35249-C7DF-4B5A-AD77-F6B9AFE5E3B8}" type="sibTrans" cxnId="{2BFA33D2-3D9C-4A68-8518-E8FA4B61B91A}">
      <dgm:prSet/>
      <dgm:spPr/>
      <dgm:t>
        <a:bodyPr/>
        <a:lstStyle/>
        <a:p>
          <a:endParaRPr lang="es-ES"/>
        </a:p>
      </dgm:t>
    </dgm:pt>
    <dgm:pt modelId="{C5F04F16-E371-4E31-8A61-15D3141BA6B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b="0" dirty="0" smtClean="0">
              <a:latin typeface="Arial" pitchFamily="34" charset="0"/>
              <a:cs typeface="Arial" pitchFamily="34" charset="0"/>
            </a:rPr>
            <a:t>La empresa establece su presupuesto de mercadotecnia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726BCDC1-0189-43F8-AABB-9365B1209818}" type="parTrans" cxnId="{C5299171-0B23-4FC8-A9BB-0F831FDF1CE0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A78785D-6063-422A-9E59-A42D8FF31F6D}" type="sibTrans" cxnId="{C5299171-0B23-4FC8-A9BB-0F831FDF1CE0}">
      <dgm:prSet/>
      <dgm:spPr/>
      <dgm:t>
        <a:bodyPr/>
        <a:lstStyle/>
        <a:p>
          <a:endParaRPr lang="es-ES"/>
        </a:p>
      </dgm:t>
    </dgm:pt>
    <dgm:pt modelId="{200C9DA4-3400-4B26-88D8-22004B9BAE97}" type="pres">
      <dgm:prSet presAssocID="{CD01AB7A-BEB4-464A-9085-0C663C9212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17F886-C9E3-44D9-AD5B-CD1C624EFD27}" type="pres">
      <dgm:prSet presAssocID="{D99FB5D4-D94B-4D02-A452-1647091EE4C6}" presName="centerShape" presStyleLbl="node0" presStyleIdx="0" presStyleCnt="1" custScaleX="110726"/>
      <dgm:spPr/>
      <dgm:t>
        <a:bodyPr/>
        <a:lstStyle/>
        <a:p>
          <a:endParaRPr lang="es-ES"/>
        </a:p>
      </dgm:t>
    </dgm:pt>
    <dgm:pt modelId="{1FD1F62A-F389-4C02-A998-9B78339A0A8D}" type="pres">
      <dgm:prSet presAssocID="{7E0FD4EA-574D-49A4-86F9-929722D86A02}" presName="parTrans" presStyleLbl="bgSibTrans2D1" presStyleIdx="0" presStyleCnt="2" custLinFactNeighborX="1799" custLinFactNeighborY="20909"/>
      <dgm:spPr/>
      <dgm:t>
        <a:bodyPr/>
        <a:lstStyle/>
        <a:p>
          <a:endParaRPr lang="es-ES"/>
        </a:p>
      </dgm:t>
    </dgm:pt>
    <dgm:pt modelId="{12466885-CEF7-4C79-BE06-CD428A048B7C}" type="pres">
      <dgm:prSet presAssocID="{49BE6EE5-3A6C-43EA-A9E6-9722A6B3275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E5F8F8-995B-45DA-B528-DF55BDE24FE7}" type="pres">
      <dgm:prSet presAssocID="{726BCDC1-0189-43F8-AABB-9365B1209818}" presName="parTrans" presStyleLbl="bgSibTrans2D1" presStyleIdx="1" presStyleCnt="2" custLinFactNeighborX="-6848" custLinFactNeighborY="7566"/>
      <dgm:spPr/>
      <dgm:t>
        <a:bodyPr/>
        <a:lstStyle/>
        <a:p>
          <a:endParaRPr lang="es-ES"/>
        </a:p>
      </dgm:t>
    </dgm:pt>
    <dgm:pt modelId="{58B88600-E742-4964-8D71-844C2E307868}" type="pres">
      <dgm:prSet presAssocID="{C5F04F16-E371-4E31-8A61-15D3141BA6B8}" presName="node" presStyleLbl="node1" presStyleIdx="1" presStyleCnt="2" custScaleX="121772" custRadScaleRad="108406" custRadScaleInc="33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D96056-7B2A-4FB1-B683-3DB7424E1203}" srcId="{CD01AB7A-BEB4-464A-9085-0C663C9212F4}" destId="{D99FB5D4-D94B-4D02-A452-1647091EE4C6}" srcOrd="0" destOrd="0" parTransId="{1932FB6C-1FDF-4F4F-9D15-AF5329F4D1A6}" sibTransId="{2A451D0C-4370-4F82-8BD2-533930F1EFC0}"/>
    <dgm:cxn modelId="{9A1D4BA6-15EF-4C7C-847F-338E8765E151}" type="presOf" srcId="{D99FB5D4-D94B-4D02-A452-1647091EE4C6}" destId="{0917F886-C9E3-44D9-AD5B-CD1C624EFD27}" srcOrd="0" destOrd="0" presId="urn:microsoft.com/office/officeart/2005/8/layout/radial4"/>
    <dgm:cxn modelId="{EEE0A458-7912-4A16-9A12-29A585190C37}" type="presOf" srcId="{726BCDC1-0189-43F8-AABB-9365B1209818}" destId="{E7E5F8F8-995B-45DA-B528-DF55BDE24FE7}" srcOrd="0" destOrd="0" presId="urn:microsoft.com/office/officeart/2005/8/layout/radial4"/>
    <dgm:cxn modelId="{C5299171-0B23-4FC8-A9BB-0F831FDF1CE0}" srcId="{D99FB5D4-D94B-4D02-A452-1647091EE4C6}" destId="{C5F04F16-E371-4E31-8A61-15D3141BA6B8}" srcOrd="1" destOrd="0" parTransId="{726BCDC1-0189-43F8-AABB-9365B1209818}" sibTransId="{3A78785D-6063-422A-9E59-A42D8FF31F6D}"/>
    <dgm:cxn modelId="{0EE2CBC9-6198-45E2-A42E-FDCA67866F32}" type="presOf" srcId="{CD01AB7A-BEB4-464A-9085-0C663C9212F4}" destId="{200C9DA4-3400-4B26-88D8-22004B9BAE97}" srcOrd="0" destOrd="0" presId="urn:microsoft.com/office/officeart/2005/8/layout/radial4"/>
    <dgm:cxn modelId="{2BFA33D2-3D9C-4A68-8518-E8FA4B61B91A}" srcId="{D99FB5D4-D94B-4D02-A452-1647091EE4C6}" destId="{49BE6EE5-3A6C-43EA-A9E6-9722A6B32753}" srcOrd="0" destOrd="0" parTransId="{7E0FD4EA-574D-49A4-86F9-929722D86A02}" sibTransId="{CCC35249-C7DF-4B5A-AD77-F6B9AFE5E3B8}"/>
    <dgm:cxn modelId="{0E6988C9-2152-4372-9ED6-B88A8289095E}" type="presOf" srcId="{49BE6EE5-3A6C-43EA-A9E6-9722A6B32753}" destId="{12466885-CEF7-4C79-BE06-CD428A048B7C}" srcOrd="0" destOrd="0" presId="urn:microsoft.com/office/officeart/2005/8/layout/radial4"/>
    <dgm:cxn modelId="{887E7135-6E23-4694-98EC-ED2E3000D734}" type="presOf" srcId="{7E0FD4EA-574D-49A4-86F9-929722D86A02}" destId="{1FD1F62A-F389-4C02-A998-9B78339A0A8D}" srcOrd="0" destOrd="0" presId="urn:microsoft.com/office/officeart/2005/8/layout/radial4"/>
    <dgm:cxn modelId="{CFDFAA77-7A4E-4C66-B1BE-C5E2FADA7987}" type="presOf" srcId="{C5F04F16-E371-4E31-8A61-15D3141BA6B8}" destId="{58B88600-E742-4964-8D71-844C2E307868}" srcOrd="0" destOrd="0" presId="urn:microsoft.com/office/officeart/2005/8/layout/radial4"/>
    <dgm:cxn modelId="{B010D15C-9DAE-4695-A556-6C66475C0238}" type="presParOf" srcId="{200C9DA4-3400-4B26-88D8-22004B9BAE97}" destId="{0917F886-C9E3-44D9-AD5B-CD1C624EFD27}" srcOrd="0" destOrd="0" presId="urn:microsoft.com/office/officeart/2005/8/layout/radial4"/>
    <dgm:cxn modelId="{33A4164A-D687-452B-99E9-4FFA1B6B6536}" type="presParOf" srcId="{200C9DA4-3400-4B26-88D8-22004B9BAE97}" destId="{1FD1F62A-F389-4C02-A998-9B78339A0A8D}" srcOrd="1" destOrd="0" presId="urn:microsoft.com/office/officeart/2005/8/layout/radial4"/>
    <dgm:cxn modelId="{5FC4B967-109A-4201-85CE-406166A470F9}" type="presParOf" srcId="{200C9DA4-3400-4B26-88D8-22004B9BAE97}" destId="{12466885-CEF7-4C79-BE06-CD428A048B7C}" srcOrd="2" destOrd="0" presId="urn:microsoft.com/office/officeart/2005/8/layout/radial4"/>
    <dgm:cxn modelId="{599D8A55-283C-479E-B00F-168E93B5809E}" type="presParOf" srcId="{200C9DA4-3400-4B26-88D8-22004B9BAE97}" destId="{E7E5F8F8-995B-45DA-B528-DF55BDE24FE7}" srcOrd="3" destOrd="0" presId="urn:microsoft.com/office/officeart/2005/8/layout/radial4"/>
    <dgm:cxn modelId="{43C51CBF-0A1F-4B55-9802-9D42F2B18034}" type="presParOf" srcId="{200C9DA4-3400-4B26-88D8-22004B9BAE97}" destId="{58B88600-E742-4964-8D71-844C2E30786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D01AB7A-BEB4-464A-9085-0C663C9212F4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D99FB5D4-D94B-4D02-A452-1647091EE4C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con base </a:t>
          </a:r>
          <a:r>
            <a:rPr lang="es-ES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cero</a:t>
          </a:r>
          <a:endParaRPr lang="es-ES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932FB6C-1FDF-4F4F-9D15-AF5329F4D1A6}" type="parTrans" cxnId="{99D96056-7B2A-4FB1-B683-3DB7424E1203}">
      <dgm:prSet/>
      <dgm:spPr/>
      <dgm:t>
        <a:bodyPr/>
        <a:lstStyle/>
        <a:p>
          <a:endParaRPr lang="es-ES"/>
        </a:p>
      </dgm:t>
    </dgm:pt>
    <dgm:pt modelId="{2A451D0C-4370-4F82-8BD2-533930F1EFC0}" type="sibTrans" cxnId="{99D96056-7B2A-4FB1-B683-3DB7424E1203}">
      <dgm:prSet/>
      <dgm:spPr/>
      <dgm:t>
        <a:bodyPr/>
        <a:lstStyle/>
        <a:p>
          <a:endParaRPr lang="es-ES"/>
        </a:p>
      </dgm:t>
    </dgm:pt>
    <dgm:pt modelId="{6EBDB633-6E54-4F43-AAA7-BC1DA5612F2E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Puede generar fuertes desembolsos para la empresa, que no generen ingresos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C95AD3-5EC2-443F-90A5-37C084A7B2AE}" type="parTrans" cxnId="{ADEBA851-266D-4054-94B9-D18A5D782776}">
      <dgm:prSet/>
      <dgm:spPr/>
      <dgm:t>
        <a:bodyPr/>
        <a:lstStyle/>
        <a:p>
          <a:endParaRPr lang="es-MX"/>
        </a:p>
      </dgm:t>
    </dgm:pt>
    <dgm:pt modelId="{A646D661-8CB7-4A61-80DE-9E9CDE600267}" type="sibTrans" cxnId="{ADEBA851-266D-4054-94B9-D18A5D782776}">
      <dgm:prSet/>
      <dgm:spPr/>
      <dgm:t>
        <a:bodyPr/>
        <a:lstStyle/>
        <a:p>
          <a:endParaRPr lang="es-MX"/>
        </a:p>
      </dgm:t>
    </dgm:pt>
    <dgm:pt modelId="{04235A46-A43C-4B1D-9889-B3B1B12CF45B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Recursos presupuestales para la realización de su actividad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F9C47F-3C9A-4BB0-B39E-F98342B34E3A}" type="parTrans" cxnId="{ECBE9614-8A82-4C4A-B208-563D00ED8F51}">
      <dgm:prSet/>
      <dgm:spPr/>
      <dgm:t>
        <a:bodyPr/>
        <a:lstStyle/>
        <a:p>
          <a:endParaRPr lang="es-MX"/>
        </a:p>
      </dgm:t>
    </dgm:pt>
    <dgm:pt modelId="{49F8809D-5ABE-4029-8E4E-B4488EDB7351}" type="sibTrans" cxnId="{ECBE9614-8A82-4C4A-B208-563D00ED8F51}">
      <dgm:prSet/>
      <dgm:spPr/>
      <dgm:t>
        <a:bodyPr/>
        <a:lstStyle/>
        <a:p>
          <a:endParaRPr lang="es-MX"/>
        </a:p>
      </dgm:t>
    </dgm:pt>
    <dgm:pt modelId="{A8B370FC-0BAF-4A64-B659-9A5E9D2BFDB8}" type="pres">
      <dgm:prSet presAssocID="{CD01AB7A-BEB4-464A-9085-0C663C9212F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24044B-87DB-4B3B-816E-2A5C8D85CE9F}" type="pres">
      <dgm:prSet presAssocID="{D99FB5D4-D94B-4D02-A452-1647091EE4C6}" presName="circ1" presStyleLbl="vennNode1" presStyleIdx="0" presStyleCnt="3"/>
      <dgm:spPr/>
      <dgm:t>
        <a:bodyPr/>
        <a:lstStyle/>
        <a:p>
          <a:endParaRPr lang="es-MX"/>
        </a:p>
      </dgm:t>
    </dgm:pt>
    <dgm:pt modelId="{76F75BAC-0A36-49FD-BA27-7E9C995DEA79}" type="pres">
      <dgm:prSet presAssocID="{D99FB5D4-D94B-4D02-A452-1647091EE4C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A3053A-6B16-4658-99A8-C69AA97375DB}" type="pres">
      <dgm:prSet presAssocID="{6EBDB633-6E54-4F43-AAA7-BC1DA5612F2E}" presName="circ2" presStyleLbl="vennNode1" presStyleIdx="1" presStyleCnt="3"/>
      <dgm:spPr/>
      <dgm:t>
        <a:bodyPr/>
        <a:lstStyle/>
        <a:p>
          <a:endParaRPr lang="es-MX"/>
        </a:p>
      </dgm:t>
    </dgm:pt>
    <dgm:pt modelId="{6BAE6F26-E830-470C-A169-33CEF9711911}" type="pres">
      <dgm:prSet presAssocID="{6EBDB633-6E54-4F43-AAA7-BC1DA5612F2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4C1C42-945E-4B6D-BF20-4085F00B45FF}" type="pres">
      <dgm:prSet presAssocID="{04235A46-A43C-4B1D-9889-B3B1B12CF45B}" presName="circ3" presStyleLbl="vennNode1" presStyleIdx="2" presStyleCnt="3"/>
      <dgm:spPr/>
      <dgm:t>
        <a:bodyPr/>
        <a:lstStyle/>
        <a:p>
          <a:endParaRPr lang="es-MX"/>
        </a:p>
      </dgm:t>
    </dgm:pt>
    <dgm:pt modelId="{0F6C512F-E150-4870-9938-C22DAC96CCA5}" type="pres">
      <dgm:prSet presAssocID="{04235A46-A43C-4B1D-9889-B3B1B12CF45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D96056-7B2A-4FB1-B683-3DB7424E1203}" srcId="{CD01AB7A-BEB4-464A-9085-0C663C9212F4}" destId="{D99FB5D4-D94B-4D02-A452-1647091EE4C6}" srcOrd="0" destOrd="0" parTransId="{1932FB6C-1FDF-4F4F-9D15-AF5329F4D1A6}" sibTransId="{2A451D0C-4370-4F82-8BD2-533930F1EFC0}"/>
    <dgm:cxn modelId="{8FAAD1AB-8B04-4F90-8EF6-FEE212DCE970}" type="presOf" srcId="{6EBDB633-6E54-4F43-AAA7-BC1DA5612F2E}" destId="{C4A3053A-6B16-4658-99A8-C69AA97375DB}" srcOrd="0" destOrd="0" presId="urn:microsoft.com/office/officeart/2005/8/layout/venn1"/>
    <dgm:cxn modelId="{EADEE2F6-6CCC-4C78-B33F-0BD7F60516F3}" type="presOf" srcId="{D99FB5D4-D94B-4D02-A452-1647091EE4C6}" destId="{76F75BAC-0A36-49FD-BA27-7E9C995DEA79}" srcOrd="1" destOrd="0" presId="urn:microsoft.com/office/officeart/2005/8/layout/venn1"/>
    <dgm:cxn modelId="{41DBB675-E6F6-4A08-AD95-F7EE44A7095A}" type="presOf" srcId="{CD01AB7A-BEB4-464A-9085-0C663C9212F4}" destId="{A8B370FC-0BAF-4A64-B659-9A5E9D2BFDB8}" srcOrd="0" destOrd="0" presId="urn:microsoft.com/office/officeart/2005/8/layout/venn1"/>
    <dgm:cxn modelId="{077028FF-119D-445D-BF9D-4970FB70234C}" type="presOf" srcId="{D99FB5D4-D94B-4D02-A452-1647091EE4C6}" destId="{E024044B-87DB-4B3B-816E-2A5C8D85CE9F}" srcOrd="0" destOrd="0" presId="urn:microsoft.com/office/officeart/2005/8/layout/venn1"/>
    <dgm:cxn modelId="{ECBE9614-8A82-4C4A-B208-563D00ED8F51}" srcId="{CD01AB7A-BEB4-464A-9085-0C663C9212F4}" destId="{04235A46-A43C-4B1D-9889-B3B1B12CF45B}" srcOrd="2" destOrd="0" parTransId="{17F9C47F-3C9A-4BB0-B39E-F98342B34E3A}" sibTransId="{49F8809D-5ABE-4029-8E4E-B4488EDB7351}"/>
    <dgm:cxn modelId="{826366CB-EB48-4B1D-9BDC-72039AC2FA63}" type="presOf" srcId="{04235A46-A43C-4B1D-9889-B3B1B12CF45B}" destId="{0F6C512F-E150-4870-9938-C22DAC96CCA5}" srcOrd="1" destOrd="0" presId="urn:microsoft.com/office/officeart/2005/8/layout/venn1"/>
    <dgm:cxn modelId="{ADEBA851-266D-4054-94B9-D18A5D782776}" srcId="{CD01AB7A-BEB4-464A-9085-0C663C9212F4}" destId="{6EBDB633-6E54-4F43-AAA7-BC1DA5612F2E}" srcOrd="1" destOrd="0" parTransId="{FCC95AD3-5EC2-443F-90A5-37C084A7B2AE}" sibTransId="{A646D661-8CB7-4A61-80DE-9E9CDE600267}"/>
    <dgm:cxn modelId="{5F86497E-1C2B-43CA-B413-5110993F01F6}" type="presOf" srcId="{04235A46-A43C-4B1D-9889-B3B1B12CF45B}" destId="{394C1C42-945E-4B6D-BF20-4085F00B45FF}" srcOrd="0" destOrd="0" presId="urn:microsoft.com/office/officeart/2005/8/layout/venn1"/>
    <dgm:cxn modelId="{2D9A04E0-40B5-43C1-B532-0853C9F3D3BF}" type="presOf" srcId="{6EBDB633-6E54-4F43-AAA7-BC1DA5612F2E}" destId="{6BAE6F26-E830-470C-A169-33CEF9711911}" srcOrd="1" destOrd="0" presId="urn:microsoft.com/office/officeart/2005/8/layout/venn1"/>
    <dgm:cxn modelId="{ECF84BE6-362A-4897-9B02-DE4B357C0D23}" type="presParOf" srcId="{A8B370FC-0BAF-4A64-B659-9A5E9D2BFDB8}" destId="{E024044B-87DB-4B3B-816E-2A5C8D85CE9F}" srcOrd="0" destOrd="0" presId="urn:microsoft.com/office/officeart/2005/8/layout/venn1"/>
    <dgm:cxn modelId="{F4FE851C-7A3A-4966-9C3A-040146811C27}" type="presParOf" srcId="{A8B370FC-0BAF-4A64-B659-9A5E9D2BFDB8}" destId="{76F75BAC-0A36-49FD-BA27-7E9C995DEA79}" srcOrd="1" destOrd="0" presId="urn:microsoft.com/office/officeart/2005/8/layout/venn1"/>
    <dgm:cxn modelId="{1719FDB8-CA30-41A1-82C0-8093DD3AF74F}" type="presParOf" srcId="{A8B370FC-0BAF-4A64-B659-9A5E9D2BFDB8}" destId="{C4A3053A-6B16-4658-99A8-C69AA97375DB}" srcOrd="2" destOrd="0" presId="urn:microsoft.com/office/officeart/2005/8/layout/venn1"/>
    <dgm:cxn modelId="{08241771-F65C-4112-BCF1-62DFB0562D1A}" type="presParOf" srcId="{A8B370FC-0BAF-4A64-B659-9A5E9D2BFDB8}" destId="{6BAE6F26-E830-470C-A169-33CEF9711911}" srcOrd="3" destOrd="0" presId="urn:microsoft.com/office/officeart/2005/8/layout/venn1"/>
    <dgm:cxn modelId="{175C3690-D5CD-4C00-8842-99E366B90AD0}" type="presParOf" srcId="{A8B370FC-0BAF-4A64-B659-9A5E9D2BFDB8}" destId="{394C1C42-945E-4B6D-BF20-4085F00B45FF}" srcOrd="4" destOrd="0" presId="urn:microsoft.com/office/officeart/2005/8/layout/venn1"/>
    <dgm:cxn modelId="{A710FB56-40BE-4BCE-AF11-7AEE0A699830}" type="presParOf" srcId="{A8B370FC-0BAF-4A64-B659-9A5E9D2BFDB8}" destId="{0F6C512F-E150-4870-9938-C22DAC96CC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D01AB7A-BEB4-464A-9085-0C663C9212F4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D99FB5D4-D94B-4D02-A452-1647091EE4C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por asignación</a:t>
          </a:r>
          <a:endParaRPr lang="es-ES" sz="2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932FB6C-1FDF-4F4F-9D15-AF5329F4D1A6}" type="parTrans" cxnId="{99D96056-7B2A-4FB1-B683-3DB7424E1203}">
      <dgm:prSet/>
      <dgm:spPr/>
      <dgm:t>
        <a:bodyPr/>
        <a:lstStyle/>
        <a:p>
          <a:endParaRPr lang="es-ES"/>
        </a:p>
      </dgm:t>
    </dgm:pt>
    <dgm:pt modelId="{2A451D0C-4370-4F82-8BD2-533930F1EFC0}" type="sibTrans" cxnId="{99D96056-7B2A-4FB1-B683-3DB7424E1203}">
      <dgm:prSet/>
      <dgm:spPr/>
      <dgm:t>
        <a:bodyPr/>
        <a:lstStyle/>
        <a:p>
          <a:endParaRPr lang="es-ES"/>
        </a:p>
      </dgm:t>
    </dgm:pt>
    <dgm:pt modelId="{49BE6EE5-3A6C-43EA-A9E6-9722A6B32753}">
      <dgm:prSet phldrT="[Texto]" custT="1"/>
      <dgm:spPr/>
      <dgm:t>
        <a:bodyPr/>
        <a:lstStyle/>
        <a:p>
          <a:pPr algn="just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Permite a la empresa tener un control total sobre sus gastos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E0FD4EA-574D-49A4-86F9-929722D86A02}" type="parTrans" cxnId="{2BFA33D2-3D9C-4A68-8518-E8FA4B61B91A}">
      <dgm:prSet/>
      <dgm:spPr/>
      <dgm:t>
        <a:bodyPr/>
        <a:lstStyle/>
        <a:p>
          <a:endParaRPr lang="es-ES"/>
        </a:p>
      </dgm:t>
    </dgm:pt>
    <dgm:pt modelId="{CCC35249-C7DF-4B5A-AD77-F6B9AFE5E3B8}" type="sibTrans" cxnId="{2BFA33D2-3D9C-4A68-8518-E8FA4B61B91A}">
      <dgm:prSet/>
      <dgm:spPr/>
      <dgm:t>
        <a:bodyPr/>
        <a:lstStyle/>
        <a:p>
          <a:endParaRPr lang="es-ES"/>
        </a:p>
      </dgm:t>
    </dgm:pt>
    <dgm:pt modelId="{C5F04F16-E371-4E31-8A61-15D3141BA6B8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Asignación de una cantidad máxima a cada una de las áreas para gastos autorizados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26BCDC1-0189-43F8-AABB-9365B1209818}" type="parTrans" cxnId="{C5299171-0B23-4FC8-A9BB-0F831FDF1CE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3A78785D-6063-422A-9E59-A42D8FF31F6D}" type="sibTrans" cxnId="{C5299171-0B23-4FC8-A9BB-0F831FDF1CE0}">
      <dgm:prSet/>
      <dgm:spPr/>
      <dgm:t>
        <a:bodyPr/>
        <a:lstStyle/>
        <a:p>
          <a:endParaRPr lang="es-ES"/>
        </a:p>
      </dgm:t>
    </dgm:pt>
    <dgm:pt modelId="{200C9DA4-3400-4B26-88D8-22004B9BAE97}" type="pres">
      <dgm:prSet presAssocID="{CD01AB7A-BEB4-464A-9085-0C663C9212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17F886-C9E3-44D9-AD5B-CD1C624EFD27}" type="pres">
      <dgm:prSet presAssocID="{D99FB5D4-D94B-4D02-A452-1647091EE4C6}" presName="centerShape" presStyleLbl="node0" presStyleIdx="0" presStyleCnt="1" custScaleX="117936" custLinFactNeighborY="-14139"/>
      <dgm:spPr/>
      <dgm:t>
        <a:bodyPr/>
        <a:lstStyle/>
        <a:p>
          <a:endParaRPr lang="es-ES"/>
        </a:p>
      </dgm:t>
    </dgm:pt>
    <dgm:pt modelId="{1FD1F62A-F389-4C02-A998-9B78339A0A8D}" type="pres">
      <dgm:prSet presAssocID="{7E0FD4EA-574D-49A4-86F9-929722D86A02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12466885-CEF7-4C79-BE06-CD428A048B7C}" type="pres">
      <dgm:prSet presAssocID="{49BE6EE5-3A6C-43EA-A9E6-9722A6B32753}" presName="node" presStyleLbl="node1" presStyleIdx="0" presStyleCnt="2" custRadScaleRad="94440" custRadScaleInc="-443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E5F8F8-995B-45DA-B528-DF55BDE24FE7}" type="pres">
      <dgm:prSet presAssocID="{726BCDC1-0189-43F8-AABB-9365B1209818}" presName="parTrans" presStyleLbl="bgSibTrans2D1" presStyleIdx="1" presStyleCnt="2"/>
      <dgm:spPr/>
      <dgm:t>
        <a:bodyPr/>
        <a:lstStyle/>
        <a:p>
          <a:endParaRPr lang="es-ES"/>
        </a:p>
      </dgm:t>
    </dgm:pt>
    <dgm:pt modelId="{58B88600-E742-4964-8D71-844C2E307868}" type="pres">
      <dgm:prSet presAssocID="{C5F04F16-E371-4E31-8A61-15D3141BA6B8}" presName="node" presStyleLbl="node1" presStyleIdx="1" presStyleCnt="2" custRadScaleRad="91454" custRadScaleInc="446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D96056-7B2A-4FB1-B683-3DB7424E1203}" srcId="{CD01AB7A-BEB4-464A-9085-0C663C9212F4}" destId="{D99FB5D4-D94B-4D02-A452-1647091EE4C6}" srcOrd="0" destOrd="0" parTransId="{1932FB6C-1FDF-4F4F-9D15-AF5329F4D1A6}" sibTransId="{2A451D0C-4370-4F82-8BD2-533930F1EFC0}"/>
    <dgm:cxn modelId="{B8605594-C082-434F-82ED-B7DC5D6DC29B}" type="presOf" srcId="{49BE6EE5-3A6C-43EA-A9E6-9722A6B32753}" destId="{12466885-CEF7-4C79-BE06-CD428A048B7C}" srcOrd="0" destOrd="0" presId="urn:microsoft.com/office/officeart/2005/8/layout/radial4"/>
    <dgm:cxn modelId="{C5299171-0B23-4FC8-A9BB-0F831FDF1CE0}" srcId="{D99FB5D4-D94B-4D02-A452-1647091EE4C6}" destId="{C5F04F16-E371-4E31-8A61-15D3141BA6B8}" srcOrd="1" destOrd="0" parTransId="{726BCDC1-0189-43F8-AABB-9365B1209818}" sibTransId="{3A78785D-6063-422A-9E59-A42D8FF31F6D}"/>
    <dgm:cxn modelId="{6E9167B2-4D62-4961-99AE-05BC6FFD901D}" type="presOf" srcId="{7E0FD4EA-574D-49A4-86F9-929722D86A02}" destId="{1FD1F62A-F389-4C02-A998-9B78339A0A8D}" srcOrd="0" destOrd="0" presId="urn:microsoft.com/office/officeart/2005/8/layout/radial4"/>
    <dgm:cxn modelId="{6D6468B1-4F20-4564-8316-E501CB7C3296}" type="presOf" srcId="{CD01AB7A-BEB4-464A-9085-0C663C9212F4}" destId="{200C9DA4-3400-4B26-88D8-22004B9BAE97}" srcOrd="0" destOrd="0" presId="urn:microsoft.com/office/officeart/2005/8/layout/radial4"/>
    <dgm:cxn modelId="{2BFA33D2-3D9C-4A68-8518-E8FA4B61B91A}" srcId="{D99FB5D4-D94B-4D02-A452-1647091EE4C6}" destId="{49BE6EE5-3A6C-43EA-A9E6-9722A6B32753}" srcOrd="0" destOrd="0" parTransId="{7E0FD4EA-574D-49A4-86F9-929722D86A02}" sibTransId="{CCC35249-C7DF-4B5A-AD77-F6B9AFE5E3B8}"/>
    <dgm:cxn modelId="{BDE9FDEA-F523-4CAB-8F49-9389142FEA6D}" type="presOf" srcId="{D99FB5D4-D94B-4D02-A452-1647091EE4C6}" destId="{0917F886-C9E3-44D9-AD5B-CD1C624EFD27}" srcOrd="0" destOrd="0" presId="urn:microsoft.com/office/officeart/2005/8/layout/radial4"/>
    <dgm:cxn modelId="{9C7AD56C-2347-44C2-999F-0415A3B29DA4}" type="presOf" srcId="{726BCDC1-0189-43F8-AABB-9365B1209818}" destId="{E7E5F8F8-995B-45DA-B528-DF55BDE24FE7}" srcOrd="0" destOrd="0" presId="urn:microsoft.com/office/officeart/2005/8/layout/radial4"/>
    <dgm:cxn modelId="{57D6223E-9AE2-46FA-863F-1B7CA02EC3A0}" type="presOf" srcId="{C5F04F16-E371-4E31-8A61-15D3141BA6B8}" destId="{58B88600-E742-4964-8D71-844C2E307868}" srcOrd="0" destOrd="0" presId="urn:microsoft.com/office/officeart/2005/8/layout/radial4"/>
    <dgm:cxn modelId="{BA6B692C-61BE-4758-A94D-FB2DD8D7DE1A}" type="presParOf" srcId="{200C9DA4-3400-4B26-88D8-22004B9BAE97}" destId="{0917F886-C9E3-44D9-AD5B-CD1C624EFD27}" srcOrd="0" destOrd="0" presId="urn:microsoft.com/office/officeart/2005/8/layout/radial4"/>
    <dgm:cxn modelId="{6130862B-8ED3-4141-A5CE-7CF8931506EA}" type="presParOf" srcId="{200C9DA4-3400-4B26-88D8-22004B9BAE97}" destId="{1FD1F62A-F389-4C02-A998-9B78339A0A8D}" srcOrd="1" destOrd="0" presId="urn:microsoft.com/office/officeart/2005/8/layout/radial4"/>
    <dgm:cxn modelId="{FBAD5B04-9A05-4B55-B174-165D971FEE7D}" type="presParOf" srcId="{200C9DA4-3400-4B26-88D8-22004B9BAE97}" destId="{12466885-CEF7-4C79-BE06-CD428A048B7C}" srcOrd="2" destOrd="0" presId="urn:microsoft.com/office/officeart/2005/8/layout/radial4"/>
    <dgm:cxn modelId="{B27173B7-6AD2-4014-9582-09BD6514CDB6}" type="presParOf" srcId="{200C9DA4-3400-4B26-88D8-22004B9BAE97}" destId="{E7E5F8F8-995B-45DA-B528-DF55BDE24FE7}" srcOrd="3" destOrd="0" presId="urn:microsoft.com/office/officeart/2005/8/layout/radial4"/>
    <dgm:cxn modelId="{64694797-6D5B-413F-9E19-321524313523}" type="presParOf" srcId="{200C9DA4-3400-4B26-88D8-22004B9BAE97}" destId="{58B88600-E742-4964-8D71-844C2E30786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D43EEE2-9D87-446E-A3AA-35042F383BB6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F1F33C3E-CDD4-4660-B91B-AB4C36D9102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Modelo de publicidad por internet</a:t>
          </a:r>
        </a:p>
      </dgm:t>
    </dgm:pt>
    <dgm:pt modelId="{179DEE4B-964C-44FA-BFE6-38FA5DD6A844}" type="parTrans" cxnId="{393531D4-7745-447D-B316-EB5242A7CF99}">
      <dgm:prSet/>
      <dgm:spPr/>
      <dgm:t>
        <a:bodyPr/>
        <a:lstStyle/>
        <a:p>
          <a:endParaRPr lang="es-ES"/>
        </a:p>
      </dgm:t>
    </dgm:pt>
    <dgm:pt modelId="{AB4F9555-3226-47F8-8759-9E83236906A0}" type="sibTrans" cxnId="{393531D4-7745-447D-B316-EB5242A7CF99}">
      <dgm:prSet/>
      <dgm:spPr/>
      <dgm:t>
        <a:bodyPr/>
        <a:lstStyle/>
        <a:p>
          <a:endParaRPr lang="es-ES"/>
        </a:p>
      </dgm:t>
    </dgm:pt>
    <dgm:pt modelId="{D17A49BF-82DB-4CBF-8C2A-46FBFDBC4ED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Personas o empresas</a:t>
          </a:r>
        </a:p>
      </dgm:t>
    </dgm:pt>
    <dgm:pt modelId="{97103EB3-2606-4591-9B24-1733D50BA1F5}" type="parTrans" cxnId="{0B22BAD8-8DB0-41E1-9E1A-050C63F333A1}">
      <dgm:prSet/>
      <dgm:spPr/>
      <dgm:t>
        <a:bodyPr/>
        <a:lstStyle/>
        <a:p>
          <a:endParaRPr lang="es-ES"/>
        </a:p>
      </dgm:t>
    </dgm:pt>
    <dgm:pt modelId="{ECFF26E2-C3B4-4B38-8A72-D20EE9F550B3}" type="sibTrans" cxnId="{0B22BAD8-8DB0-41E1-9E1A-050C63F333A1}">
      <dgm:prSet/>
      <dgm:spPr/>
      <dgm:t>
        <a:bodyPr/>
        <a:lstStyle/>
        <a:p>
          <a:endParaRPr lang="es-ES"/>
        </a:p>
      </dgm:t>
    </dgm:pt>
    <dgm:pt modelId="{869CF339-06A7-472E-BB1D-8A7D77CB536D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Pagan por integrar anuncios en la web</a:t>
          </a:r>
        </a:p>
      </dgm:t>
    </dgm:pt>
    <dgm:pt modelId="{D7E37FD6-34AD-416C-80B1-C114BB2A564A}" type="parTrans" cxnId="{5B6672DE-3A77-48EF-AF08-BCFEB0ED49F8}">
      <dgm:prSet/>
      <dgm:spPr/>
      <dgm:t>
        <a:bodyPr/>
        <a:lstStyle/>
        <a:p>
          <a:endParaRPr lang="es-ES"/>
        </a:p>
      </dgm:t>
    </dgm:pt>
    <dgm:pt modelId="{8340F8F2-582E-4671-9710-4A88C8C7F3F3}" type="sibTrans" cxnId="{5B6672DE-3A77-48EF-AF08-BCFEB0ED49F8}">
      <dgm:prSet/>
      <dgm:spPr/>
      <dgm:t>
        <a:bodyPr/>
        <a:lstStyle/>
        <a:p>
          <a:endParaRPr lang="es-ES"/>
        </a:p>
      </dgm:t>
    </dgm:pt>
    <dgm:pt modelId="{D609A094-CF20-4917-AF22-F2E4FFE3188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0" dirty="0">
              <a:latin typeface="Arial" pitchFamily="34" charset="0"/>
              <a:cs typeface="Arial" pitchFamily="34" charset="0"/>
            </a:rPr>
            <a:t>Se paga por la cantidad de clics que tenga el anuncio</a:t>
          </a:r>
        </a:p>
      </dgm:t>
    </dgm:pt>
    <dgm:pt modelId="{9441D241-88DB-4C1D-9BED-EE3C185B670B}" type="parTrans" cxnId="{1BE43EB6-3FE9-450E-B6B1-C0BDBD92C2C5}">
      <dgm:prSet/>
      <dgm:spPr/>
      <dgm:t>
        <a:bodyPr/>
        <a:lstStyle/>
        <a:p>
          <a:endParaRPr lang="es-ES"/>
        </a:p>
      </dgm:t>
    </dgm:pt>
    <dgm:pt modelId="{E53ECF23-8764-496C-8B74-28BACFDA583B}" type="sibTrans" cxnId="{1BE43EB6-3FE9-450E-B6B1-C0BDBD92C2C5}">
      <dgm:prSet/>
      <dgm:spPr/>
      <dgm:t>
        <a:bodyPr/>
        <a:lstStyle/>
        <a:p>
          <a:endParaRPr lang="es-ES"/>
        </a:p>
      </dgm:t>
    </dgm:pt>
    <dgm:pt modelId="{83AE7D4E-AEFF-45C6-BD35-C17468D579D7}" type="pres">
      <dgm:prSet presAssocID="{DD43EEE2-9D87-446E-A3AA-35042F383B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4C9F07A-AABA-4E96-A5C0-75A2D215834C}" type="pres">
      <dgm:prSet presAssocID="{F1F33C3E-CDD4-4660-B91B-AB4C36D91028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4ED6FC-788E-4AC8-BA96-1C07A324D425}" type="pres">
      <dgm:prSet presAssocID="{AB4F9555-3226-47F8-8759-9E83236906A0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4EDE7A5-6BA0-4B28-A4C1-E7D39349D1A0}" type="pres">
      <dgm:prSet presAssocID="{D17A49BF-82DB-4CBF-8C2A-46FBFDBC4ED8}" presName="Name5" presStyleLbl="vennNode1" presStyleIdx="1" presStyleCnt="4" custScaleX="109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EDC150-E5C4-48E9-BF3C-04A5FFD0E75F}" type="pres">
      <dgm:prSet presAssocID="{ECFF26E2-C3B4-4B38-8A72-D20EE9F550B3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737F2DF-DABC-4BBC-82DA-13EF33C1EA16}" type="pres">
      <dgm:prSet presAssocID="{869CF339-06A7-472E-BB1D-8A7D77CB536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92A6F1-C942-437F-A647-B6B46573FEA7}" type="pres">
      <dgm:prSet presAssocID="{8340F8F2-582E-4671-9710-4A88C8C7F3F3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F9AF4D3-0571-407D-B14A-AA89A573DF28}" type="pres">
      <dgm:prSet presAssocID="{D609A094-CF20-4917-AF22-F2E4FFE3188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CCA54C7-0CDC-459D-BF4C-0F50A03EBF6B}" type="presOf" srcId="{D17A49BF-82DB-4CBF-8C2A-46FBFDBC4ED8}" destId="{94EDE7A5-6BA0-4B28-A4C1-E7D39349D1A0}" srcOrd="0" destOrd="0" presId="urn:microsoft.com/office/officeart/2005/8/layout/venn3"/>
    <dgm:cxn modelId="{0B22BAD8-8DB0-41E1-9E1A-050C63F333A1}" srcId="{DD43EEE2-9D87-446E-A3AA-35042F383BB6}" destId="{D17A49BF-82DB-4CBF-8C2A-46FBFDBC4ED8}" srcOrd="1" destOrd="0" parTransId="{97103EB3-2606-4591-9B24-1733D50BA1F5}" sibTransId="{ECFF26E2-C3B4-4B38-8A72-D20EE9F550B3}"/>
    <dgm:cxn modelId="{0B29B37C-0CFD-4CD4-8278-890738690095}" type="presOf" srcId="{D609A094-CF20-4917-AF22-F2E4FFE3188C}" destId="{9F9AF4D3-0571-407D-B14A-AA89A573DF28}" srcOrd="0" destOrd="0" presId="urn:microsoft.com/office/officeart/2005/8/layout/venn3"/>
    <dgm:cxn modelId="{9FA0C8BA-2507-48BA-A2EC-18FF41EBF134}" type="presOf" srcId="{869CF339-06A7-472E-BB1D-8A7D77CB536D}" destId="{E737F2DF-DABC-4BBC-82DA-13EF33C1EA16}" srcOrd="0" destOrd="0" presId="urn:microsoft.com/office/officeart/2005/8/layout/venn3"/>
    <dgm:cxn modelId="{5B6672DE-3A77-48EF-AF08-BCFEB0ED49F8}" srcId="{DD43EEE2-9D87-446E-A3AA-35042F383BB6}" destId="{869CF339-06A7-472E-BB1D-8A7D77CB536D}" srcOrd="2" destOrd="0" parTransId="{D7E37FD6-34AD-416C-80B1-C114BB2A564A}" sibTransId="{8340F8F2-582E-4671-9710-4A88C8C7F3F3}"/>
    <dgm:cxn modelId="{1BE43EB6-3FE9-450E-B6B1-C0BDBD92C2C5}" srcId="{DD43EEE2-9D87-446E-A3AA-35042F383BB6}" destId="{D609A094-CF20-4917-AF22-F2E4FFE3188C}" srcOrd="3" destOrd="0" parTransId="{9441D241-88DB-4C1D-9BED-EE3C185B670B}" sibTransId="{E53ECF23-8764-496C-8B74-28BACFDA583B}"/>
    <dgm:cxn modelId="{393531D4-7745-447D-B316-EB5242A7CF99}" srcId="{DD43EEE2-9D87-446E-A3AA-35042F383BB6}" destId="{F1F33C3E-CDD4-4660-B91B-AB4C36D91028}" srcOrd="0" destOrd="0" parTransId="{179DEE4B-964C-44FA-BFE6-38FA5DD6A844}" sibTransId="{AB4F9555-3226-47F8-8759-9E83236906A0}"/>
    <dgm:cxn modelId="{1509B2D5-9184-4F04-887A-D0DD38029903}" type="presOf" srcId="{F1F33C3E-CDD4-4660-B91B-AB4C36D91028}" destId="{F4C9F07A-AABA-4E96-A5C0-75A2D215834C}" srcOrd="0" destOrd="0" presId="urn:microsoft.com/office/officeart/2005/8/layout/venn3"/>
    <dgm:cxn modelId="{7F9543BB-BC94-43F1-9948-1E77794AC856}" type="presOf" srcId="{DD43EEE2-9D87-446E-A3AA-35042F383BB6}" destId="{83AE7D4E-AEFF-45C6-BD35-C17468D579D7}" srcOrd="0" destOrd="0" presId="urn:microsoft.com/office/officeart/2005/8/layout/venn3"/>
    <dgm:cxn modelId="{BB8BE7EA-D3A4-4816-A480-20B70904F37E}" type="presParOf" srcId="{83AE7D4E-AEFF-45C6-BD35-C17468D579D7}" destId="{F4C9F07A-AABA-4E96-A5C0-75A2D215834C}" srcOrd="0" destOrd="0" presId="urn:microsoft.com/office/officeart/2005/8/layout/venn3"/>
    <dgm:cxn modelId="{3318CD5A-8278-438E-9822-629B0CC7BDD6}" type="presParOf" srcId="{83AE7D4E-AEFF-45C6-BD35-C17468D579D7}" destId="{784ED6FC-788E-4AC8-BA96-1C07A324D425}" srcOrd="1" destOrd="0" presId="urn:microsoft.com/office/officeart/2005/8/layout/venn3"/>
    <dgm:cxn modelId="{294ECDC8-444A-4F5A-A129-75293219996A}" type="presParOf" srcId="{83AE7D4E-AEFF-45C6-BD35-C17468D579D7}" destId="{94EDE7A5-6BA0-4B28-A4C1-E7D39349D1A0}" srcOrd="2" destOrd="0" presId="urn:microsoft.com/office/officeart/2005/8/layout/venn3"/>
    <dgm:cxn modelId="{40139053-5C4A-4E90-8D1C-C86F4936A13C}" type="presParOf" srcId="{83AE7D4E-AEFF-45C6-BD35-C17468D579D7}" destId="{94EDC150-E5C4-48E9-BF3C-04A5FFD0E75F}" srcOrd="3" destOrd="0" presId="urn:microsoft.com/office/officeart/2005/8/layout/venn3"/>
    <dgm:cxn modelId="{44F961D6-ECF9-4E2C-A46E-D5C1F51A8804}" type="presParOf" srcId="{83AE7D4E-AEFF-45C6-BD35-C17468D579D7}" destId="{E737F2DF-DABC-4BBC-82DA-13EF33C1EA16}" srcOrd="4" destOrd="0" presId="urn:microsoft.com/office/officeart/2005/8/layout/venn3"/>
    <dgm:cxn modelId="{7906D039-4DA7-402B-9044-2B85618F0A40}" type="presParOf" srcId="{83AE7D4E-AEFF-45C6-BD35-C17468D579D7}" destId="{B992A6F1-C942-437F-A647-B6B46573FEA7}" srcOrd="5" destOrd="0" presId="urn:microsoft.com/office/officeart/2005/8/layout/venn3"/>
    <dgm:cxn modelId="{9EDAE44D-B047-415A-B928-D807A0A97D16}" type="presParOf" srcId="{83AE7D4E-AEFF-45C6-BD35-C17468D579D7}" destId="{9F9AF4D3-0571-407D-B14A-AA89A573DF28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D7EE570-AE05-4F5B-8D9C-C3B541291E98}" type="doc">
      <dgm:prSet loTypeId="urn:microsoft.com/office/officeart/2005/8/layout/venn3" loCatId="relationship" qsTypeId="urn:microsoft.com/office/officeart/2005/8/quickstyle/simple5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8EE1358D-DDC4-4529-983A-3C0E868DEAA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Modelo de publicidad </a:t>
          </a:r>
        </a:p>
      </dgm:t>
    </dgm:pt>
    <dgm:pt modelId="{6FB995DE-D95B-4CD8-B3C8-D0E45D1CCDE2}" type="parTrans" cxnId="{F5B9C454-6519-483F-8F13-D6F594E9A866}">
      <dgm:prSet/>
      <dgm:spPr/>
      <dgm:t>
        <a:bodyPr/>
        <a:lstStyle/>
        <a:p>
          <a:endParaRPr lang="es-ES"/>
        </a:p>
      </dgm:t>
    </dgm:pt>
    <dgm:pt modelId="{0B5CF5C0-E2B8-43B5-811A-E7F1071E04E0}" type="sibTrans" cxnId="{F5B9C454-6519-483F-8F13-D6F594E9A866}">
      <dgm:prSet/>
      <dgm:spPr/>
      <dgm:t>
        <a:bodyPr/>
        <a:lstStyle/>
        <a:p>
          <a:endParaRPr lang="es-ES"/>
        </a:p>
      </dgm:t>
    </dgm:pt>
    <dgm:pt modelId="{6CB18086-F6C2-43B9-961A-51557C724B2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Se paga dependiendo de los motores de </a:t>
          </a:r>
          <a:r>
            <a:rPr lang="es-ES" sz="2400" b="0" dirty="0" smtClean="0">
              <a:latin typeface="Arial" pitchFamily="34" charset="0"/>
              <a:cs typeface="Arial" pitchFamily="34" charset="0"/>
            </a:rPr>
            <a:t>búsqueda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AA6CC849-52A2-45F5-8D22-9470ABBB48D8}" type="parTrans" cxnId="{621FDED6-27DB-4D9F-8E39-A45456AF0308}">
      <dgm:prSet/>
      <dgm:spPr/>
      <dgm:t>
        <a:bodyPr/>
        <a:lstStyle/>
        <a:p>
          <a:endParaRPr lang="es-ES"/>
        </a:p>
      </dgm:t>
    </dgm:pt>
    <dgm:pt modelId="{2E378961-253E-4886-B0F8-280FFE8C53AC}" type="sibTrans" cxnId="{621FDED6-27DB-4D9F-8E39-A45456AF0308}">
      <dgm:prSet/>
      <dgm:spPr/>
      <dgm:t>
        <a:bodyPr/>
        <a:lstStyle/>
        <a:p>
          <a:endParaRPr lang="es-ES"/>
        </a:p>
      </dgm:t>
    </dgm:pt>
    <dgm:pt modelId="{3421F328-2D19-4F16-BDC7-E623944FB2C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>
              <a:latin typeface="Arial" pitchFamily="34" charset="0"/>
              <a:cs typeface="Arial" pitchFamily="34" charset="0"/>
            </a:rPr>
            <a:t>Del total  de las </a:t>
          </a:r>
          <a:r>
            <a:rPr lang="es-ES" sz="2400" b="0" dirty="0" smtClean="0">
              <a:latin typeface="Arial" pitchFamily="34" charset="0"/>
              <a:cs typeface="Arial" pitchFamily="34" charset="0"/>
            </a:rPr>
            <a:t>impresiones</a:t>
          </a:r>
          <a:endParaRPr lang="es-ES" sz="2400" b="0" dirty="0"/>
        </a:p>
      </dgm:t>
    </dgm:pt>
    <dgm:pt modelId="{154CDE86-78CF-4201-B462-4E79F4CB2A43}" type="parTrans" cxnId="{B0F1FFEB-09E6-45AD-8635-08B5B52D6BF5}">
      <dgm:prSet/>
      <dgm:spPr/>
      <dgm:t>
        <a:bodyPr/>
        <a:lstStyle/>
        <a:p>
          <a:endParaRPr lang="es-ES"/>
        </a:p>
      </dgm:t>
    </dgm:pt>
    <dgm:pt modelId="{E5AB3238-E834-47A4-AA3A-699FCDFD5CE1}" type="sibTrans" cxnId="{B0F1FFEB-09E6-45AD-8635-08B5B52D6BF5}">
      <dgm:prSet/>
      <dgm:spPr/>
      <dgm:t>
        <a:bodyPr/>
        <a:lstStyle/>
        <a:p>
          <a:endParaRPr lang="es-ES"/>
        </a:p>
      </dgm:t>
    </dgm:pt>
    <dgm:pt modelId="{DCA69D0A-F5A3-4ED5-900E-76AE2415F38A}" type="pres">
      <dgm:prSet presAssocID="{BD7EE570-AE05-4F5B-8D9C-C3B541291E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F50BC77-BA03-439A-9F89-1E9798FC9627}" type="pres">
      <dgm:prSet presAssocID="{8EE1358D-DDC4-4529-983A-3C0E868DEAAC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622586-ECB9-48C4-AA05-7D95AA0311F7}" type="pres">
      <dgm:prSet presAssocID="{0B5CF5C0-E2B8-43B5-811A-E7F1071E04E0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14DD9C7-3970-4CB8-B76C-B65982576091}" type="pres">
      <dgm:prSet presAssocID="{6CB18086-F6C2-43B9-961A-51557C724B21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8B4D2F-429F-4425-9F4A-A11F3BDCED83}" type="pres">
      <dgm:prSet presAssocID="{2E378961-253E-4886-B0F8-280FFE8C53AC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ACD551AF-0869-497B-B0C7-FCC300C1AC9E}" type="pres">
      <dgm:prSet presAssocID="{3421F328-2D19-4F16-BDC7-E623944FB2C0}" presName="Name5" presStyleLbl="vennNode1" presStyleIdx="2" presStyleCnt="3" custScaleX="1074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B6931EF-92FC-417C-8E51-03130DCE91BA}" type="presOf" srcId="{BD7EE570-AE05-4F5B-8D9C-C3B541291E98}" destId="{DCA69D0A-F5A3-4ED5-900E-76AE2415F38A}" srcOrd="0" destOrd="0" presId="urn:microsoft.com/office/officeart/2005/8/layout/venn3"/>
    <dgm:cxn modelId="{0943C680-CE50-4E87-A5C5-5EA5B008EE9B}" type="presOf" srcId="{6CB18086-F6C2-43B9-961A-51557C724B21}" destId="{014DD9C7-3970-4CB8-B76C-B65982576091}" srcOrd="0" destOrd="0" presId="urn:microsoft.com/office/officeart/2005/8/layout/venn3"/>
    <dgm:cxn modelId="{B0F1FFEB-09E6-45AD-8635-08B5B52D6BF5}" srcId="{BD7EE570-AE05-4F5B-8D9C-C3B541291E98}" destId="{3421F328-2D19-4F16-BDC7-E623944FB2C0}" srcOrd="2" destOrd="0" parTransId="{154CDE86-78CF-4201-B462-4E79F4CB2A43}" sibTransId="{E5AB3238-E834-47A4-AA3A-699FCDFD5CE1}"/>
    <dgm:cxn modelId="{D88C3880-1EA5-4792-90DF-0326C3136B9A}" type="presOf" srcId="{3421F328-2D19-4F16-BDC7-E623944FB2C0}" destId="{ACD551AF-0869-497B-B0C7-FCC300C1AC9E}" srcOrd="0" destOrd="0" presId="urn:microsoft.com/office/officeart/2005/8/layout/venn3"/>
    <dgm:cxn modelId="{621FDED6-27DB-4D9F-8E39-A45456AF0308}" srcId="{BD7EE570-AE05-4F5B-8D9C-C3B541291E98}" destId="{6CB18086-F6C2-43B9-961A-51557C724B21}" srcOrd="1" destOrd="0" parTransId="{AA6CC849-52A2-45F5-8D22-9470ABBB48D8}" sibTransId="{2E378961-253E-4886-B0F8-280FFE8C53AC}"/>
    <dgm:cxn modelId="{F5B9C454-6519-483F-8F13-D6F594E9A866}" srcId="{BD7EE570-AE05-4F5B-8D9C-C3B541291E98}" destId="{8EE1358D-DDC4-4529-983A-3C0E868DEAAC}" srcOrd="0" destOrd="0" parTransId="{6FB995DE-D95B-4CD8-B3C8-D0E45D1CCDE2}" sibTransId="{0B5CF5C0-E2B8-43B5-811A-E7F1071E04E0}"/>
    <dgm:cxn modelId="{F44EC91D-F1B3-4FAD-BEA2-B7C281F26B60}" type="presOf" srcId="{8EE1358D-DDC4-4529-983A-3C0E868DEAAC}" destId="{BF50BC77-BA03-439A-9F89-1E9798FC9627}" srcOrd="0" destOrd="0" presId="urn:microsoft.com/office/officeart/2005/8/layout/venn3"/>
    <dgm:cxn modelId="{1290A24E-2519-4992-AF59-E698DD5AF81E}" type="presParOf" srcId="{DCA69D0A-F5A3-4ED5-900E-76AE2415F38A}" destId="{BF50BC77-BA03-439A-9F89-1E9798FC9627}" srcOrd="0" destOrd="0" presId="urn:microsoft.com/office/officeart/2005/8/layout/venn3"/>
    <dgm:cxn modelId="{A69D2631-C98A-44FF-9D30-8B1AF0A8383A}" type="presParOf" srcId="{DCA69D0A-F5A3-4ED5-900E-76AE2415F38A}" destId="{09622586-ECB9-48C4-AA05-7D95AA0311F7}" srcOrd="1" destOrd="0" presId="urn:microsoft.com/office/officeart/2005/8/layout/venn3"/>
    <dgm:cxn modelId="{42AF180D-8D5C-421C-AFA1-3F7A804D99A1}" type="presParOf" srcId="{DCA69D0A-F5A3-4ED5-900E-76AE2415F38A}" destId="{014DD9C7-3970-4CB8-B76C-B65982576091}" srcOrd="2" destOrd="0" presId="urn:microsoft.com/office/officeart/2005/8/layout/venn3"/>
    <dgm:cxn modelId="{D2FB2F9D-3817-4BD2-8A3C-395C1219A707}" type="presParOf" srcId="{DCA69D0A-F5A3-4ED5-900E-76AE2415F38A}" destId="{C98B4D2F-429F-4425-9F4A-A11F3BDCED83}" srcOrd="3" destOrd="0" presId="urn:microsoft.com/office/officeart/2005/8/layout/venn3"/>
    <dgm:cxn modelId="{82A4753F-982F-4B67-89CA-E8EBA36C6E3E}" type="presParOf" srcId="{DCA69D0A-F5A3-4ED5-900E-76AE2415F38A}" destId="{ACD551AF-0869-497B-B0C7-FCC300C1AC9E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B971A3A-17C4-4F9B-86F5-3FAE287B8DE0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9D8B1C1-ABD5-47BD-B968-1D56C55BA615}">
      <dgm:prSet phldrT="[Texto]" custT="1"/>
      <dgm:spPr/>
      <dgm:t>
        <a:bodyPr/>
        <a:lstStyle/>
        <a:p>
          <a:r>
            <a:rPr lang="es-ES" sz="2400" i="1" dirty="0" smtClean="0">
              <a:latin typeface="Arial" panose="020B0604020202020204" pitchFamily="34" charset="0"/>
              <a:cs typeface="Arial" panose="020B0604020202020204" pitchFamily="34" charset="0"/>
            </a:rPr>
            <a:t>business to business</a:t>
          </a:r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 (negocio a negocio)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0B8476-56C2-4139-8C38-58B206B8BBB4}" type="parTrans" cxnId="{295B7C39-9C13-4CE6-B995-47EDE57AA227}">
      <dgm:prSet/>
      <dgm:spPr/>
      <dgm:t>
        <a:bodyPr/>
        <a:lstStyle/>
        <a:p>
          <a:endParaRPr lang="es-MX"/>
        </a:p>
      </dgm:t>
    </dgm:pt>
    <dgm:pt modelId="{62445270-6D9C-4AF4-9079-3589440E1498}" type="sibTrans" cxnId="{295B7C39-9C13-4CE6-B995-47EDE57AA227}">
      <dgm:prSet/>
      <dgm:spPr/>
      <dgm:t>
        <a:bodyPr/>
        <a:lstStyle/>
        <a:p>
          <a:endParaRPr lang="es-MX"/>
        </a:p>
      </dgm:t>
    </dgm:pt>
    <dgm:pt modelId="{04FE4657-F511-4996-9EE3-917BF28A6D54}">
      <dgm:prSet phldrT="[Texto]" custT="1"/>
      <dgm:spPr/>
      <dgm:t>
        <a:bodyPr/>
        <a:lstStyle/>
        <a:p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únicamente se realiza entre empresas que operan en Internet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0DA792-D405-4D12-A11C-DC6764416C8A}" type="parTrans" cxnId="{28F55CA2-ADA4-4484-A051-6C9EFED26DD5}">
      <dgm:prSet/>
      <dgm:spPr/>
      <dgm:t>
        <a:bodyPr/>
        <a:lstStyle/>
        <a:p>
          <a:endParaRPr lang="es-MX"/>
        </a:p>
      </dgm:t>
    </dgm:pt>
    <dgm:pt modelId="{B4AC9CBE-A610-49F6-B6F1-322941B00FB0}" type="sibTrans" cxnId="{28F55CA2-ADA4-4484-A051-6C9EFED26DD5}">
      <dgm:prSet/>
      <dgm:spPr/>
      <dgm:t>
        <a:bodyPr/>
        <a:lstStyle/>
        <a:p>
          <a:endParaRPr lang="es-MX"/>
        </a:p>
      </dgm:t>
    </dgm:pt>
    <dgm:pt modelId="{305ABF5F-2C7A-48E3-A2CE-B7735553B751}">
      <dgm:prSet/>
      <dgm:spPr/>
      <dgm:t>
        <a:bodyPr/>
        <a:lstStyle/>
        <a:p>
          <a:endParaRPr lang="es-ES" dirty="0"/>
        </a:p>
      </dgm:t>
    </dgm:pt>
    <dgm:pt modelId="{8BCB6957-421F-4A3E-8D73-B7468DBA56FE}" type="parTrans" cxnId="{C669F7FF-295E-48FB-9865-CA3626B7FA75}">
      <dgm:prSet/>
      <dgm:spPr/>
      <dgm:t>
        <a:bodyPr/>
        <a:lstStyle/>
        <a:p>
          <a:endParaRPr lang="es-MX"/>
        </a:p>
      </dgm:t>
    </dgm:pt>
    <dgm:pt modelId="{6B6AE2E6-2777-4BC5-8FA3-4E60C82FC427}" type="sibTrans" cxnId="{C669F7FF-295E-48FB-9865-CA3626B7FA75}">
      <dgm:prSet/>
      <dgm:spPr/>
      <dgm:t>
        <a:bodyPr/>
        <a:lstStyle/>
        <a:p>
          <a:endParaRPr lang="es-MX"/>
        </a:p>
      </dgm:t>
    </dgm:pt>
    <dgm:pt modelId="{E0E5587C-AC33-492C-B1AC-B720D980DCFC}" type="pres">
      <dgm:prSet presAssocID="{AB971A3A-17C4-4F9B-86F5-3FAE287B8DE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2E9E9F5-BE7F-45D0-9BFF-168F11AB83B2}" type="pres">
      <dgm:prSet presAssocID="{49D8B1C1-ABD5-47BD-B968-1D56C55BA615}" presName="composite" presStyleCnt="0"/>
      <dgm:spPr/>
    </dgm:pt>
    <dgm:pt modelId="{6BF24469-378B-4347-A6AD-02630C862F83}" type="pres">
      <dgm:prSet presAssocID="{49D8B1C1-ABD5-47BD-B968-1D56C55BA615}" presName="LShape" presStyleLbl="alignNode1" presStyleIdx="0" presStyleCnt="5"/>
      <dgm:spPr/>
    </dgm:pt>
    <dgm:pt modelId="{4D1792CF-9238-460D-AB6B-1416EB1B6699}" type="pres">
      <dgm:prSet presAssocID="{49D8B1C1-ABD5-47BD-B968-1D56C55BA615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FAB106-4375-41DD-923E-5DA23B777F4D}" type="pres">
      <dgm:prSet presAssocID="{49D8B1C1-ABD5-47BD-B968-1D56C55BA615}" presName="Triangle" presStyleLbl="alignNode1" presStyleIdx="1" presStyleCnt="5"/>
      <dgm:spPr/>
    </dgm:pt>
    <dgm:pt modelId="{FD9309AC-9A52-4AC0-923C-D5C2A082B174}" type="pres">
      <dgm:prSet presAssocID="{62445270-6D9C-4AF4-9079-3589440E1498}" presName="sibTrans" presStyleCnt="0"/>
      <dgm:spPr/>
    </dgm:pt>
    <dgm:pt modelId="{7BE6BC62-B651-4A38-9EB9-2D75575F96C1}" type="pres">
      <dgm:prSet presAssocID="{62445270-6D9C-4AF4-9079-3589440E1498}" presName="space" presStyleCnt="0"/>
      <dgm:spPr/>
    </dgm:pt>
    <dgm:pt modelId="{F16512E3-BC54-4D6A-93C1-F7508620E8B5}" type="pres">
      <dgm:prSet presAssocID="{04FE4657-F511-4996-9EE3-917BF28A6D54}" presName="composite" presStyleCnt="0"/>
      <dgm:spPr/>
    </dgm:pt>
    <dgm:pt modelId="{9D56F14B-62E1-4C04-B8CB-B1891FF61655}" type="pres">
      <dgm:prSet presAssocID="{04FE4657-F511-4996-9EE3-917BF28A6D54}" presName="LShape" presStyleLbl="alignNode1" presStyleIdx="2" presStyleCnt="5"/>
      <dgm:spPr/>
    </dgm:pt>
    <dgm:pt modelId="{044B4301-9245-4FA1-890E-97ED410949F2}" type="pres">
      <dgm:prSet presAssocID="{04FE4657-F511-4996-9EE3-917BF28A6D5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A1D934-BDC5-479E-85C6-55FD3D8326B2}" type="pres">
      <dgm:prSet presAssocID="{04FE4657-F511-4996-9EE3-917BF28A6D54}" presName="Triangle" presStyleLbl="alignNode1" presStyleIdx="3" presStyleCnt="5"/>
      <dgm:spPr/>
    </dgm:pt>
    <dgm:pt modelId="{E8B2C643-C8B3-48CB-90BC-8EC5E9E5959A}" type="pres">
      <dgm:prSet presAssocID="{B4AC9CBE-A610-49F6-B6F1-322941B00FB0}" presName="sibTrans" presStyleCnt="0"/>
      <dgm:spPr/>
    </dgm:pt>
    <dgm:pt modelId="{8A0A66D6-3210-48EF-B3EB-E67954CA485F}" type="pres">
      <dgm:prSet presAssocID="{B4AC9CBE-A610-49F6-B6F1-322941B00FB0}" presName="space" presStyleCnt="0"/>
      <dgm:spPr/>
    </dgm:pt>
    <dgm:pt modelId="{277EDA4B-4D9E-4C81-9899-B0AADE859340}" type="pres">
      <dgm:prSet presAssocID="{305ABF5F-2C7A-48E3-A2CE-B7735553B751}" presName="composite" presStyleCnt="0"/>
      <dgm:spPr/>
    </dgm:pt>
    <dgm:pt modelId="{87587393-5BA0-4673-A57F-B60496F27B58}" type="pres">
      <dgm:prSet presAssocID="{305ABF5F-2C7A-48E3-A2CE-B7735553B751}" presName="LShape" presStyleLbl="alignNode1" presStyleIdx="4" presStyleCnt="5"/>
      <dgm:spPr/>
    </dgm:pt>
    <dgm:pt modelId="{B3CFE6E2-8D6A-466A-8E3E-755A46C705C9}" type="pres">
      <dgm:prSet presAssocID="{305ABF5F-2C7A-48E3-A2CE-B7735553B751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EE1F54-F0F5-4CC1-8E89-4505AA9E6F27}" type="presOf" srcId="{49D8B1C1-ABD5-47BD-B968-1D56C55BA615}" destId="{4D1792CF-9238-460D-AB6B-1416EB1B6699}" srcOrd="0" destOrd="0" presId="urn:microsoft.com/office/officeart/2009/3/layout/StepUpProcess"/>
    <dgm:cxn modelId="{1A3451D5-BDD4-4D96-B2DE-249467BA358F}" type="presOf" srcId="{04FE4657-F511-4996-9EE3-917BF28A6D54}" destId="{044B4301-9245-4FA1-890E-97ED410949F2}" srcOrd="0" destOrd="0" presId="urn:microsoft.com/office/officeart/2009/3/layout/StepUpProcess"/>
    <dgm:cxn modelId="{E557F6B3-2C0D-4D61-8175-08C6E0FC5E67}" type="presOf" srcId="{AB971A3A-17C4-4F9B-86F5-3FAE287B8DE0}" destId="{E0E5587C-AC33-492C-B1AC-B720D980DCFC}" srcOrd="0" destOrd="0" presId="urn:microsoft.com/office/officeart/2009/3/layout/StepUpProcess"/>
    <dgm:cxn modelId="{C669F7FF-295E-48FB-9865-CA3626B7FA75}" srcId="{AB971A3A-17C4-4F9B-86F5-3FAE287B8DE0}" destId="{305ABF5F-2C7A-48E3-A2CE-B7735553B751}" srcOrd="2" destOrd="0" parTransId="{8BCB6957-421F-4A3E-8D73-B7468DBA56FE}" sibTransId="{6B6AE2E6-2777-4BC5-8FA3-4E60C82FC427}"/>
    <dgm:cxn modelId="{46FA3749-D759-4618-93C0-DC00BAAD040C}" type="presOf" srcId="{305ABF5F-2C7A-48E3-A2CE-B7735553B751}" destId="{B3CFE6E2-8D6A-466A-8E3E-755A46C705C9}" srcOrd="0" destOrd="0" presId="urn:microsoft.com/office/officeart/2009/3/layout/StepUpProcess"/>
    <dgm:cxn modelId="{295B7C39-9C13-4CE6-B995-47EDE57AA227}" srcId="{AB971A3A-17C4-4F9B-86F5-3FAE287B8DE0}" destId="{49D8B1C1-ABD5-47BD-B968-1D56C55BA615}" srcOrd="0" destOrd="0" parTransId="{2E0B8476-56C2-4139-8C38-58B206B8BBB4}" sibTransId="{62445270-6D9C-4AF4-9079-3589440E1498}"/>
    <dgm:cxn modelId="{28F55CA2-ADA4-4484-A051-6C9EFED26DD5}" srcId="{AB971A3A-17C4-4F9B-86F5-3FAE287B8DE0}" destId="{04FE4657-F511-4996-9EE3-917BF28A6D54}" srcOrd="1" destOrd="0" parTransId="{400DA792-D405-4D12-A11C-DC6764416C8A}" sibTransId="{B4AC9CBE-A610-49F6-B6F1-322941B00FB0}"/>
    <dgm:cxn modelId="{341DB931-75F8-4B2A-B606-9D18C7BC90C1}" type="presParOf" srcId="{E0E5587C-AC33-492C-B1AC-B720D980DCFC}" destId="{D2E9E9F5-BE7F-45D0-9BFF-168F11AB83B2}" srcOrd="0" destOrd="0" presId="urn:microsoft.com/office/officeart/2009/3/layout/StepUpProcess"/>
    <dgm:cxn modelId="{B4F049B9-6D7F-49F5-B2B4-AAF0786801BA}" type="presParOf" srcId="{D2E9E9F5-BE7F-45D0-9BFF-168F11AB83B2}" destId="{6BF24469-378B-4347-A6AD-02630C862F83}" srcOrd="0" destOrd="0" presId="urn:microsoft.com/office/officeart/2009/3/layout/StepUpProcess"/>
    <dgm:cxn modelId="{96F73350-7FBC-4488-87BD-B23744620A41}" type="presParOf" srcId="{D2E9E9F5-BE7F-45D0-9BFF-168F11AB83B2}" destId="{4D1792CF-9238-460D-AB6B-1416EB1B6699}" srcOrd="1" destOrd="0" presId="urn:microsoft.com/office/officeart/2009/3/layout/StepUpProcess"/>
    <dgm:cxn modelId="{FC456159-20C2-4384-BF9C-8B86BAA42801}" type="presParOf" srcId="{D2E9E9F5-BE7F-45D0-9BFF-168F11AB83B2}" destId="{D9FAB106-4375-41DD-923E-5DA23B777F4D}" srcOrd="2" destOrd="0" presId="urn:microsoft.com/office/officeart/2009/3/layout/StepUpProcess"/>
    <dgm:cxn modelId="{2FE86AAE-172C-4D4E-8BA8-FBFBEE0D2A12}" type="presParOf" srcId="{E0E5587C-AC33-492C-B1AC-B720D980DCFC}" destId="{FD9309AC-9A52-4AC0-923C-D5C2A082B174}" srcOrd="1" destOrd="0" presId="urn:microsoft.com/office/officeart/2009/3/layout/StepUpProcess"/>
    <dgm:cxn modelId="{5F1A6515-DA69-479E-B8BB-AC1732B1C346}" type="presParOf" srcId="{FD9309AC-9A52-4AC0-923C-D5C2A082B174}" destId="{7BE6BC62-B651-4A38-9EB9-2D75575F96C1}" srcOrd="0" destOrd="0" presId="urn:microsoft.com/office/officeart/2009/3/layout/StepUpProcess"/>
    <dgm:cxn modelId="{674EB03E-A8D7-4D79-BA10-6B53FB35F3DC}" type="presParOf" srcId="{E0E5587C-AC33-492C-B1AC-B720D980DCFC}" destId="{F16512E3-BC54-4D6A-93C1-F7508620E8B5}" srcOrd="2" destOrd="0" presId="urn:microsoft.com/office/officeart/2009/3/layout/StepUpProcess"/>
    <dgm:cxn modelId="{D31CE20C-17FF-4610-B538-06C5447CF5BC}" type="presParOf" srcId="{F16512E3-BC54-4D6A-93C1-F7508620E8B5}" destId="{9D56F14B-62E1-4C04-B8CB-B1891FF61655}" srcOrd="0" destOrd="0" presId="urn:microsoft.com/office/officeart/2009/3/layout/StepUpProcess"/>
    <dgm:cxn modelId="{123DBB45-C21C-4638-AF2B-D085F94A149F}" type="presParOf" srcId="{F16512E3-BC54-4D6A-93C1-F7508620E8B5}" destId="{044B4301-9245-4FA1-890E-97ED410949F2}" srcOrd="1" destOrd="0" presId="urn:microsoft.com/office/officeart/2009/3/layout/StepUpProcess"/>
    <dgm:cxn modelId="{F3766DCB-D9CA-4B8D-8620-043EF8387E08}" type="presParOf" srcId="{F16512E3-BC54-4D6A-93C1-F7508620E8B5}" destId="{A3A1D934-BDC5-479E-85C6-55FD3D8326B2}" srcOrd="2" destOrd="0" presId="urn:microsoft.com/office/officeart/2009/3/layout/StepUpProcess"/>
    <dgm:cxn modelId="{FD65EAF7-1866-4461-AFFB-30D3BCF35774}" type="presParOf" srcId="{E0E5587C-AC33-492C-B1AC-B720D980DCFC}" destId="{E8B2C643-C8B3-48CB-90BC-8EC5E9E5959A}" srcOrd="3" destOrd="0" presId="urn:microsoft.com/office/officeart/2009/3/layout/StepUpProcess"/>
    <dgm:cxn modelId="{8F5D2348-04E6-48D3-8E18-A2A0619501BD}" type="presParOf" srcId="{E8B2C643-C8B3-48CB-90BC-8EC5E9E5959A}" destId="{8A0A66D6-3210-48EF-B3EB-E67954CA485F}" srcOrd="0" destOrd="0" presId="urn:microsoft.com/office/officeart/2009/3/layout/StepUpProcess"/>
    <dgm:cxn modelId="{192C82D1-FBA4-4C00-895A-91EC44A46BD3}" type="presParOf" srcId="{E0E5587C-AC33-492C-B1AC-B720D980DCFC}" destId="{277EDA4B-4D9E-4C81-9899-B0AADE859340}" srcOrd="4" destOrd="0" presId="urn:microsoft.com/office/officeart/2009/3/layout/StepUpProcess"/>
    <dgm:cxn modelId="{DAF5B609-5EC7-4547-9C61-7A3C91B26A03}" type="presParOf" srcId="{277EDA4B-4D9E-4C81-9899-B0AADE859340}" destId="{87587393-5BA0-4673-A57F-B60496F27B58}" srcOrd="0" destOrd="0" presId="urn:microsoft.com/office/officeart/2009/3/layout/StepUpProcess"/>
    <dgm:cxn modelId="{6783C2A7-B58D-4B7B-B69B-3F17210067D8}" type="presParOf" srcId="{277EDA4B-4D9E-4C81-9899-B0AADE859340}" destId="{B3CFE6E2-8D6A-466A-8E3E-755A46C705C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9E34232-4D58-4684-8F69-043A5D490C7A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48C2275F-A2C7-47D1-9F01-C9B53695EC0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400" i="1" dirty="0" err="1" smtClean="0">
              <a:latin typeface="Arial" panose="020B0604020202020204" pitchFamily="34" charset="0"/>
              <a:cs typeface="Arial" panose="020B0604020202020204" pitchFamily="34" charset="0"/>
            </a:rPr>
            <a:t>business</a:t>
          </a:r>
          <a:r>
            <a:rPr lang="es-ES" sz="2400" i="1" dirty="0" smtClean="0">
              <a:latin typeface="Arial" panose="020B0604020202020204" pitchFamily="34" charset="0"/>
              <a:cs typeface="Arial" panose="020B0604020202020204" pitchFamily="34" charset="0"/>
            </a:rPr>
            <a:t> to </a:t>
          </a:r>
          <a:r>
            <a:rPr lang="es-ES" sz="2400" i="1" dirty="0" err="1" smtClean="0">
              <a:latin typeface="Arial" panose="020B0604020202020204" pitchFamily="34" charset="0"/>
              <a:cs typeface="Arial" panose="020B0604020202020204" pitchFamily="34" charset="0"/>
            </a:rPr>
            <a:t>employee</a:t>
          </a:r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 (negocio a empleado)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5BB46D-C3C5-4C6C-93C4-72CDE95B1A67}" type="parTrans" cxnId="{38FABA4F-6651-46B6-A213-7993C7BE9993}">
      <dgm:prSet/>
      <dgm:spPr/>
      <dgm:t>
        <a:bodyPr/>
        <a:lstStyle/>
        <a:p>
          <a:endParaRPr lang="es-MX"/>
        </a:p>
      </dgm:t>
    </dgm:pt>
    <dgm:pt modelId="{7D6293B6-14BD-4F5C-85C5-973EE8BD12AE}" type="sibTrans" cxnId="{38FABA4F-6651-46B6-A213-7993C7BE9993}">
      <dgm:prSet/>
      <dgm:spPr/>
      <dgm:t>
        <a:bodyPr/>
        <a:lstStyle/>
        <a:p>
          <a:endParaRPr lang="es-MX"/>
        </a:p>
      </dgm:t>
    </dgm:pt>
    <dgm:pt modelId="{05A0D53B-6C15-4C50-89EA-421E1890A2A4}">
      <dgm:prSet/>
      <dgm:spPr>
        <a:solidFill>
          <a:schemeClr val="accent2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mtClean="0">
              <a:latin typeface="Arial" panose="020B0604020202020204" pitchFamily="34" charset="0"/>
              <a:cs typeface="Arial" panose="020B0604020202020204" pitchFamily="34" charset="0"/>
            </a:rPr>
            <a:t>Ofertas que la empresa puede ofrecer a  empleados desde su tienda online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0FA975-78A9-4774-B633-4207E7CA4034}" type="sibTrans" cxnId="{2621DECF-C53E-49B0-A6DE-85601BDCDCB4}">
      <dgm:prSet/>
      <dgm:spPr/>
      <dgm:t>
        <a:bodyPr/>
        <a:lstStyle/>
        <a:p>
          <a:endParaRPr lang="es-MX"/>
        </a:p>
      </dgm:t>
    </dgm:pt>
    <dgm:pt modelId="{5B60B7DE-A47B-4795-B06D-BF788A016858}" type="parTrans" cxnId="{2621DECF-C53E-49B0-A6DE-85601BDCDCB4}">
      <dgm:prSet/>
      <dgm:spPr/>
      <dgm:t>
        <a:bodyPr/>
        <a:lstStyle/>
        <a:p>
          <a:endParaRPr lang="es-MX"/>
        </a:p>
      </dgm:t>
    </dgm:pt>
    <dgm:pt modelId="{DDCD2607-7457-4697-A8F6-ECC55C048845}" type="pres">
      <dgm:prSet presAssocID="{09E34232-4D58-4684-8F69-043A5D490C7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E2E1D43-9EA5-442A-A276-F17BE017435E}" type="pres">
      <dgm:prSet presAssocID="{48C2275F-A2C7-47D1-9F01-C9B53695EC05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BB8BC05-369C-417F-8006-5E652B3D3CD0}" type="pres">
      <dgm:prSet presAssocID="{48C2275F-A2C7-47D1-9F01-C9B53695EC05}" presName="bentUpArrow1" presStyleLbl="alignImgPlace1" presStyleIdx="0" presStyleCnt="1"/>
      <dgm:spPr>
        <a:solidFill>
          <a:schemeClr val="accent2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87B1DD2-D804-4595-B0C8-EB7D771FDD31}" type="pres">
      <dgm:prSet presAssocID="{48C2275F-A2C7-47D1-9F01-C9B53695EC05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AEBB57-BE19-4B31-9552-4B609A097EE2}" type="pres">
      <dgm:prSet presAssocID="{48C2275F-A2C7-47D1-9F01-C9B53695EC05}" presName="ChildText" presStyleLbl="revTx" presStyleIdx="0" presStyleCnt="1">
        <dgm:presLayoutVars>
          <dgm:chMax val="0"/>
          <dgm:chPref val="0"/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9E94911-00FE-4018-95F4-108877021334}" type="pres">
      <dgm:prSet presAssocID="{7D6293B6-14BD-4F5C-85C5-973EE8BD12AE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409B388-D2E4-444E-91EA-03EC06A05CD1}" type="pres">
      <dgm:prSet presAssocID="{05A0D53B-6C15-4C50-89EA-421E1890A2A4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751700E-F831-4543-A858-5E952090D299}" type="pres">
      <dgm:prSet presAssocID="{05A0D53B-6C15-4C50-89EA-421E1890A2A4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61D38F7-84DC-448A-A678-1EEF6A3EC6DD}" type="presOf" srcId="{48C2275F-A2C7-47D1-9F01-C9B53695EC05}" destId="{287B1DD2-D804-4595-B0C8-EB7D771FDD31}" srcOrd="0" destOrd="0" presId="urn:microsoft.com/office/officeart/2005/8/layout/StepDownProcess"/>
    <dgm:cxn modelId="{47C42450-496B-414C-B8EE-C0D2FE5A8337}" type="presOf" srcId="{09E34232-4D58-4684-8F69-043A5D490C7A}" destId="{DDCD2607-7457-4697-A8F6-ECC55C048845}" srcOrd="0" destOrd="0" presId="urn:microsoft.com/office/officeart/2005/8/layout/StepDownProcess"/>
    <dgm:cxn modelId="{2621DECF-C53E-49B0-A6DE-85601BDCDCB4}" srcId="{09E34232-4D58-4684-8F69-043A5D490C7A}" destId="{05A0D53B-6C15-4C50-89EA-421E1890A2A4}" srcOrd="1" destOrd="0" parTransId="{5B60B7DE-A47B-4795-B06D-BF788A016858}" sibTransId="{280FA975-78A9-4774-B633-4207E7CA4034}"/>
    <dgm:cxn modelId="{CEC1DA32-BE73-4CEE-B535-9E608E7AC8CE}" type="presOf" srcId="{05A0D53B-6C15-4C50-89EA-421E1890A2A4}" destId="{1751700E-F831-4543-A858-5E952090D299}" srcOrd="0" destOrd="0" presId="urn:microsoft.com/office/officeart/2005/8/layout/StepDownProcess"/>
    <dgm:cxn modelId="{38FABA4F-6651-46B6-A213-7993C7BE9993}" srcId="{09E34232-4D58-4684-8F69-043A5D490C7A}" destId="{48C2275F-A2C7-47D1-9F01-C9B53695EC05}" srcOrd="0" destOrd="0" parTransId="{715BB46D-C3C5-4C6C-93C4-72CDE95B1A67}" sibTransId="{7D6293B6-14BD-4F5C-85C5-973EE8BD12AE}"/>
    <dgm:cxn modelId="{526E52DC-4076-48B5-B1BF-A3F3B0C5C2A0}" type="presParOf" srcId="{DDCD2607-7457-4697-A8F6-ECC55C048845}" destId="{6E2E1D43-9EA5-442A-A276-F17BE017435E}" srcOrd="0" destOrd="0" presId="urn:microsoft.com/office/officeart/2005/8/layout/StepDownProcess"/>
    <dgm:cxn modelId="{F5E8A522-F707-4C44-BF75-BCD3FA062DA9}" type="presParOf" srcId="{6E2E1D43-9EA5-442A-A276-F17BE017435E}" destId="{6BB8BC05-369C-417F-8006-5E652B3D3CD0}" srcOrd="0" destOrd="0" presId="urn:microsoft.com/office/officeart/2005/8/layout/StepDownProcess"/>
    <dgm:cxn modelId="{F0888BA7-7349-4C99-87B8-5F1D419F93A9}" type="presParOf" srcId="{6E2E1D43-9EA5-442A-A276-F17BE017435E}" destId="{287B1DD2-D804-4595-B0C8-EB7D771FDD31}" srcOrd="1" destOrd="0" presId="urn:microsoft.com/office/officeart/2005/8/layout/StepDownProcess"/>
    <dgm:cxn modelId="{BECF3065-994C-449A-B1B4-CC0F56E453C2}" type="presParOf" srcId="{6E2E1D43-9EA5-442A-A276-F17BE017435E}" destId="{6BAEBB57-BE19-4B31-9552-4B609A097EE2}" srcOrd="2" destOrd="0" presId="urn:microsoft.com/office/officeart/2005/8/layout/StepDownProcess"/>
    <dgm:cxn modelId="{D383E559-08F9-470B-B9CC-276789FFECE2}" type="presParOf" srcId="{DDCD2607-7457-4697-A8F6-ECC55C048845}" destId="{29E94911-00FE-4018-95F4-108877021334}" srcOrd="1" destOrd="0" presId="urn:microsoft.com/office/officeart/2005/8/layout/StepDownProcess"/>
    <dgm:cxn modelId="{8CDB4C19-7F1E-4DC3-97F0-B6CC44B93C97}" type="presParOf" srcId="{DDCD2607-7457-4697-A8F6-ECC55C048845}" destId="{1409B388-D2E4-444E-91EA-03EC06A05CD1}" srcOrd="2" destOrd="0" presId="urn:microsoft.com/office/officeart/2005/8/layout/StepDownProcess"/>
    <dgm:cxn modelId="{C97CAC2A-42CB-428B-8C0B-A0CE0249DA59}" type="presParOf" srcId="{1409B388-D2E4-444E-91EA-03EC06A05CD1}" destId="{1751700E-F831-4543-A858-5E952090D29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09964A6-1C48-4FF9-A0D9-317FCA128779}" type="doc">
      <dgm:prSet loTypeId="urn:microsoft.com/office/officeart/2005/8/layout/arrow5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51A2B85-2DCE-4765-B6A9-6DCC2F7F18D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2400" i="1" dirty="0" smtClean="0">
              <a:latin typeface="Arial" panose="020B0604020202020204" pitchFamily="34" charset="0"/>
              <a:cs typeface="Arial" panose="020B0604020202020204" pitchFamily="34" charset="0"/>
            </a:rPr>
            <a:t>Consumer to consumer (consumidor a consumidor)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EEDFCA-2B14-489C-8CE6-FB663C6304C1}" type="parTrans" cxnId="{754A6344-0CE4-486C-86DF-D70CFD1E39C2}">
      <dgm:prSet/>
      <dgm:spPr/>
      <dgm:t>
        <a:bodyPr/>
        <a:lstStyle/>
        <a:p>
          <a:endParaRPr lang="es-MX"/>
        </a:p>
      </dgm:t>
    </dgm:pt>
    <dgm:pt modelId="{4D4C8312-8080-47BB-AC5A-513D18D97909}" type="sibTrans" cxnId="{754A6344-0CE4-486C-86DF-D70CFD1E39C2}">
      <dgm:prSet/>
      <dgm:spPr/>
      <dgm:t>
        <a:bodyPr/>
        <a:lstStyle/>
        <a:p>
          <a:endParaRPr lang="es-MX"/>
        </a:p>
      </dgm:t>
    </dgm:pt>
    <dgm:pt modelId="{080BAA7B-1EEF-4D7C-B05A-E5FCA98CD5F1}">
      <dgm:prSet custT="1"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Una persona ya no utiliza algún producto puede utilizar el comercio electrónico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941E8E-7EFF-4A2A-BEE2-E121D96BF58F}" type="parTrans" cxnId="{21B6E633-C8CE-4066-9E33-956C7EDA8037}">
      <dgm:prSet/>
      <dgm:spPr/>
      <dgm:t>
        <a:bodyPr/>
        <a:lstStyle/>
        <a:p>
          <a:endParaRPr lang="es-MX"/>
        </a:p>
      </dgm:t>
    </dgm:pt>
    <dgm:pt modelId="{C1D393C1-EC22-461B-8637-9898E66638D5}" type="sibTrans" cxnId="{21B6E633-C8CE-4066-9E33-956C7EDA8037}">
      <dgm:prSet/>
      <dgm:spPr/>
      <dgm:t>
        <a:bodyPr/>
        <a:lstStyle/>
        <a:p>
          <a:endParaRPr lang="es-MX"/>
        </a:p>
      </dgm:t>
    </dgm:pt>
    <dgm:pt modelId="{EA5DC6AF-AB3E-4E40-B5AE-E0D233C4773A}" type="pres">
      <dgm:prSet presAssocID="{709964A6-1C48-4FF9-A0D9-317FCA1287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FBE4C3-096F-46C2-8C9F-ABB74CE8DBF3}" type="pres">
      <dgm:prSet presAssocID="{251A2B85-2DCE-4765-B6A9-6DCC2F7F18D9}" presName="arrow" presStyleLbl="node1" presStyleIdx="0" presStyleCnt="2" custScaleX="74851" custScaleY="100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C2B677-0EB8-451C-84C5-9717DCBE400B}" type="pres">
      <dgm:prSet presAssocID="{080BAA7B-1EEF-4D7C-B05A-E5FCA98CD5F1}" presName="arrow" presStyleLbl="node1" presStyleIdx="1" presStyleCnt="2" custScaleX="78098" custScaleY="100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4A6344-0CE4-486C-86DF-D70CFD1E39C2}" srcId="{709964A6-1C48-4FF9-A0D9-317FCA128779}" destId="{251A2B85-2DCE-4765-B6A9-6DCC2F7F18D9}" srcOrd="0" destOrd="0" parTransId="{EEEEDFCA-2B14-489C-8CE6-FB663C6304C1}" sibTransId="{4D4C8312-8080-47BB-AC5A-513D18D97909}"/>
    <dgm:cxn modelId="{21B6E633-C8CE-4066-9E33-956C7EDA8037}" srcId="{709964A6-1C48-4FF9-A0D9-317FCA128779}" destId="{080BAA7B-1EEF-4D7C-B05A-E5FCA98CD5F1}" srcOrd="1" destOrd="0" parTransId="{32941E8E-7EFF-4A2A-BEE2-E121D96BF58F}" sibTransId="{C1D393C1-EC22-461B-8637-9898E66638D5}"/>
    <dgm:cxn modelId="{86AC1317-F2D8-4213-927D-338E41EDBA80}" type="presOf" srcId="{709964A6-1C48-4FF9-A0D9-317FCA128779}" destId="{EA5DC6AF-AB3E-4E40-B5AE-E0D233C4773A}" srcOrd="0" destOrd="0" presId="urn:microsoft.com/office/officeart/2005/8/layout/arrow5"/>
    <dgm:cxn modelId="{0E3CF755-B464-49AC-A7A7-AA3659C5D91C}" type="presOf" srcId="{251A2B85-2DCE-4765-B6A9-6DCC2F7F18D9}" destId="{6EFBE4C3-096F-46C2-8C9F-ABB74CE8DBF3}" srcOrd="0" destOrd="0" presId="urn:microsoft.com/office/officeart/2005/8/layout/arrow5"/>
    <dgm:cxn modelId="{084B54D3-4F8A-4835-A5DB-F4597D889939}" type="presOf" srcId="{080BAA7B-1EEF-4D7C-B05A-E5FCA98CD5F1}" destId="{2BC2B677-0EB8-451C-84C5-9717DCBE400B}" srcOrd="0" destOrd="0" presId="urn:microsoft.com/office/officeart/2005/8/layout/arrow5"/>
    <dgm:cxn modelId="{6D0E9EC1-FFC1-4C1B-A115-FEE91D2A5436}" type="presParOf" srcId="{EA5DC6AF-AB3E-4E40-B5AE-E0D233C4773A}" destId="{6EFBE4C3-096F-46C2-8C9F-ABB74CE8DBF3}" srcOrd="0" destOrd="0" presId="urn:microsoft.com/office/officeart/2005/8/layout/arrow5"/>
    <dgm:cxn modelId="{D4608031-8E8A-49C2-9A27-EAB710625A0A}" type="presParOf" srcId="{EA5DC6AF-AB3E-4E40-B5AE-E0D233C4773A}" destId="{2BC2B677-0EB8-451C-84C5-9717DCBE400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3C9B426-B484-4A0A-BB8B-C55E14AC8711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2F54E41-80A8-4B7E-9164-DFCC8AF044B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Comercio goverment to consumer (gobierno a consumidor)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7C1D2F-FF79-404B-8741-345A5068AD9E}" type="parTrans" cxnId="{6ABC9145-5E5D-484E-91CB-DA3B7180BAE4}">
      <dgm:prSet/>
      <dgm:spPr/>
      <dgm:t>
        <a:bodyPr/>
        <a:lstStyle/>
        <a:p>
          <a:endParaRPr lang="es-MX"/>
        </a:p>
      </dgm:t>
    </dgm:pt>
    <dgm:pt modelId="{D6B196BF-90F9-420D-A66E-7DDF19B1B692}" type="sibTrans" cxnId="{6ABC9145-5E5D-484E-91CB-DA3B7180BAE4}">
      <dgm:prSet/>
      <dgm:spPr/>
      <dgm:t>
        <a:bodyPr/>
        <a:lstStyle/>
        <a:p>
          <a:endParaRPr lang="es-MX"/>
        </a:p>
      </dgm:t>
    </dgm:pt>
    <dgm:pt modelId="{165C7B35-2099-44C4-91AF-8DF010F627C9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Cuando un gobierno, permite a los ciudadanos realizar  trámites online a través de un portal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F5B87-EDC0-427D-BF4E-7BDEA9347395}" type="parTrans" cxnId="{A57FBFB3-BCBF-43A4-86FF-95AAAB0B1213}">
      <dgm:prSet/>
      <dgm:spPr/>
      <dgm:t>
        <a:bodyPr/>
        <a:lstStyle/>
        <a:p>
          <a:endParaRPr lang="es-MX"/>
        </a:p>
      </dgm:t>
    </dgm:pt>
    <dgm:pt modelId="{057C68F4-6ECF-4B59-B6D2-449E6EF67A44}" type="sibTrans" cxnId="{A57FBFB3-BCBF-43A4-86FF-95AAAB0B1213}">
      <dgm:prSet/>
      <dgm:spPr/>
      <dgm:t>
        <a:bodyPr/>
        <a:lstStyle/>
        <a:p>
          <a:endParaRPr lang="es-MX"/>
        </a:p>
      </dgm:t>
    </dgm:pt>
    <dgm:pt modelId="{53350299-F981-4CBF-AC9C-7E964825F4B3}" type="pres">
      <dgm:prSet presAssocID="{B3C9B426-B484-4A0A-BB8B-C55E14AC87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6C0C648-A086-42C8-BB7A-F5B2428DA147}" type="pres">
      <dgm:prSet presAssocID="{F2F54E41-80A8-4B7E-9164-DFCC8AF044BA}" presName="parentLin" presStyleCnt="0"/>
      <dgm:spPr/>
    </dgm:pt>
    <dgm:pt modelId="{28FECAF5-734E-4787-81E7-1D76D7426537}" type="pres">
      <dgm:prSet presAssocID="{F2F54E41-80A8-4B7E-9164-DFCC8AF044BA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E714EACB-DAB6-44F0-B56D-EC1C898B4B41}" type="pres">
      <dgm:prSet presAssocID="{F2F54E41-80A8-4B7E-9164-DFCC8AF044BA}" presName="parentText" presStyleLbl="node1" presStyleIdx="0" presStyleCnt="2" custScaleY="2301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41390A-15B2-414C-9900-2581D8FD38E6}" type="pres">
      <dgm:prSet presAssocID="{F2F54E41-80A8-4B7E-9164-DFCC8AF044BA}" presName="negativeSpace" presStyleCnt="0"/>
      <dgm:spPr/>
    </dgm:pt>
    <dgm:pt modelId="{179BEB01-4974-4C4C-8535-4DA6E583ADF8}" type="pres">
      <dgm:prSet presAssocID="{F2F54E41-80A8-4B7E-9164-DFCC8AF044BA}" presName="childText" presStyleLbl="conFgAcc1" presStyleIdx="0" presStyleCnt="2">
        <dgm:presLayoutVars>
          <dgm:bulletEnabled val="1"/>
        </dgm:presLayoutVars>
      </dgm:prSet>
      <dgm:spPr/>
    </dgm:pt>
    <dgm:pt modelId="{4A42A32E-423D-40D8-8926-7271FCE60A1F}" type="pres">
      <dgm:prSet presAssocID="{D6B196BF-90F9-420D-A66E-7DDF19B1B692}" presName="spaceBetweenRectangles" presStyleCnt="0"/>
      <dgm:spPr/>
    </dgm:pt>
    <dgm:pt modelId="{FFC0251D-D39B-4521-91AB-09522E9D2E1B}" type="pres">
      <dgm:prSet presAssocID="{165C7B35-2099-44C4-91AF-8DF010F627C9}" presName="parentLin" presStyleCnt="0"/>
      <dgm:spPr/>
    </dgm:pt>
    <dgm:pt modelId="{D7B4A952-F1EE-4012-A0B6-5907DC0CE29E}" type="pres">
      <dgm:prSet presAssocID="{165C7B35-2099-44C4-91AF-8DF010F627C9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25F95390-A87D-4411-9843-C2A5F8AB4EDB}" type="pres">
      <dgm:prSet presAssocID="{165C7B35-2099-44C4-91AF-8DF010F627C9}" presName="parentText" presStyleLbl="node1" presStyleIdx="1" presStyleCnt="2" custScaleY="2489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9A8B97-0AE2-4798-B093-BA040A922B50}" type="pres">
      <dgm:prSet presAssocID="{165C7B35-2099-44C4-91AF-8DF010F627C9}" presName="negativeSpace" presStyleCnt="0"/>
      <dgm:spPr/>
    </dgm:pt>
    <dgm:pt modelId="{506B7DFB-B116-4A56-BCBB-BB536A6D45E8}" type="pres">
      <dgm:prSet presAssocID="{165C7B35-2099-44C4-91AF-8DF010F627C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EBF35BC-7D2A-4CB2-BF7A-2D7ECDF200BE}" type="presOf" srcId="{F2F54E41-80A8-4B7E-9164-DFCC8AF044BA}" destId="{E714EACB-DAB6-44F0-B56D-EC1C898B4B41}" srcOrd="1" destOrd="0" presId="urn:microsoft.com/office/officeart/2005/8/layout/list1"/>
    <dgm:cxn modelId="{F378D5C3-188A-4224-8EA1-540A18A45F3A}" type="presOf" srcId="{B3C9B426-B484-4A0A-BB8B-C55E14AC8711}" destId="{53350299-F981-4CBF-AC9C-7E964825F4B3}" srcOrd="0" destOrd="0" presId="urn:microsoft.com/office/officeart/2005/8/layout/list1"/>
    <dgm:cxn modelId="{2E04B918-A2EB-4DCC-B5EF-A0F2FE7448E2}" type="presOf" srcId="{165C7B35-2099-44C4-91AF-8DF010F627C9}" destId="{25F95390-A87D-4411-9843-C2A5F8AB4EDB}" srcOrd="1" destOrd="0" presId="urn:microsoft.com/office/officeart/2005/8/layout/list1"/>
    <dgm:cxn modelId="{45E69494-2A56-4309-8579-D4F17A238B46}" type="presOf" srcId="{F2F54E41-80A8-4B7E-9164-DFCC8AF044BA}" destId="{28FECAF5-734E-4787-81E7-1D76D7426537}" srcOrd="0" destOrd="0" presId="urn:microsoft.com/office/officeart/2005/8/layout/list1"/>
    <dgm:cxn modelId="{A57FBFB3-BCBF-43A4-86FF-95AAAB0B1213}" srcId="{B3C9B426-B484-4A0A-BB8B-C55E14AC8711}" destId="{165C7B35-2099-44C4-91AF-8DF010F627C9}" srcOrd="1" destOrd="0" parTransId="{86AF5B87-EDC0-427D-BF4E-7BDEA9347395}" sibTransId="{057C68F4-6ECF-4B59-B6D2-449E6EF67A44}"/>
    <dgm:cxn modelId="{6ABC9145-5E5D-484E-91CB-DA3B7180BAE4}" srcId="{B3C9B426-B484-4A0A-BB8B-C55E14AC8711}" destId="{F2F54E41-80A8-4B7E-9164-DFCC8AF044BA}" srcOrd="0" destOrd="0" parTransId="{FD7C1D2F-FF79-404B-8741-345A5068AD9E}" sibTransId="{D6B196BF-90F9-420D-A66E-7DDF19B1B692}"/>
    <dgm:cxn modelId="{D7C78762-AD91-4D3E-A348-0ED548CE652F}" type="presOf" srcId="{165C7B35-2099-44C4-91AF-8DF010F627C9}" destId="{D7B4A952-F1EE-4012-A0B6-5907DC0CE29E}" srcOrd="0" destOrd="0" presId="urn:microsoft.com/office/officeart/2005/8/layout/list1"/>
    <dgm:cxn modelId="{0B0B58D8-8B64-4389-9AB2-9B56D083AE58}" type="presParOf" srcId="{53350299-F981-4CBF-AC9C-7E964825F4B3}" destId="{46C0C648-A086-42C8-BB7A-F5B2428DA147}" srcOrd="0" destOrd="0" presId="urn:microsoft.com/office/officeart/2005/8/layout/list1"/>
    <dgm:cxn modelId="{04A38112-CFEB-435D-A359-4D82D650F610}" type="presParOf" srcId="{46C0C648-A086-42C8-BB7A-F5B2428DA147}" destId="{28FECAF5-734E-4787-81E7-1D76D7426537}" srcOrd="0" destOrd="0" presId="urn:microsoft.com/office/officeart/2005/8/layout/list1"/>
    <dgm:cxn modelId="{074DB2DE-A10C-4707-B2F5-03BDB66411E6}" type="presParOf" srcId="{46C0C648-A086-42C8-BB7A-F5B2428DA147}" destId="{E714EACB-DAB6-44F0-B56D-EC1C898B4B41}" srcOrd="1" destOrd="0" presId="urn:microsoft.com/office/officeart/2005/8/layout/list1"/>
    <dgm:cxn modelId="{52DED2B3-7D62-40D2-8E5E-782914F1847E}" type="presParOf" srcId="{53350299-F981-4CBF-AC9C-7E964825F4B3}" destId="{9F41390A-15B2-414C-9900-2581D8FD38E6}" srcOrd="1" destOrd="0" presId="urn:microsoft.com/office/officeart/2005/8/layout/list1"/>
    <dgm:cxn modelId="{36B94D9C-F285-462A-87A9-2C9B1F59BBBD}" type="presParOf" srcId="{53350299-F981-4CBF-AC9C-7E964825F4B3}" destId="{179BEB01-4974-4C4C-8535-4DA6E583ADF8}" srcOrd="2" destOrd="0" presId="urn:microsoft.com/office/officeart/2005/8/layout/list1"/>
    <dgm:cxn modelId="{056419D4-21CE-40D8-BBB9-54F342A4DCD8}" type="presParOf" srcId="{53350299-F981-4CBF-AC9C-7E964825F4B3}" destId="{4A42A32E-423D-40D8-8926-7271FCE60A1F}" srcOrd="3" destOrd="0" presId="urn:microsoft.com/office/officeart/2005/8/layout/list1"/>
    <dgm:cxn modelId="{57C73A2C-7D8B-4A33-8F9D-3755F507C414}" type="presParOf" srcId="{53350299-F981-4CBF-AC9C-7E964825F4B3}" destId="{FFC0251D-D39B-4521-91AB-09522E9D2E1B}" srcOrd="4" destOrd="0" presId="urn:microsoft.com/office/officeart/2005/8/layout/list1"/>
    <dgm:cxn modelId="{A5D79A70-6D3C-44AD-A996-64AE8C219780}" type="presParOf" srcId="{FFC0251D-D39B-4521-91AB-09522E9D2E1B}" destId="{D7B4A952-F1EE-4012-A0B6-5907DC0CE29E}" srcOrd="0" destOrd="0" presId="urn:microsoft.com/office/officeart/2005/8/layout/list1"/>
    <dgm:cxn modelId="{4EFAB783-D4E4-4270-9187-F88B11A425D5}" type="presParOf" srcId="{FFC0251D-D39B-4521-91AB-09522E9D2E1B}" destId="{25F95390-A87D-4411-9843-C2A5F8AB4EDB}" srcOrd="1" destOrd="0" presId="urn:microsoft.com/office/officeart/2005/8/layout/list1"/>
    <dgm:cxn modelId="{EBFB66EB-398E-4A60-A730-C771CA4F859F}" type="presParOf" srcId="{53350299-F981-4CBF-AC9C-7E964825F4B3}" destId="{389A8B97-0AE2-4798-B093-BA040A922B50}" srcOrd="5" destOrd="0" presId="urn:microsoft.com/office/officeart/2005/8/layout/list1"/>
    <dgm:cxn modelId="{445F8EEE-8DE0-4511-9B44-3567B405B1AE}" type="presParOf" srcId="{53350299-F981-4CBF-AC9C-7E964825F4B3}" destId="{506B7DFB-B116-4A56-BCBB-BB536A6D45E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80D5C4-02E2-454B-A3D6-272A4AA366B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8F6A43-59F9-4459-8383-649E4DFB029A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creación de </a:t>
          </a:r>
          <a:r>
            <a:rPr lang="es-MX" sz="24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world wide web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y los navegadores de la web, el internet se transformó, de una herramienta de comunicación, a una tecnología revolucionaria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391A91-5395-4E97-B2F7-73CD11194CA3}" type="parTrans" cxnId="{95F1179D-5B72-4D77-8461-15CB2E17B350}">
      <dgm:prSet/>
      <dgm:spPr/>
      <dgm:t>
        <a:bodyPr/>
        <a:lstStyle/>
        <a:p>
          <a:endParaRPr lang="es-MX"/>
        </a:p>
      </dgm:t>
    </dgm:pt>
    <dgm:pt modelId="{2B8ED4C6-FD1D-4B1F-B2A3-BDF2F8FD5824}" type="sibTrans" cxnId="{95F1179D-5B72-4D77-8461-15CB2E17B350}">
      <dgm:prSet/>
      <dgm:spPr/>
      <dgm:t>
        <a:bodyPr/>
        <a:lstStyle/>
        <a:p>
          <a:endParaRPr lang="es-MX"/>
        </a:p>
      </dgm:t>
    </dgm:pt>
    <dgm:pt modelId="{546154EB-BA37-4618-A559-083AFE0B4C6B}" type="pres">
      <dgm:prSet presAssocID="{A680D5C4-02E2-454B-A3D6-272A4AA366B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D91177-DEA9-42B8-8084-FEEA764B66CC}" type="pres">
      <dgm:prSet presAssocID="{AD8F6A43-59F9-4459-8383-649E4DFB029A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CD6346E3-57C1-4B0A-9FAB-14851802B79C}" type="presOf" srcId="{AD8F6A43-59F9-4459-8383-649E4DFB029A}" destId="{44D91177-DEA9-42B8-8084-FEEA764B66CC}" srcOrd="0" destOrd="0" presId="urn:microsoft.com/office/officeart/2005/8/layout/venn1"/>
    <dgm:cxn modelId="{95F1179D-5B72-4D77-8461-15CB2E17B350}" srcId="{A680D5C4-02E2-454B-A3D6-272A4AA366BB}" destId="{AD8F6A43-59F9-4459-8383-649E4DFB029A}" srcOrd="0" destOrd="0" parTransId="{D4391A91-5395-4E97-B2F7-73CD11194CA3}" sibTransId="{2B8ED4C6-FD1D-4B1F-B2A3-BDF2F8FD5824}"/>
    <dgm:cxn modelId="{71DDBA01-EA0B-4C46-B8F3-BB356D176F30}" type="presOf" srcId="{A680D5C4-02E2-454B-A3D6-272A4AA366BB}" destId="{546154EB-BA37-4618-A559-083AFE0B4C6B}" srcOrd="0" destOrd="0" presId="urn:microsoft.com/office/officeart/2005/8/layout/venn1"/>
    <dgm:cxn modelId="{5B20213A-FFA9-4142-8363-444B7FBF6A14}" type="presParOf" srcId="{546154EB-BA37-4618-A559-083AFE0B4C6B}" destId="{44D91177-DEA9-42B8-8084-FEEA764B66C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2B46F6C-A0F6-4B74-944B-7681FFE73882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DD4A156-E686-458C-BA1C-7BE1BF504F46}">
      <dgm:prSet phldrT="[Texto]" custT="1"/>
      <dgm:spPr>
        <a:solidFill>
          <a:schemeClr val="accent2">
            <a:lumMod val="40000"/>
            <a:lumOff val="60000"/>
            <a:alpha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Contribuyen en mayor grado que las grandes organizaciones </a:t>
          </a:r>
          <a:endParaRPr lang="es-MX" sz="2400" dirty="0"/>
        </a:p>
      </dgm:t>
    </dgm:pt>
    <dgm:pt modelId="{90482783-E160-4D08-91AA-B79588F4CF70}" type="parTrans" cxnId="{88895372-84C5-4A00-B319-DC294E0A4FF3}">
      <dgm:prSet/>
      <dgm:spPr/>
      <dgm:t>
        <a:bodyPr/>
        <a:lstStyle/>
        <a:p>
          <a:endParaRPr lang="es-MX"/>
        </a:p>
      </dgm:t>
    </dgm:pt>
    <dgm:pt modelId="{B5C9DCD2-1CA3-4A2F-B2F8-16846260828C}" type="sibTrans" cxnId="{88895372-84C5-4A00-B319-DC294E0A4FF3}">
      <dgm:prSet/>
      <dgm:spPr/>
      <dgm:t>
        <a:bodyPr/>
        <a:lstStyle/>
        <a:p>
          <a:endParaRPr lang="es-MX"/>
        </a:p>
      </dgm:t>
    </dgm:pt>
    <dgm:pt modelId="{A8C41B9F-3B95-42AD-8E8E-CD96ACD7DB8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ea typeface="Calibri" panose="020F0502020204030204" pitchFamily="34" charset="0"/>
            </a:rPr>
            <a:t>se espera que cada vez más emprendedores  compren por internet </a:t>
          </a:r>
          <a:endParaRPr lang="es-MX" sz="2400" dirty="0"/>
        </a:p>
      </dgm:t>
    </dgm:pt>
    <dgm:pt modelId="{67E84247-2683-43BB-8601-8B8C0B3FD497}" type="parTrans" cxnId="{EF512040-1CD5-4E70-BD42-D123C3567ABB}">
      <dgm:prSet/>
      <dgm:spPr/>
      <dgm:t>
        <a:bodyPr/>
        <a:lstStyle/>
        <a:p>
          <a:endParaRPr lang="es-MX"/>
        </a:p>
      </dgm:t>
    </dgm:pt>
    <dgm:pt modelId="{F423E2C4-6CD6-46AB-987F-AECB045C0E40}" type="sibTrans" cxnId="{EF512040-1CD5-4E70-BD42-D123C3567ABB}">
      <dgm:prSet/>
      <dgm:spPr/>
      <dgm:t>
        <a:bodyPr/>
        <a:lstStyle/>
        <a:p>
          <a:endParaRPr lang="es-MX"/>
        </a:p>
      </dgm:t>
    </dgm:pt>
    <dgm:pt modelId="{F7AA7C00-CF12-4D2F-AF22-35114259ECA3}" type="pres">
      <dgm:prSet presAssocID="{F2B46F6C-A0F6-4B74-944B-7681FFE738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01269EE-F2F4-4098-86C9-2152848F118B}" type="pres">
      <dgm:prSet presAssocID="{DDD4A156-E686-458C-BA1C-7BE1BF504F46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A701EC-C1A0-4CCD-A67D-E9EE2240EC97}" type="pres">
      <dgm:prSet presAssocID="{B5C9DCD2-1CA3-4A2F-B2F8-16846260828C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E4F5B4A-3572-43FC-9224-FB59027BB413}" type="pres">
      <dgm:prSet presAssocID="{A8C41B9F-3B95-42AD-8E8E-CD96ACD7DB82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143513-37A3-44CE-A1C0-FA27123D5111}" type="presOf" srcId="{A8C41B9F-3B95-42AD-8E8E-CD96ACD7DB82}" destId="{4E4F5B4A-3572-43FC-9224-FB59027BB413}" srcOrd="0" destOrd="0" presId="urn:microsoft.com/office/officeart/2005/8/layout/venn3"/>
    <dgm:cxn modelId="{75972689-47C5-43C5-9466-366694B50023}" type="presOf" srcId="{DDD4A156-E686-458C-BA1C-7BE1BF504F46}" destId="{901269EE-F2F4-4098-86C9-2152848F118B}" srcOrd="0" destOrd="0" presId="urn:microsoft.com/office/officeart/2005/8/layout/venn3"/>
    <dgm:cxn modelId="{88895372-84C5-4A00-B319-DC294E0A4FF3}" srcId="{F2B46F6C-A0F6-4B74-944B-7681FFE73882}" destId="{DDD4A156-E686-458C-BA1C-7BE1BF504F46}" srcOrd="0" destOrd="0" parTransId="{90482783-E160-4D08-91AA-B79588F4CF70}" sibTransId="{B5C9DCD2-1CA3-4A2F-B2F8-16846260828C}"/>
    <dgm:cxn modelId="{EF512040-1CD5-4E70-BD42-D123C3567ABB}" srcId="{F2B46F6C-A0F6-4B74-944B-7681FFE73882}" destId="{A8C41B9F-3B95-42AD-8E8E-CD96ACD7DB82}" srcOrd="1" destOrd="0" parTransId="{67E84247-2683-43BB-8601-8B8C0B3FD497}" sibTransId="{F423E2C4-6CD6-46AB-987F-AECB045C0E40}"/>
    <dgm:cxn modelId="{666C6234-977D-4E1E-9229-0297D525122F}" type="presOf" srcId="{F2B46F6C-A0F6-4B74-944B-7681FFE73882}" destId="{F7AA7C00-CF12-4D2F-AF22-35114259ECA3}" srcOrd="0" destOrd="0" presId="urn:microsoft.com/office/officeart/2005/8/layout/venn3"/>
    <dgm:cxn modelId="{FD096FB7-F47B-4F63-B103-4B6C074CE7BC}" type="presParOf" srcId="{F7AA7C00-CF12-4D2F-AF22-35114259ECA3}" destId="{901269EE-F2F4-4098-86C9-2152848F118B}" srcOrd="0" destOrd="0" presId="urn:microsoft.com/office/officeart/2005/8/layout/venn3"/>
    <dgm:cxn modelId="{1B555E3A-8F7B-438C-BF24-6F5CC129A950}" type="presParOf" srcId="{F7AA7C00-CF12-4D2F-AF22-35114259ECA3}" destId="{24A701EC-C1A0-4CCD-A67D-E9EE2240EC97}" srcOrd="1" destOrd="0" presId="urn:microsoft.com/office/officeart/2005/8/layout/venn3"/>
    <dgm:cxn modelId="{0A15656B-7761-4B79-BC26-CEB8160DBA6D}" type="presParOf" srcId="{F7AA7C00-CF12-4D2F-AF22-35114259ECA3}" destId="{4E4F5B4A-3572-43FC-9224-FB59027BB413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1D34197-482E-48EA-9309-C519419123C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31249973-867F-4716-B1B5-80C4068FE37B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Entorno del marcketing </a:t>
          </a:r>
          <a:endParaRPr lang="es-MX" sz="3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3DBD08-E8DF-40CC-AB56-1CFA786CBE16}" type="parTrans" cxnId="{C8090BC2-649E-4C1D-AF17-714000EE4FC6}">
      <dgm:prSet/>
      <dgm:spPr/>
      <dgm:t>
        <a:bodyPr/>
        <a:lstStyle/>
        <a:p>
          <a:endParaRPr lang="es-MX"/>
        </a:p>
      </dgm:t>
    </dgm:pt>
    <dgm:pt modelId="{62CE4EE7-0670-437B-AE41-31834F124A52}" type="sibTrans" cxnId="{C8090BC2-649E-4C1D-AF17-714000EE4FC6}">
      <dgm:prSet/>
      <dgm:spPr/>
      <dgm:t>
        <a:bodyPr/>
        <a:lstStyle/>
        <a:p>
          <a:endParaRPr lang="es-MX"/>
        </a:p>
      </dgm:t>
    </dgm:pt>
    <dgm:pt modelId="{199E3669-6C84-4433-8AB2-50C000844D17}" type="asst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Clases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9E7B3E-9895-498A-B630-70B6139C492B}" type="parTrans" cxnId="{6C640317-C984-4334-A676-BD80EA94933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B69E684-7BA4-4D95-ACAE-220F138741CA}" type="sibTrans" cxnId="{6C640317-C984-4334-A676-BD80EA949337}">
      <dgm:prSet/>
      <dgm:spPr/>
      <dgm:t>
        <a:bodyPr/>
        <a:lstStyle/>
        <a:p>
          <a:endParaRPr lang="es-MX"/>
        </a:p>
      </dgm:t>
    </dgm:pt>
    <dgm:pt modelId="{3A0A11C1-33E7-4F41-BE6E-F1FCD61FEA07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Macro entorno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84D808-085D-4090-BB5F-155C0154D3AF}" type="parTrans" cxnId="{DE84BFCC-700C-4F10-86BB-AFB9E84D52A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D00D2F5-DF6E-4936-A1B1-B31E4185FC4C}" type="sibTrans" cxnId="{DE84BFCC-700C-4F10-86BB-AFB9E84D52A3}">
      <dgm:prSet/>
      <dgm:spPr/>
      <dgm:t>
        <a:bodyPr/>
        <a:lstStyle/>
        <a:p>
          <a:endParaRPr lang="es-MX"/>
        </a:p>
      </dgm:t>
    </dgm:pt>
    <dgm:pt modelId="{1B3C7FD2-1CD9-47E1-89AF-34B6962017F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Micro entorno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79C61E-2C51-4F91-92BB-8CD236FD9FE5}" type="parTrans" cxnId="{A3228DC7-1FAC-4188-ADD9-43967DCC69B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74D6911-5222-43FF-A36F-2FB19697B260}" type="sibTrans" cxnId="{A3228DC7-1FAC-4188-ADD9-43967DCC69B5}">
      <dgm:prSet/>
      <dgm:spPr/>
      <dgm:t>
        <a:bodyPr/>
        <a:lstStyle/>
        <a:p>
          <a:endParaRPr lang="es-MX"/>
        </a:p>
      </dgm:t>
    </dgm:pt>
    <dgm:pt modelId="{8E0052E8-9E3B-4C1C-95C8-6E4F0EC5AE7D}" type="pres">
      <dgm:prSet presAssocID="{F1D34197-482E-48EA-9309-C519419123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4CBAB9A-AA1D-43D8-A4DA-907569A15F1D}" type="pres">
      <dgm:prSet presAssocID="{31249973-867F-4716-B1B5-80C4068FE37B}" presName="hierRoot1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91F8663-55EA-42DD-89A5-8AFC84C66A59}" type="pres">
      <dgm:prSet presAssocID="{31249973-867F-4716-B1B5-80C4068FE37B}" presName="rootComposit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D932123-C3F2-4A3E-9691-6C4F621B732F}" type="pres">
      <dgm:prSet presAssocID="{31249973-867F-4716-B1B5-80C4068FE37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29F3A2A-759C-4994-ADED-260BCE930A44}" type="pres">
      <dgm:prSet presAssocID="{31249973-867F-4716-B1B5-80C4068FE37B}" presName="rootConnector1" presStyleLbl="node1" presStyleIdx="0" presStyleCnt="0"/>
      <dgm:spPr/>
      <dgm:t>
        <a:bodyPr/>
        <a:lstStyle/>
        <a:p>
          <a:endParaRPr lang="es-MX"/>
        </a:p>
      </dgm:t>
    </dgm:pt>
    <dgm:pt modelId="{2E52F9D1-0A01-45D8-973C-4AB6396C1FC1}" type="pres">
      <dgm:prSet presAssocID="{31249973-867F-4716-B1B5-80C4068FE37B}" presName="hierChild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A55578D-AC43-47F3-980D-FC331CF5BEFF}" type="pres">
      <dgm:prSet presAssocID="{B984D808-085D-4090-BB5F-155C0154D3AF}" presName="Name37" presStyleLbl="parChTrans1D2" presStyleIdx="0" presStyleCnt="3"/>
      <dgm:spPr/>
      <dgm:t>
        <a:bodyPr/>
        <a:lstStyle/>
        <a:p>
          <a:endParaRPr lang="es-MX"/>
        </a:p>
      </dgm:t>
    </dgm:pt>
    <dgm:pt modelId="{5134F99C-7EC1-49B1-90B5-AB1D7B82D9EE}" type="pres">
      <dgm:prSet presAssocID="{3A0A11C1-33E7-4F41-BE6E-F1FCD61FEA07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10121E9-3FB8-4742-AE9D-BAB064563093}" type="pres">
      <dgm:prSet presAssocID="{3A0A11C1-33E7-4F41-BE6E-F1FCD61FEA07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785EFCB-66FC-41AA-89D8-26D04372CAA8}" type="pres">
      <dgm:prSet presAssocID="{3A0A11C1-33E7-4F41-BE6E-F1FCD61FEA0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6BC6B24-9087-4A6F-96FE-7A47EF01B0DB}" type="pres">
      <dgm:prSet presAssocID="{3A0A11C1-33E7-4F41-BE6E-F1FCD61FEA07}" presName="rootConnector" presStyleLbl="node2" presStyleIdx="0" presStyleCnt="2"/>
      <dgm:spPr/>
      <dgm:t>
        <a:bodyPr/>
        <a:lstStyle/>
        <a:p>
          <a:endParaRPr lang="es-MX"/>
        </a:p>
      </dgm:t>
    </dgm:pt>
    <dgm:pt modelId="{AE4ECC03-6AEF-4049-BF2F-FE60261F7315}" type="pres">
      <dgm:prSet presAssocID="{3A0A11C1-33E7-4F41-BE6E-F1FCD61FEA07}" presName="hierChild4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1CA728D-A36D-434A-9BE4-3D53E2711706}" type="pres">
      <dgm:prSet presAssocID="{3A0A11C1-33E7-4F41-BE6E-F1FCD61FEA07}" presName="hierChild5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9A9FEAB-4153-4466-A3D5-63343041C9A0}" type="pres">
      <dgm:prSet presAssocID="{C179C61E-2C51-4F91-92BB-8CD236FD9FE5}" presName="Name37" presStyleLbl="parChTrans1D2" presStyleIdx="1" presStyleCnt="3"/>
      <dgm:spPr/>
      <dgm:t>
        <a:bodyPr/>
        <a:lstStyle/>
        <a:p>
          <a:endParaRPr lang="es-MX"/>
        </a:p>
      </dgm:t>
    </dgm:pt>
    <dgm:pt modelId="{A7A479D3-6CCE-4100-BC37-9B679E011302}" type="pres">
      <dgm:prSet presAssocID="{1B3C7FD2-1CD9-47E1-89AF-34B6962017F8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060A90D-D09E-458C-92C0-6099A0B7305E}" type="pres">
      <dgm:prSet presAssocID="{1B3C7FD2-1CD9-47E1-89AF-34B6962017F8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23DFEDF-1AC3-4F96-9950-7489DCC0C74B}" type="pres">
      <dgm:prSet presAssocID="{1B3C7FD2-1CD9-47E1-89AF-34B6962017F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E7D88BF-0196-4D5A-BEC6-86E324DE43CC}" type="pres">
      <dgm:prSet presAssocID="{1B3C7FD2-1CD9-47E1-89AF-34B6962017F8}" presName="rootConnector" presStyleLbl="node2" presStyleIdx="1" presStyleCnt="2"/>
      <dgm:spPr/>
      <dgm:t>
        <a:bodyPr/>
        <a:lstStyle/>
        <a:p>
          <a:endParaRPr lang="es-MX"/>
        </a:p>
      </dgm:t>
    </dgm:pt>
    <dgm:pt modelId="{BC871C06-A7F9-4D28-9625-50121D2890B4}" type="pres">
      <dgm:prSet presAssocID="{1B3C7FD2-1CD9-47E1-89AF-34B6962017F8}" presName="hierChild4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8D4FD86-EC01-44B7-A595-5CA7B86B2EF3}" type="pres">
      <dgm:prSet presAssocID="{1B3C7FD2-1CD9-47E1-89AF-34B6962017F8}" presName="hierChild5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86FDAE2-F670-4664-95D3-E4A4D417092F}" type="pres">
      <dgm:prSet presAssocID="{31249973-867F-4716-B1B5-80C4068FE37B}" presName="hierChild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F73271F-35AF-4418-8CCF-706F7D7B6628}" type="pres">
      <dgm:prSet presAssocID="{279E7B3E-9895-498A-B630-70B6139C492B}" presName="Name111" presStyleLbl="parChTrans1D2" presStyleIdx="2" presStyleCnt="3"/>
      <dgm:spPr/>
      <dgm:t>
        <a:bodyPr/>
        <a:lstStyle/>
        <a:p>
          <a:endParaRPr lang="es-MX"/>
        </a:p>
      </dgm:t>
    </dgm:pt>
    <dgm:pt modelId="{5DAD134E-1D26-40D4-9941-59636E3573D3}" type="pres">
      <dgm:prSet presAssocID="{199E3669-6C84-4433-8AB2-50C000844D17}" presName="hierRoot3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05B6C45-61F0-41A8-986D-B8CEECBDEA33}" type="pres">
      <dgm:prSet presAssocID="{199E3669-6C84-4433-8AB2-50C000844D17}" presName="rootComposite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E73064D-2F7C-44A6-9E71-DE3E0EC850B7}" type="pres">
      <dgm:prSet presAssocID="{199E3669-6C84-4433-8AB2-50C000844D17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BC4BE04-2F69-449D-B688-E108FEF5D387}" type="pres">
      <dgm:prSet presAssocID="{199E3669-6C84-4433-8AB2-50C000844D17}" presName="rootConnector3" presStyleLbl="asst1" presStyleIdx="0" presStyleCnt="1"/>
      <dgm:spPr/>
      <dgm:t>
        <a:bodyPr/>
        <a:lstStyle/>
        <a:p>
          <a:endParaRPr lang="es-MX"/>
        </a:p>
      </dgm:t>
    </dgm:pt>
    <dgm:pt modelId="{BA3FD0FD-DCB3-42B2-A9BF-3C052D9EE480}" type="pres">
      <dgm:prSet presAssocID="{199E3669-6C84-4433-8AB2-50C000844D17}" presName="hierChild6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D2C6C61-BDE4-41AD-A497-3A488DCE55FB}" type="pres">
      <dgm:prSet presAssocID="{199E3669-6C84-4433-8AB2-50C000844D17}" presName="hierChild7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</dgm:ptLst>
  <dgm:cxnLst>
    <dgm:cxn modelId="{306DA130-4FE2-4CEF-A89B-2BD9E11CE483}" type="presOf" srcId="{3A0A11C1-33E7-4F41-BE6E-F1FCD61FEA07}" destId="{6785EFCB-66FC-41AA-89D8-26D04372CAA8}" srcOrd="0" destOrd="0" presId="urn:microsoft.com/office/officeart/2005/8/layout/orgChart1"/>
    <dgm:cxn modelId="{BFABC06E-BA0D-483F-AB36-45C4D4F337AA}" type="presOf" srcId="{199E3669-6C84-4433-8AB2-50C000844D17}" destId="{7BC4BE04-2F69-449D-B688-E108FEF5D387}" srcOrd="1" destOrd="0" presId="urn:microsoft.com/office/officeart/2005/8/layout/orgChart1"/>
    <dgm:cxn modelId="{71D085F6-9E23-49DE-A631-A7A95CE90CBD}" type="presOf" srcId="{31249973-867F-4716-B1B5-80C4068FE37B}" destId="{8D932123-C3F2-4A3E-9691-6C4F621B732F}" srcOrd="0" destOrd="0" presId="urn:microsoft.com/office/officeart/2005/8/layout/orgChart1"/>
    <dgm:cxn modelId="{C8090BC2-649E-4C1D-AF17-714000EE4FC6}" srcId="{F1D34197-482E-48EA-9309-C519419123C7}" destId="{31249973-867F-4716-B1B5-80C4068FE37B}" srcOrd="0" destOrd="0" parTransId="{A63DBD08-E8DF-40CC-AB56-1CFA786CBE16}" sibTransId="{62CE4EE7-0670-437B-AE41-31834F124A52}"/>
    <dgm:cxn modelId="{EC14D6D4-D2D6-4948-B91A-4EEAA0E720B7}" type="presOf" srcId="{279E7B3E-9895-498A-B630-70B6139C492B}" destId="{5F73271F-35AF-4418-8CCF-706F7D7B6628}" srcOrd="0" destOrd="0" presId="urn:microsoft.com/office/officeart/2005/8/layout/orgChart1"/>
    <dgm:cxn modelId="{5AE2A86A-893F-42F8-B29A-C6D6E81C390E}" type="presOf" srcId="{1B3C7FD2-1CD9-47E1-89AF-34B6962017F8}" destId="{BE7D88BF-0196-4D5A-BEC6-86E324DE43CC}" srcOrd="1" destOrd="0" presId="urn:microsoft.com/office/officeart/2005/8/layout/orgChart1"/>
    <dgm:cxn modelId="{48B79833-84D2-4FEE-8339-1B1A4BFE2CAD}" type="presOf" srcId="{31249973-867F-4716-B1B5-80C4068FE37B}" destId="{C29F3A2A-759C-4994-ADED-260BCE930A44}" srcOrd="1" destOrd="0" presId="urn:microsoft.com/office/officeart/2005/8/layout/orgChart1"/>
    <dgm:cxn modelId="{0DBA62B6-29B4-45D7-B3BF-E7A0E1E5A681}" type="presOf" srcId="{1B3C7FD2-1CD9-47E1-89AF-34B6962017F8}" destId="{123DFEDF-1AC3-4F96-9950-7489DCC0C74B}" srcOrd="0" destOrd="0" presId="urn:microsoft.com/office/officeart/2005/8/layout/orgChart1"/>
    <dgm:cxn modelId="{DE84BFCC-700C-4F10-86BB-AFB9E84D52A3}" srcId="{31249973-867F-4716-B1B5-80C4068FE37B}" destId="{3A0A11C1-33E7-4F41-BE6E-F1FCD61FEA07}" srcOrd="1" destOrd="0" parTransId="{B984D808-085D-4090-BB5F-155C0154D3AF}" sibTransId="{6D00D2F5-DF6E-4936-A1B1-B31E4185FC4C}"/>
    <dgm:cxn modelId="{CEA56316-3892-434B-96BD-A887DEDC951C}" type="presOf" srcId="{199E3669-6C84-4433-8AB2-50C000844D17}" destId="{3E73064D-2F7C-44A6-9E71-DE3E0EC850B7}" srcOrd="0" destOrd="0" presId="urn:microsoft.com/office/officeart/2005/8/layout/orgChart1"/>
    <dgm:cxn modelId="{6C640317-C984-4334-A676-BD80EA949337}" srcId="{31249973-867F-4716-B1B5-80C4068FE37B}" destId="{199E3669-6C84-4433-8AB2-50C000844D17}" srcOrd="0" destOrd="0" parTransId="{279E7B3E-9895-498A-B630-70B6139C492B}" sibTransId="{FB69E684-7BA4-4D95-ACAE-220F138741CA}"/>
    <dgm:cxn modelId="{60181CE9-D00C-4FDB-B4E5-30DC10F48812}" type="presOf" srcId="{C179C61E-2C51-4F91-92BB-8CD236FD9FE5}" destId="{E9A9FEAB-4153-4466-A3D5-63343041C9A0}" srcOrd="0" destOrd="0" presId="urn:microsoft.com/office/officeart/2005/8/layout/orgChart1"/>
    <dgm:cxn modelId="{73F50B7B-FBE4-4E50-9667-91DC7AFF4245}" type="presOf" srcId="{3A0A11C1-33E7-4F41-BE6E-F1FCD61FEA07}" destId="{46BC6B24-9087-4A6F-96FE-7A47EF01B0DB}" srcOrd="1" destOrd="0" presId="urn:microsoft.com/office/officeart/2005/8/layout/orgChart1"/>
    <dgm:cxn modelId="{C02505EA-F430-4291-B79D-72239581CD21}" type="presOf" srcId="{B984D808-085D-4090-BB5F-155C0154D3AF}" destId="{6A55578D-AC43-47F3-980D-FC331CF5BEFF}" srcOrd="0" destOrd="0" presId="urn:microsoft.com/office/officeart/2005/8/layout/orgChart1"/>
    <dgm:cxn modelId="{A3228DC7-1FAC-4188-ADD9-43967DCC69B5}" srcId="{31249973-867F-4716-B1B5-80C4068FE37B}" destId="{1B3C7FD2-1CD9-47E1-89AF-34B6962017F8}" srcOrd="2" destOrd="0" parTransId="{C179C61E-2C51-4F91-92BB-8CD236FD9FE5}" sibTransId="{374D6911-5222-43FF-A36F-2FB19697B260}"/>
    <dgm:cxn modelId="{3115C9E6-6C48-4B86-A1C9-9C2F971D8AE4}" type="presOf" srcId="{F1D34197-482E-48EA-9309-C519419123C7}" destId="{8E0052E8-9E3B-4C1C-95C8-6E4F0EC5AE7D}" srcOrd="0" destOrd="0" presId="urn:microsoft.com/office/officeart/2005/8/layout/orgChart1"/>
    <dgm:cxn modelId="{33AC6A58-EB0E-469F-8CC6-D097024A020C}" type="presParOf" srcId="{8E0052E8-9E3B-4C1C-95C8-6E4F0EC5AE7D}" destId="{44CBAB9A-AA1D-43D8-A4DA-907569A15F1D}" srcOrd="0" destOrd="0" presId="urn:microsoft.com/office/officeart/2005/8/layout/orgChart1"/>
    <dgm:cxn modelId="{96A4879A-59D7-4DA5-B8B9-B2B38F2E626B}" type="presParOf" srcId="{44CBAB9A-AA1D-43D8-A4DA-907569A15F1D}" destId="{891F8663-55EA-42DD-89A5-8AFC84C66A59}" srcOrd="0" destOrd="0" presId="urn:microsoft.com/office/officeart/2005/8/layout/orgChart1"/>
    <dgm:cxn modelId="{F2D141A2-6059-494B-B3DF-809331B4867E}" type="presParOf" srcId="{891F8663-55EA-42DD-89A5-8AFC84C66A59}" destId="{8D932123-C3F2-4A3E-9691-6C4F621B732F}" srcOrd="0" destOrd="0" presId="urn:microsoft.com/office/officeart/2005/8/layout/orgChart1"/>
    <dgm:cxn modelId="{D17001A2-BACE-4D0B-A768-73B8E0B8453A}" type="presParOf" srcId="{891F8663-55EA-42DD-89A5-8AFC84C66A59}" destId="{C29F3A2A-759C-4994-ADED-260BCE930A44}" srcOrd="1" destOrd="0" presId="urn:microsoft.com/office/officeart/2005/8/layout/orgChart1"/>
    <dgm:cxn modelId="{84458142-EC31-486C-9C3F-01A7E6AF8029}" type="presParOf" srcId="{44CBAB9A-AA1D-43D8-A4DA-907569A15F1D}" destId="{2E52F9D1-0A01-45D8-973C-4AB6396C1FC1}" srcOrd="1" destOrd="0" presId="urn:microsoft.com/office/officeart/2005/8/layout/orgChart1"/>
    <dgm:cxn modelId="{2CBDD29C-69E7-4333-95C2-165C28C26E87}" type="presParOf" srcId="{2E52F9D1-0A01-45D8-973C-4AB6396C1FC1}" destId="{6A55578D-AC43-47F3-980D-FC331CF5BEFF}" srcOrd="0" destOrd="0" presId="urn:microsoft.com/office/officeart/2005/8/layout/orgChart1"/>
    <dgm:cxn modelId="{065717BC-C607-4B74-956F-497C5A7DCAD3}" type="presParOf" srcId="{2E52F9D1-0A01-45D8-973C-4AB6396C1FC1}" destId="{5134F99C-7EC1-49B1-90B5-AB1D7B82D9EE}" srcOrd="1" destOrd="0" presId="urn:microsoft.com/office/officeart/2005/8/layout/orgChart1"/>
    <dgm:cxn modelId="{A247B022-3E11-4F2B-87CA-B04359647173}" type="presParOf" srcId="{5134F99C-7EC1-49B1-90B5-AB1D7B82D9EE}" destId="{C10121E9-3FB8-4742-AE9D-BAB064563093}" srcOrd="0" destOrd="0" presId="urn:microsoft.com/office/officeart/2005/8/layout/orgChart1"/>
    <dgm:cxn modelId="{18B3A051-2577-414F-A5B8-4EF206DC16D6}" type="presParOf" srcId="{C10121E9-3FB8-4742-AE9D-BAB064563093}" destId="{6785EFCB-66FC-41AA-89D8-26D04372CAA8}" srcOrd="0" destOrd="0" presId="urn:microsoft.com/office/officeart/2005/8/layout/orgChart1"/>
    <dgm:cxn modelId="{3600C5C6-6C26-4EDC-B03B-9FAD3022A43A}" type="presParOf" srcId="{C10121E9-3FB8-4742-AE9D-BAB064563093}" destId="{46BC6B24-9087-4A6F-96FE-7A47EF01B0DB}" srcOrd="1" destOrd="0" presId="urn:microsoft.com/office/officeart/2005/8/layout/orgChart1"/>
    <dgm:cxn modelId="{EC468524-DCC4-4F72-9A98-B56FFAC89A2C}" type="presParOf" srcId="{5134F99C-7EC1-49B1-90B5-AB1D7B82D9EE}" destId="{AE4ECC03-6AEF-4049-BF2F-FE60261F7315}" srcOrd="1" destOrd="0" presId="urn:microsoft.com/office/officeart/2005/8/layout/orgChart1"/>
    <dgm:cxn modelId="{B464297E-7468-45BE-9FA5-16993ABACF13}" type="presParOf" srcId="{5134F99C-7EC1-49B1-90B5-AB1D7B82D9EE}" destId="{E1CA728D-A36D-434A-9BE4-3D53E2711706}" srcOrd="2" destOrd="0" presId="urn:microsoft.com/office/officeart/2005/8/layout/orgChart1"/>
    <dgm:cxn modelId="{6B741E67-43BC-488D-8587-7E2C1C9850B2}" type="presParOf" srcId="{2E52F9D1-0A01-45D8-973C-4AB6396C1FC1}" destId="{E9A9FEAB-4153-4466-A3D5-63343041C9A0}" srcOrd="2" destOrd="0" presId="urn:microsoft.com/office/officeart/2005/8/layout/orgChart1"/>
    <dgm:cxn modelId="{F9F07DAB-FE57-4BFF-9235-073789C11899}" type="presParOf" srcId="{2E52F9D1-0A01-45D8-973C-4AB6396C1FC1}" destId="{A7A479D3-6CCE-4100-BC37-9B679E011302}" srcOrd="3" destOrd="0" presId="urn:microsoft.com/office/officeart/2005/8/layout/orgChart1"/>
    <dgm:cxn modelId="{35CA44F4-26B4-4EB2-83AD-919A0258290E}" type="presParOf" srcId="{A7A479D3-6CCE-4100-BC37-9B679E011302}" destId="{F060A90D-D09E-458C-92C0-6099A0B7305E}" srcOrd="0" destOrd="0" presId="urn:microsoft.com/office/officeart/2005/8/layout/orgChart1"/>
    <dgm:cxn modelId="{4216FFDE-0DEC-41A6-97DD-12C939E1BFF1}" type="presParOf" srcId="{F060A90D-D09E-458C-92C0-6099A0B7305E}" destId="{123DFEDF-1AC3-4F96-9950-7489DCC0C74B}" srcOrd="0" destOrd="0" presId="urn:microsoft.com/office/officeart/2005/8/layout/orgChart1"/>
    <dgm:cxn modelId="{0C7C4815-95CF-4F87-B027-38CDA218B5A8}" type="presParOf" srcId="{F060A90D-D09E-458C-92C0-6099A0B7305E}" destId="{BE7D88BF-0196-4D5A-BEC6-86E324DE43CC}" srcOrd="1" destOrd="0" presId="urn:microsoft.com/office/officeart/2005/8/layout/orgChart1"/>
    <dgm:cxn modelId="{517768C3-A45F-4328-B80D-372CDA5A8A4F}" type="presParOf" srcId="{A7A479D3-6CCE-4100-BC37-9B679E011302}" destId="{BC871C06-A7F9-4D28-9625-50121D2890B4}" srcOrd="1" destOrd="0" presId="urn:microsoft.com/office/officeart/2005/8/layout/orgChart1"/>
    <dgm:cxn modelId="{B9DC0CB0-17D8-47E8-94B6-D28096025BE4}" type="presParOf" srcId="{A7A479D3-6CCE-4100-BC37-9B679E011302}" destId="{08D4FD86-EC01-44B7-A595-5CA7B86B2EF3}" srcOrd="2" destOrd="0" presId="urn:microsoft.com/office/officeart/2005/8/layout/orgChart1"/>
    <dgm:cxn modelId="{E81A1786-FCA5-4EEA-AA64-836DB9077CA9}" type="presParOf" srcId="{44CBAB9A-AA1D-43D8-A4DA-907569A15F1D}" destId="{C86FDAE2-F670-4664-95D3-E4A4D417092F}" srcOrd="2" destOrd="0" presId="urn:microsoft.com/office/officeart/2005/8/layout/orgChart1"/>
    <dgm:cxn modelId="{B28FB8FA-9B49-4CA2-948D-14253103F8E8}" type="presParOf" srcId="{C86FDAE2-F670-4664-95D3-E4A4D417092F}" destId="{5F73271F-35AF-4418-8CCF-706F7D7B6628}" srcOrd="0" destOrd="0" presId="urn:microsoft.com/office/officeart/2005/8/layout/orgChart1"/>
    <dgm:cxn modelId="{7205EC60-BCC6-4415-AFC0-6BEC21BF39AB}" type="presParOf" srcId="{C86FDAE2-F670-4664-95D3-E4A4D417092F}" destId="{5DAD134E-1D26-40D4-9941-59636E3573D3}" srcOrd="1" destOrd="0" presId="urn:microsoft.com/office/officeart/2005/8/layout/orgChart1"/>
    <dgm:cxn modelId="{ADE45684-445A-4ABA-B604-D3C9AA65B1E5}" type="presParOf" srcId="{5DAD134E-1D26-40D4-9941-59636E3573D3}" destId="{805B6C45-61F0-41A8-986D-B8CEECBDEA33}" srcOrd="0" destOrd="0" presId="urn:microsoft.com/office/officeart/2005/8/layout/orgChart1"/>
    <dgm:cxn modelId="{71C0194C-4591-4389-9582-27A451136847}" type="presParOf" srcId="{805B6C45-61F0-41A8-986D-B8CEECBDEA33}" destId="{3E73064D-2F7C-44A6-9E71-DE3E0EC850B7}" srcOrd="0" destOrd="0" presId="urn:microsoft.com/office/officeart/2005/8/layout/orgChart1"/>
    <dgm:cxn modelId="{630748C6-7C5F-401E-AB9E-4E8BA8C5769C}" type="presParOf" srcId="{805B6C45-61F0-41A8-986D-B8CEECBDEA33}" destId="{7BC4BE04-2F69-449D-B688-E108FEF5D387}" srcOrd="1" destOrd="0" presId="urn:microsoft.com/office/officeart/2005/8/layout/orgChart1"/>
    <dgm:cxn modelId="{D593D44C-E67D-4542-ACA9-615D21D703A4}" type="presParOf" srcId="{5DAD134E-1D26-40D4-9941-59636E3573D3}" destId="{BA3FD0FD-DCB3-42B2-A9BF-3C052D9EE480}" srcOrd="1" destOrd="0" presId="urn:microsoft.com/office/officeart/2005/8/layout/orgChart1"/>
    <dgm:cxn modelId="{58A10109-5F1C-4396-8898-D7EDF60CBE65}" type="presParOf" srcId="{5DAD134E-1D26-40D4-9941-59636E3573D3}" destId="{5D2C6C61-BDE4-41AD-A497-3A488DCE55F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122204D-A292-4A99-8930-92EBE1E28F69}" type="doc">
      <dgm:prSet loTypeId="urn:microsoft.com/office/officeart/2008/layout/PictureStrips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AC90AFF-442A-4A51-9A0B-8DD29909AA1F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Demográficas</a:t>
          </a:r>
        </a:p>
      </dgm:t>
    </dgm:pt>
    <dgm:pt modelId="{D6C99D84-0898-446B-9EE1-DE9F39B7B802}" type="parTrans" cxnId="{DB1F4874-9B38-4D05-89D9-B9B65EDBEDDF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11A97830-5468-4EBE-A6F8-3F8173F9703A}" type="sibTrans" cxnId="{DB1F4874-9B38-4D05-89D9-B9B65EDBEDDF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D9332223-9081-4025-A97C-F6A06127576A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Tecnológicas</a:t>
          </a:r>
        </a:p>
      </dgm:t>
    </dgm:pt>
    <dgm:pt modelId="{E92E4805-DB26-4F60-B12C-595B402DE9C0}" type="parTrans" cxnId="{0B22E31E-3CF4-477B-8019-9DFB2F0F1181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AC31A7A8-1CFF-42A7-8334-EB6EFA2CEBA9}" type="sibTrans" cxnId="{0B22E31E-3CF4-477B-8019-9DFB2F0F1181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07618498-2FDC-4DF9-A1E7-4DF602D21223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Culturales</a:t>
          </a:r>
          <a:endParaRPr lang="es-MX" sz="4000" b="0" cap="none" spc="0" dirty="0">
            <a:ln w="18000">
              <a:prstDash val="solid"/>
              <a:miter lim="800000"/>
            </a:ln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7DAD57-B674-412E-88FC-355E4D2471B8}" type="parTrans" cxnId="{34A5AEDB-29CD-4B0A-B207-0AB627A46868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9C950EA2-3EC8-430F-BA4E-50B29184BC37}" type="sibTrans" cxnId="{34A5AEDB-29CD-4B0A-B207-0AB627A46868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CB4509FC-331F-4737-B69C-EAAA73A2DFDC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Naturales</a:t>
          </a:r>
        </a:p>
      </dgm:t>
    </dgm:pt>
    <dgm:pt modelId="{7849A407-D7A5-43F1-83FD-7EF5E8ADB992}" type="parTrans" cxnId="{701B712B-B6A9-47D1-A0FA-981F0063772D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EE3F9EB8-0504-426F-9592-3850DF581DCD}" type="sibTrans" cxnId="{701B712B-B6A9-47D1-A0FA-981F0063772D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FFB0B5CD-C4A6-4247-86F8-FDF65C86612E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Económicas</a:t>
          </a:r>
        </a:p>
      </dgm:t>
    </dgm:pt>
    <dgm:pt modelId="{2859CF73-4818-4A91-B290-486A40985364}" type="sibTrans" cxnId="{1340F246-0A4B-4CD6-BA57-207CE4DDAFBF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F766728D-3911-47C9-82FC-87DC76EF3EAA}" type="parTrans" cxnId="{1340F246-0A4B-4CD6-BA57-207CE4DDAFBF}">
      <dgm:prSet/>
      <dgm:spPr/>
      <dgm:t>
        <a:bodyPr/>
        <a:lstStyle/>
        <a:p>
          <a:endParaRPr lang="es-MX" sz="1600" b="0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C1994578-4357-4182-96C4-ACAC4F8BE51E}">
      <dgm:prSet phldrT="[Texto]" custT="1"/>
      <dgm:spPr/>
      <dgm:t>
        <a:bodyPr/>
        <a:lstStyle/>
        <a:p>
          <a:r>
            <a:rPr lang="es-MX" sz="2400" b="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Políticas </a:t>
          </a:r>
        </a:p>
      </dgm:t>
    </dgm:pt>
    <dgm:pt modelId="{DD960131-9662-4442-AF02-F76BF94A8388}" type="parTrans" cxnId="{C9AD53A0-6B04-4E51-8C6B-863F40141720}">
      <dgm:prSet/>
      <dgm:spPr/>
      <dgm:t>
        <a:bodyPr/>
        <a:lstStyle/>
        <a:p>
          <a:endParaRPr lang="es-MX"/>
        </a:p>
      </dgm:t>
    </dgm:pt>
    <dgm:pt modelId="{B6689393-4087-4CFE-ABED-FA3B730F62E1}" type="sibTrans" cxnId="{C9AD53A0-6B04-4E51-8C6B-863F40141720}">
      <dgm:prSet/>
      <dgm:spPr/>
      <dgm:t>
        <a:bodyPr/>
        <a:lstStyle/>
        <a:p>
          <a:endParaRPr lang="es-MX"/>
        </a:p>
      </dgm:t>
    </dgm:pt>
    <dgm:pt modelId="{BB9F60C2-C181-45C6-BFC5-9CFB3D5F4307}" type="pres">
      <dgm:prSet presAssocID="{C122204D-A292-4A99-8930-92EBE1E28F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F673CDA-5B09-463C-B5BC-DDB681D3779D}" type="pres">
      <dgm:prSet presAssocID="{5AC90AFF-442A-4A51-9A0B-8DD29909AA1F}" presName="composite" presStyleCnt="0"/>
      <dgm:spPr/>
      <dgm:t>
        <a:bodyPr/>
        <a:lstStyle/>
        <a:p>
          <a:endParaRPr lang="es-MX"/>
        </a:p>
      </dgm:t>
    </dgm:pt>
    <dgm:pt modelId="{5CA4CC08-B241-448C-A736-25FB74F35816}" type="pres">
      <dgm:prSet presAssocID="{5AC90AFF-442A-4A51-9A0B-8DD29909AA1F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118BEE-D764-4D7B-AF87-35367E079447}" type="pres">
      <dgm:prSet presAssocID="{5AC90AFF-442A-4A51-9A0B-8DD29909AA1F}" presName="rect2" presStyleLbl="fgImgPlace1" presStyleIdx="0" presStyleCnt="6" custScaleX="13308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347CF6E-BE05-4454-A3E2-42306130A337}" type="pres">
      <dgm:prSet presAssocID="{11A97830-5468-4EBE-A6F8-3F8173F9703A}" presName="sibTrans" presStyleCnt="0"/>
      <dgm:spPr/>
      <dgm:t>
        <a:bodyPr/>
        <a:lstStyle/>
        <a:p>
          <a:endParaRPr lang="es-MX"/>
        </a:p>
      </dgm:t>
    </dgm:pt>
    <dgm:pt modelId="{9879C3DA-73E7-49FD-AD5B-81D3506C1B62}" type="pres">
      <dgm:prSet presAssocID="{D9332223-9081-4025-A97C-F6A06127576A}" presName="composite" presStyleCnt="0"/>
      <dgm:spPr/>
      <dgm:t>
        <a:bodyPr/>
        <a:lstStyle/>
        <a:p>
          <a:endParaRPr lang="es-MX"/>
        </a:p>
      </dgm:t>
    </dgm:pt>
    <dgm:pt modelId="{712C2D47-56F9-4183-B5A3-5D1232D4A98A}" type="pres">
      <dgm:prSet presAssocID="{D9332223-9081-4025-A97C-F6A06127576A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4C23B3-E6BB-44E4-A716-2DC44D04E617}" type="pres">
      <dgm:prSet presAssocID="{D9332223-9081-4025-A97C-F6A06127576A}" presName="rect2" presStyleLbl="fgImgPlace1" presStyleIdx="1" presStyleCnt="6" custScaleX="13184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F083BC7-9FB3-439F-A267-3174705B7B98}" type="pres">
      <dgm:prSet presAssocID="{AC31A7A8-1CFF-42A7-8334-EB6EFA2CEBA9}" presName="sibTrans" presStyleCnt="0"/>
      <dgm:spPr/>
      <dgm:t>
        <a:bodyPr/>
        <a:lstStyle/>
        <a:p>
          <a:endParaRPr lang="es-MX"/>
        </a:p>
      </dgm:t>
    </dgm:pt>
    <dgm:pt modelId="{87531B25-632E-4BDF-9E76-ED8095094B27}" type="pres">
      <dgm:prSet presAssocID="{FFB0B5CD-C4A6-4247-86F8-FDF65C86612E}" presName="composite" presStyleCnt="0"/>
      <dgm:spPr/>
      <dgm:t>
        <a:bodyPr/>
        <a:lstStyle/>
        <a:p>
          <a:endParaRPr lang="es-MX"/>
        </a:p>
      </dgm:t>
    </dgm:pt>
    <dgm:pt modelId="{268181B8-F8B4-4FFC-A758-A7B2C40D4076}" type="pres">
      <dgm:prSet presAssocID="{FFB0B5CD-C4A6-4247-86F8-FDF65C86612E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1106B1-6920-4F76-9F88-D26618E95FC6}" type="pres">
      <dgm:prSet presAssocID="{FFB0B5CD-C4A6-4247-86F8-FDF65C86612E}" presName="rect2" presStyleLbl="fgImgPlace1" presStyleIdx="2" presStyleCnt="6" custScaleX="129444" custScaleY="89892" custLinFactNeighborX="-19479" custLinFactNeighborY="14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04A5A89-836C-42AB-9AF8-1360BEB27D35}" type="pres">
      <dgm:prSet presAssocID="{2859CF73-4818-4A91-B290-486A40985364}" presName="sibTrans" presStyleCnt="0"/>
      <dgm:spPr/>
      <dgm:t>
        <a:bodyPr/>
        <a:lstStyle/>
        <a:p>
          <a:endParaRPr lang="es-MX"/>
        </a:p>
      </dgm:t>
    </dgm:pt>
    <dgm:pt modelId="{38C63D9E-EF77-4506-A7D0-A030070F60BD}" type="pres">
      <dgm:prSet presAssocID="{C1994578-4357-4182-96C4-ACAC4F8BE51E}" presName="composite" presStyleCnt="0"/>
      <dgm:spPr/>
      <dgm:t>
        <a:bodyPr/>
        <a:lstStyle/>
        <a:p>
          <a:endParaRPr lang="es-MX"/>
        </a:p>
      </dgm:t>
    </dgm:pt>
    <dgm:pt modelId="{A9A673A5-0F3A-4F59-8327-D36E3A9573F0}" type="pres">
      <dgm:prSet presAssocID="{C1994578-4357-4182-96C4-ACAC4F8BE51E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0CED98-B397-44D6-8469-DE42A3002E71}" type="pres">
      <dgm:prSet presAssocID="{C1994578-4357-4182-96C4-ACAC4F8BE51E}" presName="rect2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BE2102B-52FC-4725-BCC5-CA9616ECC9D4}" type="pres">
      <dgm:prSet presAssocID="{B6689393-4087-4CFE-ABED-FA3B730F62E1}" presName="sibTrans" presStyleCnt="0"/>
      <dgm:spPr/>
      <dgm:t>
        <a:bodyPr/>
        <a:lstStyle/>
        <a:p>
          <a:endParaRPr lang="es-MX"/>
        </a:p>
      </dgm:t>
    </dgm:pt>
    <dgm:pt modelId="{88DD5C19-6803-4B44-A44E-2E8CB96C5948}" type="pres">
      <dgm:prSet presAssocID="{CB4509FC-331F-4737-B69C-EAAA73A2DFDC}" presName="composite" presStyleCnt="0"/>
      <dgm:spPr/>
      <dgm:t>
        <a:bodyPr/>
        <a:lstStyle/>
        <a:p>
          <a:endParaRPr lang="es-MX"/>
        </a:p>
      </dgm:t>
    </dgm:pt>
    <dgm:pt modelId="{D73C065D-A6F8-48AF-9C9D-0B20CB50E660}" type="pres">
      <dgm:prSet presAssocID="{CB4509FC-331F-4737-B69C-EAAA73A2DFDC}" presName="rect1" presStyleLbl="trAlignAcc1" presStyleIdx="4" presStyleCnt="6" custLinFactNeighborX="163" custLinFactNeighborY="28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1A99C4-5D30-4B00-B962-F2850205CAFE}" type="pres">
      <dgm:prSet presAssocID="{CB4509FC-331F-4737-B69C-EAAA73A2DFDC}" presName="rect2" presStyleLbl="fgImgPlace1" presStyleIdx="4" presStyleCnt="6" custScaleX="120068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1E7D191-0875-4F1A-A6E6-18EFF66E4E83}" type="pres">
      <dgm:prSet presAssocID="{EE3F9EB8-0504-426F-9592-3850DF581DCD}" presName="sibTrans" presStyleCnt="0"/>
      <dgm:spPr/>
      <dgm:t>
        <a:bodyPr/>
        <a:lstStyle/>
        <a:p>
          <a:endParaRPr lang="es-MX"/>
        </a:p>
      </dgm:t>
    </dgm:pt>
    <dgm:pt modelId="{FFBAF8E2-F2E8-4096-9EE8-42A4152B305C}" type="pres">
      <dgm:prSet presAssocID="{07618498-2FDC-4DF9-A1E7-4DF602D21223}" presName="composite" presStyleCnt="0"/>
      <dgm:spPr/>
      <dgm:t>
        <a:bodyPr/>
        <a:lstStyle/>
        <a:p>
          <a:endParaRPr lang="es-MX"/>
        </a:p>
      </dgm:t>
    </dgm:pt>
    <dgm:pt modelId="{A99F0170-6411-4054-B11A-8051CC018433}" type="pres">
      <dgm:prSet presAssocID="{07618498-2FDC-4DF9-A1E7-4DF602D21223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F53290-E9D5-4774-A3FC-AE12E65AF200}" type="pres">
      <dgm:prSet presAssocID="{07618498-2FDC-4DF9-A1E7-4DF602D21223}" presName="rect2" presStyleLbl="fgImgPlace1" presStyleIdx="5" presStyleCnt="6" custScaleX="120033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72B143D1-807B-4091-B141-0D8FC7676B55}" type="presOf" srcId="{C1994578-4357-4182-96C4-ACAC4F8BE51E}" destId="{A9A673A5-0F3A-4F59-8327-D36E3A9573F0}" srcOrd="0" destOrd="0" presId="urn:microsoft.com/office/officeart/2008/layout/PictureStrips"/>
    <dgm:cxn modelId="{00FE1465-B8EB-4F52-8E38-878B4E3D61D3}" type="presOf" srcId="{CB4509FC-331F-4737-B69C-EAAA73A2DFDC}" destId="{D73C065D-A6F8-48AF-9C9D-0B20CB50E660}" srcOrd="0" destOrd="0" presId="urn:microsoft.com/office/officeart/2008/layout/PictureStrips"/>
    <dgm:cxn modelId="{CE9D490E-169A-4E2A-A08D-877F1302290B}" type="presOf" srcId="{5AC90AFF-442A-4A51-9A0B-8DD29909AA1F}" destId="{5CA4CC08-B241-448C-A736-25FB74F35816}" srcOrd="0" destOrd="0" presId="urn:microsoft.com/office/officeart/2008/layout/PictureStrips"/>
    <dgm:cxn modelId="{0B22E31E-3CF4-477B-8019-9DFB2F0F1181}" srcId="{C122204D-A292-4A99-8930-92EBE1E28F69}" destId="{D9332223-9081-4025-A97C-F6A06127576A}" srcOrd="1" destOrd="0" parTransId="{E92E4805-DB26-4F60-B12C-595B402DE9C0}" sibTransId="{AC31A7A8-1CFF-42A7-8334-EB6EFA2CEBA9}"/>
    <dgm:cxn modelId="{18A34C89-3204-482A-BB73-8B9C0B791F7E}" type="presOf" srcId="{C122204D-A292-4A99-8930-92EBE1E28F69}" destId="{BB9F60C2-C181-45C6-BFC5-9CFB3D5F4307}" srcOrd="0" destOrd="0" presId="urn:microsoft.com/office/officeart/2008/layout/PictureStrips"/>
    <dgm:cxn modelId="{701B712B-B6A9-47D1-A0FA-981F0063772D}" srcId="{C122204D-A292-4A99-8930-92EBE1E28F69}" destId="{CB4509FC-331F-4737-B69C-EAAA73A2DFDC}" srcOrd="4" destOrd="0" parTransId="{7849A407-D7A5-43F1-83FD-7EF5E8ADB992}" sibTransId="{EE3F9EB8-0504-426F-9592-3850DF581DCD}"/>
    <dgm:cxn modelId="{DB1F4874-9B38-4D05-89D9-B9B65EDBEDDF}" srcId="{C122204D-A292-4A99-8930-92EBE1E28F69}" destId="{5AC90AFF-442A-4A51-9A0B-8DD29909AA1F}" srcOrd="0" destOrd="0" parTransId="{D6C99D84-0898-446B-9EE1-DE9F39B7B802}" sibTransId="{11A97830-5468-4EBE-A6F8-3F8173F9703A}"/>
    <dgm:cxn modelId="{C9AD53A0-6B04-4E51-8C6B-863F40141720}" srcId="{C122204D-A292-4A99-8930-92EBE1E28F69}" destId="{C1994578-4357-4182-96C4-ACAC4F8BE51E}" srcOrd="3" destOrd="0" parTransId="{DD960131-9662-4442-AF02-F76BF94A8388}" sibTransId="{B6689393-4087-4CFE-ABED-FA3B730F62E1}"/>
    <dgm:cxn modelId="{34A5AEDB-29CD-4B0A-B207-0AB627A46868}" srcId="{C122204D-A292-4A99-8930-92EBE1E28F69}" destId="{07618498-2FDC-4DF9-A1E7-4DF602D21223}" srcOrd="5" destOrd="0" parTransId="{E87DAD57-B674-412E-88FC-355E4D2471B8}" sibTransId="{9C950EA2-3EC8-430F-BA4E-50B29184BC37}"/>
    <dgm:cxn modelId="{FA4CB979-4C69-467E-AD1E-655F6B66A87B}" type="presOf" srcId="{07618498-2FDC-4DF9-A1E7-4DF602D21223}" destId="{A99F0170-6411-4054-B11A-8051CC018433}" srcOrd="0" destOrd="0" presId="urn:microsoft.com/office/officeart/2008/layout/PictureStrips"/>
    <dgm:cxn modelId="{60F8C3C8-612D-4DB9-AF7B-5B75CA3A8202}" type="presOf" srcId="{D9332223-9081-4025-A97C-F6A06127576A}" destId="{712C2D47-56F9-4183-B5A3-5D1232D4A98A}" srcOrd="0" destOrd="0" presId="urn:microsoft.com/office/officeart/2008/layout/PictureStrips"/>
    <dgm:cxn modelId="{1340F246-0A4B-4CD6-BA57-207CE4DDAFBF}" srcId="{C122204D-A292-4A99-8930-92EBE1E28F69}" destId="{FFB0B5CD-C4A6-4247-86F8-FDF65C86612E}" srcOrd="2" destOrd="0" parTransId="{F766728D-3911-47C9-82FC-87DC76EF3EAA}" sibTransId="{2859CF73-4818-4A91-B290-486A40985364}"/>
    <dgm:cxn modelId="{9829C5C1-6079-4167-BED2-69ADA62DC24A}" type="presOf" srcId="{FFB0B5CD-C4A6-4247-86F8-FDF65C86612E}" destId="{268181B8-F8B4-4FFC-A758-A7B2C40D4076}" srcOrd="0" destOrd="0" presId="urn:microsoft.com/office/officeart/2008/layout/PictureStrips"/>
    <dgm:cxn modelId="{ABD1D978-9279-414D-97C9-76FE912437F6}" type="presParOf" srcId="{BB9F60C2-C181-45C6-BFC5-9CFB3D5F4307}" destId="{7F673CDA-5B09-463C-B5BC-DDB681D3779D}" srcOrd="0" destOrd="0" presId="urn:microsoft.com/office/officeart/2008/layout/PictureStrips"/>
    <dgm:cxn modelId="{18ED7374-8F51-467C-BC12-472297086A25}" type="presParOf" srcId="{7F673CDA-5B09-463C-B5BC-DDB681D3779D}" destId="{5CA4CC08-B241-448C-A736-25FB74F35816}" srcOrd="0" destOrd="0" presId="urn:microsoft.com/office/officeart/2008/layout/PictureStrips"/>
    <dgm:cxn modelId="{D5C69CE8-A6CE-4946-B10A-C369DF5CED1C}" type="presParOf" srcId="{7F673CDA-5B09-463C-B5BC-DDB681D3779D}" destId="{3B118BEE-D764-4D7B-AF87-35367E079447}" srcOrd="1" destOrd="0" presId="urn:microsoft.com/office/officeart/2008/layout/PictureStrips"/>
    <dgm:cxn modelId="{45639A03-FD2F-4341-A449-E4E6164EB763}" type="presParOf" srcId="{BB9F60C2-C181-45C6-BFC5-9CFB3D5F4307}" destId="{9347CF6E-BE05-4454-A3E2-42306130A337}" srcOrd="1" destOrd="0" presId="urn:microsoft.com/office/officeart/2008/layout/PictureStrips"/>
    <dgm:cxn modelId="{F9D80128-05A2-49C7-AEC4-3437567F2258}" type="presParOf" srcId="{BB9F60C2-C181-45C6-BFC5-9CFB3D5F4307}" destId="{9879C3DA-73E7-49FD-AD5B-81D3506C1B62}" srcOrd="2" destOrd="0" presId="urn:microsoft.com/office/officeart/2008/layout/PictureStrips"/>
    <dgm:cxn modelId="{2B41EA49-66E9-4B06-A245-CFE90BCD6B7F}" type="presParOf" srcId="{9879C3DA-73E7-49FD-AD5B-81D3506C1B62}" destId="{712C2D47-56F9-4183-B5A3-5D1232D4A98A}" srcOrd="0" destOrd="0" presId="urn:microsoft.com/office/officeart/2008/layout/PictureStrips"/>
    <dgm:cxn modelId="{40D56A3E-A86D-4EB5-8D28-D578CD6ECE0E}" type="presParOf" srcId="{9879C3DA-73E7-49FD-AD5B-81D3506C1B62}" destId="{D74C23B3-E6BB-44E4-A716-2DC44D04E617}" srcOrd="1" destOrd="0" presId="urn:microsoft.com/office/officeart/2008/layout/PictureStrips"/>
    <dgm:cxn modelId="{FBAB0C55-CC87-40C3-95D3-31A4C8D7577C}" type="presParOf" srcId="{BB9F60C2-C181-45C6-BFC5-9CFB3D5F4307}" destId="{1F083BC7-9FB3-439F-A267-3174705B7B98}" srcOrd="3" destOrd="0" presId="urn:microsoft.com/office/officeart/2008/layout/PictureStrips"/>
    <dgm:cxn modelId="{66FB8FAB-802E-463F-8612-8A8D92DC5336}" type="presParOf" srcId="{BB9F60C2-C181-45C6-BFC5-9CFB3D5F4307}" destId="{87531B25-632E-4BDF-9E76-ED8095094B27}" srcOrd="4" destOrd="0" presId="urn:microsoft.com/office/officeart/2008/layout/PictureStrips"/>
    <dgm:cxn modelId="{B384511E-3CFF-401B-BED0-36EEF26BD2B2}" type="presParOf" srcId="{87531B25-632E-4BDF-9E76-ED8095094B27}" destId="{268181B8-F8B4-4FFC-A758-A7B2C40D4076}" srcOrd="0" destOrd="0" presId="urn:microsoft.com/office/officeart/2008/layout/PictureStrips"/>
    <dgm:cxn modelId="{F1AB29DC-49C9-477A-94ED-DF20AB4AB4FC}" type="presParOf" srcId="{87531B25-632E-4BDF-9E76-ED8095094B27}" destId="{A31106B1-6920-4F76-9F88-D26618E95FC6}" srcOrd="1" destOrd="0" presId="urn:microsoft.com/office/officeart/2008/layout/PictureStrips"/>
    <dgm:cxn modelId="{67438838-DE01-4115-9D54-41EF46F206BC}" type="presParOf" srcId="{BB9F60C2-C181-45C6-BFC5-9CFB3D5F4307}" destId="{404A5A89-836C-42AB-9AF8-1360BEB27D35}" srcOrd="5" destOrd="0" presId="urn:microsoft.com/office/officeart/2008/layout/PictureStrips"/>
    <dgm:cxn modelId="{F21D51DD-3670-4FB1-9B32-B010225F2089}" type="presParOf" srcId="{BB9F60C2-C181-45C6-BFC5-9CFB3D5F4307}" destId="{38C63D9E-EF77-4506-A7D0-A030070F60BD}" srcOrd="6" destOrd="0" presId="urn:microsoft.com/office/officeart/2008/layout/PictureStrips"/>
    <dgm:cxn modelId="{93E61E26-32B7-444F-9152-66C2DBEFC82D}" type="presParOf" srcId="{38C63D9E-EF77-4506-A7D0-A030070F60BD}" destId="{A9A673A5-0F3A-4F59-8327-D36E3A9573F0}" srcOrd="0" destOrd="0" presId="urn:microsoft.com/office/officeart/2008/layout/PictureStrips"/>
    <dgm:cxn modelId="{9DE3DAB8-945C-4D16-A9F9-4EB9CFA35767}" type="presParOf" srcId="{38C63D9E-EF77-4506-A7D0-A030070F60BD}" destId="{8C0CED98-B397-44D6-8469-DE42A3002E71}" srcOrd="1" destOrd="0" presId="urn:microsoft.com/office/officeart/2008/layout/PictureStrips"/>
    <dgm:cxn modelId="{785C7DE5-1A4B-4F14-8B3E-3D4F03A76AFA}" type="presParOf" srcId="{BB9F60C2-C181-45C6-BFC5-9CFB3D5F4307}" destId="{6BE2102B-52FC-4725-BCC5-CA9616ECC9D4}" srcOrd="7" destOrd="0" presId="urn:microsoft.com/office/officeart/2008/layout/PictureStrips"/>
    <dgm:cxn modelId="{65C9F090-8A85-48FE-8FEC-A7F537C4178E}" type="presParOf" srcId="{BB9F60C2-C181-45C6-BFC5-9CFB3D5F4307}" destId="{88DD5C19-6803-4B44-A44E-2E8CB96C5948}" srcOrd="8" destOrd="0" presId="urn:microsoft.com/office/officeart/2008/layout/PictureStrips"/>
    <dgm:cxn modelId="{E96DF405-2A3D-443A-8C13-144F0BE6600D}" type="presParOf" srcId="{88DD5C19-6803-4B44-A44E-2E8CB96C5948}" destId="{D73C065D-A6F8-48AF-9C9D-0B20CB50E660}" srcOrd="0" destOrd="0" presId="urn:microsoft.com/office/officeart/2008/layout/PictureStrips"/>
    <dgm:cxn modelId="{76623459-6DC3-4069-A57C-C84A978EB141}" type="presParOf" srcId="{88DD5C19-6803-4B44-A44E-2E8CB96C5948}" destId="{3C1A99C4-5D30-4B00-B962-F2850205CAFE}" srcOrd="1" destOrd="0" presId="urn:microsoft.com/office/officeart/2008/layout/PictureStrips"/>
    <dgm:cxn modelId="{E674B99C-5B00-4FC2-BF0B-A6672EB07011}" type="presParOf" srcId="{BB9F60C2-C181-45C6-BFC5-9CFB3D5F4307}" destId="{B1E7D191-0875-4F1A-A6E6-18EFF66E4E83}" srcOrd="9" destOrd="0" presId="urn:microsoft.com/office/officeart/2008/layout/PictureStrips"/>
    <dgm:cxn modelId="{995E0348-77A2-4237-98B0-0BC3CDCDDA60}" type="presParOf" srcId="{BB9F60C2-C181-45C6-BFC5-9CFB3D5F4307}" destId="{FFBAF8E2-F2E8-4096-9EE8-42A4152B305C}" srcOrd="10" destOrd="0" presId="urn:microsoft.com/office/officeart/2008/layout/PictureStrips"/>
    <dgm:cxn modelId="{B26AB0DA-500F-4013-8ED3-BA890B5BD122}" type="presParOf" srcId="{FFBAF8E2-F2E8-4096-9EE8-42A4152B305C}" destId="{A99F0170-6411-4054-B11A-8051CC018433}" srcOrd="0" destOrd="0" presId="urn:microsoft.com/office/officeart/2008/layout/PictureStrips"/>
    <dgm:cxn modelId="{7A49B0DE-F363-417F-A83F-8086D652AFAA}" type="presParOf" srcId="{FFBAF8E2-F2E8-4096-9EE8-42A4152B305C}" destId="{A7F53290-E9D5-4774-A3FC-AE12E65AF200}" srcOrd="1" destOrd="0" presId="urn:microsoft.com/office/officeart/2008/layout/PictureStrips"/>
  </dgm:cxnLst>
  <dgm:bg/>
  <dgm:whole>
    <a:ln w="38100"/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609D29A-41E9-4760-9082-CE5C3B4D3BE8}" type="doc">
      <dgm:prSet loTypeId="urn:microsoft.com/office/officeart/2008/layout/PictureStrips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B64E702-713F-4E56-8372-2A9ED7C5826B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  Empresa</a:t>
          </a:r>
        </a:p>
      </dgm:t>
    </dgm:pt>
    <dgm:pt modelId="{09E9AD89-7A73-4B1D-8CDC-16A0F75EC39C}" type="parTrans" cxnId="{A3A25534-FA3A-45F5-BEC6-00DA369F5F7B}">
      <dgm:prSet/>
      <dgm:spPr/>
      <dgm:t>
        <a:bodyPr/>
        <a:lstStyle/>
        <a:p>
          <a:endParaRPr lang="es-MX"/>
        </a:p>
      </dgm:t>
    </dgm:pt>
    <dgm:pt modelId="{45D129FB-03DD-493A-AC3C-66546607FD20}" type="sibTrans" cxnId="{A3A25534-FA3A-45F5-BEC6-00DA369F5F7B}">
      <dgm:prSet/>
      <dgm:spPr/>
      <dgm:t>
        <a:bodyPr/>
        <a:lstStyle/>
        <a:p>
          <a:endParaRPr lang="es-MX"/>
        </a:p>
      </dgm:t>
    </dgm:pt>
    <dgm:pt modelId="{8D8DA689-943D-4E58-8C57-530C18D704DC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 Competidores  </a:t>
          </a:r>
        </a:p>
      </dgm:t>
    </dgm:pt>
    <dgm:pt modelId="{27E7AFAF-8C31-4EA3-9924-B94F6C334936}" type="parTrans" cxnId="{6DAD33C3-E40E-4CC3-93F2-817784B9A023}">
      <dgm:prSet/>
      <dgm:spPr/>
      <dgm:t>
        <a:bodyPr/>
        <a:lstStyle/>
        <a:p>
          <a:endParaRPr lang="es-MX"/>
        </a:p>
      </dgm:t>
    </dgm:pt>
    <dgm:pt modelId="{DE64E1C3-7E8E-44CF-9F82-BB79C1D0A320}" type="sibTrans" cxnId="{6DAD33C3-E40E-4CC3-93F2-817784B9A023}">
      <dgm:prSet/>
      <dgm:spPr/>
      <dgm:t>
        <a:bodyPr/>
        <a:lstStyle/>
        <a:p>
          <a:endParaRPr lang="es-MX"/>
        </a:p>
      </dgm:t>
    </dgm:pt>
    <dgm:pt modelId="{A769FB42-2970-4CB3-AA2A-F6240E14AC15}">
      <dgm:prSet phldrT="[Texto]" custT="1"/>
      <dgm:spPr/>
      <dgm:t>
        <a:bodyPr/>
        <a:lstStyle/>
        <a:p>
          <a:r>
            <a:rPr lang="es-MX" sz="4100" dirty="0"/>
            <a:t>  </a:t>
          </a: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Proveedores</a:t>
          </a:r>
        </a:p>
      </dgm:t>
    </dgm:pt>
    <dgm:pt modelId="{5B2F18DA-0B82-4CAC-90F3-2FB4A3807E26}" type="parTrans" cxnId="{E9488A51-D482-478B-82EC-B2BE73915710}">
      <dgm:prSet/>
      <dgm:spPr/>
      <dgm:t>
        <a:bodyPr/>
        <a:lstStyle/>
        <a:p>
          <a:endParaRPr lang="es-MX"/>
        </a:p>
      </dgm:t>
    </dgm:pt>
    <dgm:pt modelId="{A63C154D-B3EF-49B4-A2AD-379DF09297E6}" type="sibTrans" cxnId="{E9488A51-D482-478B-82EC-B2BE73915710}">
      <dgm:prSet/>
      <dgm:spPr/>
      <dgm:t>
        <a:bodyPr/>
        <a:lstStyle/>
        <a:p>
          <a:endParaRPr lang="es-MX"/>
        </a:p>
      </dgm:t>
    </dgm:pt>
    <dgm:pt modelId="{C32DDF80-E037-44BB-A8BC-3BBE2C7C5B57}">
      <dgm:prSet phldrT="[Texto]" custT="1"/>
      <dgm:spPr/>
      <dgm:t>
        <a:bodyPr/>
        <a:lstStyle/>
        <a:p>
          <a:r>
            <a:rPr lang="es-MX" sz="6000" dirty="0"/>
            <a:t> </a:t>
          </a: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Públicos</a:t>
          </a:r>
        </a:p>
      </dgm:t>
    </dgm:pt>
    <dgm:pt modelId="{D672C31D-7BF9-4AC4-8FE4-EAD3AE4F3E2D}" type="parTrans" cxnId="{03555780-B832-4E36-B9AD-09616A523FF8}">
      <dgm:prSet/>
      <dgm:spPr/>
      <dgm:t>
        <a:bodyPr/>
        <a:lstStyle/>
        <a:p>
          <a:endParaRPr lang="es-MX"/>
        </a:p>
      </dgm:t>
    </dgm:pt>
    <dgm:pt modelId="{47659786-EF3E-4D07-A7A0-F43FE0405C00}" type="sibTrans" cxnId="{03555780-B832-4E36-B9AD-09616A523FF8}">
      <dgm:prSet/>
      <dgm:spPr/>
      <dgm:t>
        <a:bodyPr/>
        <a:lstStyle/>
        <a:p>
          <a:endParaRPr lang="es-MX"/>
        </a:p>
      </dgm:t>
    </dgm:pt>
    <dgm:pt modelId="{CA574994-B2CC-4BEB-BB79-742AA0D3E569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Intermediarios</a:t>
          </a:r>
        </a:p>
      </dgm:t>
    </dgm:pt>
    <dgm:pt modelId="{4D362561-F1E6-4CCA-B54E-198EBF33D4D5}" type="parTrans" cxnId="{14F97CD6-B760-4E60-9AC0-7E4CD4B55245}">
      <dgm:prSet/>
      <dgm:spPr/>
      <dgm:t>
        <a:bodyPr/>
        <a:lstStyle/>
        <a:p>
          <a:endParaRPr lang="es-MX"/>
        </a:p>
      </dgm:t>
    </dgm:pt>
    <dgm:pt modelId="{D3DA0B8C-3F2F-4503-997A-A935EA93EB45}" type="sibTrans" cxnId="{14F97CD6-B760-4E60-9AC0-7E4CD4B55245}">
      <dgm:prSet/>
      <dgm:spPr/>
      <dgm:t>
        <a:bodyPr/>
        <a:lstStyle/>
        <a:p>
          <a:endParaRPr lang="es-MX"/>
        </a:p>
      </dgm:t>
    </dgm:pt>
    <dgm:pt modelId="{59BC9263-2A15-4F11-B0D1-E1B8381DCC8D}">
      <dgm:prSet phldrT="[Texto]" custT="1"/>
      <dgm:spPr/>
      <dgm:t>
        <a:bodyPr/>
        <a:lstStyle/>
        <a:p>
          <a:r>
            <a:rPr lang="es-MX" sz="6000" dirty="0"/>
            <a:t> </a:t>
          </a: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</a:p>
      </dgm:t>
    </dgm:pt>
    <dgm:pt modelId="{E69E0246-8A29-4C53-99E9-2C2D3816E451}" type="parTrans" cxnId="{C2D1EC09-5E11-49C0-B074-B1E3328C1690}">
      <dgm:prSet/>
      <dgm:spPr/>
      <dgm:t>
        <a:bodyPr/>
        <a:lstStyle/>
        <a:p>
          <a:endParaRPr lang="es-MX"/>
        </a:p>
      </dgm:t>
    </dgm:pt>
    <dgm:pt modelId="{87347E9A-953B-4382-8F34-C9C5C748054F}" type="sibTrans" cxnId="{C2D1EC09-5E11-49C0-B074-B1E3328C1690}">
      <dgm:prSet/>
      <dgm:spPr/>
      <dgm:t>
        <a:bodyPr/>
        <a:lstStyle/>
        <a:p>
          <a:endParaRPr lang="es-MX"/>
        </a:p>
      </dgm:t>
    </dgm:pt>
    <dgm:pt modelId="{CADE5BFB-A29F-4235-82FF-66F5CB35811F}" type="pres">
      <dgm:prSet presAssocID="{B609D29A-41E9-4760-9082-CE5C3B4D3BE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E197FD-7E0C-448F-9679-4F351363ED04}" type="pres">
      <dgm:prSet presAssocID="{3B64E702-713F-4E56-8372-2A9ED7C5826B}" presName="composite" presStyleCnt="0"/>
      <dgm:spPr/>
    </dgm:pt>
    <dgm:pt modelId="{4768FA87-F934-4497-B91E-2C852FD3833D}" type="pres">
      <dgm:prSet presAssocID="{3B64E702-713F-4E56-8372-2A9ED7C5826B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C01823-C68E-43AD-A75D-8B2D9B8E98E4}" type="pres">
      <dgm:prSet presAssocID="{3B64E702-713F-4E56-8372-2A9ED7C5826B}" presName="rect2" presStyleLbl="fgImgPlace1" presStyleIdx="0" presStyleCnt="6" custScaleX="13807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7D89736-6AD8-46DF-A34B-E76E668D2C98}" type="pres">
      <dgm:prSet presAssocID="{45D129FB-03DD-493A-AC3C-66546607FD20}" presName="sibTrans" presStyleCnt="0"/>
      <dgm:spPr/>
    </dgm:pt>
    <dgm:pt modelId="{AF765233-9CDF-46E3-BD77-C5D0DE548AB5}" type="pres">
      <dgm:prSet presAssocID="{8D8DA689-943D-4E58-8C57-530C18D704DC}" presName="composite" presStyleCnt="0"/>
      <dgm:spPr/>
    </dgm:pt>
    <dgm:pt modelId="{83E60EAA-7FF5-428A-ADD4-12CC5A5FB86E}" type="pres">
      <dgm:prSet presAssocID="{8D8DA689-943D-4E58-8C57-530C18D704DC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474504-38DD-4372-9ADA-4733ED630669}" type="pres">
      <dgm:prSet presAssocID="{8D8DA689-943D-4E58-8C57-530C18D704DC}" presName="rect2" presStyleLbl="fgImgPlace1" presStyleIdx="1" presStyleCnt="6" custScaleX="1352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D1E9C4F-0AEA-44C8-BB9C-B1E6C53205EC}" type="pres">
      <dgm:prSet presAssocID="{DE64E1C3-7E8E-44CF-9F82-BB79C1D0A320}" presName="sibTrans" presStyleCnt="0"/>
      <dgm:spPr/>
    </dgm:pt>
    <dgm:pt modelId="{CB04E879-35B0-4BD9-A2B3-2E878ECFAE83}" type="pres">
      <dgm:prSet presAssocID="{A769FB42-2970-4CB3-AA2A-F6240E14AC15}" presName="composite" presStyleCnt="0"/>
      <dgm:spPr/>
    </dgm:pt>
    <dgm:pt modelId="{BA8A975A-0FA2-46D0-84F8-78B2AD516FE2}" type="pres">
      <dgm:prSet presAssocID="{A769FB42-2970-4CB3-AA2A-F6240E14AC15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9D8C06-17EA-43F1-8666-E4760CE439BF}" type="pres">
      <dgm:prSet presAssocID="{A769FB42-2970-4CB3-AA2A-F6240E14AC15}" presName="rect2" presStyleLbl="fgImgPlace1" presStyleIdx="2" presStyleCnt="6" custScaleX="13180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3608218E-C1F6-4842-A299-656E6551734F}" type="pres">
      <dgm:prSet presAssocID="{A63C154D-B3EF-49B4-A2AD-379DF09297E6}" presName="sibTrans" presStyleCnt="0"/>
      <dgm:spPr/>
    </dgm:pt>
    <dgm:pt modelId="{C1274D35-1CA7-4FB0-B372-40C28CE6F02C}" type="pres">
      <dgm:prSet presAssocID="{C32DDF80-E037-44BB-A8BC-3BBE2C7C5B57}" presName="composite" presStyleCnt="0"/>
      <dgm:spPr/>
    </dgm:pt>
    <dgm:pt modelId="{8B9C53DD-92B9-479B-BC1E-7414E8CEEFD0}" type="pres">
      <dgm:prSet presAssocID="{C32DDF80-E037-44BB-A8BC-3BBE2C7C5B57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071D6A-9856-45FE-A683-28CE57EBEA37}" type="pres">
      <dgm:prSet presAssocID="{C32DDF80-E037-44BB-A8BC-3BBE2C7C5B57}" presName="rect2" presStyleLbl="fgImgPlace1" presStyleIdx="3" presStyleCnt="6" custScaleX="126629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83807950-1096-43A5-B752-D2EE3D51F407}" type="pres">
      <dgm:prSet presAssocID="{47659786-EF3E-4D07-A7A0-F43FE0405C00}" presName="sibTrans" presStyleCnt="0"/>
      <dgm:spPr/>
    </dgm:pt>
    <dgm:pt modelId="{BF9BE252-7C09-43D3-818A-A8DD1C46F59A}" type="pres">
      <dgm:prSet presAssocID="{CA574994-B2CC-4BEB-BB79-742AA0D3E569}" presName="composite" presStyleCnt="0"/>
      <dgm:spPr/>
    </dgm:pt>
    <dgm:pt modelId="{6B3A1E16-BC0C-4E17-AC1C-11C38802C89E}" type="pres">
      <dgm:prSet presAssocID="{CA574994-B2CC-4BEB-BB79-742AA0D3E569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715C3F-5340-4C68-974F-ECCC6E28366D}" type="pres">
      <dgm:prSet presAssocID="{CA574994-B2CC-4BEB-BB79-742AA0D3E569}" presName="rect2" presStyleLbl="fgImgPlace1" presStyleIdx="4" presStyleCnt="6" custScaleX="11668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7806CA4F-E111-46C0-AE03-9D204372B0D2}" type="pres">
      <dgm:prSet presAssocID="{D3DA0B8C-3F2F-4503-997A-A935EA93EB45}" presName="sibTrans" presStyleCnt="0"/>
      <dgm:spPr/>
    </dgm:pt>
    <dgm:pt modelId="{BB58BE62-A0AB-41D7-9DE1-C6C335AA0989}" type="pres">
      <dgm:prSet presAssocID="{59BC9263-2A15-4F11-B0D1-E1B8381DCC8D}" presName="composite" presStyleCnt="0"/>
      <dgm:spPr/>
    </dgm:pt>
    <dgm:pt modelId="{523138B8-CE32-46F9-944A-5BECA4DB8F37}" type="pres">
      <dgm:prSet presAssocID="{59BC9263-2A15-4F11-B0D1-E1B8381DCC8D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B634E3-D3CB-498C-B2A4-C52BACBBEBC6}" type="pres">
      <dgm:prSet presAssocID="{59BC9263-2A15-4F11-B0D1-E1B8381DCC8D}" presName="rect2" presStyleLbl="fgImgPlace1" presStyleIdx="5" presStyleCnt="6" custScaleX="129773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A3A25534-FA3A-45F5-BEC6-00DA369F5F7B}" srcId="{B609D29A-41E9-4760-9082-CE5C3B4D3BE8}" destId="{3B64E702-713F-4E56-8372-2A9ED7C5826B}" srcOrd="0" destOrd="0" parTransId="{09E9AD89-7A73-4B1D-8CDC-16A0F75EC39C}" sibTransId="{45D129FB-03DD-493A-AC3C-66546607FD20}"/>
    <dgm:cxn modelId="{7F17D9C9-DA90-42C9-983D-87DE97CEDDD5}" type="presOf" srcId="{CA574994-B2CC-4BEB-BB79-742AA0D3E569}" destId="{6B3A1E16-BC0C-4E17-AC1C-11C38802C89E}" srcOrd="0" destOrd="0" presId="urn:microsoft.com/office/officeart/2008/layout/PictureStrips"/>
    <dgm:cxn modelId="{55CE4682-789C-42D7-81B8-F1B3E9880C63}" type="presOf" srcId="{8D8DA689-943D-4E58-8C57-530C18D704DC}" destId="{83E60EAA-7FF5-428A-ADD4-12CC5A5FB86E}" srcOrd="0" destOrd="0" presId="urn:microsoft.com/office/officeart/2008/layout/PictureStrips"/>
    <dgm:cxn modelId="{1229322E-37E6-4171-89A7-818A111ABC38}" type="presOf" srcId="{A769FB42-2970-4CB3-AA2A-F6240E14AC15}" destId="{BA8A975A-0FA2-46D0-84F8-78B2AD516FE2}" srcOrd="0" destOrd="0" presId="urn:microsoft.com/office/officeart/2008/layout/PictureStrips"/>
    <dgm:cxn modelId="{03555780-B832-4E36-B9AD-09616A523FF8}" srcId="{B609D29A-41E9-4760-9082-CE5C3B4D3BE8}" destId="{C32DDF80-E037-44BB-A8BC-3BBE2C7C5B57}" srcOrd="3" destOrd="0" parTransId="{D672C31D-7BF9-4AC4-8FE4-EAD3AE4F3E2D}" sibTransId="{47659786-EF3E-4D07-A7A0-F43FE0405C00}"/>
    <dgm:cxn modelId="{C2D1EC09-5E11-49C0-B074-B1E3328C1690}" srcId="{B609D29A-41E9-4760-9082-CE5C3B4D3BE8}" destId="{59BC9263-2A15-4F11-B0D1-E1B8381DCC8D}" srcOrd="5" destOrd="0" parTransId="{E69E0246-8A29-4C53-99E9-2C2D3816E451}" sibTransId="{87347E9A-953B-4382-8F34-C9C5C748054F}"/>
    <dgm:cxn modelId="{5E790DEB-0A09-4AA9-A1DF-E0595238B6F2}" type="presOf" srcId="{B609D29A-41E9-4760-9082-CE5C3B4D3BE8}" destId="{CADE5BFB-A29F-4235-82FF-66F5CB35811F}" srcOrd="0" destOrd="0" presId="urn:microsoft.com/office/officeart/2008/layout/PictureStrips"/>
    <dgm:cxn modelId="{14F97CD6-B760-4E60-9AC0-7E4CD4B55245}" srcId="{B609D29A-41E9-4760-9082-CE5C3B4D3BE8}" destId="{CA574994-B2CC-4BEB-BB79-742AA0D3E569}" srcOrd="4" destOrd="0" parTransId="{4D362561-F1E6-4CCA-B54E-198EBF33D4D5}" sibTransId="{D3DA0B8C-3F2F-4503-997A-A935EA93EB45}"/>
    <dgm:cxn modelId="{0AFA1AF2-679D-45C9-B842-2232A0654E38}" type="presOf" srcId="{3B64E702-713F-4E56-8372-2A9ED7C5826B}" destId="{4768FA87-F934-4497-B91E-2C852FD3833D}" srcOrd="0" destOrd="0" presId="urn:microsoft.com/office/officeart/2008/layout/PictureStrips"/>
    <dgm:cxn modelId="{E9488A51-D482-478B-82EC-B2BE73915710}" srcId="{B609D29A-41E9-4760-9082-CE5C3B4D3BE8}" destId="{A769FB42-2970-4CB3-AA2A-F6240E14AC15}" srcOrd="2" destOrd="0" parTransId="{5B2F18DA-0B82-4CAC-90F3-2FB4A3807E26}" sibTransId="{A63C154D-B3EF-49B4-A2AD-379DF09297E6}"/>
    <dgm:cxn modelId="{323BA970-9B7B-4474-94F5-083635902D17}" type="presOf" srcId="{C32DDF80-E037-44BB-A8BC-3BBE2C7C5B57}" destId="{8B9C53DD-92B9-479B-BC1E-7414E8CEEFD0}" srcOrd="0" destOrd="0" presId="urn:microsoft.com/office/officeart/2008/layout/PictureStrips"/>
    <dgm:cxn modelId="{1AB245E9-5C62-491E-B682-F1FC8692DFDC}" type="presOf" srcId="{59BC9263-2A15-4F11-B0D1-E1B8381DCC8D}" destId="{523138B8-CE32-46F9-944A-5BECA4DB8F37}" srcOrd="0" destOrd="0" presId="urn:microsoft.com/office/officeart/2008/layout/PictureStrips"/>
    <dgm:cxn modelId="{6DAD33C3-E40E-4CC3-93F2-817784B9A023}" srcId="{B609D29A-41E9-4760-9082-CE5C3B4D3BE8}" destId="{8D8DA689-943D-4E58-8C57-530C18D704DC}" srcOrd="1" destOrd="0" parTransId="{27E7AFAF-8C31-4EA3-9924-B94F6C334936}" sibTransId="{DE64E1C3-7E8E-44CF-9F82-BB79C1D0A320}"/>
    <dgm:cxn modelId="{751C4184-62EE-483B-881B-F488937B36C0}" type="presParOf" srcId="{CADE5BFB-A29F-4235-82FF-66F5CB35811F}" destId="{C8E197FD-7E0C-448F-9679-4F351363ED04}" srcOrd="0" destOrd="0" presId="urn:microsoft.com/office/officeart/2008/layout/PictureStrips"/>
    <dgm:cxn modelId="{6AF2DB4E-21B8-439E-B33A-5F059452D02A}" type="presParOf" srcId="{C8E197FD-7E0C-448F-9679-4F351363ED04}" destId="{4768FA87-F934-4497-B91E-2C852FD3833D}" srcOrd="0" destOrd="0" presId="urn:microsoft.com/office/officeart/2008/layout/PictureStrips"/>
    <dgm:cxn modelId="{B69C8E9F-0669-4FDC-BA5F-ECA1967E3AB1}" type="presParOf" srcId="{C8E197FD-7E0C-448F-9679-4F351363ED04}" destId="{57C01823-C68E-43AD-A75D-8B2D9B8E98E4}" srcOrd="1" destOrd="0" presId="urn:microsoft.com/office/officeart/2008/layout/PictureStrips"/>
    <dgm:cxn modelId="{DE874069-A587-4D4B-AE80-407C0657C892}" type="presParOf" srcId="{CADE5BFB-A29F-4235-82FF-66F5CB35811F}" destId="{27D89736-6AD8-46DF-A34B-E76E668D2C98}" srcOrd="1" destOrd="0" presId="urn:microsoft.com/office/officeart/2008/layout/PictureStrips"/>
    <dgm:cxn modelId="{376F49E0-B01A-49AC-B4A8-5D333412986B}" type="presParOf" srcId="{CADE5BFB-A29F-4235-82FF-66F5CB35811F}" destId="{AF765233-9CDF-46E3-BD77-C5D0DE548AB5}" srcOrd="2" destOrd="0" presId="urn:microsoft.com/office/officeart/2008/layout/PictureStrips"/>
    <dgm:cxn modelId="{7D3B5352-8006-44C2-83AA-1EA72777E55D}" type="presParOf" srcId="{AF765233-9CDF-46E3-BD77-C5D0DE548AB5}" destId="{83E60EAA-7FF5-428A-ADD4-12CC5A5FB86E}" srcOrd="0" destOrd="0" presId="urn:microsoft.com/office/officeart/2008/layout/PictureStrips"/>
    <dgm:cxn modelId="{A17B32FE-FC74-4F60-9240-45D3F3D1C3F7}" type="presParOf" srcId="{AF765233-9CDF-46E3-BD77-C5D0DE548AB5}" destId="{C9474504-38DD-4372-9ADA-4733ED630669}" srcOrd="1" destOrd="0" presId="urn:microsoft.com/office/officeart/2008/layout/PictureStrips"/>
    <dgm:cxn modelId="{E0140206-D6C2-4B08-856C-4640F967F1A3}" type="presParOf" srcId="{CADE5BFB-A29F-4235-82FF-66F5CB35811F}" destId="{4D1E9C4F-0AEA-44C8-BB9C-B1E6C53205EC}" srcOrd="3" destOrd="0" presId="urn:microsoft.com/office/officeart/2008/layout/PictureStrips"/>
    <dgm:cxn modelId="{145CF997-77D3-4C68-A050-4ABFB7933ADB}" type="presParOf" srcId="{CADE5BFB-A29F-4235-82FF-66F5CB35811F}" destId="{CB04E879-35B0-4BD9-A2B3-2E878ECFAE83}" srcOrd="4" destOrd="0" presId="urn:microsoft.com/office/officeart/2008/layout/PictureStrips"/>
    <dgm:cxn modelId="{B4272F32-F368-492D-B047-F7CF277C4FB9}" type="presParOf" srcId="{CB04E879-35B0-4BD9-A2B3-2E878ECFAE83}" destId="{BA8A975A-0FA2-46D0-84F8-78B2AD516FE2}" srcOrd="0" destOrd="0" presId="urn:microsoft.com/office/officeart/2008/layout/PictureStrips"/>
    <dgm:cxn modelId="{27AA6AAE-8E8F-4ED4-BA6E-F40DA2DC9F0B}" type="presParOf" srcId="{CB04E879-35B0-4BD9-A2B3-2E878ECFAE83}" destId="{289D8C06-17EA-43F1-8666-E4760CE439BF}" srcOrd="1" destOrd="0" presId="urn:microsoft.com/office/officeart/2008/layout/PictureStrips"/>
    <dgm:cxn modelId="{4CA0693A-C98C-42B7-BB6C-54F85D75E0ED}" type="presParOf" srcId="{CADE5BFB-A29F-4235-82FF-66F5CB35811F}" destId="{3608218E-C1F6-4842-A299-656E6551734F}" srcOrd="5" destOrd="0" presId="urn:microsoft.com/office/officeart/2008/layout/PictureStrips"/>
    <dgm:cxn modelId="{A9F391CB-521F-4E3F-A6A7-A6C2FAB88401}" type="presParOf" srcId="{CADE5BFB-A29F-4235-82FF-66F5CB35811F}" destId="{C1274D35-1CA7-4FB0-B372-40C28CE6F02C}" srcOrd="6" destOrd="0" presId="urn:microsoft.com/office/officeart/2008/layout/PictureStrips"/>
    <dgm:cxn modelId="{4DD9B905-C9F3-455A-ACF4-74925A2317DE}" type="presParOf" srcId="{C1274D35-1CA7-4FB0-B372-40C28CE6F02C}" destId="{8B9C53DD-92B9-479B-BC1E-7414E8CEEFD0}" srcOrd="0" destOrd="0" presId="urn:microsoft.com/office/officeart/2008/layout/PictureStrips"/>
    <dgm:cxn modelId="{DB3C2FF6-A546-47D2-BF7F-819B8AEB864B}" type="presParOf" srcId="{C1274D35-1CA7-4FB0-B372-40C28CE6F02C}" destId="{B3071D6A-9856-45FE-A683-28CE57EBEA37}" srcOrd="1" destOrd="0" presId="urn:microsoft.com/office/officeart/2008/layout/PictureStrips"/>
    <dgm:cxn modelId="{FA1014C4-F400-4E41-96DE-CB1CA1FB759E}" type="presParOf" srcId="{CADE5BFB-A29F-4235-82FF-66F5CB35811F}" destId="{83807950-1096-43A5-B752-D2EE3D51F407}" srcOrd="7" destOrd="0" presId="urn:microsoft.com/office/officeart/2008/layout/PictureStrips"/>
    <dgm:cxn modelId="{91A47E6E-6D12-4BB5-B27D-818C68DE77C5}" type="presParOf" srcId="{CADE5BFB-A29F-4235-82FF-66F5CB35811F}" destId="{BF9BE252-7C09-43D3-818A-A8DD1C46F59A}" srcOrd="8" destOrd="0" presId="urn:microsoft.com/office/officeart/2008/layout/PictureStrips"/>
    <dgm:cxn modelId="{B8F67E6B-5D5B-4EFF-AE82-9D3B58ABB73E}" type="presParOf" srcId="{BF9BE252-7C09-43D3-818A-A8DD1C46F59A}" destId="{6B3A1E16-BC0C-4E17-AC1C-11C38802C89E}" srcOrd="0" destOrd="0" presId="urn:microsoft.com/office/officeart/2008/layout/PictureStrips"/>
    <dgm:cxn modelId="{D15A8110-8D30-4C47-AA8E-B50953F9098F}" type="presParOf" srcId="{BF9BE252-7C09-43D3-818A-A8DD1C46F59A}" destId="{01715C3F-5340-4C68-974F-ECCC6E28366D}" srcOrd="1" destOrd="0" presId="urn:microsoft.com/office/officeart/2008/layout/PictureStrips"/>
    <dgm:cxn modelId="{37128426-1E3F-4895-BE06-E3DE1894A338}" type="presParOf" srcId="{CADE5BFB-A29F-4235-82FF-66F5CB35811F}" destId="{7806CA4F-E111-46C0-AE03-9D204372B0D2}" srcOrd="9" destOrd="0" presId="urn:microsoft.com/office/officeart/2008/layout/PictureStrips"/>
    <dgm:cxn modelId="{05DD0D08-7E6A-40FD-8226-351BAF72A75A}" type="presParOf" srcId="{CADE5BFB-A29F-4235-82FF-66F5CB35811F}" destId="{BB58BE62-A0AB-41D7-9DE1-C6C335AA0989}" srcOrd="10" destOrd="0" presId="urn:microsoft.com/office/officeart/2008/layout/PictureStrips"/>
    <dgm:cxn modelId="{14B92E0B-815B-4AFF-A9EC-5800A79EE561}" type="presParOf" srcId="{BB58BE62-A0AB-41D7-9DE1-C6C335AA0989}" destId="{523138B8-CE32-46F9-944A-5BECA4DB8F37}" srcOrd="0" destOrd="0" presId="urn:microsoft.com/office/officeart/2008/layout/PictureStrips"/>
    <dgm:cxn modelId="{4BCA7144-BEC8-42A2-984C-921493A5DCD8}" type="presParOf" srcId="{BB58BE62-A0AB-41D7-9DE1-C6C335AA0989}" destId="{FFB634E3-D3CB-498C-B2A4-C52BACBBEBC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2BC98DA-3F55-48F7-80F9-647EF3419C2B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CF0E0B4-D9B0-4176-9A85-56E555A2D1E1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Públicos Financieros</a:t>
          </a:r>
        </a:p>
      </dgm:t>
    </dgm:pt>
    <dgm:pt modelId="{1452A917-2F16-4355-A2E3-163B4FFE4BB5}" type="sibTrans" cxnId="{010F7050-FDEB-4520-81EA-2429B75B9DBC}">
      <dgm:prSet/>
      <dgm:spPr/>
      <dgm:t>
        <a:bodyPr/>
        <a:lstStyle/>
        <a:p>
          <a:endParaRPr lang="es-MX"/>
        </a:p>
      </dgm:t>
    </dgm:pt>
    <dgm:pt modelId="{7489D0F9-B4A4-4F9E-BF5F-33BB4A35F8BA}" type="parTrans" cxnId="{010F7050-FDEB-4520-81EA-2429B75B9DBC}">
      <dgm:prSet/>
      <dgm:spPr/>
      <dgm:t>
        <a:bodyPr/>
        <a:lstStyle/>
        <a:p>
          <a:endParaRPr lang="es-MX"/>
        </a:p>
      </dgm:t>
    </dgm:pt>
    <dgm:pt modelId="{2A8896C9-31C5-47FC-977B-6C85F11428E7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Públicos de medios de comunicación</a:t>
          </a:r>
        </a:p>
      </dgm:t>
    </dgm:pt>
    <dgm:pt modelId="{CBE1B55F-4691-44A5-A10E-44A440F4711C}" type="sibTrans" cxnId="{53ED06DA-3C00-4871-A48B-E3C5340A7798}">
      <dgm:prSet/>
      <dgm:spPr/>
      <dgm:t>
        <a:bodyPr/>
        <a:lstStyle/>
        <a:p>
          <a:endParaRPr lang="es-MX"/>
        </a:p>
      </dgm:t>
    </dgm:pt>
    <dgm:pt modelId="{611BD914-5B21-431D-A354-671F0AD0C1C5}" type="parTrans" cxnId="{53ED06DA-3C00-4871-A48B-E3C5340A7798}">
      <dgm:prSet/>
      <dgm:spPr/>
      <dgm:t>
        <a:bodyPr/>
        <a:lstStyle/>
        <a:p>
          <a:endParaRPr lang="es-MX"/>
        </a:p>
      </dgm:t>
    </dgm:pt>
    <dgm:pt modelId="{4FFE601A-7219-4721-817B-F37E48D51DD1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Públicos gubernamentales</a:t>
          </a:r>
        </a:p>
      </dgm:t>
    </dgm:pt>
    <dgm:pt modelId="{76FC9529-1FE5-4313-9A5C-88DE3AA90C43}" type="parTrans" cxnId="{D4E52873-B9AF-45F9-AA84-23FEBE689BD3}">
      <dgm:prSet/>
      <dgm:spPr/>
      <dgm:t>
        <a:bodyPr/>
        <a:lstStyle/>
        <a:p>
          <a:endParaRPr lang="es-MX"/>
        </a:p>
      </dgm:t>
    </dgm:pt>
    <dgm:pt modelId="{88DDED13-29B8-4BE7-98A2-A44E3A8C05CC}" type="sibTrans" cxnId="{D4E52873-B9AF-45F9-AA84-23FEBE689BD3}">
      <dgm:prSet/>
      <dgm:spPr/>
      <dgm:t>
        <a:bodyPr/>
        <a:lstStyle/>
        <a:p>
          <a:endParaRPr lang="es-MX"/>
        </a:p>
      </dgm:t>
    </dgm:pt>
    <dgm:pt modelId="{314A009D-B7EA-4DBA-B0A9-AF6FBC5DABD2}" type="pres">
      <dgm:prSet presAssocID="{E2BC98DA-3F55-48F7-80F9-647EF3419C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731D666-5FEC-422B-8A3D-CC92408AB290}" type="pres">
      <dgm:prSet presAssocID="{7CF0E0B4-D9B0-4176-9A85-56E555A2D1E1}" presName="parentLin" presStyleCnt="0"/>
      <dgm:spPr/>
    </dgm:pt>
    <dgm:pt modelId="{D72B460F-B5F2-4E9B-92EE-D472F5B64990}" type="pres">
      <dgm:prSet presAssocID="{7CF0E0B4-D9B0-4176-9A85-56E555A2D1E1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E3B18B39-304A-4F96-B6B8-156AD4951104}" type="pres">
      <dgm:prSet presAssocID="{7CF0E0B4-D9B0-4176-9A85-56E555A2D1E1}" presName="parentText" presStyleLbl="node1" presStyleIdx="0" presStyleCnt="3" custLinFactNeighborX="-5501" custLinFactNeighborY="-1236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A08974-8B18-4A85-A6BD-4C60CA145E46}" type="pres">
      <dgm:prSet presAssocID="{7CF0E0B4-D9B0-4176-9A85-56E555A2D1E1}" presName="negativeSpace" presStyleCnt="0"/>
      <dgm:spPr/>
    </dgm:pt>
    <dgm:pt modelId="{A16D9638-44D3-4BFB-BDC5-9C8819DD1EBB}" type="pres">
      <dgm:prSet presAssocID="{7CF0E0B4-D9B0-4176-9A85-56E555A2D1E1}" presName="childText" presStyleLbl="conFgAcc1" presStyleIdx="0" presStyleCnt="3">
        <dgm:presLayoutVars>
          <dgm:bulletEnabled val="1"/>
        </dgm:presLayoutVars>
      </dgm:prSet>
      <dgm:spPr/>
    </dgm:pt>
    <dgm:pt modelId="{67544EE7-115C-48F6-8975-E801335B1BA0}" type="pres">
      <dgm:prSet presAssocID="{1452A917-2F16-4355-A2E3-163B4FFE4BB5}" presName="spaceBetweenRectangles" presStyleCnt="0"/>
      <dgm:spPr/>
    </dgm:pt>
    <dgm:pt modelId="{5A961B91-6030-4188-A84D-0FD91A2879D4}" type="pres">
      <dgm:prSet presAssocID="{2A8896C9-31C5-47FC-977B-6C85F11428E7}" presName="parentLin" presStyleCnt="0"/>
      <dgm:spPr/>
    </dgm:pt>
    <dgm:pt modelId="{F2BFB381-8FFC-4656-99C3-6ABB67E1801B}" type="pres">
      <dgm:prSet presAssocID="{2A8896C9-31C5-47FC-977B-6C85F11428E7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C9E5040-D117-4B5F-8A4D-F7E9666A1FB8}" type="pres">
      <dgm:prSet presAssocID="{2A8896C9-31C5-47FC-977B-6C85F11428E7}" presName="parentText" presStyleLbl="node1" presStyleIdx="1" presStyleCnt="3" custScaleX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CAA15D-A4DD-44DB-AC70-5862DFEE3A8B}" type="pres">
      <dgm:prSet presAssocID="{2A8896C9-31C5-47FC-977B-6C85F11428E7}" presName="negativeSpace" presStyleCnt="0"/>
      <dgm:spPr/>
    </dgm:pt>
    <dgm:pt modelId="{5C5DA9D6-8F77-4E4E-99CF-AB5CA462E63C}" type="pres">
      <dgm:prSet presAssocID="{2A8896C9-31C5-47FC-977B-6C85F11428E7}" presName="childText" presStyleLbl="conFgAcc1" presStyleIdx="1" presStyleCnt="3">
        <dgm:presLayoutVars>
          <dgm:bulletEnabled val="1"/>
        </dgm:presLayoutVars>
      </dgm:prSet>
      <dgm:spPr/>
    </dgm:pt>
    <dgm:pt modelId="{E227E0D5-FBA1-4809-91B1-460BFCA1DE6B}" type="pres">
      <dgm:prSet presAssocID="{CBE1B55F-4691-44A5-A10E-44A440F4711C}" presName="spaceBetweenRectangles" presStyleCnt="0"/>
      <dgm:spPr/>
    </dgm:pt>
    <dgm:pt modelId="{9921B773-05A7-487A-845B-A97ABC8960B3}" type="pres">
      <dgm:prSet presAssocID="{4FFE601A-7219-4721-817B-F37E48D51DD1}" presName="parentLin" presStyleCnt="0"/>
      <dgm:spPr/>
    </dgm:pt>
    <dgm:pt modelId="{1AEC0DCE-C62C-419D-A86E-703D04C6ABC6}" type="pres">
      <dgm:prSet presAssocID="{4FFE601A-7219-4721-817B-F37E48D51DD1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294FFE5E-DFC4-4463-8804-1D0861FE3479}" type="pres">
      <dgm:prSet presAssocID="{4FFE601A-7219-4721-817B-F37E48D51DD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91699A-2C3D-47C4-896E-999080D14051}" type="pres">
      <dgm:prSet presAssocID="{4FFE601A-7219-4721-817B-F37E48D51DD1}" presName="negativeSpace" presStyleCnt="0"/>
      <dgm:spPr/>
    </dgm:pt>
    <dgm:pt modelId="{D837580B-B42B-466C-BF66-7604F5EBC8FF}" type="pres">
      <dgm:prSet presAssocID="{4FFE601A-7219-4721-817B-F37E48D51DD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C97F00C-F305-48DD-BD02-8F7BE90E14E1}" type="presOf" srcId="{7CF0E0B4-D9B0-4176-9A85-56E555A2D1E1}" destId="{D72B460F-B5F2-4E9B-92EE-D472F5B64990}" srcOrd="0" destOrd="0" presId="urn:microsoft.com/office/officeart/2005/8/layout/list1"/>
    <dgm:cxn modelId="{31F141D6-AF21-4CCE-8E84-2DDEF4E072D7}" type="presOf" srcId="{2A8896C9-31C5-47FC-977B-6C85F11428E7}" destId="{F2BFB381-8FFC-4656-99C3-6ABB67E1801B}" srcOrd="0" destOrd="0" presId="urn:microsoft.com/office/officeart/2005/8/layout/list1"/>
    <dgm:cxn modelId="{FB710DB3-CE02-4F94-B2DC-47C6A2ED2A28}" type="presOf" srcId="{7CF0E0B4-D9B0-4176-9A85-56E555A2D1E1}" destId="{E3B18B39-304A-4F96-B6B8-156AD4951104}" srcOrd="1" destOrd="0" presId="urn:microsoft.com/office/officeart/2005/8/layout/list1"/>
    <dgm:cxn modelId="{CBE7D268-47DC-44EF-81CA-C8DBC8DBE9B0}" type="presOf" srcId="{E2BC98DA-3F55-48F7-80F9-647EF3419C2B}" destId="{314A009D-B7EA-4DBA-B0A9-AF6FBC5DABD2}" srcOrd="0" destOrd="0" presId="urn:microsoft.com/office/officeart/2005/8/layout/list1"/>
    <dgm:cxn modelId="{53ED06DA-3C00-4871-A48B-E3C5340A7798}" srcId="{E2BC98DA-3F55-48F7-80F9-647EF3419C2B}" destId="{2A8896C9-31C5-47FC-977B-6C85F11428E7}" srcOrd="1" destOrd="0" parTransId="{611BD914-5B21-431D-A354-671F0AD0C1C5}" sibTransId="{CBE1B55F-4691-44A5-A10E-44A440F4711C}"/>
    <dgm:cxn modelId="{5C6459E6-A9AD-4EB2-8829-87C014B327A0}" type="presOf" srcId="{4FFE601A-7219-4721-817B-F37E48D51DD1}" destId="{294FFE5E-DFC4-4463-8804-1D0861FE3479}" srcOrd="1" destOrd="0" presId="urn:microsoft.com/office/officeart/2005/8/layout/list1"/>
    <dgm:cxn modelId="{1CC474FA-9AFC-419C-A9B6-C2023DCF4063}" type="presOf" srcId="{4FFE601A-7219-4721-817B-F37E48D51DD1}" destId="{1AEC0DCE-C62C-419D-A86E-703D04C6ABC6}" srcOrd="0" destOrd="0" presId="urn:microsoft.com/office/officeart/2005/8/layout/list1"/>
    <dgm:cxn modelId="{D4E52873-B9AF-45F9-AA84-23FEBE689BD3}" srcId="{E2BC98DA-3F55-48F7-80F9-647EF3419C2B}" destId="{4FFE601A-7219-4721-817B-F37E48D51DD1}" srcOrd="2" destOrd="0" parTransId="{76FC9529-1FE5-4313-9A5C-88DE3AA90C43}" sibTransId="{88DDED13-29B8-4BE7-98A2-A44E3A8C05CC}"/>
    <dgm:cxn modelId="{010F7050-FDEB-4520-81EA-2429B75B9DBC}" srcId="{E2BC98DA-3F55-48F7-80F9-647EF3419C2B}" destId="{7CF0E0B4-D9B0-4176-9A85-56E555A2D1E1}" srcOrd="0" destOrd="0" parTransId="{7489D0F9-B4A4-4F9E-BF5F-33BB4A35F8BA}" sibTransId="{1452A917-2F16-4355-A2E3-163B4FFE4BB5}"/>
    <dgm:cxn modelId="{2D4BE1A1-7C7E-488B-992F-63079EB793A1}" type="presOf" srcId="{2A8896C9-31C5-47FC-977B-6C85F11428E7}" destId="{7C9E5040-D117-4B5F-8A4D-F7E9666A1FB8}" srcOrd="1" destOrd="0" presId="urn:microsoft.com/office/officeart/2005/8/layout/list1"/>
    <dgm:cxn modelId="{0CD89A24-FD28-4C2A-9E0D-8B388FD31212}" type="presParOf" srcId="{314A009D-B7EA-4DBA-B0A9-AF6FBC5DABD2}" destId="{F731D666-5FEC-422B-8A3D-CC92408AB290}" srcOrd="0" destOrd="0" presId="urn:microsoft.com/office/officeart/2005/8/layout/list1"/>
    <dgm:cxn modelId="{EA17664B-C760-46FE-8B22-7A50381DE423}" type="presParOf" srcId="{F731D666-5FEC-422B-8A3D-CC92408AB290}" destId="{D72B460F-B5F2-4E9B-92EE-D472F5B64990}" srcOrd="0" destOrd="0" presId="urn:microsoft.com/office/officeart/2005/8/layout/list1"/>
    <dgm:cxn modelId="{0D046288-CE5C-4BB2-ABDB-4278747FDD9E}" type="presParOf" srcId="{F731D666-5FEC-422B-8A3D-CC92408AB290}" destId="{E3B18B39-304A-4F96-B6B8-156AD4951104}" srcOrd="1" destOrd="0" presId="urn:microsoft.com/office/officeart/2005/8/layout/list1"/>
    <dgm:cxn modelId="{2ACD7942-5BCC-48B9-8A53-279CDE87BD18}" type="presParOf" srcId="{314A009D-B7EA-4DBA-B0A9-AF6FBC5DABD2}" destId="{89A08974-8B18-4A85-A6BD-4C60CA145E46}" srcOrd="1" destOrd="0" presId="urn:microsoft.com/office/officeart/2005/8/layout/list1"/>
    <dgm:cxn modelId="{6C291DD7-29A3-498C-92FC-36D1B54F31BB}" type="presParOf" srcId="{314A009D-B7EA-4DBA-B0A9-AF6FBC5DABD2}" destId="{A16D9638-44D3-4BFB-BDC5-9C8819DD1EBB}" srcOrd="2" destOrd="0" presId="urn:microsoft.com/office/officeart/2005/8/layout/list1"/>
    <dgm:cxn modelId="{C8803138-93FF-40A9-895C-CEA384D8B906}" type="presParOf" srcId="{314A009D-B7EA-4DBA-B0A9-AF6FBC5DABD2}" destId="{67544EE7-115C-48F6-8975-E801335B1BA0}" srcOrd="3" destOrd="0" presId="urn:microsoft.com/office/officeart/2005/8/layout/list1"/>
    <dgm:cxn modelId="{3CD7D804-298B-4F83-A729-3D5CB1063D49}" type="presParOf" srcId="{314A009D-B7EA-4DBA-B0A9-AF6FBC5DABD2}" destId="{5A961B91-6030-4188-A84D-0FD91A2879D4}" srcOrd="4" destOrd="0" presId="urn:microsoft.com/office/officeart/2005/8/layout/list1"/>
    <dgm:cxn modelId="{6BE66B52-62A2-4F39-97FE-3E23CC90F1F3}" type="presParOf" srcId="{5A961B91-6030-4188-A84D-0FD91A2879D4}" destId="{F2BFB381-8FFC-4656-99C3-6ABB67E1801B}" srcOrd="0" destOrd="0" presId="urn:microsoft.com/office/officeart/2005/8/layout/list1"/>
    <dgm:cxn modelId="{B034B489-9E55-4210-890E-FD9BD871B41C}" type="presParOf" srcId="{5A961B91-6030-4188-A84D-0FD91A2879D4}" destId="{7C9E5040-D117-4B5F-8A4D-F7E9666A1FB8}" srcOrd="1" destOrd="0" presId="urn:microsoft.com/office/officeart/2005/8/layout/list1"/>
    <dgm:cxn modelId="{7A82992E-A972-4DA4-8308-2A278E4EEC82}" type="presParOf" srcId="{314A009D-B7EA-4DBA-B0A9-AF6FBC5DABD2}" destId="{91CAA15D-A4DD-44DB-AC70-5862DFEE3A8B}" srcOrd="5" destOrd="0" presId="urn:microsoft.com/office/officeart/2005/8/layout/list1"/>
    <dgm:cxn modelId="{6AFA01CF-48FD-4B85-A4F6-B0D257602529}" type="presParOf" srcId="{314A009D-B7EA-4DBA-B0A9-AF6FBC5DABD2}" destId="{5C5DA9D6-8F77-4E4E-99CF-AB5CA462E63C}" srcOrd="6" destOrd="0" presId="urn:microsoft.com/office/officeart/2005/8/layout/list1"/>
    <dgm:cxn modelId="{F3AAAF30-AA0E-4592-BE1B-C913D074DF3D}" type="presParOf" srcId="{314A009D-B7EA-4DBA-B0A9-AF6FBC5DABD2}" destId="{E227E0D5-FBA1-4809-91B1-460BFCA1DE6B}" srcOrd="7" destOrd="0" presId="urn:microsoft.com/office/officeart/2005/8/layout/list1"/>
    <dgm:cxn modelId="{53BE4E8C-FC6A-46DE-91B9-D9FE8EE0F5C2}" type="presParOf" srcId="{314A009D-B7EA-4DBA-B0A9-AF6FBC5DABD2}" destId="{9921B773-05A7-487A-845B-A97ABC8960B3}" srcOrd="8" destOrd="0" presId="urn:microsoft.com/office/officeart/2005/8/layout/list1"/>
    <dgm:cxn modelId="{09804591-74CE-43DE-9A23-6FA36AC16E49}" type="presParOf" srcId="{9921B773-05A7-487A-845B-A97ABC8960B3}" destId="{1AEC0DCE-C62C-419D-A86E-703D04C6ABC6}" srcOrd="0" destOrd="0" presId="urn:microsoft.com/office/officeart/2005/8/layout/list1"/>
    <dgm:cxn modelId="{EB05068E-0264-43C5-B4B4-3828CF26F965}" type="presParOf" srcId="{9921B773-05A7-487A-845B-A97ABC8960B3}" destId="{294FFE5E-DFC4-4463-8804-1D0861FE3479}" srcOrd="1" destOrd="0" presId="urn:microsoft.com/office/officeart/2005/8/layout/list1"/>
    <dgm:cxn modelId="{235BE646-D8EE-4AB2-937F-E5B33639C445}" type="presParOf" srcId="{314A009D-B7EA-4DBA-B0A9-AF6FBC5DABD2}" destId="{8491699A-2C3D-47C4-896E-999080D14051}" srcOrd="9" destOrd="0" presId="urn:microsoft.com/office/officeart/2005/8/layout/list1"/>
    <dgm:cxn modelId="{DD149256-EFE7-4211-A1BF-75A5D9047594}" type="presParOf" srcId="{314A009D-B7EA-4DBA-B0A9-AF6FBC5DABD2}" destId="{D837580B-B42B-466C-BF66-7604F5EBC8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9053E90-AFC8-4B0B-8757-9760A9DCEADF}" type="doc">
      <dgm:prSet loTypeId="urn:microsoft.com/office/officeart/2005/8/layout/v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D8AC0B8-6B6B-49E4-8A11-8FE9DECB863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sz="600"/>
            <a:t>.</a:t>
          </a:r>
          <a:endParaRPr lang="es-MX" sz="600" dirty="0"/>
        </a:p>
      </dgm:t>
    </dgm:pt>
    <dgm:pt modelId="{43F8B423-4B71-4A7F-B7AE-A0B4ACFB609A}" type="parTrans" cxnId="{D5571478-9AAF-4EA4-9094-2B1C8259A354}">
      <dgm:prSet/>
      <dgm:spPr/>
      <dgm:t>
        <a:bodyPr/>
        <a:lstStyle/>
        <a:p>
          <a:endParaRPr lang="es-MX"/>
        </a:p>
      </dgm:t>
    </dgm:pt>
    <dgm:pt modelId="{9318A79D-56FF-49CC-BC28-DF5247F5B1EF}" type="sibTrans" cxnId="{D5571478-9AAF-4EA4-9094-2B1C8259A354}">
      <dgm:prSet/>
      <dgm:spPr/>
      <dgm:t>
        <a:bodyPr/>
        <a:lstStyle/>
        <a:p>
          <a:endParaRPr lang="es-MX"/>
        </a:p>
      </dgm:t>
    </dgm:pt>
    <dgm:pt modelId="{6619D15E-76CB-4A1F-8217-9EAFF47E7756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 sz="1200" dirty="0"/>
            <a:t>.</a:t>
          </a:r>
        </a:p>
      </dgm:t>
    </dgm:pt>
    <dgm:pt modelId="{AFDECD45-C7AD-4108-A3D6-C19D85C0A5F4}" type="parTrans" cxnId="{847BE0B8-4922-4D4E-AEC6-3BA7046F23D4}">
      <dgm:prSet/>
      <dgm:spPr/>
      <dgm:t>
        <a:bodyPr/>
        <a:lstStyle/>
        <a:p>
          <a:endParaRPr lang="es-MX"/>
        </a:p>
      </dgm:t>
    </dgm:pt>
    <dgm:pt modelId="{FA5DE33A-DA52-48C7-B42E-11AFDD9F8886}" type="sibTrans" cxnId="{847BE0B8-4922-4D4E-AEC6-3BA7046F23D4}">
      <dgm:prSet/>
      <dgm:spPr/>
      <dgm:t>
        <a:bodyPr/>
        <a:lstStyle/>
        <a:p>
          <a:endParaRPr lang="es-MX"/>
        </a:p>
      </dgm:t>
    </dgm:pt>
    <dgm:pt modelId="{B0C61CAD-B3D0-4997-8520-549ACDCA6566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Mercados de negocios</a:t>
          </a:r>
        </a:p>
      </dgm:t>
    </dgm:pt>
    <dgm:pt modelId="{5BC2ECA0-6B05-4E7B-8C49-4917E50CEEB0}" type="parTrans" cxnId="{91DFE8D4-1BE9-409D-BA47-4569186B5524}">
      <dgm:prSet/>
      <dgm:spPr/>
      <dgm:t>
        <a:bodyPr/>
        <a:lstStyle/>
        <a:p>
          <a:endParaRPr lang="es-MX"/>
        </a:p>
      </dgm:t>
    </dgm:pt>
    <dgm:pt modelId="{16868010-3EF4-4BBD-83CA-6256451384C3}" type="sibTrans" cxnId="{91DFE8D4-1BE9-409D-BA47-4569186B5524}">
      <dgm:prSet/>
      <dgm:spPr/>
      <dgm:t>
        <a:bodyPr/>
        <a:lstStyle/>
        <a:p>
          <a:endParaRPr lang="es-MX"/>
        </a:p>
      </dgm:t>
    </dgm:pt>
    <dgm:pt modelId="{88C94F39-EA88-454B-8CFB-DAE97C726637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5473A5C9-FD77-41D8-9789-25E392BF21D8}" type="parTrans" cxnId="{4D9B269F-A550-4552-9109-9BD38D271DF1}">
      <dgm:prSet/>
      <dgm:spPr/>
      <dgm:t>
        <a:bodyPr/>
        <a:lstStyle/>
        <a:p>
          <a:endParaRPr lang="es-MX"/>
        </a:p>
      </dgm:t>
    </dgm:pt>
    <dgm:pt modelId="{07AF7E19-5ABA-4810-8865-EDFCC27F7403}" type="sibTrans" cxnId="{4D9B269F-A550-4552-9109-9BD38D271DF1}">
      <dgm:prSet/>
      <dgm:spPr/>
      <dgm:t>
        <a:bodyPr/>
        <a:lstStyle/>
        <a:p>
          <a:endParaRPr lang="es-MX"/>
        </a:p>
      </dgm:t>
    </dgm:pt>
    <dgm:pt modelId="{BB19315F-35B2-4565-8CE9-1A0BE149E0B6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Mercados internacionales </a:t>
          </a:r>
        </a:p>
      </dgm:t>
    </dgm:pt>
    <dgm:pt modelId="{AE973A5E-1C97-46CA-BD43-5836BD36AC6F}" type="parTrans" cxnId="{C207D0C2-F630-4700-BB46-760F549F1F8C}">
      <dgm:prSet/>
      <dgm:spPr/>
      <dgm:t>
        <a:bodyPr/>
        <a:lstStyle/>
        <a:p>
          <a:endParaRPr lang="es-MX"/>
        </a:p>
      </dgm:t>
    </dgm:pt>
    <dgm:pt modelId="{D8D815E4-EC5B-4A65-978A-11C971614BFC}" type="sibTrans" cxnId="{C207D0C2-F630-4700-BB46-760F549F1F8C}">
      <dgm:prSet/>
      <dgm:spPr/>
      <dgm:t>
        <a:bodyPr/>
        <a:lstStyle/>
        <a:p>
          <a:endParaRPr lang="es-MX"/>
        </a:p>
      </dgm:t>
    </dgm:pt>
    <dgm:pt modelId="{49EC6FBD-BB29-4051-A3E1-96513E2CFA15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Mercados de consumo</a:t>
          </a:r>
        </a:p>
      </dgm:t>
    </dgm:pt>
    <dgm:pt modelId="{BF6AA4B4-D860-46E1-8D63-646A96EAC6E3}" type="sibTrans" cxnId="{F5A4EA8B-E089-4596-BE70-12EEBC634FEE}">
      <dgm:prSet/>
      <dgm:spPr/>
      <dgm:t>
        <a:bodyPr/>
        <a:lstStyle/>
        <a:p>
          <a:endParaRPr lang="es-MX"/>
        </a:p>
      </dgm:t>
    </dgm:pt>
    <dgm:pt modelId="{C0741F87-7A31-49C9-89DD-27479BB15699}" type="parTrans" cxnId="{F5A4EA8B-E089-4596-BE70-12EEBC634FEE}">
      <dgm:prSet/>
      <dgm:spPr/>
      <dgm:t>
        <a:bodyPr/>
        <a:lstStyle/>
        <a:p>
          <a:endParaRPr lang="es-MX"/>
        </a:p>
      </dgm:t>
    </dgm:pt>
    <dgm:pt modelId="{AF81A0CF-C1E8-42CB-B0A8-D4E4985FDE60}">
      <dgm:prSet custT="1"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11A789-DDE7-4EA7-AD51-D52BB9272A12}" type="parTrans" cxnId="{17318FBF-F2C4-4D2B-83F9-F23E5EC2635F}">
      <dgm:prSet/>
      <dgm:spPr/>
      <dgm:t>
        <a:bodyPr/>
        <a:lstStyle/>
        <a:p>
          <a:endParaRPr lang="es-MX"/>
        </a:p>
      </dgm:t>
    </dgm:pt>
    <dgm:pt modelId="{E7F934B7-5B4C-4F94-8702-9C877CBD9523}" type="sibTrans" cxnId="{17318FBF-F2C4-4D2B-83F9-F23E5EC2635F}">
      <dgm:prSet/>
      <dgm:spPr/>
      <dgm:t>
        <a:bodyPr/>
        <a:lstStyle/>
        <a:p>
          <a:endParaRPr lang="es-MX"/>
        </a:p>
      </dgm:t>
    </dgm:pt>
    <dgm:pt modelId="{EC1F7808-B67A-44B7-BD71-FF4C8B0E9563}">
      <dgm:prSet phldrT="[Texto]" custT="1"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A155B6-5F27-4138-AFCE-A7822824FB89}" type="parTrans" cxnId="{4957EFB8-16ED-4775-9A09-7BC7DFFC6AF3}">
      <dgm:prSet/>
      <dgm:spPr/>
      <dgm:t>
        <a:bodyPr/>
        <a:lstStyle/>
        <a:p>
          <a:endParaRPr lang="es-MX"/>
        </a:p>
      </dgm:t>
    </dgm:pt>
    <dgm:pt modelId="{F8C7B18B-3819-4B86-89EF-338C6C42DC3B}" type="sibTrans" cxnId="{4957EFB8-16ED-4775-9A09-7BC7DFFC6AF3}">
      <dgm:prSet/>
      <dgm:spPr/>
      <dgm:t>
        <a:bodyPr/>
        <a:lstStyle/>
        <a:p>
          <a:endParaRPr lang="es-MX"/>
        </a:p>
      </dgm:t>
    </dgm:pt>
    <dgm:pt modelId="{5B824C73-76B2-4DAD-A5ED-79E079C7DF1C}">
      <dgm:prSet phldrT="[Texto]" custT="1"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410C88-4E22-422F-89AE-2EF4143C79F5}" type="parTrans" cxnId="{8135EEB3-35CE-42E1-9D97-7C9337DC343D}">
      <dgm:prSet/>
      <dgm:spPr/>
      <dgm:t>
        <a:bodyPr/>
        <a:lstStyle/>
        <a:p>
          <a:endParaRPr lang="es-MX"/>
        </a:p>
      </dgm:t>
    </dgm:pt>
    <dgm:pt modelId="{C5254D50-8E67-4139-98A6-0128D3BCFBFE}" type="sibTrans" cxnId="{8135EEB3-35CE-42E1-9D97-7C9337DC343D}">
      <dgm:prSet/>
      <dgm:spPr/>
      <dgm:t>
        <a:bodyPr/>
        <a:lstStyle/>
        <a:p>
          <a:endParaRPr lang="es-MX"/>
        </a:p>
      </dgm:t>
    </dgm:pt>
    <dgm:pt modelId="{A14516AE-64E1-4544-97DA-0629B5277CAA}" type="pres">
      <dgm:prSet presAssocID="{F9053E90-AFC8-4B0B-8757-9760A9DCEAD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75A45BB-AF53-4E5B-84BA-627B41350573}" type="pres">
      <dgm:prSet presAssocID="{9D8AC0B8-6B6B-49E4-8A11-8FE9DECB8633}" presName="linNode" presStyleCnt="0"/>
      <dgm:spPr/>
    </dgm:pt>
    <dgm:pt modelId="{04035901-2132-4779-A567-CCF16C926E12}" type="pres">
      <dgm:prSet presAssocID="{9D8AC0B8-6B6B-49E4-8A11-8FE9DECB8633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5A89CF-009E-48A7-8EDD-142A795F03D7}" type="pres">
      <dgm:prSet presAssocID="{9D8AC0B8-6B6B-49E4-8A11-8FE9DECB8633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F37D85-DB36-4187-8109-384D8E84EECE}" type="pres">
      <dgm:prSet presAssocID="{9318A79D-56FF-49CC-BC28-DF5247F5B1EF}" presName="spacing" presStyleCnt="0"/>
      <dgm:spPr/>
    </dgm:pt>
    <dgm:pt modelId="{975997D2-B357-4CEA-8B6A-AE94DC2617BF}" type="pres">
      <dgm:prSet presAssocID="{6619D15E-76CB-4A1F-8217-9EAFF47E7756}" presName="linNode" presStyleCnt="0"/>
      <dgm:spPr/>
    </dgm:pt>
    <dgm:pt modelId="{DC477B6E-1E68-4B59-9D08-BEFE257F570F}" type="pres">
      <dgm:prSet presAssocID="{6619D15E-76CB-4A1F-8217-9EAFF47E7756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A37343-9B42-4479-AE7B-F21DA9849500}" type="pres">
      <dgm:prSet presAssocID="{6619D15E-76CB-4A1F-8217-9EAFF47E775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DEAD8D-43DC-4B74-8A8F-3C19EBB94211}" type="pres">
      <dgm:prSet presAssocID="{FA5DE33A-DA52-48C7-B42E-11AFDD9F8886}" presName="spacing" presStyleCnt="0"/>
      <dgm:spPr/>
    </dgm:pt>
    <dgm:pt modelId="{FFA3CD87-721F-4069-BFBC-251F70F87BDF}" type="pres">
      <dgm:prSet presAssocID="{88C94F39-EA88-454B-8CFB-DAE97C726637}" presName="linNode" presStyleCnt="0"/>
      <dgm:spPr/>
    </dgm:pt>
    <dgm:pt modelId="{F1E24A46-4499-4C25-AEF1-46A3F80DBDB7}" type="pres">
      <dgm:prSet presAssocID="{88C94F39-EA88-454B-8CFB-DAE97C726637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3D90CE-2072-4152-972B-8AD05270C8B4}" type="pres">
      <dgm:prSet presAssocID="{88C94F39-EA88-454B-8CFB-DAE97C726637}" presName="childShp" presStyleLbl="bgAccFollowNode1" presStyleIdx="2" presStyleCnt="3" custLinFactNeighborX="-1578" custLinFactNeighborY="-33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571478-9AAF-4EA4-9094-2B1C8259A354}" srcId="{F9053E90-AFC8-4B0B-8757-9760A9DCEADF}" destId="{9D8AC0B8-6B6B-49E4-8A11-8FE9DECB8633}" srcOrd="0" destOrd="0" parTransId="{43F8B423-4B71-4A7F-B7AE-A0B4ACFB609A}" sibTransId="{9318A79D-56FF-49CC-BC28-DF5247F5B1EF}"/>
    <dgm:cxn modelId="{5F7148EA-7F90-47B2-89DF-EADABDCB6849}" type="presOf" srcId="{88C94F39-EA88-454B-8CFB-DAE97C726637}" destId="{F1E24A46-4499-4C25-AEF1-46A3F80DBDB7}" srcOrd="0" destOrd="0" presId="urn:microsoft.com/office/officeart/2005/8/layout/vList6"/>
    <dgm:cxn modelId="{93D0D516-F2A4-4CFC-ADEE-E57CBED98CE5}" type="presOf" srcId="{B0C61CAD-B3D0-4997-8520-549ACDCA6566}" destId="{BEA37343-9B42-4479-AE7B-F21DA9849500}" srcOrd="0" destOrd="1" presId="urn:microsoft.com/office/officeart/2005/8/layout/vList6"/>
    <dgm:cxn modelId="{4D9B269F-A550-4552-9109-9BD38D271DF1}" srcId="{F9053E90-AFC8-4B0B-8757-9760A9DCEADF}" destId="{88C94F39-EA88-454B-8CFB-DAE97C726637}" srcOrd="2" destOrd="0" parTransId="{5473A5C9-FD77-41D8-9789-25E392BF21D8}" sibTransId="{07AF7E19-5ABA-4810-8865-EDFCC27F7403}"/>
    <dgm:cxn modelId="{48E658DC-8078-4FDF-B3DB-21B8FD4187D6}" type="presOf" srcId="{9D8AC0B8-6B6B-49E4-8A11-8FE9DECB8633}" destId="{04035901-2132-4779-A567-CCF16C926E12}" srcOrd="0" destOrd="0" presId="urn:microsoft.com/office/officeart/2005/8/layout/vList6"/>
    <dgm:cxn modelId="{A6E68C68-4D48-42C9-AF8C-17DA4AA0EC02}" type="presOf" srcId="{49EC6FBD-BB29-4051-A3E1-96513E2CFA15}" destId="{AC5A89CF-009E-48A7-8EDD-142A795F03D7}" srcOrd="0" destOrd="1" presId="urn:microsoft.com/office/officeart/2005/8/layout/vList6"/>
    <dgm:cxn modelId="{0DE8D459-2A13-4F01-80C5-38F7C91480E7}" type="presOf" srcId="{AF81A0CF-C1E8-42CB-B0A8-D4E4985FDE60}" destId="{C43D90CE-2072-4152-972B-8AD05270C8B4}" srcOrd="0" destOrd="0" presId="urn:microsoft.com/office/officeart/2005/8/layout/vList6"/>
    <dgm:cxn modelId="{3DEA6EC0-AE77-4AFA-9F82-A2511F13F960}" type="presOf" srcId="{EC1F7808-B67A-44B7-BD71-FF4C8B0E9563}" destId="{BEA37343-9B42-4479-AE7B-F21DA9849500}" srcOrd="0" destOrd="0" presId="urn:microsoft.com/office/officeart/2005/8/layout/vList6"/>
    <dgm:cxn modelId="{8135EEB3-35CE-42E1-9D97-7C9337DC343D}" srcId="{9D8AC0B8-6B6B-49E4-8A11-8FE9DECB8633}" destId="{5B824C73-76B2-4DAD-A5ED-79E079C7DF1C}" srcOrd="0" destOrd="0" parTransId="{49410C88-4E22-422F-89AE-2EF4143C79F5}" sibTransId="{C5254D50-8E67-4139-98A6-0128D3BCFBFE}"/>
    <dgm:cxn modelId="{C207D0C2-F630-4700-BB46-760F549F1F8C}" srcId="{88C94F39-EA88-454B-8CFB-DAE97C726637}" destId="{BB19315F-35B2-4565-8CE9-1A0BE149E0B6}" srcOrd="1" destOrd="0" parTransId="{AE973A5E-1C97-46CA-BD43-5836BD36AC6F}" sibTransId="{D8D815E4-EC5B-4A65-978A-11C971614BFC}"/>
    <dgm:cxn modelId="{F5A4EA8B-E089-4596-BE70-12EEBC634FEE}" srcId="{9D8AC0B8-6B6B-49E4-8A11-8FE9DECB8633}" destId="{49EC6FBD-BB29-4051-A3E1-96513E2CFA15}" srcOrd="1" destOrd="0" parTransId="{C0741F87-7A31-49C9-89DD-27479BB15699}" sibTransId="{BF6AA4B4-D860-46E1-8D63-646A96EAC6E3}"/>
    <dgm:cxn modelId="{70C1D086-7D1D-4173-A556-1518ABB7F88E}" type="presOf" srcId="{F9053E90-AFC8-4B0B-8757-9760A9DCEADF}" destId="{A14516AE-64E1-4544-97DA-0629B5277CAA}" srcOrd="0" destOrd="0" presId="urn:microsoft.com/office/officeart/2005/8/layout/vList6"/>
    <dgm:cxn modelId="{51182AE4-E0BA-49A3-B1B7-5190ACDB7AC3}" type="presOf" srcId="{BB19315F-35B2-4565-8CE9-1A0BE149E0B6}" destId="{C43D90CE-2072-4152-972B-8AD05270C8B4}" srcOrd="0" destOrd="1" presId="urn:microsoft.com/office/officeart/2005/8/layout/vList6"/>
    <dgm:cxn modelId="{4957EFB8-16ED-4775-9A09-7BC7DFFC6AF3}" srcId="{6619D15E-76CB-4A1F-8217-9EAFF47E7756}" destId="{EC1F7808-B67A-44B7-BD71-FF4C8B0E9563}" srcOrd="0" destOrd="0" parTransId="{58A155B6-5F27-4138-AFCE-A7822824FB89}" sibTransId="{F8C7B18B-3819-4B86-89EF-338C6C42DC3B}"/>
    <dgm:cxn modelId="{847BE0B8-4922-4D4E-AEC6-3BA7046F23D4}" srcId="{F9053E90-AFC8-4B0B-8757-9760A9DCEADF}" destId="{6619D15E-76CB-4A1F-8217-9EAFF47E7756}" srcOrd="1" destOrd="0" parTransId="{AFDECD45-C7AD-4108-A3D6-C19D85C0A5F4}" sibTransId="{FA5DE33A-DA52-48C7-B42E-11AFDD9F8886}"/>
    <dgm:cxn modelId="{17318FBF-F2C4-4D2B-83F9-F23E5EC2635F}" srcId="{88C94F39-EA88-454B-8CFB-DAE97C726637}" destId="{AF81A0CF-C1E8-42CB-B0A8-D4E4985FDE60}" srcOrd="0" destOrd="0" parTransId="{2A11A789-DDE7-4EA7-AD51-D52BB9272A12}" sibTransId="{E7F934B7-5B4C-4F94-8702-9C877CBD9523}"/>
    <dgm:cxn modelId="{15463DA7-0D32-4BEB-BD4E-D0890CAF6B89}" type="presOf" srcId="{5B824C73-76B2-4DAD-A5ED-79E079C7DF1C}" destId="{AC5A89CF-009E-48A7-8EDD-142A795F03D7}" srcOrd="0" destOrd="0" presId="urn:microsoft.com/office/officeart/2005/8/layout/vList6"/>
    <dgm:cxn modelId="{981F26FB-24A5-4C24-AD27-3B69D9C18204}" type="presOf" srcId="{6619D15E-76CB-4A1F-8217-9EAFF47E7756}" destId="{DC477B6E-1E68-4B59-9D08-BEFE257F570F}" srcOrd="0" destOrd="0" presId="urn:microsoft.com/office/officeart/2005/8/layout/vList6"/>
    <dgm:cxn modelId="{91DFE8D4-1BE9-409D-BA47-4569186B5524}" srcId="{6619D15E-76CB-4A1F-8217-9EAFF47E7756}" destId="{B0C61CAD-B3D0-4997-8520-549ACDCA6566}" srcOrd="1" destOrd="0" parTransId="{5BC2ECA0-6B05-4E7B-8C49-4917E50CEEB0}" sibTransId="{16868010-3EF4-4BBD-83CA-6256451384C3}"/>
    <dgm:cxn modelId="{F4AD5C8A-5537-498E-8071-BAFCFB6F46FF}" type="presParOf" srcId="{A14516AE-64E1-4544-97DA-0629B5277CAA}" destId="{775A45BB-AF53-4E5B-84BA-627B41350573}" srcOrd="0" destOrd="0" presId="urn:microsoft.com/office/officeart/2005/8/layout/vList6"/>
    <dgm:cxn modelId="{3F08DC7F-CDBD-4621-84C0-DECFDD0CC4A1}" type="presParOf" srcId="{775A45BB-AF53-4E5B-84BA-627B41350573}" destId="{04035901-2132-4779-A567-CCF16C926E12}" srcOrd="0" destOrd="0" presId="urn:microsoft.com/office/officeart/2005/8/layout/vList6"/>
    <dgm:cxn modelId="{19FCE1BB-62FE-4239-9AE8-CA54BC003A96}" type="presParOf" srcId="{775A45BB-AF53-4E5B-84BA-627B41350573}" destId="{AC5A89CF-009E-48A7-8EDD-142A795F03D7}" srcOrd="1" destOrd="0" presId="urn:microsoft.com/office/officeart/2005/8/layout/vList6"/>
    <dgm:cxn modelId="{D8FA1E1A-D5B2-472D-AFE4-919E8041F1B1}" type="presParOf" srcId="{A14516AE-64E1-4544-97DA-0629B5277CAA}" destId="{B5F37D85-DB36-4187-8109-384D8E84EECE}" srcOrd="1" destOrd="0" presId="urn:microsoft.com/office/officeart/2005/8/layout/vList6"/>
    <dgm:cxn modelId="{0D6BBD29-B7D1-482D-9AB9-B882CE758B2D}" type="presParOf" srcId="{A14516AE-64E1-4544-97DA-0629B5277CAA}" destId="{975997D2-B357-4CEA-8B6A-AE94DC2617BF}" srcOrd="2" destOrd="0" presId="urn:microsoft.com/office/officeart/2005/8/layout/vList6"/>
    <dgm:cxn modelId="{CC81BAC3-64AC-4D09-8543-28338150AB67}" type="presParOf" srcId="{975997D2-B357-4CEA-8B6A-AE94DC2617BF}" destId="{DC477B6E-1E68-4B59-9D08-BEFE257F570F}" srcOrd="0" destOrd="0" presId="urn:microsoft.com/office/officeart/2005/8/layout/vList6"/>
    <dgm:cxn modelId="{12DA9113-133E-4C06-854B-14C85DA9F5E7}" type="presParOf" srcId="{975997D2-B357-4CEA-8B6A-AE94DC2617BF}" destId="{BEA37343-9B42-4479-AE7B-F21DA9849500}" srcOrd="1" destOrd="0" presId="urn:microsoft.com/office/officeart/2005/8/layout/vList6"/>
    <dgm:cxn modelId="{D0B08E7C-B94E-4D08-8646-A9118A648A3B}" type="presParOf" srcId="{A14516AE-64E1-4544-97DA-0629B5277CAA}" destId="{BDDEAD8D-43DC-4B74-8A8F-3C19EBB94211}" srcOrd="3" destOrd="0" presId="urn:microsoft.com/office/officeart/2005/8/layout/vList6"/>
    <dgm:cxn modelId="{5DAF8E7E-DABA-4195-901F-137A168B7452}" type="presParOf" srcId="{A14516AE-64E1-4544-97DA-0629B5277CAA}" destId="{FFA3CD87-721F-4069-BFBC-251F70F87BDF}" srcOrd="4" destOrd="0" presId="urn:microsoft.com/office/officeart/2005/8/layout/vList6"/>
    <dgm:cxn modelId="{0CC7828E-723C-4150-800E-15D1CFE9D6A1}" type="presParOf" srcId="{FFA3CD87-721F-4069-BFBC-251F70F87BDF}" destId="{F1E24A46-4499-4C25-AEF1-46A3F80DBDB7}" srcOrd="0" destOrd="0" presId="urn:microsoft.com/office/officeart/2005/8/layout/vList6"/>
    <dgm:cxn modelId="{443F0C47-9541-4A69-A74A-9108563382CE}" type="presParOf" srcId="{FFA3CD87-721F-4069-BFBC-251F70F87BDF}" destId="{C43D90CE-2072-4152-972B-8AD05270C8B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F7D330D-5E3B-454B-8A5F-AF052316347A}" type="doc">
      <dgm:prSet loTypeId="urn:microsoft.com/office/officeart/2005/8/layout/hierarchy3" loCatId="list" qsTypeId="urn:microsoft.com/office/officeart/2005/8/quickstyle/simple3" qsCatId="simple" csTypeId="urn:microsoft.com/office/officeart/2005/8/colors/accent2_2" csCatId="accent2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3B0908F5-CC8F-414E-B025-63688B863F8D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Macroentorno</a:t>
          </a:r>
        </a:p>
      </dgm:t>
    </dgm:pt>
    <dgm:pt modelId="{B5A455A1-55FD-4351-B7A0-92C0EC1358D5}" type="parTrans" cxnId="{EF787F39-BF62-4FBE-A58C-85E69C08DF0E}">
      <dgm:prSet/>
      <dgm:spPr/>
      <dgm:t>
        <a:bodyPr/>
        <a:lstStyle/>
        <a:p>
          <a:endParaRPr lang="es-MX"/>
        </a:p>
      </dgm:t>
    </dgm:pt>
    <dgm:pt modelId="{AF14928E-D4EF-41F3-966E-D56960048187}" type="sibTrans" cxnId="{EF787F39-BF62-4FBE-A58C-85E69C08DF0E}">
      <dgm:prSet/>
      <dgm:spPr/>
      <dgm:t>
        <a:bodyPr/>
        <a:lstStyle/>
        <a:p>
          <a:endParaRPr lang="es-MX"/>
        </a:p>
      </dgm:t>
    </dgm:pt>
    <dgm:pt modelId="{C73C3D2D-B485-4066-B243-BF7C64FC6694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Oportunidades</a:t>
          </a:r>
        </a:p>
      </dgm:t>
    </dgm:pt>
    <dgm:pt modelId="{BB8D7391-77DB-4B1C-886B-413A491672DE}" type="parTrans" cxnId="{7D4DFAE7-E580-4B8C-9A11-6D5B91ACCFF6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87677E2-3382-4771-8BB2-93826B6D02A9}" type="sibTrans" cxnId="{7D4DFAE7-E580-4B8C-9A11-6D5B91ACCFF6}">
      <dgm:prSet/>
      <dgm:spPr/>
      <dgm:t>
        <a:bodyPr/>
        <a:lstStyle/>
        <a:p>
          <a:endParaRPr lang="es-MX"/>
        </a:p>
      </dgm:t>
    </dgm:pt>
    <dgm:pt modelId="{4FE19393-2035-4EB5-BCA7-D5AC5C07D97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Amenazas</a:t>
          </a:r>
        </a:p>
      </dgm:t>
    </dgm:pt>
    <dgm:pt modelId="{A85A9451-3FDD-4230-84E3-AAFD942D4301}" type="parTrans" cxnId="{BA8F638D-5DE3-4E93-8326-A769EF46604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1B8D261-3E28-4D8F-A200-9647330EB6AE}" type="sibTrans" cxnId="{BA8F638D-5DE3-4E93-8326-A769EF466048}">
      <dgm:prSet/>
      <dgm:spPr/>
      <dgm:t>
        <a:bodyPr/>
        <a:lstStyle/>
        <a:p>
          <a:endParaRPr lang="es-MX"/>
        </a:p>
      </dgm:t>
    </dgm:pt>
    <dgm:pt modelId="{5174C339-64BC-4511-A64D-FD7A9BB5FDDF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Micro entorno</a:t>
          </a:r>
          <a:endParaRPr lang="es-MX" dirty="0"/>
        </a:p>
      </dgm:t>
    </dgm:pt>
    <dgm:pt modelId="{ACC1C162-8303-4AE2-A083-F95F67BFBA98}" type="parTrans" cxnId="{71F8D7B6-6380-477D-A926-28E0949A96B0}">
      <dgm:prSet/>
      <dgm:spPr/>
      <dgm:t>
        <a:bodyPr/>
        <a:lstStyle/>
        <a:p>
          <a:endParaRPr lang="es-MX"/>
        </a:p>
      </dgm:t>
    </dgm:pt>
    <dgm:pt modelId="{007373B5-9E36-4E20-9140-12D4BDF51A01}" type="sibTrans" cxnId="{71F8D7B6-6380-477D-A926-28E0949A96B0}">
      <dgm:prSet/>
      <dgm:spPr/>
      <dgm:t>
        <a:bodyPr/>
        <a:lstStyle/>
        <a:p>
          <a:endParaRPr lang="es-MX"/>
        </a:p>
      </dgm:t>
    </dgm:pt>
    <dgm:pt modelId="{27151398-30A7-439A-98F3-332E3581C1E4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Fortalezas </a:t>
          </a:r>
        </a:p>
      </dgm:t>
    </dgm:pt>
    <dgm:pt modelId="{A09AE4C8-4B0E-47DC-A731-D7FEAE964B6A}" type="parTrans" cxnId="{71AAED20-660E-4D59-A299-926B35EC02A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768A26A-3AC3-4296-AEE8-CBAC72480A2F}" type="sibTrans" cxnId="{71AAED20-660E-4D59-A299-926B35EC02A2}">
      <dgm:prSet/>
      <dgm:spPr/>
      <dgm:t>
        <a:bodyPr/>
        <a:lstStyle/>
        <a:p>
          <a:endParaRPr lang="es-MX"/>
        </a:p>
      </dgm:t>
    </dgm:pt>
    <dgm:pt modelId="{8F44B7B9-2668-46D6-A3F5-1C8E1C4D210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Debilidades</a:t>
          </a:r>
        </a:p>
      </dgm:t>
    </dgm:pt>
    <dgm:pt modelId="{C02B1B82-169E-42A9-B54C-2FBBFF10420F}" type="parTrans" cxnId="{E2783938-0610-4297-91E4-22799EBD4FD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7D4780F-6834-40A8-B446-3D3C20B4BF9B}" type="sibTrans" cxnId="{E2783938-0610-4297-91E4-22799EBD4FDA}">
      <dgm:prSet/>
      <dgm:spPr/>
      <dgm:t>
        <a:bodyPr/>
        <a:lstStyle/>
        <a:p>
          <a:endParaRPr lang="es-MX"/>
        </a:p>
      </dgm:t>
    </dgm:pt>
    <dgm:pt modelId="{5CAD9E19-32BC-4C22-879E-C8FE8829284A}" type="pres">
      <dgm:prSet presAssocID="{6F7D330D-5E3B-454B-8A5F-AF052316347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3BBB49D-7724-4BB6-AEBD-652FA9612078}" type="pres">
      <dgm:prSet presAssocID="{3B0908F5-CC8F-414E-B025-63688B863F8D}" presName="roo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AFEA0D0-7CA0-4457-80D1-788AECEDC569}" type="pres">
      <dgm:prSet presAssocID="{3B0908F5-CC8F-414E-B025-63688B863F8D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27B3398-BB29-493F-A376-059997C4BA7C}" type="pres">
      <dgm:prSet presAssocID="{3B0908F5-CC8F-414E-B025-63688B863F8D}" presName="rootText" presStyleLbl="node1" presStyleIdx="0" presStyleCnt="2"/>
      <dgm:spPr/>
      <dgm:t>
        <a:bodyPr/>
        <a:lstStyle/>
        <a:p>
          <a:endParaRPr lang="es-ES"/>
        </a:p>
      </dgm:t>
    </dgm:pt>
    <dgm:pt modelId="{2E61B24F-8511-448D-8451-1DD27D43434D}" type="pres">
      <dgm:prSet presAssocID="{3B0908F5-CC8F-414E-B025-63688B863F8D}" presName="rootConnector" presStyleLbl="node1" presStyleIdx="0" presStyleCnt="2"/>
      <dgm:spPr/>
      <dgm:t>
        <a:bodyPr/>
        <a:lstStyle/>
        <a:p>
          <a:endParaRPr lang="es-ES"/>
        </a:p>
      </dgm:t>
    </dgm:pt>
    <dgm:pt modelId="{CD25376A-0BC3-4843-8C37-A94848D65754}" type="pres">
      <dgm:prSet presAssocID="{3B0908F5-CC8F-414E-B025-63688B863F8D}" presName="childShap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61E2138-37F0-4A2B-B137-EED7EE8350E5}" type="pres">
      <dgm:prSet presAssocID="{BB8D7391-77DB-4B1C-886B-413A491672DE}" presName="Name13" presStyleLbl="parChTrans1D2" presStyleIdx="0" presStyleCnt="4"/>
      <dgm:spPr/>
      <dgm:t>
        <a:bodyPr/>
        <a:lstStyle/>
        <a:p>
          <a:endParaRPr lang="es-ES"/>
        </a:p>
      </dgm:t>
    </dgm:pt>
    <dgm:pt modelId="{C8EB03BD-C406-41AA-BA35-32FFC2C28EC4}" type="pres">
      <dgm:prSet presAssocID="{C73C3D2D-B485-4066-B243-BF7C64FC669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2BC67F-66B5-4069-8D8C-26E4352D4C0B}" type="pres">
      <dgm:prSet presAssocID="{A85A9451-3FDD-4230-84E3-AAFD942D4301}" presName="Name13" presStyleLbl="parChTrans1D2" presStyleIdx="1" presStyleCnt="4"/>
      <dgm:spPr/>
      <dgm:t>
        <a:bodyPr/>
        <a:lstStyle/>
        <a:p>
          <a:endParaRPr lang="es-ES"/>
        </a:p>
      </dgm:t>
    </dgm:pt>
    <dgm:pt modelId="{9671317F-49EE-486C-9906-E40CC033C82E}" type="pres">
      <dgm:prSet presAssocID="{4FE19393-2035-4EB5-BCA7-D5AC5C07D97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E861F9-6AC8-464C-BC91-5146D462D1E8}" type="pres">
      <dgm:prSet presAssocID="{5174C339-64BC-4511-A64D-FD7A9BB5FDDF}" presName="roo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F39FADA-EE44-4550-B829-2C8DAB7DED60}" type="pres">
      <dgm:prSet presAssocID="{5174C339-64BC-4511-A64D-FD7A9BB5FDDF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2D2A8EF-A186-469F-AA85-222E2CC68919}" type="pres">
      <dgm:prSet presAssocID="{5174C339-64BC-4511-A64D-FD7A9BB5FDDF}" presName="rootText" presStyleLbl="node1" presStyleIdx="1" presStyleCnt="2"/>
      <dgm:spPr/>
      <dgm:t>
        <a:bodyPr/>
        <a:lstStyle/>
        <a:p>
          <a:endParaRPr lang="es-ES"/>
        </a:p>
      </dgm:t>
    </dgm:pt>
    <dgm:pt modelId="{C4B6D103-F92E-4AF4-B036-BE9C246FC0EB}" type="pres">
      <dgm:prSet presAssocID="{5174C339-64BC-4511-A64D-FD7A9BB5FDDF}" presName="rootConnector" presStyleLbl="node1" presStyleIdx="1" presStyleCnt="2"/>
      <dgm:spPr/>
      <dgm:t>
        <a:bodyPr/>
        <a:lstStyle/>
        <a:p>
          <a:endParaRPr lang="es-ES"/>
        </a:p>
      </dgm:t>
    </dgm:pt>
    <dgm:pt modelId="{ABED3BCD-5D13-471F-9F1A-ED4AB1AEDBFE}" type="pres">
      <dgm:prSet presAssocID="{5174C339-64BC-4511-A64D-FD7A9BB5FDDF}" presName="childShap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92929B6-B8E5-43DF-B73B-55B3362DD490}" type="pres">
      <dgm:prSet presAssocID="{A09AE4C8-4B0E-47DC-A731-D7FEAE964B6A}" presName="Name13" presStyleLbl="parChTrans1D2" presStyleIdx="2" presStyleCnt="4"/>
      <dgm:spPr/>
      <dgm:t>
        <a:bodyPr/>
        <a:lstStyle/>
        <a:p>
          <a:endParaRPr lang="es-ES"/>
        </a:p>
      </dgm:t>
    </dgm:pt>
    <dgm:pt modelId="{FD2E3340-54FD-44AD-B274-441E3FC1B22A}" type="pres">
      <dgm:prSet presAssocID="{27151398-30A7-439A-98F3-332E3581C1E4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A0F539-A122-47CC-92E8-FE2BEBEEA134}" type="pres">
      <dgm:prSet presAssocID="{C02B1B82-169E-42A9-B54C-2FBBFF10420F}" presName="Name13" presStyleLbl="parChTrans1D2" presStyleIdx="3" presStyleCnt="4"/>
      <dgm:spPr/>
      <dgm:t>
        <a:bodyPr/>
        <a:lstStyle/>
        <a:p>
          <a:endParaRPr lang="es-ES"/>
        </a:p>
      </dgm:t>
    </dgm:pt>
    <dgm:pt modelId="{B5509618-1365-4ACF-99E7-E49CBEAB9A63}" type="pres">
      <dgm:prSet presAssocID="{8F44B7B9-2668-46D6-A3F5-1C8E1C4D210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43C99A-A4FB-4945-B14F-0603B8C926C9}" type="presOf" srcId="{C02B1B82-169E-42A9-B54C-2FBBFF10420F}" destId="{79A0F539-A122-47CC-92E8-FE2BEBEEA134}" srcOrd="0" destOrd="0" presId="urn:microsoft.com/office/officeart/2005/8/layout/hierarchy3"/>
    <dgm:cxn modelId="{EF787F39-BF62-4FBE-A58C-85E69C08DF0E}" srcId="{6F7D330D-5E3B-454B-8A5F-AF052316347A}" destId="{3B0908F5-CC8F-414E-B025-63688B863F8D}" srcOrd="0" destOrd="0" parTransId="{B5A455A1-55FD-4351-B7A0-92C0EC1358D5}" sibTransId="{AF14928E-D4EF-41F3-966E-D56960048187}"/>
    <dgm:cxn modelId="{FCFB411D-1B3B-4337-BEB4-93CB84D1DFFA}" type="presOf" srcId="{5174C339-64BC-4511-A64D-FD7A9BB5FDDF}" destId="{22D2A8EF-A186-469F-AA85-222E2CC68919}" srcOrd="0" destOrd="0" presId="urn:microsoft.com/office/officeart/2005/8/layout/hierarchy3"/>
    <dgm:cxn modelId="{AD4EF644-CE49-47A2-9AD6-5ECAC691AD34}" type="presOf" srcId="{C73C3D2D-B485-4066-B243-BF7C64FC6694}" destId="{C8EB03BD-C406-41AA-BA35-32FFC2C28EC4}" srcOrd="0" destOrd="0" presId="urn:microsoft.com/office/officeart/2005/8/layout/hierarchy3"/>
    <dgm:cxn modelId="{71F8D7B6-6380-477D-A926-28E0949A96B0}" srcId="{6F7D330D-5E3B-454B-8A5F-AF052316347A}" destId="{5174C339-64BC-4511-A64D-FD7A9BB5FDDF}" srcOrd="1" destOrd="0" parTransId="{ACC1C162-8303-4AE2-A083-F95F67BFBA98}" sibTransId="{007373B5-9E36-4E20-9140-12D4BDF51A01}"/>
    <dgm:cxn modelId="{BA8F638D-5DE3-4E93-8326-A769EF466048}" srcId="{3B0908F5-CC8F-414E-B025-63688B863F8D}" destId="{4FE19393-2035-4EB5-BCA7-D5AC5C07D97E}" srcOrd="1" destOrd="0" parTransId="{A85A9451-3FDD-4230-84E3-AAFD942D4301}" sibTransId="{51B8D261-3E28-4D8F-A200-9647330EB6AE}"/>
    <dgm:cxn modelId="{1F657330-BD39-4A06-AB0A-AD5C8A514172}" type="presOf" srcId="{A85A9451-3FDD-4230-84E3-AAFD942D4301}" destId="{AF2BC67F-66B5-4069-8D8C-26E4352D4C0B}" srcOrd="0" destOrd="0" presId="urn:microsoft.com/office/officeart/2005/8/layout/hierarchy3"/>
    <dgm:cxn modelId="{3FDEA78D-9511-4B4F-8C73-B80A93AFB08D}" type="presOf" srcId="{A09AE4C8-4B0E-47DC-A731-D7FEAE964B6A}" destId="{F92929B6-B8E5-43DF-B73B-55B3362DD490}" srcOrd="0" destOrd="0" presId="urn:microsoft.com/office/officeart/2005/8/layout/hierarchy3"/>
    <dgm:cxn modelId="{503D380C-C0A1-4CCD-A1B5-537BDE60C3B8}" type="presOf" srcId="{3B0908F5-CC8F-414E-B025-63688B863F8D}" destId="{827B3398-BB29-493F-A376-059997C4BA7C}" srcOrd="0" destOrd="0" presId="urn:microsoft.com/office/officeart/2005/8/layout/hierarchy3"/>
    <dgm:cxn modelId="{71AAED20-660E-4D59-A299-926B35EC02A2}" srcId="{5174C339-64BC-4511-A64D-FD7A9BB5FDDF}" destId="{27151398-30A7-439A-98F3-332E3581C1E4}" srcOrd="0" destOrd="0" parTransId="{A09AE4C8-4B0E-47DC-A731-D7FEAE964B6A}" sibTransId="{4768A26A-3AC3-4296-AEE8-CBAC72480A2F}"/>
    <dgm:cxn modelId="{F44B3CCC-F8E2-4CE1-B083-6085B57F56B8}" type="presOf" srcId="{6F7D330D-5E3B-454B-8A5F-AF052316347A}" destId="{5CAD9E19-32BC-4C22-879E-C8FE8829284A}" srcOrd="0" destOrd="0" presId="urn:microsoft.com/office/officeart/2005/8/layout/hierarchy3"/>
    <dgm:cxn modelId="{3FBBE0E3-0A0D-4E79-B4E8-284CFA2C787D}" type="presOf" srcId="{BB8D7391-77DB-4B1C-886B-413A491672DE}" destId="{961E2138-37F0-4A2B-B137-EED7EE8350E5}" srcOrd="0" destOrd="0" presId="urn:microsoft.com/office/officeart/2005/8/layout/hierarchy3"/>
    <dgm:cxn modelId="{98922806-0886-49D5-B337-BE047990697E}" type="presOf" srcId="{27151398-30A7-439A-98F3-332E3581C1E4}" destId="{FD2E3340-54FD-44AD-B274-441E3FC1B22A}" srcOrd="0" destOrd="0" presId="urn:microsoft.com/office/officeart/2005/8/layout/hierarchy3"/>
    <dgm:cxn modelId="{BD65D130-F670-411E-8CFE-FB9AFF126D77}" type="presOf" srcId="{5174C339-64BC-4511-A64D-FD7A9BB5FDDF}" destId="{C4B6D103-F92E-4AF4-B036-BE9C246FC0EB}" srcOrd="1" destOrd="0" presId="urn:microsoft.com/office/officeart/2005/8/layout/hierarchy3"/>
    <dgm:cxn modelId="{7D4DFAE7-E580-4B8C-9A11-6D5B91ACCFF6}" srcId="{3B0908F5-CC8F-414E-B025-63688B863F8D}" destId="{C73C3D2D-B485-4066-B243-BF7C64FC6694}" srcOrd="0" destOrd="0" parTransId="{BB8D7391-77DB-4B1C-886B-413A491672DE}" sibTransId="{787677E2-3382-4771-8BB2-93826B6D02A9}"/>
    <dgm:cxn modelId="{9597AEBE-40F3-49BD-BCD2-26C07BFB5A6A}" type="presOf" srcId="{3B0908F5-CC8F-414E-B025-63688B863F8D}" destId="{2E61B24F-8511-448D-8451-1DD27D43434D}" srcOrd="1" destOrd="0" presId="urn:microsoft.com/office/officeart/2005/8/layout/hierarchy3"/>
    <dgm:cxn modelId="{E2783938-0610-4297-91E4-22799EBD4FDA}" srcId="{5174C339-64BC-4511-A64D-FD7A9BB5FDDF}" destId="{8F44B7B9-2668-46D6-A3F5-1C8E1C4D2100}" srcOrd="1" destOrd="0" parTransId="{C02B1B82-169E-42A9-B54C-2FBBFF10420F}" sibTransId="{27D4780F-6834-40A8-B446-3D3C20B4BF9B}"/>
    <dgm:cxn modelId="{6FC6A627-D5F7-46CA-B2EA-12B074076D80}" type="presOf" srcId="{8F44B7B9-2668-46D6-A3F5-1C8E1C4D2100}" destId="{B5509618-1365-4ACF-99E7-E49CBEAB9A63}" srcOrd="0" destOrd="0" presId="urn:microsoft.com/office/officeart/2005/8/layout/hierarchy3"/>
    <dgm:cxn modelId="{BA743867-2818-4AFB-9D95-26EF23A26B54}" type="presOf" srcId="{4FE19393-2035-4EB5-BCA7-D5AC5C07D97E}" destId="{9671317F-49EE-486C-9906-E40CC033C82E}" srcOrd="0" destOrd="0" presId="urn:microsoft.com/office/officeart/2005/8/layout/hierarchy3"/>
    <dgm:cxn modelId="{C98D219F-9953-41EB-8322-5A46F166D0AC}" type="presParOf" srcId="{5CAD9E19-32BC-4C22-879E-C8FE8829284A}" destId="{F3BBB49D-7724-4BB6-AEBD-652FA9612078}" srcOrd="0" destOrd="0" presId="urn:microsoft.com/office/officeart/2005/8/layout/hierarchy3"/>
    <dgm:cxn modelId="{54E516F8-A6ED-4FE2-ABF8-595BA8463D2B}" type="presParOf" srcId="{F3BBB49D-7724-4BB6-AEBD-652FA9612078}" destId="{2AFEA0D0-7CA0-4457-80D1-788AECEDC569}" srcOrd="0" destOrd="0" presId="urn:microsoft.com/office/officeart/2005/8/layout/hierarchy3"/>
    <dgm:cxn modelId="{C281FEAA-D6EA-4E40-8028-B3A1D5E42BC9}" type="presParOf" srcId="{2AFEA0D0-7CA0-4457-80D1-788AECEDC569}" destId="{827B3398-BB29-493F-A376-059997C4BA7C}" srcOrd="0" destOrd="0" presId="urn:microsoft.com/office/officeart/2005/8/layout/hierarchy3"/>
    <dgm:cxn modelId="{CB756882-785B-4BE1-9CF2-BACAA322C4DE}" type="presParOf" srcId="{2AFEA0D0-7CA0-4457-80D1-788AECEDC569}" destId="{2E61B24F-8511-448D-8451-1DD27D43434D}" srcOrd="1" destOrd="0" presId="urn:microsoft.com/office/officeart/2005/8/layout/hierarchy3"/>
    <dgm:cxn modelId="{5905EF4A-35CB-4AC2-ACC7-CFCB58E3960A}" type="presParOf" srcId="{F3BBB49D-7724-4BB6-AEBD-652FA9612078}" destId="{CD25376A-0BC3-4843-8C37-A94848D65754}" srcOrd="1" destOrd="0" presId="urn:microsoft.com/office/officeart/2005/8/layout/hierarchy3"/>
    <dgm:cxn modelId="{169F4C38-6428-425C-85BB-EDFFD36D31F6}" type="presParOf" srcId="{CD25376A-0BC3-4843-8C37-A94848D65754}" destId="{961E2138-37F0-4A2B-B137-EED7EE8350E5}" srcOrd="0" destOrd="0" presId="urn:microsoft.com/office/officeart/2005/8/layout/hierarchy3"/>
    <dgm:cxn modelId="{D0044D6F-F0D1-499C-A7BE-F6FDCB2515CE}" type="presParOf" srcId="{CD25376A-0BC3-4843-8C37-A94848D65754}" destId="{C8EB03BD-C406-41AA-BA35-32FFC2C28EC4}" srcOrd="1" destOrd="0" presId="urn:microsoft.com/office/officeart/2005/8/layout/hierarchy3"/>
    <dgm:cxn modelId="{D55B8EFD-F76D-4C57-A7BC-689121310044}" type="presParOf" srcId="{CD25376A-0BC3-4843-8C37-A94848D65754}" destId="{AF2BC67F-66B5-4069-8D8C-26E4352D4C0B}" srcOrd="2" destOrd="0" presId="urn:microsoft.com/office/officeart/2005/8/layout/hierarchy3"/>
    <dgm:cxn modelId="{E6CB62BE-2C12-415F-A449-A2D9EFEF60FF}" type="presParOf" srcId="{CD25376A-0BC3-4843-8C37-A94848D65754}" destId="{9671317F-49EE-486C-9906-E40CC033C82E}" srcOrd="3" destOrd="0" presId="urn:microsoft.com/office/officeart/2005/8/layout/hierarchy3"/>
    <dgm:cxn modelId="{F53A8768-1D2D-4F02-8188-130F6B850172}" type="presParOf" srcId="{5CAD9E19-32BC-4C22-879E-C8FE8829284A}" destId="{D0E861F9-6AC8-464C-BC91-5146D462D1E8}" srcOrd="1" destOrd="0" presId="urn:microsoft.com/office/officeart/2005/8/layout/hierarchy3"/>
    <dgm:cxn modelId="{7FC4A2DF-F5A7-437F-874F-28191E7B10B7}" type="presParOf" srcId="{D0E861F9-6AC8-464C-BC91-5146D462D1E8}" destId="{FF39FADA-EE44-4550-B829-2C8DAB7DED60}" srcOrd="0" destOrd="0" presId="urn:microsoft.com/office/officeart/2005/8/layout/hierarchy3"/>
    <dgm:cxn modelId="{8D0F6112-FBB6-4110-B630-1C10DAB38952}" type="presParOf" srcId="{FF39FADA-EE44-4550-B829-2C8DAB7DED60}" destId="{22D2A8EF-A186-469F-AA85-222E2CC68919}" srcOrd="0" destOrd="0" presId="urn:microsoft.com/office/officeart/2005/8/layout/hierarchy3"/>
    <dgm:cxn modelId="{8B6FA313-D48F-40ED-B8F2-500C0D1F8061}" type="presParOf" srcId="{FF39FADA-EE44-4550-B829-2C8DAB7DED60}" destId="{C4B6D103-F92E-4AF4-B036-BE9C246FC0EB}" srcOrd="1" destOrd="0" presId="urn:microsoft.com/office/officeart/2005/8/layout/hierarchy3"/>
    <dgm:cxn modelId="{53C3DB8E-B379-4BA2-9FD4-D5BF691F7FCA}" type="presParOf" srcId="{D0E861F9-6AC8-464C-BC91-5146D462D1E8}" destId="{ABED3BCD-5D13-471F-9F1A-ED4AB1AEDBFE}" srcOrd="1" destOrd="0" presId="urn:microsoft.com/office/officeart/2005/8/layout/hierarchy3"/>
    <dgm:cxn modelId="{33E4BFD6-F206-4A2C-8D49-CC0E2C248DF6}" type="presParOf" srcId="{ABED3BCD-5D13-471F-9F1A-ED4AB1AEDBFE}" destId="{F92929B6-B8E5-43DF-B73B-55B3362DD490}" srcOrd="0" destOrd="0" presId="urn:microsoft.com/office/officeart/2005/8/layout/hierarchy3"/>
    <dgm:cxn modelId="{C8B0A6C5-5096-466E-B914-3041BA433C83}" type="presParOf" srcId="{ABED3BCD-5D13-471F-9F1A-ED4AB1AEDBFE}" destId="{FD2E3340-54FD-44AD-B274-441E3FC1B22A}" srcOrd="1" destOrd="0" presId="urn:microsoft.com/office/officeart/2005/8/layout/hierarchy3"/>
    <dgm:cxn modelId="{D8411FFE-ED87-4126-9BB1-298B14825922}" type="presParOf" srcId="{ABED3BCD-5D13-471F-9F1A-ED4AB1AEDBFE}" destId="{79A0F539-A122-47CC-92E8-FE2BEBEEA134}" srcOrd="2" destOrd="0" presId="urn:microsoft.com/office/officeart/2005/8/layout/hierarchy3"/>
    <dgm:cxn modelId="{8A3F4785-9AC6-4CA2-94AC-3C212A9C0F76}" type="presParOf" srcId="{ABED3BCD-5D13-471F-9F1A-ED4AB1AEDBFE}" destId="{B5509618-1365-4ACF-99E7-E49CBEAB9A6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7ABA672-CD02-4037-ACAF-77DCB27B2316}" type="doc">
      <dgm:prSet loTypeId="urn:microsoft.com/office/officeart/2005/8/layout/hierarchy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5522EF6-EE0A-4E7E-9575-765B3FDA9913}">
      <dgm:prSet phldrT="[Texto]" custT="1"/>
      <dgm:spPr/>
      <dgm:t>
        <a:bodyPr/>
        <a:lstStyle/>
        <a:p>
          <a:r>
            <a:rPr lang="es-MX" sz="3200" dirty="0" smtClean="0">
              <a:latin typeface="Arial" panose="020B0604020202020204" pitchFamily="34" charset="0"/>
              <a:cs typeface="Arial" panose="020B0604020202020204" pitchFamily="34" charset="0"/>
            </a:rPr>
            <a:t>Empleados </a:t>
          </a:r>
          <a:endParaRPr lang="es-MX" sz="3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727C3A-0F36-40AB-832F-4A0DC36E2401}" type="parTrans" cxnId="{85970B70-AC8A-437B-BF9C-3BC818D4BE69}">
      <dgm:prSet/>
      <dgm:spPr/>
      <dgm:t>
        <a:bodyPr/>
        <a:lstStyle/>
        <a:p>
          <a:endParaRPr lang="es-MX"/>
        </a:p>
      </dgm:t>
    </dgm:pt>
    <dgm:pt modelId="{F89BD300-AE3F-4649-891F-01B015A07667}" type="sibTrans" cxnId="{85970B70-AC8A-437B-BF9C-3BC818D4BE69}">
      <dgm:prSet/>
      <dgm:spPr/>
      <dgm:t>
        <a:bodyPr/>
        <a:lstStyle/>
        <a:p>
          <a:endParaRPr lang="es-MX"/>
        </a:p>
      </dgm:t>
    </dgm:pt>
    <dgm:pt modelId="{07F238FB-7418-4E62-B367-9AFF7DA1EBCC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Parte importante en la empresa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A3C945-B856-4E50-A3AB-274FBAD16C64}" type="parTrans" cxnId="{CEE61CAC-E741-414E-9EF8-4AE989AFA85D}">
      <dgm:prSet/>
      <dgm:spPr/>
      <dgm:t>
        <a:bodyPr/>
        <a:lstStyle/>
        <a:p>
          <a:endParaRPr lang="es-MX"/>
        </a:p>
      </dgm:t>
    </dgm:pt>
    <dgm:pt modelId="{6E9290C9-58A8-4C86-8742-67D9AB4F0ECB}" type="sibTrans" cxnId="{CEE61CAC-E741-414E-9EF8-4AE989AFA85D}">
      <dgm:prSet/>
      <dgm:spPr/>
      <dgm:t>
        <a:bodyPr/>
        <a:lstStyle/>
        <a:p>
          <a:endParaRPr lang="es-MX"/>
        </a:p>
      </dgm:t>
    </dgm:pt>
    <dgm:pt modelId="{F57D0385-61BC-4C1B-8A14-47DE36B05906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Desempeñar bien su trabajo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6C060A-345E-4AD9-BB42-25C7DF1292E1}" type="parTrans" cxnId="{52545D85-A751-4716-B743-57D5BC4FBD67}">
      <dgm:prSet/>
      <dgm:spPr/>
      <dgm:t>
        <a:bodyPr/>
        <a:lstStyle/>
        <a:p>
          <a:endParaRPr lang="es-MX"/>
        </a:p>
      </dgm:t>
    </dgm:pt>
    <dgm:pt modelId="{C6DE472C-72A2-4092-B1E7-62C0DD6DED31}" type="sibTrans" cxnId="{52545D85-A751-4716-B743-57D5BC4FBD67}">
      <dgm:prSet/>
      <dgm:spPr/>
      <dgm:t>
        <a:bodyPr/>
        <a:lstStyle/>
        <a:p>
          <a:endParaRPr lang="es-MX"/>
        </a:p>
      </dgm:t>
    </dgm:pt>
    <dgm:pt modelId="{C49551AD-19C4-4E1C-B09A-5580D9F9BBCE}" type="pres">
      <dgm:prSet presAssocID="{A7ABA672-CD02-4037-ACAF-77DCB27B23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E921B7B-D7E0-4CFC-88E1-D2AF4548D411}" type="pres">
      <dgm:prSet presAssocID="{75522EF6-EE0A-4E7E-9575-765B3FDA9913}" presName="hierRoot1" presStyleCnt="0"/>
      <dgm:spPr/>
    </dgm:pt>
    <dgm:pt modelId="{82179B3D-5BB9-4781-8C67-01781D8A839E}" type="pres">
      <dgm:prSet presAssocID="{75522EF6-EE0A-4E7E-9575-765B3FDA9913}" presName="composite" presStyleCnt="0"/>
      <dgm:spPr/>
    </dgm:pt>
    <dgm:pt modelId="{968E607D-EFF1-47AE-9DC7-8EF6716FAD74}" type="pres">
      <dgm:prSet presAssocID="{75522EF6-EE0A-4E7E-9575-765B3FDA9913}" presName="background" presStyleLbl="node0" presStyleIdx="0" presStyleCnt="1"/>
      <dgm:spPr/>
    </dgm:pt>
    <dgm:pt modelId="{27EC8D02-D23A-42BA-BF31-FDFEE68910AD}" type="pres">
      <dgm:prSet presAssocID="{75522EF6-EE0A-4E7E-9575-765B3FDA991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435C19-F3B5-4925-9865-6D9DEE276290}" type="pres">
      <dgm:prSet presAssocID="{75522EF6-EE0A-4E7E-9575-765B3FDA9913}" presName="hierChild2" presStyleCnt="0"/>
      <dgm:spPr/>
    </dgm:pt>
    <dgm:pt modelId="{DE5173C8-3F21-4579-BDD2-2B560E13AA39}" type="pres">
      <dgm:prSet presAssocID="{8EA3C945-B856-4E50-A3AB-274FBAD16C64}" presName="Name10" presStyleLbl="parChTrans1D2" presStyleIdx="0" presStyleCnt="2"/>
      <dgm:spPr/>
      <dgm:t>
        <a:bodyPr/>
        <a:lstStyle/>
        <a:p>
          <a:endParaRPr lang="es-MX"/>
        </a:p>
      </dgm:t>
    </dgm:pt>
    <dgm:pt modelId="{55A5CDAF-169F-4D26-AE79-2022A6825A8D}" type="pres">
      <dgm:prSet presAssocID="{07F238FB-7418-4E62-B367-9AFF7DA1EBCC}" presName="hierRoot2" presStyleCnt="0"/>
      <dgm:spPr/>
    </dgm:pt>
    <dgm:pt modelId="{43FB40EC-828D-4DBC-A184-37562124A449}" type="pres">
      <dgm:prSet presAssocID="{07F238FB-7418-4E62-B367-9AFF7DA1EBCC}" presName="composite2" presStyleCnt="0"/>
      <dgm:spPr/>
    </dgm:pt>
    <dgm:pt modelId="{FC6D0444-B298-4ADA-A948-C030A7CC33A0}" type="pres">
      <dgm:prSet presAssocID="{07F238FB-7418-4E62-B367-9AFF7DA1EBCC}" presName="background2" presStyleLbl="node2" presStyleIdx="0" presStyleCnt="2"/>
      <dgm:spPr/>
    </dgm:pt>
    <dgm:pt modelId="{2609B8B9-81BE-4CB7-962E-6EA7835C4EFF}" type="pres">
      <dgm:prSet presAssocID="{07F238FB-7418-4E62-B367-9AFF7DA1EBC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AF33320-3926-439A-BB4A-FC0020098721}" type="pres">
      <dgm:prSet presAssocID="{07F238FB-7418-4E62-B367-9AFF7DA1EBCC}" presName="hierChild3" presStyleCnt="0"/>
      <dgm:spPr/>
    </dgm:pt>
    <dgm:pt modelId="{9C8A1B31-FA60-45B9-A93E-E6138553C879}" type="pres">
      <dgm:prSet presAssocID="{086C060A-345E-4AD9-BB42-25C7DF1292E1}" presName="Name10" presStyleLbl="parChTrans1D2" presStyleIdx="1" presStyleCnt="2"/>
      <dgm:spPr/>
      <dgm:t>
        <a:bodyPr/>
        <a:lstStyle/>
        <a:p>
          <a:endParaRPr lang="es-MX"/>
        </a:p>
      </dgm:t>
    </dgm:pt>
    <dgm:pt modelId="{97752499-0936-4276-8F57-0ADDA6E34BC4}" type="pres">
      <dgm:prSet presAssocID="{F57D0385-61BC-4C1B-8A14-47DE36B05906}" presName="hierRoot2" presStyleCnt="0"/>
      <dgm:spPr/>
    </dgm:pt>
    <dgm:pt modelId="{C162A61E-E062-4893-8C3E-3F3517FB235C}" type="pres">
      <dgm:prSet presAssocID="{F57D0385-61BC-4C1B-8A14-47DE36B05906}" presName="composite2" presStyleCnt="0"/>
      <dgm:spPr/>
    </dgm:pt>
    <dgm:pt modelId="{0173ECFF-759E-4F83-877D-BA1E988C7388}" type="pres">
      <dgm:prSet presAssocID="{F57D0385-61BC-4C1B-8A14-47DE36B05906}" presName="background2" presStyleLbl="node2" presStyleIdx="1" presStyleCnt="2"/>
      <dgm:spPr/>
    </dgm:pt>
    <dgm:pt modelId="{14A035AC-0201-459C-BB51-20745A4DEF8A}" type="pres">
      <dgm:prSet presAssocID="{F57D0385-61BC-4C1B-8A14-47DE36B0590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1549B4F-0710-40E5-8580-4C72D0DDA5C4}" type="pres">
      <dgm:prSet presAssocID="{F57D0385-61BC-4C1B-8A14-47DE36B05906}" presName="hierChild3" presStyleCnt="0"/>
      <dgm:spPr/>
    </dgm:pt>
  </dgm:ptLst>
  <dgm:cxnLst>
    <dgm:cxn modelId="{C9CD7F0F-5557-4B9F-BB7D-79C6EB531C36}" type="presOf" srcId="{75522EF6-EE0A-4E7E-9575-765B3FDA9913}" destId="{27EC8D02-D23A-42BA-BF31-FDFEE68910AD}" srcOrd="0" destOrd="0" presId="urn:microsoft.com/office/officeart/2005/8/layout/hierarchy1"/>
    <dgm:cxn modelId="{D62F1B7A-1DB5-41C1-898E-B9A9907BE234}" type="presOf" srcId="{086C060A-345E-4AD9-BB42-25C7DF1292E1}" destId="{9C8A1B31-FA60-45B9-A93E-E6138553C879}" srcOrd="0" destOrd="0" presId="urn:microsoft.com/office/officeart/2005/8/layout/hierarchy1"/>
    <dgm:cxn modelId="{E3F36747-4F4C-4CBA-837B-3EA5020D5673}" type="presOf" srcId="{A7ABA672-CD02-4037-ACAF-77DCB27B2316}" destId="{C49551AD-19C4-4E1C-B09A-5580D9F9BBCE}" srcOrd="0" destOrd="0" presId="urn:microsoft.com/office/officeart/2005/8/layout/hierarchy1"/>
    <dgm:cxn modelId="{52545D85-A751-4716-B743-57D5BC4FBD67}" srcId="{75522EF6-EE0A-4E7E-9575-765B3FDA9913}" destId="{F57D0385-61BC-4C1B-8A14-47DE36B05906}" srcOrd="1" destOrd="0" parTransId="{086C060A-345E-4AD9-BB42-25C7DF1292E1}" sibTransId="{C6DE472C-72A2-4092-B1E7-62C0DD6DED31}"/>
    <dgm:cxn modelId="{85970B70-AC8A-437B-BF9C-3BC818D4BE69}" srcId="{A7ABA672-CD02-4037-ACAF-77DCB27B2316}" destId="{75522EF6-EE0A-4E7E-9575-765B3FDA9913}" srcOrd="0" destOrd="0" parTransId="{3A727C3A-0F36-40AB-832F-4A0DC36E2401}" sibTransId="{F89BD300-AE3F-4649-891F-01B015A07667}"/>
    <dgm:cxn modelId="{8DE30FBC-587B-4559-AC4E-7ACC2DAAC15E}" type="presOf" srcId="{07F238FB-7418-4E62-B367-9AFF7DA1EBCC}" destId="{2609B8B9-81BE-4CB7-962E-6EA7835C4EFF}" srcOrd="0" destOrd="0" presId="urn:microsoft.com/office/officeart/2005/8/layout/hierarchy1"/>
    <dgm:cxn modelId="{CEE61CAC-E741-414E-9EF8-4AE989AFA85D}" srcId="{75522EF6-EE0A-4E7E-9575-765B3FDA9913}" destId="{07F238FB-7418-4E62-B367-9AFF7DA1EBCC}" srcOrd="0" destOrd="0" parTransId="{8EA3C945-B856-4E50-A3AB-274FBAD16C64}" sibTransId="{6E9290C9-58A8-4C86-8742-67D9AB4F0ECB}"/>
    <dgm:cxn modelId="{A2AB94AB-8071-40EE-8ED3-1B73924C044F}" type="presOf" srcId="{8EA3C945-B856-4E50-A3AB-274FBAD16C64}" destId="{DE5173C8-3F21-4579-BDD2-2B560E13AA39}" srcOrd="0" destOrd="0" presId="urn:microsoft.com/office/officeart/2005/8/layout/hierarchy1"/>
    <dgm:cxn modelId="{AD1D3423-9403-4A40-88C5-74BE0340ABD3}" type="presOf" srcId="{F57D0385-61BC-4C1B-8A14-47DE36B05906}" destId="{14A035AC-0201-459C-BB51-20745A4DEF8A}" srcOrd="0" destOrd="0" presId="urn:microsoft.com/office/officeart/2005/8/layout/hierarchy1"/>
    <dgm:cxn modelId="{EFB19175-40E0-4927-91DE-61CA32C0A32E}" type="presParOf" srcId="{C49551AD-19C4-4E1C-B09A-5580D9F9BBCE}" destId="{3E921B7B-D7E0-4CFC-88E1-D2AF4548D411}" srcOrd="0" destOrd="0" presId="urn:microsoft.com/office/officeart/2005/8/layout/hierarchy1"/>
    <dgm:cxn modelId="{FC04CA51-6F26-45EA-A17A-BF3D98302F5A}" type="presParOf" srcId="{3E921B7B-D7E0-4CFC-88E1-D2AF4548D411}" destId="{82179B3D-5BB9-4781-8C67-01781D8A839E}" srcOrd="0" destOrd="0" presId="urn:microsoft.com/office/officeart/2005/8/layout/hierarchy1"/>
    <dgm:cxn modelId="{12B1EA21-7540-499A-8EC3-CED2BA8CFFC4}" type="presParOf" srcId="{82179B3D-5BB9-4781-8C67-01781D8A839E}" destId="{968E607D-EFF1-47AE-9DC7-8EF6716FAD74}" srcOrd="0" destOrd="0" presId="urn:microsoft.com/office/officeart/2005/8/layout/hierarchy1"/>
    <dgm:cxn modelId="{FB5DE2D0-4201-4C8E-8198-0734275D6FB8}" type="presParOf" srcId="{82179B3D-5BB9-4781-8C67-01781D8A839E}" destId="{27EC8D02-D23A-42BA-BF31-FDFEE68910AD}" srcOrd="1" destOrd="0" presId="urn:microsoft.com/office/officeart/2005/8/layout/hierarchy1"/>
    <dgm:cxn modelId="{C366A8E1-CE2A-4CE4-819D-C243A842937D}" type="presParOf" srcId="{3E921B7B-D7E0-4CFC-88E1-D2AF4548D411}" destId="{78435C19-F3B5-4925-9865-6D9DEE276290}" srcOrd="1" destOrd="0" presId="urn:microsoft.com/office/officeart/2005/8/layout/hierarchy1"/>
    <dgm:cxn modelId="{34A980C2-8D42-47DF-9EB3-A95E026A2882}" type="presParOf" srcId="{78435C19-F3B5-4925-9865-6D9DEE276290}" destId="{DE5173C8-3F21-4579-BDD2-2B560E13AA39}" srcOrd="0" destOrd="0" presId="urn:microsoft.com/office/officeart/2005/8/layout/hierarchy1"/>
    <dgm:cxn modelId="{317FBDED-B042-4717-995D-D322ACAFEC3D}" type="presParOf" srcId="{78435C19-F3B5-4925-9865-6D9DEE276290}" destId="{55A5CDAF-169F-4D26-AE79-2022A6825A8D}" srcOrd="1" destOrd="0" presId="urn:microsoft.com/office/officeart/2005/8/layout/hierarchy1"/>
    <dgm:cxn modelId="{A56450DC-03D3-44D5-8B5A-9112FAE05163}" type="presParOf" srcId="{55A5CDAF-169F-4D26-AE79-2022A6825A8D}" destId="{43FB40EC-828D-4DBC-A184-37562124A449}" srcOrd="0" destOrd="0" presId="urn:microsoft.com/office/officeart/2005/8/layout/hierarchy1"/>
    <dgm:cxn modelId="{CBBC9B1D-9CE3-4C97-9639-C35B4D5E97F8}" type="presParOf" srcId="{43FB40EC-828D-4DBC-A184-37562124A449}" destId="{FC6D0444-B298-4ADA-A948-C030A7CC33A0}" srcOrd="0" destOrd="0" presId="urn:microsoft.com/office/officeart/2005/8/layout/hierarchy1"/>
    <dgm:cxn modelId="{CA48BAF1-9F28-4438-9AED-8E43EB472130}" type="presParOf" srcId="{43FB40EC-828D-4DBC-A184-37562124A449}" destId="{2609B8B9-81BE-4CB7-962E-6EA7835C4EFF}" srcOrd="1" destOrd="0" presId="urn:microsoft.com/office/officeart/2005/8/layout/hierarchy1"/>
    <dgm:cxn modelId="{4A70ADE1-3734-47DE-9476-D5C077285E83}" type="presParOf" srcId="{55A5CDAF-169F-4D26-AE79-2022A6825A8D}" destId="{CAF33320-3926-439A-BB4A-FC0020098721}" srcOrd="1" destOrd="0" presId="urn:microsoft.com/office/officeart/2005/8/layout/hierarchy1"/>
    <dgm:cxn modelId="{697DBC4A-A9A4-409D-802F-F01EBD22A54F}" type="presParOf" srcId="{78435C19-F3B5-4925-9865-6D9DEE276290}" destId="{9C8A1B31-FA60-45B9-A93E-E6138553C879}" srcOrd="2" destOrd="0" presId="urn:microsoft.com/office/officeart/2005/8/layout/hierarchy1"/>
    <dgm:cxn modelId="{9AC6F3E7-BE76-4BA1-BD25-E79592214C1E}" type="presParOf" srcId="{78435C19-F3B5-4925-9865-6D9DEE276290}" destId="{97752499-0936-4276-8F57-0ADDA6E34BC4}" srcOrd="3" destOrd="0" presId="urn:microsoft.com/office/officeart/2005/8/layout/hierarchy1"/>
    <dgm:cxn modelId="{DA55D563-6A1B-4E46-8655-67D14DE907CF}" type="presParOf" srcId="{97752499-0936-4276-8F57-0ADDA6E34BC4}" destId="{C162A61E-E062-4893-8C3E-3F3517FB235C}" srcOrd="0" destOrd="0" presId="urn:microsoft.com/office/officeart/2005/8/layout/hierarchy1"/>
    <dgm:cxn modelId="{EB4C57A7-3C1D-4D54-A419-C8944CDD1107}" type="presParOf" srcId="{C162A61E-E062-4893-8C3E-3F3517FB235C}" destId="{0173ECFF-759E-4F83-877D-BA1E988C7388}" srcOrd="0" destOrd="0" presId="urn:microsoft.com/office/officeart/2005/8/layout/hierarchy1"/>
    <dgm:cxn modelId="{F7C6215D-D1D7-49DD-B915-0CD387CA4C99}" type="presParOf" srcId="{C162A61E-E062-4893-8C3E-3F3517FB235C}" destId="{14A035AC-0201-459C-BB51-20745A4DEF8A}" srcOrd="1" destOrd="0" presId="urn:microsoft.com/office/officeart/2005/8/layout/hierarchy1"/>
    <dgm:cxn modelId="{6F2E8B5F-51C1-421E-8DD0-0F98C76B3114}" type="presParOf" srcId="{97752499-0936-4276-8F57-0ADDA6E34BC4}" destId="{D1549B4F-0710-40E5-8580-4C72D0DDA5C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17A9A871-17A2-49FD-9D57-795A5CDA3539}" type="doc">
      <dgm:prSet loTypeId="urn:microsoft.com/office/officeart/2005/8/layout/hList6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0C2620C5-AE9C-412F-A61E-FC705F9D5B60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Venden productos y/o servicios iguales a una empresa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38AE48-891A-4A3C-833A-DE9791BBE6C5}" type="parTrans" cxnId="{198290D2-B1E4-420C-B0CE-9B8E994085F9}">
      <dgm:prSet/>
      <dgm:spPr/>
      <dgm:t>
        <a:bodyPr/>
        <a:lstStyle/>
        <a:p>
          <a:endParaRPr lang="es-MX"/>
        </a:p>
      </dgm:t>
    </dgm:pt>
    <dgm:pt modelId="{5DC012AA-052A-4975-8FF4-93945024AEFB}" type="sibTrans" cxnId="{198290D2-B1E4-420C-B0CE-9B8E994085F9}">
      <dgm:prSet/>
      <dgm:spPr/>
      <dgm:t>
        <a:bodyPr/>
        <a:lstStyle/>
        <a:p>
          <a:endParaRPr lang="es-MX"/>
        </a:p>
      </dgm:t>
    </dgm:pt>
    <dgm:pt modelId="{A59540CD-558E-4C64-9C64-99D9B6D78129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Compiten en el mercado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003F63-8DAB-499B-90BC-EFDC1BB92C45}" type="parTrans" cxnId="{10874494-AD14-429C-9015-F4DE3F547C24}">
      <dgm:prSet/>
      <dgm:spPr/>
      <dgm:t>
        <a:bodyPr/>
        <a:lstStyle/>
        <a:p>
          <a:endParaRPr lang="es-MX"/>
        </a:p>
      </dgm:t>
    </dgm:pt>
    <dgm:pt modelId="{62522057-5FD1-420C-9C43-2511481E0EE7}" type="sibTrans" cxnId="{10874494-AD14-429C-9015-F4DE3F547C24}">
      <dgm:prSet/>
      <dgm:spPr/>
      <dgm:t>
        <a:bodyPr/>
        <a:lstStyle/>
        <a:p>
          <a:endParaRPr lang="es-MX"/>
        </a:p>
      </dgm:t>
    </dgm:pt>
    <dgm:pt modelId="{71940995-0117-42B0-A4D6-10D8776A6494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Forma en la que venden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D2F0CE-C937-4AEF-9814-E35C9D12E527}" type="parTrans" cxnId="{FA8F54E7-6FE7-43EA-A6B6-949B3E4FAD2F}">
      <dgm:prSet/>
      <dgm:spPr/>
      <dgm:t>
        <a:bodyPr/>
        <a:lstStyle/>
        <a:p>
          <a:endParaRPr lang="es-MX"/>
        </a:p>
      </dgm:t>
    </dgm:pt>
    <dgm:pt modelId="{429B64AD-715D-4568-BAC1-6B0B6412FCB4}" type="sibTrans" cxnId="{FA8F54E7-6FE7-43EA-A6B6-949B3E4FAD2F}">
      <dgm:prSet/>
      <dgm:spPr/>
      <dgm:t>
        <a:bodyPr/>
        <a:lstStyle/>
        <a:p>
          <a:endParaRPr lang="es-MX"/>
        </a:p>
      </dgm:t>
    </dgm:pt>
    <dgm:pt modelId="{93E4708A-D7FE-4D9E-B288-8CF8ECF38096}" type="pres">
      <dgm:prSet presAssocID="{17A9A871-17A2-49FD-9D57-795A5CDA353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471786-B359-4532-9C2B-98BDF6D9E8F2}" type="pres">
      <dgm:prSet presAssocID="{0C2620C5-AE9C-412F-A61E-FC705F9D5B6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7E283-88E9-40BB-822D-CE3A0C3E4E1B}" type="pres">
      <dgm:prSet presAssocID="{5DC012AA-052A-4975-8FF4-93945024AEFB}" presName="sibTrans" presStyleCnt="0"/>
      <dgm:spPr/>
    </dgm:pt>
    <dgm:pt modelId="{3D09A89E-E006-43D2-ABBA-76BDD718B141}" type="pres">
      <dgm:prSet presAssocID="{A59540CD-558E-4C64-9C64-99D9B6D781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A6FE57-CBA2-4F9C-805B-BA53BA135D13}" type="pres">
      <dgm:prSet presAssocID="{62522057-5FD1-420C-9C43-2511481E0EE7}" presName="sibTrans" presStyleCnt="0"/>
      <dgm:spPr/>
    </dgm:pt>
    <dgm:pt modelId="{A4B2A41A-E2BE-4778-8D51-4982EE523FE9}" type="pres">
      <dgm:prSet presAssocID="{71940995-0117-42B0-A4D6-10D8776A6494}" presName="node" presStyleLbl="node1" presStyleIdx="2" presStyleCnt="3" custLinFactNeighborX="54770" custLinFactNeighborY="10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8F54E7-6FE7-43EA-A6B6-949B3E4FAD2F}" srcId="{17A9A871-17A2-49FD-9D57-795A5CDA3539}" destId="{71940995-0117-42B0-A4D6-10D8776A6494}" srcOrd="2" destOrd="0" parTransId="{70D2F0CE-C937-4AEF-9814-E35C9D12E527}" sibTransId="{429B64AD-715D-4568-BAC1-6B0B6412FCB4}"/>
    <dgm:cxn modelId="{01566FDA-CAC4-4A50-A7B8-E4CD3C4FFD3E}" type="presOf" srcId="{A59540CD-558E-4C64-9C64-99D9B6D78129}" destId="{3D09A89E-E006-43D2-ABBA-76BDD718B141}" srcOrd="0" destOrd="0" presId="urn:microsoft.com/office/officeart/2005/8/layout/hList6"/>
    <dgm:cxn modelId="{6245C2FC-445C-41D9-AA79-D9E9C31398D9}" type="presOf" srcId="{71940995-0117-42B0-A4D6-10D8776A6494}" destId="{A4B2A41A-E2BE-4778-8D51-4982EE523FE9}" srcOrd="0" destOrd="0" presId="urn:microsoft.com/office/officeart/2005/8/layout/hList6"/>
    <dgm:cxn modelId="{D6641C2A-FD04-4FCE-BF5B-E740450C7613}" type="presOf" srcId="{17A9A871-17A2-49FD-9D57-795A5CDA3539}" destId="{93E4708A-D7FE-4D9E-B288-8CF8ECF38096}" srcOrd="0" destOrd="0" presId="urn:microsoft.com/office/officeart/2005/8/layout/hList6"/>
    <dgm:cxn modelId="{588B6F09-389C-4605-9B8E-A2A2B8B8F9F2}" type="presOf" srcId="{0C2620C5-AE9C-412F-A61E-FC705F9D5B60}" destId="{C4471786-B359-4532-9C2B-98BDF6D9E8F2}" srcOrd="0" destOrd="0" presId="urn:microsoft.com/office/officeart/2005/8/layout/hList6"/>
    <dgm:cxn modelId="{198290D2-B1E4-420C-B0CE-9B8E994085F9}" srcId="{17A9A871-17A2-49FD-9D57-795A5CDA3539}" destId="{0C2620C5-AE9C-412F-A61E-FC705F9D5B60}" srcOrd="0" destOrd="0" parTransId="{F738AE48-891A-4A3C-833A-DE9791BBE6C5}" sibTransId="{5DC012AA-052A-4975-8FF4-93945024AEFB}"/>
    <dgm:cxn modelId="{10874494-AD14-429C-9015-F4DE3F547C24}" srcId="{17A9A871-17A2-49FD-9D57-795A5CDA3539}" destId="{A59540CD-558E-4C64-9C64-99D9B6D78129}" srcOrd="1" destOrd="0" parTransId="{89003F63-8DAB-499B-90BC-EFDC1BB92C45}" sibTransId="{62522057-5FD1-420C-9C43-2511481E0EE7}"/>
    <dgm:cxn modelId="{1B3604FE-26D3-4ABB-8A77-606DB2DF26FA}" type="presParOf" srcId="{93E4708A-D7FE-4D9E-B288-8CF8ECF38096}" destId="{C4471786-B359-4532-9C2B-98BDF6D9E8F2}" srcOrd="0" destOrd="0" presId="urn:microsoft.com/office/officeart/2005/8/layout/hList6"/>
    <dgm:cxn modelId="{2B92ADB1-6B2F-40B1-AF02-65ABE931C288}" type="presParOf" srcId="{93E4708A-D7FE-4D9E-B288-8CF8ECF38096}" destId="{F767E283-88E9-40BB-822D-CE3A0C3E4E1B}" srcOrd="1" destOrd="0" presId="urn:microsoft.com/office/officeart/2005/8/layout/hList6"/>
    <dgm:cxn modelId="{A9946175-421C-48D3-9833-48887EE96C34}" type="presParOf" srcId="{93E4708A-D7FE-4D9E-B288-8CF8ECF38096}" destId="{3D09A89E-E006-43D2-ABBA-76BDD718B141}" srcOrd="2" destOrd="0" presId="urn:microsoft.com/office/officeart/2005/8/layout/hList6"/>
    <dgm:cxn modelId="{FB21D395-2DA2-49F7-8DC5-04E21CB1CDD2}" type="presParOf" srcId="{93E4708A-D7FE-4D9E-B288-8CF8ECF38096}" destId="{48A6FE57-CBA2-4F9C-805B-BA53BA135D13}" srcOrd="3" destOrd="0" presId="urn:microsoft.com/office/officeart/2005/8/layout/hList6"/>
    <dgm:cxn modelId="{ED9466B0-E01E-4293-91E7-84FA34A11CC0}" type="presParOf" srcId="{93E4708A-D7FE-4D9E-B288-8CF8ECF38096}" destId="{A4B2A41A-E2BE-4778-8D51-4982EE523FE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A423909B-D327-4963-9DC1-3738A99026A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E140561-AF8F-455E-A835-2DDA6C1A98C3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Economía de la empresa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4DDCDE-D75C-431C-8AA6-8F99634A4CEC}" type="parTrans" cxnId="{0AFFCCF9-60CA-4E7C-9BDD-23A805708F5C}">
      <dgm:prSet/>
      <dgm:spPr/>
      <dgm:t>
        <a:bodyPr/>
        <a:lstStyle/>
        <a:p>
          <a:endParaRPr lang="es-MX"/>
        </a:p>
      </dgm:t>
    </dgm:pt>
    <dgm:pt modelId="{C0D42959-9A39-48E3-BBFB-BC0C94ADE0F5}" type="sibTrans" cxnId="{0AFFCCF9-60CA-4E7C-9BDD-23A805708F5C}">
      <dgm:prSet/>
      <dgm:spPr/>
      <dgm:t>
        <a:bodyPr/>
        <a:lstStyle/>
        <a:p>
          <a:endParaRPr lang="es-MX"/>
        </a:p>
      </dgm:t>
    </dgm:pt>
    <dgm:pt modelId="{9B4E6CEC-534F-42D9-9A99-2801D1CC3ED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Limitado el efectivo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BA6E5D-A6ED-4163-BCDC-9E31914CEA5D}" type="parTrans" cxnId="{BA6A429B-63FF-4E60-B381-BC34966DC3BF}">
      <dgm:prSet/>
      <dgm:spPr/>
      <dgm:t>
        <a:bodyPr/>
        <a:lstStyle/>
        <a:p>
          <a:endParaRPr lang="es-MX"/>
        </a:p>
      </dgm:t>
    </dgm:pt>
    <dgm:pt modelId="{EA5A6D0A-E600-4C51-A5D1-3FC6F7A19069}" type="sibTrans" cxnId="{BA6A429B-63FF-4E60-B381-BC34966DC3BF}">
      <dgm:prSet/>
      <dgm:spPr/>
      <dgm:t>
        <a:bodyPr/>
        <a:lstStyle/>
        <a:p>
          <a:endParaRPr lang="es-MX"/>
        </a:p>
      </dgm:t>
    </dgm:pt>
    <dgm:pt modelId="{524392FE-8127-4DF5-A3D0-82D5E4B96776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Contratación de personal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0C3C5C-A228-4D94-9569-663A00E32CFC}" type="parTrans" cxnId="{3E4A7793-B9F4-4E5A-A134-4BCF2E6660BD}">
      <dgm:prSet/>
      <dgm:spPr/>
      <dgm:t>
        <a:bodyPr/>
        <a:lstStyle/>
        <a:p>
          <a:endParaRPr lang="es-MX"/>
        </a:p>
      </dgm:t>
    </dgm:pt>
    <dgm:pt modelId="{CBF06BBB-EC57-4E5E-ABCF-70799E14D795}" type="sibTrans" cxnId="{3E4A7793-B9F4-4E5A-A134-4BCF2E6660BD}">
      <dgm:prSet/>
      <dgm:spPr/>
      <dgm:t>
        <a:bodyPr/>
        <a:lstStyle/>
        <a:p>
          <a:endParaRPr lang="es-MX"/>
        </a:p>
      </dgm:t>
    </dgm:pt>
    <dgm:pt modelId="{B8848987-D2DB-43E3-943C-B8655AE09706}" type="pres">
      <dgm:prSet presAssocID="{A423909B-D327-4963-9DC1-3738A99026A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9208EAD-04BD-4C27-B6B9-6B1AECCBFC9A}" type="pres">
      <dgm:prSet presAssocID="{CE140561-AF8F-455E-A835-2DDA6C1A98C3}" presName="parentLin" presStyleCnt="0"/>
      <dgm:spPr/>
    </dgm:pt>
    <dgm:pt modelId="{A8A195E7-AEB6-4EC7-AB48-6D6C9A51E037}" type="pres">
      <dgm:prSet presAssocID="{CE140561-AF8F-455E-A835-2DDA6C1A98C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C051F1F-964C-4CE1-B844-367DF9B74DD0}" type="pres">
      <dgm:prSet presAssocID="{CE140561-AF8F-455E-A835-2DDA6C1A98C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5B2009-7BE6-4A3B-B138-979523E5CFB6}" type="pres">
      <dgm:prSet presAssocID="{CE140561-AF8F-455E-A835-2DDA6C1A98C3}" presName="negativeSpace" presStyleCnt="0"/>
      <dgm:spPr/>
    </dgm:pt>
    <dgm:pt modelId="{EDFF014A-AAD3-4B95-B31B-5B3B4A495035}" type="pres">
      <dgm:prSet presAssocID="{CE140561-AF8F-455E-A835-2DDA6C1A98C3}" presName="childText" presStyleLbl="conFgAcc1" presStyleIdx="0" presStyleCnt="3" custScaleX="83660">
        <dgm:presLayoutVars>
          <dgm:bulletEnabled val="1"/>
        </dgm:presLayoutVars>
      </dgm:prSet>
      <dgm:spPr/>
    </dgm:pt>
    <dgm:pt modelId="{60AFEF90-7674-4AF3-8DAC-5A2141E94828}" type="pres">
      <dgm:prSet presAssocID="{C0D42959-9A39-48E3-BBFB-BC0C94ADE0F5}" presName="spaceBetweenRectangles" presStyleCnt="0"/>
      <dgm:spPr/>
    </dgm:pt>
    <dgm:pt modelId="{BA672B66-5B4D-44BC-9AFB-E7C820A662BB}" type="pres">
      <dgm:prSet presAssocID="{9B4E6CEC-534F-42D9-9A99-2801D1CC3EDF}" presName="parentLin" presStyleCnt="0"/>
      <dgm:spPr/>
    </dgm:pt>
    <dgm:pt modelId="{E8864021-187D-4D74-8A35-D07B2BCB1DBD}" type="pres">
      <dgm:prSet presAssocID="{9B4E6CEC-534F-42D9-9A99-2801D1CC3EDF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846F166-85B4-48AB-8FA5-97EB135DB668}" type="pres">
      <dgm:prSet presAssocID="{9B4E6CEC-534F-42D9-9A99-2801D1CC3ED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00C9AB-3640-4C6C-A226-471249185A53}" type="pres">
      <dgm:prSet presAssocID="{9B4E6CEC-534F-42D9-9A99-2801D1CC3EDF}" presName="negativeSpace" presStyleCnt="0"/>
      <dgm:spPr/>
    </dgm:pt>
    <dgm:pt modelId="{87AF1A94-8B1D-421D-9588-9E1A01FD6C9E}" type="pres">
      <dgm:prSet presAssocID="{9B4E6CEC-534F-42D9-9A99-2801D1CC3EDF}" presName="childText" presStyleLbl="conFgAcc1" presStyleIdx="1" presStyleCnt="3" custScaleX="80893">
        <dgm:presLayoutVars>
          <dgm:bulletEnabled val="1"/>
        </dgm:presLayoutVars>
      </dgm:prSet>
      <dgm:spPr/>
    </dgm:pt>
    <dgm:pt modelId="{ABD029FE-3D8E-4211-B351-647DB2301E2B}" type="pres">
      <dgm:prSet presAssocID="{EA5A6D0A-E600-4C51-A5D1-3FC6F7A19069}" presName="spaceBetweenRectangles" presStyleCnt="0"/>
      <dgm:spPr/>
    </dgm:pt>
    <dgm:pt modelId="{B8D1ED26-01DA-40EF-A83B-7BD3A50E3CD6}" type="pres">
      <dgm:prSet presAssocID="{524392FE-8127-4DF5-A3D0-82D5E4B96776}" presName="parentLin" presStyleCnt="0"/>
      <dgm:spPr/>
    </dgm:pt>
    <dgm:pt modelId="{229E293D-9D99-4356-B7DE-CB895462070A}" type="pres">
      <dgm:prSet presAssocID="{524392FE-8127-4DF5-A3D0-82D5E4B9677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26B3ED0F-71B0-4163-B473-6B4F350D9041}" type="pres">
      <dgm:prSet presAssocID="{524392FE-8127-4DF5-A3D0-82D5E4B967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B4B478-929A-4246-9834-A9CCCDDCD1B9}" type="pres">
      <dgm:prSet presAssocID="{524392FE-8127-4DF5-A3D0-82D5E4B96776}" presName="negativeSpace" presStyleCnt="0"/>
      <dgm:spPr/>
    </dgm:pt>
    <dgm:pt modelId="{E9E9621D-C7A2-4919-A625-38AC8A8D1984}" type="pres">
      <dgm:prSet presAssocID="{524392FE-8127-4DF5-A3D0-82D5E4B96776}" presName="childText" presStyleLbl="conFgAcc1" presStyleIdx="2" presStyleCnt="3" custScaleX="81161">
        <dgm:presLayoutVars>
          <dgm:bulletEnabled val="1"/>
        </dgm:presLayoutVars>
      </dgm:prSet>
      <dgm:spPr/>
    </dgm:pt>
  </dgm:ptLst>
  <dgm:cxnLst>
    <dgm:cxn modelId="{1FCC00A5-03A3-4A36-990E-0D7290DEA2EA}" type="presOf" srcId="{524392FE-8127-4DF5-A3D0-82D5E4B96776}" destId="{229E293D-9D99-4356-B7DE-CB895462070A}" srcOrd="0" destOrd="0" presId="urn:microsoft.com/office/officeart/2005/8/layout/list1"/>
    <dgm:cxn modelId="{0AFFCCF9-60CA-4E7C-9BDD-23A805708F5C}" srcId="{A423909B-D327-4963-9DC1-3738A99026A1}" destId="{CE140561-AF8F-455E-A835-2DDA6C1A98C3}" srcOrd="0" destOrd="0" parTransId="{3F4DDCDE-D75C-431C-8AA6-8F99634A4CEC}" sibTransId="{C0D42959-9A39-48E3-BBFB-BC0C94ADE0F5}"/>
    <dgm:cxn modelId="{3E4A7793-B9F4-4E5A-A134-4BCF2E6660BD}" srcId="{A423909B-D327-4963-9DC1-3738A99026A1}" destId="{524392FE-8127-4DF5-A3D0-82D5E4B96776}" srcOrd="2" destOrd="0" parTransId="{9F0C3C5C-A228-4D94-9569-663A00E32CFC}" sibTransId="{CBF06BBB-EC57-4E5E-ABCF-70799E14D795}"/>
    <dgm:cxn modelId="{6CF6A861-14FC-47A7-BA1C-1011021C9241}" type="presOf" srcId="{CE140561-AF8F-455E-A835-2DDA6C1A98C3}" destId="{A8A195E7-AEB6-4EC7-AB48-6D6C9A51E037}" srcOrd="0" destOrd="0" presId="urn:microsoft.com/office/officeart/2005/8/layout/list1"/>
    <dgm:cxn modelId="{CFEB9DE8-F288-42E3-813B-BFD2DCC1644B}" type="presOf" srcId="{CE140561-AF8F-455E-A835-2DDA6C1A98C3}" destId="{9C051F1F-964C-4CE1-B844-367DF9B74DD0}" srcOrd="1" destOrd="0" presId="urn:microsoft.com/office/officeart/2005/8/layout/list1"/>
    <dgm:cxn modelId="{6E060C57-D2A1-4000-ACC9-A12B9A704F24}" type="presOf" srcId="{524392FE-8127-4DF5-A3D0-82D5E4B96776}" destId="{26B3ED0F-71B0-4163-B473-6B4F350D9041}" srcOrd="1" destOrd="0" presId="urn:microsoft.com/office/officeart/2005/8/layout/list1"/>
    <dgm:cxn modelId="{D971EFC6-1BB9-4312-ACC1-66B9BB95E5B4}" type="presOf" srcId="{A423909B-D327-4963-9DC1-3738A99026A1}" destId="{B8848987-D2DB-43E3-943C-B8655AE09706}" srcOrd="0" destOrd="0" presId="urn:microsoft.com/office/officeart/2005/8/layout/list1"/>
    <dgm:cxn modelId="{BA6A429B-63FF-4E60-B381-BC34966DC3BF}" srcId="{A423909B-D327-4963-9DC1-3738A99026A1}" destId="{9B4E6CEC-534F-42D9-9A99-2801D1CC3EDF}" srcOrd="1" destOrd="0" parTransId="{6EBA6E5D-A6ED-4163-BCDC-9E31914CEA5D}" sibTransId="{EA5A6D0A-E600-4C51-A5D1-3FC6F7A19069}"/>
    <dgm:cxn modelId="{32C12D8F-6679-4898-B357-7990A11F3806}" type="presOf" srcId="{9B4E6CEC-534F-42D9-9A99-2801D1CC3EDF}" destId="{8846F166-85B4-48AB-8FA5-97EB135DB668}" srcOrd="1" destOrd="0" presId="urn:microsoft.com/office/officeart/2005/8/layout/list1"/>
    <dgm:cxn modelId="{87FAABA2-6E4E-4EA0-A6B0-939A29201D0B}" type="presOf" srcId="{9B4E6CEC-534F-42D9-9A99-2801D1CC3EDF}" destId="{E8864021-187D-4D74-8A35-D07B2BCB1DBD}" srcOrd="0" destOrd="0" presId="urn:microsoft.com/office/officeart/2005/8/layout/list1"/>
    <dgm:cxn modelId="{4537D378-ABB4-4ADB-878B-4AC93A1C1C26}" type="presParOf" srcId="{B8848987-D2DB-43E3-943C-B8655AE09706}" destId="{69208EAD-04BD-4C27-B6B9-6B1AECCBFC9A}" srcOrd="0" destOrd="0" presId="urn:microsoft.com/office/officeart/2005/8/layout/list1"/>
    <dgm:cxn modelId="{BCCE70FD-DDFB-4197-A378-EA79DFFBDC65}" type="presParOf" srcId="{69208EAD-04BD-4C27-B6B9-6B1AECCBFC9A}" destId="{A8A195E7-AEB6-4EC7-AB48-6D6C9A51E037}" srcOrd="0" destOrd="0" presId="urn:microsoft.com/office/officeart/2005/8/layout/list1"/>
    <dgm:cxn modelId="{BBF732AE-AD8A-4487-9DF0-E498297A3EC5}" type="presParOf" srcId="{69208EAD-04BD-4C27-B6B9-6B1AECCBFC9A}" destId="{9C051F1F-964C-4CE1-B844-367DF9B74DD0}" srcOrd="1" destOrd="0" presId="urn:microsoft.com/office/officeart/2005/8/layout/list1"/>
    <dgm:cxn modelId="{2708F3A6-5A5F-46E8-A70F-95CD197C9D83}" type="presParOf" srcId="{B8848987-D2DB-43E3-943C-B8655AE09706}" destId="{F95B2009-7BE6-4A3B-B138-979523E5CFB6}" srcOrd="1" destOrd="0" presId="urn:microsoft.com/office/officeart/2005/8/layout/list1"/>
    <dgm:cxn modelId="{E23C6EA7-DD6A-4834-B1F7-D32924C506D0}" type="presParOf" srcId="{B8848987-D2DB-43E3-943C-B8655AE09706}" destId="{EDFF014A-AAD3-4B95-B31B-5B3B4A495035}" srcOrd="2" destOrd="0" presId="urn:microsoft.com/office/officeart/2005/8/layout/list1"/>
    <dgm:cxn modelId="{A9A2260D-27C5-497C-BD49-6249EB3D694F}" type="presParOf" srcId="{B8848987-D2DB-43E3-943C-B8655AE09706}" destId="{60AFEF90-7674-4AF3-8DAC-5A2141E94828}" srcOrd="3" destOrd="0" presId="urn:microsoft.com/office/officeart/2005/8/layout/list1"/>
    <dgm:cxn modelId="{D091B2AE-8BEB-4BDA-B18E-6327B31479B0}" type="presParOf" srcId="{B8848987-D2DB-43E3-943C-B8655AE09706}" destId="{BA672B66-5B4D-44BC-9AFB-E7C820A662BB}" srcOrd="4" destOrd="0" presId="urn:microsoft.com/office/officeart/2005/8/layout/list1"/>
    <dgm:cxn modelId="{74693F4C-16EE-4D53-AB26-F15A00C27B86}" type="presParOf" srcId="{BA672B66-5B4D-44BC-9AFB-E7C820A662BB}" destId="{E8864021-187D-4D74-8A35-D07B2BCB1DBD}" srcOrd="0" destOrd="0" presId="urn:microsoft.com/office/officeart/2005/8/layout/list1"/>
    <dgm:cxn modelId="{A0E3CE6E-C904-485B-B52D-0C89B104D30D}" type="presParOf" srcId="{BA672B66-5B4D-44BC-9AFB-E7C820A662BB}" destId="{8846F166-85B4-48AB-8FA5-97EB135DB668}" srcOrd="1" destOrd="0" presId="urn:microsoft.com/office/officeart/2005/8/layout/list1"/>
    <dgm:cxn modelId="{96FD80AD-D8D4-44CC-969A-BC6A851AF8F6}" type="presParOf" srcId="{B8848987-D2DB-43E3-943C-B8655AE09706}" destId="{0E00C9AB-3640-4C6C-A226-471249185A53}" srcOrd="5" destOrd="0" presId="urn:microsoft.com/office/officeart/2005/8/layout/list1"/>
    <dgm:cxn modelId="{E64278D6-C2C3-4C8E-8BB8-D9FA3724C674}" type="presParOf" srcId="{B8848987-D2DB-43E3-943C-B8655AE09706}" destId="{87AF1A94-8B1D-421D-9588-9E1A01FD6C9E}" srcOrd="6" destOrd="0" presId="urn:microsoft.com/office/officeart/2005/8/layout/list1"/>
    <dgm:cxn modelId="{74538C4F-D02B-43E1-BB25-8A570BBB34F4}" type="presParOf" srcId="{B8848987-D2DB-43E3-943C-B8655AE09706}" destId="{ABD029FE-3D8E-4211-B351-647DB2301E2B}" srcOrd="7" destOrd="0" presId="urn:microsoft.com/office/officeart/2005/8/layout/list1"/>
    <dgm:cxn modelId="{CBE6072B-6AAA-4D93-BCA9-C642DB6CB9DD}" type="presParOf" srcId="{B8848987-D2DB-43E3-943C-B8655AE09706}" destId="{B8D1ED26-01DA-40EF-A83B-7BD3A50E3CD6}" srcOrd="8" destOrd="0" presId="urn:microsoft.com/office/officeart/2005/8/layout/list1"/>
    <dgm:cxn modelId="{4602B343-585A-4602-BD9E-3688E096D7C3}" type="presParOf" srcId="{B8D1ED26-01DA-40EF-A83B-7BD3A50E3CD6}" destId="{229E293D-9D99-4356-B7DE-CB895462070A}" srcOrd="0" destOrd="0" presId="urn:microsoft.com/office/officeart/2005/8/layout/list1"/>
    <dgm:cxn modelId="{FEAC81DD-09B5-42A6-BDF2-5B3D429575C5}" type="presParOf" srcId="{B8D1ED26-01DA-40EF-A83B-7BD3A50E3CD6}" destId="{26B3ED0F-71B0-4163-B473-6B4F350D9041}" srcOrd="1" destOrd="0" presId="urn:microsoft.com/office/officeart/2005/8/layout/list1"/>
    <dgm:cxn modelId="{AC315508-2A86-4F16-AB04-6EBD41BAB19E}" type="presParOf" srcId="{B8848987-D2DB-43E3-943C-B8655AE09706}" destId="{D8B4B478-929A-4246-9834-A9CCCDDCD1B9}" srcOrd="9" destOrd="0" presId="urn:microsoft.com/office/officeart/2005/8/layout/list1"/>
    <dgm:cxn modelId="{B15480A7-8E7B-499A-A01C-4F7CC1228D56}" type="presParOf" srcId="{B8848987-D2DB-43E3-943C-B8655AE09706}" destId="{E9E9621D-C7A2-4919-A625-38AC8A8D19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609F24-2EEB-41F6-AF63-DF6FD6452532}" type="doc">
      <dgm:prSet loTypeId="urn:microsoft.com/office/officeart/2005/8/layout/cycle2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4A9F571-5442-4A84-A4FB-1DEA578F1D2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Nuevas tecnologías propiciaron que emprendedores lancen empresas de internet llamadas “punto com”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CE8E1-882E-4D69-88A9-BBE8A93EB528}" type="parTrans" cxnId="{E1BE6CA7-47CE-4219-935B-A7146157F80D}">
      <dgm:prSet/>
      <dgm:spPr/>
      <dgm:t>
        <a:bodyPr/>
        <a:lstStyle/>
        <a:p>
          <a:endParaRPr lang="es-MX"/>
        </a:p>
      </dgm:t>
    </dgm:pt>
    <dgm:pt modelId="{B18592A3-D246-4C41-9A37-D6334944C5DD}" type="sibTrans" cxnId="{E1BE6CA7-47CE-4219-935B-A7146157F80D}">
      <dgm:prSet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15D88D10-8DBD-4FC6-8DBE-AA9BAD2861D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Amazon.com, Yahoo!, eBay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64FF88-BF79-4943-9D28-CB4EADF12267}" type="parTrans" cxnId="{726D31DF-970D-41F9-B70D-9E09192720F9}">
      <dgm:prSet/>
      <dgm:spPr/>
      <dgm:t>
        <a:bodyPr/>
        <a:lstStyle/>
        <a:p>
          <a:endParaRPr lang="es-MX"/>
        </a:p>
      </dgm:t>
    </dgm:pt>
    <dgm:pt modelId="{C6AC64F8-4979-41FE-B5D4-D68FD107CA43}" type="sibTrans" cxnId="{726D31DF-970D-41F9-B70D-9E09192720F9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12500B11-A8AE-4CFA-8EEA-6CDD63B92621}" type="pres">
      <dgm:prSet presAssocID="{5D609F24-2EEB-41F6-AF63-DF6FD645253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B21A925-A723-4765-B890-07C9961D16A6}" type="pres">
      <dgm:prSet presAssocID="{14A9F571-5442-4A84-A4FB-1DEA578F1D26}" presName="node" presStyleLbl="node1" presStyleIdx="0" presStyleCnt="2" custRadScaleRad="100430" custRadScaleInc="6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1E32DD-DA0F-4411-A2BB-825A9BB435EF}" type="pres">
      <dgm:prSet presAssocID="{B18592A3-D246-4C41-9A37-D6334944C5DD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664239D-4F77-4CE9-851A-4D0F2D695070}" type="pres">
      <dgm:prSet presAssocID="{B18592A3-D246-4C41-9A37-D6334944C5DD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43D7EBDF-39F0-4ADD-A684-3B4B785DA5FC}" type="pres">
      <dgm:prSet presAssocID="{15D88D10-8DBD-4FC6-8DBE-AA9BAD2861D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653BB-EC70-47D8-9D9C-03531095F50F}" type="pres">
      <dgm:prSet presAssocID="{C6AC64F8-4979-41FE-B5D4-D68FD107CA43}" presName="sibTrans" presStyleLbl="sibTrans2D1" presStyleIdx="1" presStyleCnt="2"/>
      <dgm:spPr/>
      <dgm:t>
        <a:bodyPr/>
        <a:lstStyle/>
        <a:p>
          <a:endParaRPr lang="es-MX"/>
        </a:p>
      </dgm:t>
    </dgm:pt>
    <dgm:pt modelId="{BC14E57B-6FA5-40F8-8D28-ECE04CE01E44}" type="pres">
      <dgm:prSet presAssocID="{C6AC64F8-4979-41FE-B5D4-D68FD107CA43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E1BE6CA7-47CE-4219-935B-A7146157F80D}" srcId="{5D609F24-2EEB-41F6-AF63-DF6FD6452532}" destId="{14A9F571-5442-4A84-A4FB-1DEA578F1D26}" srcOrd="0" destOrd="0" parTransId="{C91CE8E1-882E-4D69-88A9-BBE8A93EB528}" sibTransId="{B18592A3-D246-4C41-9A37-D6334944C5DD}"/>
    <dgm:cxn modelId="{7C042A63-0CF7-40FE-9A38-4E54311DDDF1}" type="presOf" srcId="{15D88D10-8DBD-4FC6-8DBE-AA9BAD2861DA}" destId="{43D7EBDF-39F0-4ADD-A684-3B4B785DA5FC}" srcOrd="0" destOrd="0" presId="urn:microsoft.com/office/officeart/2005/8/layout/cycle2"/>
    <dgm:cxn modelId="{DB1B88BD-A753-46D1-B3C1-E5EA2BACD67A}" type="presOf" srcId="{14A9F571-5442-4A84-A4FB-1DEA578F1D26}" destId="{3B21A925-A723-4765-B890-07C9961D16A6}" srcOrd="0" destOrd="0" presId="urn:microsoft.com/office/officeart/2005/8/layout/cycle2"/>
    <dgm:cxn modelId="{DF5CE381-FEC4-4651-9331-7763BA551D55}" type="presOf" srcId="{C6AC64F8-4979-41FE-B5D4-D68FD107CA43}" destId="{BC14E57B-6FA5-40F8-8D28-ECE04CE01E44}" srcOrd="1" destOrd="0" presId="urn:microsoft.com/office/officeart/2005/8/layout/cycle2"/>
    <dgm:cxn modelId="{F5454310-C136-478D-9841-3FEC1F683EC1}" type="presOf" srcId="{B18592A3-D246-4C41-9A37-D6334944C5DD}" destId="{DA1E32DD-DA0F-4411-A2BB-825A9BB435EF}" srcOrd="0" destOrd="0" presId="urn:microsoft.com/office/officeart/2005/8/layout/cycle2"/>
    <dgm:cxn modelId="{E973241A-E405-47B1-97A3-A63F786D2F61}" type="presOf" srcId="{5D609F24-2EEB-41F6-AF63-DF6FD6452532}" destId="{12500B11-A8AE-4CFA-8EEA-6CDD63B92621}" srcOrd="0" destOrd="0" presId="urn:microsoft.com/office/officeart/2005/8/layout/cycle2"/>
    <dgm:cxn modelId="{726D31DF-970D-41F9-B70D-9E09192720F9}" srcId="{5D609F24-2EEB-41F6-AF63-DF6FD6452532}" destId="{15D88D10-8DBD-4FC6-8DBE-AA9BAD2861DA}" srcOrd="1" destOrd="0" parTransId="{2E64FF88-BF79-4943-9D28-CB4EADF12267}" sibTransId="{C6AC64F8-4979-41FE-B5D4-D68FD107CA43}"/>
    <dgm:cxn modelId="{53132DAF-4743-4DBC-BC5F-DB9A48C58EEB}" type="presOf" srcId="{B18592A3-D246-4C41-9A37-D6334944C5DD}" destId="{F664239D-4F77-4CE9-851A-4D0F2D695070}" srcOrd="1" destOrd="0" presId="urn:microsoft.com/office/officeart/2005/8/layout/cycle2"/>
    <dgm:cxn modelId="{43825DC3-E8DB-4677-AEFA-1CEE87495FCD}" type="presOf" srcId="{C6AC64F8-4979-41FE-B5D4-D68FD107CA43}" destId="{EE8653BB-EC70-47D8-9D9C-03531095F50F}" srcOrd="0" destOrd="0" presId="urn:microsoft.com/office/officeart/2005/8/layout/cycle2"/>
    <dgm:cxn modelId="{83558896-D5A3-4794-B58A-737F5EC9B750}" type="presParOf" srcId="{12500B11-A8AE-4CFA-8EEA-6CDD63B92621}" destId="{3B21A925-A723-4765-B890-07C9961D16A6}" srcOrd="0" destOrd="0" presId="urn:microsoft.com/office/officeart/2005/8/layout/cycle2"/>
    <dgm:cxn modelId="{AB22BEE8-C0EF-4AAB-9FA5-ACAD4A111547}" type="presParOf" srcId="{12500B11-A8AE-4CFA-8EEA-6CDD63B92621}" destId="{DA1E32DD-DA0F-4411-A2BB-825A9BB435EF}" srcOrd="1" destOrd="0" presId="urn:microsoft.com/office/officeart/2005/8/layout/cycle2"/>
    <dgm:cxn modelId="{736B950D-06F2-42F8-95E9-93091FA5A5A2}" type="presParOf" srcId="{DA1E32DD-DA0F-4411-A2BB-825A9BB435EF}" destId="{F664239D-4F77-4CE9-851A-4D0F2D695070}" srcOrd="0" destOrd="0" presId="urn:microsoft.com/office/officeart/2005/8/layout/cycle2"/>
    <dgm:cxn modelId="{3B85D8E0-B737-4829-89A0-3EB5D554AF5C}" type="presParOf" srcId="{12500B11-A8AE-4CFA-8EEA-6CDD63B92621}" destId="{43D7EBDF-39F0-4ADD-A684-3B4B785DA5FC}" srcOrd="2" destOrd="0" presId="urn:microsoft.com/office/officeart/2005/8/layout/cycle2"/>
    <dgm:cxn modelId="{158DD687-FC77-4360-825F-B3C99DD89E4F}" type="presParOf" srcId="{12500B11-A8AE-4CFA-8EEA-6CDD63B92621}" destId="{EE8653BB-EC70-47D8-9D9C-03531095F50F}" srcOrd="3" destOrd="0" presId="urn:microsoft.com/office/officeart/2005/8/layout/cycle2"/>
    <dgm:cxn modelId="{C9DFD610-E378-44B6-AE67-CB5AA5A9D8D4}" type="presParOf" srcId="{EE8653BB-EC70-47D8-9D9C-03531095F50F}" destId="{BC14E57B-6FA5-40F8-8D28-ECE04CE01E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52930F9F-A5B4-4B5C-9ECE-DD07C6638E8E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2695866-EEBC-4E7D-9926-D5867B9ED2EC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Cultura de la empresa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6F76B9-6AF6-452B-A8D2-4C467E213935}" type="parTrans" cxnId="{D53DF855-3D1A-4A30-9BFE-2799D701C686}">
      <dgm:prSet/>
      <dgm:spPr/>
      <dgm:t>
        <a:bodyPr/>
        <a:lstStyle/>
        <a:p>
          <a:endParaRPr lang="es-MX"/>
        </a:p>
      </dgm:t>
    </dgm:pt>
    <dgm:pt modelId="{1CD732E2-C695-4A70-8722-3B78E444F7F8}" type="sibTrans" cxnId="{D53DF855-3D1A-4A30-9BFE-2799D701C686}">
      <dgm:prSet/>
      <dgm:spPr/>
      <dgm:t>
        <a:bodyPr/>
        <a:lstStyle/>
        <a:p>
          <a:endParaRPr lang="es-MX"/>
        </a:p>
      </dgm:t>
    </dgm:pt>
    <dgm:pt modelId="{08DB7727-F2C4-4A0B-966B-4C955F67B5FD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Valores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C7F7B6-1970-4EE8-AAAF-821C5CC6054C}" type="parTrans" cxnId="{F7A2FAB4-5C2D-4988-A893-36CAC1AADCDF}">
      <dgm:prSet/>
      <dgm:spPr/>
      <dgm:t>
        <a:bodyPr/>
        <a:lstStyle/>
        <a:p>
          <a:endParaRPr lang="es-MX"/>
        </a:p>
      </dgm:t>
    </dgm:pt>
    <dgm:pt modelId="{1F508730-D90F-43C2-9165-6D61CA7216FF}" type="sibTrans" cxnId="{F7A2FAB4-5C2D-4988-A893-36CAC1AADCDF}">
      <dgm:prSet/>
      <dgm:spPr/>
      <dgm:t>
        <a:bodyPr/>
        <a:lstStyle/>
        <a:p>
          <a:endParaRPr lang="es-MX"/>
        </a:p>
      </dgm:t>
    </dgm:pt>
    <dgm:pt modelId="{79BF7EFC-7096-412F-A164-B988CA48C78D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Actitud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3F38D7-D5A4-43D4-83FC-4CB07F5EE4A8}" type="parTrans" cxnId="{521CEF45-45F5-4CD1-AEC1-D129E19E666E}">
      <dgm:prSet/>
      <dgm:spPr/>
      <dgm:t>
        <a:bodyPr/>
        <a:lstStyle/>
        <a:p>
          <a:endParaRPr lang="es-MX"/>
        </a:p>
      </dgm:t>
    </dgm:pt>
    <dgm:pt modelId="{CEAD8CAC-34F0-4BA8-89D0-EF3BF6E17BCD}" type="sibTrans" cxnId="{521CEF45-45F5-4CD1-AEC1-D129E19E666E}">
      <dgm:prSet/>
      <dgm:spPr/>
      <dgm:t>
        <a:bodyPr/>
        <a:lstStyle/>
        <a:p>
          <a:endParaRPr lang="es-MX"/>
        </a:p>
      </dgm:t>
    </dgm:pt>
    <dgm:pt modelId="{11BF85A3-5A6E-4E60-8275-DAF09581A086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Prioridades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80C81C-225D-4E5B-B816-58E767A45F8E}" type="parTrans" cxnId="{711B5576-4DB0-40AC-9925-D516004FD5AA}">
      <dgm:prSet/>
      <dgm:spPr/>
      <dgm:t>
        <a:bodyPr/>
        <a:lstStyle/>
        <a:p>
          <a:endParaRPr lang="es-MX"/>
        </a:p>
      </dgm:t>
    </dgm:pt>
    <dgm:pt modelId="{F8BB08A9-9015-4B55-89DB-EAAB2B0E04DF}" type="sibTrans" cxnId="{711B5576-4DB0-40AC-9925-D516004FD5AA}">
      <dgm:prSet/>
      <dgm:spPr/>
      <dgm:t>
        <a:bodyPr/>
        <a:lstStyle/>
        <a:p>
          <a:endParaRPr lang="es-MX"/>
        </a:p>
      </dgm:t>
    </dgm:pt>
    <dgm:pt modelId="{A1AAFB63-DC87-480B-B100-2BE8CBD38663}" type="pres">
      <dgm:prSet presAssocID="{52930F9F-A5B4-4B5C-9ECE-DD07C6638E8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30B09B24-23D3-4628-9B79-95DD2761EFAE}" type="pres">
      <dgm:prSet presAssocID="{E2695866-EEBC-4E7D-9926-D5867B9ED2EC}" presName="hierRoot1" presStyleCnt="0"/>
      <dgm:spPr/>
    </dgm:pt>
    <dgm:pt modelId="{93464030-0A95-48EE-9495-F40C54E406F1}" type="pres">
      <dgm:prSet presAssocID="{E2695866-EEBC-4E7D-9926-D5867B9ED2EC}" presName="composite" presStyleCnt="0"/>
      <dgm:spPr/>
    </dgm:pt>
    <dgm:pt modelId="{465C23BA-E320-4096-8957-70C2A3174A5D}" type="pres">
      <dgm:prSet presAssocID="{E2695866-EEBC-4E7D-9926-D5867B9ED2EC}" presName="background" presStyleLbl="node0" presStyleIdx="0" presStyleCnt="1"/>
      <dgm:spPr/>
    </dgm:pt>
    <dgm:pt modelId="{BEA6DCA8-5329-4259-95A6-D20BF1C7F11E}" type="pres">
      <dgm:prSet presAssocID="{E2695866-EEBC-4E7D-9926-D5867B9ED2E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8270BA-B42C-42BF-ADC0-51C0BC3D7E4F}" type="pres">
      <dgm:prSet presAssocID="{E2695866-EEBC-4E7D-9926-D5867B9ED2EC}" presName="hierChild2" presStyleCnt="0"/>
      <dgm:spPr/>
    </dgm:pt>
    <dgm:pt modelId="{EF154246-9763-4A02-ABBA-372C7BD568E7}" type="pres">
      <dgm:prSet presAssocID="{E0C7F7B6-1970-4EE8-AAAF-821C5CC6054C}" presName="Name10" presStyleLbl="parChTrans1D2" presStyleIdx="0" presStyleCnt="3"/>
      <dgm:spPr/>
      <dgm:t>
        <a:bodyPr/>
        <a:lstStyle/>
        <a:p>
          <a:endParaRPr lang="es-ES"/>
        </a:p>
      </dgm:t>
    </dgm:pt>
    <dgm:pt modelId="{9F31D684-99B7-4F21-A988-600F43902057}" type="pres">
      <dgm:prSet presAssocID="{08DB7727-F2C4-4A0B-966B-4C955F67B5FD}" presName="hierRoot2" presStyleCnt="0"/>
      <dgm:spPr/>
    </dgm:pt>
    <dgm:pt modelId="{7A42C7A4-ABE8-496F-B6D2-1C9B151140F8}" type="pres">
      <dgm:prSet presAssocID="{08DB7727-F2C4-4A0B-966B-4C955F67B5FD}" presName="composite2" presStyleCnt="0"/>
      <dgm:spPr/>
    </dgm:pt>
    <dgm:pt modelId="{979F87DE-297A-41EA-908E-A434D6CF588B}" type="pres">
      <dgm:prSet presAssocID="{08DB7727-F2C4-4A0B-966B-4C955F67B5FD}" presName="background2" presStyleLbl="node2" presStyleIdx="0" presStyleCnt="3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D35FAF97-71C6-4778-9CEB-7C2C8C2BDAAE}" type="pres">
      <dgm:prSet presAssocID="{08DB7727-F2C4-4A0B-966B-4C955F67B5FD}" presName="text2" presStyleLbl="fgAcc2" presStyleIdx="0" presStyleCnt="3" custLinFactX="-3212" custLinFactNeighborX="-100000" custLinFactNeighborY="83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DA9478-787A-4AF7-A862-DBA94699F82E}" type="pres">
      <dgm:prSet presAssocID="{08DB7727-F2C4-4A0B-966B-4C955F67B5FD}" presName="hierChild3" presStyleCnt="0"/>
      <dgm:spPr/>
    </dgm:pt>
    <dgm:pt modelId="{D899E1DC-D445-4719-88DD-869C179051F4}" type="pres">
      <dgm:prSet presAssocID="{933F38D7-D5A4-43D4-83FC-4CB07F5EE4A8}" presName="Name10" presStyleLbl="parChTrans1D2" presStyleIdx="1" presStyleCnt="3"/>
      <dgm:spPr/>
      <dgm:t>
        <a:bodyPr/>
        <a:lstStyle/>
        <a:p>
          <a:endParaRPr lang="es-ES"/>
        </a:p>
      </dgm:t>
    </dgm:pt>
    <dgm:pt modelId="{389664B1-79F9-41ED-B96C-59F1CDFE85E1}" type="pres">
      <dgm:prSet presAssocID="{79BF7EFC-7096-412F-A164-B988CA48C78D}" presName="hierRoot2" presStyleCnt="0"/>
      <dgm:spPr/>
    </dgm:pt>
    <dgm:pt modelId="{1409F1C3-96B3-4A65-8787-85A773BFDBD2}" type="pres">
      <dgm:prSet presAssocID="{79BF7EFC-7096-412F-A164-B988CA48C78D}" presName="composite2" presStyleCnt="0"/>
      <dgm:spPr/>
    </dgm:pt>
    <dgm:pt modelId="{EBD3AC79-1A80-4FE6-AC2A-517A8B5A50F6}" type="pres">
      <dgm:prSet presAssocID="{79BF7EFC-7096-412F-A164-B988CA48C78D}" presName="background2" presStyleLbl="node2" presStyleIdx="1" presStyleCnt="3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88184BD2-57DD-41EA-ABD3-AC755307F07F}" type="pres">
      <dgm:prSet presAssocID="{79BF7EFC-7096-412F-A164-B988CA48C78D}" presName="text2" presStyleLbl="fgAcc2" presStyleIdx="1" presStyleCnt="3" custLinFactNeighborX="-255" custLinFactNeighborY="101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60798CE-4D14-45E0-A0C7-E86D675A5B26}" type="pres">
      <dgm:prSet presAssocID="{79BF7EFC-7096-412F-A164-B988CA48C78D}" presName="hierChild3" presStyleCnt="0"/>
      <dgm:spPr/>
    </dgm:pt>
    <dgm:pt modelId="{A3F81A20-CBD7-4832-9675-E75F8A2940B5}" type="pres">
      <dgm:prSet presAssocID="{7B80C81C-225D-4E5B-B816-58E767A45F8E}" presName="Name10" presStyleLbl="parChTrans1D2" presStyleIdx="2" presStyleCnt="3"/>
      <dgm:spPr/>
      <dgm:t>
        <a:bodyPr/>
        <a:lstStyle/>
        <a:p>
          <a:endParaRPr lang="es-ES"/>
        </a:p>
      </dgm:t>
    </dgm:pt>
    <dgm:pt modelId="{607BAA01-6E17-43AA-B706-B34261CE686C}" type="pres">
      <dgm:prSet presAssocID="{11BF85A3-5A6E-4E60-8275-DAF09581A086}" presName="hierRoot2" presStyleCnt="0"/>
      <dgm:spPr/>
    </dgm:pt>
    <dgm:pt modelId="{AF38EAA7-B7A6-4D80-900D-5B76ADD3C38F}" type="pres">
      <dgm:prSet presAssocID="{11BF85A3-5A6E-4E60-8275-DAF09581A086}" presName="composite2" presStyleCnt="0"/>
      <dgm:spPr/>
    </dgm:pt>
    <dgm:pt modelId="{1FC2B143-FEA6-4D12-A6D7-C55B30174D5E}" type="pres">
      <dgm:prSet presAssocID="{11BF85A3-5A6E-4E60-8275-DAF09581A086}" presName="background2" presStyleLbl="node2" presStyleIdx="2" presStyleCnt="3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BF19865E-14F8-4719-9FE6-3EDEF08DD6C8}" type="pres">
      <dgm:prSet presAssocID="{11BF85A3-5A6E-4E60-8275-DAF09581A086}" presName="text2" presStyleLbl="fgAcc2" presStyleIdx="2" presStyleCnt="3" custLinFactNeighborX="99012" custLinFactNeighborY="837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50C14D1-57F1-45AB-B8AC-1FCAD1350EAB}" type="pres">
      <dgm:prSet presAssocID="{11BF85A3-5A6E-4E60-8275-DAF09581A086}" presName="hierChild3" presStyleCnt="0"/>
      <dgm:spPr/>
    </dgm:pt>
  </dgm:ptLst>
  <dgm:cxnLst>
    <dgm:cxn modelId="{6F9C6427-8AD9-4A8F-976F-FE862F2EC543}" type="presOf" srcId="{E0C7F7B6-1970-4EE8-AAAF-821C5CC6054C}" destId="{EF154246-9763-4A02-ABBA-372C7BD568E7}" srcOrd="0" destOrd="0" presId="urn:microsoft.com/office/officeart/2005/8/layout/hierarchy1"/>
    <dgm:cxn modelId="{711B5576-4DB0-40AC-9925-D516004FD5AA}" srcId="{E2695866-EEBC-4E7D-9926-D5867B9ED2EC}" destId="{11BF85A3-5A6E-4E60-8275-DAF09581A086}" srcOrd="2" destOrd="0" parTransId="{7B80C81C-225D-4E5B-B816-58E767A45F8E}" sibTransId="{F8BB08A9-9015-4B55-89DB-EAAB2B0E04DF}"/>
    <dgm:cxn modelId="{571CDD5F-1AF5-4302-92AC-A0103CB74E53}" type="presOf" srcId="{52930F9F-A5B4-4B5C-9ECE-DD07C6638E8E}" destId="{A1AAFB63-DC87-480B-B100-2BE8CBD38663}" srcOrd="0" destOrd="0" presId="urn:microsoft.com/office/officeart/2005/8/layout/hierarchy1"/>
    <dgm:cxn modelId="{2D2FF64F-724C-4934-A888-C270D7CA8FA6}" type="presOf" srcId="{933F38D7-D5A4-43D4-83FC-4CB07F5EE4A8}" destId="{D899E1DC-D445-4719-88DD-869C179051F4}" srcOrd="0" destOrd="0" presId="urn:microsoft.com/office/officeart/2005/8/layout/hierarchy1"/>
    <dgm:cxn modelId="{204F95D5-9594-48D3-A691-662689538774}" type="presOf" srcId="{11BF85A3-5A6E-4E60-8275-DAF09581A086}" destId="{BF19865E-14F8-4719-9FE6-3EDEF08DD6C8}" srcOrd="0" destOrd="0" presId="urn:microsoft.com/office/officeart/2005/8/layout/hierarchy1"/>
    <dgm:cxn modelId="{D53DF855-3D1A-4A30-9BFE-2799D701C686}" srcId="{52930F9F-A5B4-4B5C-9ECE-DD07C6638E8E}" destId="{E2695866-EEBC-4E7D-9926-D5867B9ED2EC}" srcOrd="0" destOrd="0" parTransId="{586F76B9-6AF6-452B-A8D2-4C467E213935}" sibTransId="{1CD732E2-C695-4A70-8722-3B78E444F7F8}"/>
    <dgm:cxn modelId="{56284225-6F18-4220-9D79-7F3EB572A694}" type="presOf" srcId="{7B80C81C-225D-4E5B-B816-58E767A45F8E}" destId="{A3F81A20-CBD7-4832-9675-E75F8A2940B5}" srcOrd="0" destOrd="0" presId="urn:microsoft.com/office/officeart/2005/8/layout/hierarchy1"/>
    <dgm:cxn modelId="{D0F8A92F-0FD1-4161-B0B5-C2D137B937C7}" type="presOf" srcId="{08DB7727-F2C4-4A0B-966B-4C955F67B5FD}" destId="{D35FAF97-71C6-4778-9CEB-7C2C8C2BDAAE}" srcOrd="0" destOrd="0" presId="urn:microsoft.com/office/officeart/2005/8/layout/hierarchy1"/>
    <dgm:cxn modelId="{466828D0-07F1-42DF-9C12-81EB26EE6DAB}" type="presOf" srcId="{E2695866-EEBC-4E7D-9926-D5867B9ED2EC}" destId="{BEA6DCA8-5329-4259-95A6-D20BF1C7F11E}" srcOrd="0" destOrd="0" presId="urn:microsoft.com/office/officeart/2005/8/layout/hierarchy1"/>
    <dgm:cxn modelId="{F7A2FAB4-5C2D-4988-A893-36CAC1AADCDF}" srcId="{E2695866-EEBC-4E7D-9926-D5867B9ED2EC}" destId="{08DB7727-F2C4-4A0B-966B-4C955F67B5FD}" srcOrd="0" destOrd="0" parTransId="{E0C7F7B6-1970-4EE8-AAAF-821C5CC6054C}" sibTransId="{1F508730-D90F-43C2-9165-6D61CA7216FF}"/>
    <dgm:cxn modelId="{95FB073B-ED8E-4F1F-9ACF-C239EF7EA517}" type="presOf" srcId="{79BF7EFC-7096-412F-A164-B988CA48C78D}" destId="{88184BD2-57DD-41EA-ABD3-AC755307F07F}" srcOrd="0" destOrd="0" presId="urn:microsoft.com/office/officeart/2005/8/layout/hierarchy1"/>
    <dgm:cxn modelId="{521CEF45-45F5-4CD1-AEC1-D129E19E666E}" srcId="{E2695866-EEBC-4E7D-9926-D5867B9ED2EC}" destId="{79BF7EFC-7096-412F-A164-B988CA48C78D}" srcOrd="1" destOrd="0" parTransId="{933F38D7-D5A4-43D4-83FC-4CB07F5EE4A8}" sibTransId="{CEAD8CAC-34F0-4BA8-89D0-EF3BF6E17BCD}"/>
    <dgm:cxn modelId="{85E41C2F-6F04-45FB-9513-D0CC92DB6F17}" type="presParOf" srcId="{A1AAFB63-DC87-480B-B100-2BE8CBD38663}" destId="{30B09B24-23D3-4628-9B79-95DD2761EFAE}" srcOrd="0" destOrd="0" presId="urn:microsoft.com/office/officeart/2005/8/layout/hierarchy1"/>
    <dgm:cxn modelId="{64D0C638-BEE9-4425-9FA5-DFCF92F7CCAA}" type="presParOf" srcId="{30B09B24-23D3-4628-9B79-95DD2761EFAE}" destId="{93464030-0A95-48EE-9495-F40C54E406F1}" srcOrd="0" destOrd="0" presId="urn:microsoft.com/office/officeart/2005/8/layout/hierarchy1"/>
    <dgm:cxn modelId="{FF30572F-1EBB-4590-B83F-8C393D1CDEAD}" type="presParOf" srcId="{93464030-0A95-48EE-9495-F40C54E406F1}" destId="{465C23BA-E320-4096-8957-70C2A3174A5D}" srcOrd="0" destOrd="0" presId="urn:microsoft.com/office/officeart/2005/8/layout/hierarchy1"/>
    <dgm:cxn modelId="{D997E901-AA8B-4B25-B6E1-F53BC8041BF5}" type="presParOf" srcId="{93464030-0A95-48EE-9495-F40C54E406F1}" destId="{BEA6DCA8-5329-4259-95A6-D20BF1C7F11E}" srcOrd="1" destOrd="0" presId="urn:microsoft.com/office/officeart/2005/8/layout/hierarchy1"/>
    <dgm:cxn modelId="{AF5290F0-F222-412B-B205-40B275FD5581}" type="presParOf" srcId="{30B09B24-23D3-4628-9B79-95DD2761EFAE}" destId="{DA8270BA-B42C-42BF-ADC0-51C0BC3D7E4F}" srcOrd="1" destOrd="0" presId="urn:microsoft.com/office/officeart/2005/8/layout/hierarchy1"/>
    <dgm:cxn modelId="{60781970-65C6-441A-9457-17385195C451}" type="presParOf" srcId="{DA8270BA-B42C-42BF-ADC0-51C0BC3D7E4F}" destId="{EF154246-9763-4A02-ABBA-372C7BD568E7}" srcOrd="0" destOrd="0" presId="urn:microsoft.com/office/officeart/2005/8/layout/hierarchy1"/>
    <dgm:cxn modelId="{3DCF92F2-401F-4417-84BC-F94708FC8B42}" type="presParOf" srcId="{DA8270BA-B42C-42BF-ADC0-51C0BC3D7E4F}" destId="{9F31D684-99B7-4F21-A988-600F43902057}" srcOrd="1" destOrd="0" presId="urn:microsoft.com/office/officeart/2005/8/layout/hierarchy1"/>
    <dgm:cxn modelId="{DC0ED03F-0391-401B-9CBF-6588727C9D3F}" type="presParOf" srcId="{9F31D684-99B7-4F21-A988-600F43902057}" destId="{7A42C7A4-ABE8-496F-B6D2-1C9B151140F8}" srcOrd="0" destOrd="0" presId="urn:microsoft.com/office/officeart/2005/8/layout/hierarchy1"/>
    <dgm:cxn modelId="{99A4E880-CFF4-404C-A955-FFDADD7833DE}" type="presParOf" srcId="{7A42C7A4-ABE8-496F-B6D2-1C9B151140F8}" destId="{979F87DE-297A-41EA-908E-A434D6CF588B}" srcOrd="0" destOrd="0" presId="urn:microsoft.com/office/officeart/2005/8/layout/hierarchy1"/>
    <dgm:cxn modelId="{AE676742-2405-4AD2-AFE6-45520600FDE1}" type="presParOf" srcId="{7A42C7A4-ABE8-496F-B6D2-1C9B151140F8}" destId="{D35FAF97-71C6-4778-9CEB-7C2C8C2BDAAE}" srcOrd="1" destOrd="0" presId="urn:microsoft.com/office/officeart/2005/8/layout/hierarchy1"/>
    <dgm:cxn modelId="{552B2BC8-089E-4C01-89ED-1758A608C5D3}" type="presParOf" srcId="{9F31D684-99B7-4F21-A988-600F43902057}" destId="{77DA9478-787A-4AF7-A862-DBA94699F82E}" srcOrd="1" destOrd="0" presId="urn:microsoft.com/office/officeart/2005/8/layout/hierarchy1"/>
    <dgm:cxn modelId="{32CA54EE-EE75-44D1-BAAC-12714748CC83}" type="presParOf" srcId="{DA8270BA-B42C-42BF-ADC0-51C0BC3D7E4F}" destId="{D899E1DC-D445-4719-88DD-869C179051F4}" srcOrd="2" destOrd="0" presId="urn:microsoft.com/office/officeart/2005/8/layout/hierarchy1"/>
    <dgm:cxn modelId="{1CF592A6-7764-4FDB-8402-443E256F6088}" type="presParOf" srcId="{DA8270BA-B42C-42BF-ADC0-51C0BC3D7E4F}" destId="{389664B1-79F9-41ED-B96C-59F1CDFE85E1}" srcOrd="3" destOrd="0" presId="urn:microsoft.com/office/officeart/2005/8/layout/hierarchy1"/>
    <dgm:cxn modelId="{05C437D5-F52D-4515-8F29-5A0598897B81}" type="presParOf" srcId="{389664B1-79F9-41ED-B96C-59F1CDFE85E1}" destId="{1409F1C3-96B3-4A65-8787-85A773BFDBD2}" srcOrd="0" destOrd="0" presId="urn:microsoft.com/office/officeart/2005/8/layout/hierarchy1"/>
    <dgm:cxn modelId="{7E7D4FBD-9B7C-4B22-B9E9-F8368D000233}" type="presParOf" srcId="{1409F1C3-96B3-4A65-8787-85A773BFDBD2}" destId="{EBD3AC79-1A80-4FE6-AC2A-517A8B5A50F6}" srcOrd="0" destOrd="0" presId="urn:microsoft.com/office/officeart/2005/8/layout/hierarchy1"/>
    <dgm:cxn modelId="{6AF636CB-FE32-4D3F-9B71-B06BB99F9DE0}" type="presParOf" srcId="{1409F1C3-96B3-4A65-8787-85A773BFDBD2}" destId="{88184BD2-57DD-41EA-ABD3-AC755307F07F}" srcOrd="1" destOrd="0" presId="urn:microsoft.com/office/officeart/2005/8/layout/hierarchy1"/>
    <dgm:cxn modelId="{654571CE-78FF-45D4-A5AE-6B609232575A}" type="presParOf" srcId="{389664B1-79F9-41ED-B96C-59F1CDFE85E1}" destId="{360798CE-4D14-45E0-A0C7-E86D675A5B26}" srcOrd="1" destOrd="0" presId="urn:microsoft.com/office/officeart/2005/8/layout/hierarchy1"/>
    <dgm:cxn modelId="{CC458F53-4B52-4401-91C7-27521DCE2FF6}" type="presParOf" srcId="{DA8270BA-B42C-42BF-ADC0-51C0BC3D7E4F}" destId="{A3F81A20-CBD7-4832-9675-E75F8A2940B5}" srcOrd="4" destOrd="0" presId="urn:microsoft.com/office/officeart/2005/8/layout/hierarchy1"/>
    <dgm:cxn modelId="{07111E58-71D7-4762-9CE5-852F5CDC74D4}" type="presParOf" srcId="{DA8270BA-B42C-42BF-ADC0-51C0BC3D7E4F}" destId="{607BAA01-6E17-43AA-B706-B34261CE686C}" srcOrd="5" destOrd="0" presId="urn:microsoft.com/office/officeart/2005/8/layout/hierarchy1"/>
    <dgm:cxn modelId="{E99BD5AC-848D-4587-A00D-D441D73CCAB2}" type="presParOf" srcId="{607BAA01-6E17-43AA-B706-B34261CE686C}" destId="{AF38EAA7-B7A6-4D80-900D-5B76ADD3C38F}" srcOrd="0" destOrd="0" presId="urn:microsoft.com/office/officeart/2005/8/layout/hierarchy1"/>
    <dgm:cxn modelId="{9F6C5821-3B8F-47CA-B5C1-4F2A432F5571}" type="presParOf" srcId="{AF38EAA7-B7A6-4D80-900D-5B76ADD3C38F}" destId="{1FC2B143-FEA6-4D12-A6D7-C55B30174D5E}" srcOrd="0" destOrd="0" presId="urn:microsoft.com/office/officeart/2005/8/layout/hierarchy1"/>
    <dgm:cxn modelId="{7E735FB3-95A1-40AB-A214-4320F86146F3}" type="presParOf" srcId="{AF38EAA7-B7A6-4D80-900D-5B76ADD3C38F}" destId="{BF19865E-14F8-4719-9FE6-3EDEF08DD6C8}" srcOrd="1" destOrd="0" presId="urn:microsoft.com/office/officeart/2005/8/layout/hierarchy1"/>
    <dgm:cxn modelId="{09475491-EFA6-4A9A-A476-046F8725CFBC}" type="presParOf" srcId="{607BAA01-6E17-43AA-B706-B34261CE686C}" destId="{050C14D1-57F1-45AB-B8AC-1FCAD1350EA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53A8F34A-B897-4A7F-8FC5-E2F8E6287D7E}" type="doc">
      <dgm:prSet loTypeId="urn:microsoft.com/office/officeart/2008/layout/PictureStrips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8A7C8D1-FDA6-4D82-8759-45358B0DAD8D}">
      <dgm:prSet/>
      <dgm:spPr/>
      <dgm:t>
        <a:bodyPr/>
        <a:lstStyle/>
        <a:p>
          <a:pPr rtl="0"/>
          <a:r>
            <a:rPr lang="es-MX" smtClean="0"/>
            <a:t>Motivo por el que compran </a:t>
          </a:r>
          <a:endParaRPr lang="es-MX"/>
        </a:p>
      </dgm:t>
    </dgm:pt>
    <dgm:pt modelId="{52D23245-3032-4A25-8FC0-408F34D2F267}" type="parTrans" cxnId="{60B90821-C3A6-44CE-8B26-DD764ED7C9C9}">
      <dgm:prSet/>
      <dgm:spPr/>
      <dgm:t>
        <a:bodyPr/>
        <a:lstStyle/>
        <a:p>
          <a:endParaRPr lang="es-MX"/>
        </a:p>
      </dgm:t>
    </dgm:pt>
    <dgm:pt modelId="{E5647474-656E-4A0E-B35C-6791086B4009}" type="sibTrans" cxnId="{60B90821-C3A6-44CE-8B26-DD764ED7C9C9}">
      <dgm:prSet/>
      <dgm:spPr/>
      <dgm:t>
        <a:bodyPr/>
        <a:lstStyle/>
        <a:p>
          <a:endParaRPr lang="es-MX"/>
        </a:p>
      </dgm:t>
    </dgm:pt>
    <dgm:pt modelId="{36E2FF06-67CC-4794-8895-81D5BC28C32F}">
      <dgm:prSet/>
      <dgm:spPr/>
      <dgm:t>
        <a:bodyPr/>
        <a:lstStyle/>
        <a:p>
          <a:pPr rtl="0"/>
          <a:r>
            <a:rPr lang="es-MX" smtClean="0"/>
            <a:t>Comercialización de productos y/o servicios</a:t>
          </a:r>
          <a:endParaRPr lang="es-MX"/>
        </a:p>
      </dgm:t>
    </dgm:pt>
    <dgm:pt modelId="{3860EC7D-92B6-41FF-817A-3B5609B9E6EC}" type="parTrans" cxnId="{2BAECF8C-C28A-4120-ADB8-BB1269E7F9DC}">
      <dgm:prSet/>
      <dgm:spPr/>
      <dgm:t>
        <a:bodyPr/>
        <a:lstStyle/>
        <a:p>
          <a:endParaRPr lang="es-MX"/>
        </a:p>
      </dgm:t>
    </dgm:pt>
    <dgm:pt modelId="{487E30A6-B8DC-4F52-ABB6-1CB82B376768}" type="sibTrans" cxnId="{2BAECF8C-C28A-4120-ADB8-BB1269E7F9DC}">
      <dgm:prSet/>
      <dgm:spPr/>
      <dgm:t>
        <a:bodyPr/>
        <a:lstStyle/>
        <a:p>
          <a:endParaRPr lang="es-MX"/>
        </a:p>
      </dgm:t>
    </dgm:pt>
    <dgm:pt modelId="{DB91BA9C-D4BB-4A77-A13D-C46B2C63128E}">
      <dgm:prSet/>
      <dgm:spPr/>
      <dgm:t>
        <a:bodyPr/>
        <a:lstStyle/>
        <a:p>
          <a:pPr rtl="0"/>
          <a:r>
            <a:rPr lang="es-MX" smtClean="0"/>
            <a:t>Ferocidad de competencia </a:t>
          </a:r>
          <a:endParaRPr lang="es-MX"/>
        </a:p>
      </dgm:t>
    </dgm:pt>
    <dgm:pt modelId="{97EC490A-FB19-4645-A0FF-D85B58F53F62}" type="parTrans" cxnId="{19951A19-85A3-4762-91BF-8157D3CB5CD6}">
      <dgm:prSet/>
      <dgm:spPr/>
      <dgm:t>
        <a:bodyPr/>
        <a:lstStyle/>
        <a:p>
          <a:endParaRPr lang="es-MX"/>
        </a:p>
      </dgm:t>
    </dgm:pt>
    <dgm:pt modelId="{B23AF666-4CAE-4BA2-9456-908E21991C84}" type="sibTrans" cxnId="{19951A19-85A3-4762-91BF-8157D3CB5CD6}">
      <dgm:prSet/>
      <dgm:spPr/>
      <dgm:t>
        <a:bodyPr/>
        <a:lstStyle/>
        <a:p>
          <a:endParaRPr lang="es-MX"/>
        </a:p>
      </dgm:t>
    </dgm:pt>
    <dgm:pt modelId="{582FD8B3-9616-4AA9-80B8-420BA745A328}">
      <dgm:prSet/>
      <dgm:spPr/>
      <dgm:t>
        <a:bodyPr/>
        <a:lstStyle/>
        <a:p>
          <a:pPr rtl="0"/>
          <a:r>
            <a:rPr lang="es-MX" smtClean="0"/>
            <a:t>Fomentación de productos para una mejor venta  </a:t>
          </a:r>
          <a:endParaRPr lang="es-MX"/>
        </a:p>
      </dgm:t>
    </dgm:pt>
    <dgm:pt modelId="{1E7F8BFF-BAFC-4AE3-881F-22663DAF6EBE}" type="parTrans" cxnId="{637F8C24-B51F-4EC9-847D-E5AF85F2FDE7}">
      <dgm:prSet/>
      <dgm:spPr/>
      <dgm:t>
        <a:bodyPr/>
        <a:lstStyle/>
        <a:p>
          <a:endParaRPr lang="es-MX"/>
        </a:p>
      </dgm:t>
    </dgm:pt>
    <dgm:pt modelId="{40BAD911-F975-46D3-BDC6-9D243D16B9D4}" type="sibTrans" cxnId="{637F8C24-B51F-4EC9-847D-E5AF85F2FDE7}">
      <dgm:prSet/>
      <dgm:spPr/>
      <dgm:t>
        <a:bodyPr/>
        <a:lstStyle/>
        <a:p>
          <a:endParaRPr lang="es-MX"/>
        </a:p>
      </dgm:t>
    </dgm:pt>
    <dgm:pt modelId="{0B12B948-D960-4572-8140-DA16546921C6}" type="pres">
      <dgm:prSet presAssocID="{53A8F34A-B897-4A7F-8FC5-E2F8E6287D7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1A454F6-B1D9-4AFC-B399-46D10F8D8505}" type="pres">
      <dgm:prSet presAssocID="{18A7C8D1-FDA6-4D82-8759-45358B0DAD8D}" presName="composite" presStyleCnt="0"/>
      <dgm:spPr/>
    </dgm:pt>
    <dgm:pt modelId="{51B09EE3-F9C6-4BBE-A8B9-71BFE98F7819}" type="pres">
      <dgm:prSet presAssocID="{18A7C8D1-FDA6-4D82-8759-45358B0DAD8D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DFD821-BC37-43D4-AA71-7E7D7F828BC1}" type="pres">
      <dgm:prSet presAssocID="{18A7C8D1-FDA6-4D82-8759-45358B0DAD8D}" presName="rect2" presStyleLbl="fgImgPlace1" presStyleIdx="0" presStyleCnt="4" custLinFactNeighborX="3834" custLinFactNeighborY="-295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14" t="644" r="-189886" b="-644"/>
          </a:stretch>
        </a:blipFill>
      </dgm:spPr>
    </dgm:pt>
    <dgm:pt modelId="{3927206D-6CF7-4F1F-8FF0-DC60D5D177BB}" type="pres">
      <dgm:prSet presAssocID="{E5647474-656E-4A0E-B35C-6791086B4009}" presName="sibTrans" presStyleCnt="0"/>
      <dgm:spPr/>
    </dgm:pt>
    <dgm:pt modelId="{6A4216BF-40C1-414E-899C-762669CA9D23}" type="pres">
      <dgm:prSet presAssocID="{36E2FF06-67CC-4794-8895-81D5BC28C32F}" presName="composite" presStyleCnt="0"/>
      <dgm:spPr/>
    </dgm:pt>
    <dgm:pt modelId="{4FC5A7B7-E8A8-4254-A051-602F23701E00}" type="pres">
      <dgm:prSet presAssocID="{36E2FF06-67CC-4794-8895-81D5BC28C32F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4B45E4-81AF-4031-ABEA-4A6AF835164F}" type="pres">
      <dgm:prSet presAssocID="{36E2FF06-67CC-4794-8895-81D5BC28C32F}" presName="rect2" presStyleLbl="fgImgPlace1" presStyleIdx="1" presStyleCnt="4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67" t="1933" r="-26933" b="-1933"/>
          </a:stretch>
        </a:blipFill>
      </dgm:spPr>
    </dgm:pt>
    <dgm:pt modelId="{6D6D7517-43FE-4987-8454-C49216E0BEC0}" type="pres">
      <dgm:prSet presAssocID="{487E30A6-B8DC-4F52-ABB6-1CB82B376768}" presName="sibTrans" presStyleCnt="0"/>
      <dgm:spPr/>
    </dgm:pt>
    <dgm:pt modelId="{D2A94D22-3EEF-4B93-A542-636E1978AB33}" type="pres">
      <dgm:prSet presAssocID="{DB91BA9C-D4BB-4A77-A13D-C46B2C63128E}" presName="composite" presStyleCnt="0"/>
      <dgm:spPr/>
    </dgm:pt>
    <dgm:pt modelId="{E702B186-163B-4894-924F-2FD252492FA2}" type="pres">
      <dgm:prSet presAssocID="{DB91BA9C-D4BB-4A77-A13D-C46B2C63128E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51EFD8-FF93-44EA-B5EE-05BFAA27B36D}" type="pres">
      <dgm:prSet presAssocID="{DB91BA9C-D4BB-4A77-A13D-C46B2C63128E}" presName="rect2" presStyleLbl="fgImgPlace1" presStyleIdx="2" presStyleCnt="4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331" r="-61669"/>
          </a:stretch>
        </a:blipFill>
      </dgm:spPr>
    </dgm:pt>
    <dgm:pt modelId="{85F1A128-AEAD-4A99-BCAF-B47EEF5AE274}" type="pres">
      <dgm:prSet presAssocID="{B23AF666-4CAE-4BA2-9456-908E21991C84}" presName="sibTrans" presStyleCnt="0"/>
      <dgm:spPr/>
    </dgm:pt>
    <dgm:pt modelId="{30E7A615-1710-4AD1-9318-1E2322245982}" type="pres">
      <dgm:prSet presAssocID="{582FD8B3-9616-4AA9-80B8-420BA745A328}" presName="composite" presStyleCnt="0"/>
      <dgm:spPr/>
    </dgm:pt>
    <dgm:pt modelId="{7C7CBD76-AE2C-4A8A-B90E-74611A7E9CBA}" type="pres">
      <dgm:prSet presAssocID="{582FD8B3-9616-4AA9-80B8-420BA745A328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FDDD03-79B0-4442-89C4-BBCD8B599FFC}" type="pres">
      <dgm:prSet presAssocID="{582FD8B3-9616-4AA9-80B8-420BA745A328}" presName="rect2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469" t="-644" r="-38531" b="644"/>
          </a:stretch>
        </a:blipFill>
      </dgm:spPr>
      <dgm:t>
        <a:bodyPr/>
        <a:lstStyle/>
        <a:p>
          <a:endParaRPr lang="es-ES"/>
        </a:p>
      </dgm:t>
    </dgm:pt>
  </dgm:ptLst>
  <dgm:cxnLst>
    <dgm:cxn modelId="{74CC2B9B-F4D9-47F2-98E4-79A2C1902B98}" type="presOf" srcId="{36E2FF06-67CC-4794-8895-81D5BC28C32F}" destId="{4FC5A7B7-E8A8-4254-A051-602F23701E00}" srcOrd="0" destOrd="0" presId="urn:microsoft.com/office/officeart/2008/layout/PictureStrips"/>
    <dgm:cxn modelId="{17AA4E5F-8048-41C9-BD5F-C8EB2491E9F2}" type="presOf" srcId="{DB91BA9C-D4BB-4A77-A13D-C46B2C63128E}" destId="{E702B186-163B-4894-924F-2FD252492FA2}" srcOrd="0" destOrd="0" presId="urn:microsoft.com/office/officeart/2008/layout/PictureStrips"/>
    <dgm:cxn modelId="{8F0A0CC9-BF7A-42E9-A9D8-FABA79039679}" type="presOf" srcId="{18A7C8D1-FDA6-4D82-8759-45358B0DAD8D}" destId="{51B09EE3-F9C6-4BBE-A8B9-71BFE98F7819}" srcOrd="0" destOrd="0" presId="urn:microsoft.com/office/officeart/2008/layout/PictureStrips"/>
    <dgm:cxn modelId="{19951A19-85A3-4762-91BF-8157D3CB5CD6}" srcId="{53A8F34A-B897-4A7F-8FC5-E2F8E6287D7E}" destId="{DB91BA9C-D4BB-4A77-A13D-C46B2C63128E}" srcOrd="2" destOrd="0" parTransId="{97EC490A-FB19-4645-A0FF-D85B58F53F62}" sibTransId="{B23AF666-4CAE-4BA2-9456-908E21991C84}"/>
    <dgm:cxn modelId="{637F8C24-B51F-4EC9-847D-E5AF85F2FDE7}" srcId="{53A8F34A-B897-4A7F-8FC5-E2F8E6287D7E}" destId="{582FD8B3-9616-4AA9-80B8-420BA745A328}" srcOrd="3" destOrd="0" parTransId="{1E7F8BFF-BAFC-4AE3-881F-22663DAF6EBE}" sibTransId="{40BAD911-F975-46D3-BDC6-9D243D16B9D4}"/>
    <dgm:cxn modelId="{60B90821-C3A6-44CE-8B26-DD764ED7C9C9}" srcId="{53A8F34A-B897-4A7F-8FC5-E2F8E6287D7E}" destId="{18A7C8D1-FDA6-4D82-8759-45358B0DAD8D}" srcOrd="0" destOrd="0" parTransId="{52D23245-3032-4A25-8FC0-408F34D2F267}" sibTransId="{E5647474-656E-4A0E-B35C-6791086B4009}"/>
    <dgm:cxn modelId="{2BAECF8C-C28A-4120-ADB8-BB1269E7F9DC}" srcId="{53A8F34A-B897-4A7F-8FC5-E2F8E6287D7E}" destId="{36E2FF06-67CC-4794-8895-81D5BC28C32F}" srcOrd="1" destOrd="0" parTransId="{3860EC7D-92B6-41FF-817A-3B5609B9E6EC}" sibTransId="{487E30A6-B8DC-4F52-ABB6-1CB82B376768}"/>
    <dgm:cxn modelId="{F8BF833D-8C5F-4B0A-B324-4E94B03591ED}" type="presOf" srcId="{582FD8B3-9616-4AA9-80B8-420BA745A328}" destId="{7C7CBD76-AE2C-4A8A-B90E-74611A7E9CBA}" srcOrd="0" destOrd="0" presId="urn:microsoft.com/office/officeart/2008/layout/PictureStrips"/>
    <dgm:cxn modelId="{E9C1D892-7C0F-43FF-AD53-580FFC9D8C69}" type="presOf" srcId="{53A8F34A-B897-4A7F-8FC5-E2F8E6287D7E}" destId="{0B12B948-D960-4572-8140-DA16546921C6}" srcOrd="0" destOrd="0" presId="urn:microsoft.com/office/officeart/2008/layout/PictureStrips"/>
    <dgm:cxn modelId="{B175064F-9F8B-4094-9755-C510D711EA95}" type="presParOf" srcId="{0B12B948-D960-4572-8140-DA16546921C6}" destId="{21A454F6-B1D9-4AFC-B399-46D10F8D8505}" srcOrd="0" destOrd="0" presId="urn:microsoft.com/office/officeart/2008/layout/PictureStrips"/>
    <dgm:cxn modelId="{7D78105E-0E49-4E72-8225-DD453F6B7672}" type="presParOf" srcId="{21A454F6-B1D9-4AFC-B399-46D10F8D8505}" destId="{51B09EE3-F9C6-4BBE-A8B9-71BFE98F7819}" srcOrd="0" destOrd="0" presId="urn:microsoft.com/office/officeart/2008/layout/PictureStrips"/>
    <dgm:cxn modelId="{51EEFB02-56DB-44F9-AC57-00F3F29D1E6A}" type="presParOf" srcId="{21A454F6-B1D9-4AFC-B399-46D10F8D8505}" destId="{A6DFD821-BC37-43D4-AA71-7E7D7F828BC1}" srcOrd="1" destOrd="0" presId="urn:microsoft.com/office/officeart/2008/layout/PictureStrips"/>
    <dgm:cxn modelId="{4E81C71A-3E8D-4F49-ADC2-7E9AA3B81D9D}" type="presParOf" srcId="{0B12B948-D960-4572-8140-DA16546921C6}" destId="{3927206D-6CF7-4F1F-8FF0-DC60D5D177BB}" srcOrd="1" destOrd="0" presId="urn:microsoft.com/office/officeart/2008/layout/PictureStrips"/>
    <dgm:cxn modelId="{B8091B3F-C3E6-4CC6-BA19-D2E6D62E2AB7}" type="presParOf" srcId="{0B12B948-D960-4572-8140-DA16546921C6}" destId="{6A4216BF-40C1-414E-899C-762669CA9D23}" srcOrd="2" destOrd="0" presId="urn:microsoft.com/office/officeart/2008/layout/PictureStrips"/>
    <dgm:cxn modelId="{FC1EE31A-D343-40F8-B78D-AAC8E4606327}" type="presParOf" srcId="{6A4216BF-40C1-414E-899C-762669CA9D23}" destId="{4FC5A7B7-E8A8-4254-A051-602F23701E00}" srcOrd="0" destOrd="0" presId="urn:microsoft.com/office/officeart/2008/layout/PictureStrips"/>
    <dgm:cxn modelId="{851C93B9-141D-496A-B38B-FC67247C6C89}" type="presParOf" srcId="{6A4216BF-40C1-414E-899C-762669CA9D23}" destId="{8D4B45E4-81AF-4031-ABEA-4A6AF835164F}" srcOrd="1" destOrd="0" presId="urn:microsoft.com/office/officeart/2008/layout/PictureStrips"/>
    <dgm:cxn modelId="{CD63F59D-7A35-45B9-A4AE-7EC18A8D0622}" type="presParOf" srcId="{0B12B948-D960-4572-8140-DA16546921C6}" destId="{6D6D7517-43FE-4987-8454-C49216E0BEC0}" srcOrd="3" destOrd="0" presId="urn:microsoft.com/office/officeart/2008/layout/PictureStrips"/>
    <dgm:cxn modelId="{6CCCA626-8416-4F75-9CDE-C3B370EBB1DB}" type="presParOf" srcId="{0B12B948-D960-4572-8140-DA16546921C6}" destId="{D2A94D22-3EEF-4B93-A542-636E1978AB33}" srcOrd="4" destOrd="0" presId="urn:microsoft.com/office/officeart/2008/layout/PictureStrips"/>
    <dgm:cxn modelId="{3EA48825-ECC4-48BD-98B4-D95F89A8A8FF}" type="presParOf" srcId="{D2A94D22-3EEF-4B93-A542-636E1978AB33}" destId="{E702B186-163B-4894-924F-2FD252492FA2}" srcOrd="0" destOrd="0" presId="urn:microsoft.com/office/officeart/2008/layout/PictureStrips"/>
    <dgm:cxn modelId="{AC9906A9-E20E-44D9-9EAC-BBAEE2D89973}" type="presParOf" srcId="{D2A94D22-3EEF-4B93-A542-636E1978AB33}" destId="{6951EFD8-FF93-44EA-B5EE-05BFAA27B36D}" srcOrd="1" destOrd="0" presId="urn:microsoft.com/office/officeart/2008/layout/PictureStrips"/>
    <dgm:cxn modelId="{36C355CB-A111-4E6D-9D66-F692DB249845}" type="presParOf" srcId="{0B12B948-D960-4572-8140-DA16546921C6}" destId="{85F1A128-AEAD-4A99-BCAF-B47EEF5AE274}" srcOrd="5" destOrd="0" presId="urn:microsoft.com/office/officeart/2008/layout/PictureStrips"/>
    <dgm:cxn modelId="{18C1D4C9-B5FE-4D1F-9CDD-F7C7F6B630F3}" type="presParOf" srcId="{0B12B948-D960-4572-8140-DA16546921C6}" destId="{30E7A615-1710-4AD1-9318-1E2322245982}" srcOrd="6" destOrd="0" presId="urn:microsoft.com/office/officeart/2008/layout/PictureStrips"/>
    <dgm:cxn modelId="{E6A3D701-A752-48EE-9A60-2447485BCEC5}" type="presParOf" srcId="{30E7A615-1710-4AD1-9318-1E2322245982}" destId="{7C7CBD76-AE2C-4A8A-B90E-74611A7E9CBA}" srcOrd="0" destOrd="0" presId="urn:microsoft.com/office/officeart/2008/layout/PictureStrips"/>
    <dgm:cxn modelId="{D4303E0F-83A2-4C64-9BA1-DF05F3FE319D}" type="presParOf" srcId="{30E7A615-1710-4AD1-9318-1E2322245982}" destId="{7CFDDD03-79B0-4442-89C4-BBCD8B599FF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FD4A2F91-5A62-4868-8348-EA7B37998851}" type="doc">
      <dgm:prSet loTypeId="urn:microsoft.com/office/officeart/2005/8/layout/hierarchy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FA89F610-D8D6-4D2C-AC05-16566653DA71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Macro ambiente externo </a:t>
          </a:r>
          <a:endParaRPr lang="es-MX" sz="3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4504C2-DB13-466B-9BE7-8476E9F31205}" type="parTrans" cxnId="{EB2327CC-09B9-4347-9613-4B1AF755CEDB}">
      <dgm:prSet/>
      <dgm:spPr/>
      <dgm:t>
        <a:bodyPr/>
        <a:lstStyle/>
        <a:p>
          <a:endParaRPr lang="es-MX"/>
        </a:p>
      </dgm:t>
    </dgm:pt>
    <dgm:pt modelId="{CAC3A93A-2009-4216-82D3-DC2096F5FC9E}" type="sibTrans" cxnId="{EB2327CC-09B9-4347-9613-4B1AF755CEDB}">
      <dgm:prSet/>
      <dgm:spPr/>
      <dgm:t>
        <a:bodyPr/>
        <a:lstStyle/>
        <a:p>
          <a:endParaRPr lang="es-MX"/>
        </a:p>
      </dgm:t>
    </dgm:pt>
    <dgm:pt modelId="{33CE125E-6081-46BB-9F40-F10EE75E0E14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Generales </a:t>
          </a:r>
          <a:endParaRPr lang="es-MX" sz="27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4BCF11-1598-4203-B03F-8A58BB7D4840}" type="parTrans" cxnId="{2BA6B588-2201-404C-83B1-1CC5E95E7C55}">
      <dgm:prSet/>
      <dgm:spPr/>
      <dgm:t>
        <a:bodyPr/>
        <a:lstStyle/>
        <a:p>
          <a:endParaRPr lang="es-MX"/>
        </a:p>
      </dgm:t>
    </dgm:pt>
    <dgm:pt modelId="{F41DAD67-1474-451A-91A4-7ACF1F14BACA}" type="sibTrans" cxnId="{2BA6B588-2201-404C-83B1-1CC5E95E7C55}">
      <dgm:prSet/>
      <dgm:spPr/>
      <dgm:t>
        <a:bodyPr/>
        <a:lstStyle/>
        <a:p>
          <a:endParaRPr lang="es-MX"/>
        </a:p>
      </dgm:t>
    </dgm:pt>
    <dgm:pt modelId="{8F78C8F9-3FCE-4B1C-A222-CB7ECA2F37B5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Fenómenos </a:t>
          </a:r>
          <a:endParaRPr lang="es-MX" sz="27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F7A1B-FE28-4930-9EC8-4221E7A842C6}" type="parTrans" cxnId="{53A7DC25-7346-41E1-9D5C-107843E622DE}">
      <dgm:prSet/>
      <dgm:spPr/>
      <dgm:t>
        <a:bodyPr/>
        <a:lstStyle/>
        <a:p>
          <a:endParaRPr lang="es-MX"/>
        </a:p>
      </dgm:t>
    </dgm:pt>
    <dgm:pt modelId="{D64BB731-EEBA-409B-A6E9-73342A053699}" type="sibTrans" cxnId="{53A7DC25-7346-41E1-9D5C-107843E622DE}">
      <dgm:prSet/>
      <dgm:spPr/>
      <dgm:t>
        <a:bodyPr/>
        <a:lstStyle/>
        <a:p>
          <a:endParaRPr lang="es-MX"/>
        </a:p>
      </dgm:t>
    </dgm:pt>
    <dgm:pt modelId="{B91A1D98-E5D7-45C3-B930-1FF0427CDD4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Especificas </a:t>
          </a:r>
          <a:endParaRPr lang="es-MX" sz="27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2886DB-A31E-45F3-BD1A-2A24EE43962B}" type="parTrans" cxnId="{760D490D-E5C6-45B5-8ED4-BAFA2AF05337}">
      <dgm:prSet/>
      <dgm:spPr/>
      <dgm:t>
        <a:bodyPr/>
        <a:lstStyle/>
        <a:p>
          <a:endParaRPr lang="es-MX"/>
        </a:p>
      </dgm:t>
    </dgm:pt>
    <dgm:pt modelId="{0F336892-FF50-43FD-B77C-0294C6BD1351}" type="sibTrans" cxnId="{760D490D-E5C6-45B5-8ED4-BAFA2AF05337}">
      <dgm:prSet/>
      <dgm:spPr/>
      <dgm:t>
        <a:bodyPr/>
        <a:lstStyle/>
        <a:p>
          <a:endParaRPr lang="es-MX"/>
        </a:p>
      </dgm:t>
    </dgm:pt>
    <dgm:pt modelId="{64A64A39-116D-485F-AC02-40FFB091847A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0C5B82-DA7B-478B-972C-9E7790AD2B15}" type="parTrans" cxnId="{1B442D72-980F-42DC-8FB4-6769B0D4CC05}">
      <dgm:prSet/>
      <dgm:spPr/>
      <dgm:t>
        <a:bodyPr/>
        <a:lstStyle/>
        <a:p>
          <a:endParaRPr lang="es-MX"/>
        </a:p>
      </dgm:t>
    </dgm:pt>
    <dgm:pt modelId="{E040E046-2C0B-4894-866F-EBF5386A0908}" type="sibTrans" cxnId="{1B442D72-980F-42DC-8FB4-6769B0D4CC05}">
      <dgm:prSet/>
      <dgm:spPr/>
      <dgm:t>
        <a:bodyPr/>
        <a:lstStyle/>
        <a:p>
          <a:endParaRPr lang="es-MX"/>
        </a:p>
      </dgm:t>
    </dgm:pt>
    <dgm:pt modelId="{2F991F94-A4CA-4371-B6CA-E339A6FC00BC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Proveedores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EAC4C0-7A31-4237-9B11-CC436D802C0B}" type="parTrans" cxnId="{787332B8-BFC4-4DD4-BA87-B7F7FBD3369C}">
      <dgm:prSet/>
      <dgm:spPr/>
      <dgm:t>
        <a:bodyPr/>
        <a:lstStyle/>
        <a:p>
          <a:endParaRPr lang="es-MX"/>
        </a:p>
      </dgm:t>
    </dgm:pt>
    <dgm:pt modelId="{C5AF8E05-736F-4037-A2E9-BE29828EEFB3}" type="sibTrans" cxnId="{787332B8-BFC4-4DD4-BA87-B7F7FBD3369C}">
      <dgm:prSet/>
      <dgm:spPr/>
      <dgm:t>
        <a:bodyPr/>
        <a:lstStyle/>
        <a:p>
          <a:endParaRPr lang="es-MX"/>
        </a:p>
      </dgm:t>
    </dgm:pt>
    <dgm:pt modelId="{2BAD7709-C156-477D-9F93-45D499F55576}" type="pres">
      <dgm:prSet presAssocID="{FD4A2F91-5A62-4868-8348-EA7B3799885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AE87DD0-9E37-448C-A567-687F1EEAED8C}" type="pres">
      <dgm:prSet presAssocID="{FA89F610-D8D6-4D2C-AC05-16566653DA71}" presName="hierRoot1" presStyleCnt="0"/>
      <dgm:spPr/>
    </dgm:pt>
    <dgm:pt modelId="{9E4F56DF-0C71-4467-8EDB-C5ACA45D3BAA}" type="pres">
      <dgm:prSet presAssocID="{FA89F610-D8D6-4D2C-AC05-16566653DA71}" presName="composite" presStyleCnt="0"/>
      <dgm:spPr/>
    </dgm:pt>
    <dgm:pt modelId="{88CDF580-F8CC-4FDA-9F38-6D2762AE78FF}" type="pres">
      <dgm:prSet presAssocID="{FA89F610-D8D6-4D2C-AC05-16566653DA71}" presName="background" presStyleLbl="node0" presStyleIdx="0" presStyleCnt="1"/>
      <dgm:spPr/>
    </dgm:pt>
    <dgm:pt modelId="{5E8255DA-1EF4-413F-B70F-375928560E04}" type="pres">
      <dgm:prSet presAssocID="{FA89F610-D8D6-4D2C-AC05-16566653DA7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C0C1FA-6751-4E03-9E9C-DB4EC8C90712}" type="pres">
      <dgm:prSet presAssocID="{FA89F610-D8D6-4D2C-AC05-16566653DA71}" presName="hierChild2" presStyleCnt="0"/>
      <dgm:spPr/>
    </dgm:pt>
    <dgm:pt modelId="{5EA920FB-3122-401C-AC7C-836D2073D7EE}" type="pres">
      <dgm:prSet presAssocID="{7D4BCF11-1598-4203-B03F-8A58BB7D4840}" presName="Name10" presStyleLbl="parChTrans1D2" presStyleIdx="0" presStyleCnt="2"/>
      <dgm:spPr/>
      <dgm:t>
        <a:bodyPr/>
        <a:lstStyle/>
        <a:p>
          <a:endParaRPr lang="es-ES"/>
        </a:p>
      </dgm:t>
    </dgm:pt>
    <dgm:pt modelId="{90E9E027-914F-48BC-AA3B-06E72ED1201E}" type="pres">
      <dgm:prSet presAssocID="{33CE125E-6081-46BB-9F40-F10EE75E0E14}" presName="hierRoot2" presStyleCnt="0"/>
      <dgm:spPr/>
    </dgm:pt>
    <dgm:pt modelId="{B639D732-28FB-4919-8834-7C747A42880C}" type="pres">
      <dgm:prSet presAssocID="{33CE125E-6081-46BB-9F40-F10EE75E0E14}" presName="composite2" presStyleCnt="0"/>
      <dgm:spPr/>
    </dgm:pt>
    <dgm:pt modelId="{9E5FDFE6-AC93-40DC-8931-34142C5BA679}" type="pres">
      <dgm:prSet presAssocID="{33CE125E-6081-46BB-9F40-F10EE75E0E14}" presName="background2" presStyleLbl="node2" presStyleIdx="0" presStyleCnt="2"/>
      <dgm:spPr/>
    </dgm:pt>
    <dgm:pt modelId="{4BC93E25-E3DD-4EF3-8541-654C30C39A95}" type="pres">
      <dgm:prSet presAssocID="{33CE125E-6081-46BB-9F40-F10EE75E0E1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87F4DB5-D4DD-4237-82A9-8DF2C0A143EF}" type="pres">
      <dgm:prSet presAssocID="{33CE125E-6081-46BB-9F40-F10EE75E0E14}" presName="hierChild3" presStyleCnt="0"/>
      <dgm:spPr/>
    </dgm:pt>
    <dgm:pt modelId="{E0C91F07-EF6D-4621-B342-D93C59FA78BB}" type="pres">
      <dgm:prSet presAssocID="{45BF7A1B-FE28-4930-9EC8-4221E7A842C6}" presName="Name17" presStyleLbl="parChTrans1D3" presStyleIdx="0" presStyleCnt="3"/>
      <dgm:spPr/>
      <dgm:t>
        <a:bodyPr/>
        <a:lstStyle/>
        <a:p>
          <a:endParaRPr lang="es-ES"/>
        </a:p>
      </dgm:t>
    </dgm:pt>
    <dgm:pt modelId="{DCEC61CF-A70E-4153-8959-F4FF0287518A}" type="pres">
      <dgm:prSet presAssocID="{8F78C8F9-3FCE-4B1C-A222-CB7ECA2F37B5}" presName="hierRoot3" presStyleCnt="0"/>
      <dgm:spPr/>
    </dgm:pt>
    <dgm:pt modelId="{44F41420-C1B3-456F-A133-9451E03A035F}" type="pres">
      <dgm:prSet presAssocID="{8F78C8F9-3FCE-4B1C-A222-CB7ECA2F37B5}" presName="composite3" presStyleCnt="0"/>
      <dgm:spPr/>
    </dgm:pt>
    <dgm:pt modelId="{893A8859-3C78-44F7-ADE2-4CBC102CE507}" type="pres">
      <dgm:prSet presAssocID="{8F78C8F9-3FCE-4B1C-A222-CB7ECA2F37B5}" presName="background3" presStyleLbl="node3" presStyleIdx="0" presStyleCnt="3"/>
      <dgm:spPr/>
    </dgm:pt>
    <dgm:pt modelId="{C48C0E79-9BF6-4A4A-9EDB-E55C942256C4}" type="pres">
      <dgm:prSet presAssocID="{8F78C8F9-3FCE-4B1C-A222-CB7ECA2F37B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5242AA-4EB4-4C9C-9F24-830901CC432E}" type="pres">
      <dgm:prSet presAssocID="{8F78C8F9-3FCE-4B1C-A222-CB7ECA2F37B5}" presName="hierChild4" presStyleCnt="0"/>
      <dgm:spPr/>
    </dgm:pt>
    <dgm:pt modelId="{7445BE91-08AA-4D0C-8358-AD7FC4DEA7B5}" type="pres">
      <dgm:prSet presAssocID="{CA2886DB-A31E-45F3-BD1A-2A24EE43962B}" presName="Name10" presStyleLbl="parChTrans1D2" presStyleIdx="1" presStyleCnt="2"/>
      <dgm:spPr/>
      <dgm:t>
        <a:bodyPr/>
        <a:lstStyle/>
        <a:p>
          <a:endParaRPr lang="es-ES"/>
        </a:p>
      </dgm:t>
    </dgm:pt>
    <dgm:pt modelId="{0BD76AAA-0562-4A96-9696-D6D2E77A7597}" type="pres">
      <dgm:prSet presAssocID="{B91A1D98-E5D7-45C3-B930-1FF0427CDD4F}" presName="hierRoot2" presStyleCnt="0"/>
      <dgm:spPr/>
    </dgm:pt>
    <dgm:pt modelId="{7D3B54A7-735C-4D5C-AAAF-953BB9AB6526}" type="pres">
      <dgm:prSet presAssocID="{B91A1D98-E5D7-45C3-B930-1FF0427CDD4F}" presName="composite2" presStyleCnt="0"/>
      <dgm:spPr/>
    </dgm:pt>
    <dgm:pt modelId="{62F57709-89E5-4AC2-826F-48A7F88FF60D}" type="pres">
      <dgm:prSet presAssocID="{B91A1D98-E5D7-45C3-B930-1FF0427CDD4F}" presName="background2" presStyleLbl="node2" presStyleIdx="1" presStyleCnt="2"/>
      <dgm:spPr/>
    </dgm:pt>
    <dgm:pt modelId="{3A49DF90-D7AD-41E6-83F5-F272C3EAA080}" type="pres">
      <dgm:prSet presAssocID="{B91A1D98-E5D7-45C3-B930-1FF0427CDD4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B1C274-CD61-4CBC-9E37-FD913373007B}" type="pres">
      <dgm:prSet presAssocID="{B91A1D98-E5D7-45C3-B930-1FF0427CDD4F}" presName="hierChild3" presStyleCnt="0"/>
      <dgm:spPr/>
    </dgm:pt>
    <dgm:pt modelId="{0A512D5D-263C-4155-9F94-440F7BF8D62F}" type="pres">
      <dgm:prSet presAssocID="{CF0C5B82-DA7B-478B-972C-9E7790AD2B15}" presName="Name17" presStyleLbl="parChTrans1D3" presStyleIdx="1" presStyleCnt="3"/>
      <dgm:spPr/>
      <dgm:t>
        <a:bodyPr/>
        <a:lstStyle/>
        <a:p>
          <a:endParaRPr lang="es-ES"/>
        </a:p>
      </dgm:t>
    </dgm:pt>
    <dgm:pt modelId="{367C0A6E-F2B9-4D4E-8425-9EEB3D5E8E75}" type="pres">
      <dgm:prSet presAssocID="{64A64A39-116D-485F-AC02-40FFB091847A}" presName="hierRoot3" presStyleCnt="0"/>
      <dgm:spPr/>
    </dgm:pt>
    <dgm:pt modelId="{90CE2AD4-7A4E-4865-88DB-9DB51F9227F5}" type="pres">
      <dgm:prSet presAssocID="{64A64A39-116D-485F-AC02-40FFB091847A}" presName="composite3" presStyleCnt="0"/>
      <dgm:spPr/>
    </dgm:pt>
    <dgm:pt modelId="{F58E8F3A-469C-4CB1-BD11-9C684B7D2192}" type="pres">
      <dgm:prSet presAssocID="{64A64A39-116D-485F-AC02-40FFB091847A}" presName="background3" presStyleLbl="node3" presStyleIdx="1" presStyleCnt="3"/>
      <dgm:spPr/>
    </dgm:pt>
    <dgm:pt modelId="{94144609-0E06-44CD-845A-0F40498F1838}" type="pres">
      <dgm:prSet presAssocID="{64A64A39-116D-485F-AC02-40FFB091847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627F05E-0216-47F8-99D4-03A78A7F3119}" type="pres">
      <dgm:prSet presAssocID="{64A64A39-116D-485F-AC02-40FFB091847A}" presName="hierChild4" presStyleCnt="0"/>
      <dgm:spPr/>
    </dgm:pt>
    <dgm:pt modelId="{77F4FA1C-215D-45FF-80DB-EF40F10F7FA2}" type="pres">
      <dgm:prSet presAssocID="{32EAC4C0-7A31-4237-9B11-CC436D802C0B}" presName="Name17" presStyleLbl="parChTrans1D3" presStyleIdx="2" presStyleCnt="3"/>
      <dgm:spPr/>
      <dgm:t>
        <a:bodyPr/>
        <a:lstStyle/>
        <a:p>
          <a:endParaRPr lang="es-ES"/>
        </a:p>
      </dgm:t>
    </dgm:pt>
    <dgm:pt modelId="{C3E0DD05-3F55-4DA0-8B5B-9E6A587D2C7A}" type="pres">
      <dgm:prSet presAssocID="{2F991F94-A4CA-4371-B6CA-E339A6FC00BC}" presName="hierRoot3" presStyleCnt="0"/>
      <dgm:spPr/>
    </dgm:pt>
    <dgm:pt modelId="{FDD6A9E0-234E-4512-8BB7-E51FB8B9BC18}" type="pres">
      <dgm:prSet presAssocID="{2F991F94-A4CA-4371-B6CA-E339A6FC00BC}" presName="composite3" presStyleCnt="0"/>
      <dgm:spPr/>
    </dgm:pt>
    <dgm:pt modelId="{CFB94B98-944A-4F08-9670-6A23EBBD433D}" type="pres">
      <dgm:prSet presAssocID="{2F991F94-A4CA-4371-B6CA-E339A6FC00BC}" presName="background3" presStyleLbl="node3" presStyleIdx="2" presStyleCnt="3"/>
      <dgm:spPr/>
    </dgm:pt>
    <dgm:pt modelId="{BA9F31DB-2541-40E7-9153-E4C15561B465}" type="pres">
      <dgm:prSet presAssocID="{2F991F94-A4CA-4371-B6CA-E339A6FC00B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C3E8BE1-01E3-401F-A57F-FCDC5A958394}" type="pres">
      <dgm:prSet presAssocID="{2F991F94-A4CA-4371-B6CA-E339A6FC00BC}" presName="hierChild4" presStyleCnt="0"/>
      <dgm:spPr/>
    </dgm:pt>
  </dgm:ptLst>
  <dgm:cxnLst>
    <dgm:cxn modelId="{71F39AE1-7145-4BF5-8989-FD18949359C8}" type="presOf" srcId="{7D4BCF11-1598-4203-B03F-8A58BB7D4840}" destId="{5EA920FB-3122-401C-AC7C-836D2073D7EE}" srcOrd="0" destOrd="0" presId="urn:microsoft.com/office/officeart/2005/8/layout/hierarchy1"/>
    <dgm:cxn modelId="{F48A8FB0-45E3-4888-9434-BE8C343E6590}" type="presOf" srcId="{FA89F610-D8D6-4D2C-AC05-16566653DA71}" destId="{5E8255DA-1EF4-413F-B70F-375928560E04}" srcOrd="0" destOrd="0" presId="urn:microsoft.com/office/officeart/2005/8/layout/hierarchy1"/>
    <dgm:cxn modelId="{760D490D-E5C6-45B5-8ED4-BAFA2AF05337}" srcId="{FA89F610-D8D6-4D2C-AC05-16566653DA71}" destId="{B91A1D98-E5D7-45C3-B930-1FF0427CDD4F}" srcOrd="1" destOrd="0" parTransId="{CA2886DB-A31E-45F3-BD1A-2A24EE43962B}" sibTransId="{0F336892-FF50-43FD-B77C-0294C6BD1351}"/>
    <dgm:cxn modelId="{FD8D8A98-C814-4225-886D-9A8ABD3B888F}" type="presOf" srcId="{8F78C8F9-3FCE-4B1C-A222-CB7ECA2F37B5}" destId="{C48C0E79-9BF6-4A4A-9EDB-E55C942256C4}" srcOrd="0" destOrd="0" presId="urn:microsoft.com/office/officeart/2005/8/layout/hierarchy1"/>
    <dgm:cxn modelId="{92B2CB73-5222-45B0-8ED7-443692A13C0B}" type="presOf" srcId="{64A64A39-116D-485F-AC02-40FFB091847A}" destId="{94144609-0E06-44CD-845A-0F40498F1838}" srcOrd="0" destOrd="0" presId="urn:microsoft.com/office/officeart/2005/8/layout/hierarchy1"/>
    <dgm:cxn modelId="{37118368-2B50-4769-8802-7DEDD3C5427F}" type="presOf" srcId="{2F991F94-A4CA-4371-B6CA-E339A6FC00BC}" destId="{BA9F31DB-2541-40E7-9153-E4C15561B465}" srcOrd="0" destOrd="0" presId="urn:microsoft.com/office/officeart/2005/8/layout/hierarchy1"/>
    <dgm:cxn modelId="{6A566DA2-E59C-4157-91B4-72BE00576148}" type="presOf" srcId="{32EAC4C0-7A31-4237-9B11-CC436D802C0B}" destId="{77F4FA1C-215D-45FF-80DB-EF40F10F7FA2}" srcOrd="0" destOrd="0" presId="urn:microsoft.com/office/officeart/2005/8/layout/hierarchy1"/>
    <dgm:cxn modelId="{ED52EA81-1432-437F-96F9-E3F7D5F00F41}" type="presOf" srcId="{45BF7A1B-FE28-4930-9EC8-4221E7A842C6}" destId="{E0C91F07-EF6D-4621-B342-D93C59FA78BB}" srcOrd="0" destOrd="0" presId="urn:microsoft.com/office/officeart/2005/8/layout/hierarchy1"/>
    <dgm:cxn modelId="{53A7DC25-7346-41E1-9D5C-107843E622DE}" srcId="{33CE125E-6081-46BB-9F40-F10EE75E0E14}" destId="{8F78C8F9-3FCE-4B1C-A222-CB7ECA2F37B5}" srcOrd="0" destOrd="0" parTransId="{45BF7A1B-FE28-4930-9EC8-4221E7A842C6}" sibTransId="{D64BB731-EEBA-409B-A6E9-73342A053699}"/>
    <dgm:cxn modelId="{2BA6B588-2201-404C-83B1-1CC5E95E7C55}" srcId="{FA89F610-D8D6-4D2C-AC05-16566653DA71}" destId="{33CE125E-6081-46BB-9F40-F10EE75E0E14}" srcOrd="0" destOrd="0" parTransId="{7D4BCF11-1598-4203-B03F-8A58BB7D4840}" sibTransId="{F41DAD67-1474-451A-91A4-7ACF1F14BACA}"/>
    <dgm:cxn modelId="{173B7CA4-083B-4DF8-A5F3-482F22BE1AB6}" type="presOf" srcId="{CF0C5B82-DA7B-478B-972C-9E7790AD2B15}" destId="{0A512D5D-263C-4155-9F94-440F7BF8D62F}" srcOrd="0" destOrd="0" presId="urn:microsoft.com/office/officeart/2005/8/layout/hierarchy1"/>
    <dgm:cxn modelId="{787332B8-BFC4-4DD4-BA87-B7F7FBD3369C}" srcId="{B91A1D98-E5D7-45C3-B930-1FF0427CDD4F}" destId="{2F991F94-A4CA-4371-B6CA-E339A6FC00BC}" srcOrd="1" destOrd="0" parTransId="{32EAC4C0-7A31-4237-9B11-CC436D802C0B}" sibTransId="{C5AF8E05-736F-4037-A2E9-BE29828EEFB3}"/>
    <dgm:cxn modelId="{7EBF2D6B-EA7B-4730-8FAC-5F5FE5CDEE4E}" type="presOf" srcId="{B91A1D98-E5D7-45C3-B930-1FF0427CDD4F}" destId="{3A49DF90-D7AD-41E6-83F5-F272C3EAA080}" srcOrd="0" destOrd="0" presId="urn:microsoft.com/office/officeart/2005/8/layout/hierarchy1"/>
    <dgm:cxn modelId="{1B442D72-980F-42DC-8FB4-6769B0D4CC05}" srcId="{B91A1D98-E5D7-45C3-B930-1FF0427CDD4F}" destId="{64A64A39-116D-485F-AC02-40FFB091847A}" srcOrd="0" destOrd="0" parTransId="{CF0C5B82-DA7B-478B-972C-9E7790AD2B15}" sibTransId="{E040E046-2C0B-4894-866F-EBF5386A0908}"/>
    <dgm:cxn modelId="{C75B3ECD-4E4E-4010-BFB3-A5736596E3A2}" type="presOf" srcId="{CA2886DB-A31E-45F3-BD1A-2A24EE43962B}" destId="{7445BE91-08AA-4D0C-8358-AD7FC4DEA7B5}" srcOrd="0" destOrd="0" presId="urn:microsoft.com/office/officeart/2005/8/layout/hierarchy1"/>
    <dgm:cxn modelId="{95A9988A-4E03-4719-9034-FB1754F89E89}" type="presOf" srcId="{FD4A2F91-5A62-4868-8348-EA7B37998851}" destId="{2BAD7709-C156-477D-9F93-45D499F55576}" srcOrd="0" destOrd="0" presId="urn:microsoft.com/office/officeart/2005/8/layout/hierarchy1"/>
    <dgm:cxn modelId="{12F51C88-2133-46ED-B107-BED2E69F91A9}" type="presOf" srcId="{33CE125E-6081-46BB-9F40-F10EE75E0E14}" destId="{4BC93E25-E3DD-4EF3-8541-654C30C39A95}" srcOrd="0" destOrd="0" presId="urn:microsoft.com/office/officeart/2005/8/layout/hierarchy1"/>
    <dgm:cxn modelId="{EB2327CC-09B9-4347-9613-4B1AF755CEDB}" srcId="{FD4A2F91-5A62-4868-8348-EA7B37998851}" destId="{FA89F610-D8D6-4D2C-AC05-16566653DA71}" srcOrd="0" destOrd="0" parTransId="{A14504C2-DB13-466B-9BE7-8476E9F31205}" sibTransId="{CAC3A93A-2009-4216-82D3-DC2096F5FC9E}"/>
    <dgm:cxn modelId="{946D9953-9171-4723-A20B-249A8AB3A91A}" type="presParOf" srcId="{2BAD7709-C156-477D-9F93-45D499F55576}" destId="{EAE87DD0-9E37-448C-A567-687F1EEAED8C}" srcOrd="0" destOrd="0" presId="urn:microsoft.com/office/officeart/2005/8/layout/hierarchy1"/>
    <dgm:cxn modelId="{47EE1B32-2B46-4E5C-A64F-07F2B25532BC}" type="presParOf" srcId="{EAE87DD0-9E37-448C-A567-687F1EEAED8C}" destId="{9E4F56DF-0C71-4467-8EDB-C5ACA45D3BAA}" srcOrd="0" destOrd="0" presId="urn:microsoft.com/office/officeart/2005/8/layout/hierarchy1"/>
    <dgm:cxn modelId="{B7CF9FB7-2965-40E1-B288-4659F72BDBAE}" type="presParOf" srcId="{9E4F56DF-0C71-4467-8EDB-C5ACA45D3BAA}" destId="{88CDF580-F8CC-4FDA-9F38-6D2762AE78FF}" srcOrd="0" destOrd="0" presId="urn:microsoft.com/office/officeart/2005/8/layout/hierarchy1"/>
    <dgm:cxn modelId="{7F50F03B-D0D5-4F36-B23C-263E24565477}" type="presParOf" srcId="{9E4F56DF-0C71-4467-8EDB-C5ACA45D3BAA}" destId="{5E8255DA-1EF4-413F-B70F-375928560E04}" srcOrd="1" destOrd="0" presId="urn:microsoft.com/office/officeart/2005/8/layout/hierarchy1"/>
    <dgm:cxn modelId="{F435DFA2-8CB2-4AF0-B75C-D300465964A3}" type="presParOf" srcId="{EAE87DD0-9E37-448C-A567-687F1EEAED8C}" destId="{5DC0C1FA-6751-4E03-9E9C-DB4EC8C90712}" srcOrd="1" destOrd="0" presId="urn:microsoft.com/office/officeart/2005/8/layout/hierarchy1"/>
    <dgm:cxn modelId="{2A3990D3-D61D-4934-892B-F492FEC43530}" type="presParOf" srcId="{5DC0C1FA-6751-4E03-9E9C-DB4EC8C90712}" destId="{5EA920FB-3122-401C-AC7C-836D2073D7EE}" srcOrd="0" destOrd="0" presId="urn:microsoft.com/office/officeart/2005/8/layout/hierarchy1"/>
    <dgm:cxn modelId="{9BFC19B8-D3C2-4286-80A2-ABF53C5C1BE3}" type="presParOf" srcId="{5DC0C1FA-6751-4E03-9E9C-DB4EC8C90712}" destId="{90E9E027-914F-48BC-AA3B-06E72ED1201E}" srcOrd="1" destOrd="0" presId="urn:microsoft.com/office/officeart/2005/8/layout/hierarchy1"/>
    <dgm:cxn modelId="{090AAD93-8222-42A8-B5DF-D86B57C838EE}" type="presParOf" srcId="{90E9E027-914F-48BC-AA3B-06E72ED1201E}" destId="{B639D732-28FB-4919-8834-7C747A42880C}" srcOrd="0" destOrd="0" presId="urn:microsoft.com/office/officeart/2005/8/layout/hierarchy1"/>
    <dgm:cxn modelId="{F8F5E6E7-B284-4068-A8BF-FC0777D3C149}" type="presParOf" srcId="{B639D732-28FB-4919-8834-7C747A42880C}" destId="{9E5FDFE6-AC93-40DC-8931-34142C5BA679}" srcOrd="0" destOrd="0" presId="urn:microsoft.com/office/officeart/2005/8/layout/hierarchy1"/>
    <dgm:cxn modelId="{25CA3241-69D1-41C6-A0E4-753AE9B73497}" type="presParOf" srcId="{B639D732-28FB-4919-8834-7C747A42880C}" destId="{4BC93E25-E3DD-4EF3-8541-654C30C39A95}" srcOrd="1" destOrd="0" presId="urn:microsoft.com/office/officeart/2005/8/layout/hierarchy1"/>
    <dgm:cxn modelId="{DAF2EF43-32DF-498F-A4B7-10904088CBE0}" type="presParOf" srcId="{90E9E027-914F-48BC-AA3B-06E72ED1201E}" destId="{887F4DB5-D4DD-4237-82A9-8DF2C0A143EF}" srcOrd="1" destOrd="0" presId="urn:microsoft.com/office/officeart/2005/8/layout/hierarchy1"/>
    <dgm:cxn modelId="{A168DC31-A098-47E9-96D3-A10194198FBE}" type="presParOf" srcId="{887F4DB5-D4DD-4237-82A9-8DF2C0A143EF}" destId="{E0C91F07-EF6D-4621-B342-D93C59FA78BB}" srcOrd="0" destOrd="0" presId="urn:microsoft.com/office/officeart/2005/8/layout/hierarchy1"/>
    <dgm:cxn modelId="{FE4AC222-F1E9-4F44-9552-685C15E453CA}" type="presParOf" srcId="{887F4DB5-D4DD-4237-82A9-8DF2C0A143EF}" destId="{DCEC61CF-A70E-4153-8959-F4FF0287518A}" srcOrd="1" destOrd="0" presId="urn:microsoft.com/office/officeart/2005/8/layout/hierarchy1"/>
    <dgm:cxn modelId="{653AA79E-064D-4C3F-99DF-2B054D275A3D}" type="presParOf" srcId="{DCEC61CF-A70E-4153-8959-F4FF0287518A}" destId="{44F41420-C1B3-456F-A133-9451E03A035F}" srcOrd="0" destOrd="0" presId="urn:microsoft.com/office/officeart/2005/8/layout/hierarchy1"/>
    <dgm:cxn modelId="{0A2E02C5-3668-4F01-9E22-A16F9D5F95C2}" type="presParOf" srcId="{44F41420-C1B3-456F-A133-9451E03A035F}" destId="{893A8859-3C78-44F7-ADE2-4CBC102CE507}" srcOrd="0" destOrd="0" presId="urn:microsoft.com/office/officeart/2005/8/layout/hierarchy1"/>
    <dgm:cxn modelId="{B396AD57-1413-4E35-A445-B25B70E6B4D9}" type="presParOf" srcId="{44F41420-C1B3-456F-A133-9451E03A035F}" destId="{C48C0E79-9BF6-4A4A-9EDB-E55C942256C4}" srcOrd="1" destOrd="0" presId="urn:microsoft.com/office/officeart/2005/8/layout/hierarchy1"/>
    <dgm:cxn modelId="{0AD5B295-1598-40E0-B82D-A2A742610B38}" type="presParOf" srcId="{DCEC61CF-A70E-4153-8959-F4FF0287518A}" destId="{5D5242AA-4EB4-4C9C-9F24-830901CC432E}" srcOrd="1" destOrd="0" presId="urn:microsoft.com/office/officeart/2005/8/layout/hierarchy1"/>
    <dgm:cxn modelId="{BC489C60-9DD7-4494-B698-8A9523DBC17A}" type="presParOf" srcId="{5DC0C1FA-6751-4E03-9E9C-DB4EC8C90712}" destId="{7445BE91-08AA-4D0C-8358-AD7FC4DEA7B5}" srcOrd="2" destOrd="0" presId="urn:microsoft.com/office/officeart/2005/8/layout/hierarchy1"/>
    <dgm:cxn modelId="{881607D0-0AC7-43B0-A3E8-EC201CA45518}" type="presParOf" srcId="{5DC0C1FA-6751-4E03-9E9C-DB4EC8C90712}" destId="{0BD76AAA-0562-4A96-9696-D6D2E77A7597}" srcOrd="3" destOrd="0" presId="urn:microsoft.com/office/officeart/2005/8/layout/hierarchy1"/>
    <dgm:cxn modelId="{52812BCD-DE30-4AA5-9E51-94F729421662}" type="presParOf" srcId="{0BD76AAA-0562-4A96-9696-D6D2E77A7597}" destId="{7D3B54A7-735C-4D5C-AAAF-953BB9AB6526}" srcOrd="0" destOrd="0" presId="urn:microsoft.com/office/officeart/2005/8/layout/hierarchy1"/>
    <dgm:cxn modelId="{9A146E0C-0D43-4DDB-838A-E37E85A91749}" type="presParOf" srcId="{7D3B54A7-735C-4D5C-AAAF-953BB9AB6526}" destId="{62F57709-89E5-4AC2-826F-48A7F88FF60D}" srcOrd="0" destOrd="0" presId="urn:microsoft.com/office/officeart/2005/8/layout/hierarchy1"/>
    <dgm:cxn modelId="{82A6842A-1D04-42F9-831D-3EE847D550B1}" type="presParOf" srcId="{7D3B54A7-735C-4D5C-AAAF-953BB9AB6526}" destId="{3A49DF90-D7AD-41E6-83F5-F272C3EAA080}" srcOrd="1" destOrd="0" presId="urn:microsoft.com/office/officeart/2005/8/layout/hierarchy1"/>
    <dgm:cxn modelId="{D7433157-DA67-4342-8FFA-AA87AE90FE76}" type="presParOf" srcId="{0BD76AAA-0562-4A96-9696-D6D2E77A7597}" destId="{EBB1C274-CD61-4CBC-9E37-FD913373007B}" srcOrd="1" destOrd="0" presId="urn:microsoft.com/office/officeart/2005/8/layout/hierarchy1"/>
    <dgm:cxn modelId="{B6706D72-7EBE-4C21-A589-7063DFB35762}" type="presParOf" srcId="{EBB1C274-CD61-4CBC-9E37-FD913373007B}" destId="{0A512D5D-263C-4155-9F94-440F7BF8D62F}" srcOrd="0" destOrd="0" presId="urn:microsoft.com/office/officeart/2005/8/layout/hierarchy1"/>
    <dgm:cxn modelId="{D20CD569-A523-4CFE-A000-52BF73D35F0D}" type="presParOf" srcId="{EBB1C274-CD61-4CBC-9E37-FD913373007B}" destId="{367C0A6E-F2B9-4D4E-8425-9EEB3D5E8E75}" srcOrd="1" destOrd="0" presId="urn:microsoft.com/office/officeart/2005/8/layout/hierarchy1"/>
    <dgm:cxn modelId="{026F7ED5-43CA-4F4D-B9F5-EF031DC4AD5F}" type="presParOf" srcId="{367C0A6E-F2B9-4D4E-8425-9EEB3D5E8E75}" destId="{90CE2AD4-7A4E-4865-88DB-9DB51F9227F5}" srcOrd="0" destOrd="0" presId="urn:microsoft.com/office/officeart/2005/8/layout/hierarchy1"/>
    <dgm:cxn modelId="{3F32B967-2E25-43D5-A03D-ED047032F39B}" type="presParOf" srcId="{90CE2AD4-7A4E-4865-88DB-9DB51F9227F5}" destId="{F58E8F3A-469C-4CB1-BD11-9C684B7D2192}" srcOrd="0" destOrd="0" presId="urn:microsoft.com/office/officeart/2005/8/layout/hierarchy1"/>
    <dgm:cxn modelId="{823115E5-212A-49D8-B73F-31222158E964}" type="presParOf" srcId="{90CE2AD4-7A4E-4865-88DB-9DB51F9227F5}" destId="{94144609-0E06-44CD-845A-0F40498F1838}" srcOrd="1" destOrd="0" presId="urn:microsoft.com/office/officeart/2005/8/layout/hierarchy1"/>
    <dgm:cxn modelId="{88CB22A6-2C0F-44FA-8303-A4DF820DA118}" type="presParOf" srcId="{367C0A6E-F2B9-4D4E-8425-9EEB3D5E8E75}" destId="{3627F05E-0216-47F8-99D4-03A78A7F3119}" srcOrd="1" destOrd="0" presId="urn:microsoft.com/office/officeart/2005/8/layout/hierarchy1"/>
    <dgm:cxn modelId="{D2AC5ACE-A56A-47C0-B842-7C76BF9F502E}" type="presParOf" srcId="{EBB1C274-CD61-4CBC-9E37-FD913373007B}" destId="{77F4FA1C-215D-45FF-80DB-EF40F10F7FA2}" srcOrd="2" destOrd="0" presId="urn:microsoft.com/office/officeart/2005/8/layout/hierarchy1"/>
    <dgm:cxn modelId="{0400B6DB-F1C9-470D-AC52-507135FCF867}" type="presParOf" srcId="{EBB1C274-CD61-4CBC-9E37-FD913373007B}" destId="{C3E0DD05-3F55-4DA0-8B5B-9E6A587D2C7A}" srcOrd="3" destOrd="0" presId="urn:microsoft.com/office/officeart/2005/8/layout/hierarchy1"/>
    <dgm:cxn modelId="{C53BDF3E-D1C7-4ED1-94BE-1F5034B79134}" type="presParOf" srcId="{C3E0DD05-3F55-4DA0-8B5B-9E6A587D2C7A}" destId="{FDD6A9E0-234E-4512-8BB7-E51FB8B9BC18}" srcOrd="0" destOrd="0" presId="urn:microsoft.com/office/officeart/2005/8/layout/hierarchy1"/>
    <dgm:cxn modelId="{1A121422-346E-4745-8C7A-14B8B049F719}" type="presParOf" srcId="{FDD6A9E0-234E-4512-8BB7-E51FB8B9BC18}" destId="{CFB94B98-944A-4F08-9670-6A23EBBD433D}" srcOrd="0" destOrd="0" presId="urn:microsoft.com/office/officeart/2005/8/layout/hierarchy1"/>
    <dgm:cxn modelId="{F549F9CF-BCAD-470A-B9FB-51B846D9DF2A}" type="presParOf" srcId="{FDD6A9E0-234E-4512-8BB7-E51FB8B9BC18}" destId="{BA9F31DB-2541-40E7-9153-E4C15561B465}" srcOrd="1" destOrd="0" presId="urn:microsoft.com/office/officeart/2005/8/layout/hierarchy1"/>
    <dgm:cxn modelId="{373ED4CE-6269-4ABA-B495-E2D76D208F2F}" type="presParOf" srcId="{C3E0DD05-3F55-4DA0-8B5B-9E6A587D2C7A}" destId="{7C3E8BE1-01E3-401F-A57F-FCDC5A9583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DE529CA-6250-47D5-85BF-B575B3F57BA9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DD70E55E-31AB-4112-928A-46A8761369D4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Formas de la relación con la mercadotecnia con la Tecnología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BBEB7E-3292-4520-AB60-69A1D359D4D4}" type="parTrans" cxnId="{9527376E-722B-4EF3-9864-27EFC518E1CF}">
      <dgm:prSet/>
      <dgm:spPr/>
      <dgm:t>
        <a:bodyPr/>
        <a:lstStyle/>
        <a:p>
          <a:endParaRPr lang="es-MX"/>
        </a:p>
      </dgm:t>
    </dgm:pt>
    <dgm:pt modelId="{D9285094-9BA6-4DED-9D5F-C09E4929C567}" type="sibTrans" cxnId="{9527376E-722B-4EF3-9864-27EFC518E1CF}">
      <dgm:prSet/>
      <dgm:spPr/>
      <dgm:t>
        <a:bodyPr/>
        <a:lstStyle/>
        <a:p>
          <a:endParaRPr lang="es-MX"/>
        </a:p>
      </dgm:t>
    </dgm:pt>
    <dgm:pt modelId="{848568FA-F326-4B04-9080-A61F10D538D8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Pude dar origen a nuevos negocios y sectores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A8A2A5-83C0-407E-8D9B-F871E6809E77}" type="parTrans" cxnId="{B0833558-2AA1-489F-AE18-7754B0744603}">
      <dgm:prSet/>
      <dgm:spPr/>
      <dgm:t>
        <a:bodyPr/>
        <a:lstStyle/>
        <a:p>
          <a:endParaRPr lang="es-MX"/>
        </a:p>
      </dgm:t>
    </dgm:pt>
    <dgm:pt modelId="{35819D98-C614-473D-A907-7F72411FF9CB}" type="sibTrans" cxnId="{B0833558-2AA1-489F-AE18-7754B0744603}">
      <dgm:prSet/>
      <dgm:spPr/>
      <dgm:t>
        <a:bodyPr/>
        <a:lstStyle/>
        <a:p>
          <a:endParaRPr lang="es-MX"/>
        </a:p>
      </dgm:t>
    </dgm:pt>
    <dgm:pt modelId="{B589DB8D-0CA7-47E5-9E4E-5063CB19681F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Genera la aplicación, el desarrollo de nuevas actividades y productos</a:t>
          </a:r>
        </a:p>
      </dgm:t>
    </dgm:pt>
    <dgm:pt modelId="{D2D58F1F-1877-4AFC-AD8F-B3AE40101605}" type="parTrans" cxnId="{59A78EC9-B46A-4F18-9BCD-EE029691C31B}">
      <dgm:prSet/>
      <dgm:spPr/>
      <dgm:t>
        <a:bodyPr/>
        <a:lstStyle/>
        <a:p>
          <a:endParaRPr lang="es-MX"/>
        </a:p>
      </dgm:t>
    </dgm:pt>
    <dgm:pt modelId="{1168D37F-ABC7-476F-A9BF-EEEB56177CE8}" type="sibTrans" cxnId="{59A78EC9-B46A-4F18-9BCD-EE029691C31B}">
      <dgm:prSet/>
      <dgm:spPr/>
      <dgm:t>
        <a:bodyPr/>
        <a:lstStyle/>
        <a:p>
          <a:endParaRPr lang="es-MX"/>
        </a:p>
      </dgm:t>
    </dgm:pt>
    <dgm:pt modelId="{B678D062-A929-4BA4-B00C-8E4753B0F2E6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Elimino sectores y empresas por lo innovador</a:t>
          </a:r>
        </a:p>
      </dgm:t>
    </dgm:pt>
    <dgm:pt modelId="{F486AB05-625D-4160-B301-42F34D7D32D1}" type="parTrans" cxnId="{F1B775A0-80EC-4628-92F4-086E7B4F1332}">
      <dgm:prSet/>
      <dgm:spPr/>
      <dgm:t>
        <a:bodyPr/>
        <a:lstStyle/>
        <a:p>
          <a:endParaRPr lang="es-MX"/>
        </a:p>
      </dgm:t>
    </dgm:pt>
    <dgm:pt modelId="{D5A0C82A-4DA0-4B0E-A081-41023315D1D1}" type="sibTrans" cxnId="{F1B775A0-80EC-4628-92F4-086E7B4F1332}">
      <dgm:prSet/>
      <dgm:spPr/>
      <dgm:t>
        <a:bodyPr/>
        <a:lstStyle/>
        <a:p>
          <a:endParaRPr lang="es-MX"/>
        </a:p>
      </dgm:t>
    </dgm:pt>
    <dgm:pt modelId="{6C49B022-2037-4145-93AC-37A00E77C515}" type="pres">
      <dgm:prSet presAssocID="{9DE529CA-6250-47D5-85BF-B575B3F57B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11605B-3C80-4461-BA0D-F5AB2DEA3AD7}" type="pres">
      <dgm:prSet presAssocID="{DD70E55E-31AB-4112-928A-46A8761369D4}" presName="parentLin" presStyleCnt="0"/>
      <dgm:spPr/>
      <dgm:t>
        <a:bodyPr/>
        <a:lstStyle/>
        <a:p>
          <a:endParaRPr lang="es-MX"/>
        </a:p>
      </dgm:t>
    </dgm:pt>
    <dgm:pt modelId="{D15B86B6-3AF6-4B75-ADC5-BD35C03E5F7C}" type="pres">
      <dgm:prSet presAssocID="{DD70E55E-31AB-4112-928A-46A8761369D4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F57D254F-941D-4501-B9E8-6F810664A340}" type="pres">
      <dgm:prSet presAssocID="{DD70E55E-31AB-4112-928A-46A8761369D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B9C463-6C48-47A4-9299-1E547A1499AF}" type="pres">
      <dgm:prSet presAssocID="{DD70E55E-31AB-4112-928A-46A8761369D4}" presName="negativeSpace" presStyleCnt="0"/>
      <dgm:spPr/>
      <dgm:t>
        <a:bodyPr/>
        <a:lstStyle/>
        <a:p>
          <a:endParaRPr lang="es-MX"/>
        </a:p>
      </dgm:t>
    </dgm:pt>
    <dgm:pt modelId="{A0741B80-1B40-422B-A62B-D0F044ED1003}" type="pres">
      <dgm:prSet presAssocID="{DD70E55E-31AB-4112-928A-46A8761369D4}" presName="childText" presStyleLbl="conFgAcc1" presStyleIdx="0" presStyleCnt="4" custScaleX="936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81E29C-0513-4922-8F68-8558AB5C7BB2}" type="pres">
      <dgm:prSet presAssocID="{D9285094-9BA6-4DED-9D5F-C09E4929C567}" presName="spaceBetweenRectangles" presStyleCnt="0"/>
      <dgm:spPr/>
      <dgm:t>
        <a:bodyPr/>
        <a:lstStyle/>
        <a:p>
          <a:endParaRPr lang="es-MX"/>
        </a:p>
      </dgm:t>
    </dgm:pt>
    <dgm:pt modelId="{BA1F0300-EDAA-4292-AEDE-B9293D6752FE}" type="pres">
      <dgm:prSet presAssocID="{848568FA-F326-4B04-9080-A61F10D538D8}" presName="parentLin" presStyleCnt="0"/>
      <dgm:spPr/>
      <dgm:t>
        <a:bodyPr/>
        <a:lstStyle/>
        <a:p>
          <a:endParaRPr lang="es-MX"/>
        </a:p>
      </dgm:t>
    </dgm:pt>
    <dgm:pt modelId="{732E9142-EAF9-4330-92B9-55E73EA64279}" type="pres">
      <dgm:prSet presAssocID="{848568FA-F326-4B04-9080-A61F10D538D8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3145FEC0-1BE6-42F1-A574-E8474C6E6935}" type="pres">
      <dgm:prSet presAssocID="{848568FA-F326-4B04-9080-A61F10D538D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EE6B35-FCC7-44D5-A2D4-36A2A44F2121}" type="pres">
      <dgm:prSet presAssocID="{848568FA-F326-4B04-9080-A61F10D538D8}" presName="negativeSpace" presStyleCnt="0"/>
      <dgm:spPr/>
      <dgm:t>
        <a:bodyPr/>
        <a:lstStyle/>
        <a:p>
          <a:endParaRPr lang="es-MX"/>
        </a:p>
      </dgm:t>
    </dgm:pt>
    <dgm:pt modelId="{8D1C7D00-2E0D-4165-BE3D-A9E331B6F664}" type="pres">
      <dgm:prSet presAssocID="{848568FA-F326-4B04-9080-A61F10D538D8}" presName="childText" presStyleLbl="conFgAcc1" presStyleIdx="1" presStyleCnt="4" custScaleX="936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D0434F-6303-4B0E-AAAA-DD5B2CD2A142}" type="pres">
      <dgm:prSet presAssocID="{35819D98-C614-473D-A907-7F72411FF9CB}" presName="spaceBetweenRectangles" presStyleCnt="0"/>
      <dgm:spPr/>
      <dgm:t>
        <a:bodyPr/>
        <a:lstStyle/>
        <a:p>
          <a:endParaRPr lang="es-MX"/>
        </a:p>
      </dgm:t>
    </dgm:pt>
    <dgm:pt modelId="{36254DD8-36B5-4D5D-9DFB-7D53E42D3A98}" type="pres">
      <dgm:prSet presAssocID="{B678D062-A929-4BA4-B00C-8E4753B0F2E6}" presName="parentLin" presStyleCnt="0"/>
      <dgm:spPr/>
      <dgm:t>
        <a:bodyPr/>
        <a:lstStyle/>
        <a:p>
          <a:endParaRPr lang="es-MX"/>
        </a:p>
      </dgm:t>
    </dgm:pt>
    <dgm:pt modelId="{713E167D-EF3C-47E4-876E-70F3ADC898E0}" type="pres">
      <dgm:prSet presAssocID="{B678D062-A929-4BA4-B00C-8E4753B0F2E6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FFB3DBD2-71F0-4FBF-8B66-606A642C1D09}" type="pres">
      <dgm:prSet presAssocID="{B678D062-A929-4BA4-B00C-8E4753B0F2E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DFA283-8847-4F7C-B50B-7123A10493FC}" type="pres">
      <dgm:prSet presAssocID="{B678D062-A929-4BA4-B00C-8E4753B0F2E6}" presName="negativeSpace" presStyleCnt="0"/>
      <dgm:spPr/>
      <dgm:t>
        <a:bodyPr/>
        <a:lstStyle/>
        <a:p>
          <a:endParaRPr lang="es-MX"/>
        </a:p>
      </dgm:t>
    </dgm:pt>
    <dgm:pt modelId="{A5C4F270-5EFC-4193-93E1-FF6BFB66C157}" type="pres">
      <dgm:prSet presAssocID="{B678D062-A929-4BA4-B00C-8E4753B0F2E6}" presName="childText" presStyleLbl="conFgAcc1" presStyleIdx="2" presStyleCnt="4" custScaleX="943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9D229B-B98D-403C-87CC-4160E24B275D}" type="pres">
      <dgm:prSet presAssocID="{D5A0C82A-4DA0-4B0E-A081-41023315D1D1}" presName="spaceBetweenRectangles" presStyleCnt="0"/>
      <dgm:spPr/>
      <dgm:t>
        <a:bodyPr/>
        <a:lstStyle/>
        <a:p>
          <a:endParaRPr lang="es-MX"/>
        </a:p>
      </dgm:t>
    </dgm:pt>
    <dgm:pt modelId="{C8B211D3-ACAA-4047-8A21-9ACD02071F07}" type="pres">
      <dgm:prSet presAssocID="{B589DB8D-0CA7-47E5-9E4E-5063CB19681F}" presName="parentLin" presStyleCnt="0"/>
      <dgm:spPr/>
      <dgm:t>
        <a:bodyPr/>
        <a:lstStyle/>
        <a:p>
          <a:endParaRPr lang="es-MX"/>
        </a:p>
      </dgm:t>
    </dgm:pt>
    <dgm:pt modelId="{331AED4B-D195-4E6E-8EB1-74B90D4584DC}" type="pres">
      <dgm:prSet presAssocID="{B589DB8D-0CA7-47E5-9E4E-5063CB19681F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84863093-C8F5-4A6D-B1E2-B9E1D9EE3A0E}" type="pres">
      <dgm:prSet presAssocID="{B589DB8D-0CA7-47E5-9E4E-5063CB19681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75EC13-A03A-4AF1-8D81-FC32CBFB4156}" type="pres">
      <dgm:prSet presAssocID="{B589DB8D-0CA7-47E5-9E4E-5063CB19681F}" presName="negativeSpace" presStyleCnt="0"/>
      <dgm:spPr/>
      <dgm:t>
        <a:bodyPr/>
        <a:lstStyle/>
        <a:p>
          <a:endParaRPr lang="es-MX"/>
        </a:p>
      </dgm:t>
    </dgm:pt>
    <dgm:pt modelId="{A73D65B0-9700-496A-9059-B89A17BF1989}" type="pres">
      <dgm:prSet presAssocID="{B589DB8D-0CA7-47E5-9E4E-5063CB19681F}" presName="childText" presStyleLbl="conFgAcc1" presStyleIdx="3" presStyleCnt="4" custScaleX="949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833558-2AA1-489F-AE18-7754B0744603}" srcId="{9DE529CA-6250-47D5-85BF-B575B3F57BA9}" destId="{848568FA-F326-4B04-9080-A61F10D538D8}" srcOrd="1" destOrd="0" parTransId="{D1A8A2A5-83C0-407E-8D9B-F871E6809E77}" sibTransId="{35819D98-C614-473D-A907-7F72411FF9CB}"/>
    <dgm:cxn modelId="{59A78EC9-B46A-4F18-9BCD-EE029691C31B}" srcId="{9DE529CA-6250-47D5-85BF-B575B3F57BA9}" destId="{B589DB8D-0CA7-47E5-9E4E-5063CB19681F}" srcOrd="3" destOrd="0" parTransId="{D2D58F1F-1877-4AFC-AD8F-B3AE40101605}" sibTransId="{1168D37F-ABC7-476F-A9BF-EEEB56177CE8}"/>
    <dgm:cxn modelId="{59254035-2ED0-47F7-BE5A-3FCBE7E1D8C2}" type="presOf" srcId="{9DE529CA-6250-47D5-85BF-B575B3F57BA9}" destId="{6C49B022-2037-4145-93AC-37A00E77C515}" srcOrd="0" destOrd="0" presId="urn:microsoft.com/office/officeart/2005/8/layout/list1"/>
    <dgm:cxn modelId="{2525F1A9-F6C8-40A5-BB70-AAFC4FC5353E}" type="presOf" srcId="{DD70E55E-31AB-4112-928A-46A8761369D4}" destId="{D15B86B6-3AF6-4B75-ADC5-BD35C03E5F7C}" srcOrd="0" destOrd="0" presId="urn:microsoft.com/office/officeart/2005/8/layout/list1"/>
    <dgm:cxn modelId="{CDACE1D3-D63B-4335-90B0-E30DB76CD708}" type="presOf" srcId="{B678D062-A929-4BA4-B00C-8E4753B0F2E6}" destId="{FFB3DBD2-71F0-4FBF-8B66-606A642C1D09}" srcOrd="1" destOrd="0" presId="urn:microsoft.com/office/officeart/2005/8/layout/list1"/>
    <dgm:cxn modelId="{83AE2F79-227C-4889-87CA-7ACEEDB5004C}" type="presOf" srcId="{B589DB8D-0CA7-47E5-9E4E-5063CB19681F}" destId="{84863093-C8F5-4A6D-B1E2-B9E1D9EE3A0E}" srcOrd="1" destOrd="0" presId="urn:microsoft.com/office/officeart/2005/8/layout/list1"/>
    <dgm:cxn modelId="{F1B775A0-80EC-4628-92F4-086E7B4F1332}" srcId="{9DE529CA-6250-47D5-85BF-B575B3F57BA9}" destId="{B678D062-A929-4BA4-B00C-8E4753B0F2E6}" srcOrd="2" destOrd="0" parTransId="{F486AB05-625D-4160-B301-42F34D7D32D1}" sibTransId="{D5A0C82A-4DA0-4B0E-A081-41023315D1D1}"/>
    <dgm:cxn modelId="{EACD8A3E-0AE4-463B-BDE2-9D18BFE75F95}" type="presOf" srcId="{B678D062-A929-4BA4-B00C-8E4753B0F2E6}" destId="{713E167D-EF3C-47E4-876E-70F3ADC898E0}" srcOrd="0" destOrd="0" presId="urn:microsoft.com/office/officeart/2005/8/layout/list1"/>
    <dgm:cxn modelId="{A782E764-3886-4625-8DE8-EEC1FA8EB8A5}" type="presOf" srcId="{848568FA-F326-4B04-9080-A61F10D538D8}" destId="{3145FEC0-1BE6-42F1-A574-E8474C6E6935}" srcOrd="1" destOrd="0" presId="urn:microsoft.com/office/officeart/2005/8/layout/list1"/>
    <dgm:cxn modelId="{06CEA0B2-AD8B-4360-A69C-E0CFA982CAEE}" type="presOf" srcId="{B589DB8D-0CA7-47E5-9E4E-5063CB19681F}" destId="{331AED4B-D195-4E6E-8EB1-74B90D4584DC}" srcOrd="0" destOrd="0" presId="urn:microsoft.com/office/officeart/2005/8/layout/list1"/>
    <dgm:cxn modelId="{F00886A8-01C1-4958-BAE7-2E0DD16917AB}" type="presOf" srcId="{848568FA-F326-4B04-9080-A61F10D538D8}" destId="{732E9142-EAF9-4330-92B9-55E73EA64279}" srcOrd="0" destOrd="0" presId="urn:microsoft.com/office/officeart/2005/8/layout/list1"/>
    <dgm:cxn modelId="{BDC36B51-1A8F-4A54-9CC8-B286642B85CF}" type="presOf" srcId="{DD70E55E-31AB-4112-928A-46A8761369D4}" destId="{F57D254F-941D-4501-B9E8-6F810664A340}" srcOrd="1" destOrd="0" presId="urn:microsoft.com/office/officeart/2005/8/layout/list1"/>
    <dgm:cxn modelId="{9527376E-722B-4EF3-9864-27EFC518E1CF}" srcId="{9DE529CA-6250-47D5-85BF-B575B3F57BA9}" destId="{DD70E55E-31AB-4112-928A-46A8761369D4}" srcOrd="0" destOrd="0" parTransId="{F1BBEB7E-3292-4520-AB60-69A1D359D4D4}" sibTransId="{D9285094-9BA6-4DED-9D5F-C09E4929C567}"/>
    <dgm:cxn modelId="{51D14076-3A7D-4296-BD09-B8F2E589DF2C}" type="presParOf" srcId="{6C49B022-2037-4145-93AC-37A00E77C515}" destId="{F511605B-3C80-4461-BA0D-F5AB2DEA3AD7}" srcOrd="0" destOrd="0" presId="urn:microsoft.com/office/officeart/2005/8/layout/list1"/>
    <dgm:cxn modelId="{0B464396-D362-4884-BB2A-52F5CA1DD7D2}" type="presParOf" srcId="{F511605B-3C80-4461-BA0D-F5AB2DEA3AD7}" destId="{D15B86B6-3AF6-4B75-ADC5-BD35C03E5F7C}" srcOrd="0" destOrd="0" presId="urn:microsoft.com/office/officeart/2005/8/layout/list1"/>
    <dgm:cxn modelId="{43D56D70-3934-40E2-AAEF-8B94FA1F46AC}" type="presParOf" srcId="{F511605B-3C80-4461-BA0D-F5AB2DEA3AD7}" destId="{F57D254F-941D-4501-B9E8-6F810664A340}" srcOrd="1" destOrd="0" presId="urn:microsoft.com/office/officeart/2005/8/layout/list1"/>
    <dgm:cxn modelId="{0210B7AE-12F8-4BD3-8E25-F1A76323E77B}" type="presParOf" srcId="{6C49B022-2037-4145-93AC-37A00E77C515}" destId="{5BB9C463-6C48-47A4-9299-1E547A1499AF}" srcOrd="1" destOrd="0" presId="urn:microsoft.com/office/officeart/2005/8/layout/list1"/>
    <dgm:cxn modelId="{1553D0A0-B781-4D94-9E32-2EEAE15DEF4D}" type="presParOf" srcId="{6C49B022-2037-4145-93AC-37A00E77C515}" destId="{A0741B80-1B40-422B-A62B-D0F044ED1003}" srcOrd="2" destOrd="0" presId="urn:microsoft.com/office/officeart/2005/8/layout/list1"/>
    <dgm:cxn modelId="{DA1E4923-7826-4C1E-BB61-696C80D13716}" type="presParOf" srcId="{6C49B022-2037-4145-93AC-37A00E77C515}" destId="{6981E29C-0513-4922-8F68-8558AB5C7BB2}" srcOrd="3" destOrd="0" presId="urn:microsoft.com/office/officeart/2005/8/layout/list1"/>
    <dgm:cxn modelId="{9DD8DBB0-9A7F-4FA2-A60C-438073FCB0F0}" type="presParOf" srcId="{6C49B022-2037-4145-93AC-37A00E77C515}" destId="{BA1F0300-EDAA-4292-AEDE-B9293D6752FE}" srcOrd="4" destOrd="0" presId="urn:microsoft.com/office/officeart/2005/8/layout/list1"/>
    <dgm:cxn modelId="{C10A18CA-B056-4B2B-9291-1C88233F3065}" type="presParOf" srcId="{BA1F0300-EDAA-4292-AEDE-B9293D6752FE}" destId="{732E9142-EAF9-4330-92B9-55E73EA64279}" srcOrd="0" destOrd="0" presId="urn:microsoft.com/office/officeart/2005/8/layout/list1"/>
    <dgm:cxn modelId="{DDAC63F2-64F2-4F82-AC2B-391EB26C0037}" type="presParOf" srcId="{BA1F0300-EDAA-4292-AEDE-B9293D6752FE}" destId="{3145FEC0-1BE6-42F1-A574-E8474C6E6935}" srcOrd="1" destOrd="0" presId="urn:microsoft.com/office/officeart/2005/8/layout/list1"/>
    <dgm:cxn modelId="{D0F5E290-A416-4E5A-9010-86A746C84643}" type="presParOf" srcId="{6C49B022-2037-4145-93AC-37A00E77C515}" destId="{4DEE6B35-FCC7-44D5-A2D4-36A2A44F2121}" srcOrd="5" destOrd="0" presId="urn:microsoft.com/office/officeart/2005/8/layout/list1"/>
    <dgm:cxn modelId="{4543F654-8207-4137-B985-6CE51F00BD53}" type="presParOf" srcId="{6C49B022-2037-4145-93AC-37A00E77C515}" destId="{8D1C7D00-2E0D-4165-BE3D-A9E331B6F664}" srcOrd="6" destOrd="0" presId="urn:microsoft.com/office/officeart/2005/8/layout/list1"/>
    <dgm:cxn modelId="{0A349B53-35BF-4599-95C5-AE2816ED7175}" type="presParOf" srcId="{6C49B022-2037-4145-93AC-37A00E77C515}" destId="{D7D0434F-6303-4B0E-AAAA-DD5B2CD2A142}" srcOrd="7" destOrd="0" presId="urn:microsoft.com/office/officeart/2005/8/layout/list1"/>
    <dgm:cxn modelId="{BAFDB941-71DE-48B3-8B73-AE7E8790507D}" type="presParOf" srcId="{6C49B022-2037-4145-93AC-37A00E77C515}" destId="{36254DD8-36B5-4D5D-9DFB-7D53E42D3A98}" srcOrd="8" destOrd="0" presId="urn:microsoft.com/office/officeart/2005/8/layout/list1"/>
    <dgm:cxn modelId="{05D96F97-4159-44BE-89E5-1FFBD6416823}" type="presParOf" srcId="{36254DD8-36B5-4D5D-9DFB-7D53E42D3A98}" destId="{713E167D-EF3C-47E4-876E-70F3ADC898E0}" srcOrd="0" destOrd="0" presId="urn:microsoft.com/office/officeart/2005/8/layout/list1"/>
    <dgm:cxn modelId="{A78A8AF5-1C31-41FA-80D8-5801E023BF2C}" type="presParOf" srcId="{36254DD8-36B5-4D5D-9DFB-7D53E42D3A98}" destId="{FFB3DBD2-71F0-4FBF-8B66-606A642C1D09}" srcOrd="1" destOrd="0" presId="urn:microsoft.com/office/officeart/2005/8/layout/list1"/>
    <dgm:cxn modelId="{DDE09C95-6A45-41B1-8C68-E44ACAA7FA34}" type="presParOf" srcId="{6C49B022-2037-4145-93AC-37A00E77C515}" destId="{B2DFA283-8847-4F7C-B50B-7123A10493FC}" srcOrd="9" destOrd="0" presId="urn:microsoft.com/office/officeart/2005/8/layout/list1"/>
    <dgm:cxn modelId="{04A6E440-32B3-4B83-B404-22A43AE0A68A}" type="presParOf" srcId="{6C49B022-2037-4145-93AC-37A00E77C515}" destId="{A5C4F270-5EFC-4193-93E1-FF6BFB66C157}" srcOrd="10" destOrd="0" presId="urn:microsoft.com/office/officeart/2005/8/layout/list1"/>
    <dgm:cxn modelId="{51A930FC-880D-4E58-8462-F325F784CDB9}" type="presParOf" srcId="{6C49B022-2037-4145-93AC-37A00E77C515}" destId="{8B9D229B-B98D-403C-87CC-4160E24B275D}" srcOrd="11" destOrd="0" presId="urn:microsoft.com/office/officeart/2005/8/layout/list1"/>
    <dgm:cxn modelId="{E9219E48-1214-45FB-AB73-8726931C6E65}" type="presParOf" srcId="{6C49B022-2037-4145-93AC-37A00E77C515}" destId="{C8B211D3-ACAA-4047-8A21-9ACD02071F07}" srcOrd="12" destOrd="0" presId="urn:microsoft.com/office/officeart/2005/8/layout/list1"/>
    <dgm:cxn modelId="{1A60E914-972A-4F07-B2EB-381BFE88B586}" type="presParOf" srcId="{C8B211D3-ACAA-4047-8A21-9ACD02071F07}" destId="{331AED4B-D195-4E6E-8EB1-74B90D4584DC}" srcOrd="0" destOrd="0" presId="urn:microsoft.com/office/officeart/2005/8/layout/list1"/>
    <dgm:cxn modelId="{89188D69-332E-4D6B-A520-2649BF6D2D22}" type="presParOf" srcId="{C8B211D3-ACAA-4047-8A21-9ACD02071F07}" destId="{84863093-C8F5-4A6D-B1E2-B9E1D9EE3A0E}" srcOrd="1" destOrd="0" presId="urn:microsoft.com/office/officeart/2005/8/layout/list1"/>
    <dgm:cxn modelId="{A53B98F5-711F-445A-AB8E-01C918FC11C1}" type="presParOf" srcId="{6C49B022-2037-4145-93AC-37A00E77C515}" destId="{B675EC13-A03A-4AF1-8D81-FC32CBFB4156}" srcOrd="13" destOrd="0" presId="urn:microsoft.com/office/officeart/2005/8/layout/list1"/>
    <dgm:cxn modelId="{6E5736B1-4ADA-45E2-8BF5-8F1D35608B1E}" type="presParOf" srcId="{6C49B022-2037-4145-93AC-37A00E77C515}" destId="{A73D65B0-9700-496A-9059-B89A17BF198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23E10D6D-1A2A-47C7-86C8-CD76FA4686B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B2D8F82-FC69-4EA9-A358-90855DF32560}">
      <dgm:prSet phldrT="[Texto]" custT="1"/>
      <dgm:spPr/>
      <dgm:t>
        <a:bodyPr/>
        <a:lstStyle/>
        <a:p>
          <a:pPr>
            <a:buNone/>
          </a:pPr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Metas, objetivos y cultura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BF85DE-48CD-4DC8-8D85-2158EAE7CAEE}" type="parTrans" cxnId="{71964286-B98C-4D7D-A7F1-618F6BE7F3CF}">
      <dgm:prSet/>
      <dgm:spPr/>
      <dgm:t>
        <a:bodyPr/>
        <a:lstStyle/>
        <a:p>
          <a:endParaRPr lang="es-MX"/>
        </a:p>
      </dgm:t>
    </dgm:pt>
    <dgm:pt modelId="{5A2140BA-1E93-4DAA-BB71-5CECDADD3951}" type="sibTrans" cxnId="{71964286-B98C-4D7D-A7F1-618F6BE7F3CF}">
      <dgm:prSet/>
      <dgm:spPr/>
      <dgm:t>
        <a:bodyPr/>
        <a:lstStyle/>
        <a:p>
          <a:endParaRPr lang="es-MX"/>
        </a:p>
      </dgm:t>
    </dgm:pt>
    <dgm:pt modelId="{A194FC81-FF5B-4A99-84E8-BC8706C4D259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Personal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A67DE1-1756-42F2-99DD-72B7303DA369}" type="parTrans" cxnId="{46DF6CBA-47DE-41C8-A512-28AB688D4460}">
      <dgm:prSet/>
      <dgm:spPr/>
      <dgm:t>
        <a:bodyPr/>
        <a:lstStyle/>
        <a:p>
          <a:endParaRPr lang="es-MX"/>
        </a:p>
      </dgm:t>
    </dgm:pt>
    <dgm:pt modelId="{BD26D3B5-FBDD-49AD-9CE3-EE21584D28D1}" type="sibTrans" cxnId="{46DF6CBA-47DE-41C8-A512-28AB688D4460}">
      <dgm:prSet/>
      <dgm:spPr/>
      <dgm:t>
        <a:bodyPr/>
        <a:lstStyle/>
        <a:p>
          <a:endParaRPr lang="es-MX"/>
        </a:p>
      </dgm:t>
    </dgm:pt>
    <dgm:pt modelId="{19322E84-4EA0-4258-AB1F-7D5A3EEB6EF2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Recursos Financieros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770446-6D0F-4B06-95A7-9206EAEC91DD}" type="parTrans" cxnId="{61E56EBF-4014-409E-9413-8AC3485E4518}">
      <dgm:prSet/>
      <dgm:spPr/>
      <dgm:t>
        <a:bodyPr/>
        <a:lstStyle/>
        <a:p>
          <a:endParaRPr lang="es-MX"/>
        </a:p>
      </dgm:t>
    </dgm:pt>
    <dgm:pt modelId="{858D2241-C6E4-4613-A7A1-61A46F8492CA}" type="sibTrans" cxnId="{61E56EBF-4014-409E-9413-8AC3485E4518}">
      <dgm:prSet/>
      <dgm:spPr/>
      <dgm:t>
        <a:bodyPr/>
        <a:lstStyle/>
        <a:p>
          <a:endParaRPr lang="es-MX"/>
        </a:p>
      </dgm:t>
    </dgm:pt>
    <dgm:pt modelId="{B9A8A9FF-6B46-4DB9-A63C-60766FFD07B2}" type="pres">
      <dgm:prSet presAssocID="{23E10D6D-1A2A-47C7-86C8-CD76FA4686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F0537965-4EAC-41FE-885C-BDAB5249367F}" type="pres">
      <dgm:prSet presAssocID="{23E10D6D-1A2A-47C7-86C8-CD76FA4686B8}" presName="Name1" presStyleCnt="0"/>
      <dgm:spPr/>
      <dgm:t>
        <a:bodyPr/>
        <a:lstStyle/>
        <a:p>
          <a:endParaRPr lang="es-MX"/>
        </a:p>
      </dgm:t>
    </dgm:pt>
    <dgm:pt modelId="{9175703C-A4C4-41C2-8D42-747FE4136FDA}" type="pres">
      <dgm:prSet presAssocID="{23E10D6D-1A2A-47C7-86C8-CD76FA4686B8}" presName="cycle" presStyleCnt="0"/>
      <dgm:spPr/>
      <dgm:t>
        <a:bodyPr/>
        <a:lstStyle/>
        <a:p>
          <a:endParaRPr lang="es-MX"/>
        </a:p>
      </dgm:t>
    </dgm:pt>
    <dgm:pt modelId="{84BF546F-2460-4A3B-ADC3-8352BA0EC6FB}" type="pres">
      <dgm:prSet presAssocID="{23E10D6D-1A2A-47C7-86C8-CD76FA4686B8}" presName="srcNode" presStyleLbl="node1" presStyleIdx="0" presStyleCnt="3"/>
      <dgm:spPr/>
      <dgm:t>
        <a:bodyPr/>
        <a:lstStyle/>
        <a:p>
          <a:endParaRPr lang="es-MX"/>
        </a:p>
      </dgm:t>
    </dgm:pt>
    <dgm:pt modelId="{74B3A935-E3B9-4EE2-B04A-24D2A50BCAE1}" type="pres">
      <dgm:prSet presAssocID="{23E10D6D-1A2A-47C7-86C8-CD76FA4686B8}" presName="conn" presStyleLbl="parChTrans1D2" presStyleIdx="0" presStyleCnt="1"/>
      <dgm:spPr/>
      <dgm:t>
        <a:bodyPr/>
        <a:lstStyle/>
        <a:p>
          <a:endParaRPr lang="es-MX"/>
        </a:p>
      </dgm:t>
    </dgm:pt>
    <dgm:pt modelId="{15E21CE8-CF09-4A10-A657-42928A8BD273}" type="pres">
      <dgm:prSet presAssocID="{23E10D6D-1A2A-47C7-86C8-CD76FA4686B8}" presName="extraNode" presStyleLbl="node1" presStyleIdx="0" presStyleCnt="3"/>
      <dgm:spPr/>
      <dgm:t>
        <a:bodyPr/>
        <a:lstStyle/>
        <a:p>
          <a:endParaRPr lang="es-MX"/>
        </a:p>
      </dgm:t>
    </dgm:pt>
    <dgm:pt modelId="{9681039A-BB02-4E61-824E-20DF1735E07C}" type="pres">
      <dgm:prSet presAssocID="{23E10D6D-1A2A-47C7-86C8-CD76FA4686B8}" presName="dstNode" presStyleLbl="node1" presStyleIdx="0" presStyleCnt="3"/>
      <dgm:spPr/>
      <dgm:t>
        <a:bodyPr/>
        <a:lstStyle/>
        <a:p>
          <a:endParaRPr lang="es-MX"/>
        </a:p>
      </dgm:t>
    </dgm:pt>
    <dgm:pt modelId="{AF93DDBC-60BE-4EAF-ABC1-200B234E9DB9}" type="pres">
      <dgm:prSet presAssocID="{8B2D8F82-FC69-4EA9-A358-90855DF3256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A10861-B9EC-4660-819F-506766F8AD8C}" type="pres">
      <dgm:prSet presAssocID="{8B2D8F82-FC69-4EA9-A358-90855DF32560}" presName="accent_1" presStyleCnt="0"/>
      <dgm:spPr/>
      <dgm:t>
        <a:bodyPr/>
        <a:lstStyle/>
        <a:p>
          <a:endParaRPr lang="es-MX"/>
        </a:p>
      </dgm:t>
    </dgm:pt>
    <dgm:pt modelId="{EB4FD686-AC38-4545-A55C-BD90A1B4BD32}" type="pres">
      <dgm:prSet presAssocID="{8B2D8F82-FC69-4EA9-A358-90855DF32560}" presName="accentRepeatNode" presStyleLbl="solidFgAcc1" presStyleIdx="0" presStyleCnt="3"/>
      <dgm:spPr/>
      <dgm:t>
        <a:bodyPr/>
        <a:lstStyle/>
        <a:p>
          <a:endParaRPr lang="es-MX"/>
        </a:p>
      </dgm:t>
    </dgm:pt>
    <dgm:pt modelId="{7FD72597-3D23-4302-9700-9ED26C7DB125}" type="pres">
      <dgm:prSet presAssocID="{A194FC81-FF5B-4A99-84E8-BC8706C4D25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20511C-07F8-4C36-8207-2DAC0BEF4FDA}" type="pres">
      <dgm:prSet presAssocID="{A194FC81-FF5B-4A99-84E8-BC8706C4D259}" presName="accent_2" presStyleCnt="0"/>
      <dgm:spPr/>
      <dgm:t>
        <a:bodyPr/>
        <a:lstStyle/>
        <a:p>
          <a:endParaRPr lang="es-MX"/>
        </a:p>
      </dgm:t>
    </dgm:pt>
    <dgm:pt modelId="{DAE9F0AD-35D6-4A6F-9887-29C8DD4CC669}" type="pres">
      <dgm:prSet presAssocID="{A194FC81-FF5B-4A99-84E8-BC8706C4D259}" presName="accentRepeatNode" presStyleLbl="solidFgAcc1" presStyleIdx="1" presStyleCnt="3"/>
      <dgm:spPr/>
      <dgm:t>
        <a:bodyPr/>
        <a:lstStyle/>
        <a:p>
          <a:endParaRPr lang="es-MX"/>
        </a:p>
      </dgm:t>
    </dgm:pt>
    <dgm:pt modelId="{8E584776-F22C-444B-AD19-163A20CAB6FF}" type="pres">
      <dgm:prSet presAssocID="{19322E84-4EA0-4258-AB1F-7D5A3EEB6EF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7B778F-FD97-4EA1-9D77-D03A2CDD83D6}" type="pres">
      <dgm:prSet presAssocID="{19322E84-4EA0-4258-AB1F-7D5A3EEB6EF2}" presName="accent_3" presStyleCnt="0"/>
      <dgm:spPr/>
      <dgm:t>
        <a:bodyPr/>
        <a:lstStyle/>
        <a:p>
          <a:endParaRPr lang="es-MX"/>
        </a:p>
      </dgm:t>
    </dgm:pt>
    <dgm:pt modelId="{8526CED5-2757-4728-B23A-BB28D6BFCD99}" type="pres">
      <dgm:prSet presAssocID="{19322E84-4EA0-4258-AB1F-7D5A3EEB6EF2}" presName="accentRepeatNode" presStyleLbl="solidFgAcc1" presStyleIdx="2" presStyleCnt="3"/>
      <dgm:spPr/>
      <dgm:t>
        <a:bodyPr/>
        <a:lstStyle/>
        <a:p>
          <a:endParaRPr lang="es-MX"/>
        </a:p>
      </dgm:t>
    </dgm:pt>
  </dgm:ptLst>
  <dgm:cxnLst>
    <dgm:cxn modelId="{46DF6CBA-47DE-41C8-A512-28AB688D4460}" srcId="{23E10D6D-1A2A-47C7-86C8-CD76FA4686B8}" destId="{A194FC81-FF5B-4A99-84E8-BC8706C4D259}" srcOrd="1" destOrd="0" parTransId="{E7A67DE1-1756-42F2-99DD-72B7303DA369}" sibTransId="{BD26D3B5-FBDD-49AD-9CE3-EE21584D28D1}"/>
    <dgm:cxn modelId="{E4511E46-A2D9-40DA-879D-26844FD9332E}" type="presOf" srcId="{8B2D8F82-FC69-4EA9-A358-90855DF32560}" destId="{AF93DDBC-60BE-4EAF-ABC1-200B234E9DB9}" srcOrd="0" destOrd="0" presId="urn:microsoft.com/office/officeart/2008/layout/VerticalCurvedList"/>
    <dgm:cxn modelId="{61E56EBF-4014-409E-9413-8AC3485E4518}" srcId="{23E10D6D-1A2A-47C7-86C8-CD76FA4686B8}" destId="{19322E84-4EA0-4258-AB1F-7D5A3EEB6EF2}" srcOrd="2" destOrd="0" parTransId="{4F770446-6D0F-4B06-95A7-9206EAEC91DD}" sibTransId="{858D2241-C6E4-4613-A7A1-61A46F8492CA}"/>
    <dgm:cxn modelId="{68A23ECF-C532-478A-B152-EABE92C24157}" type="presOf" srcId="{5A2140BA-1E93-4DAA-BB71-5CECDADD3951}" destId="{74B3A935-E3B9-4EE2-B04A-24D2A50BCAE1}" srcOrd="0" destOrd="0" presId="urn:microsoft.com/office/officeart/2008/layout/VerticalCurvedList"/>
    <dgm:cxn modelId="{96CB103E-3AE1-4566-BBA6-E9067FE92E77}" type="presOf" srcId="{23E10D6D-1A2A-47C7-86C8-CD76FA4686B8}" destId="{B9A8A9FF-6B46-4DB9-A63C-60766FFD07B2}" srcOrd="0" destOrd="0" presId="urn:microsoft.com/office/officeart/2008/layout/VerticalCurvedList"/>
    <dgm:cxn modelId="{C43536A2-B00F-439A-83BC-19D7C62C9115}" type="presOf" srcId="{19322E84-4EA0-4258-AB1F-7D5A3EEB6EF2}" destId="{8E584776-F22C-444B-AD19-163A20CAB6FF}" srcOrd="0" destOrd="0" presId="urn:microsoft.com/office/officeart/2008/layout/VerticalCurvedList"/>
    <dgm:cxn modelId="{99ADA2FA-6A2D-4FD5-9267-2470F60265B0}" type="presOf" srcId="{A194FC81-FF5B-4A99-84E8-BC8706C4D259}" destId="{7FD72597-3D23-4302-9700-9ED26C7DB125}" srcOrd="0" destOrd="0" presId="urn:microsoft.com/office/officeart/2008/layout/VerticalCurvedList"/>
    <dgm:cxn modelId="{71964286-B98C-4D7D-A7F1-618F6BE7F3CF}" srcId="{23E10D6D-1A2A-47C7-86C8-CD76FA4686B8}" destId="{8B2D8F82-FC69-4EA9-A358-90855DF32560}" srcOrd="0" destOrd="0" parTransId="{0FBF85DE-48CD-4DC8-8D85-2158EAE7CAEE}" sibTransId="{5A2140BA-1E93-4DAA-BB71-5CECDADD3951}"/>
    <dgm:cxn modelId="{DD6CC36E-49D2-4DDB-8E62-AF11D6A12422}" type="presParOf" srcId="{B9A8A9FF-6B46-4DB9-A63C-60766FFD07B2}" destId="{F0537965-4EAC-41FE-885C-BDAB5249367F}" srcOrd="0" destOrd="0" presId="urn:microsoft.com/office/officeart/2008/layout/VerticalCurvedList"/>
    <dgm:cxn modelId="{D702FBD9-7DE3-4D0B-8E12-9755293E7FEC}" type="presParOf" srcId="{F0537965-4EAC-41FE-885C-BDAB5249367F}" destId="{9175703C-A4C4-41C2-8D42-747FE4136FDA}" srcOrd="0" destOrd="0" presId="urn:microsoft.com/office/officeart/2008/layout/VerticalCurvedList"/>
    <dgm:cxn modelId="{1F3F3ACE-7B2E-437B-BF8C-4960478021E6}" type="presParOf" srcId="{9175703C-A4C4-41C2-8D42-747FE4136FDA}" destId="{84BF546F-2460-4A3B-ADC3-8352BA0EC6FB}" srcOrd="0" destOrd="0" presId="urn:microsoft.com/office/officeart/2008/layout/VerticalCurvedList"/>
    <dgm:cxn modelId="{B5A92977-92E6-499D-8CA1-57CB840D9F86}" type="presParOf" srcId="{9175703C-A4C4-41C2-8D42-747FE4136FDA}" destId="{74B3A935-E3B9-4EE2-B04A-24D2A50BCAE1}" srcOrd="1" destOrd="0" presId="urn:microsoft.com/office/officeart/2008/layout/VerticalCurvedList"/>
    <dgm:cxn modelId="{24726850-9B7C-41C6-8BCB-95963A30E255}" type="presParOf" srcId="{9175703C-A4C4-41C2-8D42-747FE4136FDA}" destId="{15E21CE8-CF09-4A10-A657-42928A8BD273}" srcOrd="2" destOrd="0" presId="urn:microsoft.com/office/officeart/2008/layout/VerticalCurvedList"/>
    <dgm:cxn modelId="{DD7EE486-04AD-4405-8252-9D1585E0B563}" type="presParOf" srcId="{9175703C-A4C4-41C2-8D42-747FE4136FDA}" destId="{9681039A-BB02-4E61-824E-20DF1735E07C}" srcOrd="3" destOrd="0" presId="urn:microsoft.com/office/officeart/2008/layout/VerticalCurvedList"/>
    <dgm:cxn modelId="{0704093F-0301-4FA6-98A8-7CE2FBB8B86C}" type="presParOf" srcId="{F0537965-4EAC-41FE-885C-BDAB5249367F}" destId="{AF93DDBC-60BE-4EAF-ABC1-200B234E9DB9}" srcOrd="1" destOrd="0" presId="urn:microsoft.com/office/officeart/2008/layout/VerticalCurvedList"/>
    <dgm:cxn modelId="{16DDC5F2-6341-49BD-85D7-4EEB1AF8A4ED}" type="presParOf" srcId="{F0537965-4EAC-41FE-885C-BDAB5249367F}" destId="{0BA10861-B9EC-4660-819F-506766F8AD8C}" srcOrd="2" destOrd="0" presId="urn:microsoft.com/office/officeart/2008/layout/VerticalCurvedList"/>
    <dgm:cxn modelId="{EE132EDB-D155-4867-AAE2-46BEB4CC53AE}" type="presParOf" srcId="{0BA10861-B9EC-4660-819F-506766F8AD8C}" destId="{EB4FD686-AC38-4545-A55C-BD90A1B4BD32}" srcOrd="0" destOrd="0" presId="urn:microsoft.com/office/officeart/2008/layout/VerticalCurvedList"/>
    <dgm:cxn modelId="{0B60DF55-FF28-4345-8277-ACADC64BD4F7}" type="presParOf" srcId="{F0537965-4EAC-41FE-885C-BDAB5249367F}" destId="{7FD72597-3D23-4302-9700-9ED26C7DB125}" srcOrd="3" destOrd="0" presId="urn:microsoft.com/office/officeart/2008/layout/VerticalCurvedList"/>
    <dgm:cxn modelId="{708E86CA-0A3C-4512-9F2B-4620DD95E3DE}" type="presParOf" srcId="{F0537965-4EAC-41FE-885C-BDAB5249367F}" destId="{3F20511C-07F8-4C36-8207-2DAC0BEF4FDA}" srcOrd="4" destOrd="0" presId="urn:microsoft.com/office/officeart/2008/layout/VerticalCurvedList"/>
    <dgm:cxn modelId="{59849904-03A3-4DAD-9996-7369158230B8}" type="presParOf" srcId="{3F20511C-07F8-4C36-8207-2DAC0BEF4FDA}" destId="{DAE9F0AD-35D6-4A6F-9887-29C8DD4CC669}" srcOrd="0" destOrd="0" presId="urn:microsoft.com/office/officeart/2008/layout/VerticalCurvedList"/>
    <dgm:cxn modelId="{69CB2CAD-3A91-44CA-BC51-8A6E13CF232E}" type="presParOf" srcId="{F0537965-4EAC-41FE-885C-BDAB5249367F}" destId="{8E584776-F22C-444B-AD19-163A20CAB6FF}" srcOrd="5" destOrd="0" presId="urn:microsoft.com/office/officeart/2008/layout/VerticalCurvedList"/>
    <dgm:cxn modelId="{4FE8DB66-90E8-4C8E-9EA1-5EB329FA2286}" type="presParOf" srcId="{F0537965-4EAC-41FE-885C-BDAB5249367F}" destId="{557B778F-FD97-4EA1-9D77-D03A2CDD83D6}" srcOrd="6" destOrd="0" presId="urn:microsoft.com/office/officeart/2008/layout/VerticalCurvedList"/>
    <dgm:cxn modelId="{0B60D042-4C3E-4AC0-8DD4-AC93FEF1FF82}" type="presParOf" srcId="{557B778F-FD97-4EA1-9D77-D03A2CDD83D6}" destId="{8526CED5-2757-4728-B23A-BB28D6BFCD9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F41BDE00-16EF-4A08-8A77-0A803B5F01D0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</dgm:pt>
    <dgm:pt modelId="{1D5AC44A-7A6B-438B-B016-1E29744A2453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Capacidad productiva y capacidades de la cadena de suministro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82B96A-63FB-4028-9268-FC151570AD76}" type="parTrans" cxnId="{4D980438-FA14-4B54-A8BF-DA752F91FAD6}">
      <dgm:prSet/>
      <dgm:spPr/>
      <dgm:t>
        <a:bodyPr/>
        <a:lstStyle/>
        <a:p>
          <a:endParaRPr lang="es-MX"/>
        </a:p>
      </dgm:t>
    </dgm:pt>
    <dgm:pt modelId="{7CB6301F-54E4-48BC-8C26-F9A216DFB0C9}" type="sibTrans" cxnId="{4D980438-FA14-4B54-A8BF-DA752F91FAD6}">
      <dgm:prSet/>
      <dgm:spPr/>
      <dgm:t>
        <a:bodyPr/>
        <a:lstStyle/>
        <a:p>
          <a:endParaRPr lang="es-MX"/>
        </a:p>
      </dgm:t>
    </dgm:pt>
    <dgm:pt modelId="{90170A49-4FF7-4711-9F51-429FCABC74EF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Capacidad de Servicio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5A7E6E-0D4E-4F70-A791-3DB57B55612B}" type="parTrans" cxnId="{9BB29BEF-7256-4DC1-A23D-FE4073DD5F71}">
      <dgm:prSet/>
      <dgm:spPr/>
      <dgm:t>
        <a:bodyPr/>
        <a:lstStyle/>
        <a:p>
          <a:endParaRPr lang="es-MX"/>
        </a:p>
      </dgm:t>
    </dgm:pt>
    <dgm:pt modelId="{8F282D16-D78B-40EE-AE01-EA4A2568D357}" type="sibTrans" cxnId="{9BB29BEF-7256-4DC1-A23D-FE4073DD5F71}">
      <dgm:prSet/>
      <dgm:spPr/>
      <dgm:t>
        <a:bodyPr/>
        <a:lstStyle/>
        <a:p>
          <a:endParaRPr lang="es-MX"/>
        </a:p>
      </dgm:t>
    </dgm:pt>
    <dgm:pt modelId="{0D77F694-D175-40CB-90D6-B532D5608C57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Capacidad Tecnológica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F815E3-637A-4DFB-892C-A21C0B7F7193}" type="parTrans" cxnId="{58E3A1F6-A86B-456D-9D25-CD82D98744D2}">
      <dgm:prSet/>
      <dgm:spPr/>
      <dgm:t>
        <a:bodyPr/>
        <a:lstStyle/>
        <a:p>
          <a:endParaRPr lang="es-MX"/>
        </a:p>
      </dgm:t>
    </dgm:pt>
    <dgm:pt modelId="{2F1945AD-260F-409A-BB00-45D7D47F4E02}" type="sibTrans" cxnId="{58E3A1F6-A86B-456D-9D25-CD82D98744D2}">
      <dgm:prSet/>
      <dgm:spPr/>
      <dgm:t>
        <a:bodyPr/>
        <a:lstStyle/>
        <a:p>
          <a:endParaRPr lang="es-MX"/>
        </a:p>
      </dgm:t>
    </dgm:pt>
    <dgm:pt modelId="{6993D412-F8CE-4D46-81A9-607615A80C11}" type="pres">
      <dgm:prSet presAssocID="{F41BDE00-16EF-4A08-8A77-0A803B5F01D0}" presName="Name0" presStyleCnt="0">
        <dgm:presLayoutVars>
          <dgm:chMax val="7"/>
          <dgm:chPref val="7"/>
          <dgm:dir/>
        </dgm:presLayoutVars>
      </dgm:prSet>
      <dgm:spPr/>
    </dgm:pt>
    <dgm:pt modelId="{9093657E-8223-4659-8767-E430A3EC5626}" type="pres">
      <dgm:prSet presAssocID="{F41BDE00-16EF-4A08-8A77-0A803B5F01D0}" presName="Name1" presStyleCnt="0"/>
      <dgm:spPr/>
    </dgm:pt>
    <dgm:pt modelId="{C736864A-84B3-4C7A-96B7-195E88508172}" type="pres">
      <dgm:prSet presAssocID="{F41BDE00-16EF-4A08-8A77-0A803B5F01D0}" presName="cycle" presStyleCnt="0"/>
      <dgm:spPr/>
    </dgm:pt>
    <dgm:pt modelId="{76E16C6C-26FA-4C42-997F-118FAAFB51CA}" type="pres">
      <dgm:prSet presAssocID="{F41BDE00-16EF-4A08-8A77-0A803B5F01D0}" presName="srcNode" presStyleLbl="node1" presStyleIdx="0" presStyleCnt="3"/>
      <dgm:spPr/>
    </dgm:pt>
    <dgm:pt modelId="{8A773F4B-9E32-4683-9CCD-20FC73AC5910}" type="pres">
      <dgm:prSet presAssocID="{F41BDE00-16EF-4A08-8A77-0A803B5F01D0}" presName="conn" presStyleLbl="parChTrans1D2" presStyleIdx="0" presStyleCnt="1"/>
      <dgm:spPr/>
      <dgm:t>
        <a:bodyPr/>
        <a:lstStyle/>
        <a:p>
          <a:endParaRPr lang="es-MX"/>
        </a:p>
      </dgm:t>
    </dgm:pt>
    <dgm:pt modelId="{C942DA32-CB2A-44B1-A2AF-E39026B0C38A}" type="pres">
      <dgm:prSet presAssocID="{F41BDE00-16EF-4A08-8A77-0A803B5F01D0}" presName="extraNode" presStyleLbl="node1" presStyleIdx="0" presStyleCnt="3"/>
      <dgm:spPr/>
    </dgm:pt>
    <dgm:pt modelId="{3F79B4EE-F30C-4C4E-AC35-CC950C01F6CA}" type="pres">
      <dgm:prSet presAssocID="{F41BDE00-16EF-4A08-8A77-0A803B5F01D0}" presName="dstNode" presStyleLbl="node1" presStyleIdx="0" presStyleCnt="3"/>
      <dgm:spPr/>
    </dgm:pt>
    <dgm:pt modelId="{4869E66A-3943-4A71-B08D-9A195B241D6C}" type="pres">
      <dgm:prSet presAssocID="{1D5AC44A-7A6B-438B-B016-1E29744A245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36B83E-4328-4D57-9925-FB4C106EE9A5}" type="pres">
      <dgm:prSet presAssocID="{1D5AC44A-7A6B-438B-B016-1E29744A2453}" presName="accent_1" presStyleCnt="0"/>
      <dgm:spPr/>
    </dgm:pt>
    <dgm:pt modelId="{67A28375-1DCF-464D-8796-C42972FB4F7B}" type="pres">
      <dgm:prSet presAssocID="{1D5AC44A-7A6B-438B-B016-1E29744A2453}" presName="accentRepeatNode" presStyleLbl="solidFgAcc1" presStyleIdx="0" presStyleCnt="3"/>
      <dgm:spPr/>
    </dgm:pt>
    <dgm:pt modelId="{BD72B799-FDD4-41DA-9C24-4721451A1E3B}" type="pres">
      <dgm:prSet presAssocID="{90170A49-4FF7-4711-9F51-429FCABC74E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C099C8-0108-4ABF-88E4-2674B19F83AB}" type="pres">
      <dgm:prSet presAssocID="{90170A49-4FF7-4711-9F51-429FCABC74EF}" presName="accent_2" presStyleCnt="0"/>
      <dgm:spPr/>
    </dgm:pt>
    <dgm:pt modelId="{C97BE5D5-396D-4CCE-9B09-897B86D3BDAD}" type="pres">
      <dgm:prSet presAssocID="{90170A49-4FF7-4711-9F51-429FCABC74EF}" presName="accentRepeatNode" presStyleLbl="solidFgAcc1" presStyleIdx="1" presStyleCnt="3"/>
      <dgm:spPr/>
    </dgm:pt>
    <dgm:pt modelId="{AA14868C-9518-4D45-BE6A-B6D55636A0C4}" type="pres">
      <dgm:prSet presAssocID="{0D77F694-D175-40CB-90D6-B532D5608C5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4E10B9-5AEF-41EF-924C-A2869755C5A8}" type="pres">
      <dgm:prSet presAssocID="{0D77F694-D175-40CB-90D6-B532D5608C57}" presName="accent_3" presStyleCnt="0"/>
      <dgm:spPr/>
    </dgm:pt>
    <dgm:pt modelId="{A7493267-D32D-419E-93BA-CFD8F56FBBA7}" type="pres">
      <dgm:prSet presAssocID="{0D77F694-D175-40CB-90D6-B532D5608C57}" presName="accentRepeatNode" presStyleLbl="solidFgAcc1" presStyleIdx="2" presStyleCnt="3"/>
      <dgm:spPr/>
    </dgm:pt>
  </dgm:ptLst>
  <dgm:cxnLst>
    <dgm:cxn modelId="{1B932E16-3CFB-4ABC-ADA7-BB193EAAA738}" type="presOf" srcId="{90170A49-4FF7-4711-9F51-429FCABC74EF}" destId="{BD72B799-FDD4-41DA-9C24-4721451A1E3B}" srcOrd="0" destOrd="0" presId="urn:microsoft.com/office/officeart/2008/layout/VerticalCurvedList"/>
    <dgm:cxn modelId="{9BB29BEF-7256-4DC1-A23D-FE4073DD5F71}" srcId="{F41BDE00-16EF-4A08-8A77-0A803B5F01D0}" destId="{90170A49-4FF7-4711-9F51-429FCABC74EF}" srcOrd="1" destOrd="0" parTransId="{065A7E6E-0D4E-4F70-A791-3DB57B55612B}" sibTransId="{8F282D16-D78B-40EE-AE01-EA4A2568D357}"/>
    <dgm:cxn modelId="{5219323E-8B76-4B14-8E25-733F79EAED26}" type="presOf" srcId="{7CB6301F-54E4-48BC-8C26-F9A216DFB0C9}" destId="{8A773F4B-9E32-4683-9CCD-20FC73AC5910}" srcOrd="0" destOrd="0" presId="urn:microsoft.com/office/officeart/2008/layout/VerticalCurvedList"/>
    <dgm:cxn modelId="{1AD056D0-FCDE-4819-B74F-CF22DE6300A9}" type="presOf" srcId="{F41BDE00-16EF-4A08-8A77-0A803B5F01D0}" destId="{6993D412-F8CE-4D46-81A9-607615A80C11}" srcOrd="0" destOrd="0" presId="urn:microsoft.com/office/officeart/2008/layout/VerticalCurvedList"/>
    <dgm:cxn modelId="{C98DAD80-351B-4B6B-A9F4-DF2F4C38A154}" type="presOf" srcId="{0D77F694-D175-40CB-90D6-B532D5608C57}" destId="{AA14868C-9518-4D45-BE6A-B6D55636A0C4}" srcOrd="0" destOrd="0" presId="urn:microsoft.com/office/officeart/2008/layout/VerticalCurvedList"/>
    <dgm:cxn modelId="{2112B8A6-2A0E-4F0C-85E2-8685D6F8B4EA}" type="presOf" srcId="{1D5AC44A-7A6B-438B-B016-1E29744A2453}" destId="{4869E66A-3943-4A71-B08D-9A195B241D6C}" srcOrd="0" destOrd="0" presId="urn:microsoft.com/office/officeart/2008/layout/VerticalCurvedList"/>
    <dgm:cxn modelId="{4D980438-FA14-4B54-A8BF-DA752F91FAD6}" srcId="{F41BDE00-16EF-4A08-8A77-0A803B5F01D0}" destId="{1D5AC44A-7A6B-438B-B016-1E29744A2453}" srcOrd="0" destOrd="0" parTransId="{E582B96A-63FB-4028-9268-FC151570AD76}" sibTransId="{7CB6301F-54E4-48BC-8C26-F9A216DFB0C9}"/>
    <dgm:cxn modelId="{58E3A1F6-A86B-456D-9D25-CD82D98744D2}" srcId="{F41BDE00-16EF-4A08-8A77-0A803B5F01D0}" destId="{0D77F694-D175-40CB-90D6-B532D5608C57}" srcOrd="2" destOrd="0" parTransId="{26F815E3-637A-4DFB-892C-A21C0B7F7193}" sibTransId="{2F1945AD-260F-409A-BB00-45D7D47F4E02}"/>
    <dgm:cxn modelId="{05AF0993-97F9-485A-926E-3F6A2C493F6B}" type="presParOf" srcId="{6993D412-F8CE-4D46-81A9-607615A80C11}" destId="{9093657E-8223-4659-8767-E430A3EC5626}" srcOrd="0" destOrd="0" presId="urn:microsoft.com/office/officeart/2008/layout/VerticalCurvedList"/>
    <dgm:cxn modelId="{98839788-A8E6-45F0-A5DA-AAB53D8E83AC}" type="presParOf" srcId="{9093657E-8223-4659-8767-E430A3EC5626}" destId="{C736864A-84B3-4C7A-96B7-195E88508172}" srcOrd="0" destOrd="0" presId="urn:microsoft.com/office/officeart/2008/layout/VerticalCurvedList"/>
    <dgm:cxn modelId="{8ADB0E7A-CC66-4B15-B87F-032EB6235CEA}" type="presParOf" srcId="{C736864A-84B3-4C7A-96B7-195E88508172}" destId="{76E16C6C-26FA-4C42-997F-118FAAFB51CA}" srcOrd="0" destOrd="0" presId="urn:microsoft.com/office/officeart/2008/layout/VerticalCurvedList"/>
    <dgm:cxn modelId="{B8102098-5B78-444A-A181-B78FB74B54F8}" type="presParOf" srcId="{C736864A-84B3-4C7A-96B7-195E88508172}" destId="{8A773F4B-9E32-4683-9CCD-20FC73AC5910}" srcOrd="1" destOrd="0" presId="urn:microsoft.com/office/officeart/2008/layout/VerticalCurvedList"/>
    <dgm:cxn modelId="{67A5A2C1-286E-497C-92F7-5F77649418CF}" type="presParOf" srcId="{C736864A-84B3-4C7A-96B7-195E88508172}" destId="{C942DA32-CB2A-44B1-A2AF-E39026B0C38A}" srcOrd="2" destOrd="0" presId="urn:microsoft.com/office/officeart/2008/layout/VerticalCurvedList"/>
    <dgm:cxn modelId="{38506B52-9051-4B10-BDB4-B92404DCC55A}" type="presParOf" srcId="{C736864A-84B3-4C7A-96B7-195E88508172}" destId="{3F79B4EE-F30C-4C4E-AC35-CC950C01F6CA}" srcOrd="3" destOrd="0" presId="urn:microsoft.com/office/officeart/2008/layout/VerticalCurvedList"/>
    <dgm:cxn modelId="{5A501E57-5EE5-4107-BC58-1A80D18F39CE}" type="presParOf" srcId="{9093657E-8223-4659-8767-E430A3EC5626}" destId="{4869E66A-3943-4A71-B08D-9A195B241D6C}" srcOrd="1" destOrd="0" presId="urn:microsoft.com/office/officeart/2008/layout/VerticalCurvedList"/>
    <dgm:cxn modelId="{396A49E6-B284-4AFE-89B3-39BD36EC8486}" type="presParOf" srcId="{9093657E-8223-4659-8767-E430A3EC5626}" destId="{2036B83E-4328-4D57-9925-FB4C106EE9A5}" srcOrd="2" destOrd="0" presId="urn:microsoft.com/office/officeart/2008/layout/VerticalCurvedList"/>
    <dgm:cxn modelId="{12BC2D22-FB84-45CD-A434-0A8CDFFA062D}" type="presParOf" srcId="{2036B83E-4328-4D57-9925-FB4C106EE9A5}" destId="{67A28375-1DCF-464D-8796-C42972FB4F7B}" srcOrd="0" destOrd="0" presId="urn:microsoft.com/office/officeart/2008/layout/VerticalCurvedList"/>
    <dgm:cxn modelId="{BFF4363B-6457-4058-9D53-2C66B49F4E80}" type="presParOf" srcId="{9093657E-8223-4659-8767-E430A3EC5626}" destId="{BD72B799-FDD4-41DA-9C24-4721451A1E3B}" srcOrd="3" destOrd="0" presId="urn:microsoft.com/office/officeart/2008/layout/VerticalCurvedList"/>
    <dgm:cxn modelId="{3B1EAE1B-F01C-46E6-AE65-2AB9248ABD53}" type="presParOf" srcId="{9093657E-8223-4659-8767-E430A3EC5626}" destId="{B4C099C8-0108-4ABF-88E4-2674B19F83AB}" srcOrd="4" destOrd="0" presId="urn:microsoft.com/office/officeart/2008/layout/VerticalCurvedList"/>
    <dgm:cxn modelId="{D0C740DF-1CFC-4A4C-84BD-A4F6C4406B60}" type="presParOf" srcId="{B4C099C8-0108-4ABF-88E4-2674B19F83AB}" destId="{C97BE5D5-396D-4CCE-9B09-897B86D3BDAD}" srcOrd="0" destOrd="0" presId="urn:microsoft.com/office/officeart/2008/layout/VerticalCurvedList"/>
    <dgm:cxn modelId="{B228B3A2-CF7D-44C9-9ACE-FFBE7A76A43B}" type="presParOf" srcId="{9093657E-8223-4659-8767-E430A3EC5626}" destId="{AA14868C-9518-4D45-BE6A-B6D55636A0C4}" srcOrd="5" destOrd="0" presId="urn:microsoft.com/office/officeart/2008/layout/VerticalCurvedList"/>
    <dgm:cxn modelId="{F44D1147-6557-4E58-AA00-614D76AF89B9}" type="presParOf" srcId="{9093657E-8223-4659-8767-E430A3EC5626}" destId="{0A4E10B9-5AEF-41EF-924C-A2869755C5A8}" srcOrd="6" destOrd="0" presId="urn:microsoft.com/office/officeart/2008/layout/VerticalCurvedList"/>
    <dgm:cxn modelId="{224EB69E-3383-4BE1-BA85-F27703BE2606}" type="presParOf" srcId="{0A4E10B9-5AEF-41EF-924C-A2869755C5A8}" destId="{A7493267-D32D-419E-93BA-CFD8F56FBB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63E266-12BB-49F5-B265-4CC18A7648F8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BAA3DD2-B4F7-49DD-8DAB-B1FC9B0DD838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La nueva economía gira en torno de las empresas de información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35D0F5-19FC-4165-8D21-25B50DA6A677}" type="parTrans" cxnId="{DE1A04F2-D4FC-4616-A798-BE8C9FDA9DB9}">
      <dgm:prSet/>
      <dgm:spPr/>
      <dgm:t>
        <a:bodyPr/>
        <a:lstStyle/>
        <a:p>
          <a:endParaRPr lang="es-MX"/>
        </a:p>
      </dgm:t>
    </dgm:pt>
    <dgm:pt modelId="{79035C93-A8AB-45E6-9FD9-706DDDE44727}" type="sibTrans" cxnId="{DE1A04F2-D4FC-4616-A798-BE8C9FDA9DB9}">
      <dgm:prSet/>
      <dgm:spPr/>
      <dgm:t>
        <a:bodyPr/>
        <a:lstStyle/>
        <a:p>
          <a:endParaRPr lang="es-MX"/>
        </a:p>
      </dgm:t>
    </dgm:pt>
    <dgm:pt modelId="{FC0BD8A1-60FD-4D78-98D9-3BA65FCC36BD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Ventaja de que es fácil de diferenciar, adecuar, personalizar y enviar a velocidades increíbles por medio de internet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4B87F0-9949-4B8F-8A75-D942873ED11B}" type="parTrans" cxnId="{6BF7CB72-B39C-412D-92AA-75383FF3A6F7}">
      <dgm:prSet/>
      <dgm:spPr/>
      <dgm:t>
        <a:bodyPr/>
        <a:lstStyle/>
        <a:p>
          <a:endParaRPr lang="es-MX"/>
        </a:p>
      </dgm:t>
    </dgm:pt>
    <dgm:pt modelId="{91B7FEE9-48BC-4F94-A219-932F196F13A8}" type="sibTrans" cxnId="{6BF7CB72-B39C-412D-92AA-75383FF3A6F7}">
      <dgm:prSet/>
      <dgm:spPr/>
      <dgm:t>
        <a:bodyPr/>
        <a:lstStyle/>
        <a:p>
          <a:endParaRPr lang="es-MX"/>
        </a:p>
      </dgm:t>
    </dgm:pt>
    <dgm:pt modelId="{03D11DC4-DDDA-413A-B8AF-AF724646F5C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Se refiere a dejar que clientes individuales diseñen la oferta de marketing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9C8777-81B1-41CB-AF40-20A9CC543FF0}" type="parTrans" cxnId="{B63DE907-434C-47BB-A250-9B329A3209C0}">
      <dgm:prSet/>
      <dgm:spPr/>
      <dgm:t>
        <a:bodyPr/>
        <a:lstStyle/>
        <a:p>
          <a:endParaRPr lang="es-MX"/>
        </a:p>
      </dgm:t>
    </dgm:pt>
    <dgm:pt modelId="{B4AFBA92-9376-47EF-B481-A03FC2EB5A49}" type="sibTrans" cxnId="{B63DE907-434C-47BB-A250-9B329A3209C0}">
      <dgm:prSet/>
      <dgm:spPr/>
      <dgm:t>
        <a:bodyPr/>
        <a:lstStyle/>
        <a:p>
          <a:endParaRPr lang="es-MX"/>
        </a:p>
      </dgm:t>
    </dgm:pt>
    <dgm:pt modelId="{7B8FD38F-634C-4FB3-87F9-9F01E29E1D02}" type="pres">
      <dgm:prSet presAssocID="{4463E266-12BB-49F5-B265-4CC18A7648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AD9902-6EE2-4301-9905-DDB2E62B6D39}" type="pres">
      <dgm:prSet presAssocID="{BBAA3DD2-B4F7-49DD-8DAB-B1FC9B0DD838}" presName="node" presStyleLbl="node1" presStyleIdx="0" presStyleCnt="3" custLinFactNeighborX="4392" custLinFactNeighborY="-387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D21952-FFAD-44B1-87FE-11305B116678}" type="pres">
      <dgm:prSet presAssocID="{79035C93-A8AB-45E6-9FD9-706DDDE44727}" presName="sibTrans" presStyleLbl="sibTrans2D1" presStyleIdx="0" presStyleCnt="2" custAng="20655117"/>
      <dgm:spPr/>
      <dgm:t>
        <a:bodyPr/>
        <a:lstStyle/>
        <a:p>
          <a:endParaRPr lang="es-MX"/>
        </a:p>
      </dgm:t>
    </dgm:pt>
    <dgm:pt modelId="{D45B6CB3-7B28-41C1-8F2C-B61BFBF06601}" type="pres">
      <dgm:prSet presAssocID="{79035C93-A8AB-45E6-9FD9-706DDDE4472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2CA822CD-5230-44E0-99CC-9B704613533F}" type="pres">
      <dgm:prSet presAssocID="{FC0BD8A1-60FD-4D78-98D9-3BA65FCC36BD}" presName="node" presStyleLbl="node1" presStyleIdx="1" presStyleCnt="3" custLinFactNeighborX="-1566" custLinFactNeighborY="26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789FE3-9F73-4EFB-B75A-4ABB73A95CA2}" type="pres">
      <dgm:prSet presAssocID="{91B7FEE9-48BC-4F94-A219-932F196F13A8}" presName="sibTrans" presStyleLbl="sibTrans2D1" presStyleIdx="1" presStyleCnt="2" custAng="20765473"/>
      <dgm:spPr/>
      <dgm:t>
        <a:bodyPr/>
        <a:lstStyle/>
        <a:p>
          <a:endParaRPr lang="es-MX"/>
        </a:p>
      </dgm:t>
    </dgm:pt>
    <dgm:pt modelId="{6B26C868-D989-44E4-B049-D0938598C9BC}" type="pres">
      <dgm:prSet presAssocID="{91B7FEE9-48BC-4F94-A219-932F196F13A8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A7931C7E-E585-4783-8FD6-1828AA55EE1D}" type="pres">
      <dgm:prSet presAssocID="{03D11DC4-DDDA-413A-B8AF-AF724646F5C6}" presName="node" presStyleLbl="node1" presStyleIdx="2" presStyleCnt="3" custLinFactY="2466" custLinFactNeighborX="837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208255-7BAD-459A-9B6B-900FD6A0D499}" type="presOf" srcId="{4463E266-12BB-49F5-B265-4CC18A7648F8}" destId="{7B8FD38F-634C-4FB3-87F9-9F01E29E1D02}" srcOrd="0" destOrd="0" presId="urn:microsoft.com/office/officeart/2005/8/layout/process1"/>
    <dgm:cxn modelId="{21687CE7-B1F9-44C7-A446-5189BAE5D639}" type="presOf" srcId="{FC0BD8A1-60FD-4D78-98D9-3BA65FCC36BD}" destId="{2CA822CD-5230-44E0-99CC-9B704613533F}" srcOrd="0" destOrd="0" presId="urn:microsoft.com/office/officeart/2005/8/layout/process1"/>
    <dgm:cxn modelId="{0123DD3A-0C48-49BE-8623-547F8896AFFA}" type="presOf" srcId="{BBAA3DD2-B4F7-49DD-8DAB-B1FC9B0DD838}" destId="{26AD9902-6EE2-4301-9905-DDB2E62B6D39}" srcOrd="0" destOrd="0" presId="urn:microsoft.com/office/officeart/2005/8/layout/process1"/>
    <dgm:cxn modelId="{B63DE907-434C-47BB-A250-9B329A3209C0}" srcId="{4463E266-12BB-49F5-B265-4CC18A7648F8}" destId="{03D11DC4-DDDA-413A-B8AF-AF724646F5C6}" srcOrd="2" destOrd="0" parTransId="{7C9C8777-81B1-41CB-AF40-20A9CC543FF0}" sibTransId="{B4AFBA92-9376-47EF-B481-A03FC2EB5A49}"/>
    <dgm:cxn modelId="{5EBF1F39-D6A0-45C4-A1C0-B00FE2584962}" type="presOf" srcId="{79035C93-A8AB-45E6-9FD9-706DDDE44727}" destId="{D45B6CB3-7B28-41C1-8F2C-B61BFBF06601}" srcOrd="1" destOrd="0" presId="urn:microsoft.com/office/officeart/2005/8/layout/process1"/>
    <dgm:cxn modelId="{017152F4-5A77-4965-A95F-CAB078F54D9E}" type="presOf" srcId="{91B7FEE9-48BC-4F94-A219-932F196F13A8}" destId="{B8789FE3-9F73-4EFB-B75A-4ABB73A95CA2}" srcOrd="0" destOrd="0" presId="urn:microsoft.com/office/officeart/2005/8/layout/process1"/>
    <dgm:cxn modelId="{6BF7CB72-B39C-412D-92AA-75383FF3A6F7}" srcId="{4463E266-12BB-49F5-B265-4CC18A7648F8}" destId="{FC0BD8A1-60FD-4D78-98D9-3BA65FCC36BD}" srcOrd="1" destOrd="0" parTransId="{234B87F0-9949-4B8F-8A75-D942873ED11B}" sibTransId="{91B7FEE9-48BC-4F94-A219-932F196F13A8}"/>
    <dgm:cxn modelId="{AD848CA2-A935-4F28-A9D9-B2279D6B337A}" type="presOf" srcId="{91B7FEE9-48BC-4F94-A219-932F196F13A8}" destId="{6B26C868-D989-44E4-B049-D0938598C9BC}" srcOrd="1" destOrd="0" presId="urn:microsoft.com/office/officeart/2005/8/layout/process1"/>
    <dgm:cxn modelId="{469065D0-5AFD-4141-95F5-95B5173E1233}" type="presOf" srcId="{79035C93-A8AB-45E6-9FD9-706DDDE44727}" destId="{AAD21952-FFAD-44B1-87FE-11305B116678}" srcOrd="0" destOrd="0" presId="urn:microsoft.com/office/officeart/2005/8/layout/process1"/>
    <dgm:cxn modelId="{DE1A04F2-D4FC-4616-A798-BE8C9FDA9DB9}" srcId="{4463E266-12BB-49F5-B265-4CC18A7648F8}" destId="{BBAA3DD2-B4F7-49DD-8DAB-B1FC9B0DD838}" srcOrd="0" destOrd="0" parTransId="{A035D0F5-19FC-4165-8D21-25B50DA6A677}" sibTransId="{79035C93-A8AB-45E6-9FD9-706DDDE44727}"/>
    <dgm:cxn modelId="{E5FC855A-E428-41F9-9E25-018203F5DA34}" type="presOf" srcId="{03D11DC4-DDDA-413A-B8AF-AF724646F5C6}" destId="{A7931C7E-E585-4783-8FD6-1828AA55EE1D}" srcOrd="0" destOrd="0" presId="urn:microsoft.com/office/officeart/2005/8/layout/process1"/>
    <dgm:cxn modelId="{5E65F4D1-96DA-4591-B867-695D8C8F39DF}" type="presParOf" srcId="{7B8FD38F-634C-4FB3-87F9-9F01E29E1D02}" destId="{26AD9902-6EE2-4301-9905-DDB2E62B6D39}" srcOrd="0" destOrd="0" presId="urn:microsoft.com/office/officeart/2005/8/layout/process1"/>
    <dgm:cxn modelId="{5F9F7FF7-EC97-4A70-B8F6-8D43EEC48269}" type="presParOf" srcId="{7B8FD38F-634C-4FB3-87F9-9F01E29E1D02}" destId="{AAD21952-FFAD-44B1-87FE-11305B116678}" srcOrd="1" destOrd="0" presId="urn:microsoft.com/office/officeart/2005/8/layout/process1"/>
    <dgm:cxn modelId="{DB26A488-FEF8-4516-A895-69C11C6BFFE1}" type="presParOf" srcId="{AAD21952-FFAD-44B1-87FE-11305B116678}" destId="{D45B6CB3-7B28-41C1-8F2C-B61BFBF06601}" srcOrd="0" destOrd="0" presId="urn:microsoft.com/office/officeart/2005/8/layout/process1"/>
    <dgm:cxn modelId="{68F4F75B-201A-45B7-87A1-37E316D52D49}" type="presParOf" srcId="{7B8FD38F-634C-4FB3-87F9-9F01E29E1D02}" destId="{2CA822CD-5230-44E0-99CC-9B704613533F}" srcOrd="2" destOrd="0" presId="urn:microsoft.com/office/officeart/2005/8/layout/process1"/>
    <dgm:cxn modelId="{AE45B457-D817-4F1A-BC61-107782EB6FA7}" type="presParOf" srcId="{7B8FD38F-634C-4FB3-87F9-9F01E29E1D02}" destId="{B8789FE3-9F73-4EFB-B75A-4ABB73A95CA2}" srcOrd="3" destOrd="0" presId="urn:microsoft.com/office/officeart/2005/8/layout/process1"/>
    <dgm:cxn modelId="{BA845AF5-67CC-44A0-AC5A-988AC2E00950}" type="presParOf" srcId="{B8789FE3-9F73-4EFB-B75A-4ABB73A95CA2}" destId="{6B26C868-D989-44E4-B049-D0938598C9BC}" srcOrd="0" destOrd="0" presId="urn:microsoft.com/office/officeart/2005/8/layout/process1"/>
    <dgm:cxn modelId="{ADA23A39-A72B-4952-89F6-740D3559D469}" type="presParOf" srcId="{7B8FD38F-634C-4FB3-87F9-9F01E29E1D02}" destId="{A7931C7E-E585-4783-8FD6-1828AA55EE1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E9C151-6813-46AE-9386-2FA63A8C1D5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2E6D53A-BB70-4298-8A20-722AC1860511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0"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conjunto de acciones determinadas para alcanzar un objetivo especifico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37A70-9257-4FBF-B8CB-16BEB6BBDE89}" type="parTrans" cxnId="{A0CD7AA6-2C2F-45C9-BB8E-9FB0D99F4AC1}">
      <dgm:prSet/>
      <dgm:spPr/>
      <dgm:t>
        <a:bodyPr/>
        <a:lstStyle/>
        <a:p>
          <a:endParaRPr lang="es-MX"/>
        </a:p>
      </dgm:t>
    </dgm:pt>
    <dgm:pt modelId="{23689FDF-A6FE-41DE-BF07-399B0C25AF4E}" type="sibTrans" cxnId="{A0CD7AA6-2C2F-45C9-BB8E-9FB0D99F4AC1}">
      <dgm:prSet/>
      <dgm:spPr/>
      <dgm:t>
        <a:bodyPr/>
        <a:lstStyle/>
        <a:p>
          <a:endParaRPr lang="es-MX"/>
        </a:p>
      </dgm:t>
    </dgm:pt>
    <dgm:pt modelId="{8856AD37-5E44-44C7-8C8F-F48F89D9AA77}" type="pres">
      <dgm:prSet presAssocID="{AAE9C151-6813-46AE-9386-2FA63A8C1D5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CADDDE7-E08F-4FA1-AB9C-EA2C1010DB1A}" type="pres">
      <dgm:prSet presAssocID="{F2E6D53A-BB70-4298-8A20-722AC1860511}" presName="node" presStyleLbl="node1" presStyleIdx="0" presStyleCnt="1" custRadScaleRad="4693" custRadScaleInc="-7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DB5B74B-F554-4FDE-84A8-E65FD1020F9A}" type="presOf" srcId="{AAE9C151-6813-46AE-9386-2FA63A8C1D53}" destId="{8856AD37-5E44-44C7-8C8F-F48F89D9AA77}" srcOrd="0" destOrd="0" presId="urn:microsoft.com/office/officeart/2005/8/layout/cycle5"/>
    <dgm:cxn modelId="{479F139A-B3A6-4C6C-84F9-2F263CD06DF5}" type="presOf" srcId="{F2E6D53A-BB70-4298-8A20-722AC1860511}" destId="{3CADDDE7-E08F-4FA1-AB9C-EA2C1010DB1A}" srcOrd="0" destOrd="0" presId="urn:microsoft.com/office/officeart/2005/8/layout/cycle5"/>
    <dgm:cxn modelId="{A0CD7AA6-2C2F-45C9-BB8E-9FB0D99F4AC1}" srcId="{AAE9C151-6813-46AE-9386-2FA63A8C1D53}" destId="{F2E6D53A-BB70-4298-8A20-722AC1860511}" srcOrd="0" destOrd="0" parTransId="{9DE37A70-9257-4FBF-B8CB-16BEB6BBDE89}" sibTransId="{23689FDF-A6FE-41DE-BF07-399B0C25AF4E}"/>
    <dgm:cxn modelId="{6A3DCE23-5BC8-4E90-9E1A-372BA836C8B1}" type="presParOf" srcId="{8856AD37-5E44-44C7-8C8F-F48F89D9AA77}" destId="{3CADDDE7-E08F-4FA1-AB9C-EA2C1010DB1A}" srcOrd="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E0E269-C28B-4786-8B24-B0F6C92074FC}" type="doc">
      <dgm:prSet loTypeId="urn:microsoft.com/office/officeart/2008/layout/RadialCluster" loCatId="relationship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675D77F3-0FA2-48EC-A31F-D490EB5FB89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 sz="1900" dirty="0"/>
        </a:p>
      </dgm:t>
    </dgm:pt>
    <dgm:pt modelId="{6CF00F63-750A-464C-887D-EB4B862F92C6}" type="parTrans" cxnId="{9981AB1C-BD5F-46B7-B47E-37645FE01845}">
      <dgm:prSet/>
      <dgm:spPr/>
      <dgm:t>
        <a:bodyPr/>
        <a:lstStyle/>
        <a:p>
          <a:endParaRPr lang="es-ES"/>
        </a:p>
      </dgm:t>
    </dgm:pt>
    <dgm:pt modelId="{00F46573-8BD5-4149-9047-E8F93B2DC30D}" type="sibTrans" cxnId="{9981AB1C-BD5F-46B7-B47E-37645FE01845}">
      <dgm:prSet/>
      <dgm:spPr/>
      <dgm:t>
        <a:bodyPr/>
        <a:lstStyle/>
        <a:p>
          <a:endParaRPr lang="es-ES"/>
        </a:p>
      </dgm:t>
    </dgm:pt>
    <dgm:pt modelId="{346F3FD3-9CBB-46FF-AA33-BBA765699F7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Principios de diseño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4381A1EF-4040-47C8-8718-163CEFC9E92B}" type="parTrans" cxnId="{0E14D808-3E30-483B-9776-D80B0C144166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124530E-F363-494F-9E85-7F48CB4AFFB4}" type="sibTrans" cxnId="{0E14D808-3E30-483B-9776-D80B0C144166}">
      <dgm:prSet/>
      <dgm:spPr/>
      <dgm:t>
        <a:bodyPr/>
        <a:lstStyle/>
        <a:p>
          <a:endParaRPr lang="es-ES"/>
        </a:p>
      </dgm:t>
    </dgm:pt>
    <dgm:pt modelId="{508F35FB-F330-4604-97A0-956B8395A8E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Aumentar capacidad 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B1E66FA9-AF24-4BB8-B399-A38CB9137068}" type="parTrans" cxnId="{A423E35B-AE9E-4C41-886A-FE537CDF17C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51C704D-0C20-45A8-8A87-C8A60C23E084}" type="sibTrans" cxnId="{A423E35B-AE9E-4C41-886A-FE537CDF17C8}">
      <dgm:prSet/>
      <dgm:spPr/>
      <dgm:t>
        <a:bodyPr/>
        <a:lstStyle/>
        <a:p>
          <a:endParaRPr lang="es-ES"/>
        </a:p>
      </dgm:t>
    </dgm:pt>
    <dgm:pt modelId="{DC91CDDB-9B38-42A4-9F3E-3CB51A25D3F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Innovación</a:t>
          </a:r>
          <a:endParaRPr lang="es-ES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B882E6-6118-44C1-B0E5-FA5D23B8D0A8}" type="parTrans" cxnId="{2770200B-A70A-488B-AFBC-14F675A8C990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7E69618-4355-4AC0-80ED-9DBA60E9A7E4}" type="sibTrans" cxnId="{2770200B-A70A-488B-AFBC-14F675A8C990}">
      <dgm:prSet/>
      <dgm:spPr/>
      <dgm:t>
        <a:bodyPr/>
        <a:lstStyle/>
        <a:p>
          <a:endParaRPr lang="es-ES"/>
        </a:p>
      </dgm:t>
    </dgm:pt>
    <dgm:pt modelId="{4DBF81D2-73BC-4EB8-B17C-8C094F399D7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Competencia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D2EE93-087D-4C75-B6E2-3707B5ECA51D}" type="parTrans" cxnId="{560F8823-A805-4C0E-AF65-15F951E337E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47DF9B4-89CB-415D-9F21-049F856D25CD}" type="sibTrans" cxnId="{560F8823-A805-4C0E-AF65-15F951E337E4}">
      <dgm:prSet/>
      <dgm:spPr/>
      <dgm:t>
        <a:bodyPr/>
        <a:lstStyle/>
        <a:p>
          <a:endParaRPr lang="es-ES"/>
        </a:p>
      </dgm:t>
    </dgm:pt>
    <dgm:pt modelId="{1A8EB3F0-1899-475D-84B0-49520C0C1254}" type="pres">
      <dgm:prSet presAssocID="{95E0E269-C28B-4786-8B24-B0F6C92074F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C1F628D-E7F2-44CD-8847-4B8CC488366B}" type="pres">
      <dgm:prSet presAssocID="{675D77F3-0FA2-48EC-A31F-D490EB5FB896}" presName="singleCycl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FBA1E1B-D5B8-4DA5-9A06-749E967453C6}" type="pres">
      <dgm:prSet presAssocID="{675D77F3-0FA2-48EC-A31F-D490EB5FB896}" presName="singleCenter" presStyleLbl="node1" presStyleIdx="0" presStyleCnt="5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8AB2E1CE-5E86-4C04-905F-49EB45AAF825}" type="pres">
      <dgm:prSet presAssocID="{4381A1EF-4040-47C8-8718-163CEFC9E92B}" presName="Name56" presStyleLbl="parChTrans1D2" presStyleIdx="0" presStyleCnt="4"/>
      <dgm:spPr/>
      <dgm:t>
        <a:bodyPr/>
        <a:lstStyle/>
        <a:p>
          <a:endParaRPr lang="es-MX"/>
        </a:p>
      </dgm:t>
    </dgm:pt>
    <dgm:pt modelId="{04064AD0-D5DB-426C-9F3F-2563E667EE4A}" type="pres">
      <dgm:prSet presAssocID="{346F3FD3-9CBB-46FF-AA33-BBA765699F71}" presName="text0" presStyleLbl="node1" presStyleIdx="1" presStyleCnt="5" custScaleX="323528" custRadScaleRad="90432" custRadScaleInc="27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5D7E4D-BBBD-4485-9541-08B588F848D4}" type="pres">
      <dgm:prSet presAssocID="{B1E66FA9-AF24-4BB8-B399-A38CB9137068}" presName="Name56" presStyleLbl="parChTrans1D2" presStyleIdx="1" presStyleCnt="4"/>
      <dgm:spPr/>
      <dgm:t>
        <a:bodyPr/>
        <a:lstStyle/>
        <a:p>
          <a:endParaRPr lang="es-MX"/>
        </a:p>
      </dgm:t>
    </dgm:pt>
    <dgm:pt modelId="{5023467E-862C-48B0-A3AB-FF0E0D0A41FD}" type="pres">
      <dgm:prSet presAssocID="{508F35FB-F330-4604-97A0-956B8395A8EA}" presName="text0" presStyleLbl="node1" presStyleIdx="2" presStyleCnt="5" custScaleX="287506" custRadScaleRad="153469" custRadScaleInc="12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10B597-570F-40F2-9037-A36141204D5F}" type="pres">
      <dgm:prSet presAssocID="{65B882E6-6118-44C1-B0E5-FA5D23B8D0A8}" presName="Name56" presStyleLbl="parChTrans1D2" presStyleIdx="2" presStyleCnt="4"/>
      <dgm:spPr/>
      <dgm:t>
        <a:bodyPr/>
        <a:lstStyle/>
        <a:p>
          <a:endParaRPr lang="es-MX"/>
        </a:p>
      </dgm:t>
    </dgm:pt>
    <dgm:pt modelId="{CEE4FB02-499B-4B6A-B88C-A54F9BFDFAAC}" type="pres">
      <dgm:prSet presAssocID="{DC91CDDB-9B38-42A4-9F3E-3CB51A25D3F5}" presName="text0" presStyleLbl="node1" presStyleIdx="3" presStyleCnt="5" custScaleX="234234" custRadScaleRad="90707" custRadScaleInc="-27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A9D2B-C97F-4607-B4D1-3B0F1F4D6018}" type="pres">
      <dgm:prSet presAssocID="{BED2EE93-087D-4C75-B6E2-3707B5ECA51D}" presName="Name56" presStyleLbl="parChTrans1D2" presStyleIdx="3" presStyleCnt="4"/>
      <dgm:spPr/>
      <dgm:t>
        <a:bodyPr/>
        <a:lstStyle/>
        <a:p>
          <a:endParaRPr lang="es-MX"/>
        </a:p>
      </dgm:t>
    </dgm:pt>
    <dgm:pt modelId="{D68C82E3-E28E-4679-94FB-F32C7B916409}" type="pres">
      <dgm:prSet presAssocID="{4DBF81D2-73BC-4EB8-B17C-8C094F399D70}" presName="text0" presStyleLbl="node1" presStyleIdx="4" presStyleCnt="5" custScaleX="231777" custRadScaleRad="153838" custRadScaleInc="36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7C9788-374A-4173-BB13-7C3635CF2B98}" type="presOf" srcId="{508F35FB-F330-4604-97A0-956B8395A8EA}" destId="{5023467E-862C-48B0-A3AB-FF0E0D0A41FD}" srcOrd="0" destOrd="0" presId="urn:microsoft.com/office/officeart/2008/layout/RadialCluster"/>
    <dgm:cxn modelId="{9981AB1C-BD5F-46B7-B47E-37645FE01845}" srcId="{95E0E269-C28B-4786-8B24-B0F6C92074FC}" destId="{675D77F3-0FA2-48EC-A31F-D490EB5FB896}" srcOrd="0" destOrd="0" parTransId="{6CF00F63-750A-464C-887D-EB4B862F92C6}" sibTransId="{00F46573-8BD5-4149-9047-E8F93B2DC30D}"/>
    <dgm:cxn modelId="{A423E35B-AE9E-4C41-886A-FE537CDF17C8}" srcId="{675D77F3-0FA2-48EC-A31F-D490EB5FB896}" destId="{508F35FB-F330-4604-97A0-956B8395A8EA}" srcOrd="1" destOrd="0" parTransId="{B1E66FA9-AF24-4BB8-B399-A38CB9137068}" sibTransId="{B51C704D-0C20-45A8-8A87-C8A60C23E084}"/>
    <dgm:cxn modelId="{1FD98F99-50DE-45A7-A341-950ED0640965}" type="presOf" srcId="{675D77F3-0FA2-48EC-A31F-D490EB5FB896}" destId="{CFBA1E1B-D5B8-4DA5-9A06-749E967453C6}" srcOrd="0" destOrd="0" presId="urn:microsoft.com/office/officeart/2008/layout/RadialCluster"/>
    <dgm:cxn modelId="{E6CFFA6B-3B48-4B39-8D6F-B8C9D4F30E89}" type="presOf" srcId="{4DBF81D2-73BC-4EB8-B17C-8C094F399D70}" destId="{D68C82E3-E28E-4679-94FB-F32C7B916409}" srcOrd="0" destOrd="0" presId="urn:microsoft.com/office/officeart/2008/layout/RadialCluster"/>
    <dgm:cxn modelId="{57E742B1-7A53-4D12-A1B4-ED450C124C2D}" type="presOf" srcId="{B1E66FA9-AF24-4BB8-B399-A38CB9137068}" destId="{CA5D7E4D-BBBD-4485-9541-08B588F848D4}" srcOrd="0" destOrd="0" presId="urn:microsoft.com/office/officeart/2008/layout/RadialCluster"/>
    <dgm:cxn modelId="{0E14D808-3E30-483B-9776-D80B0C144166}" srcId="{675D77F3-0FA2-48EC-A31F-D490EB5FB896}" destId="{346F3FD3-9CBB-46FF-AA33-BBA765699F71}" srcOrd="0" destOrd="0" parTransId="{4381A1EF-4040-47C8-8718-163CEFC9E92B}" sibTransId="{B124530E-F363-494F-9E85-7F48CB4AFFB4}"/>
    <dgm:cxn modelId="{6C474255-6D70-4E67-96B6-E9321B8447D0}" type="presOf" srcId="{BED2EE93-087D-4C75-B6E2-3707B5ECA51D}" destId="{B2BA9D2B-C97F-4607-B4D1-3B0F1F4D6018}" srcOrd="0" destOrd="0" presId="urn:microsoft.com/office/officeart/2008/layout/RadialCluster"/>
    <dgm:cxn modelId="{D4BDC69F-6618-44CA-84CB-E66C8045A2BD}" type="presOf" srcId="{65B882E6-6118-44C1-B0E5-FA5D23B8D0A8}" destId="{BB10B597-570F-40F2-9037-A36141204D5F}" srcOrd="0" destOrd="0" presId="urn:microsoft.com/office/officeart/2008/layout/RadialCluster"/>
    <dgm:cxn modelId="{560F8823-A805-4C0E-AF65-15F951E337E4}" srcId="{675D77F3-0FA2-48EC-A31F-D490EB5FB896}" destId="{4DBF81D2-73BC-4EB8-B17C-8C094F399D70}" srcOrd="3" destOrd="0" parTransId="{BED2EE93-087D-4C75-B6E2-3707B5ECA51D}" sibTransId="{E47DF9B4-89CB-415D-9F21-049F856D25CD}"/>
    <dgm:cxn modelId="{54EB5E82-86C9-44C2-8705-E9AA9BA64D2B}" type="presOf" srcId="{95E0E269-C28B-4786-8B24-B0F6C92074FC}" destId="{1A8EB3F0-1899-475D-84B0-49520C0C1254}" srcOrd="0" destOrd="0" presId="urn:microsoft.com/office/officeart/2008/layout/RadialCluster"/>
    <dgm:cxn modelId="{0744BA41-649F-4EDC-B0D6-023E19E30C8E}" type="presOf" srcId="{4381A1EF-4040-47C8-8718-163CEFC9E92B}" destId="{8AB2E1CE-5E86-4C04-905F-49EB45AAF825}" srcOrd="0" destOrd="0" presId="urn:microsoft.com/office/officeart/2008/layout/RadialCluster"/>
    <dgm:cxn modelId="{91189269-D0B5-471F-89D2-99481D95D168}" type="presOf" srcId="{DC91CDDB-9B38-42A4-9F3E-3CB51A25D3F5}" destId="{CEE4FB02-499B-4B6A-B88C-A54F9BFDFAAC}" srcOrd="0" destOrd="0" presId="urn:microsoft.com/office/officeart/2008/layout/RadialCluster"/>
    <dgm:cxn modelId="{2770200B-A70A-488B-AFBC-14F675A8C990}" srcId="{675D77F3-0FA2-48EC-A31F-D490EB5FB896}" destId="{DC91CDDB-9B38-42A4-9F3E-3CB51A25D3F5}" srcOrd="2" destOrd="0" parTransId="{65B882E6-6118-44C1-B0E5-FA5D23B8D0A8}" sibTransId="{57E69618-4355-4AC0-80ED-9DBA60E9A7E4}"/>
    <dgm:cxn modelId="{C422B950-FD00-433D-9E29-0E485914BD6A}" type="presOf" srcId="{346F3FD3-9CBB-46FF-AA33-BBA765699F71}" destId="{04064AD0-D5DB-426C-9F3F-2563E667EE4A}" srcOrd="0" destOrd="0" presId="urn:microsoft.com/office/officeart/2008/layout/RadialCluster"/>
    <dgm:cxn modelId="{9D6A7DD4-E48B-46D0-AD1F-BBB3CEE6EEA0}" type="presParOf" srcId="{1A8EB3F0-1899-475D-84B0-49520C0C1254}" destId="{3C1F628D-E7F2-44CD-8847-4B8CC488366B}" srcOrd="0" destOrd="0" presId="urn:microsoft.com/office/officeart/2008/layout/RadialCluster"/>
    <dgm:cxn modelId="{9452C87F-8ADE-44FD-AEDA-BB507C393EB5}" type="presParOf" srcId="{3C1F628D-E7F2-44CD-8847-4B8CC488366B}" destId="{CFBA1E1B-D5B8-4DA5-9A06-749E967453C6}" srcOrd="0" destOrd="0" presId="urn:microsoft.com/office/officeart/2008/layout/RadialCluster"/>
    <dgm:cxn modelId="{DE06A519-C9E4-4E2A-8599-B09DE05FA0A7}" type="presParOf" srcId="{3C1F628D-E7F2-44CD-8847-4B8CC488366B}" destId="{8AB2E1CE-5E86-4C04-905F-49EB45AAF825}" srcOrd="1" destOrd="0" presId="urn:microsoft.com/office/officeart/2008/layout/RadialCluster"/>
    <dgm:cxn modelId="{72E3DDDA-C3CE-4851-BBCF-804CDDD95096}" type="presParOf" srcId="{3C1F628D-E7F2-44CD-8847-4B8CC488366B}" destId="{04064AD0-D5DB-426C-9F3F-2563E667EE4A}" srcOrd="2" destOrd="0" presId="urn:microsoft.com/office/officeart/2008/layout/RadialCluster"/>
    <dgm:cxn modelId="{1C26AD78-A362-42E9-97F6-6F24B510592B}" type="presParOf" srcId="{3C1F628D-E7F2-44CD-8847-4B8CC488366B}" destId="{CA5D7E4D-BBBD-4485-9541-08B588F848D4}" srcOrd="3" destOrd="0" presId="urn:microsoft.com/office/officeart/2008/layout/RadialCluster"/>
    <dgm:cxn modelId="{524D6C46-6FFC-48D0-A03C-B530C4CE3516}" type="presParOf" srcId="{3C1F628D-E7F2-44CD-8847-4B8CC488366B}" destId="{5023467E-862C-48B0-A3AB-FF0E0D0A41FD}" srcOrd="4" destOrd="0" presId="urn:microsoft.com/office/officeart/2008/layout/RadialCluster"/>
    <dgm:cxn modelId="{504D64A7-32F2-4278-A21C-D5EFA717DC75}" type="presParOf" srcId="{3C1F628D-E7F2-44CD-8847-4B8CC488366B}" destId="{BB10B597-570F-40F2-9037-A36141204D5F}" srcOrd="5" destOrd="0" presId="urn:microsoft.com/office/officeart/2008/layout/RadialCluster"/>
    <dgm:cxn modelId="{28E81E61-94F0-4869-AF6A-81B5735FB991}" type="presParOf" srcId="{3C1F628D-E7F2-44CD-8847-4B8CC488366B}" destId="{CEE4FB02-499B-4B6A-B88C-A54F9BFDFAAC}" srcOrd="6" destOrd="0" presId="urn:microsoft.com/office/officeart/2008/layout/RadialCluster"/>
    <dgm:cxn modelId="{BFBB464A-96A4-46D3-96EF-AE80027D3554}" type="presParOf" srcId="{3C1F628D-E7F2-44CD-8847-4B8CC488366B}" destId="{B2BA9D2B-C97F-4607-B4D1-3B0F1F4D6018}" srcOrd="7" destOrd="0" presId="urn:microsoft.com/office/officeart/2008/layout/RadialCluster"/>
    <dgm:cxn modelId="{76D21896-0D02-480C-8CF7-85D593BA3300}" type="presParOf" srcId="{3C1F628D-E7F2-44CD-8847-4B8CC488366B}" destId="{D68C82E3-E28E-4679-94FB-F32C7B916409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405C51-57AC-437F-81C4-D94AB21E513B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F164E2A-75C8-4140-95B9-EC859B8BB494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3200" b="1" dirty="0" smtClean="0">
              <a:latin typeface="Arial" pitchFamily="34" charset="0"/>
              <a:cs typeface="Arial" pitchFamily="34" charset="0"/>
            </a:rPr>
            <a:t>Desarrollo de tácticas</a:t>
          </a:r>
          <a:endParaRPr lang="es-ES" sz="3200" b="1" dirty="0">
            <a:latin typeface="Arial" pitchFamily="34" charset="0"/>
            <a:cs typeface="Arial" pitchFamily="34" charset="0"/>
          </a:endParaRPr>
        </a:p>
      </dgm:t>
    </dgm:pt>
    <dgm:pt modelId="{CD0BBAB6-CE7D-4F4A-BA8B-408A80F77BE3}" type="parTrans" cxnId="{703F336C-0E25-4721-B0C8-E238C77FF61C}">
      <dgm:prSet/>
      <dgm:spPr/>
      <dgm:t>
        <a:bodyPr/>
        <a:lstStyle/>
        <a:p>
          <a:endParaRPr lang="es-ES"/>
        </a:p>
      </dgm:t>
    </dgm:pt>
    <dgm:pt modelId="{42A786B8-45B1-4868-8100-A938A9F7C6F6}" type="sibTrans" cxnId="{703F336C-0E25-4721-B0C8-E238C77FF61C}">
      <dgm:prSet/>
      <dgm:spPr/>
      <dgm:t>
        <a:bodyPr/>
        <a:lstStyle/>
        <a:p>
          <a:endParaRPr lang="es-ES"/>
        </a:p>
      </dgm:t>
    </dgm:pt>
    <dgm:pt modelId="{02CC4B02-F6F9-40FE-91A8-0ED44B70A5E0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Acciones  particulares 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0883F6AA-8DD5-4272-8CFA-2A042FA6B9E0}" type="parTrans" cxnId="{F3C21F7F-7965-49D4-973F-D1112432DD2A}">
      <dgm:prSet/>
      <dgm:spPr/>
      <dgm:t>
        <a:bodyPr/>
        <a:lstStyle/>
        <a:p>
          <a:endParaRPr lang="es-ES"/>
        </a:p>
      </dgm:t>
    </dgm:pt>
    <dgm:pt modelId="{4EBF9450-F4F0-4A1B-9FD6-2BEC3DFD75F2}" type="sibTrans" cxnId="{F3C21F7F-7965-49D4-973F-D1112432DD2A}">
      <dgm:prSet/>
      <dgm:spPr/>
      <dgm:t>
        <a:bodyPr/>
        <a:lstStyle/>
        <a:p>
          <a:endParaRPr lang="es-ES"/>
        </a:p>
      </dgm:t>
    </dgm:pt>
    <dgm:pt modelId="{F5927DD3-CC33-4145-A92C-3FA103951540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Ejecución de su estrategia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E8256E2D-3A6F-4BF3-9373-0D873199E43B}" type="parTrans" cxnId="{59F0B6DC-F4DC-4BC8-B1E8-D1672C626003}">
      <dgm:prSet/>
      <dgm:spPr/>
      <dgm:t>
        <a:bodyPr/>
        <a:lstStyle/>
        <a:p>
          <a:endParaRPr lang="es-ES"/>
        </a:p>
      </dgm:t>
    </dgm:pt>
    <dgm:pt modelId="{B9A72E22-06BB-447A-841D-06C6E2F9324A}" type="sibTrans" cxnId="{59F0B6DC-F4DC-4BC8-B1E8-D1672C626003}">
      <dgm:prSet/>
      <dgm:spPr/>
      <dgm:t>
        <a:bodyPr/>
        <a:lstStyle/>
        <a:p>
          <a:endParaRPr lang="es-ES"/>
        </a:p>
      </dgm:t>
    </dgm:pt>
    <dgm:pt modelId="{4955FD18-27B6-4919-916A-793D19DE122D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2400" b="0" dirty="0" smtClean="0">
              <a:latin typeface="Arial" pitchFamily="34" charset="0"/>
              <a:cs typeface="Arial" pitchFamily="34" charset="0"/>
            </a:rPr>
            <a:t>Procedimiento o método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121C11CB-05F3-4A90-B3BA-DF0028536D60}" type="parTrans" cxnId="{4708DBA7-1108-4255-9531-4CC03E471DFB}">
      <dgm:prSet/>
      <dgm:spPr/>
      <dgm:t>
        <a:bodyPr/>
        <a:lstStyle/>
        <a:p>
          <a:endParaRPr lang="es-ES"/>
        </a:p>
      </dgm:t>
    </dgm:pt>
    <dgm:pt modelId="{33975ED9-3430-4DA0-A551-5834365617EA}" type="sibTrans" cxnId="{4708DBA7-1108-4255-9531-4CC03E471DFB}">
      <dgm:prSet/>
      <dgm:spPr/>
      <dgm:t>
        <a:bodyPr/>
        <a:lstStyle/>
        <a:p>
          <a:endParaRPr lang="es-ES"/>
        </a:p>
      </dgm:t>
    </dgm:pt>
    <dgm:pt modelId="{1EA22528-8AE3-4A11-9005-B91B5FCDA06F}">
      <dgm:prSet phldrT="[Texto]" custT="1"/>
      <dgm:spPr/>
      <dgm:t>
        <a:bodyPr/>
        <a:lstStyle/>
        <a:p>
          <a:r>
            <a:rPr lang="es-ES" sz="2400" b="0" dirty="0" smtClean="0">
              <a:latin typeface="Arial" pitchFamily="34" charset="0"/>
              <a:cs typeface="Arial" pitchFamily="34" charset="0"/>
            </a:rPr>
            <a:t>Una venta  o negociación para alcanzar objetivos</a:t>
          </a:r>
          <a:endParaRPr lang="es-ES" sz="2400" b="0" dirty="0">
            <a:latin typeface="Arial" pitchFamily="34" charset="0"/>
            <a:cs typeface="Arial" pitchFamily="34" charset="0"/>
          </a:endParaRPr>
        </a:p>
      </dgm:t>
    </dgm:pt>
    <dgm:pt modelId="{F306FB37-17D9-4591-B244-5D21B07567C1}" type="parTrans" cxnId="{22931138-1D8A-4031-ACA3-408931938F2C}">
      <dgm:prSet/>
      <dgm:spPr/>
      <dgm:t>
        <a:bodyPr/>
        <a:lstStyle/>
        <a:p>
          <a:endParaRPr lang="es-ES"/>
        </a:p>
      </dgm:t>
    </dgm:pt>
    <dgm:pt modelId="{C6B677CD-4ACB-4209-9768-2D0DF25FC8A9}" type="sibTrans" cxnId="{22931138-1D8A-4031-ACA3-408931938F2C}">
      <dgm:prSet/>
      <dgm:spPr/>
      <dgm:t>
        <a:bodyPr/>
        <a:lstStyle/>
        <a:p>
          <a:endParaRPr lang="es-ES"/>
        </a:p>
      </dgm:t>
    </dgm:pt>
    <dgm:pt modelId="{2BCDF009-B896-4617-8BF1-2B28B00D98CF}" type="pres">
      <dgm:prSet presAssocID="{BC405C51-57AC-437F-81C4-D94AB21E51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FF0A983-BBFA-4ECC-9F16-A97FFF3D4A66}" type="pres">
      <dgm:prSet presAssocID="{2F164E2A-75C8-4140-95B9-EC859B8BB494}" presName="hierRoot1" presStyleCnt="0"/>
      <dgm:spPr/>
      <dgm:t>
        <a:bodyPr/>
        <a:lstStyle/>
        <a:p>
          <a:endParaRPr lang="es-MX"/>
        </a:p>
      </dgm:t>
    </dgm:pt>
    <dgm:pt modelId="{BC97CE33-9E14-49D4-AB67-DE2BE5DFAE3A}" type="pres">
      <dgm:prSet presAssocID="{2F164E2A-75C8-4140-95B9-EC859B8BB494}" presName="composite" presStyleCnt="0"/>
      <dgm:spPr/>
      <dgm:t>
        <a:bodyPr/>
        <a:lstStyle/>
        <a:p>
          <a:endParaRPr lang="es-MX"/>
        </a:p>
      </dgm:t>
    </dgm:pt>
    <dgm:pt modelId="{B48F9933-6077-4873-A36D-4ADC834EEBA9}" type="pres">
      <dgm:prSet presAssocID="{2F164E2A-75C8-4140-95B9-EC859B8BB494}" presName="background" presStyleLbl="node0" presStyleIdx="0" presStyleCn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F25BEB07-2A41-4529-B68F-73C7DF55D5A0}" type="pres">
      <dgm:prSet presAssocID="{2F164E2A-75C8-4140-95B9-EC859B8BB494}" presName="text" presStyleLbl="fgAcc0" presStyleIdx="0" presStyleCnt="1" custLinFactNeighborX="2599" custLinFactNeighborY="-6255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DAFE3F-109E-41C1-A0FE-02D70128407E}" type="pres">
      <dgm:prSet presAssocID="{2F164E2A-75C8-4140-95B9-EC859B8BB494}" presName="hierChild2" presStyleCnt="0"/>
      <dgm:spPr/>
      <dgm:t>
        <a:bodyPr/>
        <a:lstStyle/>
        <a:p>
          <a:endParaRPr lang="es-MX"/>
        </a:p>
      </dgm:t>
    </dgm:pt>
    <dgm:pt modelId="{68E16425-B26A-466E-A182-ECFE592CF036}" type="pres">
      <dgm:prSet presAssocID="{0883F6AA-8DD5-4272-8CFA-2A042FA6B9E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E79034AD-7F67-4747-951F-4FDC4FF07EB5}" type="pres">
      <dgm:prSet presAssocID="{02CC4B02-F6F9-40FE-91A8-0ED44B70A5E0}" presName="hierRoot2" presStyleCnt="0"/>
      <dgm:spPr/>
      <dgm:t>
        <a:bodyPr/>
        <a:lstStyle/>
        <a:p>
          <a:endParaRPr lang="es-MX"/>
        </a:p>
      </dgm:t>
    </dgm:pt>
    <dgm:pt modelId="{DA145BFE-1ADB-4FC1-B914-3C6B735B39AE}" type="pres">
      <dgm:prSet presAssocID="{02CC4B02-F6F9-40FE-91A8-0ED44B70A5E0}" presName="composite2" presStyleCnt="0"/>
      <dgm:spPr/>
      <dgm:t>
        <a:bodyPr/>
        <a:lstStyle/>
        <a:p>
          <a:endParaRPr lang="es-MX"/>
        </a:p>
      </dgm:t>
    </dgm:pt>
    <dgm:pt modelId="{77412490-692B-4863-9076-4BB9C54F8F8C}" type="pres">
      <dgm:prSet presAssocID="{02CC4B02-F6F9-40FE-91A8-0ED44B70A5E0}" presName="background2" presStyleLbl="node2" presStyleIdx="0" presStyleCnt="4"/>
      <dgm:spPr/>
      <dgm:t>
        <a:bodyPr/>
        <a:lstStyle/>
        <a:p>
          <a:endParaRPr lang="es-MX"/>
        </a:p>
      </dgm:t>
    </dgm:pt>
    <dgm:pt modelId="{0669259F-5BCF-422E-9514-31CB765EB098}" type="pres">
      <dgm:prSet presAssocID="{02CC4B02-F6F9-40FE-91A8-0ED44B70A5E0}" presName="text2" presStyleLbl="fgAcc2" presStyleIdx="0" presStyleCnt="4" custScaleX="91899" custScaleY="99267" custLinFactNeighborX="7955" custLinFactNeighborY="-409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7C6917C-B94A-4C51-9FCC-A381EF493C61}" type="pres">
      <dgm:prSet presAssocID="{02CC4B02-F6F9-40FE-91A8-0ED44B70A5E0}" presName="hierChild3" presStyleCnt="0"/>
      <dgm:spPr/>
      <dgm:t>
        <a:bodyPr/>
        <a:lstStyle/>
        <a:p>
          <a:endParaRPr lang="es-MX"/>
        </a:p>
      </dgm:t>
    </dgm:pt>
    <dgm:pt modelId="{6B58B526-17FF-4A32-88CF-608D00080E20}" type="pres">
      <dgm:prSet presAssocID="{E8256E2D-3A6F-4BF3-9373-0D873199E43B}" presName="Name10" presStyleLbl="parChTrans1D2" presStyleIdx="1" presStyleCnt="4"/>
      <dgm:spPr/>
      <dgm:t>
        <a:bodyPr/>
        <a:lstStyle/>
        <a:p>
          <a:endParaRPr lang="es-MX"/>
        </a:p>
      </dgm:t>
    </dgm:pt>
    <dgm:pt modelId="{A4310D60-3B0A-4C51-AB3E-19C5CF98F77D}" type="pres">
      <dgm:prSet presAssocID="{F5927DD3-CC33-4145-A92C-3FA103951540}" presName="hierRoot2" presStyleCnt="0"/>
      <dgm:spPr/>
      <dgm:t>
        <a:bodyPr/>
        <a:lstStyle/>
        <a:p>
          <a:endParaRPr lang="es-MX"/>
        </a:p>
      </dgm:t>
    </dgm:pt>
    <dgm:pt modelId="{28AFDC81-B385-48EC-A9D8-16F24277A251}" type="pres">
      <dgm:prSet presAssocID="{F5927DD3-CC33-4145-A92C-3FA103951540}" presName="composite2" presStyleCnt="0"/>
      <dgm:spPr/>
      <dgm:t>
        <a:bodyPr/>
        <a:lstStyle/>
        <a:p>
          <a:endParaRPr lang="es-MX"/>
        </a:p>
      </dgm:t>
    </dgm:pt>
    <dgm:pt modelId="{2866FBDB-2387-48F2-B66C-1BDBE0605564}" type="pres">
      <dgm:prSet presAssocID="{F5927DD3-CC33-4145-A92C-3FA103951540}" presName="background2" presStyleLbl="node2" presStyleIdx="1" presStyleCnt="4"/>
      <dgm:spPr>
        <a:solidFill>
          <a:srgbClr val="FF0000"/>
        </a:solidFill>
      </dgm:spPr>
      <dgm:t>
        <a:bodyPr/>
        <a:lstStyle/>
        <a:p>
          <a:endParaRPr lang="es-MX"/>
        </a:p>
      </dgm:t>
    </dgm:pt>
    <dgm:pt modelId="{C8FF3006-C15F-4CAB-BDBA-87F6815FDF94}" type="pres">
      <dgm:prSet presAssocID="{F5927DD3-CC33-4145-A92C-3FA103951540}" presName="text2" presStyleLbl="fgAcc2" presStyleIdx="1" presStyleCnt="4" custLinFactNeighborX="1733" custLinFactNeighborY="-416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16A0BA9-6804-4EBF-A9C5-FAF6E1457AAC}" type="pres">
      <dgm:prSet presAssocID="{F5927DD3-CC33-4145-A92C-3FA103951540}" presName="hierChild3" presStyleCnt="0"/>
      <dgm:spPr/>
      <dgm:t>
        <a:bodyPr/>
        <a:lstStyle/>
        <a:p>
          <a:endParaRPr lang="es-MX"/>
        </a:p>
      </dgm:t>
    </dgm:pt>
    <dgm:pt modelId="{0669B288-6158-4A18-8A0F-8488AA2B7F8F}" type="pres">
      <dgm:prSet presAssocID="{121C11CB-05F3-4A90-B3BA-DF0028536D60}" presName="Name10" presStyleLbl="parChTrans1D2" presStyleIdx="2" presStyleCnt="4"/>
      <dgm:spPr/>
      <dgm:t>
        <a:bodyPr/>
        <a:lstStyle/>
        <a:p>
          <a:endParaRPr lang="es-MX"/>
        </a:p>
      </dgm:t>
    </dgm:pt>
    <dgm:pt modelId="{9364FE98-FBE3-4EF5-A089-E01497C994A3}" type="pres">
      <dgm:prSet presAssocID="{4955FD18-27B6-4919-916A-793D19DE122D}" presName="hierRoot2" presStyleCnt="0"/>
      <dgm:spPr/>
      <dgm:t>
        <a:bodyPr/>
        <a:lstStyle/>
        <a:p>
          <a:endParaRPr lang="es-MX"/>
        </a:p>
      </dgm:t>
    </dgm:pt>
    <dgm:pt modelId="{6828CDE6-C3E1-4F75-95D1-76962C850E2B}" type="pres">
      <dgm:prSet presAssocID="{4955FD18-27B6-4919-916A-793D19DE122D}" presName="composite2" presStyleCnt="0"/>
      <dgm:spPr/>
      <dgm:t>
        <a:bodyPr/>
        <a:lstStyle/>
        <a:p>
          <a:endParaRPr lang="es-MX"/>
        </a:p>
      </dgm:t>
    </dgm:pt>
    <dgm:pt modelId="{70B04E31-1CED-45E6-A077-011851DF1A21}" type="pres">
      <dgm:prSet presAssocID="{4955FD18-27B6-4919-916A-793D19DE122D}" presName="background2" presStyleLbl="node2" presStyleIdx="2" presStyleCnt="4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es-MX"/>
        </a:p>
      </dgm:t>
    </dgm:pt>
    <dgm:pt modelId="{BDF0E193-1C6E-4C0F-A781-6BAAB35C2DE5}" type="pres">
      <dgm:prSet presAssocID="{4955FD18-27B6-4919-916A-793D19DE122D}" presName="text2" presStyleLbl="fgAcc2" presStyleIdx="2" presStyleCnt="4" custLinFactNeighborX="-1996" custLinFactNeighborY="-4089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84B2DEB-0741-4BB0-A84F-8E11DC0CC188}" type="pres">
      <dgm:prSet presAssocID="{4955FD18-27B6-4919-916A-793D19DE122D}" presName="hierChild3" presStyleCnt="0"/>
      <dgm:spPr/>
      <dgm:t>
        <a:bodyPr/>
        <a:lstStyle/>
        <a:p>
          <a:endParaRPr lang="es-MX"/>
        </a:p>
      </dgm:t>
    </dgm:pt>
    <dgm:pt modelId="{93A33635-8EDC-4721-858F-1DC7D3FB9C1C}" type="pres">
      <dgm:prSet presAssocID="{F306FB37-17D9-4591-B244-5D21B07567C1}" presName="Name10" presStyleLbl="parChTrans1D2" presStyleIdx="3" presStyleCnt="4"/>
      <dgm:spPr/>
      <dgm:t>
        <a:bodyPr/>
        <a:lstStyle/>
        <a:p>
          <a:endParaRPr lang="es-MX"/>
        </a:p>
      </dgm:t>
    </dgm:pt>
    <dgm:pt modelId="{A14D1974-0D97-4C0E-A234-B54935A0F451}" type="pres">
      <dgm:prSet presAssocID="{1EA22528-8AE3-4A11-9005-B91B5FCDA06F}" presName="hierRoot2" presStyleCnt="0"/>
      <dgm:spPr/>
      <dgm:t>
        <a:bodyPr/>
        <a:lstStyle/>
        <a:p>
          <a:endParaRPr lang="es-MX"/>
        </a:p>
      </dgm:t>
    </dgm:pt>
    <dgm:pt modelId="{439DC208-AC17-4F63-9AE4-BEE5CB57C8B7}" type="pres">
      <dgm:prSet presAssocID="{1EA22528-8AE3-4A11-9005-B91B5FCDA06F}" presName="composite2" presStyleCnt="0"/>
      <dgm:spPr/>
      <dgm:t>
        <a:bodyPr/>
        <a:lstStyle/>
        <a:p>
          <a:endParaRPr lang="es-MX"/>
        </a:p>
      </dgm:t>
    </dgm:pt>
    <dgm:pt modelId="{A2F9B9B4-9C42-4CAB-9F11-A6813A231E5A}" type="pres">
      <dgm:prSet presAssocID="{1EA22528-8AE3-4A11-9005-B91B5FCDA06F}" presName="background2" presStyleLbl="node2" presStyleIdx="3" presStyleCnt="4"/>
      <dgm:spPr>
        <a:solidFill>
          <a:srgbClr val="0070C0"/>
        </a:solidFill>
      </dgm:spPr>
      <dgm:t>
        <a:bodyPr/>
        <a:lstStyle/>
        <a:p>
          <a:endParaRPr lang="es-MX"/>
        </a:p>
      </dgm:t>
    </dgm:pt>
    <dgm:pt modelId="{5765CEF2-388A-4E4F-8059-F533922B52F7}" type="pres">
      <dgm:prSet presAssocID="{1EA22528-8AE3-4A11-9005-B91B5FCDA06F}" presName="text2" presStyleLbl="fgAcc2" presStyleIdx="3" presStyleCnt="4" custLinFactNeighborX="-4683" custLinFactNeighborY="-4158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37A56A2-2760-4FB4-9741-5F6EB48CBD9E}" type="pres">
      <dgm:prSet presAssocID="{1EA22528-8AE3-4A11-9005-B91B5FCDA06F}" presName="hierChild3" presStyleCnt="0"/>
      <dgm:spPr/>
      <dgm:t>
        <a:bodyPr/>
        <a:lstStyle/>
        <a:p>
          <a:endParaRPr lang="es-MX"/>
        </a:p>
      </dgm:t>
    </dgm:pt>
  </dgm:ptLst>
  <dgm:cxnLst>
    <dgm:cxn modelId="{E6136804-2896-4A98-81EE-3B09BCE93B84}" type="presOf" srcId="{BC405C51-57AC-437F-81C4-D94AB21E513B}" destId="{2BCDF009-B896-4617-8BF1-2B28B00D98CF}" srcOrd="0" destOrd="0" presId="urn:microsoft.com/office/officeart/2005/8/layout/hierarchy1"/>
    <dgm:cxn modelId="{8A2BEF84-A2A2-49B9-8FB2-2BC07F46FC7E}" type="presOf" srcId="{1EA22528-8AE3-4A11-9005-B91B5FCDA06F}" destId="{5765CEF2-388A-4E4F-8059-F533922B52F7}" srcOrd="0" destOrd="0" presId="urn:microsoft.com/office/officeart/2005/8/layout/hierarchy1"/>
    <dgm:cxn modelId="{94BD1C03-78B8-448E-92BA-8213769725F4}" type="presOf" srcId="{02CC4B02-F6F9-40FE-91A8-0ED44B70A5E0}" destId="{0669259F-5BCF-422E-9514-31CB765EB098}" srcOrd="0" destOrd="0" presId="urn:microsoft.com/office/officeart/2005/8/layout/hierarchy1"/>
    <dgm:cxn modelId="{59F0B6DC-F4DC-4BC8-B1E8-D1672C626003}" srcId="{2F164E2A-75C8-4140-95B9-EC859B8BB494}" destId="{F5927DD3-CC33-4145-A92C-3FA103951540}" srcOrd="1" destOrd="0" parTransId="{E8256E2D-3A6F-4BF3-9373-0D873199E43B}" sibTransId="{B9A72E22-06BB-447A-841D-06C6E2F9324A}"/>
    <dgm:cxn modelId="{22931138-1D8A-4031-ACA3-408931938F2C}" srcId="{2F164E2A-75C8-4140-95B9-EC859B8BB494}" destId="{1EA22528-8AE3-4A11-9005-B91B5FCDA06F}" srcOrd="3" destOrd="0" parTransId="{F306FB37-17D9-4591-B244-5D21B07567C1}" sibTransId="{C6B677CD-4ACB-4209-9768-2D0DF25FC8A9}"/>
    <dgm:cxn modelId="{F3C21F7F-7965-49D4-973F-D1112432DD2A}" srcId="{2F164E2A-75C8-4140-95B9-EC859B8BB494}" destId="{02CC4B02-F6F9-40FE-91A8-0ED44B70A5E0}" srcOrd="0" destOrd="0" parTransId="{0883F6AA-8DD5-4272-8CFA-2A042FA6B9E0}" sibTransId="{4EBF9450-F4F0-4A1B-9FD6-2BEC3DFD75F2}"/>
    <dgm:cxn modelId="{37C9A86C-9868-4CE2-96D4-8CFFE0E04E3B}" type="presOf" srcId="{F306FB37-17D9-4591-B244-5D21B07567C1}" destId="{93A33635-8EDC-4721-858F-1DC7D3FB9C1C}" srcOrd="0" destOrd="0" presId="urn:microsoft.com/office/officeart/2005/8/layout/hierarchy1"/>
    <dgm:cxn modelId="{F9EB1318-5F40-4110-92CA-74DF525D5B0C}" type="presOf" srcId="{2F164E2A-75C8-4140-95B9-EC859B8BB494}" destId="{F25BEB07-2A41-4529-B68F-73C7DF55D5A0}" srcOrd="0" destOrd="0" presId="urn:microsoft.com/office/officeart/2005/8/layout/hierarchy1"/>
    <dgm:cxn modelId="{703F336C-0E25-4721-B0C8-E238C77FF61C}" srcId="{BC405C51-57AC-437F-81C4-D94AB21E513B}" destId="{2F164E2A-75C8-4140-95B9-EC859B8BB494}" srcOrd="0" destOrd="0" parTransId="{CD0BBAB6-CE7D-4F4A-BA8B-408A80F77BE3}" sibTransId="{42A786B8-45B1-4868-8100-A938A9F7C6F6}"/>
    <dgm:cxn modelId="{CBD1D56F-793D-4D12-828F-64CD29995D0A}" type="presOf" srcId="{121C11CB-05F3-4A90-B3BA-DF0028536D60}" destId="{0669B288-6158-4A18-8A0F-8488AA2B7F8F}" srcOrd="0" destOrd="0" presId="urn:microsoft.com/office/officeart/2005/8/layout/hierarchy1"/>
    <dgm:cxn modelId="{03D1873B-8612-4AC2-9359-AFCA91B51CD7}" type="presOf" srcId="{F5927DD3-CC33-4145-A92C-3FA103951540}" destId="{C8FF3006-C15F-4CAB-BDBA-87F6815FDF94}" srcOrd="0" destOrd="0" presId="urn:microsoft.com/office/officeart/2005/8/layout/hierarchy1"/>
    <dgm:cxn modelId="{4708DBA7-1108-4255-9531-4CC03E471DFB}" srcId="{2F164E2A-75C8-4140-95B9-EC859B8BB494}" destId="{4955FD18-27B6-4919-916A-793D19DE122D}" srcOrd="2" destOrd="0" parTransId="{121C11CB-05F3-4A90-B3BA-DF0028536D60}" sibTransId="{33975ED9-3430-4DA0-A551-5834365617EA}"/>
    <dgm:cxn modelId="{50244234-D7AE-4DED-965E-A6D358346C03}" type="presOf" srcId="{0883F6AA-8DD5-4272-8CFA-2A042FA6B9E0}" destId="{68E16425-B26A-466E-A182-ECFE592CF036}" srcOrd="0" destOrd="0" presId="urn:microsoft.com/office/officeart/2005/8/layout/hierarchy1"/>
    <dgm:cxn modelId="{BD549E28-5842-4B67-BF5D-F38969E2101A}" type="presOf" srcId="{4955FD18-27B6-4919-916A-793D19DE122D}" destId="{BDF0E193-1C6E-4C0F-A781-6BAAB35C2DE5}" srcOrd="0" destOrd="0" presId="urn:microsoft.com/office/officeart/2005/8/layout/hierarchy1"/>
    <dgm:cxn modelId="{0A914C93-923E-4B02-8B67-7E74D8D83AD3}" type="presOf" srcId="{E8256E2D-3A6F-4BF3-9373-0D873199E43B}" destId="{6B58B526-17FF-4A32-88CF-608D00080E20}" srcOrd="0" destOrd="0" presId="urn:microsoft.com/office/officeart/2005/8/layout/hierarchy1"/>
    <dgm:cxn modelId="{DD4C62B1-3AE8-4542-ABA3-027E98A6806F}" type="presParOf" srcId="{2BCDF009-B896-4617-8BF1-2B28B00D98CF}" destId="{AFF0A983-BBFA-4ECC-9F16-A97FFF3D4A66}" srcOrd="0" destOrd="0" presId="urn:microsoft.com/office/officeart/2005/8/layout/hierarchy1"/>
    <dgm:cxn modelId="{6D7CD5D3-EB53-439F-A784-ED0A90ACC47A}" type="presParOf" srcId="{AFF0A983-BBFA-4ECC-9F16-A97FFF3D4A66}" destId="{BC97CE33-9E14-49D4-AB67-DE2BE5DFAE3A}" srcOrd="0" destOrd="0" presId="urn:microsoft.com/office/officeart/2005/8/layout/hierarchy1"/>
    <dgm:cxn modelId="{378FAAC5-5705-4E6D-8B40-9DEAA18AD85D}" type="presParOf" srcId="{BC97CE33-9E14-49D4-AB67-DE2BE5DFAE3A}" destId="{B48F9933-6077-4873-A36D-4ADC834EEBA9}" srcOrd="0" destOrd="0" presId="urn:microsoft.com/office/officeart/2005/8/layout/hierarchy1"/>
    <dgm:cxn modelId="{0FF19E81-5502-4992-BC27-90B5742796FB}" type="presParOf" srcId="{BC97CE33-9E14-49D4-AB67-DE2BE5DFAE3A}" destId="{F25BEB07-2A41-4529-B68F-73C7DF55D5A0}" srcOrd="1" destOrd="0" presId="urn:microsoft.com/office/officeart/2005/8/layout/hierarchy1"/>
    <dgm:cxn modelId="{339CF10A-0C3F-47A0-B2D7-47303DF2AE59}" type="presParOf" srcId="{AFF0A983-BBFA-4ECC-9F16-A97FFF3D4A66}" destId="{44DAFE3F-109E-41C1-A0FE-02D70128407E}" srcOrd="1" destOrd="0" presId="urn:microsoft.com/office/officeart/2005/8/layout/hierarchy1"/>
    <dgm:cxn modelId="{A703703D-8159-4D57-BB16-BF42B1333994}" type="presParOf" srcId="{44DAFE3F-109E-41C1-A0FE-02D70128407E}" destId="{68E16425-B26A-466E-A182-ECFE592CF036}" srcOrd="0" destOrd="0" presId="urn:microsoft.com/office/officeart/2005/8/layout/hierarchy1"/>
    <dgm:cxn modelId="{52BC13BD-F4CB-49BC-A5FC-494A2EC49D35}" type="presParOf" srcId="{44DAFE3F-109E-41C1-A0FE-02D70128407E}" destId="{E79034AD-7F67-4747-951F-4FDC4FF07EB5}" srcOrd="1" destOrd="0" presId="urn:microsoft.com/office/officeart/2005/8/layout/hierarchy1"/>
    <dgm:cxn modelId="{3D7E5484-E7E8-4463-BAC3-A1AA7D417C0F}" type="presParOf" srcId="{E79034AD-7F67-4747-951F-4FDC4FF07EB5}" destId="{DA145BFE-1ADB-4FC1-B914-3C6B735B39AE}" srcOrd="0" destOrd="0" presId="urn:microsoft.com/office/officeart/2005/8/layout/hierarchy1"/>
    <dgm:cxn modelId="{08CC6059-CAE8-49A2-86FA-C09D284BACE5}" type="presParOf" srcId="{DA145BFE-1ADB-4FC1-B914-3C6B735B39AE}" destId="{77412490-692B-4863-9076-4BB9C54F8F8C}" srcOrd="0" destOrd="0" presId="urn:microsoft.com/office/officeart/2005/8/layout/hierarchy1"/>
    <dgm:cxn modelId="{56762475-165B-4678-B713-716A6E172DBA}" type="presParOf" srcId="{DA145BFE-1ADB-4FC1-B914-3C6B735B39AE}" destId="{0669259F-5BCF-422E-9514-31CB765EB098}" srcOrd="1" destOrd="0" presId="urn:microsoft.com/office/officeart/2005/8/layout/hierarchy1"/>
    <dgm:cxn modelId="{136C172D-BD85-48B1-8240-D6F8EDA2DCAB}" type="presParOf" srcId="{E79034AD-7F67-4747-951F-4FDC4FF07EB5}" destId="{57C6917C-B94A-4C51-9FCC-A381EF493C61}" srcOrd="1" destOrd="0" presId="urn:microsoft.com/office/officeart/2005/8/layout/hierarchy1"/>
    <dgm:cxn modelId="{53BD64E0-0516-46E8-A63B-0487D133B87D}" type="presParOf" srcId="{44DAFE3F-109E-41C1-A0FE-02D70128407E}" destId="{6B58B526-17FF-4A32-88CF-608D00080E20}" srcOrd="2" destOrd="0" presId="urn:microsoft.com/office/officeart/2005/8/layout/hierarchy1"/>
    <dgm:cxn modelId="{6B44D628-B86B-4F63-9907-B8106258D6A8}" type="presParOf" srcId="{44DAFE3F-109E-41C1-A0FE-02D70128407E}" destId="{A4310D60-3B0A-4C51-AB3E-19C5CF98F77D}" srcOrd="3" destOrd="0" presId="urn:microsoft.com/office/officeart/2005/8/layout/hierarchy1"/>
    <dgm:cxn modelId="{202CA740-FB79-4420-A823-5652956A2554}" type="presParOf" srcId="{A4310D60-3B0A-4C51-AB3E-19C5CF98F77D}" destId="{28AFDC81-B385-48EC-A9D8-16F24277A251}" srcOrd="0" destOrd="0" presId="urn:microsoft.com/office/officeart/2005/8/layout/hierarchy1"/>
    <dgm:cxn modelId="{28E74622-B21D-4460-A587-CC73C7215866}" type="presParOf" srcId="{28AFDC81-B385-48EC-A9D8-16F24277A251}" destId="{2866FBDB-2387-48F2-B66C-1BDBE0605564}" srcOrd="0" destOrd="0" presId="urn:microsoft.com/office/officeart/2005/8/layout/hierarchy1"/>
    <dgm:cxn modelId="{C51B7998-ABEB-46F5-8305-A7C9E6CE46DC}" type="presParOf" srcId="{28AFDC81-B385-48EC-A9D8-16F24277A251}" destId="{C8FF3006-C15F-4CAB-BDBA-87F6815FDF94}" srcOrd="1" destOrd="0" presId="urn:microsoft.com/office/officeart/2005/8/layout/hierarchy1"/>
    <dgm:cxn modelId="{1E9B20EE-33BE-41A3-BEC7-77AB046A47B4}" type="presParOf" srcId="{A4310D60-3B0A-4C51-AB3E-19C5CF98F77D}" destId="{816A0BA9-6804-4EBF-A9C5-FAF6E1457AAC}" srcOrd="1" destOrd="0" presId="urn:microsoft.com/office/officeart/2005/8/layout/hierarchy1"/>
    <dgm:cxn modelId="{A61C1AB9-6817-49BC-8D37-F71155ED9DBD}" type="presParOf" srcId="{44DAFE3F-109E-41C1-A0FE-02D70128407E}" destId="{0669B288-6158-4A18-8A0F-8488AA2B7F8F}" srcOrd="4" destOrd="0" presId="urn:microsoft.com/office/officeart/2005/8/layout/hierarchy1"/>
    <dgm:cxn modelId="{571F390A-A1E4-4AF0-848B-DFD2C482EB7C}" type="presParOf" srcId="{44DAFE3F-109E-41C1-A0FE-02D70128407E}" destId="{9364FE98-FBE3-4EF5-A089-E01497C994A3}" srcOrd="5" destOrd="0" presId="urn:microsoft.com/office/officeart/2005/8/layout/hierarchy1"/>
    <dgm:cxn modelId="{B406190F-7E8A-499A-86F4-13AE63294DF7}" type="presParOf" srcId="{9364FE98-FBE3-4EF5-A089-E01497C994A3}" destId="{6828CDE6-C3E1-4F75-95D1-76962C850E2B}" srcOrd="0" destOrd="0" presId="urn:microsoft.com/office/officeart/2005/8/layout/hierarchy1"/>
    <dgm:cxn modelId="{1AEBA730-D36D-46DB-8DA8-D21DC9C28BFE}" type="presParOf" srcId="{6828CDE6-C3E1-4F75-95D1-76962C850E2B}" destId="{70B04E31-1CED-45E6-A077-011851DF1A21}" srcOrd="0" destOrd="0" presId="urn:microsoft.com/office/officeart/2005/8/layout/hierarchy1"/>
    <dgm:cxn modelId="{8C11DBF0-837C-4B1A-B66B-432FF822C6B1}" type="presParOf" srcId="{6828CDE6-C3E1-4F75-95D1-76962C850E2B}" destId="{BDF0E193-1C6E-4C0F-A781-6BAAB35C2DE5}" srcOrd="1" destOrd="0" presId="urn:microsoft.com/office/officeart/2005/8/layout/hierarchy1"/>
    <dgm:cxn modelId="{CA5CD1EB-4C5E-44A9-B3F2-27C68CDC2C5B}" type="presParOf" srcId="{9364FE98-FBE3-4EF5-A089-E01497C994A3}" destId="{B84B2DEB-0741-4BB0-A84F-8E11DC0CC188}" srcOrd="1" destOrd="0" presId="urn:microsoft.com/office/officeart/2005/8/layout/hierarchy1"/>
    <dgm:cxn modelId="{A2A9ACFA-FE24-4373-8F0D-90BFA3CB605B}" type="presParOf" srcId="{44DAFE3F-109E-41C1-A0FE-02D70128407E}" destId="{93A33635-8EDC-4721-858F-1DC7D3FB9C1C}" srcOrd="6" destOrd="0" presId="urn:microsoft.com/office/officeart/2005/8/layout/hierarchy1"/>
    <dgm:cxn modelId="{C2B01846-9DD4-4C56-A297-BCA881E68B17}" type="presParOf" srcId="{44DAFE3F-109E-41C1-A0FE-02D70128407E}" destId="{A14D1974-0D97-4C0E-A234-B54935A0F451}" srcOrd="7" destOrd="0" presId="urn:microsoft.com/office/officeart/2005/8/layout/hierarchy1"/>
    <dgm:cxn modelId="{BE6ECEA5-7025-47D3-B1FE-EEF0AE5E8312}" type="presParOf" srcId="{A14D1974-0D97-4C0E-A234-B54935A0F451}" destId="{439DC208-AC17-4F63-9AE4-BEE5CB57C8B7}" srcOrd="0" destOrd="0" presId="urn:microsoft.com/office/officeart/2005/8/layout/hierarchy1"/>
    <dgm:cxn modelId="{7A13AD81-81E4-4937-BF85-3BA41DDBF2DA}" type="presParOf" srcId="{439DC208-AC17-4F63-9AE4-BEE5CB57C8B7}" destId="{A2F9B9B4-9C42-4CAB-9F11-A6813A231E5A}" srcOrd="0" destOrd="0" presId="urn:microsoft.com/office/officeart/2005/8/layout/hierarchy1"/>
    <dgm:cxn modelId="{BC20C998-96DD-4DC3-9469-A831F722ECB2}" type="presParOf" srcId="{439DC208-AC17-4F63-9AE4-BEE5CB57C8B7}" destId="{5765CEF2-388A-4E4F-8059-F533922B52F7}" srcOrd="1" destOrd="0" presId="urn:microsoft.com/office/officeart/2005/8/layout/hierarchy1"/>
    <dgm:cxn modelId="{A8FEEFF9-2B6F-41F1-9C93-F7D6BF7F47F5}" type="presParOf" srcId="{A14D1974-0D97-4C0E-A234-B54935A0F451}" destId="{437A56A2-2760-4FB4-9741-5F6EB48CBD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405C51-57AC-437F-81C4-D94AB21E513B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F164E2A-75C8-4140-95B9-EC859B8BB494}">
      <dgm:prSet phldrT="[Texto]" custT="1"/>
      <dgm:spPr/>
      <dgm:t>
        <a:bodyPr/>
        <a:lstStyle/>
        <a:p>
          <a:r>
            <a: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Calendarización</a:t>
          </a:r>
        </a:p>
      </dgm:t>
    </dgm:pt>
    <dgm:pt modelId="{CD0BBAB6-CE7D-4F4A-BA8B-408A80F77BE3}" type="parTrans" cxnId="{703F336C-0E25-4721-B0C8-E238C77FF61C}">
      <dgm:prSet/>
      <dgm:spPr/>
      <dgm:t>
        <a:bodyPr/>
        <a:lstStyle/>
        <a:p>
          <a:endParaRPr lang="es-ES"/>
        </a:p>
      </dgm:t>
    </dgm:pt>
    <dgm:pt modelId="{42A786B8-45B1-4868-8100-A938A9F7C6F6}" type="sibTrans" cxnId="{703F336C-0E25-4721-B0C8-E238C77FF61C}">
      <dgm:prSet/>
      <dgm:spPr/>
      <dgm:t>
        <a:bodyPr/>
        <a:lstStyle/>
        <a:p>
          <a:endParaRPr lang="es-ES"/>
        </a:p>
      </dgm:t>
    </dgm:pt>
    <dgm:pt modelId="{02CC4B02-F6F9-40FE-91A8-0ED44B70A5E0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 de trabajo</a:t>
          </a:r>
        </a:p>
      </dgm:t>
    </dgm:pt>
    <dgm:pt modelId="{0883F6AA-8DD5-4272-8CFA-2A042FA6B9E0}" type="parTrans" cxnId="{F3C21F7F-7965-49D4-973F-D1112432DD2A}">
      <dgm:prSet/>
      <dgm:spPr/>
      <dgm:t>
        <a:bodyPr/>
        <a:lstStyle/>
        <a:p>
          <a:endParaRPr lang="es-ES"/>
        </a:p>
      </dgm:t>
    </dgm:pt>
    <dgm:pt modelId="{4EBF9450-F4F0-4A1B-9FD6-2BEC3DFD75F2}" type="sibTrans" cxnId="{F3C21F7F-7965-49D4-973F-D1112432DD2A}">
      <dgm:prSet/>
      <dgm:spPr/>
      <dgm:t>
        <a:bodyPr/>
        <a:lstStyle/>
        <a:p>
          <a:endParaRPr lang="es-ES"/>
        </a:p>
      </dgm:t>
    </dgm:pt>
    <dgm:pt modelId="{F5927DD3-CC33-4145-A92C-3FA103951540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Días, semanas,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meses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8256E2D-3A6F-4BF3-9373-0D873199E43B}" type="parTrans" cxnId="{59F0B6DC-F4DC-4BC8-B1E8-D1672C626003}">
      <dgm:prSet/>
      <dgm:spPr/>
      <dgm:t>
        <a:bodyPr/>
        <a:lstStyle/>
        <a:p>
          <a:endParaRPr lang="es-ES"/>
        </a:p>
      </dgm:t>
    </dgm:pt>
    <dgm:pt modelId="{B9A72E22-06BB-447A-841D-06C6E2F9324A}" type="sibTrans" cxnId="{59F0B6DC-F4DC-4BC8-B1E8-D1672C626003}">
      <dgm:prSet/>
      <dgm:spPr/>
      <dgm:t>
        <a:bodyPr/>
        <a:lstStyle/>
        <a:p>
          <a:endParaRPr lang="es-ES"/>
        </a:p>
      </dgm:t>
    </dgm:pt>
    <dgm:pt modelId="{4955FD18-27B6-4919-916A-793D19DE122D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Fechas plazos y </a:t>
          </a: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periodos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21C11CB-05F3-4A90-B3BA-DF0028536D60}" type="parTrans" cxnId="{4708DBA7-1108-4255-9531-4CC03E471DFB}">
      <dgm:prSet/>
      <dgm:spPr/>
      <dgm:t>
        <a:bodyPr/>
        <a:lstStyle/>
        <a:p>
          <a:endParaRPr lang="es-ES"/>
        </a:p>
      </dgm:t>
    </dgm:pt>
    <dgm:pt modelId="{33975ED9-3430-4DA0-A551-5834365617EA}" type="sibTrans" cxnId="{4708DBA7-1108-4255-9531-4CC03E471DFB}">
      <dgm:prSet/>
      <dgm:spPr/>
      <dgm:t>
        <a:bodyPr/>
        <a:lstStyle/>
        <a:p>
          <a:endParaRPr lang="es-ES"/>
        </a:p>
      </dgm:t>
    </dgm:pt>
    <dgm:pt modelId="{1EA22528-8AE3-4A11-9005-B91B5FCDA06F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Cronogramas</a:t>
          </a:r>
          <a:endParaRPr lang="es-ES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306FB37-17D9-4591-B244-5D21B07567C1}" type="parTrans" cxnId="{22931138-1D8A-4031-ACA3-408931938F2C}">
      <dgm:prSet/>
      <dgm:spPr/>
      <dgm:t>
        <a:bodyPr/>
        <a:lstStyle/>
        <a:p>
          <a:endParaRPr lang="es-ES"/>
        </a:p>
      </dgm:t>
    </dgm:pt>
    <dgm:pt modelId="{C6B677CD-4ACB-4209-9768-2D0DF25FC8A9}" type="sibTrans" cxnId="{22931138-1D8A-4031-ACA3-408931938F2C}">
      <dgm:prSet/>
      <dgm:spPr/>
      <dgm:t>
        <a:bodyPr/>
        <a:lstStyle/>
        <a:p>
          <a:endParaRPr lang="es-ES"/>
        </a:p>
      </dgm:t>
    </dgm:pt>
    <dgm:pt modelId="{BBF4531F-751A-481F-9FA5-F2F24A03DC62}" type="pres">
      <dgm:prSet presAssocID="{BC405C51-57AC-437F-81C4-D94AB21E513B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3D40581-C9EC-4B0B-878D-FBAFBD032784}" type="pres">
      <dgm:prSet presAssocID="{2F164E2A-75C8-4140-95B9-EC859B8BB494}" presName="Accent1" presStyleCnt="0"/>
      <dgm:spPr/>
    </dgm:pt>
    <dgm:pt modelId="{8C013286-003E-4534-B8D6-E6CF286386A0}" type="pres">
      <dgm:prSet presAssocID="{2F164E2A-75C8-4140-95B9-EC859B8BB494}" presName="Accent" presStyleLbl="node1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3FDA676-43CB-4CE2-8491-245D267D3927}" type="pres">
      <dgm:prSet presAssocID="{2F164E2A-75C8-4140-95B9-EC859B8BB494}" presName="Child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2C2DDD-26D7-4921-9370-EC84E5905F3B}" type="pres">
      <dgm:prSet presAssocID="{2F164E2A-75C8-4140-95B9-EC859B8BB494}" presName="Parent1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931138-1D8A-4031-ACA3-408931938F2C}" srcId="{2F164E2A-75C8-4140-95B9-EC859B8BB494}" destId="{1EA22528-8AE3-4A11-9005-B91B5FCDA06F}" srcOrd="3" destOrd="0" parTransId="{F306FB37-17D9-4591-B244-5D21B07567C1}" sibTransId="{C6B677CD-4ACB-4209-9768-2D0DF25FC8A9}"/>
    <dgm:cxn modelId="{E537F6DB-028F-4431-A4D1-6BB4D3CD1D25}" type="presOf" srcId="{1EA22528-8AE3-4A11-9005-B91B5FCDA06F}" destId="{63FDA676-43CB-4CE2-8491-245D267D3927}" srcOrd="0" destOrd="3" presId="urn:microsoft.com/office/officeart/2009/layout/CircleArrowProcess"/>
    <dgm:cxn modelId="{59F0B6DC-F4DC-4BC8-B1E8-D1672C626003}" srcId="{2F164E2A-75C8-4140-95B9-EC859B8BB494}" destId="{F5927DD3-CC33-4145-A92C-3FA103951540}" srcOrd="1" destOrd="0" parTransId="{E8256E2D-3A6F-4BF3-9373-0D873199E43B}" sibTransId="{B9A72E22-06BB-447A-841D-06C6E2F9324A}"/>
    <dgm:cxn modelId="{703F336C-0E25-4721-B0C8-E238C77FF61C}" srcId="{BC405C51-57AC-437F-81C4-D94AB21E513B}" destId="{2F164E2A-75C8-4140-95B9-EC859B8BB494}" srcOrd="0" destOrd="0" parTransId="{CD0BBAB6-CE7D-4F4A-BA8B-408A80F77BE3}" sibTransId="{42A786B8-45B1-4868-8100-A938A9F7C6F6}"/>
    <dgm:cxn modelId="{FADD593A-5FA4-49BF-8439-C729A87157F9}" type="presOf" srcId="{2F164E2A-75C8-4140-95B9-EC859B8BB494}" destId="{7B2C2DDD-26D7-4921-9370-EC84E5905F3B}" srcOrd="0" destOrd="0" presId="urn:microsoft.com/office/officeart/2009/layout/CircleArrowProcess"/>
    <dgm:cxn modelId="{134DD679-807C-4864-A67D-34930B74BF43}" type="presOf" srcId="{4955FD18-27B6-4919-916A-793D19DE122D}" destId="{63FDA676-43CB-4CE2-8491-245D267D3927}" srcOrd="0" destOrd="2" presId="urn:microsoft.com/office/officeart/2009/layout/CircleArrowProcess"/>
    <dgm:cxn modelId="{FAE6A305-348C-4E29-BA94-276EDEFB85D5}" type="presOf" srcId="{F5927DD3-CC33-4145-A92C-3FA103951540}" destId="{63FDA676-43CB-4CE2-8491-245D267D3927}" srcOrd="0" destOrd="1" presId="urn:microsoft.com/office/officeart/2009/layout/CircleArrowProcess"/>
    <dgm:cxn modelId="{F3C21F7F-7965-49D4-973F-D1112432DD2A}" srcId="{2F164E2A-75C8-4140-95B9-EC859B8BB494}" destId="{02CC4B02-F6F9-40FE-91A8-0ED44B70A5E0}" srcOrd="0" destOrd="0" parTransId="{0883F6AA-8DD5-4272-8CFA-2A042FA6B9E0}" sibTransId="{4EBF9450-F4F0-4A1B-9FD6-2BEC3DFD75F2}"/>
    <dgm:cxn modelId="{4708DBA7-1108-4255-9531-4CC03E471DFB}" srcId="{2F164E2A-75C8-4140-95B9-EC859B8BB494}" destId="{4955FD18-27B6-4919-916A-793D19DE122D}" srcOrd="2" destOrd="0" parTransId="{121C11CB-05F3-4A90-B3BA-DF0028536D60}" sibTransId="{33975ED9-3430-4DA0-A551-5834365617EA}"/>
    <dgm:cxn modelId="{23E087E7-D198-43A0-995D-CA685EE5583D}" type="presOf" srcId="{BC405C51-57AC-437F-81C4-D94AB21E513B}" destId="{BBF4531F-751A-481F-9FA5-F2F24A03DC62}" srcOrd="0" destOrd="0" presId="urn:microsoft.com/office/officeart/2009/layout/CircleArrowProcess"/>
    <dgm:cxn modelId="{12448910-FC31-4AF6-9D07-06BDE899FF70}" type="presOf" srcId="{02CC4B02-F6F9-40FE-91A8-0ED44B70A5E0}" destId="{63FDA676-43CB-4CE2-8491-245D267D3927}" srcOrd="0" destOrd="0" presId="urn:microsoft.com/office/officeart/2009/layout/CircleArrowProcess"/>
    <dgm:cxn modelId="{120F3E36-878A-4858-97F3-E3FA286596E2}" type="presParOf" srcId="{BBF4531F-751A-481F-9FA5-F2F24A03DC62}" destId="{53D40581-C9EC-4B0B-878D-FBAFBD032784}" srcOrd="0" destOrd="0" presId="urn:microsoft.com/office/officeart/2009/layout/CircleArrowProcess"/>
    <dgm:cxn modelId="{47BBD328-1CD6-4A61-93E2-2E218294A28E}" type="presParOf" srcId="{53D40581-C9EC-4B0B-878D-FBAFBD032784}" destId="{8C013286-003E-4534-B8D6-E6CF286386A0}" srcOrd="0" destOrd="0" presId="urn:microsoft.com/office/officeart/2009/layout/CircleArrowProcess"/>
    <dgm:cxn modelId="{706BDE83-7FCC-45EB-9723-4EAE4AFC2FA8}" type="presParOf" srcId="{BBF4531F-751A-481F-9FA5-F2F24A03DC62}" destId="{63FDA676-43CB-4CE2-8491-245D267D3927}" srcOrd="1" destOrd="0" presId="urn:microsoft.com/office/officeart/2009/layout/CircleArrowProcess"/>
    <dgm:cxn modelId="{9C131B1E-FA5F-4B10-A38E-6006A080981F}" type="presParOf" srcId="{BBF4531F-751A-481F-9FA5-F2F24A03DC62}" destId="{7B2C2DDD-26D7-4921-9370-EC84E5905F3B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F6DEF-A804-41AC-88ED-5DDAE46BD2F4}">
      <dsp:nvSpPr>
        <dsp:cNvPr id="0" name=""/>
        <dsp:cNvSpPr/>
      </dsp:nvSpPr>
      <dsp:spPr>
        <a:xfrm>
          <a:off x="0" y="550951"/>
          <a:ext cx="3784313" cy="22705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la actualidad un número cada vez mayor de aparatos y sistemas operan con información digital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503" y="617454"/>
        <a:ext cx="3651307" cy="2137581"/>
      </dsp:txXfrm>
    </dsp:sp>
    <dsp:sp modelId="{D3F718BC-4DB5-4196-A417-F654B6745C91}">
      <dsp:nvSpPr>
        <dsp:cNvPr id="0" name=""/>
        <dsp:cNvSpPr/>
      </dsp:nvSpPr>
      <dsp:spPr>
        <a:xfrm rot="21561841">
          <a:off x="4163163" y="1187323"/>
          <a:ext cx="803264" cy="938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kern="1200" dirty="0"/>
        </a:p>
      </dsp:txBody>
      <dsp:txXfrm>
        <a:off x="4163170" y="1376362"/>
        <a:ext cx="562285" cy="563105"/>
      </dsp:txXfrm>
    </dsp:sp>
    <dsp:sp modelId="{5EEF1EAA-F5CC-4399-A781-F3DEEDE87F96}">
      <dsp:nvSpPr>
        <dsp:cNvPr id="0" name=""/>
        <dsp:cNvSpPr/>
      </dsp:nvSpPr>
      <dsp:spPr>
        <a:xfrm>
          <a:off x="5299813" y="492121"/>
          <a:ext cx="3784313" cy="2270587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 que los bits puedan fluir de un apartado o lugar, a otro, se requiere conectividad (una red de telecomunicaciones)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66316" y="558624"/>
        <a:ext cx="3651307" cy="213758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82AAE-41B7-4BA5-BCDD-458331D4DD57}">
      <dsp:nvSpPr>
        <dsp:cNvPr id="0" name=""/>
        <dsp:cNvSpPr/>
      </dsp:nvSpPr>
      <dsp:spPr>
        <a:xfrm>
          <a:off x="992096" y="770062"/>
          <a:ext cx="5157308" cy="5157308"/>
        </a:xfrm>
        <a:prstGeom prst="blockArc">
          <a:avLst>
            <a:gd name="adj1" fmla="val 10797398"/>
            <a:gd name="adj2" fmla="val 16333763"/>
            <a:gd name="adj3" fmla="val 463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F27B11-28A8-42C1-AC69-1CB2E7957BC6}">
      <dsp:nvSpPr>
        <dsp:cNvPr id="0" name=""/>
        <dsp:cNvSpPr/>
      </dsp:nvSpPr>
      <dsp:spPr>
        <a:xfrm>
          <a:off x="992096" y="773875"/>
          <a:ext cx="5157308" cy="5157308"/>
        </a:xfrm>
        <a:prstGeom prst="blockArc">
          <a:avLst>
            <a:gd name="adj1" fmla="val 5266237"/>
            <a:gd name="adj2" fmla="val 10802602"/>
            <a:gd name="adj3" fmla="val 463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2CC8A9-D94F-47CA-AD4E-4319150F74E6}">
      <dsp:nvSpPr>
        <dsp:cNvPr id="0" name=""/>
        <dsp:cNvSpPr/>
      </dsp:nvSpPr>
      <dsp:spPr>
        <a:xfrm>
          <a:off x="1136754" y="772401"/>
          <a:ext cx="5157308" cy="5157308"/>
        </a:xfrm>
        <a:prstGeom prst="blockArc">
          <a:avLst>
            <a:gd name="adj1" fmla="val 21599410"/>
            <a:gd name="adj2" fmla="val 5463705"/>
            <a:gd name="adj3" fmla="val 46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27226-004B-4414-8A5F-61E3B22D05BB}">
      <dsp:nvSpPr>
        <dsp:cNvPr id="0" name=""/>
        <dsp:cNvSpPr/>
      </dsp:nvSpPr>
      <dsp:spPr>
        <a:xfrm>
          <a:off x="1136754" y="771536"/>
          <a:ext cx="5157308" cy="5157308"/>
        </a:xfrm>
        <a:prstGeom prst="blockArc">
          <a:avLst>
            <a:gd name="adj1" fmla="val 16136295"/>
            <a:gd name="adj2" fmla="val 590"/>
            <a:gd name="adj3" fmla="val 463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DD0C1B-7FF1-44A2-B7CF-C478C642E235}">
      <dsp:nvSpPr>
        <dsp:cNvPr id="0" name=""/>
        <dsp:cNvSpPr/>
      </dsp:nvSpPr>
      <dsp:spPr>
        <a:xfrm>
          <a:off x="2081589" y="2220680"/>
          <a:ext cx="3174290" cy="22598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</a:t>
          </a:r>
        </a:p>
      </dsp:txBody>
      <dsp:txXfrm>
        <a:off x="2546453" y="2551632"/>
        <a:ext cx="2244562" cy="1597980"/>
      </dsp:txXfrm>
    </dsp:sp>
    <dsp:sp modelId="{8BB8C944-FA9E-4224-AA3A-1372DF56EB10}">
      <dsp:nvSpPr>
        <dsp:cNvPr id="0" name=""/>
        <dsp:cNvSpPr/>
      </dsp:nvSpPr>
      <dsp:spPr>
        <a:xfrm>
          <a:off x="2460416" y="1143"/>
          <a:ext cx="2416636" cy="16612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 de operaciones </a:t>
          </a:r>
        </a:p>
      </dsp:txBody>
      <dsp:txXfrm>
        <a:off x="2814324" y="244429"/>
        <a:ext cx="1708820" cy="1174689"/>
      </dsp:txXfrm>
    </dsp:sp>
    <dsp:sp modelId="{4F97A8B6-F445-4E12-829C-0EDD995D2A21}">
      <dsp:nvSpPr>
        <dsp:cNvPr id="0" name=""/>
        <dsp:cNvSpPr/>
      </dsp:nvSpPr>
      <dsp:spPr>
        <a:xfrm>
          <a:off x="5298087" y="2534196"/>
          <a:ext cx="1872340" cy="16328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Recursos de una empresa</a:t>
          </a:r>
        </a:p>
      </dsp:txBody>
      <dsp:txXfrm>
        <a:off x="5572285" y="2773322"/>
        <a:ext cx="1323944" cy="1154601"/>
      </dsp:txXfrm>
    </dsp:sp>
    <dsp:sp modelId="{2525C9AE-8E57-42F3-9E06-4CC89F99FA6B}">
      <dsp:nvSpPr>
        <dsp:cNvPr id="0" name=""/>
        <dsp:cNvSpPr/>
      </dsp:nvSpPr>
      <dsp:spPr>
        <a:xfrm>
          <a:off x="2506715" y="5038841"/>
          <a:ext cx="2324037" cy="166126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Planear la estrategia</a:t>
          </a:r>
        </a:p>
      </dsp:txBody>
      <dsp:txXfrm>
        <a:off x="2847062" y="5282127"/>
        <a:ext cx="1643343" cy="1174689"/>
      </dsp:txXfrm>
    </dsp:sp>
    <dsp:sp modelId="{4A4D46E0-C5D1-4C9B-9ECB-45BB544E6EC7}">
      <dsp:nvSpPr>
        <dsp:cNvPr id="0" name=""/>
        <dsp:cNvSpPr/>
      </dsp:nvSpPr>
      <dsp:spPr>
        <a:xfrm>
          <a:off x="54273" y="2519992"/>
          <a:ext cx="1995257" cy="166126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Expresado </a:t>
          </a:r>
          <a:r>
            <a:rPr lang="es-ES" sz="20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 dinero</a:t>
          </a:r>
        </a:p>
      </dsp:txBody>
      <dsp:txXfrm>
        <a:off x="346472" y="2763278"/>
        <a:ext cx="1410859" cy="11746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46B075-D379-4D78-9E7E-3B51000931F3}">
      <dsp:nvSpPr>
        <dsp:cNvPr id="0" name=""/>
        <dsp:cNvSpPr/>
      </dsp:nvSpPr>
      <dsp:spPr>
        <a:xfrm>
          <a:off x="5920487" y="1859216"/>
          <a:ext cx="4417177" cy="925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786"/>
              </a:lnTo>
              <a:lnTo>
                <a:pt x="4417177" y="689786"/>
              </a:lnTo>
              <a:lnTo>
                <a:pt x="4417177" y="925024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3717F94-A2C6-4022-B209-09A0F84D63B9}">
      <dsp:nvSpPr>
        <dsp:cNvPr id="0" name=""/>
        <dsp:cNvSpPr/>
      </dsp:nvSpPr>
      <dsp:spPr>
        <a:xfrm>
          <a:off x="5920487" y="1859216"/>
          <a:ext cx="1381824" cy="925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770"/>
              </a:lnTo>
              <a:lnTo>
                <a:pt x="1381824" y="689770"/>
              </a:lnTo>
              <a:lnTo>
                <a:pt x="1381824" y="925008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4D9E0450-F1CC-49AA-B01E-06A6F34BBA57}">
      <dsp:nvSpPr>
        <dsp:cNvPr id="0" name=""/>
        <dsp:cNvSpPr/>
      </dsp:nvSpPr>
      <dsp:spPr>
        <a:xfrm>
          <a:off x="4238417" y="1859216"/>
          <a:ext cx="1682070" cy="925008"/>
        </a:xfrm>
        <a:custGeom>
          <a:avLst/>
          <a:gdLst/>
          <a:ahLst/>
          <a:cxnLst/>
          <a:rect l="0" t="0" r="0" b="0"/>
          <a:pathLst>
            <a:path>
              <a:moveTo>
                <a:pt x="1682070" y="0"/>
              </a:moveTo>
              <a:lnTo>
                <a:pt x="1682070" y="689770"/>
              </a:lnTo>
              <a:lnTo>
                <a:pt x="0" y="689770"/>
              </a:lnTo>
              <a:lnTo>
                <a:pt x="0" y="925008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3530532-F849-403E-AB9C-4BB597E4BEB2}">
      <dsp:nvSpPr>
        <dsp:cNvPr id="0" name=""/>
        <dsp:cNvSpPr/>
      </dsp:nvSpPr>
      <dsp:spPr>
        <a:xfrm>
          <a:off x="1304521" y="1859216"/>
          <a:ext cx="4615966" cy="935892"/>
        </a:xfrm>
        <a:custGeom>
          <a:avLst/>
          <a:gdLst/>
          <a:ahLst/>
          <a:cxnLst/>
          <a:rect l="0" t="0" r="0" b="0"/>
          <a:pathLst>
            <a:path>
              <a:moveTo>
                <a:pt x="4615966" y="0"/>
              </a:moveTo>
              <a:lnTo>
                <a:pt x="4615966" y="700654"/>
              </a:lnTo>
              <a:lnTo>
                <a:pt x="0" y="700654"/>
              </a:lnTo>
              <a:lnTo>
                <a:pt x="0" y="935892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299AF71C-271D-4E10-A6C5-D6A856F01DF5}">
      <dsp:nvSpPr>
        <dsp:cNvPr id="0" name=""/>
        <dsp:cNvSpPr/>
      </dsp:nvSpPr>
      <dsp:spPr>
        <a:xfrm>
          <a:off x="4650839" y="246763"/>
          <a:ext cx="2539296" cy="1612453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A2A6F2C0-CFB5-4CDE-AA71-1927CFD9DB90}">
      <dsp:nvSpPr>
        <dsp:cNvPr id="0" name=""/>
        <dsp:cNvSpPr/>
      </dsp:nvSpPr>
      <dsp:spPr>
        <a:xfrm>
          <a:off x="4932983" y="514800"/>
          <a:ext cx="2539296" cy="161245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itchFamily="34" charset="0"/>
              <a:cs typeface="Arial" pitchFamily="34" charset="0"/>
            </a:rPr>
            <a:t>Supervisión y control</a:t>
          </a:r>
          <a:endParaRPr lang="es-ES" sz="2800" b="1" kern="1200" dirty="0">
            <a:latin typeface="Arial" pitchFamily="34" charset="0"/>
            <a:cs typeface="Arial" pitchFamily="34" charset="0"/>
          </a:endParaRPr>
        </a:p>
      </dsp:txBody>
      <dsp:txXfrm>
        <a:off x="4980210" y="562027"/>
        <a:ext cx="2444842" cy="1517999"/>
      </dsp:txXfrm>
    </dsp:sp>
    <dsp:sp modelId="{9357EE60-6C1E-435D-A48C-9FC17F398C52}">
      <dsp:nvSpPr>
        <dsp:cNvPr id="0" name=""/>
        <dsp:cNvSpPr/>
      </dsp:nvSpPr>
      <dsp:spPr>
        <a:xfrm>
          <a:off x="99155" y="2795109"/>
          <a:ext cx="2410731" cy="161245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B8B383-0ABE-4EA2-9BD2-445E65A5FA09}">
      <dsp:nvSpPr>
        <dsp:cNvPr id="0" name=""/>
        <dsp:cNvSpPr/>
      </dsp:nvSpPr>
      <dsp:spPr>
        <a:xfrm>
          <a:off x="381299" y="3063146"/>
          <a:ext cx="2410731" cy="1612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Mejorar la productividad de la línea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428526" y="3110373"/>
        <a:ext cx="2316277" cy="1517999"/>
      </dsp:txXfrm>
    </dsp:sp>
    <dsp:sp modelId="{3411D3AD-C8D3-4211-AFBE-04E4295189E6}">
      <dsp:nvSpPr>
        <dsp:cNvPr id="0" name=""/>
        <dsp:cNvSpPr/>
      </dsp:nvSpPr>
      <dsp:spPr>
        <a:xfrm>
          <a:off x="2968768" y="2784225"/>
          <a:ext cx="2539296" cy="161245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5C344-4AD0-40D0-B0BE-289EC34656B4}">
      <dsp:nvSpPr>
        <dsp:cNvPr id="0" name=""/>
        <dsp:cNvSpPr/>
      </dsp:nvSpPr>
      <dsp:spPr>
        <a:xfrm>
          <a:off x="3250912" y="3052262"/>
          <a:ext cx="2539296" cy="1612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Utilización óptima de los recursos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3298139" y="3099489"/>
        <a:ext cx="2444842" cy="1517999"/>
      </dsp:txXfrm>
    </dsp:sp>
    <dsp:sp modelId="{8B55DBD0-E29F-451E-9608-3E233C1DDE69}">
      <dsp:nvSpPr>
        <dsp:cNvPr id="0" name=""/>
        <dsp:cNvSpPr/>
      </dsp:nvSpPr>
      <dsp:spPr>
        <a:xfrm>
          <a:off x="6032663" y="2784225"/>
          <a:ext cx="2539296" cy="16124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D9A88-DF47-4573-BFB3-D1F9DA8BF8BC}">
      <dsp:nvSpPr>
        <dsp:cNvPr id="0" name=""/>
        <dsp:cNvSpPr/>
      </dsp:nvSpPr>
      <dsp:spPr>
        <a:xfrm>
          <a:off x="6314807" y="3052262"/>
          <a:ext cx="2539296" cy="1612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Mejora continua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6362034" y="3099489"/>
        <a:ext cx="2444842" cy="1517999"/>
      </dsp:txXfrm>
    </dsp:sp>
    <dsp:sp modelId="{91A12CE3-16D2-4955-9D44-E2978DDC77D5}">
      <dsp:nvSpPr>
        <dsp:cNvPr id="0" name=""/>
        <dsp:cNvSpPr/>
      </dsp:nvSpPr>
      <dsp:spPr>
        <a:xfrm>
          <a:off x="9068017" y="2784241"/>
          <a:ext cx="2539296" cy="1612453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825E9-5890-4644-BD04-3876FE932B30}">
      <dsp:nvSpPr>
        <dsp:cNvPr id="0" name=""/>
        <dsp:cNvSpPr/>
      </dsp:nvSpPr>
      <dsp:spPr>
        <a:xfrm>
          <a:off x="9350161" y="3052278"/>
          <a:ext cx="2539296" cy="1612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Organización y ejecución de acciones 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9397388" y="3099505"/>
        <a:ext cx="2444842" cy="151799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021FB-7A18-4027-9FDA-20C0CAED9D01}">
      <dsp:nvSpPr>
        <dsp:cNvPr id="0" name=""/>
        <dsp:cNvSpPr/>
      </dsp:nvSpPr>
      <dsp:spPr>
        <a:xfrm rot="16200000">
          <a:off x="1934963" y="1803370"/>
          <a:ext cx="4099712" cy="277080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52400" rIns="137160" bIns="152400" numCol="1" spcCol="1270" anchor="t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Cambiar de cartera de productos </a:t>
          </a:r>
        </a:p>
      </dsp:txBody>
      <dsp:txXfrm rot="5400000">
        <a:off x="2734702" y="1274199"/>
        <a:ext cx="2635517" cy="3829144"/>
      </dsp:txXfrm>
    </dsp:sp>
    <dsp:sp modelId="{0D374B0D-6559-4D1B-90AD-1AEDCD6840C1}">
      <dsp:nvSpPr>
        <dsp:cNvPr id="0" name=""/>
        <dsp:cNvSpPr/>
      </dsp:nvSpPr>
      <dsp:spPr>
        <a:xfrm rot="5400000">
          <a:off x="4554085" y="1847677"/>
          <a:ext cx="4099712" cy="26821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52400" rIns="91440" bIns="152400" numCol="1" spcCol="1270" anchor="t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Son el conjunto de todos los productos que vende una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empresa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-5400000">
        <a:off x="5262848" y="1269872"/>
        <a:ext cx="2551229" cy="3837798"/>
      </dsp:txXfrm>
    </dsp:sp>
    <dsp:sp modelId="{FC58211A-7465-41D4-BB82-2B28C61EC3F6}">
      <dsp:nvSpPr>
        <dsp:cNvPr id="0" name=""/>
        <dsp:cNvSpPr/>
      </dsp:nvSpPr>
      <dsp:spPr>
        <a:xfrm>
          <a:off x="3984563" y="0"/>
          <a:ext cx="2619122" cy="26189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AC047-745A-46F9-8ECE-CF945C720154}">
      <dsp:nvSpPr>
        <dsp:cNvPr id="0" name=""/>
        <dsp:cNvSpPr/>
      </dsp:nvSpPr>
      <dsp:spPr>
        <a:xfrm rot="10800000">
          <a:off x="3984563" y="3757910"/>
          <a:ext cx="2619122" cy="26189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60B81-7473-4F65-B3FB-6425EB8822B2}">
      <dsp:nvSpPr>
        <dsp:cNvPr id="0" name=""/>
        <dsp:cNvSpPr/>
      </dsp:nvSpPr>
      <dsp:spPr>
        <a:xfrm rot="21300000">
          <a:off x="24532" y="2410665"/>
          <a:ext cx="7945403" cy="909868"/>
        </a:xfrm>
        <a:prstGeom prst="mathMinus">
          <a:avLst/>
        </a:prstGeom>
        <a:solidFill>
          <a:schemeClr val="accent5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</dsp:sp>
    <dsp:sp modelId="{99A43919-4DE1-4BDD-A1AD-5AA1D98EE4A0}">
      <dsp:nvSpPr>
        <dsp:cNvPr id="0" name=""/>
        <dsp:cNvSpPr/>
      </dsp:nvSpPr>
      <dsp:spPr>
        <a:xfrm>
          <a:off x="959336" y="286559"/>
          <a:ext cx="2398340" cy="2292479"/>
        </a:xfrm>
        <a:prstGeom prst="downArrow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D9EF4F4C-B201-4E9F-97C3-26B9688F7355}">
      <dsp:nvSpPr>
        <dsp:cNvPr id="0" name=""/>
        <dsp:cNvSpPr/>
      </dsp:nvSpPr>
      <dsp:spPr>
        <a:xfrm>
          <a:off x="4237068" y="0"/>
          <a:ext cx="2558230" cy="2407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Retirar, añadir o modificar productos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4237068" y="0"/>
        <a:ext cx="2558230" cy="2407103"/>
      </dsp:txXfrm>
    </dsp:sp>
    <dsp:sp modelId="{81110115-C83F-4489-A856-FF80588F68CC}">
      <dsp:nvSpPr>
        <dsp:cNvPr id="0" name=""/>
        <dsp:cNvSpPr/>
      </dsp:nvSpPr>
      <dsp:spPr>
        <a:xfrm>
          <a:off x="4636792" y="3152159"/>
          <a:ext cx="2398340" cy="2292479"/>
        </a:xfrm>
        <a:prstGeom prst="upArrow">
          <a:avLst/>
        </a:prstGeom>
        <a:solidFill>
          <a:schemeClr val="accent2"/>
        </a:solidFill>
        <a:ln w="190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54CED167-CA33-49B2-AFC8-8D17135CD45A}">
      <dsp:nvSpPr>
        <dsp:cNvPr id="0" name=""/>
        <dsp:cNvSpPr/>
      </dsp:nvSpPr>
      <dsp:spPr>
        <a:xfrm>
          <a:off x="1199170" y="3324095"/>
          <a:ext cx="2558230" cy="2407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Que el cliente perciba la modificación 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1199170" y="3324095"/>
        <a:ext cx="2558230" cy="240710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75D0A-E0B2-425B-86C5-673A81EEF86E}">
      <dsp:nvSpPr>
        <dsp:cNvPr id="0" name=""/>
        <dsp:cNvSpPr/>
      </dsp:nvSpPr>
      <dsp:spPr>
        <a:xfrm rot="16200000">
          <a:off x="1445" y="1040576"/>
          <a:ext cx="3836321" cy="3836321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Cambiar el diseño, la calidad o el rendimiento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1445" y="1999656"/>
        <a:ext cx="3164965" cy="1918161"/>
      </dsp:txXfrm>
    </dsp:sp>
    <dsp:sp modelId="{2F025192-8816-45DF-98DB-932BFDA7D060}">
      <dsp:nvSpPr>
        <dsp:cNvPr id="0" name=""/>
        <dsp:cNvSpPr/>
      </dsp:nvSpPr>
      <dsp:spPr>
        <a:xfrm rot="5400000">
          <a:off x="4130576" y="1040576"/>
          <a:ext cx="3836321" cy="3836321"/>
        </a:xfrm>
        <a:prstGeom prst="downArrow">
          <a:avLst>
            <a:gd name="adj1" fmla="val 50000"/>
            <a:gd name="adj2" fmla="val 35000"/>
          </a:avLst>
        </a:prstGeom>
        <a:solidFill>
          <a:srgbClr val="00B05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Realizar una modificación al producto y que su ciclo de vida sea por más tiempo</a:t>
          </a:r>
          <a:endParaRPr lang="es-ES" sz="2700" b="0" kern="1200" dirty="0"/>
        </a:p>
      </dsp:txBody>
      <dsp:txXfrm rot="-5400000">
        <a:off x="4801932" y="1999656"/>
        <a:ext cx="3164965" cy="191816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D5887-014C-407D-85FE-0328E0C85545}">
      <dsp:nvSpPr>
        <dsp:cNvPr id="0" name=""/>
        <dsp:cNvSpPr/>
      </dsp:nvSpPr>
      <dsp:spPr>
        <a:xfrm>
          <a:off x="0" y="0"/>
          <a:ext cx="3979783" cy="5538761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Cambiar el precio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0" y="2215504"/>
        <a:ext cx="3979783" cy="2215504"/>
      </dsp:txXfrm>
    </dsp:sp>
    <dsp:sp modelId="{14EC56B4-CA1A-4C88-A3B3-38A0F221D9B2}">
      <dsp:nvSpPr>
        <dsp:cNvPr id="0" name=""/>
        <dsp:cNvSpPr/>
      </dsp:nvSpPr>
      <dsp:spPr>
        <a:xfrm>
          <a:off x="1071162" y="332325"/>
          <a:ext cx="1844407" cy="184440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9240B1-0352-4CA0-BE6C-C757DAAF1169}">
      <dsp:nvSpPr>
        <dsp:cNvPr id="0" name=""/>
        <dsp:cNvSpPr/>
      </dsp:nvSpPr>
      <dsp:spPr>
        <a:xfrm>
          <a:off x="4102651" y="0"/>
          <a:ext cx="3979783" cy="5538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Mayor-menor dependiendo  de la competencia que se tenga en el mercado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4102651" y="2215504"/>
        <a:ext cx="3979783" cy="2215504"/>
      </dsp:txXfrm>
    </dsp:sp>
    <dsp:sp modelId="{59113186-A1D4-492D-8170-D09B705B79A7}">
      <dsp:nvSpPr>
        <dsp:cNvPr id="0" name=""/>
        <dsp:cNvSpPr/>
      </dsp:nvSpPr>
      <dsp:spPr>
        <a:xfrm>
          <a:off x="5170339" y="332325"/>
          <a:ext cx="1844407" cy="184440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12FEC93-60D0-4ACA-B2B0-6FB1A8995660}">
      <dsp:nvSpPr>
        <dsp:cNvPr id="0" name=""/>
        <dsp:cNvSpPr/>
      </dsp:nvSpPr>
      <dsp:spPr>
        <a:xfrm>
          <a:off x="323436" y="4431008"/>
          <a:ext cx="7439036" cy="830814"/>
        </a:xfrm>
        <a:prstGeom prst="left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4E17B-A334-4443-BADE-A44501C0E94A}">
      <dsp:nvSpPr>
        <dsp:cNvPr id="0" name=""/>
        <dsp:cNvSpPr/>
      </dsp:nvSpPr>
      <dsp:spPr>
        <a:xfrm>
          <a:off x="4289" y="0"/>
          <a:ext cx="2573513" cy="2959521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4AE9C-62AB-41F4-9776-9EDA2645E767}">
      <dsp:nvSpPr>
        <dsp:cNvPr id="0" name=""/>
        <dsp:cNvSpPr/>
      </dsp:nvSpPr>
      <dsp:spPr>
        <a:xfrm>
          <a:off x="2655008" y="0"/>
          <a:ext cx="4367174" cy="2959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Políticas de penetración</a:t>
          </a:r>
          <a:endParaRPr lang="es-ES" sz="2400" b="0" kern="1200" dirty="0">
            <a:solidFill>
              <a:schemeClr val="tx1"/>
            </a:solidFill>
          </a:endParaRPr>
        </a:p>
      </dsp:txBody>
      <dsp:txXfrm>
        <a:off x="2655008" y="0"/>
        <a:ext cx="4367174" cy="2959521"/>
      </dsp:txXfrm>
    </dsp:sp>
    <dsp:sp modelId="{1EB501BA-62CC-4C76-B497-C7BE8822A940}">
      <dsp:nvSpPr>
        <dsp:cNvPr id="0" name=""/>
        <dsp:cNvSpPr/>
      </dsp:nvSpPr>
      <dsp:spPr>
        <a:xfrm rot="10800000">
          <a:off x="776343" y="3206147"/>
          <a:ext cx="2573513" cy="2959521"/>
        </a:xfrm>
        <a:prstGeom prst="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6F7E5-C8AB-449C-B507-028BF69A768C}">
      <dsp:nvSpPr>
        <dsp:cNvPr id="0" name=""/>
        <dsp:cNvSpPr/>
      </dsp:nvSpPr>
      <dsp:spPr>
        <a:xfrm>
          <a:off x="3427062" y="3206147"/>
          <a:ext cx="4367174" cy="2959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Brinda mayor </a:t>
          </a: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posibilidad de ingresar el producto  altamente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competitivo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427062" y="3206147"/>
        <a:ext cx="4367174" cy="295952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38055-5155-4DA5-B790-769E339F6249}">
      <dsp:nvSpPr>
        <dsp:cNvPr id="0" name=""/>
        <dsp:cNvSpPr/>
      </dsp:nvSpPr>
      <dsp:spPr>
        <a:xfrm>
          <a:off x="3335499" y="1649273"/>
          <a:ext cx="7349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945" y="45720"/>
              </a:lnTo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3683833" y="1691165"/>
        <a:ext cx="38277" cy="7655"/>
      </dsp:txXfrm>
    </dsp:sp>
    <dsp:sp modelId="{5A97C906-A4D5-4C56-98DD-CCDAD242F944}">
      <dsp:nvSpPr>
        <dsp:cNvPr id="0" name=""/>
        <dsp:cNvSpPr/>
      </dsp:nvSpPr>
      <dsp:spPr>
        <a:xfrm>
          <a:off x="8842" y="696456"/>
          <a:ext cx="3328457" cy="19970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Políticas de descuentos</a:t>
          </a:r>
          <a:endParaRPr lang="es-ES" sz="2400" b="0" kern="1200" dirty="0">
            <a:solidFill>
              <a:schemeClr val="tx1"/>
            </a:solidFill>
          </a:endParaRPr>
        </a:p>
      </dsp:txBody>
      <dsp:txXfrm>
        <a:off x="8842" y="696456"/>
        <a:ext cx="3328457" cy="1997074"/>
      </dsp:txXfrm>
    </dsp:sp>
    <dsp:sp modelId="{1C800FF0-C9FB-4094-BC32-C413FF825A72}">
      <dsp:nvSpPr>
        <dsp:cNvPr id="0" name=""/>
        <dsp:cNvSpPr/>
      </dsp:nvSpPr>
      <dsp:spPr>
        <a:xfrm>
          <a:off x="7429501" y="1649273"/>
          <a:ext cx="7349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945" y="45720"/>
              </a:lnTo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7777835" y="1691165"/>
        <a:ext cx="38277" cy="7655"/>
      </dsp:txXfrm>
    </dsp:sp>
    <dsp:sp modelId="{F7FCA70A-25C6-49B8-B13F-121443AA8584}">
      <dsp:nvSpPr>
        <dsp:cNvPr id="0" name=""/>
        <dsp:cNvSpPr/>
      </dsp:nvSpPr>
      <dsp:spPr>
        <a:xfrm>
          <a:off x="4102844" y="696456"/>
          <a:ext cx="3328457" cy="199707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Son las que ofrece el vendedor a sus clientes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102844" y="696456"/>
        <a:ext cx="3328457" cy="1997074"/>
      </dsp:txXfrm>
    </dsp:sp>
    <dsp:sp modelId="{14415968-31D7-442E-A4B3-FE37FA8F249A}">
      <dsp:nvSpPr>
        <dsp:cNvPr id="0" name=""/>
        <dsp:cNvSpPr/>
      </dsp:nvSpPr>
      <dsp:spPr>
        <a:xfrm>
          <a:off x="1673070" y="2691730"/>
          <a:ext cx="8188004" cy="734945"/>
        </a:xfrm>
        <a:custGeom>
          <a:avLst/>
          <a:gdLst/>
          <a:ahLst/>
          <a:cxnLst/>
          <a:rect l="0" t="0" r="0" b="0"/>
          <a:pathLst>
            <a:path>
              <a:moveTo>
                <a:pt x="8188004" y="0"/>
              </a:moveTo>
              <a:lnTo>
                <a:pt x="8188004" y="384572"/>
              </a:lnTo>
              <a:lnTo>
                <a:pt x="0" y="384572"/>
              </a:lnTo>
              <a:lnTo>
                <a:pt x="0" y="734945"/>
              </a:lnTo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5561480" y="3055375"/>
        <a:ext cx="411185" cy="7655"/>
      </dsp:txXfrm>
    </dsp:sp>
    <dsp:sp modelId="{6E31566B-2E08-4B81-9015-338100483058}">
      <dsp:nvSpPr>
        <dsp:cNvPr id="0" name=""/>
        <dsp:cNvSpPr/>
      </dsp:nvSpPr>
      <dsp:spPr>
        <a:xfrm>
          <a:off x="8196846" y="696456"/>
          <a:ext cx="3328457" cy="199707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por pago de efectivo</a:t>
          </a:r>
        </a:p>
      </dsp:txBody>
      <dsp:txXfrm>
        <a:off x="8196846" y="696456"/>
        <a:ext cx="3328457" cy="1997074"/>
      </dsp:txXfrm>
    </dsp:sp>
    <dsp:sp modelId="{1A0E4CF8-F011-409E-B8D3-692F7E3D633C}">
      <dsp:nvSpPr>
        <dsp:cNvPr id="0" name=""/>
        <dsp:cNvSpPr/>
      </dsp:nvSpPr>
      <dsp:spPr>
        <a:xfrm>
          <a:off x="3335499" y="4411892"/>
          <a:ext cx="7349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945" y="45720"/>
              </a:lnTo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3683833" y="4453785"/>
        <a:ext cx="38277" cy="7655"/>
      </dsp:txXfrm>
    </dsp:sp>
    <dsp:sp modelId="{417422C9-1AD2-4AE6-812A-D451CA294E79}">
      <dsp:nvSpPr>
        <dsp:cNvPr id="0" name=""/>
        <dsp:cNvSpPr/>
      </dsp:nvSpPr>
      <dsp:spPr>
        <a:xfrm>
          <a:off x="8842" y="3459075"/>
          <a:ext cx="3328457" cy="19970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de temporada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842" y="3459075"/>
        <a:ext cx="3328457" cy="1997074"/>
      </dsp:txXfrm>
    </dsp:sp>
    <dsp:sp modelId="{E90796AC-F211-4730-9FFD-C0AC75654539}">
      <dsp:nvSpPr>
        <dsp:cNvPr id="0" name=""/>
        <dsp:cNvSpPr/>
      </dsp:nvSpPr>
      <dsp:spPr>
        <a:xfrm>
          <a:off x="4102844" y="3459075"/>
          <a:ext cx="3328457" cy="199707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Descuento funcional (por cantidad)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102844" y="3459075"/>
        <a:ext cx="3328457" cy="199707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38B44-CBD4-45CF-AE8C-6B43CB3BB593}">
      <dsp:nvSpPr>
        <dsp:cNvPr id="0" name=""/>
        <dsp:cNvSpPr/>
      </dsp:nvSpPr>
      <dsp:spPr>
        <a:xfrm>
          <a:off x="9089987" y="3595569"/>
          <a:ext cx="91440" cy="6374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4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DC13E-7FEF-41ED-9BF6-319FA367EE2F}">
      <dsp:nvSpPr>
        <dsp:cNvPr id="0" name=""/>
        <dsp:cNvSpPr/>
      </dsp:nvSpPr>
      <dsp:spPr>
        <a:xfrm>
          <a:off x="5117346" y="1566297"/>
          <a:ext cx="4018360" cy="637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409"/>
              </a:lnTo>
              <a:lnTo>
                <a:pt x="4018360" y="434409"/>
              </a:lnTo>
              <a:lnTo>
                <a:pt x="4018360" y="6374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85680-CDDA-40BE-9D7A-F78C4DA3A791}">
      <dsp:nvSpPr>
        <dsp:cNvPr id="0" name=""/>
        <dsp:cNvSpPr/>
      </dsp:nvSpPr>
      <dsp:spPr>
        <a:xfrm>
          <a:off x="6411080" y="3595569"/>
          <a:ext cx="91440" cy="6374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4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9EC9C-E8A6-4E49-A2DF-0193D59A05F4}">
      <dsp:nvSpPr>
        <dsp:cNvPr id="0" name=""/>
        <dsp:cNvSpPr/>
      </dsp:nvSpPr>
      <dsp:spPr>
        <a:xfrm>
          <a:off x="5117346" y="1566297"/>
          <a:ext cx="1339453" cy="637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409"/>
              </a:lnTo>
              <a:lnTo>
                <a:pt x="1339453" y="434409"/>
              </a:lnTo>
              <a:lnTo>
                <a:pt x="1339453" y="6374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529E57-050D-4D85-88CE-7E880A512F92}">
      <dsp:nvSpPr>
        <dsp:cNvPr id="0" name=""/>
        <dsp:cNvSpPr/>
      </dsp:nvSpPr>
      <dsp:spPr>
        <a:xfrm>
          <a:off x="3732173" y="3595569"/>
          <a:ext cx="91440" cy="6374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4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673B4-6B4B-4774-813D-36C3B7CDFC2E}">
      <dsp:nvSpPr>
        <dsp:cNvPr id="0" name=""/>
        <dsp:cNvSpPr/>
      </dsp:nvSpPr>
      <dsp:spPr>
        <a:xfrm>
          <a:off x="3777893" y="1566297"/>
          <a:ext cx="1339453" cy="637458"/>
        </a:xfrm>
        <a:custGeom>
          <a:avLst/>
          <a:gdLst/>
          <a:ahLst/>
          <a:cxnLst/>
          <a:rect l="0" t="0" r="0" b="0"/>
          <a:pathLst>
            <a:path>
              <a:moveTo>
                <a:pt x="1339453" y="0"/>
              </a:moveTo>
              <a:lnTo>
                <a:pt x="1339453" y="434409"/>
              </a:lnTo>
              <a:lnTo>
                <a:pt x="0" y="434409"/>
              </a:lnTo>
              <a:lnTo>
                <a:pt x="0" y="6374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EC929-0E21-4FC4-98AF-E3324D65FB70}">
      <dsp:nvSpPr>
        <dsp:cNvPr id="0" name=""/>
        <dsp:cNvSpPr/>
      </dsp:nvSpPr>
      <dsp:spPr>
        <a:xfrm>
          <a:off x="1053266" y="3595569"/>
          <a:ext cx="91440" cy="6374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4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7C142-3A44-4DB8-8204-D83F7AE203D4}">
      <dsp:nvSpPr>
        <dsp:cNvPr id="0" name=""/>
        <dsp:cNvSpPr/>
      </dsp:nvSpPr>
      <dsp:spPr>
        <a:xfrm>
          <a:off x="1098986" y="1566297"/>
          <a:ext cx="4018360" cy="637458"/>
        </a:xfrm>
        <a:custGeom>
          <a:avLst/>
          <a:gdLst/>
          <a:ahLst/>
          <a:cxnLst/>
          <a:rect l="0" t="0" r="0" b="0"/>
          <a:pathLst>
            <a:path>
              <a:moveTo>
                <a:pt x="4018360" y="0"/>
              </a:moveTo>
              <a:lnTo>
                <a:pt x="4018360" y="434409"/>
              </a:lnTo>
              <a:lnTo>
                <a:pt x="0" y="434409"/>
              </a:lnTo>
              <a:lnTo>
                <a:pt x="0" y="6374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3903F-613F-4FAA-B613-2DB2FC7840CE}">
      <dsp:nvSpPr>
        <dsp:cNvPr id="0" name=""/>
        <dsp:cNvSpPr/>
      </dsp:nvSpPr>
      <dsp:spPr>
        <a:xfrm>
          <a:off x="3908145" y="174483"/>
          <a:ext cx="2418402" cy="139181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048DD56-0A10-48C6-B522-19254EA588CA}">
      <dsp:nvSpPr>
        <dsp:cNvPr id="0" name=""/>
        <dsp:cNvSpPr/>
      </dsp:nvSpPr>
      <dsp:spPr>
        <a:xfrm>
          <a:off x="4151682" y="405843"/>
          <a:ext cx="2418402" cy="139181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Promoción </a:t>
          </a:r>
          <a:endParaRPr lang="es-MX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2447" y="446608"/>
        <a:ext cx="2336872" cy="1310284"/>
      </dsp:txXfrm>
    </dsp:sp>
    <dsp:sp modelId="{C09FC751-20EC-4F95-B98B-F614514B9F8F}">
      <dsp:nvSpPr>
        <dsp:cNvPr id="0" name=""/>
        <dsp:cNvSpPr/>
      </dsp:nvSpPr>
      <dsp:spPr>
        <a:xfrm>
          <a:off x="3069" y="2203755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2494C55-00F4-46A6-8A3C-E8B33AA7D2CB}">
      <dsp:nvSpPr>
        <dsp:cNvPr id="0" name=""/>
        <dsp:cNvSpPr/>
      </dsp:nvSpPr>
      <dsp:spPr>
        <a:xfrm>
          <a:off x="246606" y="2435116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Cambiar equipo de ventas</a:t>
          </a:r>
          <a:endParaRPr lang="es-MX" sz="2400" kern="1200" dirty="0"/>
        </a:p>
      </dsp:txBody>
      <dsp:txXfrm>
        <a:off x="287371" y="2475881"/>
        <a:ext cx="2110303" cy="1310284"/>
      </dsp:txXfrm>
    </dsp:sp>
    <dsp:sp modelId="{7927F9F7-C65D-4F60-B66B-154813BBC9E4}">
      <dsp:nvSpPr>
        <dsp:cNvPr id="0" name=""/>
        <dsp:cNvSpPr/>
      </dsp:nvSpPr>
      <dsp:spPr>
        <a:xfrm>
          <a:off x="3069" y="4233028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8DD3F47-7C7E-4C4A-8273-17A179928314}">
      <dsp:nvSpPr>
        <dsp:cNvPr id="0" name=""/>
        <dsp:cNvSpPr/>
      </dsp:nvSpPr>
      <dsp:spPr>
        <a:xfrm>
          <a:off x="246606" y="4464388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Canal de distribución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7371" y="4505153"/>
        <a:ext cx="2110303" cy="1310284"/>
      </dsp:txXfrm>
    </dsp:sp>
    <dsp:sp modelId="{4C98E2F1-1E49-4672-BCB2-F89A7C769B55}">
      <dsp:nvSpPr>
        <dsp:cNvPr id="0" name=""/>
        <dsp:cNvSpPr/>
      </dsp:nvSpPr>
      <dsp:spPr>
        <a:xfrm>
          <a:off x="2681976" y="2203755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125DCB-8A6D-407E-980C-7C0649D9E367}">
      <dsp:nvSpPr>
        <dsp:cNvPr id="0" name=""/>
        <dsp:cNvSpPr/>
      </dsp:nvSpPr>
      <dsp:spPr>
        <a:xfrm>
          <a:off x="2925513" y="2435116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Cambiar  publicidad de ventas</a:t>
          </a:r>
          <a:endParaRPr lang="es-MX" sz="2400" kern="1200" dirty="0"/>
        </a:p>
      </dsp:txBody>
      <dsp:txXfrm>
        <a:off x="2966278" y="2475881"/>
        <a:ext cx="2110303" cy="1310284"/>
      </dsp:txXfrm>
    </dsp:sp>
    <dsp:sp modelId="{3645C11E-E5BA-4B68-AFCF-81BB0BAE97F7}">
      <dsp:nvSpPr>
        <dsp:cNvPr id="0" name=""/>
        <dsp:cNvSpPr/>
      </dsp:nvSpPr>
      <dsp:spPr>
        <a:xfrm>
          <a:off x="2681976" y="4233028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1CB85D4-DC1A-4F11-BF81-95112DFADEAD}">
      <dsp:nvSpPr>
        <dsp:cNvPr id="0" name=""/>
        <dsp:cNvSpPr/>
      </dsp:nvSpPr>
      <dsp:spPr>
        <a:xfrm>
          <a:off x="2925513" y="4464388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Mensajes que envías al publico</a:t>
          </a:r>
          <a:endParaRPr lang="es-MX" sz="2400" kern="1200" dirty="0"/>
        </a:p>
      </dsp:txBody>
      <dsp:txXfrm>
        <a:off x="2966278" y="4505153"/>
        <a:ext cx="2110303" cy="1310284"/>
      </dsp:txXfrm>
    </dsp:sp>
    <dsp:sp modelId="{808E9061-8B9D-496F-9032-812C2D90F74A}">
      <dsp:nvSpPr>
        <dsp:cNvPr id="0" name=""/>
        <dsp:cNvSpPr/>
      </dsp:nvSpPr>
      <dsp:spPr>
        <a:xfrm>
          <a:off x="5360884" y="2203755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38670FC-E255-457E-9E5E-26B8867AABCE}">
      <dsp:nvSpPr>
        <dsp:cNvPr id="0" name=""/>
        <dsp:cNvSpPr/>
      </dsp:nvSpPr>
      <dsp:spPr>
        <a:xfrm>
          <a:off x="5604421" y="2435116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Cambiar política de relaciones publicas</a:t>
          </a:r>
          <a:endParaRPr lang="es-MX" sz="2400" kern="1200" dirty="0"/>
        </a:p>
      </dsp:txBody>
      <dsp:txXfrm>
        <a:off x="5645186" y="2475881"/>
        <a:ext cx="2110303" cy="1310284"/>
      </dsp:txXfrm>
    </dsp:sp>
    <dsp:sp modelId="{72042CF8-6AD6-4380-B97E-0F2FA52FEE81}">
      <dsp:nvSpPr>
        <dsp:cNvPr id="0" name=""/>
        <dsp:cNvSpPr/>
      </dsp:nvSpPr>
      <dsp:spPr>
        <a:xfrm>
          <a:off x="5360884" y="4233028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F8B374-4022-48FE-ACC4-38A21DD92F5E}">
      <dsp:nvSpPr>
        <dsp:cNvPr id="0" name=""/>
        <dsp:cNvSpPr/>
      </dsp:nvSpPr>
      <dsp:spPr>
        <a:xfrm>
          <a:off x="5604421" y="4464388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Herramienta de la comunicación estratégica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45186" y="4505153"/>
        <a:ext cx="2110303" cy="1310284"/>
      </dsp:txXfrm>
    </dsp:sp>
    <dsp:sp modelId="{E0A48C65-6BAB-49CD-9819-7338B8BBC0CA}">
      <dsp:nvSpPr>
        <dsp:cNvPr id="0" name=""/>
        <dsp:cNvSpPr/>
      </dsp:nvSpPr>
      <dsp:spPr>
        <a:xfrm>
          <a:off x="8039791" y="2203755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4AF697-CD35-4A0B-A4A6-14B72EC6F19F}">
      <dsp:nvSpPr>
        <dsp:cNvPr id="0" name=""/>
        <dsp:cNvSpPr/>
      </dsp:nvSpPr>
      <dsp:spPr>
        <a:xfrm>
          <a:off x="8283328" y="2435116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Aumentar o disminuir la cobertura  de exposición</a:t>
          </a:r>
          <a:endParaRPr lang="es-MX" sz="2400" kern="1200" dirty="0"/>
        </a:p>
      </dsp:txBody>
      <dsp:txXfrm>
        <a:off x="8324093" y="2475881"/>
        <a:ext cx="2110303" cy="1310284"/>
      </dsp:txXfrm>
    </dsp:sp>
    <dsp:sp modelId="{617BC843-0155-4749-AF12-CCE5D8108DF1}">
      <dsp:nvSpPr>
        <dsp:cNvPr id="0" name=""/>
        <dsp:cNvSpPr/>
      </dsp:nvSpPr>
      <dsp:spPr>
        <a:xfrm>
          <a:off x="8039791" y="4233028"/>
          <a:ext cx="2191833" cy="1391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2F0EF1-AE6C-4821-8CFF-B89ADC1A38C9}">
      <dsp:nvSpPr>
        <dsp:cNvPr id="0" name=""/>
        <dsp:cNvSpPr/>
      </dsp:nvSpPr>
      <dsp:spPr>
        <a:xfrm>
          <a:off x="8283328" y="4464388"/>
          <a:ext cx="2191833" cy="139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Crear o ampliar una red de área  de distribución </a:t>
          </a:r>
          <a:endParaRPr lang="es-MX" sz="2300" kern="1200" dirty="0"/>
        </a:p>
      </dsp:txBody>
      <dsp:txXfrm>
        <a:off x="8324093" y="4505153"/>
        <a:ext cx="2110303" cy="131028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FB658-6DA9-4877-9795-B490B0098947}">
      <dsp:nvSpPr>
        <dsp:cNvPr id="0" name=""/>
        <dsp:cNvSpPr/>
      </dsp:nvSpPr>
      <dsp:spPr>
        <a:xfrm>
          <a:off x="43511" y="0"/>
          <a:ext cx="7337516" cy="20129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Cambiar los canales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02468" y="58957"/>
        <a:ext cx="5256979" cy="1895032"/>
      </dsp:txXfrm>
    </dsp:sp>
    <dsp:sp modelId="{615983FA-30E0-4E86-B715-B9F40E05A9DD}">
      <dsp:nvSpPr>
        <dsp:cNvPr id="0" name=""/>
        <dsp:cNvSpPr/>
      </dsp:nvSpPr>
      <dsp:spPr>
        <a:xfrm>
          <a:off x="1294855" y="2460267"/>
          <a:ext cx="7337516" cy="20129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Mejorar el servicio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353812" y="2519224"/>
        <a:ext cx="4616331" cy="1895032"/>
      </dsp:txXfrm>
    </dsp:sp>
    <dsp:sp modelId="{9CC806DF-4710-4E69-97B7-208D839A553B}">
      <dsp:nvSpPr>
        <dsp:cNvPr id="0" name=""/>
        <dsp:cNvSpPr/>
      </dsp:nvSpPr>
      <dsp:spPr>
        <a:xfrm>
          <a:off x="6029101" y="1582399"/>
          <a:ext cx="1308415" cy="130841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>
        <a:off x="6323494" y="1582399"/>
        <a:ext cx="719629" cy="984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74C20-7E7B-4D28-94A2-6CAE3BCB8C70}">
      <dsp:nvSpPr>
        <dsp:cNvPr id="0" name=""/>
        <dsp:cNvSpPr/>
      </dsp:nvSpPr>
      <dsp:spPr>
        <a:xfrm>
          <a:off x="0" y="1634252"/>
          <a:ext cx="10493829" cy="2203268"/>
        </a:xfrm>
        <a:prstGeom prst="notchedRightArrow">
          <a:avLst/>
        </a:prstGeom>
        <a:solidFill>
          <a:schemeClr val="accent5">
            <a:lumMod val="7500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4278C237-42BA-4ED7-8EAE-4962547487E6}">
      <dsp:nvSpPr>
        <dsp:cNvPr id="0" name=""/>
        <dsp:cNvSpPr/>
      </dsp:nvSpPr>
      <dsp:spPr>
        <a:xfrm>
          <a:off x="168176" y="11412"/>
          <a:ext cx="4606934" cy="2203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Parte de negocios actuales se efectúan a través de redes que conectan a las personas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8176" y="11412"/>
        <a:ext cx="4606934" cy="2203268"/>
      </dsp:txXfrm>
    </dsp:sp>
    <dsp:sp modelId="{8FA83317-7210-4644-B3C9-6A90264DEA37}">
      <dsp:nvSpPr>
        <dsp:cNvPr id="0" name=""/>
        <dsp:cNvSpPr/>
      </dsp:nvSpPr>
      <dsp:spPr>
        <a:xfrm>
          <a:off x="2028173" y="2478677"/>
          <a:ext cx="550817" cy="5508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33EA1-A021-449F-86DD-462AA289632F}">
      <dsp:nvSpPr>
        <dsp:cNvPr id="0" name=""/>
        <dsp:cNvSpPr/>
      </dsp:nvSpPr>
      <dsp:spPr>
        <a:xfrm>
          <a:off x="4837396" y="3304903"/>
          <a:ext cx="4606934" cy="2203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“depósito de información” absolutamente grande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37396" y="3304903"/>
        <a:ext cx="4606934" cy="2203268"/>
      </dsp:txXfrm>
    </dsp:sp>
    <dsp:sp modelId="{E448BA0C-EECB-4E82-9EB0-82E5FA13C591}">
      <dsp:nvSpPr>
        <dsp:cNvPr id="0" name=""/>
        <dsp:cNvSpPr/>
      </dsp:nvSpPr>
      <dsp:spPr>
        <a:xfrm>
          <a:off x="6865455" y="2478677"/>
          <a:ext cx="550817" cy="550817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7F886-C9E3-44D9-AD5B-CD1C624EFD27}">
      <dsp:nvSpPr>
        <dsp:cNvPr id="0" name=""/>
        <dsp:cNvSpPr/>
      </dsp:nvSpPr>
      <dsp:spPr>
        <a:xfrm>
          <a:off x="4384683" y="2008407"/>
          <a:ext cx="3174439" cy="31744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por porcentaje de </a:t>
          </a:r>
          <a:r>
            <a:rPr lang="es-ES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ventas</a:t>
          </a:r>
          <a:endParaRPr lang="es-ES" sz="2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849569" y="2473293"/>
        <a:ext cx="2244667" cy="2244667"/>
      </dsp:txXfrm>
    </dsp:sp>
    <dsp:sp modelId="{1FD1F62A-F389-4C02-A998-9B78339A0A8D}">
      <dsp:nvSpPr>
        <dsp:cNvPr id="0" name=""/>
        <dsp:cNvSpPr/>
      </dsp:nvSpPr>
      <dsp:spPr>
        <a:xfrm rot="10614342">
          <a:off x="1762952" y="3303721"/>
          <a:ext cx="2481631" cy="90471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66885-CEF7-4C79-BE06-CD428A048B7C}">
      <dsp:nvSpPr>
        <dsp:cNvPr id="0" name=""/>
        <dsp:cNvSpPr/>
      </dsp:nvSpPr>
      <dsp:spPr>
        <a:xfrm>
          <a:off x="256902" y="2616770"/>
          <a:ext cx="3015717" cy="24125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Representativo de una situación de mercado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determinado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27564" y="2687432"/>
        <a:ext cx="2874393" cy="2271250"/>
      </dsp:txXfrm>
    </dsp:sp>
    <dsp:sp modelId="{E7E5F8F8-995B-45DA-B528-DF55BDE24FE7}">
      <dsp:nvSpPr>
        <dsp:cNvPr id="0" name=""/>
        <dsp:cNvSpPr/>
      </dsp:nvSpPr>
      <dsp:spPr>
        <a:xfrm rot="19500000">
          <a:off x="7167980" y="1453222"/>
          <a:ext cx="2435119" cy="90471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88600-E742-4964-8D71-844C2E307868}">
      <dsp:nvSpPr>
        <dsp:cNvPr id="0" name=""/>
        <dsp:cNvSpPr/>
      </dsp:nvSpPr>
      <dsp:spPr>
        <a:xfrm>
          <a:off x="7875047" y="929"/>
          <a:ext cx="3015717" cy="24125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 asigna un % sobre las ventas brutas del año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anterior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945709" y="71591"/>
        <a:ext cx="2874393" cy="227125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7F886-C9E3-44D9-AD5B-CD1C624EFD27}">
      <dsp:nvSpPr>
        <dsp:cNvPr id="0" name=""/>
        <dsp:cNvSpPr/>
      </dsp:nvSpPr>
      <dsp:spPr>
        <a:xfrm>
          <a:off x="4343952" y="1562830"/>
          <a:ext cx="2738839" cy="247352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itchFamily="34" charset="0"/>
              <a:cs typeface="Arial" pitchFamily="34" charset="0"/>
            </a:rPr>
            <a:t>Presupuesto por paridad comparativa</a:t>
          </a:r>
          <a:endParaRPr lang="es-ES" sz="2400" b="1" kern="1200" dirty="0">
            <a:latin typeface="Arial" pitchFamily="34" charset="0"/>
            <a:cs typeface="Arial" pitchFamily="34" charset="0"/>
          </a:endParaRPr>
        </a:p>
      </dsp:txBody>
      <dsp:txXfrm>
        <a:off x="4745046" y="1925070"/>
        <a:ext cx="1936651" cy="1749048"/>
      </dsp:txXfrm>
    </dsp:sp>
    <dsp:sp modelId="{1FD1F62A-F389-4C02-A998-9B78339A0A8D}">
      <dsp:nvSpPr>
        <dsp:cNvPr id="0" name=""/>
        <dsp:cNvSpPr/>
      </dsp:nvSpPr>
      <dsp:spPr>
        <a:xfrm rot="12900000">
          <a:off x="2926117" y="1255523"/>
          <a:ext cx="1815264" cy="70495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466885-CEF7-4C79-BE06-CD428A048B7C}">
      <dsp:nvSpPr>
        <dsp:cNvPr id="0" name=""/>
        <dsp:cNvSpPr/>
      </dsp:nvSpPr>
      <dsp:spPr>
        <a:xfrm>
          <a:off x="1882678" y="65"/>
          <a:ext cx="2349852" cy="18798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Permite tomar ventajas sobre la competencia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1937738" y="55125"/>
        <a:ext cx="2239732" cy="1769761"/>
      </dsp:txXfrm>
    </dsp:sp>
    <dsp:sp modelId="{E7E5F8F8-995B-45DA-B528-DF55BDE24FE7}">
      <dsp:nvSpPr>
        <dsp:cNvPr id="0" name=""/>
        <dsp:cNvSpPr/>
      </dsp:nvSpPr>
      <dsp:spPr>
        <a:xfrm rot="19683238">
          <a:off x="6644352" y="1187462"/>
          <a:ext cx="2066307" cy="70495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8B88600-E742-4964-8D71-844C2E307868}">
      <dsp:nvSpPr>
        <dsp:cNvPr id="0" name=""/>
        <dsp:cNvSpPr/>
      </dsp:nvSpPr>
      <dsp:spPr>
        <a:xfrm>
          <a:off x="7264955" y="0"/>
          <a:ext cx="2861462" cy="18798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La empresa establece su presupuesto de mercadotecnia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7320015" y="55060"/>
        <a:ext cx="2751342" cy="176976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4044B-87DB-4B3B-816E-2A5C8D85CE9F}">
      <dsp:nvSpPr>
        <dsp:cNvPr id="0" name=""/>
        <dsp:cNvSpPr/>
      </dsp:nvSpPr>
      <dsp:spPr>
        <a:xfrm>
          <a:off x="5051289" y="82990"/>
          <a:ext cx="3983534" cy="398353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con base </a:t>
          </a:r>
          <a:r>
            <a:rPr lang="es-ES" sz="32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cero</a:t>
          </a:r>
          <a:endParaRPr lang="es-ES" sz="32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582427" y="780108"/>
        <a:ext cx="2921258" cy="1792590"/>
      </dsp:txXfrm>
    </dsp:sp>
    <dsp:sp modelId="{C4A3053A-6B16-4658-99A8-C69AA97375DB}">
      <dsp:nvSpPr>
        <dsp:cNvPr id="0" name=""/>
        <dsp:cNvSpPr/>
      </dsp:nvSpPr>
      <dsp:spPr>
        <a:xfrm>
          <a:off x="6488681" y="2572699"/>
          <a:ext cx="3983534" cy="3983534"/>
        </a:xfrm>
        <a:prstGeom prst="ellipse">
          <a:avLst/>
        </a:prstGeom>
        <a:solidFill>
          <a:schemeClr val="accent3">
            <a:alpha val="50000"/>
            <a:hueOff val="1355300"/>
            <a:satOff val="50000"/>
            <a:lumOff val="-7353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Puede generar fuertes desembolsos para la empresa, que no generen ingresos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06979" y="3601779"/>
        <a:ext cx="2390120" cy="2190943"/>
      </dsp:txXfrm>
    </dsp:sp>
    <dsp:sp modelId="{394C1C42-945E-4B6D-BF20-4085F00B45FF}">
      <dsp:nvSpPr>
        <dsp:cNvPr id="0" name=""/>
        <dsp:cNvSpPr/>
      </dsp:nvSpPr>
      <dsp:spPr>
        <a:xfrm>
          <a:off x="3613897" y="2572699"/>
          <a:ext cx="3983534" cy="3983534"/>
        </a:xfrm>
        <a:prstGeom prst="ellipse">
          <a:avLst/>
        </a:prstGeom>
        <a:solidFill>
          <a:schemeClr val="accent3">
            <a:alpha val="50000"/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Recursos presupuestales para la realización de su actividad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89013" y="3601779"/>
        <a:ext cx="2390120" cy="219094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7F886-C9E3-44D9-AD5B-CD1C624EFD27}">
      <dsp:nvSpPr>
        <dsp:cNvPr id="0" name=""/>
        <dsp:cNvSpPr/>
      </dsp:nvSpPr>
      <dsp:spPr>
        <a:xfrm>
          <a:off x="3274208" y="797840"/>
          <a:ext cx="3454226" cy="292889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 por asignación</a:t>
          </a:r>
          <a:endParaRPr lang="es-ES" sz="2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780068" y="1226767"/>
        <a:ext cx="2442506" cy="2071044"/>
      </dsp:txXfrm>
    </dsp:sp>
    <dsp:sp modelId="{1FD1F62A-F389-4C02-A998-9B78339A0A8D}">
      <dsp:nvSpPr>
        <dsp:cNvPr id="0" name=""/>
        <dsp:cNvSpPr/>
      </dsp:nvSpPr>
      <dsp:spPr>
        <a:xfrm rot="9497744">
          <a:off x="1317436" y="2896944"/>
          <a:ext cx="2081685" cy="83473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66885-CEF7-4C79-BE06-CD428A048B7C}">
      <dsp:nvSpPr>
        <dsp:cNvPr id="0" name=""/>
        <dsp:cNvSpPr/>
      </dsp:nvSpPr>
      <dsp:spPr>
        <a:xfrm>
          <a:off x="0" y="2586251"/>
          <a:ext cx="2782453" cy="22259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Permite a la empresa tener un control total sobre sus gastos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5196" y="2651447"/>
        <a:ext cx="2652061" cy="2095571"/>
      </dsp:txXfrm>
    </dsp:sp>
    <dsp:sp modelId="{E7E5F8F8-995B-45DA-B528-DF55BDE24FE7}">
      <dsp:nvSpPr>
        <dsp:cNvPr id="0" name=""/>
        <dsp:cNvSpPr/>
      </dsp:nvSpPr>
      <dsp:spPr>
        <a:xfrm rot="1311645">
          <a:off x="6599842" y="2901052"/>
          <a:ext cx="2067793" cy="834736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58B88600-E742-4964-8D71-844C2E307868}">
      <dsp:nvSpPr>
        <dsp:cNvPr id="0" name=""/>
        <dsp:cNvSpPr/>
      </dsp:nvSpPr>
      <dsp:spPr>
        <a:xfrm>
          <a:off x="7202062" y="2590412"/>
          <a:ext cx="2782453" cy="222596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Asignación de una cantidad máxima a cada una de las áreas para gastos autorizados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267258" y="2655608"/>
        <a:ext cx="2652061" cy="209557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9F07A-AABA-4E96-A5C0-75A2D215834C}">
      <dsp:nvSpPr>
        <dsp:cNvPr id="0" name=""/>
        <dsp:cNvSpPr/>
      </dsp:nvSpPr>
      <dsp:spPr>
        <a:xfrm>
          <a:off x="1425" y="738702"/>
          <a:ext cx="2937841" cy="293784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1679" tIns="30480" rIns="161679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Modelo de publicidad por internet</a:t>
          </a:r>
        </a:p>
      </dsp:txBody>
      <dsp:txXfrm>
        <a:off x="431662" y="1168939"/>
        <a:ext cx="2077367" cy="2077367"/>
      </dsp:txXfrm>
    </dsp:sp>
    <dsp:sp modelId="{94EDE7A5-6BA0-4B28-A4C1-E7D39349D1A0}">
      <dsp:nvSpPr>
        <dsp:cNvPr id="0" name=""/>
        <dsp:cNvSpPr/>
      </dsp:nvSpPr>
      <dsp:spPr>
        <a:xfrm>
          <a:off x="2351698" y="738702"/>
          <a:ext cx="3213734" cy="2937841"/>
        </a:xfrm>
        <a:prstGeom prst="ellipse">
          <a:avLst/>
        </a:prstGeom>
        <a:solidFill>
          <a:schemeClr val="accent5">
            <a:alpha val="50000"/>
            <a:hueOff val="-2451115"/>
            <a:satOff val="-3409"/>
            <a:lumOff val="-1307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1679" tIns="30480" rIns="161679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Personas o empresas</a:t>
          </a:r>
        </a:p>
      </dsp:txBody>
      <dsp:txXfrm>
        <a:off x="2822338" y="1168939"/>
        <a:ext cx="2272454" cy="2077367"/>
      </dsp:txXfrm>
    </dsp:sp>
    <dsp:sp modelId="{E737F2DF-DABC-4BBC-82DA-13EF33C1EA16}">
      <dsp:nvSpPr>
        <dsp:cNvPr id="0" name=""/>
        <dsp:cNvSpPr/>
      </dsp:nvSpPr>
      <dsp:spPr>
        <a:xfrm>
          <a:off x="4977864" y="738702"/>
          <a:ext cx="2937841" cy="2937841"/>
        </a:xfrm>
        <a:prstGeom prst="ellipse">
          <a:avLst/>
        </a:prstGeom>
        <a:solidFill>
          <a:schemeClr val="accent5">
            <a:alpha val="50000"/>
            <a:hueOff val="-4902230"/>
            <a:satOff val="-6819"/>
            <a:lumOff val="-261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1679" tIns="30480" rIns="161679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Pagan por integrar anuncios en la web</a:t>
          </a:r>
        </a:p>
      </dsp:txBody>
      <dsp:txXfrm>
        <a:off x="5408101" y="1168939"/>
        <a:ext cx="2077367" cy="2077367"/>
      </dsp:txXfrm>
    </dsp:sp>
    <dsp:sp modelId="{9F9AF4D3-0571-407D-B14A-AA89A573DF28}">
      <dsp:nvSpPr>
        <dsp:cNvPr id="0" name=""/>
        <dsp:cNvSpPr/>
      </dsp:nvSpPr>
      <dsp:spPr>
        <a:xfrm>
          <a:off x="7328137" y="738702"/>
          <a:ext cx="2937841" cy="2937841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1679" tIns="30480" rIns="161679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Se paga por la cantidad de clics que tenga el anuncio</a:t>
          </a:r>
        </a:p>
      </dsp:txBody>
      <dsp:txXfrm>
        <a:off x="7758374" y="1168939"/>
        <a:ext cx="2077367" cy="207736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0BC77-BA03-439A-9F89-1E9798FC9627}">
      <dsp:nvSpPr>
        <dsp:cNvPr id="0" name=""/>
        <dsp:cNvSpPr/>
      </dsp:nvSpPr>
      <dsp:spPr>
        <a:xfrm>
          <a:off x="310493" y="780"/>
          <a:ext cx="3268079" cy="326807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9853" tIns="30480" rIns="179853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Modelo de publicidad </a:t>
          </a:r>
        </a:p>
      </dsp:txBody>
      <dsp:txXfrm>
        <a:off x="789092" y="479379"/>
        <a:ext cx="2310881" cy="2310881"/>
      </dsp:txXfrm>
    </dsp:sp>
    <dsp:sp modelId="{014DD9C7-3970-4CB8-B76C-B65982576091}">
      <dsp:nvSpPr>
        <dsp:cNvPr id="0" name=""/>
        <dsp:cNvSpPr/>
      </dsp:nvSpPr>
      <dsp:spPr>
        <a:xfrm>
          <a:off x="2924956" y="780"/>
          <a:ext cx="3268079" cy="326807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9853" tIns="30480" rIns="179853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Se paga dependiendo de los motores de </a:t>
          </a: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búsqueda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3403555" y="479379"/>
        <a:ext cx="2310881" cy="2310881"/>
      </dsp:txXfrm>
    </dsp:sp>
    <dsp:sp modelId="{ACD551AF-0869-497B-B0C7-FCC300C1AC9E}">
      <dsp:nvSpPr>
        <dsp:cNvPr id="0" name=""/>
        <dsp:cNvSpPr/>
      </dsp:nvSpPr>
      <dsp:spPr>
        <a:xfrm>
          <a:off x="5539420" y="780"/>
          <a:ext cx="3510963" cy="326807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9853" tIns="30480" rIns="179853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>
              <a:latin typeface="Arial" pitchFamily="34" charset="0"/>
              <a:cs typeface="Arial" pitchFamily="34" charset="0"/>
            </a:rPr>
            <a:t>Del total  de las </a:t>
          </a: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impresiones</a:t>
          </a:r>
          <a:endParaRPr lang="es-ES" sz="2400" b="0" kern="1200" dirty="0"/>
        </a:p>
      </dsp:txBody>
      <dsp:txXfrm>
        <a:off x="6053589" y="479379"/>
        <a:ext cx="2482625" cy="231088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24469-378B-4347-A6AD-02630C862F83}">
      <dsp:nvSpPr>
        <dsp:cNvPr id="0" name=""/>
        <dsp:cNvSpPr/>
      </dsp:nvSpPr>
      <dsp:spPr>
        <a:xfrm rot="5400000">
          <a:off x="526877" y="945437"/>
          <a:ext cx="1579339" cy="262798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792CF-9238-460D-AB6B-1416EB1B6699}">
      <dsp:nvSpPr>
        <dsp:cNvPr id="0" name=""/>
        <dsp:cNvSpPr/>
      </dsp:nvSpPr>
      <dsp:spPr>
        <a:xfrm>
          <a:off x="263245" y="1730639"/>
          <a:ext cx="2372560" cy="207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business to business</a:t>
          </a: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 (negocio a negocio)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245" y="1730639"/>
        <a:ext cx="2372560" cy="2079687"/>
      </dsp:txXfrm>
    </dsp:sp>
    <dsp:sp modelId="{D9FAB106-4375-41DD-923E-5DA23B777F4D}">
      <dsp:nvSpPr>
        <dsp:cNvPr id="0" name=""/>
        <dsp:cNvSpPr/>
      </dsp:nvSpPr>
      <dsp:spPr>
        <a:xfrm>
          <a:off x="2188153" y="751962"/>
          <a:ext cx="447652" cy="44765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6F14B-62E1-4C04-B8CB-B1891FF61655}">
      <dsp:nvSpPr>
        <dsp:cNvPr id="0" name=""/>
        <dsp:cNvSpPr/>
      </dsp:nvSpPr>
      <dsp:spPr>
        <a:xfrm rot="5400000">
          <a:off x="3431353" y="226722"/>
          <a:ext cx="1579339" cy="262798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B4301-9245-4FA1-890E-97ED410949F2}">
      <dsp:nvSpPr>
        <dsp:cNvPr id="0" name=""/>
        <dsp:cNvSpPr/>
      </dsp:nvSpPr>
      <dsp:spPr>
        <a:xfrm>
          <a:off x="3167722" y="1011923"/>
          <a:ext cx="2372560" cy="207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únicamente se realiza entre empresas que operan en Internet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67722" y="1011923"/>
        <a:ext cx="2372560" cy="2079687"/>
      </dsp:txXfrm>
    </dsp:sp>
    <dsp:sp modelId="{A3A1D934-BDC5-479E-85C6-55FD3D8326B2}">
      <dsp:nvSpPr>
        <dsp:cNvPr id="0" name=""/>
        <dsp:cNvSpPr/>
      </dsp:nvSpPr>
      <dsp:spPr>
        <a:xfrm>
          <a:off x="5092630" y="33247"/>
          <a:ext cx="447652" cy="44765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87393-5BA0-4673-A57F-B60496F27B58}">
      <dsp:nvSpPr>
        <dsp:cNvPr id="0" name=""/>
        <dsp:cNvSpPr/>
      </dsp:nvSpPr>
      <dsp:spPr>
        <a:xfrm rot="5400000">
          <a:off x="6335830" y="-491993"/>
          <a:ext cx="1579339" cy="262798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FE6E2-8D6A-466A-8E3E-755A46C705C9}">
      <dsp:nvSpPr>
        <dsp:cNvPr id="0" name=""/>
        <dsp:cNvSpPr/>
      </dsp:nvSpPr>
      <dsp:spPr>
        <a:xfrm>
          <a:off x="6072199" y="293208"/>
          <a:ext cx="2372560" cy="207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6072199" y="293208"/>
        <a:ext cx="2372560" cy="2079687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8BC05-369C-417F-8006-5E652B3D3CD0}">
      <dsp:nvSpPr>
        <dsp:cNvPr id="0" name=""/>
        <dsp:cNvSpPr/>
      </dsp:nvSpPr>
      <dsp:spPr>
        <a:xfrm rot="5400000">
          <a:off x="2513932" y="1996438"/>
          <a:ext cx="1785445" cy="20326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lumMod val="7500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7B1DD2-D804-4595-B0C8-EB7D771FDD31}">
      <dsp:nvSpPr>
        <dsp:cNvPr id="0" name=""/>
        <dsp:cNvSpPr/>
      </dsp:nvSpPr>
      <dsp:spPr>
        <a:xfrm>
          <a:off x="2040897" y="17236"/>
          <a:ext cx="3005638" cy="210384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business</a:t>
          </a:r>
          <a:r>
            <a:rPr lang="es-ES" sz="24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 to </a:t>
          </a:r>
          <a:r>
            <a:rPr lang="es-ES" sz="2400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employee</a:t>
          </a: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 (negocio a empleado)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43617" y="119956"/>
        <a:ext cx="2800198" cy="1898409"/>
      </dsp:txXfrm>
    </dsp:sp>
    <dsp:sp modelId="{6BAEBB57-BE19-4B31-9552-4B609A097EE2}">
      <dsp:nvSpPr>
        <dsp:cNvPr id="0" name=""/>
        <dsp:cNvSpPr/>
      </dsp:nvSpPr>
      <dsp:spPr>
        <a:xfrm>
          <a:off x="5046536" y="217886"/>
          <a:ext cx="2186015" cy="1700424"/>
        </a:xfrm>
        <a:prstGeom prst="rect">
          <a:avLst/>
        </a:prstGeom>
        <a:noFill/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1700E-F831-4543-A858-5E952090D299}">
      <dsp:nvSpPr>
        <dsp:cNvPr id="0" name=""/>
        <dsp:cNvSpPr/>
      </dsp:nvSpPr>
      <dsp:spPr>
        <a:xfrm>
          <a:off x="4532891" y="2380553"/>
          <a:ext cx="3005638" cy="2103849"/>
        </a:xfrm>
        <a:prstGeom prst="roundRect">
          <a:avLst>
            <a:gd name="adj" fmla="val 1667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>
              <a:latin typeface="Arial" panose="020B0604020202020204" pitchFamily="34" charset="0"/>
              <a:cs typeface="Arial" panose="020B0604020202020204" pitchFamily="34" charset="0"/>
            </a:rPr>
            <a:t>Ofertas que la empresa puede ofrecer a  empleados desde su tienda online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5611" y="2483273"/>
        <a:ext cx="2800198" cy="189840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BE4C3-096F-46C2-8C9F-ABB74CE8DBF3}">
      <dsp:nvSpPr>
        <dsp:cNvPr id="0" name=""/>
        <dsp:cNvSpPr/>
      </dsp:nvSpPr>
      <dsp:spPr>
        <a:xfrm rot="16200000">
          <a:off x="474104" y="4"/>
          <a:ext cx="3010918" cy="4023113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Consumer to consumer (consumidor a consumidor)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-31993" y="1258830"/>
        <a:ext cx="3496202" cy="1505459"/>
      </dsp:txXfrm>
    </dsp:sp>
    <dsp:sp modelId="{2BC2B677-0EB8-451C-84C5-9717DCBE400B}">
      <dsp:nvSpPr>
        <dsp:cNvPr id="0" name=""/>
        <dsp:cNvSpPr/>
      </dsp:nvSpPr>
      <dsp:spPr>
        <a:xfrm rot="5400000">
          <a:off x="6720854" y="4"/>
          <a:ext cx="3141531" cy="4023113"/>
        </a:xfrm>
        <a:prstGeom prst="downArrow">
          <a:avLst>
            <a:gd name="adj1" fmla="val 50000"/>
            <a:gd name="adj2" fmla="val 35000"/>
          </a:avLst>
        </a:prstGeom>
        <a:solidFill>
          <a:srgbClr val="00B05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Una persona ya no utiliza algún producto puede utilizar el comercio electrónico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829831" y="1226178"/>
        <a:ext cx="3473345" cy="1570765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BEB01-4974-4C4C-8535-4DA6E583ADF8}">
      <dsp:nvSpPr>
        <dsp:cNvPr id="0" name=""/>
        <dsp:cNvSpPr/>
      </dsp:nvSpPr>
      <dsp:spPr>
        <a:xfrm>
          <a:off x="0" y="1408723"/>
          <a:ext cx="959031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4EACB-DAB6-44F0-B56D-EC1C898B4B41}">
      <dsp:nvSpPr>
        <dsp:cNvPr id="0" name=""/>
        <dsp:cNvSpPr/>
      </dsp:nvSpPr>
      <dsp:spPr>
        <a:xfrm>
          <a:off x="479047" y="79120"/>
          <a:ext cx="6706663" cy="169860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3744" tIns="0" rIns="25374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Comercio goverment to consumer (gobierno a consumidor)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1966" y="162039"/>
        <a:ext cx="6540825" cy="1532764"/>
      </dsp:txXfrm>
    </dsp:sp>
    <dsp:sp modelId="{506B7DFB-B116-4A56-BCBB-BB536A6D45E8}">
      <dsp:nvSpPr>
        <dsp:cNvPr id="0" name=""/>
        <dsp:cNvSpPr/>
      </dsp:nvSpPr>
      <dsp:spPr>
        <a:xfrm>
          <a:off x="0" y="3642217"/>
          <a:ext cx="959031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95390-A87D-4411-9843-C2A5F8AB4EDB}">
      <dsp:nvSpPr>
        <dsp:cNvPr id="0" name=""/>
        <dsp:cNvSpPr/>
      </dsp:nvSpPr>
      <dsp:spPr>
        <a:xfrm>
          <a:off x="479047" y="2173723"/>
          <a:ext cx="6706663" cy="1837494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3744" tIns="0" rIns="25374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Cuando un gobierno, permite a los ciudadanos realizar  trámites online a través de un portal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8746" y="2263422"/>
        <a:ext cx="6527265" cy="16580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D91177-DEA9-42B8-8084-FEEA764B66CC}">
      <dsp:nvSpPr>
        <dsp:cNvPr id="0" name=""/>
        <dsp:cNvSpPr/>
      </dsp:nvSpPr>
      <dsp:spPr>
        <a:xfrm>
          <a:off x="1094014" y="0"/>
          <a:ext cx="4354286" cy="4354286"/>
        </a:xfrm>
        <a:prstGeom prst="ellipse">
          <a:avLst/>
        </a:prstGeom>
        <a:solidFill>
          <a:schemeClr val="accent5"/>
        </a:solidFill>
        <a:ln w="190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creación de </a:t>
          </a:r>
          <a:r>
            <a:rPr lang="es-MX" sz="2400" b="1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world wide web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y los navegadores de la web, el internet se transformó, de una herramienta de comunicación, a una tecnología revolucionaria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31684" y="637670"/>
        <a:ext cx="3078946" cy="307894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269EE-F2F4-4098-86C9-2152848F118B}">
      <dsp:nvSpPr>
        <dsp:cNvPr id="0" name=""/>
        <dsp:cNvSpPr/>
      </dsp:nvSpPr>
      <dsp:spPr>
        <a:xfrm>
          <a:off x="6102" y="731659"/>
          <a:ext cx="4332792" cy="4332792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38448" tIns="30480" rIns="238448" bIns="3048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Contribuyen en mayor grado que las grandes organizaciones </a:t>
          </a:r>
          <a:endParaRPr lang="es-MX" sz="2400" kern="1200" dirty="0"/>
        </a:p>
      </dsp:txBody>
      <dsp:txXfrm>
        <a:off x="640625" y="1366182"/>
        <a:ext cx="3063746" cy="3063746"/>
      </dsp:txXfrm>
    </dsp:sp>
    <dsp:sp modelId="{4E4F5B4A-3572-43FC-9224-FB59027BB413}">
      <dsp:nvSpPr>
        <dsp:cNvPr id="0" name=""/>
        <dsp:cNvSpPr/>
      </dsp:nvSpPr>
      <dsp:spPr>
        <a:xfrm>
          <a:off x="3472336" y="731659"/>
          <a:ext cx="4332792" cy="4332792"/>
        </a:xfrm>
        <a:prstGeom prst="ellipse">
          <a:avLst/>
        </a:prstGeom>
        <a:solidFill>
          <a:schemeClr val="accent3">
            <a:alpha val="50000"/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38448" tIns="30480" rIns="238448" bIns="3048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ea typeface="Calibri" panose="020F0502020204030204" pitchFamily="34" charset="0"/>
            </a:rPr>
            <a:t>se espera que cada vez más emprendedores  compren por internet </a:t>
          </a:r>
          <a:endParaRPr lang="es-MX" sz="2400" kern="1200" dirty="0"/>
        </a:p>
      </dsp:txBody>
      <dsp:txXfrm>
        <a:off x="4106859" y="1366182"/>
        <a:ext cx="3063746" cy="3063746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3271F-35AF-4418-8CCF-706F7D7B6628}">
      <dsp:nvSpPr>
        <dsp:cNvPr id="0" name=""/>
        <dsp:cNvSpPr/>
      </dsp:nvSpPr>
      <dsp:spPr>
        <a:xfrm>
          <a:off x="5198166" y="1711429"/>
          <a:ext cx="358990" cy="1572718"/>
        </a:xfrm>
        <a:custGeom>
          <a:avLst/>
          <a:gdLst/>
          <a:ahLst/>
          <a:cxnLst/>
          <a:rect l="0" t="0" r="0" b="0"/>
          <a:pathLst>
            <a:path>
              <a:moveTo>
                <a:pt x="358990" y="0"/>
              </a:moveTo>
              <a:lnTo>
                <a:pt x="358990" y="1572718"/>
              </a:lnTo>
              <a:lnTo>
                <a:pt x="0" y="157271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A9FEAB-4153-4466-A3D5-63343041C9A0}">
      <dsp:nvSpPr>
        <dsp:cNvPr id="0" name=""/>
        <dsp:cNvSpPr/>
      </dsp:nvSpPr>
      <dsp:spPr>
        <a:xfrm>
          <a:off x="5557157" y="1711429"/>
          <a:ext cx="2068467" cy="3145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6447"/>
              </a:lnTo>
              <a:lnTo>
                <a:pt x="2068467" y="2786447"/>
              </a:lnTo>
              <a:lnTo>
                <a:pt x="2068467" y="3145437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5578D-AC43-47F3-980D-FC331CF5BEFF}">
      <dsp:nvSpPr>
        <dsp:cNvPr id="0" name=""/>
        <dsp:cNvSpPr/>
      </dsp:nvSpPr>
      <dsp:spPr>
        <a:xfrm>
          <a:off x="3488689" y="1711429"/>
          <a:ext cx="2068467" cy="3145437"/>
        </a:xfrm>
        <a:custGeom>
          <a:avLst/>
          <a:gdLst/>
          <a:ahLst/>
          <a:cxnLst/>
          <a:rect l="0" t="0" r="0" b="0"/>
          <a:pathLst>
            <a:path>
              <a:moveTo>
                <a:pt x="2068467" y="0"/>
              </a:moveTo>
              <a:lnTo>
                <a:pt x="2068467" y="2786447"/>
              </a:lnTo>
              <a:lnTo>
                <a:pt x="0" y="2786447"/>
              </a:lnTo>
              <a:lnTo>
                <a:pt x="0" y="3145437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932123-C3F2-4A3E-9691-6C4F621B732F}">
      <dsp:nvSpPr>
        <dsp:cNvPr id="0" name=""/>
        <dsp:cNvSpPr/>
      </dsp:nvSpPr>
      <dsp:spPr>
        <a:xfrm>
          <a:off x="3847679" y="1952"/>
          <a:ext cx="3418954" cy="1709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Entorno del marcketing </a:t>
          </a:r>
          <a:endParaRPr lang="es-MX" sz="3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47679" y="1952"/>
        <a:ext cx="3418954" cy="1709477"/>
      </dsp:txXfrm>
    </dsp:sp>
    <dsp:sp modelId="{6785EFCB-66FC-41AA-89D8-26D04372CAA8}">
      <dsp:nvSpPr>
        <dsp:cNvPr id="0" name=""/>
        <dsp:cNvSpPr/>
      </dsp:nvSpPr>
      <dsp:spPr>
        <a:xfrm>
          <a:off x="1779212" y="4856866"/>
          <a:ext cx="3418954" cy="1709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Macro entorno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79212" y="4856866"/>
        <a:ext cx="3418954" cy="1709477"/>
      </dsp:txXfrm>
    </dsp:sp>
    <dsp:sp modelId="{123DFEDF-1AC3-4F96-9950-7489DCC0C74B}">
      <dsp:nvSpPr>
        <dsp:cNvPr id="0" name=""/>
        <dsp:cNvSpPr/>
      </dsp:nvSpPr>
      <dsp:spPr>
        <a:xfrm>
          <a:off x="5916147" y="4856866"/>
          <a:ext cx="3418954" cy="1709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Micro entorno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16147" y="4856866"/>
        <a:ext cx="3418954" cy="1709477"/>
      </dsp:txXfrm>
    </dsp:sp>
    <dsp:sp modelId="{3E73064D-2F7C-44A6-9E71-DE3E0EC850B7}">
      <dsp:nvSpPr>
        <dsp:cNvPr id="0" name=""/>
        <dsp:cNvSpPr/>
      </dsp:nvSpPr>
      <dsp:spPr>
        <a:xfrm>
          <a:off x="1779212" y="2429409"/>
          <a:ext cx="3418954" cy="1709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Clases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79212" y="2429409"/>
        <a:ext cx="3418954" cy="1709477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4CC08-B241-448C-A736-25FB74F35816}">
      <dsp:nvSpPr>
        <dsp:cNvPr id="0" name=""/>
        <dsp:cNvSpPr/>
      </dsp:nvSpPr>
      <dsp:spPr>
        <a:xfrm>
          <a:off x="690643" y="290564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Demográficas</a:t>
          </a:r>
        </a:p>
      </dsp:txBody>
      <dsp:txXfrm>
        <a:off x="690643" y="290564"/>
        <a:ext cx="4708445" cy="1471389"/>
      </dsp:txXfrm>
    </dsp:sp>
    <dsp:sp modelId="{3B118BEE-D764-4D7B-AF87-35367E079447}">
      <dsp:nvSpPr>
        <dsp:cNvPr id="0" name=""/>
        <dsp:cNvSpPr/>
      </dsp:nvSpPr>
      <dsp:spPr>
        <a:xfrm>
          <a:off x="324054" y="78030"/>
          <a:ext cx="1370780" cy="154495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2C2D47-56F9-4183-B5A3-5D1232D4A98A}">
      <dsp:nvSpPr>
        <dsp:cNvPr id="0" name=""/>
        <dsp:cNvSpPr/>
      </dsp:nvSpPr>
      <dsp:spPr>
        <a:xfrm>
          <a:off x="6005613" y="290564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Tecnológicas</a:t>
          </a:r>
        </a:p>
      </dsp:txBody>
      <dsp:txXfrm>
        <a:off x="6005613" y="290564"/>
        <a:ext cx="4708445" cy="1471389"/>
      </dsp:txXfrm>
    </dsp:sp>
    <dsp:sp modelId="{D74C23B3-E6BB-44E4-A716-2DC44D04E617}">
      <dsp:nvSpPr>
        <dsp:cNvPr id="0" name=""/>
        <dsp:cNvSpPr/>
      </dsp:nvSpPr>
      <dsp:spPr>
        <a:xfrm>
          <a:off x="5645456" y="78030"/>
          <a:ext cx="1357915" cy="154495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8181B8-F8B4-4FFC-A758-A7B2C40D4076}">
      <dsp:nvSpPr>
        <dsp:cNvPr id="0" name=""/>
        <dsp:cNvSpPr/>
      </dsp:nvSpPr>
      <dsp:spPr>
        <a:xfrm>
          <a:off x="763244" y="2103839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Económicas</a:t>
          </a:r>
        </a:p>
      </dsp:txBody>
      <dsp:txXfrm>
        <a:off x="763244" y="2103839"/>
        <a:ext cx="4708445" cy="1471389"/>
      </dsp:txXfrm>
    </dsp:sp>
    <dsp:sp modelId="{A31106B1-6920-4F76-9F88-D26618E95FC6}">
      <dsp:nvSpPr>
        <dsp:cNvPr id="0" name=""/>
        <dsp:cNvSpPr/>
      </dsp:nvSpPr>
      <dsp:spPr>
        <a:xfrm>
          <a:off x="214798" y="1971596"/>
          <a:ext cx="1333237" cy="138879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A673A5-0F3A-4F59-8327-D36E3A9573F0}">
      <dsp:nvSpPr>
        <dsp:cNvPr id="0" name=""/>
        <dsp:cNvSpPr/>
      </dsp:nvSpPr>
      <dsp:spPr>
        <a:xfrm>
          <a:off x="5914242" y="2142880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Políticas </a:t>
          </a:r>
        </a:p>
      </dsp:txBody>
      <dsp:txXfrm>
        <a:off x="5914242" y="2142880"/>
        <a:ext cx="4708445" cy="1471389"/>
      </dsp:txXfrm>
    </dsp:sp>
    <dsp:sp modelId="{8C0CED98-B397-44D6-8469-DE42A3002E71}">
      <dsp:nvSpPr>
        <dsp:cNvPr id="0" name=""/>
        <dsp:cNvSpPr/>
      </dsp:nvSpPr>
      <dsp:spPr>
        <a:xfrm>
          <a:off x="5718056" y="1930346"/>
          <a:ext cx="1029972" cy="1544958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3C065D-A6F8-48AF-9C9D-0B20CB50E660}">
      <dsp:nvSpPr>
        <dsp:cNvPr id="0" name=""/>
        <dsp:cNvSpPr/>
      </dsp:nvSpPr>
      <dsp:spPr>
        <a:xfrm>
          <a:off x="695192" y="4036615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Naturales</a:t>
          </a:r>
        </a:p>
      </dsp:txBody>
      <dsp:txXfrm>
        <a:off x="695192" y="4036615"/>
        <a:ext cx="4708445" cy="1471389"/>
      </dsp:txXfrm>
    </dsp:sp>
    <dsp:sp modelId="{3C1A99C4-5D30-4B00-B962-F2850205CAFE}">
      <dsp:nvSpPr>
        <dsp:cNvPr id="0" name=""/>
        <dsp:cNvSpPr/>
      </dsp:nvSpPr>
      <dsp:spPr>
        <a:xfrm>
          <a:off x="387985" y="3782661"/>
          <a:ext cx="1236667" cy="1544958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9F0170-6411-4054-B11A-8051CC018433}">
      <dsp:nvSpPr>
        <dsp:cNvPr id="0" name=""/>
        <dsp:cNvSpPr/>
      </dsp:nvSpPr>
      <dsp:spPr>
        <a:xfrm>
          <a:off x="5941683" y="3995195"/>
          <a:ext cx="4708445" cy="1471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2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cap="none" spc="0" dirty="0">
              <a:ln w="18000">
                <a:prstDash val="solid"/>
                <a:miter lim="800000"/>
              </a:ln>
              <a:effectLst/>
              <a:latin typeface="Arial" panose="020B0604020202020204" pitchFamily="34" charset="0"/>
              <a:cs typeface="Arial" panose="020B0604020202020204" pitchFamily="34" charset="0"/>
            </a:rPr>
            <a:t>Culturales</a:t>
          </a:r>
          <a:endParaRPr lang="es-MX" sz="4000" b="0" kern="1200" cap="none" spc="0" dirty="0">
            <a:ln w="18000">
              <a:prstDash val="solid"/>
              <a:miter lim="800000"/>
            </a:ln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41683" y="3995195"/>
        <a:ext cx="4708445" cy="1471389"/>
      </dsp:txXfrm>
    </dsp:sp>
    <dsp:sp modelId="{A7F53290-E9D5-4774-A3FC-AE12E65AF200}">
      <dsp:nvSpPr>
        <dsp:cNvPr id="0" name=""/>
        <dsp:cNvSpPr/>
      </dsp:nvSpPr>
      <dsp:spPr>
        <a:xfrm>
          <a:off x="5642330" y="3782661"/>
          <a:ext cx="1236306" cy="1544958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8FA87-F934-4497-B91E-2C852FD3833D}">
      <dsp:nvSpPr>
        <dsp:cNvPr id="0" name=""/>
        <dsp:cNvSpPr/>
      </dsp:nvSpPr>
      <dsp:spPr>
        <a:xfrm>
          <a:off x="1183644" y="237852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  Empresa</a:t>
          </a:r>
        </a:p>
      </dsp:txBody>
      <dsp:txXfrm>
        <a:off x="1183644" y="237852"/>
        <a:ext cx="4193682" cy="1310525"/>
      </dsp:txXfrm>
    </dsp:sp>
    <dsp:sp modelId="{57C01823-C68E-43AD-A75D-8B2D9B8E98E4}">
      <dsp:nvSpPr>
        <dsp:cNvPr id="0" name=""/>
        <dsp:cNvSpPr/>
      </dsp:nvSpPr>
      <dsp:spPr>
        <a:xfrm>
          <a:off x="834263" y="48553"/>
          <a:ext cx="1266655" cy="137605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3E60EAA-7FF5-428A-ADD4-12CC5A5FB86E}">
      <dsp:nvSpPr>
        <dsp:cNvPr id="0" name=""/>
        <dsp:cNvSpPr/>
      </dsp:nvSpPr>
      <dsp:spPr>
        <a:xfrm>
          <a:off x="5909122" y="237852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 Competidores  </a:t>
          </a:r>
        </a:p>
      </dsp:txBody>
      <dsp:txXfrm>
        <a:off x="5909122" y="237852"/>
        <a:ext cx="4193682" cy="1310525"/>
      </dsp:txXfrm>
    </dsp:sp>
    <dsp:sp modelId="{C9474504-38DD-4372-9ADA-4733ED630669}">
      <dsp:nvSpPr>
        <dsp:cNvPr id="0" name=""/>
        <dsp:cNvSpPr/>
      </dsp:nvSpPr>
      <dsp:spPr>
        <a:xfrm>
          <a:off x="5572901" y="48553"/>
          <a:ext cx="1240336" cy="137605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A8A975A-0FA2-46D0-84F8-78B2AD516FE2}">
      <dsp:nvSpPr>
        <dsp:cNvPr id="0" name=""/>
        <dsp:cNvSpPr/>
      </dsp:nvSpPr>
      <dsp:spPr>
        <a:xfrm>
          <a:off x="1188939" y="1887658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/>
            <a:t>  </a:t>
          </a: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Proveedores</a:t>
          </a:r>
        </a:p>
      </dsp:txBody>
      <dsp:txXfrm>
        <a:off x="1188939" y="1887658"/>
        <a:ext cx="4193682" cy="1310525"/>
      </dsp:txXfrm>
    </dsp:sp>
    <dsp:sp modelId="{289D8C06-17EA-43F1-8666-E4760CE439BF}">
      <dsp:nvSpPr>
        <dsp:cNvPr id="0" name=""/>
        <dsp:cNvSpPr/>
      </dsp:nvSpPr>
      <dsp:spPr>
        <a:xfrm>
          <a:off x="868309" y="1698360"/>
          <a:ext cx="1209155" cy="137605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B9C53DD-92B9-479B-BC1E-7414E8CEEFD0}">
      <dsp:nvSpPr>
        <dsp:cNvPr id="0" name=""/>
        <dsp:cNvSpPr/>
      </dsp:nvSpPr>
      <dsp:spPr>
        <a:xfrm>
          <a:off x="5875076" y="1887658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228600" rIns="228600" bIns="2286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/>
            <a:t> </a:t>
          </a: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Públicos</a:t>
          </a:r>
        </a:p>
      </dsp:txBody>
      <dsp:txXfrm>
        <a:off x="5875076" y="1887658"/>
        <a:ext cx="4193682" cy="1310525"/>
      </dsp:txXfrm>
    </dsp:sp>
    <dsp:sp modelId="{B3071D6A-9856-45FE-A683-28CE57EBEA37}">
      <dsp:nvSpPr>
        <dsp:cNvPr id="0" name=""/>
        <dsp:cNvSpPr/>
      </dsp:nvSpPr>
      <dsp:spPr>
        <a:xfrm>
          <a:off x="5578196" y="1698360"/>
          <a:ext cx="1161653" cy="1376051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B3A1E16-BC0C-4E17-AC1C-11C38802C89E}">
      <dsp:nvSpPr>
        <dsp:cNvPr id="0" name=""/>
        <dsp:cNvSpPr/>
      </dsp:nvSpPr>
      <dsp:spPr>
        <a:xfrm>
          <a:off x="1147039" y="3537464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Intermediarios</a:t>
          </a:r>
        </a:p>
      </dsp:txBody>
      <dsp:txXfrm>
        <a:off x="1147039" y="3537464"/>
        <a:ext cx="4193682" cy="1310525"/>
      </dsp:txXfrm>
    </dsp:sp>
    <dsp:sp modelId="{01715C3F-5340-4C68-974F-ECCC6E28366D}">
      <dsp:nvSpPr>
        <dsp:cNvPr id="0" name=""/>
        <dsp:cNvSpPr/>
      </dsp:nvSpPr>
      <dsp:spPr>
        <a:xfrm>
          <a:off x="895789" y="3348166"/>
          <a:ext cx="1070394" cy="137605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23138B8-CE32-46F9-944A-5BECA4DB8F37}">
      <dsp:nvSpPr>
        <dsp:cNvPr id="0" name=""/>
        <dsp:cNvSpPr/>
      </dsp:nvSpPr>
      <dsp:spPr>
        <a:xfrm>
          <a:off x="5847596" y="3537464"/>
          <a:ext cx="4193682" cy="1310525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3" tIns="228600" rIns="228600" bIns="2286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/>
            <a:t> </a:t>
          </a: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</a:p>
      </dsp:txBody>
      <dsp:txXfrm>
        <a:off x="5847596" y="3537464"/>
        <a:ext cx="4193682" cy="1310525"/>
      </dsp:txXfrm>
    </dsp:sp>
    <dsp:sp modelId="{FFB634E3-D3CB-498C-B2A4-C52BACBBEBC6}">
      <dsp:nvSpPr>
        <dsp:cNvPr id="0" name=""/>
        <dsp:cNvSpPr/>
      </dsp:nvSpPr>
      <dsp:spPr>
        <a:xfrm>
          <a:off x="5536295" y="3348166"/>
          <a:ext cx="1190495" cy="1376051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D9638-44D3-4BFB-BDC5-9C8819DD1EBB}">
      <dsp:nvSpPr>
        <dsp:cNvPr id="0" name=""/>
        <dsp:cNvSpPr/>
      </dsp:nvSpPr>
      <dsp:spPr>
        <a:xfrm>
          <a:off x="0" y="537161"/>
          <a:ext cx="693209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18B39-304A-4F96-B6B8-156AD4951104}">
      <dsp:nvSpPr>
        <dsp:cNvPr id="0" name=""/>
        <dsp:cNvSpPr/>
      </dsp:nvSpPr>
      <dsp:spPr>
        <a:xfrm>
          <a:off x="327537" y="0"/>
          <a:ext cx="4852465" cy="10036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412" tIns="0" rIns="1834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Públicos Financieros</a:t>
          </a:r>
        </a:p>
      </dsp:txBody>
      <dsp:txXfrm>
        <a:off x="376533" y="48996"/>
        <a:ext cx="4754473" cy="905688"/>
      </dsp:txXfrm>
    </dsp:sp>
    <dsp:sp modelId="{5C5DA9D6-8F77-4E4E-99CF-AB5CA462E63C}">
      <dsp:nvSpPr>
        <dsp:cNvPr id="0" name=""/>
        <dsp:cNvSpPr/>
      </dsp:nvSpPr>
      <dsp:spPr>
        <a:xfrm>
          <a:off x="0" y="2079401"/>
          <a:ext cx="693209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9E5040-D117-4B5F-8A4D-F7E9666A1FB8}">
      <dsp:nvSpPr>
        <dsp:cNvPr id="0" name=""/>
        <dsp:cNvSpPr/>
      </dsp:nvSpPr>
      <dsp:spPr>
        <a:xfrm>
          <a:off x="346604" y="1577561"/>
          <a:ext cx="4852465" cy="1003680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412" tIns="0" rIns="1834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Públicos de medios de comunicación</a:t>
          </a:r>
        </a:p>
      </dsp:txBody>
      <dsp:txXfrm>
        <a:off x="395600" y="1626557"/>
        <a:ext cx="4754473" cy="905688"/>
      </dsp:txXfrm>
    </dsp:sp>
    <dsp:sp modelId="{D837580B-B42B-466C-BF66-7604F5EBC8FF}">
      <dsp:nvSpPr>
        <dsp:cNvPr id="0" name=""/>
        <dsp:cNvSpPr/>
      </dsp:nvSpPr>
      <dsp:spPr>
        <a:xfrm>
          <a:off x="0" y="3621641"/>
          <a:ext cx="693209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FFE5E-DFC4-4463-8804-1D0861FE3479}">
      <dsp:nvSpPr>
        <dsp:cNvPr id="0" name=""/>
        <dsp:cNvSpPr/>
      </dsp:nvSpPr>
      <dsp:spPr>
        <a:xfrm>
          <a:off x="346604" y="3119801"/>
          <a:ext cx="4852465" cy="100368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412" tIns="0" rIns="1834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Públicos gubernamentales</a:t>
          </a:r>
        </a:p>
      </dsp:txBody>
      <dsp:txXfrm>
        <a:off x="395600" y="3168797"/>
        <a:ext cx="4754473" cy="905688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A89CF-009E-48A7-8EDD-142A795F03D7}">
      <dsp:nvSpPr>
        <dsp:cNvPr id="0" name=""/>
        <dsp:cNvSpPr/>
      </dsp:nvSpPr>
      <dsp:spPr>
        <a:xfrm>
          <a:off x="3290407" y="0"/>
          <a:ext cx="4935611" cy="14051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Mercados de consumo</a:t>
          </a:r>
        </a:p>
      </dsp:txBody>
      <dsp:txXfrm>
        <a:off x="3290407" y="175646"/>
        <a:ext cx="4408674" cy="1053873"/>
      </dsp:txXfrm>
    </dsp:sp>
    <dsp:sp modelId="{04035901-2132-4779-A567-CCF16C926E12}">
      <dsp:nvSpPr>
        <dsp:cNvPr id="0" name=""/>
        <dsp:cNvSpPr/>
      </dsp:nvSpPr>
      <dsp:spPr>
        <a:xfrm>
          <a:off x="0" y="0"/>
          <a:ext cx="3290407" cy="140516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22860" bIns="1143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" kern="1200"/>
            <a:t>.</a:t>
          </a:r>
          <a:endParaRPr lang="es-MX" sz="600" kern="1200" dirty="0"/>
        </a:p>
      </dsp:txBody>
      <dsp:txXfrm>
        <a:off x="68595" y="68595"/>
        <a:ext cx="3153217" cy="1267975"/>
      </dsp:txXfrm>
    </dsp:sp>
    <dsp:sp modelId="{BEA37343-9B42-4479-AE7B-F21DA9849500}">
      <dsp:nvSpPr>
        <dsp:cNvPr id="0" name=""/>
        <dsp:cNvSpPr/>
      </dsp:nvSpPr>
      <dsp:spPr>
        <a:xfrm>
          <a:off x="3290407" y="1545681"/>
          <a:ext cx="4935611" cy="14051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Mercados de negocios</a:t>
          </a:r>
        </a:p>
      </dsp:txBody>
      <dsp:txXfrm>
        <a:off x="3290407" y="1721327"/>
        <a:ext cx="4408674" cy="1053873"/>
      </dsp:txXfrm>
    </dsp:sp>
    <dsp:sp modelId="{DC477B6E-1E68-4B59-9D08-BEFE257F570F}">
      <dsp:nvSpPr>
        <dsp:cNvPr id="0" name=""/>
        <dsp:cNvSpPr/>
      </dsp:nvSpPr>
      <dsp:spPr>
        <a:xfrm>
          <a:off x="0" y="1545681"/>
          <a:ext cx="3290407" cy="1405165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.</a:t>
          </a:r>
        </a:p>
      </dsp:txBody>
      <dsp:txXfrm>
        <a:off x="68595" y="1614276"/>
        <a:ext cx="3153217" cy="1267975"/>
      </dsp:txXfrm>
    </dsp:sp>
    <dsp:sp modelId="{C43D90CE-2072-4152-972B-8AD05270C8B4}">
      <dsp:nvSpPr>
        <dsp:cNvPr id="0" name=""/>
        <dsp:cNvSpPr/>
      </dsp:nvSpPr>
      <dsp:spPr>
        <a:xfrm>
          <a:off x="3238484" y="3044979"/>
          <a:ext cx="4935611" cy="14051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Mercados internacionales </a:t>
          </a:r>
        </a:p>
      </dsp:txBody>
      <dsp:txXfrm>
        <a:off x="3238484" y="3220625"/>
        <a:ext cx="4408674" cy="1053873"/>
      </dsp:txXfrm>
    </dsp:sp>
    <dsp:sp modelId="{F1E24A46-4499-4C25-AEF1-46A3F80DBDB7}">
      <dsp:nvSpPr>
        <dsp:cNvPr id="0" name=""/>
        <dsp:cNvSpPr/>
      </dsp:nvSpPr>
      <dsp:spPr>
        <a:xfrm>
          <a:off x="0" y="3091363"/>
          <a:ext cx="3290407" cy="1405165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68595" y="3159958"/>
        <a:ext cx="3153217" cy="1267975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B3398-BB29-493F-A376-059997C4BA7C}">
      <dsp:nvSpPr>
        <dsp:cNvPr id="0" name=""/>
        <dsp:cNvSpPr/>
      </dsp:nvSpPr>
      <dsp:spPr>
        <a:xfrm>
          <a:off x="271741" y="2016"/>
          <a:ext cx="2681292" cy="13406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Macroentorno</a:t>
          </a:r>
        </a:p>
      </dsp:txBody>
      <dsp:txXfrm>
        <a:off x="311007" y="41282"/>
        <a:ext cx="2602760" cy="1262114"/>
      </dsp:txXfrm>
    </dsp:sp>
    <dsp:sp modelId="{961E2138-37F0-4A2B-B137-EED7EE8350E5}">
      <dsp:nvSpPr>
        <dsp:cNvPr id="0" name=""/>
        <dsp:cNvSpPr/>
      </dsp:nvSpPr>
      <dsp:spPr>
        <a:xfrm>
          <a:off x="539871" y="1342663"/>
          <a:ext cx="268129" cy="100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484"/>
              </a:lnTo>
              <a:lnTo>
                <a:pt x="268129" y="1005484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B03BD-C406-41AA-BA35-32FFC2C28EC4}">
      <dsp:nvSpPr>
        <dsp:cNvPr id="0" name=""/>
        <dsp:cNvSpPr/>
      </dsp:nvSpPr>
      <dsp:spPr>
        <a:xfrm>
          <a:off x="808000" y="1677824"/>
          <a:ext cx="2145034" cy="1340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Oportunidades</a:t>
          </a:r>
        </a:p>
      </dsp:txBody>
      <dsp:txXfrm>
        <a:off x="847266" y="1717090"/>
        <a:ext cx="2066502" cy="1262114"/>
      </dsp:txXfrm>
    </dsp:sp>
    <dsp:sp modelId="{AF2BC67F-66B5-4069-8D8C-26E4352D4C0B}">
      <dsp:nvSpPr>
        <dsp:cNvPr id="0" name=""/>
        <dsp:cNvSpPr/>
      </dsp:nvSpPr>
      <dsp:spPr>
        <a:xfrm>
          <a:off x="539871" y="1342663"/>
          <a:ext cx="268129" cy="2681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1292"/>
              </a:lnTo>
              <a:lnTo>
                <a:pt x="268129" y="2681292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1317F-49EE-486C-9906-E40CC033C82E}">
      <dsp:nvSpPr>
        <dsp:cNvPr id="0" name=""/>
        <dsp:cNvSpPr/>
      </dsp:nvSpPr>
      <dsp:spPr>
        <a:xfrm>
          <a:off x="808000" y="3353632"/>
          <a:ext cx="2145034" cy="1340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Amenazas</a:t>
          </a:r>
        </a:p>
      </dsp:txBody>
      <dsp:txXfrm>
        <a:off x="847266" y="3392898"/>
        <a:ext cx="2066502" cy="1262114"/>
      </dsp:txXfrm>
    </dsp:sp>
    <dsp:sp modelId="{22D2A8EF-A186-469F-AA85-222E2CC68919}">
      <dsp:nvSpPr>
        <dsp:cNvPr id="0" name=""/>
        <dsp:cNvSpPr/>
      </dsp:nvSpPr>
      <dsp:spPr>
        <a:xfrm>
          <a:off x="3623357" y="2016"/>
          <a:ext cx="2681292" cy="13406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Micro entorno</a:t>
          </a:r>
          <a:endParaRPr lang="es-MX" sz="3300" kern="1200" dirty="0"/>
        </a:p>
      </dsp:txBody>
      <dsp:txXfrm>
        <a:off x="3662623" y="41282"/>
        <a:ext cx="2602760" cy="1262114"/>
      </dsp:txXfrm>
    </dsp:sp>
    <dsp:sp modelId="{F92929B6-B8E5-43DF-B73B-55B3362DD490}">
      <dsp:nvSpPr>
        <dsp:cNvPr id="0" name=""/>
        <dsp:cNvSpPr/>
      </dsp:nvSpPr>
      <dsp:spPr>
        <a:xfrm>
          <a:off x="3891486" y="1342663"/>
          <a:ext cx="268129" cy="100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484"/>
              </a:lnTo>
              <a:lnTo>
                <a:pt x="268129" y="1005484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E3340-54FD-44AD-B274-441E3FC1B22A}">
      <dsp:nvSpPr>
        <dsp:cNvPr id="0" name=""/>
        <dsp:cNvSpPr/>
      </dsp:nvSpPr>
      <dsp:spPr>
        <a:xfrm>
          <a:off x="4159616" y="1677824"/>
          <a:ext cx="2145034" cy="1340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Fortalezas </a:t>
          </a:r>
        </a:p>
      </dsp:txBody>
      <dsp:txXfrm>
        <a:off x="4198882" y="1717090"/>
        <a:ext cx="2066502" cy="1262114"/>
      </dsp:txXfrm>
    </dsp:sp>
    <dsp:sp modelId="{79A0F539-A122-47CC-92E8-FE2BEBEEA134}">
      <dsp:nvSpPr>
        <dsp:cNvPr id="0" name=""/>
        <dsp:cNvSpPr/>
      </dsp:nvSpPr>
      <dsp:spPr>
        <a:xfrm>
          <a:off x="3891486" y="1342663"/>
          <a:ext cx="268129" cy="2681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1292"/>
              </a:lnTo>
              <a:lnTo>
                <a:pt x="268129" y="2681292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509618-1365-4ACF-99E7-E49CBEAB9A63}">
      <dsp:nvSpPr>
        <dsp:cNvPr id="0" name=""/>
        <dsp:cNvSpPr/>
      </dsp:nvSpPr>
      <dsp:spPr>
        <a:xfrm>
          <a:off x="4159616" y="3353632"/>
          <a:ext cx="2145034" cy="1340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Debilidades</a:t>
          </a:r>
        </a:p>
      </dsp:txBody>
      <dsp:txXfrm>
        <a:off x="4198882" y="3392898"/>
        <a:ext cx="2066502" cy="1262114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8A1B31-FA60-45B9-A93E-E6138553C879}">
      <dsp:nvSpPr>
        <dsp:cNvPr id="0" name=""/>
        <dsp:cNvSpPr/>
      </dsp:nvSpPr>
      <dsp:spPr>
        <a:xfrm>
          <a:off x="4776432" y="1647413"/>
          <a:ext cx="1583014" cy="753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400"/>
              </a:lnTo>
              <a:lnTo>
                <a:pt x="1583014" y="513400"/>
              </a:lnTo>
              <a:lnTo>
                <a:pt x="1583014" y="7533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5173C8-3F21-4579-BDD2-2B560E13AA39}">
      <dsp:nvSpPr>
        <dsp:cNvPr id="0" name=""/>
        <dsp:cNvSpPr/>
      </dsp:nvSpPr>
      <dsp:spPr>
        <a:xfrm>
          <a:off x="3193417" y="1647413"/>
          <a:ext cx="1583014" cy="753371"/>
        </a:xfrm>
        <a:custGeom>
          <a:avLst/>
          <a:gdLst/>
          <a:ahLst/>
          <a:cxnLst/>
          <a:rect l="0" t="0" r="0" b="0"/>
          <a:pathLst>
            <a:path>
              <a:moveTo>
                <a:pt x="1583014" y="0"/>
              </a:moveTo>
              <a:lnTo>
                <a:pt x="1583014" y="513400"/>
              </a:lnTo>
              <a:lnTo>
                <a:pt x="0" y="513400"/>
              </a:lnTo>
              <a:lnTo>
                <a:pt x="0" y="7533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E607D-EFF1-47AE-9DC7-8EF6716FAD74}">
      <dsp:nvSpPr>
        <dsp:cNvPr id="0" name=""/>
        <dsp:cNvSpPr/>
      </dsp:nvSpPr>
      <dsp:spPr>
        <a:xfrm>
          <a:off x="3481238" y="2517"/>
          <a:ext cx="2590387" cy="1644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EC8D02-D23A-42BA-BF31-FDFEE68910AD}">
      <dsp:nvSpPr>
        <dsp:cNvPr id="0" name=""/>
        <dsp:cNvSpPr/>
      </dsp:nvSpPr>
      <dsp:spPr>
        <a:xfrm>
          <a:off x="3769059" y="275947"/>
          <a:ext cx="2590387" cy="1644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Empleados </a:t>
          </a:r>
          <a:endParaRPr lang="es-MX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17236" y="324124"/>
        <a:ext cx="2494033" cy="1548542"/>
      </dsp:txXfrm>
    </dsp:sp>
    <dsp:sp modelId="{FC6D0444-B298-4ADA-A948-C030A7CC33A0}">
      <dsp:nvSpPr>
        <dsp:cNvPr id="0" name=""/>
        <dsp:cNvSpPr/>
      </dsp:nvSpPr>
      <dsp:spPr>
        <a:xfrm>
          <a:off x="1898224" y="2400784"/>
          <a:ext cx="2590387" cy="1644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09B8B9-81BE-4CB7-962E-6EA7835C4EFF}">
      <dsp:nvSpPr>
        <dsp:cNvPr id="0" name=""/>
        <dsp:cNvSpPr/>
      </dsp:nvSpPr>
      <dsp:spPr>
        <a:xfrm>
          <a:off x="2186044" y="2674214"/>
          <a:ext cx="2590387" cy="1644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Parte importante en la empresa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4221" y="2722391"/>
        <a:ext cx="2494033" cy="1548542"/>
      </dsp:txXfrm>
    </dsp:sp>
    <dsp:sp modelId="{0173ECFF-759E-4F83-877D-BA1E988C7388}">
      <dsp:nvSpPr>
        <dsp:cNvPr id="0" name=""/>
        <dsp:cNvSpPr/>
      </dsp:nvSpPr>
      <dsp:spPr>
        <a:xfrm>
          <a:off x="5064253" y="2400784"/>
          <a:ext cx="2590387" cy="1644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4A035AC-0201-459C-BB51-20745A4DEF8A}">
      <dsp:nvSpPr>
        <dsp:cNvPr id="0" name=""/>
        <dsp:cNvSpPr/>
      </dsp:nvSpPr>
      <dsp:spPr>
        <a:xfrm>
          <a:off x="5352074" y="2674214"/>
          <a:ext cx="2590387" cy="1644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Desempeñar bien su trabajo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00251" y="2722391"/>
        <a:ext cx="2494033" cy="154854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71786-B359-4532-9C2B-98BDF6D9E8F2}">
      <dsp:nvSpPr>
        <dsp:cNvPr id="0" name=""/>
        <dsp:cNvSpPr/>
      </dsp:nvSpPr>
      <dsp:spPr>
        <a:xfrm rot="16200000">
          <a:off x="-1213609" y="1214526"/>
          <a:ext cx="4814112" cy="2385059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Venden productos y/o servicios iguales a una empresa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917" y="962822"/>
        <a:ext cx="2385059" cy="2888468"/>
      </dsp:txXfrm>
    </dsp:sp>
    <dsp:sp modelId="{3D09A89E-E006-43D2-ABBA-76BDD718B141}">
      <dsp:nvSpPr>
        <dsp:cNvPr id="0" name=""/>
        <dsp:cNvSpPr/>
      </dsp:nvSpPr>
      <dsp:spPr>
        <a:xfrm rot="16200000">
          <a:off x="1350329" y="1214526"/>
          <a:ext cx="4814112" cy="2385059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lumMod val="110000"/>
                <a:satMod val="105000"/>
                <a:tint val="67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0000"/>
                <a:lumMod val="105000"/>
                <a:satMod val="103000"/>
                <a:tint val="73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Compiten en el mercado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2564855" y="962822"/>
        <a:ext cx="2385059" cy="2888468"/>
      </dsp:txXfrm>
    </dsp:sp>
    <dsp:sp modelId="{A4B2A41A-E2BE-4778-8D51-4982EE523FE9}">
      <dsp:nvSpPr>
        <dsp:cNvPr id="0" name=""/>
        <dsp:cNvSpPr/>
      </dsp:nvSpPr>
      <dsp:spPr>
        <a:xfrm rot="16200000">
          <a:off x="3915185" y="1214526"/>
          <a:ext cx="4814112" cy="2385059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Forma en la que venden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5129711" y="962822"/>
        <a:ext cx="2385059" cy="2888468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FF014A-AAD3-4B95-B31B-5B3B4A495035}">
      <dsp:nvSpPr>
        <dsp:cNvPr id="0" name=""/>
        <dsp:cNvSpPr/>
      </dsp:nvSpPr>
      <dsp:spPr>
        <a:xfrm>
          <a:off x="0" y="635553"/>
          <a:ext cx="6799884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051F1F-964C-4CE1-B844-367DF9B74DD0}">
      <dsp:nvSpPr>
        <dsp:cNvPr id="0" name=""/>
        <dsp:cNvSpPr/>
      </dsp:nvSpPr>
      <dsp:spPr>
        <a:xfrm>
          <a:off x="406400" y="30393"/>
          <a:ext cx="5689600" cy="1210320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Economía de la empresa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5483" y="89476"/>
        <a:ext cx="5571434" cy="1092154"/>
      </dsp:txXfrm>
    </dsp:sp>
    <dsp:sp modelId="{87AF1A94-8B1D-421D-9588-9E1A01FD6C9E}">
      <dsp:nvSpPr>
        <dsp:cNvPr id="0" name=""/>
        <dsp:cNvSpPr/>
      </dsp:nvSpPr>
      <dsp:spPr>
        <a:xfrm>
          <a:off x="0" y="2495313"/>
          <a:ext cx="6574983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46F166-85B4-48AB-8FA5-97EB135DB668}">
      <dsp:nvSpPr>
        <dsp:cNvPr id="0" name=""/>
        <dsp:cNvSpPr/>
      </dsp:nvSpPr>
      <dsp:spPr>
        <a:xfrm>
          <a:off x="406400" y="1890153"/>
          <a:ext cx="5689600" cy="1210320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Limitado el efectivo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5483" y="1949236"/>
        <a:ext cx="5571434" cy="1092154"/>
      </dsp:txXfrm>
    </dsp:sp>
    <dsp:sp modelId="{E9E9621D-C7A2-4919-A625-38AC8A8D1984}">
      <dsp:nvSpPr>
        <dsp:cNvPr id="0" name=""/>
        <dsp:cNvSpPr/>
      </dsp:nvSpPr>
      <dsp:spPr>
        <a:xfrm>
          <a:off x="0" y="4355073"/>
          <a:ext cx="6596766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B3ED0F-71B0-4163-B473-6B4F350D9041}">
      <dsp:nvSpPr>
        <dsp:cNvPr id="0" name=""/>
        <dsp:cNvSpPr/>
      </dsp:nvSpPr>
      <dsp:spPr>
        <a:xfrm>
          <a:off x="406400" y="3749913"/>
          <a:ext cx="5689600" cy="121032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Contratación de personal 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5483" y="3808996"/>
        <a:ext cx="5571434" cy="10921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1A925-A723-4765-B890-07C9961D16A6}">
      <dsp:nvSpPr>
        <dsp:cNvPr id="0" name=""/>
        <dsp:cNvSpPr/>
      </dsp:nvSpPr>
      <dsp:spPr>
        <a:xfrm>
          <a:off x="0" y="0"/>
          <a:ext cx="4401802" cy="44018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Nuevas tecnologías propiciaron que emprendedores lancen empresas de internet llamadas “punto com”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629" y="644629"/>
        <a:ext cx="3112544" cy="3112544"/>
      </dsp:txXfrm>
    </dsp:sp>
    <dsp:sp modelId="{DA1E32DD-DA0F-4411-A2BB-825A9BB435EF}">
      <dsp:nvSpPr>
        <dsp:cNvPr id="0" name=""/>
        <dsp:cNvSpPr/>
      </dsp:nvSpPr>
      <dsp:spPr>
        <a:xfrm rot="508">
          <a:off x="4160458" y="-641047"/>
          <a:ext cx="3130420" cy="14856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500" kern="1200" dirty="0"/>
        </a:p>
      </dsp:txBody>
      <dsp:txXfrm>
        <a:off x="4160458" y="-343958"/>
        <a:ext cx="2684738" cy="891364"/>
      </dsp:txXfrm>
    </dsp:sp>
    <dsp:sp modelId="{43D7EBDF-39F0-4ADD-A684-3B4B785DA5FC}">
      <dsp:nvSpPr>
        <dsp:cNvPr id="0" name=""/>
        <dsp:cNvSpPr/>
      </dsp:nvSpPr>
      <dsp:spPr>
        <a:xfrm>
          <a:off x="7226857" y="832"/>
          <a:ext cx="4401802" cy="4401802"/>
        </a:xfrm>
        <a:prstGeom prst="ellips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Amazon.com, Yahoo!, eBay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71486" y="645461"/>
        <a:ext cx="3112544" cy="3112544"/>
      </dsp:txXfrm>
    </dsp:sp>
    <dsp:sp modelId="{EE8653BB-EC70-47D8-9D9C-03531095F50F}">
      <dsp:nvSpPr>
        <dsp:cNvPr id="0" name=""/>
        <dsp:cNvSpPr/>
      </dsp:nvSpPr>
      <dsp:spPr>
        <a:xfrm rot="10800284">
          <a:off x="4336927" y="3558220"/>
          <a:ext cx="3130932" cy="1485608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500" kern="1200" dirty="0"/>
        </a:p>
      </dsp:txBody>
      <dsp:txXfrm rot="10800000">
        <a:off x="4782609" y="3855360"/>
        <a:ext cx="2685250" cy="891364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81A20-CBD7-4832-9675-E75F8A2940B5}">
      <dsp:nvSpPr>
        <dsp:cNvPr id="0" name=""/>
        <dsp:cNvSpPr/>
      </dsp:nvSpPr>
      <dsp:spPr>
        <a:xfrm>
          <a:off x="4590711" y="1501778"/>
          <a:ext cx="3410005" cy="689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300"/>
              </a:lnTo>
              <a:lnTo>
                <a:pt x="3410005" y="470300"/>
              </a:lnTo>
              <a:lnTo>
                <a:pt x="3410005" y="68905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9E1DC-D445-4719-88DD-869C179051F4}">
      <dsp:nvSpPr>
        <dsp:cNvPr id="0" name=""/>
        <dsp:cNvSpPr/>
      </dsp:nvSpPr>
      <dsp:spPr>
        <a:xfrm>
          <a:off x="4538969" y="1501778"/>
          <a:ext cx="91440" cy="689059"/>
        </a:xfrm>
        <a:custGeom>
          <a:avLst/>
          <a:gdLst/>
          <a:ahLst/>
          <a:cxnLst/>
          <a:rect l="0" t="0" r="0" b="0"/>
          <a:pathLst>
            <a:path>
              <a:moveTo>
                <a:pt x="51741" y="0"/>
              </a:moveTo>
              <a:lnTo>
                <a:pt x="51741" y="470300"/>
              </a:lnTo>
              <a:lnTo>
                <a:pt x="45720" y="470300"/>
              </a:lnTo>
              <a:lnTo>
                <a:pt x="45720" y="68905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4246-9763-4A02-ABBA-372C7BD568E7}">
      <dsp:nvSpPr>
        <dsp:cNvPr id="0" name=""/>
        <dsp:cNvSpPr/>
      </dsp:nvSpPr>
      <dsp:spPr>
        <a:xfrm>
          <a:off x="918326" y="1501778"/>
          <a:ext cx="3672384" cy="689059"/>
        </a:xfrm>
        <a:custGeom>
          <a:avLst/>
          <a:gdLst/>
          <a:ahLst/>
          <a:cxnLst/>
          <a:rect l="0" t="0" r="0" b="0"/>
          <a:pathLst>
            <a:path>
              <a:moveTo>
                <a:pt x="3672384" y="0"/>
              </a:moveTo>
              <a:lnTo>
                <a:pt x="3672384" y="470300"/>
              </a:lnTo>
              <a:lnTo>
                <a:pt x="0" y="470300"/>
              </a:lnTo>
              <a:lnTo>
                <a:pt x="0" y="68905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C23BA-E320-4096-8957-70C2A3174A5D}">
      <dsp:nvSpPr>
        <dsp:cNvPr id="0" name=""/>
        <dsp:cNvSpPr/>
      </dsp:nvSpPr>
      <dsp:spPr>
        <a:xfrm>
          <a:off x="3410005" y="2281"/>
          <a:ext cx="2361411" cy="1499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A6DCA8-5329-4259-95A6-D20BF1C7F11E}">
      <dsp:nvSpPr>
        <dsp:cNvPr id="0" name=""/>
        <dsp:cNvSpPr/>
      </dsp:nvSpPr>
      <dsp:spPr>
        <a:xfrm>
          <a:off x="3672384" y="251542"/>
          <a:ext cx="2361411" cy="14994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Cultura de la empresa </a:t>
          </a:r>
          <a:endParaRPr lang="es-MX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6303" y="295461"/>
        <a:ext cx="2273573" cy="1411658"/>
      </dsp:txXfrm>
    </dsp:sp>
    <dsp:sp modelId="{979F87DE-297A-41EA-908E-A434D6CF588B}">
      <dsp:nvSpPr>
        <dsp:cNvPr id="0" name=""/>
        <dsp:cNvSpPr/>
      </dsp:nvSpPr>
      <dsp:spPr>
        <a:xfrm>
          <a:off x="-262379" y="2190837"/>
          <a:ext cx="2361411" cy="14994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D35FAF97-71C6-4778-9CEB-7C2C8C2BDAAE}">
      <dsp:nvSpPr>
        <dsp:cNvPr id="0" name=""/>
        <dsp:cNvSpPr/>
      </dsp:nvSpPr>
      <dsp:spPr>
        <a:xfrm>
          <a:off x="0" y="2440097"/>
          <a:ext cx="2361411" cy="149949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Valores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919" y="2484016"/>
        <a:ext cx="2273573" cy="1411658"/>
      </dsp:txXfrm>
    </dsp:sp>
    <dsp:sp modelId="{EBD3AC79-1A80-4FE6-AC2A-517A8B5A50F6}">
      <dsp:nvSpPr>
        <dsp:cNvPr id="0" name=""/>
        <dsp:cNvSpPr/>
      </dsp:nvSpPr>
      <dsp:spPr>
        <a:xfrm>
          <a:off x="3403984" y="2190837"/>
          <a:ext cx="2361411" cy="14994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88184BD2-57DD-41EA-ABD3-AC755307F07F}">
      <dsp:nvSpPr>
        <dsp:cNvPr id="0" name=""/>
        <dsp:cNvSpPr/>
      </dsp:nvSpPr>
      <dsp:spPr>
        <a:xfrm>
          <a:off x="3666363" y="2440097"/>
          <a:ext cx="2361411" cy="149949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Actitud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0282" y="2484016"/>
        <a:ext cx="2273573" cy="1411658"/>
      </dsp:txXfrm>
    </dsp:sp>
    <dsp:sp modelId="{1FC2B143-FEA6-4D12-A6D7-C55B30174D5E}">
      <dsp:nvSpPr>
        <dsp:cNvPr id="0" name=""/>
        <dsp:cNvSpPr/>
      </dsp:nvSpPr>
      <dsp:spPr>
        <a:xfrm>
          <a:off x="6820011" y="2190837"/>
          <a:ext cx="2361411" cy="14994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BF19865E-14F8-4719-9FE6-3EDEF08DD6C8}">
      <dsp:nvSpPr>
        <dsp:cNvPr id="0" name=""/>
        <dsp:cNvSpPr/>
      </dsp:nvSpPr>
      <dsp:spPr>
        <a:xfrm>
          <a:off x="7082390" y="2440097"/>
          <a:ext cx="2361411" cy="149949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Prioridades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26309" y="2484016"/>
        <a:ext cx="2273573" cy="1411658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09EE3-F9C6-4BBE-A8B9-71BFE98F7819}">
      <dsp:nvSpPr>
        <dsp:cNvPr id="0" name=""/>
        <dsp:cNvSpPr/>
      </dsp:nvSpPr>
      <dsp:spPr>
        <a:xfrm>
          <a:off x="219770" y="258388"/>
          <a:ext cx="5148705" cy="16089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9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Motivo por el que compran </a:t>
          </a:r>
          <a:endParaRPr lang="es-MX" sz="3200" kern="1200"/>
        </a:p>
      </dsp:txBody>
      <dsp:txXfrm>
        <a:off x="219770" y="258388"/>
        <a:ext cx="5148705" cy="1608970"/>
      </dsp:txXfrm>
    </dsp:sp>
    <dsp:sp modelId="{A6DFD821-BC37-43D4-AA71-7E7D7F828BC1}">
      <dsp:nvSpPr>
        <dsp:cNvPr id="0" name=""/>
        <dsp:cNvSpPr/>
      </dsp:nvSpPr>
      <dsp:spPr>
        <a:xfrm>
          <a:off x="48422" y="0"/>
          <a:ext cx="1126279" cy="1689418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14" t="644" r="-189886" b="-644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5A7B7-E8A8-4254-A051-602F23701E00}">
      <dsp:nvSpPr>
        <dsp:cNvPr id="0" name=""/>
        <dsp:cNvSpPr/>
      </dsp:nvSpPr>
      <dsp:spPr>
        <a:xfrm>
          <a:off x="5775311" y="258388"/>
          <a:ext cx="5148705" cy="16089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9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Comercialización de productos y/o servicios</a:t>
          </a:r>
          <a:endParaRPr lang="es-MX" sz="3200" kern="1200"/>
        </a:p>
      </dsp:txBody>
      <dsp:txXfrm>
        <a:off x="5775311" y="258388"/>
        <a:ext cx="5148705" cy="1608970"/>
      </dsp:txXfrm>
    </dsp:sp>
    <dsp:sp modelId="{8D4B45E4-81AF-4031-ABEA-4A6AF835164F}">
      <dsp:nvSpPr>
        <dsp:cNvPr id="0" name=""/>
        <dsp:cNvSpPr/>
      </dsp:nvSpPr>
      <dsp:spPr>
        <a:xfrm>
          <a:off x="5560782" y="25981"/>
          <a:ext cx="1126279" cy="1689418"/>
        </a:xfrm>
        <a:prstGeom prst="rect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67" t="1933" r="-26933" b="-1933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2B186-163B-4894-924F-2FD252492FA2}">
      <dsp:nvSpPr>
        <dsp:cNvPr id="0" name=""/>
        <dsp:cNvSpPr/>
      </dsp:nvSpPr>
      <dsp:spPr>
        <a:xfrm>
          <a:off x="219770" y="2283903"/>
          <a:ext cx="5148705" cy="16089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9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Ferocidad de competencia </a:t>
          </a:r>
          <a:endParaRPr lang="es-MX" sz="3200" kern="1200"/>
        </a:p>
      </dsp:txBody>
      <dsp:txXfrm>
        <a:off x="219770" y="2283903"/>
        <a:ext cx="5148705" cy="1608970"/>
      </dsp:txXfrm>
    </dsp:sp>
    <dsp:sp modelId="{6951EFD8-FF93-44EA-B5EE-05BFAA27B36D}">
      <dsp:nvSpPr>
        <dsp:cNvPr id="0" name=""/>
        <dsp:cNvSpPr/>
      </dsp:nvSpPr>
      <dsp:spPr>
        <a:xfrm>
          <a:off x="5240" y="2051496"/>
          <a:ext cx="1126279" cy="1689418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331" r="-61669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7CBD76-AE2C-4A8A-B90E-74611A7E9CBA}">
      <dsp:nvSpPr>
        <dsp:cNvPr id="0" name=""/>
        <dsp:cNvSpPr/>
      </dsp:nvSpPr>
      <dsp:spPr>
        <a:xfrm>
          <a:off x="5775311" y="2283903"/>
          <a:ext cx="5148705" cy="16089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9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Fomentación de productos para una mejor venta  </a:t>
          </a:r>
          <a:endParaRPr lang="es-MX" sz="3200" kern="1200"/>
        </a:p>
      </dsp:txBody>
      <dsp:txXfrm>
        <a:off x="5775311" y="2283903"/>
        <a:ext cx="5148705" cy="1608970"/>
      </dsp:txXfrm>
    </dsp:sp>
    <dsp:sp modelId="{7CFDDD03-79B0-4442-89C4-BBCD8B599FFC}">
      <dsp:nvSpPr>
        <dsp:cNvPr id="0" name=""/>
        <dsp:cNvSpPr/>
      </dsp:nvSpPr>
      <dsp:spPr>
        <a:xfrm>
          <a:off x="5560782" y="2051496"/>
          <a:ext cx="1126279" cy="1689418"/>
        </a:xfrm>
        <a:prstGeom prst="rect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469" t="-644" r="-38531" b="644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4FA1C-215D-45FF-80DB-EF40F10F7FA2}">
      <dsp:nvSpPr>
        <dsp:cNvPr id="0" name=""/>
        <dsp:cNvSpPr/>
      </dsp:nvSpPr>
      <dsp:spPr>
        <a:xfrm>
          <a:off x="5224859" y="3262482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36"/>
              </a:lnTo>
              <a:lnTo>
                <a:pt x="1276945" y="414136"/>
              </a:lnTo>
              <a:lnTo>
                <a:pt x="1276945" y="60770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12D5D-263C-4155-9F94-440F7BF8D62F}">
      <dsp:nvSpPr>
        <dsp:cNvPr id="0" name=""/>
        <dsp:cNvSpPr/>
      </dsp:nvSpPr>
      <dsp:spPr>
        <a:xfrm>
          <a:off x="3947914" y="3262482"/>
          <a:ext cx="1276945" cy="607709"/>
        </a:xfrm>
        <a:custGeom>
          <a:avLst/>
          <a:gdLst/>
          <a:ahLst/>
          <a:cxnLst/>
          <a:rect l="0" t="0" r="0" b="0"/>
          <a:pathLst>
            <a:path>
              <a:moveTo>
                <a:pt x="1276945" y="0"/>
              </a:moveTo>
              <a:lnTo>
                <a:pt x="1276945" y="414136"/>
              </a:lnTo>
              <a:lnTo>
                <a:pt x="0" y="414136"/>
              </a:lnTo>
              <a:lnTo>
                <a:pt x="0" y="60770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5BE91-08AA-4D0C-8358-AD7FC4DEA7B5}">
      <dsp:nvSpPr>
        <dsp:cNvPr id="0" name=""/>
        <dsp:cNvSpPr/>
      </dsp:nvSpPr>
      <dsp:spPr>
        <a:xfrm>
          <a:off x="3309441" y="1327910"/>
          <a:ext cx="1915417" cy="60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36"/>
              </a:lnTo>
              <a:lnTo>
                <a:pt x="1915417" y="414136"/>
              </a:lnTo>
              <a:lnTo>
                <a:pt x="1915417" y="60770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91F07-EF6D-4621-B342-D93C59FA78BB}">
      <dsp:nvSpPr>
        <dsp:cNvPr id="0" name=""/>
        <dsp:cNvSpPr/>
      </dsp:nvSpPr>
      <dsp:spPr>
        <a:xfrm>
          <a:off x="1348303" y="3262482"/>
          <a:ext cx="91440" cy="607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0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920FB-3122-401C-AC7C-836D2073D7EE}">
      <dsp:nvSpPr>
        <dsp:cNvPr id="0" name=""/>
        <dsp:cNvSpPr/>
      </dsp:nvSpPr>
      <dsp:spPr>
        <a:xfrm>
          <a:off x="1394023" y="1327910"/>
          <a:ext cx="1915417" cy="607709"/>
        </a:xfrm>
        <a:custGeom>
          <a:avLst/>
          <a:gdLst/>
          <a:ahLst/>
          <a:cxnLst/>
          <a:rect l="0" t="0" r="0" b="0"/>
          <a:pathLst>
            <a:path>
              <a:moveTo>
                <a:pt x="1915417" y="0"/>
              </a:moveTo>
              <a:lnTo>
                <a:pt x="1915417" y="414136"/>
              </a:lnTo>
              <a:lnTo>
                <a:pt x="0" y="414136"/>
              </a:lnTo>
              <a:lnTo>
                <a:pt x="0" y="60770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DF580-F8CC-4FDA-9F38-6D2762AE78FF}">
      <dsp:nvSpPr>
        <dsp:cNvPr id="0" name=""/>
        <dsp:cNvSpPr/>
      </dsp:nvSpPr>
      <dsp:spPr>
        <a:xfrm>
          <a:off x="2264667" y="1048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255DA-1EF4-413F-B70F-375928560E04}">
      <dsp:nvSpPr>
        <dsp:cNvPr id="0" name=""/>
        <dsp:cNvSpPr/>
      </dsp:nvSpPr>
      <dsp:spPr>
        <a:xfrm>
          <a:off x="2496839" y="221611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Macro ambiente externo </a:t>
          </a:r>
          <a:endParaRPr lang="es-MX" sz="3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35701" y="260473"/>
        <a:ext cx="2011822" cy="1249138"/>
      </dsp:txXfrm>
    </dsp:sp>
    <dsp:sp modelId="{9E5FDFE6-AC93-40DC-8931-34142C5BA679}">
      <dsp:nvSpPr>
        <dsp:cNvPr id="0" name=""/>
        <dsp:cNvSpPr/>
      </dsp:nvSpPr>
      <dsp:spPr>
        <a:xfrm>
          <a:off x="349250" y="1935620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93E25-E3DD-4EF3-8541-654C30C39A95}">
      <dsp:nvSpPr>
        <dsp:cNvPr id="0" name=""/>
        <dsp:cNvSpPr/>
      </dsp:nvSpPr>
      <dsp:spPr>
        <a:xfrm>
          <a:off x="581421" y="2156184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Generales </a:t>
          </a:r>
          <a:endParaRPr lang="es-MX" sz="2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0283" y="2195046"/>
        <a:ext cx="2011822" cy="1249138"/>
      </dsp:txXfrm>
    </dsp:sp>
    <dsp:sp modelId="{893A8859-3C78-44F7-ADE2-4CBC102CE507}">
      <dsp:nvSpPr>
        <dsp:cNvPr id="0" name=""/>
        <dsp:cNvSpPr/>
      </dsp:nvSpPr>
      <dsp:spPr>
        <a:xfrm>
          <a:off x="349250" y="3870192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C0E79-9BF6-4A4A-9EDB-E55C942256C4}">
      <dsp:nvSpPr>
        <dsp:cNvPr id="0" name=""/>
        <dsp:cNvSpPr/>
      </dsp:nvSpPr>
      <dsp:spPr>
        <a:xfrm>
          <a:off x="581421" y="4090756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Fenómenos </a:t>
          </a:r>
          <a:endParaRPr lang="es-MX" sz="2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0283" y="4129618"/>
        <a:ext cx="2011822" cy="1249138"/>
      </dsp:txXfrm>
    </dsp:sp>
    <dsp:sp modelId="{62F57709-89E5-4AC2-826F-48A7F88FF60D}">
      <dsp:nvSpPr>
        <dsp:cNvPr id="0" name=""/>
        <dsp:cNvSpPr/>
      </dsp:nvSpPr>
      <dsp:spPr>
        <a:xfrm>
          <a:off x="4180085" y="1935620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49DF90-D7AD-41E6-83F5-F272C3EAA080}">
      <dsp:nvSpPr>
        <dsp:cNvPr id="0" name=""/>
        <dsp:cNvSpPr/>
      </dsp:nvSpPr>
      <dsp:spPr>
        <a:xfrm>
          <a:off x="4412257" y="2156184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Especificas </a:t>
          </a:r>
          <a:endParaRPr lang="es-MX" sz="2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1119" y="2195046"/>
        <a:ext cx="2011822" cy="1249138"/>
      </dsp:txXfrm>
    </dsp:sp>
    <dsp:sp modelId="{F58E8F3A-469C-4CB1-BD11-9C684B7D2192}">
      <dsp:nvSpPr>
        <dsp:cNvPr id="0" name=""/>
        <dsp:cNvSpPr/>
      </dsp:nvSpPr>
      <dsp:spPr>
        <a:xfrm>
          <a:off x="2903140" y="3870192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44609-0E06-44CD-845A-0F40498F1838}">
      <dsp:nvSpPr>
        <dsp:cNvPr id="0" name=""/>
        <dsp:cNvSpPr/>
      </dsp:nvSpPr>
      <dsp:spPr>
        <a:xfrm>
          <a:off x="3135312" y="4090756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74174" y="4129618"/>
        <a:ext cx="2011822" cy="1249138"/>
      </dsp:txXfrm>
    </dsp:sp>
    <dsp:sp modelId="{CFB94B98-944A-4F08-9670-6A23EBBD433D}">
      <dsp:nvSpPr>
        <dsp:cNvPr id="0" name=""/>
        <dsp:cNvSpPr/>
      </dsp:nvSpPr>
      <dsp:spPr>
        <a:xfrm>
          <a:off x="5457031" y="3870192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9F31DB-2541-40E7-9153-E4C15561B465}">
      <dsp:nvSpPr>
        <dsp:cNvPr id="0" name=""/>
        <dsp:cNvSpPr/>
      </dsp:nvSpPr>
      <dsp:spPr>
        <a:xfrm>
          <a:off x="5689203" y="4090756"/>
          <a:ext cx="2089546" cy="132686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Proveedores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28065" y="4129618"/>
        <a:ext cx="2011822" cy="1249138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741B80-1B40-422B-A62B-D0F044ED1003}">
      <dsp:nvSpPr>
        <dsp:cNvPr id="0" name=""/>
        <dsp:cNvSpPr/>
      </dsp:nvSpPr>
      <dsp:spPr>
        <a:xfrm>
          <a:off x="0" y="579448"/>
          <a:ext cx="942703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7D254F-941D-4501-B9E8-6F810664A340}">
      <dsp:nvSpPr>
        <dsp:cNvPr id="0" name=""/>
        <dsp:cNvSpPr/>
      </dsp:nvSpPr>
      <dsp:spPr>
        <a:xfrm>
          <a:off x="503102" y="77608"/>
          <a:ext cx="7043432" cy="10036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225" tIns="0" rIns="266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Formas de la relación con la mercadotecnia con la Tecnología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2098" y="126604"/>
        <a:ext cx="6945440" cy="905688"/>
      </dsp:txXfrm>
    </dsp:sp>
    <dsp:sp modelId="{8D1C7D00-2E0D-4165-BE3D-A9E331B6F664}">
      <dsp:nvSpPr>
        <dsp:cNvPr id="0" name=""/>
        <dsp:cNvSpPr/>
      </dsp:nvSpPr>
      <dsp:spPr>
        <a:xfrm>
          <a:off x="0" y="2121688"/>
          <a:ext cx="942703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5FEC0-1BE6-42F1-A574-E8474C6E6935}">
      <dsp:nvSpPr>
        <dsp:cNvPr id="0" name=""/>
        <dsp:cNvSpPr/>
      </dsp:nvSpPr>
      <dsp:spPr>
        <a:xfrm>
          <a:off x="503102" y="1619848"/>
          <a:ext cx="7043432" cy="1003680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225" tIns="0" rIns="266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Pude dar origen a nuevos negocios y sectores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2098" y="1668844"/>
        <a:ext cx="6945440" cy="905688"/>
      </dsp:txXfrm>
    </dsp:sp>
    <dsp:sp modelId="{A5C4F270-5EFC-4193-93E1-FF6BFB66C157}">
      <dsp:nvSpPr>
        <dsp:cNvPr id="0" name=""/>
        <dsp:cNvSpPr/>
      </dsp:nvSpPr>
      <dsp:spPr>
        <a:xfrm>
          <a:off x="0" y="3663928"/>
          <a:ext cx="949233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B3DBD2-71F0-4FBF-8B66-606A642C1D09}">
      <dsp:nvSpPr>
        <dsp:cNvPr id="0" name=""/>
        <dsp:cNvSpPr/>
      </dsp:nvSpPr>
      <dsp:spPr>
        <a:xfrm>
          <a:off x="503102" y="3162088"/>
          <a:ext cx="7043432" cy="1003680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225" tIns="0" rIns="266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Elimino sectores y empresas por lo innovador</a:t>
          </a:r>
        </a:p>
      </dsp:txBody>
      <dsp:txXfrm>
        <a:off x="552098" y="3211084"/>
        <a:ext cx="6945440" cy="905688"/>
      </dsp:txXfrm>
    </dsp:sp>
    <dsp:sp modelId="{A73D65B0-9700-496A-9059-B89A17BF1989}">
      <dsp:nvSpPr>
        <dsp:cNvPr id="0" name=""/>
        <dsp:cNvSpPr/>
      </dsp:nvSpPr>
      <dsp:spPr>
        <a:xfrm>
          <a:off x="0" y="5206168"/>
          <a:ext cx="95576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863093-C8F5-4A6D-B1E2-B9E1D9EE3A0E}">
      <dsp:nvSpPr>
        <dsp:cNvPr id="0" name=""/>
        <dsp:cNvSpPr/>
      </dsp:nvSpPr>
      <dsp:spPr>
        <a:xfrm>
          <a:off x="503102" y="4704328"/>
          <a:ext cx="7043432" cy="100368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225" tIns="0" rIns="266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Genera la aplicación, el desarrollo de nuevas actividades y productos</a:t>
          </a:r>
        </a:p>
      </dsp:txBody>
      <dsp:txXfrm>
        <a:off x="552098" y="4753324"/>
        <a:ext cx="6945440" cy="905688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3A935-E3B9-4EE2-B04A-24D2A50BCAE1}">
      <dsp:nvSpPr>
        <dsp:cNvPr id="0" name=""/>
        <dsp:cNvSpPr/>
      </dsp:nvSpPr>
      <dsp:spPr>
        <a:xfrm>
          <a:off x="-5277470" y="-808309"/>
          <a:ext cx="6284696" cy="6284696"/>
        </a:xfrm>
        <a:prstGeom prst="blockArc">
          <a:avLst>
            <a:gd name="adj1" fmla="val 18900000"/>
            <a:gd name="adj2" fmla="val 2700000"/>
            <a:gd name="adj3" fmla="val 344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3DDBC-60BE-4EAF-ABC1-200B234E9DB9}">
      <dsp:nvSpPr>
        <dsp:cNvPr id="0" name=""/>
        <dsp:cNvSpPr/>
      </dsp:nvSpPr>
      <dsp:spPr>
        <a:xfrm>
          <a:off x="647929" y="466807"/>
          <a:ext cx="6994165" cy="93361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10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Metas, objetivos y cultura</a:t>
          </a:r>
          <a:endParaRPr lang="es-MX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7929" y="466807"/>
        <a:ext cx="6994165" cy="933615"/>
      </dsp:txXfrm>
    </dsp:sp>
    <dsp:sp modelId="{EB4FD686-AC38-4545-A55C-BD90A1B4BD32}">
      <dsp:nvSpPr>
        <dsp:cNvPr id="0" name=""/>
        <dsp:cNvSpPr/>
      </dsp:nvSpPr>
      <dsp:spPr>
        <a:xfrm>
          <a:off x="64419" y="350105"/>
          <a:ext cx="1167019" cy="1167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72597-3D23-4302-9700-9ED26C7DB125}">
      <dsp:nvSpPr>
        <dsp:cNvPr id="0" name=""/>
        <dsp:cNvSpPr/>
      </dsp:nvSpPr>
      <dsp:spPr>
        <a:xfrm>
          <a:off x="987298" y="1867231"/>
          <a:ext cx="6654796" cy="933615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10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Personal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7298" y="1867231"/>
        <a:ext cx="6654796" cy="933615"/>
      </dsp:txXfrm>
    </dsp:sp>
    <dsp:sp modelId="{DAE9F0AD-35D6-4A6F-9887-29C8DD4CC669}">
      <dsp:nvSpPr>
        <dsp:cNvPr id="0" name=""/>
        <dsp:cNvSpPr/>
      </dsp:nvSpPr>
      <dsp:spPr>
        <a:xfrm>
          <a:off x="403788" y="1750529"/>
          <a:ext cx="1167019" cy="1167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84776-F22C-444B-AD19-163A20CAB6FF}">
      <dsp:nvSpPr>
        <dsp:cNvPr id="0" name=""/>
        <dsp:cNvSpPr/>
      </dsp:nvSpPr>
      <dsp:spPr>
        <a:xfrm>
          <a:off x="647929" y="3267654"/>
          <a:ext cx="6994165" cy="933615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10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Recursos Financieros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7929" y="3267654"/>
        <a:ext cx="6994165" cy="933615"/>
      </dsp:txXfrm>
    </dsp:sp>
    <dsp:sp modelId="{8526CED5-2757-4728-B23A-BB28D6BFCD99}">
      <dsp:nvSpPr>
        <dsp:cNvPr id="0" name=""/>
        <dsp:cNvSpPr/>
      </dsp:nvSpPr>
      <dsp:spPr>
        <a:xfrm>
          <a:off x="64419" y="3150952"/>
          <a:ext cx="1167019" cy="1167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773F4B-9E32-4683-9CCD-20FC73AC5910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69E66A-3943-4A71-B08D-9A195B241D6C}">
      <dsp:nvSpPr>
        <dsp:cNvPr id="0" name=""/>
        <dsp:cNvSpPr/>
      </dsp:nvSpPr>
      <dsp:spPr>
        <a:xfrm>
          <a:off x="752110" y="541866"/>
          <a:ext cx="7301111" cy="10837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 productiva y capacidades de la cadena de suministro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2110" y="541866"/>
        <a:ext cx="7301111" cy="1083733"/>
      </dsp:txXfrm>
    </dsp:sp>
    <dsp:sp modelId="{67A28375-1DCF-464D-8796-C42972FB4F7B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D72B799-FDD4-41DA-9C24-4721451A1E3B}">
      <dsp:nvSpPr>
        <dsp:cNvPr id="0" name=""/>
        <dsp:cNvSpPr/>
      </dsp:nvSpPr>
      <dsp:spPr>
        <a:xfrm>
          <a:off x="1146048" y="2167466"/>
          <a:ext cx="6907174" cy="1083733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 de Servicio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6048" y="2167466"/>
        <a:ext cx="6907174" cy="1083733"/>
      </dsp:txXfrm>
    </dsp:sp>
    <dsp:sp modelId="{C97BE5D5-396D-4CCE-9B09-897B86D3BDAD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A14868C-9518-4D45-BE6A-B6D55636A0C4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 Tecnológica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2110" y="3793066"/>
        <a:ext cx="7301111" cy="1083733"/>
      </dsp:txXfrm>
    </dsp:sp>
    <dsp:sp modelId="{A7493267-D32D-419E-93BA-CFD8F56FBBA7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D9902-6EE2-4301-9905-DDB2E62B6D39}">
      <dsp:nvSpPr>
        <dsp:cNvPr id="0" name=""/>
        <dsp:cNvSpPr/>
      </dsp:nvSpPr>
      <dsp:spPr>
        <a:xfrm>
          <a:off x="64803" y="278760"/>
          <a:ext cx="3098597" cy="290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La nueva economía gira en torno de las empresas de información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9886" y="363843"/>
        <a:ext cx="2928431" cy="2734768"/>
      </dsp:txXfrm>
    </dsp:sp>
    <dsp:sp modelId="{AAD21952-FFAD-44B1-87FE-11305B116678}">
      <dsp:nvSpPr>
        <dsp:cNvPr id="0" name=""/>
        <dsp:cNvSpPr/>
      </dsp:nvSpPr>
      <dsp:spPr>
        <a:xfrm rot="21600000">
          <a:off x="3442752" y="1953166"/>
          <a:ext cx="641856" cy="768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/>
        </a:p>
      </dsp:txBody>
      <dsp:txXfrm rot="-21600000">
        <a:off x="3442752" y="2106856"/>
        <a:ext cx="449299" cy="461072"/>
      </dsp:txXfrm>
    </dsp:sp>
    <dsp:sp modelId="{2CA822CD-5230-44E0-99CC-9B704613533F}">
      <dsp:nvSpPr>
        <dsp:cNvPr id="0" name=""/>
        <dsp:cNvSpPr/>
      </dsp:nvSpPr>
      <dsp:spPr>
        <a:xfrm>
          <a:off x="4328993" y="1481229"/>
          <a:ext cx="3098597" cy="290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Ventaja de que es fácil de diferenciar, adecuar, personalizar y enviar a velocidades increíbles por medio de internet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4076" y="1566312"/>
        <a:ext cx="2928431" cy="2734768"/>
      </dsp:txXfrm>
    </dsp:sp>
    <dsp:sp modelId="{B8789FE3-9F73-4EFB-B75A-4ABB73A95CA2}">
      <dsp:nvSpPr>
        <dsp:cNvPr id="0" name=""/>
        <dsp:cNvSpPr/>
      </dsp:nvSpPr>
      <dsp:spPr>
        <a:xfrm rot="180765">
          <a:off x="7729673" y="3219680"/>
          <a:ext cx="703126" cy="7684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/>
        </a:p>
      </dsp:txBody>
      <dsp:txXfrm>
        <a:off x="7729819" y="3367827"/>
        <a:ext cx="492188" cy="461072"/>
      </dsp:txXfrm>
    </dsp:sp>
    <dsp:sp modelId="{A7931C7E-E585-4783-8FD6-1828AA55EE1D}">
      <dsp:nvSpPr>
        <dsp:cNvPr id="0" name=""/>
        <dsp:cNvSpPr/>
      </dsp:nvSpPr>
      <dsp:spPr>
        <a:xfrm>
          <a:off x="8696805" y="2810065"/>
          <a:ext cx="3098597" cy="290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refiere a dejar que clientes individuales diseñen la oferta de marketing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81888" y="2895148"/>
        <a:ext cx="2928431" cy="27347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DDDE7-E08F-4FA1-AB9C-EA2C1010DB1A}">
      <dsp:nvSpPr>
        <dsp:cNvPr id="0" name=""/>
        <dsp:cNvSpPr/>
      </dsp:nvSpPr>
      <dsp:spPr>
        <a:xfrm>
          <a:off x="0" y="39505"/>
          <a:ext cx="4071258" cy="2646317"/>
        </a:xfrm>
        <a:prstGeom prst="roundRect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conjunto de acciones determinadas para alcanzar un objetivo especifico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9183" y="168688"/>
        <a:ext cx="3812892" cy="238795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A1E1B-D5B8-4DA5-9A06-749E967453C6}">
      <dsp:nvSpPr>
        <dsp:cNvPr id="0" name=""/>
        <dsp:cNvSpPr/>
      </dsp:nvSpPr>
      <dsp:spPr>
        <a:xfrm>
          <a:off x="4035667" y="1909135"/>
          <a:ext cx="1636401" cy="163640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 dirty="0"/>
        </a:p>
      </dsp:txBody>
      <dsp:txXfrm>
        <a:off x="4115550" y="1989018"/>
        <a:ext cx="1476635" cy="1476635"/>
      </dsp:txXfrm>
    </dsp:sp>
    <dsp:sp modelId="{8AB2E1CE-5E86-4C04-905F-49EB45AAF825}">
      <dsp:nvSpPr>
        <dsp:cNvPr id="0" name=""/>
        <dsp:cNvSpPr/>
      </dsp:nvSpPr>
      <dsp:spPr>
        <a:xfrm rot="16275195">
          <a:off x="4576619" y="1607459"/>
          <a:ext cx="6034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3495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064AD0-D5DB-426C-9F3F-2563E667EE4A}">
      <dsp:nvSpPr>
        <dsp:cNvPr id="0" name=""/>
        <dsp:cNvSpPr/>
      </dsp:nvSpPr>
      <dsp:spPr>
        <a:xfrm>
          <a:off x="3123396" y="209395"/>
          <a:ext cx="3547125" cy="1096389"/>
        </a:xfrm>
        <a:prstGeom prst="roundRect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Principios de diseño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3176917" y="262916"/>
        <a:ext cx="3440083" cy="989347"/>
      </dsp:txXfrm>
    </dsp:sp>
    <dsp:sp modelId="{CA5D7E4D-BBBD-4485-9541-08B588F848D4}">
      <dsp:nvSpPr>
        <dsp:cNvPr id="0" name=""/>
        <dsp:cNvSpPr/>
      </dsp:nvSpPr>
      <dsp:spPr>
        <a:xfrm rot="32481">
          <a:off x="5672047" y="2739550"/>
          <a:ext cx="94918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9187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23467E-862C-48B0-A3AB-FF0E0D0A41FD}">
      <dsp:nvSpPr>
        <dsp:cNvPr id="0" name=""/>
        <dsp:cNvSpPr/>
      </dsp:nvSpPr>
      <dsp:spPr>
        <a:xfrm>
          <a:off x="6621213" y="2210732"/>
          <a:ext cx="3152184" cy="1096389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Aumentar capacidad 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6674734" y="2264253"/>
        <a:ext cx="3045142" cy="989347"/>
      </dsp:txXfrm>
    </dsp:sp>
    <dsp:sp modelId="{BB10B597-570F-40F2-9037-A36141204D5F}">
      <dsp:nvSpPr>
        <dsp:cNvPr id="0" name=""/>
        <dsp:cNvSpPr/>
      </dsp:nvSpPr>
      <dsp:spPr>
        <a:xfrm rot="5325048">
          <a:off x="4573609" y="3850208"/>
          <a:ext cx="6094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9488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4FB02-499B-4B6A-B88C-A54F9BFDFAAC}">
      <dsp:nvSpPr>
        <dsp:cNvPr id="0" name=""/>
        <dsp:cNvSpPr/>
      </dsp:nvSpPr>
      <dsp:spPr>
        <a:xfrm>
          <a:off x="3612893" y="4154880"/>
          <a:ext cx="2568115" cy="1096389"/>
        </a:xfrm>
        <a:prstGeom prst="roundRect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Innovación</a:t>
          </a:r>
          <a:endParaRPr lang="es-ES" sz="2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6414" y="4208401"/>
        <a:ext cx="2461073" cy="989347"/>
      </dsp:txXfrm>
    </dsp:sp>
    <dsp:sp modelId="{B2BA9D2B-C97F-4607-B4D1-3B0F1F4D6018}">
      <dsp:nvSpPr>
        <dsp:cNvPr id="0" name=""/>
        <dsp:cNvSpPr/>
      </dsp:nvSpPr>
      <dsp:spPr>
        <a:xfrm rot="10899792">
          <a:off x="2773976" y="2685264"/>
          <a:ext cx="12619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61956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C82E3-E28E-4679-94FB-F32C7B916409}">
      <dsp:nvSpPr>
        <dsp:cNvPr id="0" name=""/>
        <dsp:cNvSpPr/>
      </dsp:nvSpPr>
      <dsp:spPr>
        <a:xfrm>
          <a:off x="233064" y="2081863"/>
          <a:ext cx="2541177" cy="1096389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Competencia 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6585" y="2135384"/>
        <a:ext cx="2434135" cy="98934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33635-8EDC-4721-858F-1DC7D3FB9C1C}">
      <dsp:nvSpPr>
        <dsp:cNvPr id="0" name=""/>
        <dsp:cNvSpPr/>
      </dsp:nvSpPr>
      <dsp:spPr>
        <a:xfrm>
          <a:off x="5931014" y="1829313"/>
          <a:ext cx="4394851" cy="1083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669"/>
              </a:lnTo>
              <a:lnTo>
                <a:pt x="4394851" y="846669"/>
              </a:lnTo>
              <a:lnTo>
                <a:pt x="4394851" y="10833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9B288-6158-4A18-8A0F-8488AA2B7F8F}">
      <dsp:nvSpPr>
        <dsp:cNvPr id="0" name=""/>
        <dsp:cNvSpPr/>
      </dsp:nvSpPr>
      <dsp:spPr>
        <a:xfrm>
          <a:off x="5931014" y="1829313"/>
          <a:ext cx="1340566" cy="1094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7735"/>
              </a:lnTo>
              <a:lnTo>
                <a:pt x="1340566" y="857735"/>
              </a:lnTo>
              <a:lnTo>
                <a:pt x="1340566" y="109444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8B526-17FF-4A32-88CF-608D00080E20}">
      <dsp:nvSpPr>
        <dsp:cNvPr id="0" name=""/>
        <dsp:cNvSpPr/>
      </dsp:nvSpPr>
      <dsp:spPr>
        <a:xfrm>
          <a:off x="4243920" y="1829313"/>
          <a:ext cx="1687093" cy="1082822"/>
        </a:xfrm>
        <a:custGeom>
          <a:avLst/>
          <a:gdLst/>
          <a:ahLst/>
          <a:cxnLst/>
          <a:rect l="0" t="0" r="0" b="0"/>
          <a:pathLst>
            <a:path>
              <a:moveTo>
                <a:pt x="1687093" y="0"/>
              </a:moveTo>
              <a:lnTo>
                <a:pt x="1687093" y="846118"/>
              </a:lnTo>
              <a:lnTo>
                <a:pt x="0" y="846118"/>
              </a:lnTo>
              <a:lnTo>
                <a:pt x="0" y="108282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16425-B26A-466E-A182-ECFE592CF036}">
      <dsp:nvSpPr>
        <dsp:cNvPr id="0" name=""/>
        <dsp:cNvSpPr/>
      </dsp:nvSpPr>
      <dsp:spPr>
        <a:xfrm>
          <a:off x="1383455" y="1829313"/>
          <a:ext cx="4547558" cy="1093709"/>
        </a:xfrm>
        <a:custGeom>
          <a:avLst/>
          <a:gdLst/>
          <a:ahLst/>
          <a:cxnLst/>
          <a:rect l="0" t="0" r="0" b="0"/>
          <a:pathLst>
            <a:path>
              <a:moveTo>
                <a:pt x="4547558" y="0"/>
              </a:moveTo>
              <a:lnTo>
                <a:pt x="4547558" y="857005"/>
              </a:lnTo>
              <a:lnTo>
                <a:pt x="0" y="857005"/>
              </a:lnTo>
              <a:lnTo>
                <a:pt x="0" y="109370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F9933-6077-4873-A36D-4ADC834EEBA9}">
      <dsp:nvSpPr>
        <dsp:cNvPr id="0" name=""/>
        <dsp:cNvSpPr/>
      </dsp:nvSpPr>
      <dsp:spPr>
        <a:xfrm>
          <a:off x="4653447" y="206803"/>
          <a:ext cx="2555133" cy="1622509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F25BEB07-2A41-4529-B68F-73C7DF55D5A0}">
      <dsp:nvSpPr>
        <dsp:cNvPr id="0" name=""/>
        <dsp:cNvSpPr/>
      </dsp:nvSpPr>
      <dsp:spPr>
        <a:xfrm>
          <a:off x="4937351" y="476512"/>
          <a:ext cx="2555133" cy="1622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Arial" pitchFamily="34" charset="0"/>
              <a:cs typeface="Arial" pitchFamily="34" charset="0"/>
            </a:rPr>
            <a:t>Desarrollo de tácticas</a:t>
          </a:r>
          <a:endParaRPr lang="es-ES" sz="3200" b="1" kern="1200" dirty="0">
            <a:latin typeface="Arial" pitchFamily="34" charset="0"/>
            <a:cs typeface="Arial" pitchFamily="34" charset="0"/>
          </a:endParaRPr>
        </a:p>
      </dsp:txBody>
      <dsp:txXfrm>
        <a:off x="4984873" y="524034"/>
        <a:ext cx="2460089" cy="1527465"/>
      </dsp:txXfrm>
    </dsp:sp>
    <dsp:sp modelId="{77412490-692B-4863-9076-4BB9C54F8F8C}">
      <dsp:nvSpPr>
        <dsp:cNvPr id="0" name=""/>
        <dsp:cNvSpPr/>
      </dsp:nvSpPr>
      <dsp:spPr>
        <a:xfrm>
          <a:off x="209384" y="2923023"/>
          <a:ext cx="2348142" cy="1610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69259F-5BCF-422E-9514-31CB765EB098}">
      <dsp:nvSpPr>
        <dsp:cNvPr id="0" name=""/>
        <dsp:cNvSpPr/>
      </dsp:nvSpPr>
      <dsp:spPr>
        <a:xfrm>
          <a:off x="493288" y="3192732"/>
          <a:ext cx="2348142" cy="1610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Acciones  particulares 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540461" y="3239905"/>
        <a:ext cx="2253796" cy="1516270"/>
      </dsp:txXfrm>
    </dsp:sp>
    <dsp:sp modelId="{2866FBDB-2387-48F2-B66C-1BDBE0605564}">
      <dsp:nvSpPr>
        <dsp:cNvPr id="0" name=""/>
        <dsp:cNvSpPr/>
      </dsp:nvSpPr>
      <dsp:spPr>
        <a:xfrm>
          <a:off x="2966353" y="2912136"/>
          <a:ext cx="2555133" cy="16225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FF3006-C15F-4CAB-BDBA-87F6815FDF94}">
      <dsp:nvSpPr>
        <dsp:cNvPr id="0" name=""/>
        <dsp:cNvSpPr/>
      </dsp:nvSpPr>
      <dsp:spPr>
        <a:xfrm>
          <a:off x="3250257" y="3181845"/>
          <a:ext cx="2555133" cy="1622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Ejecución de su estrategia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3297779" y="3229367"/>
        <a:ext cx="2460089" cy="1527465"/>
      </dsp:txXfrm>
    </dsp:sp>
    <dsp:sp modelId="{70B04E31-1CED-45E6-A077-011851DF1A21}">
      <dsp:nvSpPr>
        <dsp:cNvPr id="0" name=""/>
        <dsp:cNvSpPr/>
      </dsp:nvSpPr>
      <dsp:spPr>
        <a:xfrm>
          <a:off x="5994014" y="2923753"/>
          <a:ext cx="2555133" cy="16225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DF0E193-1C6E-4C0F-A781-6BAAB35C2DE5}">
      <dsp:nvSpPr>
        <dsp:cNvPr id="0" name=""/>
        <dsp:cNvSpPr/>
      </dsp:nvSpPr>
      <dsp:spPr>
        <a:xfrm>
          <a:off x="6277917" y="3193462"/>
          <a:ext cx="2555133" cy="1622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Procedimiento o método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6325439" y="3240984"/>
        <a:ext cx="2460089" cy="1527465"/>
      </dsp:txXfrm>
    </dsp:sp>
    <dsp:sp modelId="{A2F9B9B4-9C42-4CAB-9F11-A6813A231E5A}">
      <dsp:nvSpPr>
        <dsp:cNvPr id="0" name=""/>
        <dsp:cNvSpPr/>
      </dsp:nvSpPr>
      <dsp:spPr>
        <a:xfrm>
          <a:off x="9048298" y="2912688"/>
          <a:ext cx="2555133" cy="1622509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65CEF2-388A-4E4F-8059-F533922B52F7}">
      <dsp:nvSpPr>
        <dsp:cNvPr id="0" name=""/>
        <dsp:cNvSpPr/>
      </dsp:nvSpPr>
      <dsp:spPr>
        <a:xfrm>
          <a:off x="9332202" y="3182396"/>
          <a:ext cx="2555133" cy="1622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itchFamily="34" charset="0"/>
              <a:cs typeface="Arial" pitchFamily="34" charset="0"/>
            </a:rPr>
            <a:t>Una venta  o negociación para alcanzar objetivos</a:t>
          </a:r>
          <a:endParaRPr lang="es-ES" sz="2400" b="0" kern="1200" dirty="0">
            <a:latin typeface="Arial" pitchFamily="34" charset="0"/>
            <a:cs typeface="Arial" pitchFamily="34" charset="0"/>
          </a:endParaRPr>
        </a:p>
      </dsp:txBody>
      <dsp:txXfrm>
        <a:off x="9379724" y="3229918"/>
        <a:ext cx="2460089" cy="15274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13286-003E-4534-B8D6-E6CF286386A0}">
      <dsp:nvSpPr>
        <dsp:cNvPr id="0" name=""/>
        <dsp:cNvSpPr/>
      </dsp:nvSpPr>
      <dsp:spPr>
        <a:xfrm>
          <a:off x="0" y="364517"/>
          <a:ext cx="4897787" cy="4898877"/>
        </a:xfrm>
        <a:prstGeom prst="circularArrow">
          <a:avLst>
            <a:gd name="adj1" fmla="val 10980"/>
            <a:gd name="adj2" fmla="val 1142322"/>
            <a:gd name="adj3" fmla="val 90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DA676-43CB-4CE2-8491-245D267D3927}">
      <dsp:nvSpPr>
        <dsp:cNvPr id="0" name=""/>
        <dsp:cNvSpPr/>
      </dsp:nvSpPr>
      <dsp:spPr>
        <a:xfrm>
          <a:off x="4898571" y="1824873"/>
          <a:ext cx="2939142" cy="1960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Plan de trabajo</a:t>
          </a:r>
        </a:p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Días, semanas,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meses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Fechas plazos y </a:t>
          </a: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periodos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Cronogramas</a:t>
          </a:r>
          <a:endParaRPr lang="es-ES" sz="24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898571" y="1824873"/>
        <a:ext cx="2939142" cy="1960040"/>
      </dsp:txXfrm>
    </dsp:sp>
    <dsp:sp modelId="{7B2C2DDD-26D7-4921-9370-EC84E5905F3B}">
      <dsp:nvSpPr>
        <dsp:cNvPr id="0" name=""/>
        <dsp:cNvSpPr/>
      </dsp:nvSpPr>
      <dsp:spPr>
        <a:xfrm>
          <a:off x="1081604" y="2137911"/>
          <a:ext cx="2733010" cy="136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Calendarización</a:t>
          </a:r>
        </a:p>
      </dsp:txBody>
      <dsp:txXfrm>
        <a:off x="1081604" y="2137911"/>
        <a:ext cx="2733010" cy="1366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9747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096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0006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946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6686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295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42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336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538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631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01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B85D0-5378-4219-AB61-6B40748E56B9}" type="datetimeFigureOut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9BA16-C083-4E82-B221-C7B7F5254E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118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8.png"/><Relationship Id="rId4" Type="http://schemas.openxmlformats.org/officeDocument/2006/relationships/hyperlink" Target="http://media.tnh.me/558dcb07067d7b3263739373/5879a9935ccacf127dda7d1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www.gifanimados.com/Gifs-Tecnologia/Animaciones-Informatica/Apple/Logos-Apple/Logo-Apple-Colores-52647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://media.tnh.me/558dcb07067d7b3263739373/5879a9935ccacf127dda7d1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planetavega.files.wordpress.com/2011/11/25hpafo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www.peppervibes.com/wp-content/uploads/2018/02/hacking-and-blockchain.gi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hyperlink" Target="http://mundoejecutivoexpress.mx/tecnologia/2013/11/13/san-francisco-seul-barcelona-las-ciudades-mayor-conectivida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hyperlink" Target="https://desarrollandotunegociovirtual.wordpress.com/2016/12/03/subtema3-4/" TargetMode="External"/><Relationship Id="rId5" Type="http://schemas.openxmlformats.org/officeDocument/2006/relationships/hyperlink" Target="https://prezi.com/-3qnv06tjnpg/el-marketing-en-la-era-de-la-internet/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hyperlink" Target="http://dicereglobal.com/se-espera-para-2015-la-explosion-de-la-inteligencia-tecnologica-en-el-internet-de-las-cosas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hyperlink" Target="https://www.monografias.com/trabajos104/redes-y-conectividad/redes-y-conectividad.s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9.jpeg"/><Relationship Id="rId5" Type="http://schemas.openxmlformats.org/officeDocument/2006/relationships/diagramLayout" Target="../diagrams/layout1.xml"/><Relationship Id="rId10" Type="http://schemas.openxmlformats.org/officeDocument/2006/relationships/hyperlink" Target="http://internetdelascosasinfo.blogspot.com/p/internet0-internet0-internet-cero-es-un.html" TargetMode="External"/><Relationship Id="rId4" Type="http://schemas.openxmlformats.org/officeDocument/2006/relationships/diagramData" Target="../diagrams/data1.xml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12" Type="http://schemas.openxmlformats.org/officeDocument/2006/relationships/hyperlink" Target="https://economia3.com/2017/09/28/122945-el-informe-de-vodafone-rebela-el-bajo-nivel-de-digitalizacion-de-empresas-y-administracione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21.jpeg"/><Relationship Id="rId5" Type="http://schemas.openxmlformats.org/officeDocument/2006/relationships/diagramLayout" Target="../diagrams/layout2.xml"/><Relationship Id="rId10" Type="http://schemas.openxmlformats.org/officeDocument/2006/relationships/hyperlink" Target="https://mind42.com/mindmap/43c89725-1b61-403c-b150-823486d5b8ce?rel=pmb" TargetMode="External"/><Relationship Id="rId4" Type="http://schemas.openxmlformats.org/officeDocument/2006/relationships/diagramData" Target="../diagrams/data2.xml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12" Type="http://schemas.openxmlformats.org/officeDocument/2006/relationships/hyperlink" Target="https://crossbrowsertesting.com/blog/test-automation/history-of-web-browser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23.png"/><Relationship Id="rId5" Type="http://schemas.openxmlformats.org/officeDocument/2006/relationships/diagramLayout" Target="../diagrams/layout3.xml"/><Relationship Id="rId10" Type="http://schemas.openxmlformats.org/officeDocument/2006/relationships/hyperlink" Target="https://disenowebakus.net/world-wide-web-www.php" TargetMode="External"/><Relationship Id="rId4" Type="http://schemas.openxmlformats.org/officeDocument/2006/relationships/diagramData" Target="../diagrams/data3.xml"/><Relationship Id="rId9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hyperlink" Target="https://slideplayer.es/slide/12805544/release/woothee" TargetMode="External"/><Relationship Id="rId4" Type="http://schemas.openxmlformats.org/officeDocument/2006/relationships/diagramData" Target="../diagrams/data4.xml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12" Type="http://schemas.openxmlformats.org/officeDocument/2006/relationships/hyperlink" Target="https://articulo.mercadolibre.com.mx/MLM-572803678-frank-einstein-crea-tu-propio-monstruo-con-dvd-_J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26.jpeg"/><Relationship Id="rId5" Type="http://schemas.openxmlformats.org/officeDocument/2006/relationships/diagramLayout" Target="../diagrams/layout5.xml"/><Relationship Id="rId10" Type="http://schemas.openxmlformats.org/officeDocument/2006/relationships/hyperlink" Target="https://www.rafasshop.es/camisetas-personalizadas.html" TargetMode="External"/><Relationship Id="rId4" Type="http://schemas.openxmlformats.org/officeDocument/2006/relationships/diagramData" Target="../diagrams/data5.xml"/><Relationship Id="rId9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hyperlink" Target="http://2.bp.blogspot.com/-RIctkZ5oC0I/VWoQavUw6ZI/AAAAAAAAAGo/LuVwJMCRcW8/s640/MKT.jpg" TargetMode="External"/><Relationship Id="rId4" Type="http://schemas.openxmlformats.org/officeDocument/2006/relationships/diagramData" Target="../diagrams/data6.xml"/><Relationship Id="rId9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valuandocrm.com/wp-content/uploads/2016/04/JztP6Yb-563x353.png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encrypted-tbn0.gstatic.com/images?q=tbn:ANd9GcS_VzN-pPjZC26bu9FS54WHeKf1xy1XCgAoSb_ZboJsxZNNVz1j" TargetMode="External"/><Relationship Id="rId4" Type="http://schemas.openxmlformats.org/officeDocument/2006/relationships/hyperlink" Target="https://vignette.wikia.nocookie.net/sistema-wikioperativo/images/9/97/Hardware.png/revision/latest?cb=20150909151854&amp;path-prefix=es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nestrategia.com/wp-content/uploads/2017/03/agencia-posicionamiento-seo-1.jpg" TargetMode="External"/><Relationship Id="rId7" Type="http://schemas.openxmlformats.org/officeDocument/2006/relationships/image" Target="../media/image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1.bp.blogspot.com/-H2LyWhGb1pU/WDNUoy7qtLI/AAAAAAAADNM/AVlkluLumY8hCuI0yZ8pfzyRz74Xwhn8QCLcB/s640/mal+servio.png" TargetMode="Externa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12" Type="http://schemas.openxmlformats.org/officeDocument/2006/relationships/hyperlink" Target="https://revistanicaraguaexporta.com/wp-content/uploads/2019/05/ECONOMIA-E-INNOVACION-FONDO-p%C3%A1gina-web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34.jpeg"/><Relationship Id="rId5" Type="http://schemas.openxmlformats.org/officeDocument/2006/relationships/diagramLayout" Target="../diagrams/layout7.xml"/><Relationship Id="rId10" Type="http://schemas.openxmlformats.org/officeDocument/2006/relationships/hyperlink" Target="https://www.foromarketing.com/wp-content/uploads/2008/11/plan-estrategico-de-una-empresa.jpg" TargetMode="External"/><Relationship Id="rId4" Type="http://schemas.openxmlformats.org/officeDocument/2006/relationships/diagramData" Target="../diagrams/data7.xml"/><Relationship Id="rId9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12" Type="http://schemas.openxmlformats.org/officeDocument/2006/relationships/hyperlink" Target="https://otraempresa.com/wp-content/uploads/2018/09/negociacion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36.jpeg"/><Relationship Id="rId5" Type="http://schemas.openxmlformats.org/officeDocument/2006/relationships/diagramLayout" Target="../diagrams/layout8.xml"/><Relationship Id="rId10" Type="http://schemas.openxmlformats.org/officeDocument/2006/relationships/hyperlink" Target="http://www.gugleando.com/wp-content/uploads/2017/06/Estrategias-de-marketing-para-las-Pymes2.png" TargetMode="External"/><Relationship Id="rId4" Type="http://schemas.openxmlformats.org/officeDocument/2006/relationships/diagramData" Target="../diagrams/data8.xml"/><Relationship Id="rId9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12" Type="http://schemas.openxmlformats.org/officeDocument/2006/relationships/hyperlink" Target="https://pbs.twimg.com/media/DdSGyC7VQAAGAEN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38.jpeg"/><Relationship Id="rId5" Type="http://schemas.openxmlformats.org/officeDocument/2006/relationships/diagramLayout" Target="../diagrams/layout9.xml"/><Relationship Id="rId10" Type="http://schemas.openxmlformats.org/officeDocument/2006/relationships/hyperlink" Target="http://mastkd.com/wp-content/uploads/2014/11/2014-11-10_104201x_calendar_WTF.jpg" TargetMode="External"/><Relationship Id="rId4" Type="http://schemas.openxmlformats.org/officeDocument/2006/relationships/diagramData" Target="../diagrams/data9.xml"/><Relationship Id="rId9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12" Type="http://schemas.openxmlformats.org/officeDocument/2006/relationships/hyperlink" Target="https://assets.entrepreneur.com/content/3x2/2000/20170522201553-dinero.jpeg?width=700&amp;crop=2: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image" Target="../media/image40.jpeg"/><Relationship Id="rId5" Type="http://schemas.openxmlformats.org/officeDocument/2006/relationships/diagramLayout" Target="../diagrams/layout10.xml"/><Relationship Id="rId10" Type="http://schemas.openxmlformats.org/officeDocument/2006/relationships/hyperlink" Target="https://definicionyque.es/wp-content/uploads/2016/11/Presupuesto_Contable.jpg" TargetMode="External"/><Relationship Id="rId4" Type="http://schemas.openxmlformats.org/officeDocument/2006/relationships/diagramData" Target="../diagrams/data10.xml"/><Relationship Id="rId9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1.xml"/><Relationship Id="rId12" Type="http://schemas.openxmlformats.org/officeDocument/2006/relationships/hyperlink" Target="http://blog.sandiamedia.agency/wp-content/uploads/2017/07/control-del-Marketing-A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image" Target="../media/image42.jpeg"/><Relationship Id="rId5" Type="http://schemas.openxmlformats.org/officeDocument/2006/relationships/diagramLayout" Target="../diagrams/layout11.xml"/><Relationship Id="rId10" Type="http://schemas.openxmlformats.org/officeDocument/2006/relationships/hyperlink" Target="https://www.indexbook.es/wp-content/uploads/2017/09/control-personal.jpg" TargetMode="External"/><Relationship Id="rId4" Type="http://schemas.openxmlformats.org/officeDocument/2006/relationships/diagramData" Target="../diagrams/data11.xml"/><Relationship Id="rId9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dcahome.com/wp-content/uploads/2012/11/politica-empresa.jpg" TargetMode="External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2.xml"/><Relationship Id="rId12" Type="http://schemas.openxmlformats.org/officeDocument/2006/relationships/hyperlink" Target="https://encrypted-tbn0.gstatic.com/images?q=tbn:ANd9GcTwrCzCpC9O5zqtpXFpEraPylASe18vFLhhYfDtvNegDavxlAsp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11" Type="http://schemas.openxmlformats.org/officeDocument/2006/relationships/image" Target="../media/image45.jpeg"/><Relationship Id="rId5" Type="http://schemas.openxmlformats.org/officeDocument/2006/relationships/diagramLayout" Target="../diagrams/layout12.xml"/><Relationship Id="rId10" Type="http://schemas.openxmlformats.org/officeDocument/2006/relationships/hyperlink" Target="https://files.informabtl.com/uploads/2018/02/punto-de-venta.jpg" TargetMode="External"/><Relationship Id="rId4" Type="http://schemas.openxmlformats.org/officeDocument/2006/relationships/diagramData" Target="../diagrams/data12.xml"/><Relationship Id="rId9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10" Type="http://schemas.openxmlformats.org/officeDocument/2006/relationships/hyperlink" Target="http://www.brandemia.org/sites/default/files/sites/default/files/coca_cola_brandemia_packaging-lata_copia-2.jpg" TargetMode="External"/><Relationship Id="rId4" Type="http://schemas.openxmlformats.org/officeDocument/2006/relationships/diagramData" Target="../diagrams/data13.xml"/><Relationship Id="rId9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4.xml"/><Relationship Id="rId12" Type="http://schemas.openxmlformats.org/officeDocument/2006/relationships/hyperlink" Target="https://www.pdcahome.com/wp-content/uploads/2012/11/La-Garant%C3%ADa-no-siempre-es-sin%C3%B3nimo-de-Calida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11" Type="http://schemas.openxmlformats.org/officeDocument/2006/relationships/image" Target="../media/image48.jpeg"/><Relationship Id="rId5" Type="http://schemas.openxmlformats.org/officeDocument/2006/relationships/diagramLayout" Target="../diagrams/layout14.xml"/><Relationship Id="rId10" Type="http://schemas.openxmlformats.org/officeDocument/2006/relationships/hyperlink" Target="http://www.cocacolaespana.es/content/dam/journey/es/es/private/historia/love-coca-cola/2018/marca-unica/full-red-botellas.jpg" TargetMode="External"/><Relationship Id="rId4" Type="http://schemas.openxmlformats.org/officeDocument/2006/relationships/diagramData" Target="../diagrams/data14.xml"/><Relationship Id="rId9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6.xml"/><Relationship Id="rId12" Type="http://schemas.openxmlformats.org/officeDocument/2006/relationships/hyperlink" Target="https://lh6.googleusercontent.com/-m6QJZScheNY/TYfV1tZMNgI/AAAAAAAAAAM/vCS66sZzY08/s1600/marketing-por-internet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11" Type="http://schemas.openxmlformats.org/officeDocument/2006/relationships/image" Target="../media/image52.jpeg"/><Relationship Id="rId5" Type="http://schemas.openxmlformats.org/officeDocument/2006/relationships/diagramLayout" Target="../diagrams/layout16.xml"/><Relationship Id="rId10" Type="http://schemas.openxmlformats.org/officeDocument/2006/relationships/hyperlink" Target="http://www.noreste.net/wp-content/uploads/2017/02/bimbo0302.jpg" TargetMode="External"/><Relationship Id="rId4" Type="http://schemas.openxmlformats.org/officeDocument/2006/relationships/diagramData" Target="../diagrams/data16.xml"/><Relationship Id="rId9" Type="http://schemas.openxmlformats.org/officeDocument/2006/relationships/image" Target="../media/image51.jpe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10" Type="http://schemas.openxmlformats.org/officeDocument/2006/relationships/hyperlink" Target="https://static.cinepolis.com/landings/compra-anticipada/imagenes/descuentos.png" TargetMode="External"/><Relationship Id="rId4" Type="http://schemas.openxmlformats.org/officeDocument/2006/relationships/diagramData" Target="../diagrams/data17.xml"/><Relationship Id="rId9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10" Type="http://schemas.openxmlformats.org/officeDocument/2006/relationships/hyperlink" Target="https://retos-operaciones-logistica.eae.es/wp-content/uploads/2014/04/iStock-868962070-1-600x400.jpg" TargetMode="External"/><Relationship Id="rId4" Type="http://schemas.openxmlformats.org/officeDocument/2006/relationships/diagramData" Target="../diagrams/data19.xml"/><Relationship Id="rId9" Type="http://schemas.openxmlformats.org/officeDocument/2006/relationships/image" Target="../media/image5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sandiamedia.agency/wp-content/uploads/2017/06/presupuesto-de-Marketing-A.png" TargetMode="Externa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12" Type="http://schemas.openxmlformats.org/officeDocument/2006/relationships/hyperlink" Target="https://previews.123rf.com/images/texelart/texelart1408/texelart140800004/31168250-3d-gente-blanca-tasa-de-porcentaje-concepto-carro-descuento-financiaci%C3%B3n-ventas-aislado-fondo-blanco-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0.xml"/><Relationship Id="rId11" Type="http://schemas.openxmlformats.org/officeDocument/2006/relationships/image" Target="../media/image57.jpeg"/><Relationship Id="rId5" Type="http://schemas.openxmlformats.org/officeDocument/2006/relationships/diagramLayout" Target="../diagrams/layout20.xml"/><Relationship Id="rId10" Type="http://schemas.openxmlformats.org/officeDocument/2006/relationships/hyperlink" Target="http://jcvalda.files.wordpress.com/2012/02/presupuestos.jpg" TargetMode="External"/><Relationship Id="rId4" Type="http://schemas.openxmlformats.org/officeDocument/2006/relationships/diagramData" Target="../diagrams/data20.xml"/><Relationship Id="rId9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1.xml"/><Relationship Id="rId12" Type="http://schemas.openxmlformats.org/officeDocument/2006/relationships/hyperlink" Target="https://encrypted-tbn0.gstatic.com/images?q=tbn:ANd9GcTXdkhDR4qOCxh3BPYTsh1_pImc2lyrV7RFlxW26bSvqLVWYpL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1.xml"/><Relationship Id="rId11" Type="http://schemas.openxmlformats.org/officeDocument/2006/relationships/hyperlink" Target="http://patriciodonoso.com/donoso/wp-content/uploads/2017/09/preesupuesto_0.jpg" TargetMode="External"/><Relationship Id="rId5" Type="http://schemas.openxmlformats.org/officeDocument/2006/relationships/diagramLayout" Target="../diagrams/layout21.xml"/><Relationship Id="rId10" Type="http://schemas.openxmlformats.org/officeDocument/2006/relationships/image" Target="../media/image59.jpeg"/><Relationship Id="rId4" Type="http://schemas.openxmlformats.org/officeDocument/2006/relationships/diagramData" Target="../diagrams/data21.xml"/><Relationship Id="rId9" Type="http://schemas.openxmlformats.org/officeDocument/2006/relationships/image" Target="../media/image58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2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22.xml"/><Relationship Id="rId12" Type="http://schemas.openxmlformats.org/officeDocument/2006/relationships/hyperlink" Target="https://asesorjuridicoblog.files.wordpress.com/2015/07/img_7321.png?w=69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2.xml"/><Relationship Id="rId11" Type="http://schemas.openxmlformats.org/officeDocument/2006/relationships/hyperlink" Target="https://2.bp.blogspot.com/-bdnRjuZiIXs/VkUdh4PeJJI/AAAAAAAAClE/63ldn4Vzq8k/s1600/aprovechar-un-presupuesto-de-marketing-ajustado.jpg" TargetMode="External"/><Relationship Id="rId5" Type="http://schemas.openxmlformats.org/officeDocument/2006/relationships/image" Target="../media/image61.png"/><Relationship Id="rId10" Type="http://schemas.microsoft.com/office/2007/relationships/diagramDrawing" Target="../diagrams/drawing22.xml"/><Relationship Id="rId4" Type="http://schemas.openxmlformats.org/officeDocument/2006/relationships/image" Target="../media/image60.jpeg"/><Relationship Id="rId9" Type="http://schemas.openxmlformats.org/officeDocument/2006/relationships/diagramColors" Target="../diagrams/colors22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3.xml"/><Relationship Id="rId12" Type="http://schemas.openxmlformats.org/officeDocument/2006/relationships/hyperlink" Target="https://1.bp.blogspot.com/-olHjAKU73KY/WSLw4iIURLI/AAAAAAAAAGs/Fla4ZWAcBtADvtvBxst73ZCRVQ0XYzI6gCEw/s1600/gastos1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3.xml"/><Relationship Id="rId11" Type="http://schemas.openxmlformats.org/officeDocument/2006/relationships/image" Target="../media/image63.png"/><Relationship Id="rId5" Type="http://schemas.openxmlformats.org/officeDocument/2006/relationships/diagramLayout" Target="../diagrams/layout23.xml"/><Relationship Id="rId10" Type="http://schemas.openxmlformats.org/officeDocument/2006/relationships/hyperlink" Target="https://i.kinja-img.com/gawker-media/image/upload/s--3kIup5kZ--/c_scale,f_auto,fl_progressive,q_80,w_800/d5hpetjjnojqwzih8hqo.jpg" TargetMode="External"/><Relationship Id="rId4" Type="http://schemas.openxmlformats.org/officeDocument/2006/relationships/diagramData" Target="../diagrams/data23.xml"/><Relationship Id="rId9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inpros.com.mx/wp-content/uploads/2017/10/comprasenlinea-1080x675.jpg" TargetMode="External"/><Relationship Id="rId4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4.xml"/><Relationship Id="rId5" Type="http://schemas.openxmlformats.org/officeDocument/2006/relationships/diagramLayout" Target="../diagrams/layout24.xml"/><Relationship Id="rId10" Type="http://schemas.openxmlformats.org/officeDocument/2006/relationships/hyperlink" Target="https://neetwork.com/wp-content/uploads/2018/12/pago-por-click.png" TargetMode="External"/><Relationship Id="rId4" Type="http://schemas.openxmlformats.org/officeDocument/2006/relationships/diagramData" Target="../diagrams/data24.xml"/><Relationship Id="rId9" Type="http://schemas.openxmlformats.org/officeDocument/2006/relationships/image" Target="../media/image6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5.xml"/><Relationship Id="rId5" Type="http://schemas.openxmlformats.org/officeDocument/2006/relationships/diagramData" Target="../diagrams/data25.xml"/><Relationship Id="rId10" Type="http://schemas.openxmlformats.org/officeDocument/2006/relationships/hyperlink" Target="https://www.ecured.cu/images/thumb/0/02/Que-es-motor-busqueda-como-funciona.png/260px-Que-es-motor-busqueda-como-funciona.pngv" TargetMode="External"/><Relationship Id="rId4" Type="http://schemas.openxmlformats.org/officeDocument/2006/relationships/image" Target="../media/image66.png"/><Relationship Id="rId9" Type="http://schemas.microsoft.com/office/2007/relationships/diagramDrawing" Target="../diagrams/drawing2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anarias-digital.com/wp-content/uploads/2018/04/ecommerce-online.jpg" TargetMode="External"/><Relationship Id="rId4" Type="http://schemas.openxmlformats.org/officeDocument/2006/relationships/image" Target="../media/image6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encrypted-tbn0.gstatic.com/images?q=tbn:ANd9GcS9I9FahuTMZ6-U6E7XpeSPl6-6MBE7NYNbH-pQG_PpTkcjh_L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emanal.mx/revista/wp-content/uploads/2019/05/Pegaso-Tecnolog%C3%ADa.jpg" TargetMode="Externa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6.xml"/><Relationship Id="rId5" Type="http://schemas.openxmlformats.org/officeDocument/2006/relationships/diagramLayout" Target="../diagrams/layout26.xml"/><Relationship Id="rId10" Type="http://schemas.openxmlformats.org/officeDocument/2006/relationships/hyperlink" Target="https://www.google.com/search?q=b2b&amp;rlz=1C1CHBF_esMX838MX838&amp;source" TargetMode="External"/><Relationship Id="rId4" Type="http://schemas.openxmlformats.org/officeDocument/2006/relationships/diagramData" Target="../diagrams/data26.xml"/><Relationship Id="rId9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search?q=b2c&amp;rlz=1C1CHBF_" TargetMode="External"/><Relationship Id="rId4" Type="http://schemas.openxmlformats.org/officeDocument/2006/relationships/image" Target="../media/image71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7.xml"/><Relationship Id="rId12" Type="http://schemas.openxmlformats.org/officeDocument/2006/relationships/hyperlink" Target="https://www.google.com/search?rlz=1C1CHBF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7.xml"/><Relationship Id="rId11" Type="http://schemas.openxmlformats.org/officeDocument/2006/relationships/hyperlink" Target="https://www.nutecoweb.com/wp-content/uploads/2012/11/tiendaonline.png" TargetMode="External"/><Relationship Id="rId5" Type="http://schemas.openxmlformats.org/officeDocument/2006/relationships/diagramData" Target="../diagrams/data27.xml"/><Relationship Id="rId10" Type="http://schemas.openxmlformats.org/officeDocument/2006/relationships/image" Target="../media/image73.png"/><Relationship Id="rId4" Type="http://schemas.openxmlformats.org/officeDocument/2006/relationships/image" Target="../media/image2.jpeg"/><Relationship Id="rId9" Type="http://schemas.microsoft.com/office/2007/relationships/diagramDrawing" Target="../diagrams/drawing27.xml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8.xml"/><Relationship Id="rId5" Type="http://schemas.openxmlformats.org/officeDocument/2006/relationships/diagramLayout" Target="../diagrams/layout28.xml"/><Relationship Id="rId10" Type="http://schemas.openxmlformats.org/officeDocument/2006/relationships/hyperlink" Target="https://www.google.com/search?rlz=1C1CHBF_esMX838MX838&amp;biw" TargetMode="External"/><Relationship Id="rId4" Type="http://schemas.openxmlformats.org/officeDocument/2006/relationships/diagramData" Target="../diagrams/data28.xml"/><Relationship Id="rId9" Type="http://schemas.openxmlformats.org/officeDocument/2006/relationships/image" Target="../media/image74.jpeg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9.xml"/><Relationship Id="rId5" Type="http://schemas.openxmlformats.org/officeDocument/2006/relationships/diagramLayout" Target="../diagrams/layout29.xml"/><Relationship Id="rId4" Type="http://schemas.openxmlformats.org/officeDocument/2006/relationships/diagramData" Target="../diagrams/data29.xml"/><Relationship Id="rId9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search?biw=1517&amp;bih=730&amp;tbm=isch&amp;sa=1&amp;ei=qGaZXPzBHcLAtQWh5IlY&amp;q=primeras+relaciones+comerciales&amp;oq=primeras+relaciones+&amp;gs_l=img.1.0.0j0i24l9.319024.321120..321835...0.0..0.267.3166.2-13......1....1..gws-wiz-img.......0i5i30j0i8i30.84njdn69cOg#imgrc=TxWNI-1tYVpPAM:" TargetMode="External"/><Relationship Id="rId4" Type="http://schemas.openxmlformats.org/officeDocument/2006/relationships/image" Target="../media/image77.jpeg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0.xml"/><Relationship Id="rId5" Type="http://schemas.openxmlformats.org/officeDocument/2006/relationships/diagramLayout" Target="../diagrams/layout30.xml"/><Relationship Id="rId4" Type="http://schemas.openxmlformats.org/officeDocument/2006/relationships/diagramData" Target="../diagrams/data30.xml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1.xml"/><Relationship Id="rId12" Type="http://schemas.openxmlformats.org/officeDocument/2006/relationships/hyperlink" Target="https://encrypted-tbn0.gstatic.com/images?q=tbn:ANd9GcTjYLlIBgPWLWjJoeQs7iHcHT0bG7GF_jKirRdU9M1D7joHErn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1.xml"/><Relationship Id="rId11" Type="http://schemas.openxmlformats.org/officeDocument/2006/relationships/hyperlink" Target="https://fundamentodemercadotecnia04.files.wordpress.com/2009/04/microentorno.jpg?w=500" TargetMode="External"/><Relationship Id="rId5" Type="http://schemas.openxmlformats.org/officeDocument/2006/relationships/diagramLayout" Target="../diagrams/layout31.xml"/><Relationship Id="rId10" Type="http://schemas.openxmlformats.org/officeDocument/2006/relationships/image" Target="../media/image79.jpeg"/><Relationship Id="rId4" Type="http://schemas.openxmlformats.org/officeDocument/2006/relationships/diagramData" Target="../diagrams/data31.xml"/><Relationship Id="rId9" Type="http://schemas.openxmlformats.org/officeDocument/2006/relationships/image" Target="../media/image78.jpeg"/></Relationships>
</file>

<file path=ppt/slides/_rels/slide5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2.xml"/><Relationship Id="rId5" Type="http://schemas.openxmlformats.org/officeDocument/2006/relationships/diagramLayout" Target="../diagrams/layout32.xml"/><Relationship Id="rId4" Type="http://schemas.openxmlformats.org/officeDocument/2006/relationships/diagramData" Target="../diagrams/data3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.makeagif.com/media/11-06-2016/tG3PHE.gif" TargetMode="External"/><Relationship Id="rId4" Type="http://schemas.openxmlformats.org/officeDocument/2006/relationships/image" Target="../media/image3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olourbox.com/preview/2277349-tree-on-earth-against-a-background-of-bright-clouds.jpg" TargetMode="External"/><Relationship Id="rId4" Type="http://schemas.openxmlformats.org/officeDocument/2006/relationships/image" Target="../media/image87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ngeniovirtual.com/wp-content/uploads/redes-sociales-para-los-negocios.jpg" TargetMode="External"/><Relationship Id="rId4" Type="http://schemas.openxmlformats.org/officeDocument/2006/relationships/image" Target="../media/image88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.pinimg.com/236x/d7/56/56/d75656d85c6f4cb1ef6aad811f6ff657--la-web-radios.jpg" TargetMode="External"/><Relationship Id="rId4" Type="http://schemas.openxmlformats.org/officeDocument/2006/relationships/image" Target="../media/image89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serscontent2.emaze.com/images/d0f7a204-b6e7-4676-bbfb-d8c8a8478e86/7b1ade0e15b9fba350d775eba4d1945b.jpg" TargetMode="External"/><Relationship Id="rId4" Type="http://schemas.openxmlformats.org/officeDocument/2006/relationships/image" Target="../media/image90.jpeg"/></Relationships>
</file>

<file path=ppt/slides/_rels/slide6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3.xml"/><Relationship Id="rId5" Type="http://schemas.openxmlformats.org/officeDocument/2006/relationships/diagramLayout" Target="../diagrams/layout33.xml"/><Relationship Id="rId4" Type="http://schemas.openxmlformats.org/officeDocument/2006/relationships/diagramData" Target="../diagrams/data3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nceptodefinicion.de/wp-content/uploads/2011/02/Empresa.jpg" TargetMode="External"/><Relationship Id="rId4" Type="http://schemas.openxmlformats.org/officeDocument/2006/relationships/image" Target="../media/image97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upcakesthermomix.files.wordpress.com/2013/12/26959.jpg" TargetMode="External"/><Relationship Id="rId4" Type="http://schemas.openxmlformats.org/officeDocument/2006/relationships/image" Target="../media/image98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anagementjournal.net/images/joomlart/article/e615c787b2f85cf06510c8d1eb939a8d.jpg" TargetMode="External"/><Relationship Id="rId4" Type="http://schemas.openxmlformats.org/officeDocument/2006/relationships/image" Target="../media/image99.jpeg"/></Relationships>
</file>

<file path=ppt/slides/_rels/slide6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4.xml"/><Relationship Id="rId5" Type="http://schemas.openxmlformats.org/officeDocument/2006/relationships/diagramLayout" Target="../diagrams/layout34.xml"/><Relationship Id="rId10" Type="http://schemas.openxmlformats.org/officeDocument/2006/relationships/image" Target="../media/image101.png"/><Relationship Id="rId4" Type="http://schemas.openxmlformats.org/officeDocument/2006/relationships/diagramData" Target="../diagrams/data34.xml"/><Relationship Id="rId9" Type="http://schemas.openxmlformats.org/officeDocument/2006/relationships/image" Target="../media/image100.jpeg"/></Relationships>
</file>

<file path=ppt/slides/_rels/slide6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5.xml"/><Relationship Id="rId5" Type="http://schemas.openxmlformats.org/officeDocument/2006/relationships/diagramLayout" Target="../diagrams/layout35.xml"/><Relationship Id="rId4" Type="http://schemas.openxmlformats.org/officeDocument/2006/relationships/diagramData" Target="../diagrams/data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pi.ning.com/files/gIcTSHv8LeZWv4u-8F3UoSVFry67-ERUl9iVJt6s*YEMzcMwrqj0JttwJ1mZKvoeGzn3*vfD41fBKXAT7mJgMkfWw7zDPedR/tecnologiagif.gif?profile=RESIZE_180x180&amp;width=139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6.xml"/><Relationship Id="rId5" Type="http://schemas.openxmlformats.org/officeDocument/2006/relationships/diagramLayout" Target="../diagrams/layout36.xml"/><Relationship Id="rId4" Type="http://schemas.openxmlformats.org/officeDocument/2006/relationships/diagramData" Target="../diagrams/data3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feder.com/wp-content/uploads/2018/04/Macroambiente-de-la-empresa1.jpg" TargetMode="External"/><Relationship Id="rId4" Type="http://schemas.openxmlformats.org/officeDocument/2006/relationships/image" Target="../media/image105.jpe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7.xml"/><Relationship Id="rId12" Type="http://schemas.openxmlformats.org/officeDocument/2006/relationships/hyperlink" Target="https://www.corvan.es/wp-content/uploads/2017/12/reunion-de-negocios-exitosa-o-entrevista-de-trabajo_3446-684-1.jpg" TargetMode="External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7.xml"/><Relationship Id="rId11" Type="http://schemas.openxmlformats.org/officeDocument/2006/relationships/hyperlink" Target="https://sites.google.com/site/mermeladadearaza/_/rsrc/1472854094870/quienes-somos/4-analisis-microambiente/Cliente.jpg?height=172&amp;width=200" TargetMode="External"/><Relationship Id="rId5" Type="http://schemas.openxmlformats.org/officeDocument/2006/relationships/diagramData" Target="../diagrams/data37.xml"/><Relationship Id="rId10" Type="http://schemas.openxmlformats.org/officeDocument/2006/relationships/image" Target="../media/image107.jpeg"/><Relationship Id="rId4" Type="http://schemas.openxmlformats.org/officeDocument/2006/relationships/image" Target="../media/image2.jpeg"/><Relationship Id="rId9" Type="http://schemas.microsoft.com/office/2007/relationships/diagramDrawing" Target="../diagrams/drawing37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8.xml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8.xml"/><Relationship Id="rId5" Type="http://schemas.openxmlformats.org/officeDocument/2006/relationships/diagramData" Target="../diagrams/data38.xml"/><Relationship Id="rId4" Type="http://schemas.openxmlformats.org/officeDocument/2006/relationships/image" Target="../media/image2.jpeg"/><Relationship Id="rId9" Type="http://schemas.microsoft.com/office/2007/relationships/diagramDrawing" Target="../diagrams/drawing38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9.xml"/><Relationship Id="rId3" Type="http://schemas.openxmlformats.org/officeDocument/2006/relationships/image" Target="../media/image110.jpeg"/><Relationship Id="rId7" Type="http://schemas.openxmlformats.org/officeDocument/2006/relationships/diagramLayout" Target="../diagrams/layout39.xml"/><Relationship Id="rId12" Type="http://schemas.openxmlformats.org/officeDocument/2006/relationships/hyperlink" Target="http://educa.banxico.org.mx/imgs/imagenes_fichas/el_dinero_y_yo.png" TargetMode="External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9.xml"/><Relationship Id="rId11" Type="http://schemas.openxmlformats.org/officeDocument/2006/relationships/hyperlink" Target="https://elsol-compress.s3-accelerate.amazonaws.com/imagenes/000/814/701/000814701-ceo-munecos.jpg" TargetMode="External"/><Relationship Id="rId5" Type="http://schemas.openxmlformats.org/officeDocument/2006/relationships/image" Target="../media/image2.jpeg"/><Relationship Id="rId10" Type="http://schemas.microsoft.com/office/2007/relationships/diagramDrawing" Target="../diagrams/drawing39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39.xml"/></Relationships>
</file>

<file path=ppt/slides/_rels/slide7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13" Type="http://schemas.openxmlformats.org/officeDocument/2006/relationships/image" Target="../media/image113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40.xml"/><Relationship Id="rId12" Type="http://schemas.openxmlformats.org/officeDocument/2006/relationships/hyperlink" Target="https://www.hudipro.com/wp-content/uploads/2018/07/actitu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0.xml"/><Relationship Id="rId11" Type="http://schemas.openxmlformats.org/officeDocument/2006/relationships/image" Target="../media/image112.jpeg"/><Relationship Id="rId5" Type="http://schemas.openxmlformats.org/officeDocument/2006/relationships/diagramLayout" Target="../diagrams/layout40.xml"/><Relationship Id="rId10" Type="http://schemas.openxmlformats.org/officeDocument/2006/relationships/hyperlink" Target="https://0grados.com.mx/admin/wp-content/uploads/2017/12/La-relacion-entre-los-valores-y-la-productividad-735x400.jpg" TargetMode="External"/><Relationship Id="rId4" Type="http://schemas.openxmlformats.org/officeDocument/2006/relationships/diagramData" Target="../diagrams/data40.xml"/><Relationship Id="rId9" Type="http://schemas.openxmlformats.org/officeDocument/2006/relationships/image" Target="../media/image111.jpeg"/><Relationship Id="rId14" Type="http://schemas.openxmlformats.org/officeDocument/2006/relationships/hyperlink" Target="https://blogs.upn.edu.pe/comienza/wp-content/uploads/sites/19/2017/11/cuales-son-las-prioridades-de-los-jovenes-peruanos-al-elegir-una-carrera.png" TargetMode="External"/></Relationships>
</file>

<file path=ppt/slides/_rels/slide7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1.xml"/><Relationship Id="rId5" Type="http://schemas.openxmlformats.org/officeDocument/2006/relationships/diagramLayout" Target="../diagrams/layout41.xml"/><Relationship Id="rId4" Type="http://schemas.openxmlformats.org/officeDocument/2006/relationships/diagramData" Target="../diagrams/data41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2.jpeg"/><Relationship Id="rId7" Type="http://schemas.openxmlformats.org/officeDocument/2006/relationships/hyperlink" Target="http://colegiomiravalle.com/wp-content/uploads/2017/07/Proveedores-Miravalle-1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hyperlink" Target="http://www.rosydiegoenvios.com/sitio/images/stories/muneco.jpg" TargetMode="External"/><Relationship Id="rId4" Type="http://schemas.openxmlformats.org/officeDocument/2006/relationships/image" Target="../media/image118.jpeg"/><Relationship Id="rId9" Type="http://schemas.openxmlformats.org/officeDocument/2006/relationships/hyperlink" Target="http://blog.regalospublicitarios.com/wp-content/uploads/2017/07/proveeor.png" TargetMode="Externa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2.xml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2.xml"/><Relationship Id="rId5" Type="http://schemas.openxmlformats.org/officeDocument/2006/relationships/diagramData" Target="../diagrams/data42.xml"/><Relationship Id="rId4" Type="http://schemas.openxmlformats.org/officeDocument/2006/relationships/image" Target="../media/image2.jpeg"/><Relationship Id="rId9" Type="http://schemas.microsoft.com/office/2007/relationships/diagramDrawing" Target="../diagrams/drawing4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ntexto.udlap.mx/wp-content/uploads/2017/01/euro-447209_1280.jpg" TargetMode="External"/><Relationship Id="rId4" Type="http://schemas.openxmlformats.org/officeDocument/2006/relationships/image" Target="../media/image1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0-R84LCRtXM/VFEs8AhcPFI/AAAAAAAAAJY/SKUAegTaV7I/s1600/mundo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2.bp.blogspot.com/-zysx8M3Cdr8/UJxp83S_uiI/AAAAAAAAAHc/bX_5K-HEE6M/s1600/ayuda-psicologica.jpg" TargetMode="External"/><Relationship Id="rId4" Type="http://schemas.openxmlformats.org/officeDocument/2006/relationships/image" Target="../media/image123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mg.lagaceta.com.ar/fotos/notas/2016/04/02/tmb1_676540_201604011940110000001.jpg" TargetMode="External"/><Relationship Id="rId4" Type="http://schemas.openxmlformats.org/officeDocument/2006/relationships/image" Target="../media/image124.jpeg"/></Relationships>
</file>

<file path=ppt/slides/_rels/slide8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3.xml"/><Relationship Id="rId5" Type="http://schemas.openxmlformats.org/officeDocument/2006/relationships/diagramLayout" Target="../diagrams/layout43.xml"/><Relationship Id="rId4" Type="http://schemas.openxmlformats.org/officeDocument/2006/relationships/diagramData" Target="../diagrams/data4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idrocarecologico.files.wordpress.com/2012/09/hidrocar-ecologico-planeta-verde.jpg" TargetMode="External"/><Relationship Id="rId4" Type="http://schemas.openxmlformats.org/officeDocument/2006/relationships/image" Target="../media/image125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serscontent2.emaze.com/images/f053a1f5-2244-4217-904a-2d745c8150de/7a165f4571f19405ceb9d0feb79b1592.png" TargetMode="External"/><Relationship Id="rId4" Type="http://schemas.openxmlformats.org/officeDocument/2006/relationships/image" Target="../media/image12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iro.medium.com/max/3938/1*cRjevzZSKByeCrwjFmBrIg.jpeg" TargetMode="External"/><Relationship Id="rId4" Type="http://schemas.openxmlformats.org/officeDocument/2006/relationships/image" Target="../media/image127.jpe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4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4.xml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4.xml"/><Relationship Id="rId11" Type="http://schemas.openxmlformats.org/officeDocument/2006/relationships/hyperlink" Target="http://www.centroscomunitariosdeaprendizaje.org.mx/sites/default/files/styles/teaser/public/cursos/fp.jpg?itok=g6bU0SZI" TargetMode="External"/><Relationship Id="rId5" Type="http://schemas.openxmlformats.org/officeDocument/2006/relationships/image" Target="../media/image129.jpeg"/><Relationship Id="rId10" Type="http://schemas.microsoft.com/office/2007/relationships/diagramDrawing" Target="../diagrams/drawing44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44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5.xml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5.xml"/><Relationship Id="rId5" Type="http://schemas.openxmlformats.org/officeDocument/2006/relationships/diagramData" Target="../diagrams/data45.xml"/><Relationship Id="rId4" Type="http://schemas.openxmlformats.org/officeDocument/2006/relationships/image" Target="../media/image2.jpeg"/><Relationship Id="rId9" Type="http://schemas.microsoft.com/office/2007/relationships/diagramDrawing" Target="../diagrams/drawing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8.png"/><Relationship Id="rId4" Type="http://schemas.openxmlformats.org/officeDocument/2006/relationships/hyperlink" Target="https://image.jimcdn.com/app/cms/image/transf/none/path/s10a425d79e23dce3/image/i664c4cca0f40ed6c/version/1524510866/image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89403" y="586695"/>
            <a:ext cx="9144000" cy="3930876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Administración de la mercadotecnia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s-MX" b="1" u="sng" dirty="0">
                <a:latin typeface="Arial" panose="020B0604020202020204" pitchFamily="34" charset="0"/>
                <a:cs typeface="Arial" panose="020B0604020202020204" pitchFamily="34" charset="0"/>
              </a:rPr>
              <a:t>Mercadotecnia en la era del Internet y su entorno</a:t>
            </a:r>
            <a:r>
              <a:rPr lang="es-MX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u="sng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DRA. ESPERANZA COTERA REGALADO </a:t>
            </a:r>
          </a:p>
          <a:p>
            <a:pPr algn="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Elaborado en septiembre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49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56" y="180847"/>
            <a:ext cx="12192000" cy="6858000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B299304-8C20-4512-90B8-30FD837CA101}"/>
              </a:ext>
            </a:extLst>
          </p:cNvPr>
          <p:cNvSpPr/>
          <p:nvPr/>
        </p:nvSpPr>
        <p:spPr>
          <a:xfrm>
            <a:off x="569844" y="2027582"/>
            <a:ext cx="2650435" cy="17890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explosión de la internet</a:t>
            </a: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FD31EDF9-C0F0-44BC-BC77-70471F7890A9}"/>
              </a:ext>
            </a:extLst>
          </p:cNvPr>
          <p:cNvSpPr/>
          <p:nvPr/>
        </p:nvSpPr>
        <p:spPr>
          <a:xfrm>
            <a:off x="3431087" y="695739"/>
            <a:ext cx="901148" cy="445273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DD58B95-E4BD-4D07-8F31-EFAA8B92D9A3}"/>
              </a:ext>
            </a:extLst>
          </p:cNvPr>
          <p:cNvSpPr txBox="1"/>
          <p:nvPr/>
        </p:nvSpPr>
        <p:spPr>
          <a:xfrm>
            <a:off x="4147930" y="1432753"/>
            <a:ext cx="38961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millones sus usuarios a partir de la creación de la World Wide Web y los navegadores.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Herramienta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útil para los consumidores y necesarias para los negocios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Imagen relacionada">
            <a:extLst>
              <a:ext uri="{FF2B5EF4-FFF2-40B4-BE49-F238E27FC236}">
                <a16:creationId xmlns:a16="http://schemas.microsoft.com/office/drawing/2014/main" id="{6C9B3AF8-2E2C-4167-9A9A-C48133808DF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270" y="1631672"/>
            <a:ext cx="3723860" cy="2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9F03690-B6DE-4869-B100-9A76AF549E4D}"/>
              </a:ext>
            </a:extLst>
          </p:cNvPr>
          <p:cNvSpPr/>
          <p:nvPr/>
        </p:nvSpPr>
        <p:spPr>
          <a:xfrm>
            <a:off x="8120270" y="4412279"/>
            <a:ext cx="252595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media.tnh.me/558dcb07067d7b3263739373/5879a9935ccacf127dda7d10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56" y="192891"/>
            <a:ext cx="1603387" cy="14387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5440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C91083E-6DE2-45DE-BD0C-B866D5E4D4A6}"/>
              </a:ext>
            </a:extLst>
          </p:cNvPr>
          <p:cNvSpPr/>
          <p:nvPr/>
        </p:nvSpPr>
        <p:spPr>
          <a:xfrm>
            <a:off x="569844" y="2027582"/>
            <a:ext cx="2650435" cy="17890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Nuevos tipos de intermediarios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5B80D37-090E-4851-BA64-1C07AA69DACC}"/>
              </a:ext>
            </a:extLst>
          </p:cNvPr>
          <p:cNvSpPr/>
          <p:nvPr/>
        </p:nvSpPr>
        <p:spPr>
          <a:xfrm>
            <a:off x="3431087" y="695739"/>
            <a:ext cx="901148" cy="445273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638790F-F573-413A-810E-8B8A6E11F271}"/>
              </a:ext>
            </a:extLst>
          </p:cNvPr>
          <p:cNvSpPr txBox="1"/>
          <p:nvPr/>
        </p:nvSpPr>
        <p:spPr>
          <a:xfrm>
            <a:off x="4158816" y="905142"/>
            <a:ext cx="384532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El internet ha permitido nuevas maneras de relacionarse entre los consumidores y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vendedores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Muchas empresas se vieron forzados a buscar nuevos horizontes en el internet para no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desaparecer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9" name="Picture 2" descr="Resultado de imagen para gifs de la tecnologia">
            <a:extLst>
              <a:ext uri="{FF2B5EF4-FFF2-40B4-BE49-F238E27FC236}">
                <a16:creationId xmlns:a16="http://schemas.microsoft.com/office/drawing/2014/main" id="{96BE1C70-C0BB-43C7-8DC0-8B9415C8CA2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065" y="1404731"/>
            <a:ext cx="3076684" cy="279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BC9CC2C-8FF3-4555-88FA-44E75B76002A}"/>
              </a:ext>
            </a:extLst>
          </p:cNvPr>
          <p:cNvSpPr/>
          <p:nvPr/>
        </p:nvSpPr>
        <p:spPr>
          <a:xfrm>
            <a:off x="8027835" y="4114746"/>
            <a:ext cx="370114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www.gifanimados.com/Gifs-Tecnologia/Animaciones-Informatica/Apple/Logos-Apple/Logo-Apple-Colores-52647.gif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32257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C91083E-6DE2-45DE-BD0C-B866D5E4D4A6}"/>
              </a:ext>
            </a:extLst>
          </p:cNvPr>
          <p:cNvSpPr/>
          <p:nvPr/>
        </p:nvSpPr>
        <p:spPr>
          <a:xfrm>
            <a:off x="569844" y="2027582"/>
            <a:ext cx="2650435" cy="17890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Clientización y adecuación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5B80D37-090E-4851-BA64-1C07AA69DACC}"/>
              </a:ext>
            </a:extLst>
          </p:cNvPr>
          <p:cNvSpPr/>
          <p:nvPr/>
        </p:nvSpPr>
        <p:spPr>
          <a:xfrm>
            <a:off x="3431087" y="695739"/>
            <a:ext cx="901148" cy="445273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33EAD42-FF34-40CE-B5FA-FCA603C66FA3}"/>
              </a:ext>
            </a:extLst>
          </p:cNvPr>
          <p:cNvSpPr txBox="1"/>
          <p:nvPr/>
        </p:nvSpPr>
        <p:spPr>
          <a:xfrm>
            <a:off x="3912705" y="1199055"/>
            <a:ext cx="38453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Clientización: el cliente puede diseñar su propia oferta.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Adecuación: se permite que el cliente modifique o ‘adecúe’ una oferta existente.</a:t>
            </a:r>
          </a:p>
        </p:txBody>
      </p:sp>
      <p:pic>
        <p:nvPicPr>
          <p:cNvPr id="8194" name="Picture 2" descr="Resultado de imagen para gifs de la tecnologia">
            <a:extLst>
              <a:ext uri="{FF2B5EF4-FFF2-40B4-BE49-F238E27FC236}">
                <a16:creationId xmlns:a16="http://schemas.microsoft.com/office/drawing/2014/main" id="{6FC003DC-A782-4ABE-9D55-5B54A2D9778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974328"/>
            <a:ext cx="3690615" cy="207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99F03690-B6DE-4869-B100-9A76AF549E4D}"/>
              </a:ext>
            </a:extLst>
          </p:cNvPr>
          <p:cNvSpPr/>
          <p:nvPr/>
        </p:nvSpPr>
        <p:spPr>
          <a:xfrm>
            <a:off x="8875169" y="4050299"/>
            <a:ext cx="257660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media.tnh.me/558dcb07067d7b3263739373/5879a9935ccacf127dda7d10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33433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53F60F2E-9E69-4ED4-84EB-D209DB776BB8}"/>
              </a:ext>
            </a:extLst>
          </p:cNvPr>
          <p:cNvSpPr/>
          <p:nvPr/>
        </p:nvSpPr>
        <p:spPr>
          <a:xfrm>
            <a:off x="967409" y="788502"/>
            <a:ext cx="3578087" cy="2080591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¿Qué es la Web? (Richard T. Watson, 2007)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9D256CED-99D3-4E04-9646-16C30664E8D0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4545496" y="1119809"/>
            <a:ext cx="2478157" cy="70898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Diagrama de flujo: proceso alternativo 8">
            <a:extLst>
              <a:ext uri="{FF2B5EF4-FFF2-40B4-BE49-F238E27FC236}">
                <a16:creationId xmlns:a16="http://schemas.microsoft.com/office/drawing/2014/main" id="{18389891-8547-45A5-B08A-A549EF83EA34}"/>
              </a:ext>
            </a:extLst>
          </p:cNvPr>
          <p:cNvSpPr/>
          <p:nvPr/>
        </p:nvSpPr>
        <p:spPr>
          <a:xfrm>
            <a:off x="7023653" y="119744"/>
            <a:ext cx="3750365" cy="2066866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noProof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ubconjunto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Internet que consiste en páginas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 puede acceder mediante un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navegador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iagrama de flujo: proceso alternativo 10">
            <a:extLst>
              <a:ext uri="{FF2B5EF4-FFF2-40B4-BE49-F238E27FC236}">
                <a16:creationId xmlns:a16="http://schemas.microsoft.com/office/drawing/2014/main" id="{D9567A82-70C5-4D18-8425-231E7EEAA12B}"/>
              </a:ext>
            </a:extLst>
          </p:cNvPr>
          <p:cNvSpPr/>
          <p:nvPr/>
        </p:nvSpPr>
        <p:spPr>
          <a:xfrm>
            <a:off x="7116417" y="3193770"/>
            <a:ext cx="4346239" cy="2630087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web está basada en;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Buscadores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Protocolo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transporte de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ipertextos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(http)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F0473B34-3053-43B4-9934-D38E0CCB4D36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8898836" y="2186610"/>
            <a:ext cx="0" cy="10071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66" name="Picture 2" descr="Imagen relacionada">
            <a:extLst>
              <a:ext uri="{FF2B5EF4-FFF2-40B4-BE49-F238E27FC236}">
                <a16:creationId xmlns:a16="http://schemas.microsoft.com/office/drawing/2014/main" id="{105469BC-7DB6-4FFA-9B03-F2AE6F78AC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113" y="3048000"/>
            <a:ext cx="3810000" cy="323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A3551583-6CC1-4217-B96F-8861775DE99D}"/>
              </a:ext>
            </a:extLst>
          </p:cNvPr>
          <p:cNvSpPr/>
          <p:nvPr/>
        </p:nvSpPr>
        <p:spPr>
          <a:xfrm>
            <a:off x="2975152" y="6281530"/>
            <a:ext cx="1898277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planetavega.files.wordpress.com/2011/11/25hpafo.gif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3284" y="185569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7909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2748A835-E98D-4009-B5B8-435031473466}"/>
              </a:ext>
            </a:extLst>
          </p:cNvPr>
          <p:cNvSpPr/>
          <p:nvPr/>
        </p:nvSpPr>
        <p:spPr>
          <a:xfrm>
            <a:off x="693874" y="1567544"/>
            <a:ext cx="3578087" cy="1402640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Qué es Internet? (Richard T. Watson, 2007)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5" name="Conector: angular 4">
            <a:extLst>
              <a:ext uri="{FF2B5EF4-FFF2-40B4-BE49-F238E27FC236}">
                <a16:creationId xmlns:a16="http://schemas.microsoft.com/office/drawing/2014/main" id="{9DF4DB3E-2F6F-42BE-90B0-80C663A5870F}"/>
              </a:ext>
            </a:extLst>
          </p:cNvPr>
          <p:cNvCxnSpPr>
            <a:cxnSpLocks/>
          </p:cNvCxnSpPr>
          <p:nvPr/>
        </p:nvCxnSpPr>
        <p:spPr>
          <a:xfrm flipV="1">
            <a:off x="4271961" y="1832521"/>
            <a:ext cx="2478157" cy="708989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Diagrama de flujo: proceso alternativo 5">
            <a:extLst>
              <a:ext uri="{FF2B5EF4-FFF2-40B4-BE49-F238E27FC236}">
                <a16:creationId xmlns:a16="http://schemas.microsoft.com/office/drawing/2014/main" id="{B9CC5098-636C-4505-8069-3BF583A30C95}"/>
              </a:ext>
            </a:extLst>
          </p:cNvPr>
          <p:cNvSpPr/>
          <p:nvPr/>
        </p:nvSpPr>
        <p:spPr>
          <a:xfrm>
            <a:off x="6774207" y="1371600"/>
            <a:ext cx="4972404" cy="1577009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ed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global donde las computadoras pueden comunicarse entre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ellas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04F9349-C0E7-4221-B959-2EC630B1205E}"/>
              </a:ext>
            </a:extLst>
          </p:cNvPr>
          <p:cNvCxnSpPr>
            <a:cxnSpLocks/>
          </p:cNvCxnSpPr>
          <p:nvPr/>
        </p:nvCxnSpPr>
        <p:spPr>
          <a:xfrm>
            <a:off x="9225408" y="2983377"/>
            <a:ext cx="0" cy="10071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Diagrama de flujo: proceso alternativo 7">
            <a:extLst>
              <a:ext uri="{FF2B5EF4-FFF2-40B4-BE49-F238E27FC236}">
                <a16:creationId xmlns:a16="http://schemas.microsoft.com/office/drawing/2014/main" id="{68869042-6945-44EB-B6BA-232E7E0E048E}"/>
              </a:ext>
            </a:extLst>
          </p:cNvPr>
          <p:cNvSpPr/>
          <p:nvPr/>
        </p:nvSpPr>
        <p:spPr>
          <a:xfrm>
            <a:off x="7325592" y="4025306"/>
            <a:ext cx="3869634" cy="2544421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Protocolo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Control de Transmisión / Protocolo de Internet (TCP/IP) es el Protocolo de Comunicación de redes usado en Internet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0810756D-132D-4570-8CF6-8CA918471D9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74" y="3193770"/>
            <a:ext cx="4762500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0B4388D-9135-44A1-9C8C-D050EFB7641D}"/>
              </a:ext>
            </a:extLst>
          </p:cNvPr>
          <p:cNvSpPr/>
          <p:nvPr/>
        </p:nvSpPr>
        <p:spPr>
          <a:xfrm>
            <a:off x="2132928" y="5851245"/>
            <a:ext cx="274083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www.peppervibes.com/wp-content/uploads/2018/02/hacking-and-blockchain.gif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398" y="202138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226" y="159103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34969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246229"/>
            <a:ext cx="10515600" cy="86909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Principales fuerzas del internet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067878" y="1663069"/>
            <a:ext cx="4056243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Digitalización y conectividad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008259" y="3693652"/>
            <a:ext cx="2061029" cy="83099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Adecuación y Clientizacion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942113" y="5852475"/>
            <a:ext cx="2416630" cy="83099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Nuevos tipos de intermediarios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882743" y="3571389"/>
            <a:ext cx="2329543" cy="83099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explosión de internet </a:t>
            </a:r>
          </a:p>
        </p:txBody>
      </p:sp>
      <p:sp>
        <p:nvSpPr>
          <p:cNvPr id="12" name="Elipse 11"/>
          <p:cNvSpPr/>
          <p:nvPr/>
        </p:nvSpPr>
        <p:spPr>
          <a:xfrm>
            <a:off x="4804228" y="3361665"/>
            <a:ext cx="2772229" cy="1494973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era del internet </a:t>
            </a:r>
          </a:p>
        </p:txBody>
      </p:sp>
      <p:cxnSp>
        <p:nvCxnSpPr>
          <p:cNvPr id="13" name="Conector recto de flecha 12"/>
          <p:cNvCxnSpPr/>
          <p:nvPr/>
        </p:nvCxnSpPr>
        <p:spPr>
          <a:xfrm flipH="1">
            <a:off x="3399353" y="4152933"/>
            <a:ext cx="12192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6146799" y="2423885"/>
            <a:ext cx="0" cy="6386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7779657" y="4124247"/>
            <a:ext cx="899886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6186713" y="5065486"/>
            <a:ext cx="0" cy="667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285" y="1787992"/>
            <a:ext cx="2467929" cy="1542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ángulo 17"/>
          <p:cNvSpPr/>
          <p:nvPr/>
        </p:nvSpPr>
        <p:spPr>
          <a:xfrm>
            <a:off x="1182443" y="3264941"/>
            <a:ext cx="362178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https://prezi.com/-3qnv06tjnpg/el-marketing-en-la-era-de-la-internet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Resultado de imagen para DigitalizaciÃ³n y conectivida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299" y="1375455"/>
            <a:ext cx="3368885" cy="2058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19"/>
          <p:cNvSpPr/>
          <p:nvPr/>
        </p:nvSpPr>
        <p:spPr>
          <a:xfrm>
            <a:off x="8229600" y="3292350"/>
            <a:ext cx="370114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7"/>
              </a:rPr>
              <a:t>http://mundoejecutivoexpress.mx/tecnologia/2013/11/13/san-francisco-seul-barcelona-las-ciudades-mayor-conectividad</a:t>
            </a:r>
            <a:endParaRPr lang="es-MX" sz="5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6586" y="4495649"/>
            <a:ext cx="3340598" cy="178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ángulo 20"/>
          <p:cNvSpPr/>
          <p:nvPr/>
        </p:nvSpPr>
        <p:spPr>
          <a:xfrm>
            <a:off x="8260670" y="6273867"/>
            <a:ext cx="331651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9"/>
              </a:rPr>
              <a:t>http://dicereglobal.com/se-espera-para-2015-la-explosion-de-la-inteligencia-tecnologica-en-el-internet-de-las-cosas/</a:t>
            </a:r>
            <a:endParaRPr lang="es-MX" sz="500" dirty="0"/>
          </a:p>
        </p:txBody>
      </p:sp>
      <p:pic>
        <p:nvPicPr>
          <p:cNvPr id="22" name="Picture 4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4" y="4664514"/>
            <a:ext cx="3253517" cy="1838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22"/>
          <p:cNvSpPr/>
          <p:nvPr/>
        </p:nvSpPr>
        <p:spPr>
          <a:xfrm>
            <a:off x="577451" y="6487955"/>
            <a:ext cx="339504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1"/>
              </a:rPr>
              <a:t>https://desarrollandotunegociovirtual.wordpress.com/2016/12/03/subtema3-4/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26275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04447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Digitalización y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conectividad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732137"/>
              </p:ext>
            </p:extLst>
          </p:nvPr>
        </p:nvGraphicFramePr>
        <p:xfrm>
          <a:off x="1494455" y="1008214"/>
          <a:ext cx="9085901" cy="3254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805" y="4045025"/>
            <a:ext cx="4359018" cy="2469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ángulo 10"/>
          <p:cNvSpPr/>
          <p:nvPr/>
        </p:nvSpPr>
        <p:spPr>
          <a:xfrm>
            <a:off x="1044470" y="6349304"/>
            <a:ext cx="488138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0"/>
              </a:rPr>
              <a:t>http://internetdelascosasinfo.blogspot.com/p/internet0-internet0-internet-cero-es-un.html</a:t>
            </a:r>
            <a:endParaRPr lang="es-MX" sz="500" dirty="0"/>
          </a:p>
        </p:txBody>
      </p:sp>
      <p:pic>
        <p:nvPicPr>
          <p:cNvPr id="12" name="Picture 2" descr="Resultado de imagen para aparatos con informacion analogix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550" y="4011868"/>
            <a:ext cx="3894008" cy="2422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7202206" y="6308166"/>
            <a:ext cx="489182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>
                <a:hlinkClick r:id="rId12"/>
              </a:rPr>
              <a:t>https://www.monografias.com/trabajos104/redes-y-conectividad/redes-y-conectividad.shtml</a:t>
            </a:r>
            <a:endParaRPr lang="es-MX" sz="600" dirty="0"/>
          </a:p>
        </p:txBody>
      </p:sp>
    </p:spTree>
    <p:extLst>
      <p:ext uri="{BB962C8B-B14F-4D97-AF65-F5344CB8AC3E}">
        <p14:creationId xmlns:p14="http://schemas.microsoft.com/office/powerpoint/2010/main" val="26809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529272"/>
              </p:ext>
            </p:extLst>
          </p:nvPr>
        </p:nvGraphicFramePr>
        <p:xfrm>
          <a:off x="1055355" y="1001486"/>
          <a:ext cx="10493829" cy="5508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6654" y="4391534"/>
            <a:ext cx="4706520" cy="2292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ángulo 9"/>
          <p:cNvSpPr/>
          <p:nvPr/>
        </p:nvSpPr>
        <p:spPr>
          <a:xfrm>
            <a:off x="1181399" y="6406830"/>
            <a:ext cx="47065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https://mind42.com/mindmap/43c89725-1b61-403c-b150-823486d5b8ce?rel=pmb</a:t>
            </a:r>
            <a:endParaRPr lang="es-MX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Resultado de imagen para digitalizacion y conectividad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286" y="382035"/>
            <a:ext cx="3661787" cy="20524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ángulo 11"/>
          <p:cNvSpPr/>
          <p:nvPr/>
        </p:nvSpPr>
        <p:spPr>
          <a:xfrm>
            <a:off x="6931286" y="2277748"/>
            <a:ext cx="3800755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5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hlinkClick r:id="rId12"/>
              </a:rPr>
              <a:t>https://economia3.com/2017/09/28/122945-el-informe-de-vodafone-rebela-el-bajo-nivel-de-digitalizacion-de-empresas-y-administraciones/</a:t>
            </a:r>
            <a:r>
              <a:rPr lang="en-US" sz="10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sz="900" dirty="0">
              <a:solidFill>
                <a:prstClr val="black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379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354110"/>
              </p:ext>
            </p:extLst>
          </p:nvPr>
        </p:nvGraphicFramePr>
        <p:xfrm>
          <a:off x="522512" y="1677873"/>
          <a:ext cx="6542315" cy="4354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838200" y="142876"/>
            <a:ext cx="10515600" cy="709156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La explosión del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8115" y="994908"/>
            <a:ext cx="4182218" cy="1987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ángulo 9"/>
          <p:cNvSpPr/>
          <p:nvPr/>
        </p:nvSpPr>
        <p:spPr>
          <a:xfrm>
            <a:off x="7402572" y="2724917"/>
            <a:ext cx="368997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>
                <a:hlinkClick r:id="rId10"/>
              </a:rPr>
              <a:t>https://disenowebakus.net/world-wide-web-www.php</a:t>
            </a:r>
            <a:endParaRPr lang="es-MX" sz="600" dirty="0"/>
          </a:p>
        </p:txBody>
      </p:sp>
      <p:pic>
        <p:nvPicPr>
          <p:cNvPr id="11" name="Imagen 10" descr="Resultado de imagen para world wide web y los navegadores de la web (browsers)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07" y="3487555"/>
            <a:ext cx="4201021" cy="2449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ángulo 11"/>
          <p:cNvSpPr/>
          <p:nvPr/>
        </p:nvSpPr>
        <p:spPr>
          <a:xfrm>
            <a:off x="7587339" y="5937215"/>
            <a:ext cx="446227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https://crossbrowsertesting.com/blog/test-automation/history-of-web-browsers/</a:t>
            </a:r>
            <a:r>
              <a:rPr lang="en-US" sz="5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962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82035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Nuevos tipos de intermediarios</a:t>
            </a: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229173"/>
              </p:ext>
            </p:extLst>
          </p:nvPr>
        </p:nvGraphicFramePr>
        <p:xfrm>
          <a:off x="392851" y="1811082"/>
          <a:ext cx="11632119" cy="440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 descr="Resultado de imagen para nuevos tipos de intermediarios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2653525"/>
            <a:ext cx="2816624" cy="271858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ángulo 8"/>
          <p:cNvSpPr/>
          <p:nvPr/>
        </p:nvSpPr>
        <p:spPr>
          <a:xfrm>
            <a:off x="5176888" y="4929164"/>
            <a:ext cx="320511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https://slideplayer.es/slide/12805544/release/woothee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171344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886625" y="106766"/>
            <a:ext cx="10515600" cy="8793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ÓN DEL CURSO DE </a:t>
            </a:r>
          </a:p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289397" y="1092870"/>
            <a:ext cx="9058275" cy="5009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UA: Administración de la mercadotecnia 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Contaduría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L30081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Adecuación y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clientilizacion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818727"/>
              </p:ext>
            </p:extLst>
          </p:nvPr>
        </p:nvGraphicFramePr>
        <p:xfrm>
          <a:off x="217714" y="979715"/>
          <a:ext cx="11795403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 descr="Resultado de imagen para diseÃ±a tu propio pedido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74033"/>
            <a:ext cx="2354017" cy="1910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886625" y="6492577"/>
            <a:ext cx="349431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https://www.rafasshop.es/camisetas-personalizadas.html</a:t>
            </a:r>
            <a:r>
              <a:rPr lang="en-US" sz="6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sz="600" dirty="0"/>
          </a:p>
        </p:txBody>
      </p:sp>
      <p:pic>
        <p:nvPicPr>
          <p:cNvPr id="10" name="Imagen 9" descr="Resultado de imagen para diseÃ±a tu propio pedido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438" y="1162409"/>
            <a:ext cx="2579247" cy="22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ángulo 10"/>
          <p:cNvSpPr/>
          <p:nvPr/>
        </p:nvSpPr>
        <p:spPr>
          <a:xfrm>
            <a:off x="8219381" y="3200738"/>
            <a:ext cx="325416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https://articulo.mercadolibre.com.mx/MLM-572803678-frank-einstein-crea-tu-propio-monstruo-con-dvd-_JM</a:t>
            </a:r>
            <a:r>
              <a:rPr lang="en-US" sz="5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8002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518966"/>
              </p:ext>
            </p:extLst>
          </p:nvPr>
        </p:nvGraphicFramePr>
        <p:xfrm>
          <a:off x="7282542" y="2474004"/>
          <a:ext cx="4071258" cy="269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838200" y="142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¿Qué es una 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estrategia?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Resultado de imagen para que es una estrategia de mercadotecn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59" y="2133600"/>
            <a:ext cx="4963886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31677" y="4883601"/>
            <a:ext cx="528292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" sz="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http://2.bp.blogspot.com/-</a:t>
            </a:r>
            <a:r>
              <a:rPr lang="es-ES" sz="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RIctkZ5oC0I/VWoQavUw6ZI/AAAAAAAAAGo/LuVwJMCRcW8/s640/MKT.jpg</a:t>
            </a:r>
            <a:r>
              <a:rPr lang="es-ES" sz="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65284" y="333941"/>
            <a:ext cx="10861431" cy="1242646"/>
          </a:xfrm>
        </p:spPr>
        <p:txBody>
          <a:bodyPr/>
          <a:lstStyle/>
          <a:p>
            <a:pPr marL="0" indent="0" algn="ctr">
              <a:buNone/>
            </a:pPr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Existen diferentes tipos de 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Elipse 5"/>
          <p:cNvSpPr/>
          <p:nvPr/>
        </p:nvSpPr>
        <p:spPr>
          <a:xfrm>
            <a:off x="192594" y="2563730"/>
            <a:ext cx="3339402" cy="267487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latin typeface="Arial" pitchFamily="34" charset="0"/>
                <a:cs typeface="Arial" pitchFamily="34" charset="0"/>
              </a:rPr>
              <a:t>Estrategias 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defensivas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brir llave 6"/>
          <p:cNvSpPr/>
          <p:nvPr/>
        </p:nvSpPr>
        <p:spPr>
          <a:xfrm>
            <a:off x="3658187" y="1831447"/>
            <a:ext cx="928801" cy="389909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251509" y="1910528"/>
            <a:ext cx="33095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Diseñadas para evitar la perdida de clientes actuales.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Bloquear los competidores que  estén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fuertes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7672419" y="3429000"/>
            <a:ext cx="86750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utoShape 8" descr="Resultado de imagen para bloquear los competidor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pic>
        <p:nvPicPr>
          <p:cNvPr id="11280" name="Picture 16" descr="Resultado de imagen para clien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728" y="2167846"/>
            <a:ext cx="3051319" cy="249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/>
          <p:cNvSpPr txBox="1"/>
          <p:nvPr/>
        </p:nvSpPr>
        <p:spPr>
          <a:xfrm>
            <a:off x="9192449" y="4272727"/>
            <a:ext cx="248792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3"/>
              </a:rPr>
              <a:t>https://</a:t>
            </a:r>
            <a:r>
              <a:rPr lang="es-ES" sz="500" dirty="0" smtClean="0">
                <a:hlinkClick r:id="rId3"/>
              </a:rPr>
              <a:t>www.evaluandocrm.com/wp-content/uploads/2016/04/JztP6Yb-563x353.png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11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51770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449533" y="2055222"/>
            <a:ext cx="2847703" cy="276932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Arial" pitchFamily="34" charset="0"/>
                <a:cs typeface="Arial" pitchFamily="34" charset="0"/>
              </a:rPr>
              <a:t>Estrategias de desarrollo</a:t>
            </a:r>
          </a:p>
        </p:txBody>
      </p:sp>
      <p:sp>
        <p:nvSpPr>
          <p:cNvPr id="5" name="Abrir llave 4"/>
          <p:cNvSpPr/>
          <p:nvPr/>
        </p:nvSpPr>
        <p:spPr>
          <a:xfrm>
            <a:off x="3482123" y="936171"/>
            <a:ext cx="416003" cy="4985658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3926109" y="854824"/>
            <a:ext cx="27452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Diseñadas para ofrecer a los clientes actuales una gama mas amplia de productos nuevos o productos modificados o en su caso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servicios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  <a:p>
            <a:endParaRPr lang="es-ES" dirty="0"/>
          </a:p>
        </p:txBody>
      </p:sp>
      <p:pic>
        <p:nvPicPr>
          <p:cNvPr id="12294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977" y="169818"/>
            <a:ext cx="4010938" cy="287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08" y="3622952"/>
            <a:ext cx="4199178" cy="27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7251326" y="6247075"/>
            <a:ext cx="445081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4"/>
              </a:rPr>
              <a:t>https://</a:t>
            </a:r>
            <a:r>
              <a:rPr lang="es-ES" sz="500" dirty="0" smtClean="0">
                <a:hlinkClick r:id="rId4"/>
              </a:rPr>
              <a:t>vignette.wikia.nocookie.net/sistema-wikioperativo/images/9/97/Hardware.png/revision/latest?cb=20150909151854&amp;path-prefix=es</a:t>
            </a:r>
            <a:r>
              <a:rPr lang="es-ES" sz="500" dirty="0" smtClean="0"/>
              <a:t> </a:t>
            </a:r>
            <a:endParaRPr lang="es-ES" sz="5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909799" y="1756620"/>
            <a:ext cx="367111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5"/>
              </a:rPr>
              <a:t>https://</a:t>
            </a:r>
            <a:r>
              <a:rPr lang="es-ES" sz="500" dirty="0" smtClean="0">
                <a:hlinkClick r:id="rId5"/>
              </a:rPr>
              <a:t>encrypted-tbn0.gstatic.com/images?q=tbn:ANd9GcS_VzN-pPjZC26bu9FS54WHeKf1xy1XCgAoSb_ZboJsxZNNVz1j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4037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976962" y="2463599"/>
            <a:ext cx="2612572" cy="2206393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Estrategias de ataque</a:t>
            </a:r>
          </a:p>
        </p:txBody>
      </p:sp>
      <p:sp>
        <p:nvSpPr>
          <p:cNvPr id="5" name="Abrir llave 4"/>
          <p:cNvSpPr/>
          <p:nvPr/>
        </p:nvSpPr>
        <p:spPr>
          <a:xfrm>
            <a:off x="3750139" y="1371600"/>
            <a:ext cx="943206" cy="4547856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97808" y="1463621"/>
            <a:ext cx="3118339" cy="44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Diseñadas para generar negocio a través de nuevos clientes.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Localizar las debilidades mas importantes de la competencia</a:t>
            </a:r>
          </a:p>
        </p:txBody>
      </p:sp>
      <p:pic>
        <p:nvPicPr>
          <p:cNvPr id="13316" name="Picture 4" descr="Resultado de imagen para negocio a travÃ©s de nuevos clien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382" y="1565452"/>
            <a:ext cx="2953978" cy="166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471096" y="3229874"/>
            <a:ext cx="26872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3"/>
              </a:rPr>
              <a:t>https://</a:t>
            </a:r>
            <a:r>
              <a:rPr lang="es-ES" sz="500" dirty="0" smtClean="0">
                <a:hlinkClick r:id="rId3"/>
              </a:rPr>
              <a:t>nestrategia.com/wp-content/uploads/2017/03/agencia-posicionamiento-seo-1.jpg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13318" name="Picture 6" descr="Resultado de imagen para mal servicio al cli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496" y="3858062"/>
            <a:ext cx="3876352" cy="220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812496" y="5991871"/>
            <a:ext cx="40657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5"/>
              </a:rPr>
              <a:t>https://1.bp.blogspot.com/-</a:t>
            </a:r>
            <a:r>
              <a:rPr lang="es-ES" sz="500" dirty="0" smtClean="0">
                <a:hlinkClick r:id="rId5"/>
              </a:rPr>
              <a:t>H2LyWhGb1pU/WDNUoy7qtLI/AAAAAAAADNM/AVlkluLumY8hCuI0yZ8pfzyRz74Xwhn8QCLcB/s640/mal%2Bservio.png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78141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92253" y="143279"/>
            <a:ext cx="9820034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diseño de una estrategia consta de cinco partes o etapas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202397"/>
              </p:ext>
            </p:extLst>
          </p:nvPr>
        </p:nvGraphicFramePr>
        <p:xfrm>
          <a:off x="1199047" y="1218272"/>
          <a:ext cx="10013239" cy="5454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diseÃ±o del concepto estrategic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4675643"/>
            <a:ext cx="3397917" cy="1879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270270" y="6469547"/>
            <a:ext cx="34518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www.foromarketing.com/wp-content/uploads/2008/11/plan-estrategico-de-una-empresa.jpg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innovaci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901" y="4769626"/>
            <a:ext cx="3098800" cy="1740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697686" y="6345449"/>
            <a:ext cx="3004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revistanicaraguaexporta.com/wp-content/uploads/2019/05/ECONOMIA-E-INNOVACION-FONDO-p%C3%A1gina-web.jpg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4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4108058"/>
              </p:ext>
            </p:extLst>
          </p:nvPr>
        </p:nvGraphicFramePr>
        <p:xfrm>
          <a:off x="-1" y="156754"/>
          <a:ext cx="12013117" cy="6701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2" y="5041611"/>
            <a:ext cx="2499360" cy="146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380998" y="6428218"/>
            <a:ext cx="403273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itchFamily="34" charset="0"/>
                <a:cs typeface="Arial" pitchFamily="34" charset="0"/>
                <a:hlinkClick r:id="rId10"/>
              </a:rPr>
              <a:t>http://</a:t>
            </a:r>
            <a:r>
              <a:rPr lang="es-ES" sz="500" dirty="0" smtClean="0">
                <a:latin typeface="Arial" pitchFamily="34" charset="0"/>
                <a:cs typeface="Arial" pitchFamily="34" charset="0"/>
                <a:hlinkClick r:id="rId10"/>
              </a:rPr>
              <a:t>www.gugleando.com/wp-content/uploads/2017/06/Estrategias-de-marketing-para-las-Pymes2.png</a:t>
            </a:r>
            <a:r>
              <a:rPr lang="es-ES" sz="5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27" y="5041611"/>
            <a:ext cx="4044773" cy="1665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301088" y="6622467"/>
            <a:ext cx="40494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otraempresa.com/wp-content/uploads/2018/09/negociacion.jpg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1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6024443"/>
              </p:ext>
            </p:extLst>
          </p:nvPr>
        </p:nvGraphicFramePr>
        <p:xfrm>
          <a:off x="2623458" y="-125186"/>
          <a:ext cx="7837714" cy="5627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47" y="4561113"/>
            <a:ext cx="3575040" cy="213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48660" y="6523685"/>
            <a:ext cx="434959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itchFamily="34" charset="0"/>
                <a:cs typeface="Arial" pitchFamily="34" charset="0"/>
                <a:hlinkClick r:id="rId10"/>
              </a:rPr>
              <a:t>http://</a:t>
            </a:r>
            <a:r>
              <a:rPr lang="es-ES" sz="500" dirty="0" smtClean="0">
                <a:latin typeface="Arial" pitchFamily="34" charset="0"/>
                <a:cs typeface="Arial" pitchFamily="34" charset="0"/>
                <a:hlinkClick r:id="rId10"/>
              </a:rPr>
              <a:t>mastkd.com/wp-content/uploads/2014/11/2014-11-10_104201x_calendar_WTF.jpg</a:t>
            </a:r>
            <a:r>
              <a:rPr lang="es-ES" sz="5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https://pbs.twimg.com/media/DdSGyC7VQAAGAEN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3" t="14837" r="8712" b="27846"/>
          <a:stretch/>
        </p:blipFill>
        <p:spPr bwMode="auto">
          <a:xfrm>
            <a:off x="7500258" y="4735284"/>
            <a:ext cx="3853543" cy="153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680102" y="6270170"/>
            <a:ext cx="253218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2"/>
              </a:rPr>
              <a:t>https://</a:t>
            </a:r>
            <a:r>
              <a:rPr lang="es-ES" sz="500" dirty="0" smtClean="0">
                <a:hlinkClick r:id="rId12"/>
              </a:rPr>
              <a:t>pbs.twimg.com/media/DdSGyC7VQAAGAEN.jpg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32921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594751"/>
              </p:ext>
            </p:extLst>
          </p:nvPr>
        </p:nvGraphicFramePr>
        <p:xfrm>
          <a:off x="2457994" y="78377"/>
          <a:ext cx="7276011" cy="6701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4526642"/>
            <a:ext cx="3145972" cy="192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673826" y="6442919"/>
            <a:ext cx="34725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" sz="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ES" sz="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definicionyque.es/wp-content/uploads/2016/11/Presupuesto_Contable.jpg</a:t>
            </a:r>
            <a:r>
              <a:rPr lang="es-ES" sz="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" descr="Resultado de imagen para diner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142" y="4784770"/>
            <a:ext cx="3316297" cy="165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983917" y="6396544"/>
            <a:ext cx="34693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2"/>
              </a:rPr>
              <a:t>https://</a:t>
            </a:r>
            <a:r>
              <a:rPr lang="es-ES" sz="500" dirty="0" smtClean="0">
                <a:hlinkClick r:id="rId12"/>
              </a:rPr>
              <a:t>assets.entrepreneur.com/content/3x2/2000/20170522201553-dinero.jpeg?width=700&amp;crop=2:1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274976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784681"/>
              </p:ext>
            </p:extLst>
          </p:nvPr>
        </p:nvGraphicFramePr>
        <p:xfrm>
          <a:off x="0" y="0"/>
          <a:ext cx="1201311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supervision y contro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9" y="4743645"/>
            <a:ext cx="2685590" cy="1899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86625" y="6380301"/>
            <a:ext cx="385286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0"/>
              </a:rPr>
              <a:t>https://</a:t>
            </a:r>
            <a:r>
              <a:rPr lang="es-ES" sz="500" dirty="0" smtClean="0">
                <a:hlinkClick r:id="rId10"/>
              </a:rPr>
              <a:t>www.indexbook.es/wp-content/uploads/2017/09/control-personal.jpg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11" name="Picture 8" descr="Resultado de imagen para supervision y control estrategia de mercadotecni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629" y="4743645"/>
            <a:ext cx="2902132" cy="1658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227893" y="6402546"/>
            <a:ext cx="321299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2"/>
              </a:rPr>
              <a:t>http://</a:t>
            </a:r>
            <a:r>
              <a:rPr lang="es-ES" sz="500" dirty="0" smtClean="0">
                <a:hlinkClick r:id="rId12"/>
              </a:rPr>
              <a:t>blog.sandiamedia.agency/wp-content/uploads/2017/07/control-del-Marketing-A.jpg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28865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258388" y="17993"/>
            <a:ext cx="9953898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711235" y="1787880"/>
            <a:ext cx="93007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Formar profesionales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capacidad para enfrentar los retos y cambios de las nuevas tendencias en el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campo de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mercadotecnia con una visión estratégica, sentido humanista y aplicando las técnicas y herramientas administrativas bajo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un enfoque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sistémico en el manejo de recursos, con especial énfasis en el ser humano y su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entorno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5" y="2506661"/>
            <a:ext cx="4071258" cy="269670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Estas son las que delimitan el camino a seguir por la organización y sirven como guía para dirigir nuestra actividad empresarial</a:t>
            </a:r>
            <a:endParaRPr lang="es-MX" sz="2400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044470" y="1762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rial" pitchFamily="34" charset="0"/>
                <a:cs typeface="Arial" pitchFamily="34" charset="0"/>
              </a:rPr>
              <a:t>Las estrategias de markenting se refieren a las políticas generales</a:t>
            </a:r>
          </a:p>
        </p:txBody>
      </p:sp>
      <p:pic>
        <p:nvPicPr>
          <p:cNvPr id="9" name="Picture 2" descr="Resultado de imagen para politicas gener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758" y="2140131"/>
            <a:ext cx="4420733" cy="3592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598230" y="5547751"/>
            <a:ext cx="43346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>
                <a:hlinkClick r:id="rId5"/>
              </a:rPr>
              <a:t>https://</a:t>
            </a:r>
            <a:r>
              <a:rPr lang="es-ES" sz="600" dirty="0" smtClean="0">
                <a:hlinkClick r:id="rId5"/>
              </a:rPr>
              <a:t>www.pdcahome.com/wp-content/uploads/2012/11/politica-empresa.jpg</a:t>
            </a:r>
            <a:r>
              <a:rPr lang="es-ES" sz="600" dirty="0" smtClean="0"/>
              <a:t> </a:t>
            </a:r>
            <a:endParaRPr lang="es-ES" sz="600" dirty="0"/>
          </a:p>
        </p:txBody>
      </p:sp>
    </p:spTree>
    <p:extLst>
      <p:ext uri="{BB962C8B-B14F-4D97-AF65-F5344CB8AC3E}">
        <p14:creationId xmlns:p14="http://schemas.microsoft.com/office/powerpoint/2010/main" val="13137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82555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rial" pitchFamily="34" charset="0"/>
                <a:cs typeface="Arial" pitchFamily="34" charset="0"/>
              </a:rPr>
              <a:t>Productos</a:t>
            </a:r>
            <a:r>
              <a:rPr lang="es-ES" sz="3200" dirty="0"/>
              <a:t>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537250"/>
              </p:ext>
            </p:extLst>
          </p:nvPr>
        </p:nvGraphicFramePr>
        <p:xfrm>
          <a:off x="3037114" y="382035"/>
          <a:ext cx="10544454" cy="6376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que es cartera de product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38" y="4090124"/>
            <a:ext cx="3505202" cy="233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380998" y="6400003"/>
            <a:ext cx="342313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files.informabtl.com/uploads/2018/02/punto-de-venta.jpg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Resultado de imagen para producto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44" y="1350865"/>
            <a:ext cx="3429000" cy="2110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CuadroTexto 1"/>
          <p:cNvSpPr txBox="1"/>
          <p:nvPr/>
        </p:nvSpPr>
        <p:spPr>
          <a:xfrm>
            <a:off x="1099457" y="3412520"/>
            <a:ext cx="36467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encrypted-tbn0.gstatic.com/images?q=tbn:ANd9GcTwrCzCpC9O5zqtpXFpEraPylASe18vFLhhYfDtvNegDavxlAsp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360879"/>
              </p:ext>
            </p:extLst>
          </p:nvPr>
        </p:nvGraphicFramePr>
        <p:xfrm>
          <a:off x="2305035" y="180847"/>
          <a:ext cx="7994469" cy="5731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6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2" y="3752005"/>
            <a:ext cx="3729445" cy="297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252548" y="6539859"/>
            <a:ext cx="345077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www.brandemia.org/sites/default/files/sites/default/files/coca_cola_brandemia_packaging-lata_copia-2.jpg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14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427161"/>
              </p:ext>
            </p:extLst>
          </p:nvPr>
        </p:nvGraphicFramePr>
        <p:xfrm>
          <a:off x="2220127" y="0"/>
          <a:ext cx="7968343" cy="5917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que es cambiar el diseÃ±o la calidad  un product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97" y="4266371"/>
            <a:ext cx="4300974" cy="2402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CuadroTexto 9"/>
          <p:cNvSpPr txBox="1"/>
          <p:nvPr/>
        </p:nvSpPr>
        <p:spPr>
          <a:xfrm>
            <a:off x="380998" y="6499310"/>
            <a:ext cx="37882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www.cocacolaespana.es/content/dam/journey/es/es/private/historia/love-coca-cola/2018/marca-unica/full-red-botellas.jpg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" descr="Resultado de imagen para calidad de un product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701" y="4145548"/>
            <a:ext cx="3810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7846800" y="6551696"/>
            <a:ext cx="381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www.pdcahome.com/wp-content/uploads/2012/11/La-Garant%C3%ADa-no-siempre-es-sin%C3%B3nimo-de-Calidad.jpg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222424"/>
            <a:ext cx="10515600" cy="62960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Precio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017994"/>
              </p:ext>
            </p:extLst>
          </p:nvPr>
        </p:nvGraphicFramePr>
        <p:xfrm>
          <a:off x="2129245" y="1044743"/>
          <a:ext cx="8085909" cy="5538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7115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723463"/>
              </p:ext>
            </p:extLst>
          </p:nvPr>
        </p:nvGraphicFramePr>
        <p:xfrm>
          <a:off x="2403006" y="180847"/>
          <a:ext cx="7798526" cy="6165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603" y="1845553"/>
            <a:ext cx="3537857" cy="217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026769" y="3998094"/>
            <a:ext cx="316523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</a:t>
            </a:r>
            <a:r>
              <a:rPr lang="es-ES" sz="6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www.noreste.net/wp-content/uploads/2017/02/bimbo0302.jpg</a:t>
            </a:r>
            <a:r>
              <a:rPr lang="es-E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" descr="Imagen relacionad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6" y="3733800"/>
            <a:ext cx="3071672" cy="286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7086" y="6261877"/>
            <a:ext cx="35919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2"/>
              </a:rPr>
              <a:t>https://lh6.googleusercontent.com/-</a:t>
            </a:r>
            <a:r>
              <a:rPr lang="es-ES" sz="500" dirty="0" smtClean="0">
                <a:hlinkClick r:id="rId12"/>
              </a:rPr>
              <a:t>m6QJZScheNY/TYfV1tZMNgI/AAAAAAAAAAM/vCS66sZzY08/s1600/marketing-por-internet.jpg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376836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918074"/>
              </p:ext>
            </p:extLst>
          </p:nvPr>
        </p:nvGraphicFramePr>
        <p:xfrm>
          <a:off x="250371" y="680775"/>
          <a:ext cx="11534146" cy="6152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8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040" y="3757078"/>
            <a:ext cx="4040777" cy="27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673737" y="6348330"/>
            <a:ext cx="253854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static.cinepolis.com/landings/compra-anticipada/imagenes/descuentos.png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5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156918"/>
              </p:ext>
            </p:extLst>
          </p:nvPr>
        </p:nvGraphicFramePr>
        <p:xfrm>
          <a:off x="886625" y="165751"/>
          <a:ext cx="10478231" cy="6030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918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26270468"/>
              </p:ext>
            </p:extLst>
          </p:nvPr>
        </p:nvGraphicFramePr>
        <p:xfrm>
          <a:off x="3238500" y="823359"/>
          <a:ext cx="8632372" cy="4473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999013" y="180847"/>
            <a:ext cx="6520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Resultado de imagen para canales de distribuc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96" y="3293996"/>
            <a:ext cx="3967634" cy="264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320396" y="5939085"/>
            <a:ext cx="39676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retos-operaciones-logistica.eae.es/wp-content/uploads/2014/04/iStock-868962070-1-600x400.jpg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0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923521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rial" pitchFamily="34" charset="0"/>
                <a:cs typeface="Arial" pitchFamily="34" charset="0"/>
              </a:rPr>
              <a:t>Presupuesto para el plan de mercadotecnia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369628" y="2256289"/>
            <a:ext cx="4071258" cy="26967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 la cantidad de dinero que se espera utilizar para la realización de actividades especificas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099" y="2065448"/>
            <a:ext cx="5048615" cy="288755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483992" y="4952998"/>
            <a:ext cx="28388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blog.sandiamedia.agency/wp-content/uploads/2017/06/presupuesto-de-Marketing-A.png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35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365125"/>
            <a:ext cx="10515600" cy="87814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38200" y="187496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generales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Administración y planeación estratégica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Mercadotecnia en la era del Internet y su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mercados y comportamiento de compra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los consumidores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y de los mercados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 negocios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Estrategias de la mezcla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Sistema de información de mercadotecnia: investigación de mercados</a:t>
            </a:r>
          </a:p>
        </p:txBody>
      </p:sp>
    </p:spTree>
    <p:extLst>
      <p:ext uri="{BB962C8B-B14F-4D97-AF65-F5344CB8AC3E}">
        <p14:creationId xmlns:p14="http://schemas.microsoft.com/office/powerpoint/2010/main" val="236630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258821"/>
              </p:ext>
            </p:extLst>
          </p:nvPr>
        </p:nvGraphicFramePr>
        <p:xfrm>
          <a:off x="124096" y="680775"/>
          <a:ext cx="11943807" cy="5183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1818" y="180847"/>
            <a:ext cx="3426249" cy="2395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CuadroTexto 8"/>
          <p:cNvSpPr txBox="1"/>
          <p:nvPr/>
        </p:nvSpPr>
        <p:spPr>
          <a:xfrm>
            <a:off x="2699799" y="2576783"/>
            <a:ext cx="180021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0"/>
              </a:rPr>
              <a:t>http://</a:t>
            </a:r>
            <a:r>
              <a:rPr lang="es-ES" sz="500" dirty="0" smtClean="0">
                <a:hlinkClick r:id="rId10"/>
              </a:rPr>
              <a:t>jcvalda.files.wordpress.com/2012/02/presupuestos.jpg</a:t>
            </a:r>
            <a:r>
              <a:rPr lang="es-ES" sz="500" dirty="0" smtClean="0"/>
              <a:t> </a:t>
            </a:r>
            <a:endParaRPr lang="es-ES" sz="500" dirty="0"/>
          </a:p>
        </p:txBody>
      </p:sp>
      <p:pic>
        <p:nvPicPr>
          <p:cNvPr id="1026" name="Picture 2" descr="Resultado de imagen para porcentaje de venta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18" y="3429000"/>
            <a:ext cx="2548268" cy="3058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718447" y="6383744"/>
            <a:ext cx="2547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https://previews.123rf.com/images/texelart/texelart1408/texelart140800004/31168250-3d-gente-blanca-tasa-de-porcentaje-concepto-carro-descuento-financiaci%C3%B3n-ventas-aislado-fondo-blanco-.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3452457"/>
              </p:ext>
            </p:extLst>
          </p:nvPr>
        </p:nvGraphicFramePr>
        <p:xfrm>
          <a:off x="254725" y="382035"/>
          <a:ext cx="11682549" cy="403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70" y="4196526"/>
            <a:ext cx="4081228" cy="2313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Resultado de imagen para ventajas sobre la competenci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028" y="4088673"/>
            <a:ext cx="3135086" cy="2326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14397" y="6324991"/>
            <a:ext cx="30697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http://</a:t>
            </a:r>
            <a:r>
              <a:rPr lang="es-ES" sz="6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patriciodonoso.com/donoso/wp-content/uploads/2017/09/preesupuesto_0.jpg</a:t>
            </a:r>
            <a:r>
              <a:rPr lang="es-E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284028" y="6046272"/>
            <a:ext cx="3255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>
                <a:hlinkClick r:id="rId12"/>
              </a:rPr>
              <a:t>https://</a:t>
            </a:r>
            <a:r>
              <a:rPr lang="es-ES" sz="600" dirty="0" smtClean="0">
                <a:hlinkClick r:id="rId12"/>
              </a:rPr>
              <a:t>encrypted-tbn0.gstatic.com/images?q=tbn:ANd9GcTXdkhDR4qOCxh3BPYTsh1_pImc2lyrV7RFlxW26bSvqLVWYpLC</a:t>
            </a:r>
            <a:r>
              <a:rPr lang="es-ES" sz="600" dirty="0" smtClean="0"/>
              <a:t> </a:t>
            </a:r>
            <a:endParaRPr lang="es-ES" sz="600" dirty="0"/>
          </a:p>
        </p:txBody>
      </p:sp>
    </p:spTree>
    <p:extLst>
      <p:ext uri="{BB962C8B-B14F-4D97-AF65-F5344CB8AC3E}">
        <p14:creationId xmlns:p14="http://schemas.microsoft.com/office/powerpoint/2010/main" val="12333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4" descr="Resultado de imagen para fuertes desembolsos para la empre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6" y="1448862"/>
            <a:ext cx="3200400" cy="218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presupuesto con base cero ejempl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268" y="4956693"/>
            <a:ext cx="2787587" cy="1525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1051827"/>
              </p:ext>
            </p:extLst>
          </p:nvPr>
        </p:nvGraphicFramePr>
        <p:xfrm>
          <a:off x="-947057" y="218776"/>
          <a:ext cx="14086114" cy="6639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0" y="3415277"/>
            <a:ext cx="29905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1"/>
              </a:rPr>
              <a:t>https://2.bp.blogspot.com/-</a:t>
            </a:r>
            <a:r>
              <a:rPr lang="es-ES" sz="500" dirty="0" smtClean="0">
                <a:hlinkClick r:id="rId11"/>
              </a:rPr>
              <a:t>bdnRjuZiIXs/VkUdh4PeJJI/AAAAAAAAClE/63ldn4Vzq8k/s1600/aprovechar-un-presupuesto-de-marketing-ajustado.jpg</a:t>
            </a:r>
            <a:r>
              <a:rPr lang="es-ES" sz="500" dirty="0" smtClean="0"/>
              <a:t> </a:t>
            </a:r>
            <a:endParaRPr lang="es-ES" sz="5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690409" y="6435154"/>
            <a:ext cx="27875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2"/>
              </a:rPr>
              <a:t>https://</a:t>
            </a:r>
            <a:r>
              <a:rPr lang="es-ES" sz="500" dirty="0" smtClean="0">
                <a:hlinkClick r:id="rId12"/>
              </a:rPr>
              <a:t>asesorjuridicoblog.files.wordpress.com/2015/07/img_7321.png?w=696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14144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132247"/>
              </p:ext>
            </p:extLst>
          </p:nvPr>
        </p:nvGraphicFramePr>
        <p:xfrm>
          <a:off x="1025912" y="1612122"/>
          <a:ext cx="10002643" cy="4844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294" y="1530527"/>
            <a:ext cx="3820355" cy="214895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83294" y="3510200"/>
            <a:ext cx="41102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https://i.kinja-img.com/gawker-media/image/upload/s--3kIup5kZ--/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c_scale,f_auto,fl_progressive,q_80,w_800/d5hpetjjnojqwzih8hqo.jpg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5773" y="232434"/>
            <a:ext cx="4132223" cy="2372568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051404" y="2330354"/>
            <a:ext cx="34568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hlinkClick r:id="rId12"/>
              </a:rPr>
              <a:t>https://1.bp.blogspot.com/-</a:t>
            </a:r>
            <a:r>
              <a:rPr lang="es-MX" sz="500" dirty="0" smtClean="0">
                <a:hlinkClick r:id="rId12"/>
              </a:rPr>
              <a:t>olHjAKU73KY/WSLw4iIURLI/AAAAAAAAAGs/Fla4ZWAcBtADvtvBxst73ZCRVQ0XYzI6gCEw/s1600/gastos1.jpg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4244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838200" y="142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latin typeface="Arial" pitchFamily="34" charset="0"/>
                <a:cs typeface="Arial" pitchFamily="34" charset="0"/>
              </a:rPr>
              <a:t>Comercio 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electrónico</a:t>
            </a:r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760882" y="2854013"/>
            <a:ext cx="43760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Organización  para comercializar el producto o servicio por medio de redes sociales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páginas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258" y="1959736"/>
            <a:ext cx="4700423" cy="293852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429212" y="4898263"/>
            <a:ext cx="24705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finpros.com.mx/wp-content/uploads/2017/10/comprasenlinea-1080x675.jpg</a:t>
            </a:r>
            <a:r>
              <a:rPr lang="es-E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80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PPC (Pay-Per-Click o Pago </a:t>
            </a:r>
            <a:b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por clic): </a:t>
            </a:r>
          </a:p>
        </p:txBody>
      </p:sp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926616"/>
              </p:ext>
            </p:extLst>
          </p:nvPr>
        </p:nvGraphicFramePr>
        <p:xfrm>
          <a:off x="838200" y="806060"/>
          <a:ext cx="10267405" cy="4415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pago por click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00652"/>
            <a:ext cx="4125686" cy="228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038578" y="6560312"/>
            <a:ext cx="40561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0"/>
              </a:rPr>
              <a:t>https://</a:t>
            </a:r>
            <a:r>
              <a:rPr lang="es-ES" sz="500" dirty="0" smtClean="0">
                <a:hlinkClick r:id="rId10"/>
              </a:rPr>
              <a:t>neetwork.com/wp-content/uploads/2018/12/pago-por-click.png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10585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97101" y="180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rial" pitchFamily="34" charset="0"/>
                <a:cs typeface="Arial" pitchFamily="34" charset="0"/>
              </a:rPr>
              <a:t>PPM (Pay-Per-Thousand Impressions o Pago por mostrar mil impresiones)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Resultado de imagen para motores de busque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20" y="4692269"/>
            <a:ext cx="2643843" cy="193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114696"/>
              </p:ext>
            </p:extLst>
          </p:nvPr>
        </p:nvGraphicFramePr>
        <p:xfrm>
          <a:off x="1415561" y="1794180"/>
          <a:ext cx="9360877" cy="3269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-21080" y="6501199"/>
            <a:ext cx="2862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hlinkClick r:id="rId10"/>
              </a:rPr>
              <a:t>https://</a:t>
            </a:r>
            <a:r>
              <a:rPr lang="es-ES" sz="500" dirty="0" smtClean="0">
                <a:hlinkClick r:id="rId10"/>
              </a:rPr>
              <a:t>www.ecured.cu/images/thumb/0/02/Que-es-motor-busqueda-como-funciona.png/260px-Que-es-motor-busqueda-como-funciona.pngv</a:t>
            </a:r>
            <a:r>
              <a:rPr lang="es-ES" sz="500" dirty="0" smtClean="0"/>
              <a:t> 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10843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86625" y="143279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Dominios del comercio electrónico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D0BE897-6632-4B37-974A-5DA3C20F6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0756" y="2391001"/>
            <a:ext cx="4059130" cy="35417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omercio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electrónico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Es el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ntercambio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comercial de  productos o servicios en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línea.</a:t>
            </a:r>
            <a:r>
              <a:rPr lang="es-ES" sz="2800" dirty="0"/>
              <a:t> </a:t>
            </a:r>
            <a:endParaRPr lang="es-MX" sz="2800" dirty="0"/>
          </a:p>
        </p:txBody>
      </p:sp>
      <p:pic>
        <p:nvPicPr>
          <p:cNvPr id="15362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1885537"/>
            <a:ext cx="6223038" cy="360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253963" y="5487985"/>
            <a:ext cx="24928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canarias-digital.com/wp-content/uploads/2018/04/ecommerce-online.jpg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7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Rectángulo: esquinas redondeadas 1">
            <a:extLst>
              <a:ext uri="{FF2B5EF4-FFF2-40B4-BE49-F238E27FC236}">
                <a16:creationId xmlns:a16="http://schemas.microsoft.com/office/drawing/2014/main" id="{67E1EC07-A8C8-4403-9732-80B9E56F6606}"/>
              </a:ext>
            </a:extLst>
          </p:cNvPr>
          <p:cNvSpPr/>
          <p:nvPr/>
        </p:nvSpPr>
        <p:spPr>
          <a:xfrm>
            <a:off x="665194" y="1605113"/>
            <a:ext cx="3460492" cy="205039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Cinco tipos </a:t>
            </a:r>
            <a:r>
              <a:rPr lang="es-E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comercio con los mismos integrantes pero con diferente </a:t>
            </a:r>
            <a:r>
              <a:rPr lang="es-E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: esquinas redondeadas 3">
            <a:extLst>
              <a:ext uri="{FF2B5EF4-FFF2-40B4-BE49-F238E27FC236}">
                <a16:creationId xmlns:a16="http://schemas.microsoft.com/office/drawing/2014/main" id="{9F2A46AF-32A0-4112-A615-F2F7EAC4F844}"/>
              </a:ext>
            </a:extLst>
          </p:cNvPr>
          <p:cNvSpPr/>
          <p:nvPr/>
        </p:nvSpPr>
        <p:spPr>
          <a:xfrm>
            <a:off x="8817429" y="4130891"/>
            <a:ext cx="3195688" cy="236788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ecommerce se adaptado para satisfacer a cada uno de los involucrados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ector: angular 12">
            <a:extLst>
              <a:ext uri="{FF2B5EF4-FFF2-40B4-BE49-F238E27FC236}">
                <a16:creationId xmlns:a16="http://schemas.microsoft.com/office/drawing/2014/main" id="{A65B6B52-163C-4A9E-9259-808C10BAD8F2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4125686" y="2630309"/>
            <a:ext cx="4691743" cy="268452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387" y="557552"/>
            <a:ext cx="3218967" cy="233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Resultado de imagen para e commerce">
            <a:extLst>
              <a:ext uri="{FF2B5EF4-FFF2-40B4-BE49-F238E27FC236}">
                <a16:creationId xmlns:a16="http://schemas.microsoft.com/office/drawing/2014/main" id="{47132481-1E58-465B-A849-F05C0D015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5" y="4090560"/>
            <a:ext cx="3538548" cy="2332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297387" y="2892522"/>
            <a:ext cx="321896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esemanal.mx/revista/wp-content/uploads/2019/05/Pegaso-Tecnolog%C3%ADa.jpg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65194" y="6386556"/>
            <a:ext cx="38208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encrypted-tbn0.gstatic.com/images?q=tbn:ANd9GcS9I9FahuTMZ6-U6E7XpeSPl6-6MBE7NYNbH-pQG_PpTkcjh_LN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86625" y="326399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Comercio electrónico b2b</a:t>
            </a: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121789"/>
              </p:ext>
            </p:extLst>
          </p:nvPr>
        </p:nvGraphicFramePr>
        <p:xfrm>
          <a:off x="1920768" y="2264228"/>
          <a:ext cx="8447314" cy="3842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8001000" y="2667000"/>
            <a:ext cx="2525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intervienen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consumidores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2603" y="4061499"/>
            <a:ext cx="3151905" cy="409077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E894E8B-6336-48FE-83ED-95DF8914AAC5}"/>
              </a:ext>
            </a:extLst>
          </p:cNvPr>
          <p:cNvSpPr/>
          <p:nvPr/>
        </p:nvSpPr>
        <p:spPr>
          <a:xfrm>
            <a:off x="8804563" y="6022245"/>
            <a:ext cx="250798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www.google.com/search?q=b2b&amp;rlz=1C1CHBF_esMX838MX838&amp;source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4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968343" cy="43513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era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internet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Principales fuerzas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internet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Estrategias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 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Dominios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comercio electrónico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Realización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comercio electrónico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Entorno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 Mercadotecnia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Macroambiente externo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Microambiente externo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Ambiente interno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organización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38200" y="95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DEL TEMA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75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86625" y="190203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Comercio electrónico B2C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4" y="2506661"/>
            <a:ext cx="4332515" cy="269670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usiness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to consumer (negocio a consumidor), Es aquel que se lleva a cabo entre la tienda virtual, y una persona para comprar un producto o un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servicio.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" name="Picture 2" descr="Imagen relacionada">
            <a:extLst>
              <a:ext uri="{FF2B5EF4-FFF2-40B4-BE49-F238E27FC236}">
                <a16:creationId xmlns:a16="http://schemas.microsoft.com/office/drawing/2014/main" id="{3EE0CCDA-E902-4A04-A3CE-16C2854F7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556" y="2157991"/>
            <a:ext cx="3578087" cy="2542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Rectángulo 1"/>
          <p:cNvSpPr/>
          <p:nvPr/>
        </p:nvSpPr>
        <p:spPr>
          <a:xfrm>
            <a:off x="7724780" y="4615369"/>
            <a:ext cx="1771639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https://www.google.com/search?q=b2c&amp;rlz=1C1CHBF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_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9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tiendas on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56" y="618760"/>
            <a:ext cx="3628030" cy="3305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84732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 Comercio electrónico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B2E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101792"/>
              </p:ext>
            </p:extLst>
          </p:nvPr>
        </p:nvGraphicFramePr>
        <p:xfrm>
          <a:off x="1774372" y="1673480"/>
          <a:ext cx="9579428" cy="4501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2817" y="4095160"/>
            <a:ext cx="3183110" cy="2433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CuadroTexto 9"/>
          <p:cNvSpPr txBox="1"/>
          <p:nvPr/>
        </p:nvSpPr>
        <p:spPr>
          <a:xfrm>
            <a:off x="8229602" y="3839661"/>
            <a:ext cx="33092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www.nutecoweb.com/wp-content/uploads/2012/11/tiendaonline.png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38200" y="6386842"/>
            <a:ext cx="1518364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www.google.com/search?rlz=1C1CHBF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2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 Comercio electrónico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C2C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909115"/>
              </p:ext>
            </p:extLst>
          </p:nvPr>
        </p:nvGraphicFramePr>
        <p:xfrm>
          <a:off x="1017310" y="1218270"/>
          <a:ext cx="10336490" cy="4023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Imagen relacionada">
            <a:extLst>
              <a:ext uri="{FF2B5EF4-FFF2-40B4-BE49-F238E27FC236}">
                <a16:creationId xmlns:a16="http://schemas.microsoft.com/office/drawing/2014/main" id="{3F5494D0-C728-4F69-9F0D-2793C31A5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755" y="4028280"/>
            <a:ext cx="3657600" cy="2829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A6E67A8-26A4-42CC-BDDE-B822D91BC219}"/>
              </a:ext>
            </a:extLst>
          </p:cNvPr>
          <p:cNvSpPr/>
          <p:nvPr/>
        </p:nvSpPr>
        <p:spPr>
          <a:xfrm>
            <a:off x="5151685" y="6598711"/>
            <a:ext cx="206774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0"/>
              </a:rPr>
              <a:t>https://</a:t>
            </a:r>
            <a:r>
              <a:rPr lang="es-MX" sz="500" dirty="0" smtClean="0">
                <a:hlinkClick r:id="rId10"/>
              </a:rPr>
              <a:t>www.google.com/search?rlz=1C1CHBF_esMX838MX838&amp;biw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39404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Comercio electrónico G2C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715355"/>
              </p:ext>
            </p:extLst>
          </p:nvPr>
        </p:nvGraphicFramePr>
        <p:xfrm>
          <a:off x="620486" y="1611393"/>
          <a:ext cx="95903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9857" y="2144484"/>
            <a:ext cx="3903260" cy="4016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892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Realización del comercio electrónico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305" y="852032"/>
            <a:ext cx="6561275" cy="5612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184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Rectángulo redondeado 7"/>
          <p:cNvSpPr/>
          <p:nvPr/>
        </p:nvSpPr>
        <p:spPr>
          <a:xfrm>
            <a:off x="1392254" y="696088"/>
            <a:ext cx="9641150" cy="157941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principio de los años 1970, aparecieron las primeras relaciones comerciales que utilizaban una computadora para transmitir 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90406" y="2797038"/>
            <a:ext cx="47000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Intercambio de información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Llevó a mejoras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Procesos de fabricación en el ámbito privado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Empresas de un mismo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Resultado de imagen para primeras relaciones comerci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48" y="2683687"/>
            <a:ext cx="4749029" cy="2671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6635593" y="5108795"/>
            <a:ext cx="46341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https://www.google.com/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search?biw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=1517&amp;bih=730&amp;tbm=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isch&amp;sa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=1&amp;ei=qGaZXPzBHcLAtQWh5IlY&amp;q=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primeras+relaciones+comerciales&amp;oq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primeras+relaciones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+&amp;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gs_l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=img.1.0.0j0i24l9.319024.321120..321835...0.0..0.267.3166.2-13......1....1..gws-wiz-img.......0i5i30j0i8i30.84njdn69cOg#imgrc=TxWNI-1tYVpPAM: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60783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Actualidad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296269" y="1468843"/>
            <a:ext cx="3317788" cy="442032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</a:rPr>
              <a:t>El sector de las PYME´s constituye una parte importante del sector empresarial y por tanto su actividad tiene una gran repercusión en la economía</a:t>
            </a:r>
            <a:endParaRPr lang="es-MX" sz="2400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89930104"/>
              </p:ext>
            </p:extLst>
          </p:nvPr>
        </p:nvGraphicFramePr>
        <p:xfrm>
          <a:off x="4201885" y="1099457"/>
          <a:ext cx="7811231" cy="5796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473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94954"/>
              </p:ext>
            </p:extLst>
          </p:nvPr>
        </p:nvGraphicFramePr>
        <p:xfrm>
          <a:off x="489858" y="180847"/>
          <a:ext cx="11114314" cy="6568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8" descr="Resultado de imagen para macroentorn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13" y="382035"/>
            <a:ext cx="2466975" cy="1847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4" descr="Recycling Online Networki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671" y="1445348"/>
            <a:ext cx="2954829" cy="29548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CuadroTexto 2"/>
          <p:cNvSpPr txBox="1"/>
          <p:nvPr/>
        </p:nvSpPr>
        <p:spPr>
          <a:xfrm>
            <a:off x="8382000" y="4005942"/>
            <a:ext cx="251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fundamentodemercadotecnia04.files.wordpress.com/2009/04/microentorno.jpg?w=500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48789" y="1914983"/>
            <a:ext cx="322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encrypted-tbn0.gstatic.com/images?q=tbn:ANd9GcTjYLlIBgPWLWjJoeQs7iHcHT0bG7GF_jKirRdU9M1D7joHErnr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4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4985098" y="339371"/>
            <a:ext cx="2754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Macroeconomico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6 Diagrama"/>
          <p:cNvGraphicFramePr/>
          <p:nvPr>
            <p:extLst>
              <p:ext uri="{D42A27DB-BD31-4B8C-83A1-F6EECF244321}">
                <p14:modId xmlns:p14="http://schemas.microsoft.com/office/powerpoint/2010/main" val="3315011111"/>
              </p:ext>
            </p:extLst>
          </p:nvPr>
        </p:nvGraphicFramePr>
        <p:xfrm>
          <a:off x="696686" y="1222351"/>
          <a:ext cx="1103811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458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demográfico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359235"/>
            <a:ext cx="10820400" cy="52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85799" y="1717890"/>
            <a:ext cx="5203372" cy="402976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Entendemos Marketing como el conjunto de estrategias y acciones que realizan las empresas para establecer una relación con un consumidor y fomentar la compra de sus productos o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servicios </a:t>
            </a:r>
            <a:endParaRPr lang="es-MX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5552CDC2-7B5F-440F-A96E-602CD741A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403" y="487802"/>
            <a:ext cx="9652000" cy="318259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Marketing en la era del internet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Resultado de imagen para gifs de la tecnologia">
            <a:extLst>
              <a:ext uri="{FF2B5EF4-FFF2-40B4-BE49-F238E27FC236}">
                <a16:creationId xmlns:a16="http://schemas.microsoft.com/office/drawing/2014/main" id="{CF698BED-B5AF-40CA-8DF3-071BE11594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21" y="1717890"/>
            <a:ext cx="4770782" cy="3212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A2A3F9D-E6B4-4F57-88AE-15360BB7CD53}"/>
              </a:ext>
            </a:extLst>
          </p:cNvPr>
          <p:cNvSpPr/>
          <p:nvPr/>
        </p:nvSpPr>
        <p:spPr>
          <a:xfrm>
            <a:off x="7641002" y="4930268"/>
            <a:ext cx="1691489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i.makeagif.com/media/11-06-2016/tG3PHE.gif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0FE08DBC-597F-4C52-B6CF-9070EE446B82}"/>
              </a:ext>
            </a:extLst>
          </p:cNvPr>
          <p:cNvSpPr txBox="1">
            <a:spLocks/>
          </p:cNvSpPr>
          <p:nvPr/>
        </p:nvSpPr>
        <p:spPr>
          <a:xfrm>
            <a:off x="3906887" y="5162769"/>
            <a:ext cx="2668083" cy="510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(GUERCIO, 2009)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natural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20485" y="2288947"/>
            <a:ext cx="4212772" cy="33670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Las normas protectoras del medio ambiente, el uso de tecnologías respetuosas con el medio ambiente o el control de residuos peligrosos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6386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1776858"/>
            <a:ext cx="4871747" cy="3879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CuadroTexto 7"/>
          <p:cNvSpPr txBox="1"/>
          <p:nvPr/>
        </p:nvSpPr>
        <p:spPr>
          <a:xfrm>
            <a:off x="7064829" y="5571348"/>
            <a:ext cx="30153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hlinkClick r:id="rId5"/>
              </a:rPr>
              <a:t>https://</a:t>
            </a:r>
            <a:r>
              <a:rPr lang="es-MX" sz="500" dirty="0" smtClean="0">
                <a:hlinkClick r:id="rId5"/>
              </a:rPr>
              <a:t>www.colourbox.com/preview/2277349-tree-on-earth-against-a-background-of-bright-clouds.jpg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4392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87997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tecnológico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282542" y="2513552"/>
            <a:ext cx="4071258" cy="269670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formas de hacer las cosas; cómo se diseñan, producen, distribuyen y venden los bienes y los servicios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7410" name="Picture 2" descr="Resultado de imagen para redes soci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98" y="1947494"/>
            <a:ext cx="5617538" cy="3510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2464883" y="5458455"/>
            <a:ext cx="276025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www.ingeniovirtual.com/wp-content/uploads/redes-sociales-para-los-negocios.jpg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78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político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4" y="2506661"/>
            <a:ext cx="4724401" cy="360022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Formado por las leyes, agencias gubernamentales y  grupos de presión que influyen en las organizaciones, desempeña dos papeles principales: los fomenta y los limita.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8434" name="Picture 2" descr="Resultado de imagen para balanza de justic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372" y="2149647"/>
            <a:ext cx="3775074" cy="375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478487" y="5159828"/>
            <a:ext cx="2634342" cy="174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hlinkClick r:id="rId5"/>
              </a:rPr>
              <a:t>https://i.pinimg.com/236x/d7/56/56/d75656d85c6f4cb1ef6aad811f6ff657--</a:t>
            </a:r>
            <a:r>
              <a:rPr lang="es-MX" sz="500" dirty="0" smtClean="0">
                <a:hlinkClick r:id="rId5"/>
              </a:rPr>
              <a:t>la-web-radios.jpg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39367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83643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cultural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 descr="Resultado de imagen para cultura pais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461" y="2318656"/>
            <a:ext cx="4476750" cy="4300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74915" y="1293637"/>
            <a:ext cx="11092544" cy="183360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compone de actitudes, formas de ser, expectativas, grados de inteligencia y educación, creencias y costumbres de las personas de un grupo o sociedad determinados.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690257" y="6619153"/>
            <a:ext cx="438195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userscontent2.emaze.com/images/d0f7a204-b6e7-4676-bbfb-d8c8a8478e86/7b1ade0e15b9fba350d775eba4d1945b.jpg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44470" y="180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Microeconómico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5 Diagrama"/>
          <p:cNvGraphicFramePr/>
          <p:nvPr>
            <p:extLst>
              <p:ext uri="{D42A27DB-BD31-4B8C-83A1-F6EECF244321}">
                <p14:modId xmlns:p14="http://schemas.microsoft.com/office/powerpoint/2010/main" val="956399799"/>
              </p:ext>
            </p:extLst>
          </p:nvPr>
        </p:nvGraphicFramePr>
        <p:xfrm>
          <a:off x="675633" y="1571079"/>
          <a:ext cx="1093706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157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20485" y="1361550"/>
            <a:ext cx="10951029" cy="188028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diferentes departamentos que forman la empresa influyen directamente en las funciones del departamento de marketing]: alta gerencia, finanzas, compras, fabricación y contabilidad.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482" name="Picture 2" descr="Resultado de imagen para empre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926" y="2947559"/>
            <a:ext cx="5565775" cy="3401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6095999" y="6368143"/>
            <a:ext cx="54755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conceptodefinicion.de/wp-content/uploads/2011/02/Empresa.jpg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4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Intermediario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99456" y="1468843"/>
            <a:ext cx="10330544" cy="12852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Empresas que ayudan a la compañía a promover, vender y distribuir sus bienes con los compradores finales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1506" name="Picture 2" descr="Resultado de imagen para intermediarios entre el productor y el consumid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69" y="2843139"/>
            <a:ext cx="7359861" cy="3479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5197648" y="6322495"/>
            <a:ext cx="21341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cupcakesthermomix.files.wordpress.com/2013/12/26959.jpg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7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Competidores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5" y="2506661"/>
            <a:ext cx="4071258" cy="282733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estudian las oportunidades y amenazas de una empresa que compite con los bienes y servicios de otra.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2530" name="Picture 2" descr="Resultado de imagen para competidores de marca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6" t="4873" r="5933" b="5448"/>
          <a:stretch/>
        </p:blipFill>
        <p:spPr bwMode="auto">
          <a:xfrm>
            <a:off x="5802086" y="1764365"/>
            <a:ext cx="5203371" cy="391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6683828" y="5682343"/>
            <a:ext cx="306977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www.managementjournal.net/images/joomlart/article/e615c787b2f85cf06510c8d1eb939a8d.jpg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50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204034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Públicos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Diagrama"/>
          <p:cNvGraphicFramePr/>
          <p:nvPr>
            <p:extLst>
              <p:ext uri="{D42A27DB-BD31-4B8C-83A1-F6EECF244321}">
                <p14:modId xmlns:p14="http://schemas.microsoft.com/office/powerpoint/2010/main" val="4282414830"/>
              </p:ext>
            </p:extLst>
          </p:nvPr>
        </p:nvGraphicFramePr>
        <p:xfrm>
          <a:off x="1121230" y="1469861"/>
          <a:ext cx="6932093" cy="4513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4" descr="Resultado de imagen para publicos de medios de comunicacion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93"/>
          <a:stretch/>
        </p:blipFill>
        <p:spPr bwMode="auto">
          <a:xfrm>
            <a:off x="8879323" y="1469861"/>
            <a:ext cx="2332963" cy="23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69829" y="4350419"/>
            <a:ext cx="2569029" cy="19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Clientes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Diagrama"/>
          <p:cNvGraphicFramePr/>
          <p:nvPr>
            <p:extLst>
              <p:ext uri="{D42A27DB-BD31-4B8C-83A1-F6EECF244321}">
                <p14:modId xmlns:p14="http://schemas.microsoft.com/office/powerpoint/2010/main" val="2215065421"/>
              </p:ext>
            </p:extLst>
          </p:nvPr>
        </p:nvGraphicFramePr>
        <p:xfrm>
          <a:off x="1982990" y="1468841"/>
          <a:ext cx="8226019" cy="4496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0523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75765F-935F-48EF-9F85-96D224A3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343" y="157874"/>
            <a:ext cx="7670642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es la mercadotecnia en Internet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agrama de flujo: proceso alternativo 5">
            <a:extLst>
              <a:ext uri="{FF2B5EF4-FFF2-40B4-BE49-F238E27FC236}">
                <a16:creationId xmlns:a16="http://schemas.microsoft.com/office/drawing/2014/main" id="{272B4B84-A7D1-4B53-834E-AE4E38539097}"/>
              </a:ext>
            </a:extLst>
          </p:cNvPr>
          <p:cNvSpPr/>
          <p:nvPr/>
        </p:nvSpPr>
        <p:spPr>
          <a:xfrm>
            <a:off x="2093844" y="1623389"/>
            <a:ext cx="3578087" cy="2080591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studio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las técnicas del uso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 para publicitar y vender productos y servicios 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1E97472-751F-4FBA-991E-2CCBFC06295F}"/>
              </a:ext>
            </a:extLst>
          </p:cNvPr>
          <p:cNvSpPr/>
          <p:nvPr/>
        </p:nvSpPr>
        <p:spPr>
          <a:xfrm>
            <a:off x="7469324" y="1458748"/>
            <a:ext cx="3578087" cy="79736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Mercadotecnia en Internet incluye </a:t>
            </a:r>
          </a:p>
        </p:txBody>
      </p:sp>
      <p:pic>
        <p:nvPicPr>
          <p:cNvPr id="2050" name="Picture 2" descr="Imagen relacionada">
            <a:extLst>
              <a:ext uri="{FF2B5EF4-FFF2-40B4-BE49-F238E27FC236}">
                <a16:creationId xmlns:a16="http://schemas.microsoft.com/office/drawing/2014/main" id="{6F3E0FA6-4F4E-479B-A74B-432AD945C7B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442" y="4026495"/>
            <a:ext cx="4069454" cy="2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agrama de flujo: proceso alternativo 8">
            <a:extLst>
              <a:ext uri="{FF2B5EF4-FFF2-40B4-BE49-F238E27FC236}">
                <a16:creationId xmlns:a16="http://schemas.microsoft.com/office/drawing/2014/main" id="{8D4B038B-E28B-4886-90CF-B74B3F4B7E20}"/>
              </a:ext>
            </a:extLst>
          </p:cNvPr>
          <p:cNvSpPr/>
          <p:nvPr/>
        </p:nvSpPr>
        <p:spPr>
          <a:xfrm>
            <a:off x="7710313" y="2896552"/>
            <a:ext cx="4133344" cy="3204734"/>
          </a:xfrm>
          <a:prstGeom prst="flowChartAlternateProcess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Publicidad por clicks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Avisos en páginas web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Envíos de correo masivos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Marketing en buscadores </a:t>
            </a:r>
            <a:endParaRPr kumimoji="0" lang="es-MX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Mercadotecnia </a:t>
            </a: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bitácoras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12F9E2E6-F7D2-4BAB-8B19-08EB0587A1B5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9258368" y="2256113"/>
            <a:ext cx="518617" cy="640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8C83607D-79BC-4A7B-8C00-B92C98105D06}"/>
              </a:ext>
            </a:extLst>
          </p:cNvPr>
          <p:cNvCxnSpPr>
            <a:stCxn id="6" idx="3"/>
            <a:endCxn id="8" idx="1"/>
          </p:cNvCxnSpPr>
          <p:nvPr/>
        </p:nvCxnSpPr>
        <p:spPr>
          <a:xfrm flipV="1">
            <a:off x="5671931" y="1857431"/>
            <a:ext cx="1797393" cy="80625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1C5A42D-C030-47CE-B4F8-629D0F722343}"/>
              </a:ext>
            </a:extLst>
          </p:cNvPr>
          <p:cNvSpPr/>
          <p:nvPr/>
        </p:nvSpPr>
        <p:spPr>
          <a:xfrm>
            <a:off x="3390024" y="6093054"/>
            <a:ext cx="37680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api.ning.com/files/gIcTSHv8LeZWv4u-8F3UoSVFry67-ERUl9iVJt6s*YEMzcMwrqj0JttwJ1mZKvoeGzn3*vfD41fBKXAT7mJgMkfWw7zDPedR/tecnologiagif.gif?profile=RESIZE_180x180&amp;width=139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0229905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1" name="3 Diagrama"/>
          <p:cNvGraphicFramePr/>
          <p:nvPr>
            <p:extLst>
              <p:ext uri="{D42A27DB-BD31-4B8C-83A1-F6EECF244321}">
                <p14:modId xmlns:p14="http://schemas.microsoft.com/office/powerpoint/2010/main" val="3966622969"/>
              </p:ext>
            </p:extLst>
          </p:nvPr>
        </p:nvGraphicFramePr>
        <p:xfrm>
          <a:off x="1806486" y="1534210"/>
          <a:ext cx="657639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4 Rectángulo"/>
          <p:cNvSpPr/>
          <p:nvPr/>
        </p:nvSpPr>
        <p:spPr>
          <a:xfrm>
            <a:off x="8680925" y="3774346"/>
            <a:ext cx="720080" cy="216024"/>
          </a:xfrm>
          <a:prstGeom prst="rect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5 Rectángulo"/>
          <p:cNvSpPr/>
          <p:nvPr/>
        </p:nvSpPr>
        <p:spPr>
          <a:xfrm>
            <a:off x="8680925" y="4265049"/>
            <a:ext cx="720080" cy="216024"/>
          </a:xfrm>
          <a:prstGeom prst="rect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6 CuadroTexto"/>
          <p:cNvSpPr txBox="1"/>
          <p:nvPr/>
        </p:nvSpPr>
        <p:spPr>
          <a:xfrm>
            <a:off x="9937336" y="2741555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dirty="0">
                <a:solidFill>
                  <a:srgbClr val="0070C0"/>
                </a:solidFill>
              </a:rPr>
              <a:t>F</a:t>
            </a:r>
          </a:p>
          <a:p>
            <a:r>
              <a:rPr lang="es-MX" sz="4800" dirty="0">
                <a:solidFill>
                  <a:srgbClr val="0070C0"/>
                </a:solidFill>
              </a:rPr>
              <a:t>O</a:t>
            </a:r>
          </a:p>
          <a:p>
            <a:r>
              <a:rPr lang="es-MX" sz="4800" dirty="0">
                <a:solidFill>
                  <a:srgbClr val="0070C0"/>
                </a:solidFill>
              </a:rPr>
              <a:t>D</a:t>
            </a:r>
          </a:p>
          <a:p>
            <a:r>
              <a:rPr lang="es-MX" sz="4800" dirty="0">
                <a:solidFill>
                  <a:srgbClr val="0070C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213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92352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Microambiente Externo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4" y="2506661"/>
            <a:ext cx="4180115" cy="354579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refiere a todos los micro factores que afectan la estrategia, la toma de decisiones y el rendimiento empresarial. </a:t>
            </a:r>
          </a:p>
        </p:txBody>
      </p:sp>
      <p:pic>
        <p:nvPicPr>
          <p:cNvPr id="8" name="Picture 2" descr="Resultado de imagen para microambi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57" y="1680764"/>
            <a:ext cx="4906055" cy="4256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sp>
        <p:nvSpPr>
          <p:cNvPr id="2" name="Rectángulo 1"/>
          <p:cNvSpPr/>
          <p:nvPr/>
        </p:nvSpPr>
        <p:spPr>
          <a:xfrm>
            <a:off x="7336971" y="5490765"/>
            <a:ext cx="304800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https://www.lifeder.com/wp-content/uploads/2018/04/Macroambiente-de-la-empresa1.jpg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53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026" name="Picture 2" descr="Resultado de imagen para emple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233" y="4087310"/>
            <a:ext cx="3186339" cy="2481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218451"/>
              </p:ext>
            </p:extLst>
          </p:nvPr>
        </p:nvGraphicFramePr>
        <p:xfrm>
          <a:off x="1295400" y="680775"/>
          <a:ext cx="9840686" cy="4321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Picture 2" descr="Resultado de imagen para microambient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1" y="4319433"/>
            <a:ext cx="2565981" cy="2206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304879" y="6322757"/>
            <a:ext cx="27992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1"/>
              </a:rPr>
              <a:t>https://sites.google.com/site/mermeladadearaza/_/</a:t>
            </a:r>
            <a:r>
              <a:rPr lang="es-MX" sz="500" dirty="0" smtClean="0">
                <a:hlinkClick r:id="rId11"/>
              </a:rPr>
              <a:t>rsrc/1472854094870/quienes-somos/4-analisis-microambiente/Cliente.jpg?height=172&amp;width=200</a:t>
            </a:r>
            <a:r>
              <a:rPr lang="es-MX" sz="500" dirty="0" smtClean="0"/>
              <a:t> </a:t>
            </a:r>
            <a:endParaRPr lang="es-MX" sz="500" dirty="0"/>
          </a:p>
        </p:txBody>
      </p:sp>
      <p:sp>
        <p:nvSpPr>
          <p:cNvPr id="3" name="CuadroTexto 2"/>
          <p:cNvSpPr txBox="1"/>
          <p:nvPr/>
        </p:nvSpPr>
        <p:spPr>
          <a:xfrm>
            <a:off x="8646355" y="6356900"/>
            <a:ext cx="354564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www.corvan.es/wp-content/uploads/2017/12/reunion-de-negocios-exitosa-o-entrevista-de-trabajo_3446-684-1.jpg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8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85" y="382036"/>
            <a:ext cx="11773632" cy="619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29633129"/>
              </p:ext>
            </p:extLst>
          </p:nvPr>
        </p:nvGraphicFramePr>
        <p:xfrm>
          <a:off x="2338614" y="1180703"/>
          <a:ext cx="7514771" cy="481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3701142" y="297964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0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din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445" y="1774523"/>
            <a:ext cx="3400872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dinero anima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0" y="3483429"/>
            <a:ext cx="2874931" cy="31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2498" y="244196"/>
            <a:ext cx="10515600" cy="60783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Dinero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22450973"/>
              </p:ext>
            </p:extLst>
          </p:nvPr>
        </p:nvGraphicFramePr>
        <p:xfrm>
          <a:off x="2358571" y="101127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Rectángulo 9"/>
          <p:cNvSpPr/>
          <p:nvPr/>
        </p:nvSpPr>
        <p:spPr>
          <a:xfrm>
            <a:off x="380998" y="6106777"/>
            <a:ext cx="227119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1"/>
              </a:rPr>
              <a:t>https://</a:t>
            </a:r>
            <a:r>
              <a:rPr lang="es-MX" sz="500" dirty="0" smtClean="0">
                <a:hlinkClick r:id="rId11"/>
              </a:rPr>
              <a:t>elsol-compress.s3-accelerate.amazonaws.com/imagenes/000/814/701/000814701-ceo-munecos.jpg</a:t>
            </a:r>
            <a:r>
              <a:rPr lang="es-MX" sz="500" dirty="0" smtClean="0"/>
              <a:t> </a:t>
            </a:r>
            <a:endParaRPr lang="es-MX" sz="500" dirty="0"/>
          </a:p>
        </p:txBody>
      </p:sp>
      <p:sp>
        <p:nvSpPr>
          <p:cNvPr id="9" name="CuadroTexto 8"/>
          <p:cNvSpPr txBox="1"/>
          <p:nvPr/>
        </p:nvSpPr>
        <p:spPr>
          <a:xfrm>
            <a:off x="9405257" y="4386943"/>
            <a:ext cx="1972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educa.banxico.org.mx/imgs/imagenes_fichas/el_dinero_y_yo.png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6193483"/>
              </p:ext>
            </p:extLst>
          </p:nvPr>
        </p:nvGraphicFramePr>
        <p:xfrm>
          <a:off x="1670512" y="382035"/>
          <a:ext cx="9443802" cy="3939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valor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4426932"/>
            <a:ext cx="3502022" cy="1905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414609" y="6320102"/>
            <a:ext cx="368922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0grados.com.mx/admin/wp-content/uploads/2017/12/La-relacion-entre-los-valores-y-la-productividad-735x400.jpg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Resultado de imagen para actitu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856" y="4426932"/>
            <a:ext cx="3578901" cy="1878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5486401" y="6160837"/>
            <a:ext cx="204651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www.hudipro.com/wp-content/uploads/2018/07/actitud.jpg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2" name="Picture 6" descr="Imagen relacionad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644" y="4412686"/>
            <a:ext cx="3375612" cy="1907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389644" y="6083893"/>
            <a:ext cx="3375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blogs.upn.edu.pe/comienza/wp-content/uploads/sites/19/2017/11/cuales-son-las-prioridades-de-los-jovenes-peruanos-al-elegir-una-carrera.png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82035"/>
            <a:ext cx="10515600" cy="91263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Clientes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64925"/>
              </p:ext>
            </p:extLst>
          </p:nvPr>
        </p:nvGraphicFramePr>
        <p:xfrm>
          <a:off x="696685" y="1763487"/>
          <a:ext cx="10929258" cy="3918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440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Proveedores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380998" y="1468842"/>
            <a:ext cx="3722915" cy="269670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influencia de cualquier proveedor depende de la escasez: si no se puede comprar en otro lado, la negociación es 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limitada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649431" y="4060372"/>
            <a:ext cx="3363686" cy="255389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Pueden controlar el éxito del negocio cuando tienen el 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poder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Resultado de imagen para muÃ±ecos empresariale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5" t="715" r="10198" b="15734"/>
          <a:stretch/>
        </p:blipFill>
        <p:spPr bwMode="auto">
          <a:xfrm>
            <a:off x="8958942" y="806060"/>
            <a:ext cx="2024743" cy="2481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8922304" y="3203364"/>
            <a:ext cx="209801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www.rosydiegoenvios.com/sitio/images/stories/muneco.jpg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Resultado de imagen para proveedor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551" y="1612121"/>
            <a:ext cx="4354803" cy="4354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109379" y="5966924"/>
            <a:ext cx="25759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colegiomiravalle.com/wp-content/uploads/2017/07/Proveedores-Miravalle-1.png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Imagen relacionada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7148" r="6238" b="10883"/>
          <a:stretch/>
        </p:blipFill>
        <p:spPr bwMode="auto">
          <a:xfrm>
            <a:off x="1234063" y="4551706"/>
            <a:ext cx="1665515" cy="1817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392253" y="6136201"/>
            <a:ext cx="1661402" cy="24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blog.regalospublicitarios.com/wp-content/uploads/2017/07/proveeor.png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6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59" y="38517"/>
            <a:ext cx="11851370" cy="681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636034548"/>
              </p:ext>
            </p:extLst>
          </p:nvPr>
        </p:nvGraphicFramePr>
        <p:xfrm>
          <a:off x="2728126" y="38203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7047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87997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económicos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282542" y="2408690"/>
            <a:ext cx="4071258" cy="26967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tanto internas como externas, que determinan la economía de un país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515" y="2022581"/>
            <a:ext cx="4895512" cy="346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ángulo 7"/>
          <p:cNvSpPr/>
          <p:nvPr/>
        </p:nvSpPr>
        <p:spPr>
          <a:xfrm>
            <a:off x="2601686" y="5491506"/>
            <a:ext cx="244928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contexto.udlap.mx/wp-content/uploads/2017/01/euro-447209_1280.jpg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20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0179005-1933-4804-B6AB-3FE63E720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177" y="-131376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Evolución Mercadotecnia en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1294114-EA06-4FA6-BFE7-3912A631558C}"/>
              </a:ext>
            </a:extLst>
          </p:cNvPr>
          <p:cNvSpPr/>
          <p:nvPr/>
        </p:nvSpPr>
        <p:spPr>
          <a:xfrm>
            <a:off x="800032" y="1215819"/>
            <a:ext cx="3175620" cy="270682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rigen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 forma de páginas web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sencillas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E444252E-C8F5-4381-8DB2-E2612321D39F}"/>
              </a:ext>
            </a:extLst>
          </p:cNvPr>
          <p:cNvSpPr/>
          <p:nvPr/>
        </p:nvSpPr>
        <p:spPr>
          <a:xfrm>
            <a:off x="4838768" y="1215818"/>
            <a:ext cx="3099284" cy="270682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volucionó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 avisos publicitarios completos con gráficos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E28BE63B-83FD-418A-804F-1B27C297236F}"/>
              </a:ext>
            </a:extLst>
          </p:cNvPr>
          <p:cNvSpPr/>
          <p:nvPr/>
        </p:nvSpPr>
        <p:spPr>
          <a:xfrm>
            <a:off x="8680172" y="1215818"/>
            <a:ext cx="3217101" cy="270682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reación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negocios completos que operan desde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EC1B5F24-B1BA-4C48-A1ED-196F17285CDC}"/>
              </a:ext>
            </a:extLst>
          </p:cNvPr>
          <p:cNvSpPr/>
          <p:nvPr/>
        </p:nvSpPr>
        <p:spPr>
          <a:xfrm>
            <a:off x="3975652" y="2438400"/>
            <a:ext cx="863116" cy="25598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33896745-B779-4494-8CAA-4BA9C75FABC1}"/>
              </a:ext>
            </a:extLst>
          </p:cNvPr>
          <p:cNvSpPr/>
          <p:nvPr/>
        </p:nvSpPr>
        <p:spPr>
          <a:xfrm>
            <a:off x="7938052" y="2332383"/>
            <a:ext cx="742120" cy="25179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:a16="http://schemas.microsoft.com/office/drawing/2014/main" id="{A583DDDA-0DB4-436A-90C2-63A2C86CCF5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208" y="4163612"/>
            <a:ext cx="3512403" cy="238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91766C2B-0FAE-4E86-AB19-529EC55A8BFD}"/>
              </a:ext>
            </a:extLst>
          </p:cNvPr>
          <p:cNvSpPr/>
          <p:nvPr/>
        </p:nvSpPr>
        <p:spPr>
          <a:xfrm>
            <a:off x="4692993" y="6380347"/>
            <a:ext cx="339083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http://3.bp.blogspot.com/-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0-R84LCRtXM/VFEs8AhcPFI/AAAAAAAAAJY/SKUAegTaV7I/s1600/mundo.gif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49377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socioculturales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5" y="2506661"/>
            <a:ext cx="4071258" cy="2696709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socioculturales de una región o país condicionan los comportamientos, actitudes y decisiones de las personas de ese grupo</a:t>
            </a:r>
          </a:p>
        </p:txBody>
      </p:sp>
      <p:pic>
        <p:nvPicPr>
          <p:cNvPr id="8" name="Picture 2" descr="Resultado de imagen para muÃ±ecos blanc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340" y="2015919"/>
            <a:ext cx="4499928" cy="3187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6857999" y="5118731"/>
            <a:ext cx="318951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5"/>
              </a:rPr>
              <a:t>http://2.bp.blogspot.com/-</a:t>
            </a:r>
            <a:r>
              <a:rPr lang="es-MX" sz="500" dirty="0" smtClean="0">
                <a:hlinkClick r:id="rId5"/>
              </a:rPr>
              <a:t>zysx8M3Cdr8/UJxp83S_uiI/AAAAAAAAAHc/bX_5K-HEE6M/s1600/ayuda-psicologica.jpg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351175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80"/>
            <a:ext cx="10515600" cy="890864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tecnológicos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380513" y="1799089"/>
            <a:ext cx="4071258" cy="269670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tecnología de una organización puede ayudar a que ésta ofrezca al mercado un satisfactor en forma más rápida, más económica, más durable o simplemente con mayor calidad</a:t>
            </a: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95" y="1899557"/>
            <a:ext cx="4862614" cy="3641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994178" y="5540828"/>
            <a:ext cx="2911248" cy="17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img.lagaceta.com.ar/fotos/notas/2016/04/02/tmb1_676540_201604011940110000001.jpg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6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63916795"/>
              </p:ext>
            </p:extLst>
          </p:nvPr>
        </p:nvGraphicFramePr>
        <p:xfrm>
          <a:off x="1550654" y="358711"/>
          <a:ext cx="10062047" cy="6140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5524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235343"/>
            <a:ext cx="10515600" cy="890864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ecológicos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576941" y="2297894"/>
            <a:ext cx="4767944" cy="328453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Recursos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naturales que la empresa requiere, como insumos o que son afectados por las actividades de mercadotecnia,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también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conocido como factores ecológicos</a:t>
            </a:r>
          </a:p>
        </p:txBody>
      </p:sp>
      <p:pic>
        <p:nvPicPr>
          <p:cNvPr id="8194" name="Picture 2" descr="Resultado de imagen para factores ecologic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542" y="1744022"/>
            <a:ext cx="4145189" cy="4145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685315" y="5804572"/>
            <a:ext cx="273231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hidrocarecologico.files.wordpress.com/2012/09/hidrocar-ecologico-planeta-verde.jpg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2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26399"/>
            <a:ext cx="10515600" cy="70875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demográficos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141028" y="2441347"/>
            <a:ext cx="4071258" cy="2696709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refieren a los indicadores de población,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género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clase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social, distribución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edades, escolaridad, ocupación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presenta una región</a:t>
            </a:r>
          </a:p>
        </p:txBody>
      </p:sp>
      <p:pic>
        <p:nvPicPr>
          <p:cNvPr id="9218" name="Picture 2" descr="Resultado de imagen para factor demografic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 t="-4492" r="1018" b="836"/>
          <a:stretch/>
        </p:blipFill>
        <p:spPr bwMode="auto">
          <a:xfrm>
            <a:off x="838200" y="2051957"/>
            <a:ext cx="5916042" cy="30860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035629" y="5138056"/>
            <a:ext cx="381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userscontent2.emaze.com/images/f053a1f5-2244-4217-904a-2d745c8150de/7a165f4571f19405ceb9d0feb79b1592.png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1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80847"/>
            <a:ext cx="10515600" cy="92352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Ambiente interno de la organización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96685" y="2506661"/>
            <a:ext cx="4071258" cy="269670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Hace referencia a las variables del entorno interno organizacional que se influyen para dirigir el marketing</a:t>
            </a:r>
          </a:p>
        </p:txBody>
      </p:sp>
      <p:pic>
        <p:nvPicPr>
          <p:cNvPr id="10242" name="Picture 2" descr="Resultado de imagen para dirigi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2" r="12109" b="430"/>
          <a:stretch/>
        </p:blipFill>
        <p:spPr bwMode="auto">
          <a:xfrm>
            <a:off x="6096000" y="2183274"/>
            <a:ext cx="4627757" cy="2901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390869" y="5047252"/>
            <a:ext cx="217820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miro.medium.com/max/3938/1*cRjevzZSKByeCrwjFmBrIg.jpeg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27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Resultado de imagen para pers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90047"/>
            <a:ext cx="1143000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6" name="Picture 2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8" y="4755074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8672B632-9DEF-4937-B4C3-4CD4D20A10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147623"/>
              </p:ext>
            </p:extLst>
          </p:nvPr>
        </p:nvGraphicFramePr>
        <p:xfrm>
          <a:off x="2351887" y="680775"/>
          <a:ext cx="7706514" cy="466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0" y="6526892"/>
            <a:ext cx="372234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www.centroscomunitariosdeaprendizaje.org.mx/sites/default/files/styles/teaser/public/cursos/fp.jpg?itok=g6bU0SZI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1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Resultado de imagen para capacida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6" y="382035"/>
            <a:ext cx="11241768" cy="608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91391A5-098B-46ED-ADFD-F3F64518E8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4981689"/>
              </p:ext>
            </p:extLst>
          </p:nvPr>
        </p:nvGraphicFramePr>
        <p:xfrm>
          <a:off x="2032000" y="5582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8387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208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3233E93-927A-4CBA-AA09-BA8FA9265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55" y="555364"/>
            <a:ext cx="10202489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Principales fuerzas que moldean la era del internet 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6471DFF3-4D0E-491C-A69D-D20E945E932D}"/>
              </a:ext>
            </a:extLst>
          </p:cNvPr>
          <p:cNvSpPr/>
          <p:nvPr/>
        </p:nvSpPr>
        <p:spPr>
          <a:xfrm>
            <a:off x="1006699" y="3008435"/>
            <a:ext cx="3077941" cy="17890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Digitalización y conectividad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FF81B2C9-E94A-41D5-BCD7-7EEAD2FD1ED9}"/>
              </a:ext>
            </a:extLst>
          </p:cNvPr>
          <p:cNvSpPr/>
          <p:nvPr/>
        </p:nvSpPr>
        <p:spPr>
          <a:xfrm>
            <a:off x="4217054" y="1654820"/>
            <a:ext cx="901148" cy="445273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F829074-435E-4352-B199-B39524E73DCF}"/>
              </a:ext>
            </a:extLst>
          </p:cNvPr>
          <p:cNvSpPr txBox="1"/>
          <p:nvPr/>
        </p:nvSpPr>
        <p:spPr>
          <a:xfrm>
            <a:off x="4952078" y="2307039"/>
            <a:ext cx="38961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•Se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utilizan más señales digitales que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análogas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•Requieren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redes de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telecomunicaciones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•Ahora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los negocios dependen de diferentes tipos de redes: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intranet, extranet</a:t>
            </a:r>
            <a:r>
              <a:rPr kumimoji="0" lang="es-MX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por supuesto, el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Imagen relacionada">
            <a:extLst>
              <a:ext uri="{FF2B5EF4-FFF2-40B4-BE49-F238E27FC236}">
                <a16:creationId xmlns:a16="http://schemas.microsoft.com/office/drawing/2014/main" id="{11565065-4CE5-4E11-9D64-130853F03DF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631" y="1903883"/>
            <a:ext cx="2948677" cy="297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E7A5E00-E090-408F-B0F9-899B65762ADF}"/>
              </a:ext>
            </a:extLst>
          </p:cNvPr>
          <p:cNvSpPr/>
          <p:nvPr/>
        </p:nvSpPr>
        <p:spPr>
          <a:xfrm>
            <a:off x="8980631" y="4843580"/>
            <a:ext cx="27758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image.jimcdn.com/app/cms/image/transf/none/path/s10a425d79e23dce3/image/i664c4cca0f40ed6c/version/1524510866/image.gif</a:t>
            </a:r>
            <a:r>
              <a:rPr kumimoji="0" lang="es-MX" sz="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sz="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02" y="153933"/>
            <a:ext cx="1603387" cy="14387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22817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2422</Words>
  <Application>Microsoft Office PowerPoint</Application>
  <PresentationFormat>Panorámica</PresentationFormat>
  <Paragraphs>426</Paragraphs>
  <Slides>87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87</vt:i4>
      </vt:variant>
    </vt:vector>
  </HeadingPairs>
  <TitlesOfParts>
    <vt:vector size="96" baseType="lpstr">
      <vt:lpstr>Arial</vt:lpstr>
      <vt:lpstr>Calibri</vt:lpstr>
      <vt:lpstr>Calibri Light</vt:lpstr>
      <vt:lpstr>Courier New</vt:lpstr>
      <vt:lpstr>Times New Roman</vt:lpstr>
      <vt:lpstr>Trebuchet MS</vt:lpstr>
      <vt:lpstr>Tw Cen MT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Marketing en la era del internet</vt:lpstr>
      <vt:lpstr>¿Que es la mercadotecnia en Internet?</vt:lpstr>
      <vt:lpstr>Evolución Mercadotecnia en Internet</vt:lpstr>
      <vt:lpstr>Principales fuerzas que moldean la era del internet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Principales fuerzas del internet</vt:lpstr>
      <vt:lpstr>Digitalización y conectividad</vt:lpstr>
      <vt:lpstr>Presentación de PowerPoint</vt:lpstr>
      <vt:lpstr>La explosión del internet</vt:lpstr>
      <vt:lpstr>Nuevos tipos de intermediarios</vt:lpstr>
      <vt:lpstr>Adecuación y clientilizacion</vt:lpstr>
      <vt:lpstr>¿Qué es una estrategia?</vt:lpstr>
      <vt:lpstr>Presentación de PowerPoint</vt:lpstr>
      <vt:lpstr>Presentación de PowerPoint</vt:lpstr>
      <vt:lpstr>Presentación de PowerPoint</vt:lpstr>
      <vt:lpstr>El diseño de una estrategia consta de cinco partes o etapas</vt:lpstr>
      <vt:lpstr>Presentación de PowerPoint</vt:lpstr>
      <vt:lpstr>Presentación de PowerPoint</vt:lpstr>
      <vt:lpstr>Presentación de PowerPoint</vt:lpstr>
      <vt:lpstr>Presentación de PowerPoint</vt:lpstr>
      <vt:lpstr>Las estrategias de markenting se refieren a las políticas generales</vt:lpstr>
      <vt:lpstr>Productos </vt:lpstr>
      <vt:lpstr>Presentación de PowerPoint</vt:lpstr>
      <vt:lpstr>Presentación de PowerPoint</vt:lpstr>
      <vt:lpstr>Precio </vt:lpstr>
      <vt:lpstr>Presentación de PowerPoint</vt:lpstr>
      <vt:lpstr>Presentación de PowerPoint</vt:lpstr>
      <vt:lpstr>Presentación de PowerPoint</vt:lpstr>
      <vt:lpstr>Presentación de PowerPoint</vt:lpstr>
      <vt:lpstr>Presupuesto para el plan de mercadotecnia</vt:lpstr>
      <vt:lpstr>Presentación de PowerPoint</vt:lpstr>
      <vt:lpstr>Presentación de PowerPoint</vt:lpstr>
      <vt:lpstr>Presentación de PowerPoint</vt:lpstr>
      <vt:lpstr>Presentación de PowerPoint</vt:lpstr>
      <vt:lpstr>Comercio electrónico</vt:lpstr>
      <vt:lpstr>PPC (Pay-Per-Click o Pago  por clic): </vt:lpstr>
      <vt:lpstr>PPM (Pay-Per-Thousand Impressions o Pago por mostrar mil impresiones)</vt:lpstr>
      <vt:lpstr>Dominios del comercio electrónico</vt:lpstr>
      <vt:lpstr>Presentación de PowerPoint</vt:lpstr>
      <vt:lpstr>Comercio electrónico b2b</vt:lpstr>
      <vt:lpstr>Comercio electrónico B2C</vt:lpstr>
      <vt:lpstr> Comercio electrónico B2E</vt:lpstr>
      <vt:lpstr> Comercio electrónico C2C</vt:lpstr>
      <vt:lpstr>Comercio electrónico G2C</vt:lpstr>
      <vt:lpstr>Realización del comercio electrónico</vt:lpstr>
      <vt:lpstr>Presentación de PowerPoint</vt:lpstr>
      <vt:lpstr>Actualidad </vt:lpstr>
      <vt:lpstr>Presentación de PowerPoint</vt:lpstr>
      <vt:lpstr>Presentación de PowerPoint</vt:lpstr>
      <vt:lpstr>Entorno demográfico </vt:lpstr>
      <vt:lpstr>Entorno natural</vt:lpstr>
      <vt:lpstr>Entorno tecnológico </vt:lpstr>
      <vt:lpstr>Entorno político </vt:lpstr>
      <vt:lpstr>Entorno cultural </vt:lpstr>
      <vt:lpstr>Microeconómico </vt:lpstr>
      <vt:lpstr>Empresa </vt:lpstr>
      <vt:lpstr>Intermediario </vt:lpstr>
      <vt:lpstr>Competidores </vt:lpstr>
      <vt:lpstr>Públicos</vt:lpstr>
      <vt:lpstr>Clientes</vt:lpstr>
      <vt:lpstr>Presentación de PowerPoint</vt:lpstr>
      <vt:lpstr>Microambiente Externo</vt:lpstr>
      <vt:lpstr>Presentación de PowerPoint</vt:lpstr>
      <vt:lpstr>Presentación de PowerPoint</vt:lpstr>
      <vt:lpstr>Dinero </vt:lpstr>
      <vt:lpstr>Presentación de PowerPoint</vt:lpstr>
      <vt:lpstr>Clientes </vt:lpstr>
      <vt:lpstr>Proveedores </vt:lpstr>
      <vt:lpstr>Presentación de PowerPoint</vt:lpstr>
      <vt:lpstr>Factores económicos </vt:lpstr>
      <vt:lpstr>Factores socioculturales </vt:lpstr>
      <vt:lpstr>Factores tecnológicos </vt:lpstr>
      <vt:lpstr>Presentación de PowerPoint</vt:lpstr>
      <vt:lpstr>Factores ecológicos </vt:lpstr>
      <vt:lpstr>Factores demográficos </vt:lpstr>
      <vt:lpstr>Ambiente interno de la organización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Cotera</cp:lastModifiedBy>
  <cp:revision>146</cp:revision>
  <dcterms:created xsi:type="dcterms:W3CDTF">2019-09-23T21:07:56Z</dcterms:created>
  <dcterms:modified xsi:type="dcterms:W3CDTF">2019-09-30T19:40:03Z</dcterms:modified>
</cp:coreProperties>
</file>