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ppt/diagrams/data47.xml" ContentType="application/vnd.openxmlformats-officedocument.drawingml.diagramData+xml"/>
  <Override PartName="/ppt/diagrams/layout47.xml" ContentType="application/vnd.openxmlformats-officedocument.drawingml.diagramLayout+xml"/>
  <Override PartName="/ppt/diagrams/quickStyle47.xml" ContentType="application/vnd.openxmlformats-officedocument.drawingml.diagramStyle+xml"/>
  <Override PartName="/ppt/diagrams/colors47.xml" ContentType="application/vnd.openxmlformats-officedocument.drawingml.diagramColors+xml"/>
  <Override PartName="/ppt/diagrams/drawing47.xml" ContentType="application/vnd.ms-office.drawingml.diagramDrawing+xml"/>
  <Override PartName="/ppt/diagrams/data48.xml" ContentType="application/vnd.openxmlformats-officedocument.drawingml.diagramData+xml"/>
  <Override PartName="/ppt/diagrams/layout48.xml" ContentType="application/vnd.openxmlformats-officedocument.drawingml.diagramLayout+xml"/>
  <Override PartName="/ppt/diagrams/quickStyle48.xml" ContentType="application/vnd.openxmlformats-officedocument.drawingml.diagramStyle+xml"/>
  <Override PartName="/ppt/diagrams/colors48.xml" ContentType="application/vnd.openxmlformats-officedocument.drawingml.diagramColors+xml"/>
  <Override PartName="/ppt/diagrams/drawing48.xml" ContentType="application/vnd.ms-office.drawingml.diagramDrawing+xml"/>
  <Override PartName="/ppt/diagrams/data49.xml" ContentType="application/vnd.openxmlformats-officedocument.drawingml.diagramData+xml"/>
  <Override PartName="/ppt/diagrams/layout49.xml" ContentType="application/vnd.openxmlformats-officedocument.drawingml.diagramLayout+xml"/>
  <Override PartName="/ppt/diagrams/quickStyle49.xml" ContentType="application/vnd.openxmlformats-officedocument.drawingml.diagramStyle+xml"/>
  <Override PartName="/ppt/diagrams/colors49.xml" ContentType="application/vnd.openxmlformats-officedocument.drawingml.diagramColors+xml"/>
  <Override PartName="/ppt/diagrams/drawing49.xml" ContentType="application/vnd.ms-office.drawingml.diagramDrawing+xml"/>
  <Override PartName="/ppt/diagrams/data50.xml" ContentType="application/vnd.openxmlformats-officedocument.drawingml.diagramData+xml"/>
  <Override PartName="/ppt/diagrams/layout50.xml" ContentType="application/vnd.openxmlformats-officedocument.drawingml.diagramLayout+xml"/>
  <Override PartName="/ppt/diagrams/quickStyle50.xml" ContentType="application/vnd.openxmlformats-officedocument.drawingml.diagramStyle+xml"/>
  <Override PartName="/ppt/diagrams/colors50.xml" ContentType="application/vnd.openxmlformats-officedocument.drawingml.diagramColors+xml"/>
  <Override PartName="/ppt/diagrams/drawing50.xml" ContentType="application/vnd.ms-office.drawingml.diagramDrawing+xml"/>
  <Override PartName="/ppt/diagrams/data51.xml" ContentType="application/vnd.openxmlformats-officedocument.drawingml.diagramData+xml"/>
  <Override PartName="/ppt/diagrams/layout51.xml" ContentType="application/vnd.openxmlformats-officedocument.drawingml.diagramLayout+xml"/>
  <Override PartName="/ppt/diagrams/quickStyle51.xml" ContentType="application/vnd.openxmlformats-officedocument.drawingml.diagramStyle+xml"/>
  <Override PartName="/ppt/diagrams/colors51.xml" ContentType="application/vnd.openxmlformats-officedocument.drawingml.diagramColors+xml"/>
  <Override PartName="/ppt/diagrams/drawing51.xml" ContentType="application/vnd.ms-office.drawingml.diagramDrawing+xml"/>
  <Override PartName="/ppt/diagrams/data52.xml" ContentType="application/vnd.openxmlformats-officedocument.drawingml.diagramData+xml"/>
  <Override PartName="/ppt/diagrams/layout52.xml" ContentType="application/vnd.openxmlformats-officedocument.drawingml.diagramLayout+xml"/>
  <Override PartName="/ppt/diagrams/quickStyle52.xml" ContentType="application/vnd.openxmlformats-officedocument.drawingml.diagramStyle+xml"/>
  <Override PartName="/ppt/diagrams/colors52.xml" ContentType="application/vnd.openxmlformats-officedocument.drawingml.diagramColors+xml"/>
  <Override PartName="/ppt/diagrams/drawing52.xml" ContentType="application/vnd.ms-office.drawingml.diagramDrawing+xml"/>
  <Override PartName="/ppt/diagrams/data53.xml" ContentType="application/vnd.openxmlformats-officedocument.drawingml.diagramData+xml"/>
  <Override PartName="/ppt/diagrams/layout53.xml" ContentType="application/vnd.openxmlformats-officedocument.drawingml.diagramLayout+xml"/>
  <Override PartName="/ppt/diagrams/quickStyle53.xml" ContentType="application/vnd.openxmlformats-officedocument.drawingml.diagramStyle+xml"/>
  <Override PartName="/ppt/diagrams/colors53.xml" ContentType="application/vnd.openxmlformats-officedocument.drawingml.diagramColors+xml"/>
  <Override PartName="/ppt/diagrams/drawing5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4" r:id="rId4"/>
    <p:sldId id="265" r:id="rId5"/>
    <p:sldId id="259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2" r:id="rId17"/>
    <p:sldId id="293" r:id="rId18"/>
    <p:sldId id="294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307" r:id="rId31"/>
    <p:sldId id="308" r:id="rId32"/>
    <p:sldId id="309" r:id="rId33"/>
    <p:sldId id="310" r:id="rId34"/>
    <p:sldId id="311" r:id="rId35"/>
    <p:sldId id="312" r:id="rId36"/>
    <p:sldId id="313" r:id="rId37"/>
    <p:sldId id="314" r:id="rId38"/>
    <p:sldId id="315" r:id="rId39"/>
    <p:sldId id="316" r:id="rId40"/>
    <p:sldId id="317" r:id="rId41"/>
    <p:sldId id="318" r:id="rId42"/>
    <p:sldId id="319" r:id="rId43"/>
    <p:sldId id="320" r:id="rId44"/>
    <p:sldId id="322" r:id="rId45"/>
    <p:sldId id="323" r:id="rId46"/>
    <p:sldId id="324" r:id="rId47"/>
    <p:sldId id="325" r:id="rId48"/>
    <p:sldId id="326" r:id="rId49"/>
    <p:sldId id="327" r:id="rId50"/>
    <p:sldId id="328" r:id="rId51"/>
    <p:sldId id="329" r:id="rId52"/>
    <p:sldId id="330" r:id="rId53"/>
    <p:sldId id="331" r:id="rId54"/>
    <p:sldId id="332" r:id="rId55"/>
    <p:sldId id="333" r:id="rId56"/>
    <p:sldId id="334" r:id="rId57"/>
    <p:sldId id="335" r:id="rId58"/>
    <p:sldId id="336" r:id="rId59"/>
    <p:sldId id="337" r:id="rId60"/>
    <p:sldId id="338" r:id="rId61"/>
    <p:sldId id="339" r:id="rId62"/>
    <p:sldId id="340" r:id="rId63"/>
    <p:sldId id="341" r:id="rId64"/>
    <p:sldId id="342" r:id="rId65"/>
    <p:sldId id="343" r:id="rId66"/>
    <p:sldId id="344" r:id="rId67"/>
    <p:sldId id="345" r:id="rId68"/>
    <p:sldId id="346" r:id="rId6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7B8F"/>
    <a:srgbClr val="000000"/>
    <a:srgbClr val="1C2D33"/>
    <a:srgbClr val="94BFC9"/>
    <a:srgbClr val="FFFFFF"/>
    <a:srgbClr val="F8F4A2"/>
    <a:srgbClr val="BAFDB1"/>
    <a:srgbClr val="FFC1C2"/>
    <a:srgbClr val="EC4E4E"/>
    <a:srgbClr val="A0F2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8" autoAdjust="0"/>
    <p:restoredTop sz="94660"/>
  </p:normalViewPr>
  <p:slideViewPr>
    <p:cSldViewPr snapToGrid="0">
      <p:cViewPr varScale="1">
        <p:scale>
          <a:sx n="88" d="100"/>
          <a:sy n="88" d="100"/>
        </p:scale>
        <p:origin x="3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g"/><Relationship Id="rId1" Type="http://schemas.openxmlformats.org/officeDocument/2006/relationships/image" Target="../media/image48.jpg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image" Target="../media/image51.jpg"/></Relationships>
</file>

<file path=ppt/diagrams/_rels/data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diagrams/_rels/data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diagrams/_rels/data17.xml.rels><?xml version="1.0" encoding="UTF-8" standalone="yes"?>
<Relationships xmlns="http://schemas.openxmlformats.org/package/2006/relationships"><Relationship Id="rId2" Type="http://schemas.openxmlformats.org/officeDocument/2006/relationships/hyperlink" Target="https://encrypted-tbn0.gstatic.com/images?q=tbn:ANd9GcQGLLJ_MkrKQLv9sUv9lfRwAW4KUGsD9786WgkN3_IZ7zWG3EjWDg" TargetMode="External"/><Relationship Id="rId1" Type="http://schemas.openxmlformats.org/officeDocument/2006/relationships/image" Target="../media/image63.png"/></Relationships>
</file>

<file path=ppt/diagrams/_rels/data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imgres?imgurl=http://www.encuesta-de-satisfaccion.com/images/satisfaccion%20cliente.jpg&amp;imgrefurl=http://www.encuesta-de-satisfaccion.com/encuestas-de-satisfaccion-clientes.html&amp;docid=gagh0hc7hvcwtM&amp;tbnid=7EVijoaBQxFKWM:&amp;vet=10ahUKEwiEuu_DytjgAhWK3YMKHQ0OC1MQMwjlASggMCA..i&amp;w=550&amp;h=177&amp;client=firefox-b-d&amp;bih=728&amp;biw=1600&amp;q=SATISFACCION%20DE%20NECESIDADES&amp;ved=0ahUKEwiEuu_DytjgAhWK3YMKHQ0OC1MQMwjlASggMCA&amp;iact=mrc&amp;uact=8" TargetMode="External"/><Relationship Id="rId3" Type="http://schemas.openxmlformats.org/officeDocument/2006/relationships/image" Target="../media/image65.png"/><Relationship Id="rId7" Type="http://schemas.openxmlformats.org/officeDocument/2006/relationships/image" Target="../media/image67.png"/><Relationship Id="rId2" Type="http://schemas.openxmlformats.org/officeDocument/2006/relationships/hyperlink" Target="https://encrypted-tbn0.gstatic.com/images?q=tbn:ANd9GcSpP2OZqczQ3d6Bja3VRTR5FC4hEJ1dHXGw6im4KJNyJ2abPZMA" TargetMode="External"/><Relationship Id="rId1" Type="http://schemas.openxmlformats.org/officeDocument/2006/relationships/image" Target="../media/image64.png"/><Relationship Id="rId6" Type="http://schemas.openxmlformats.org/officeDocument/2006/relationships/hyperlink" Target="https://encrypted-tbn0.gstatic.com/images?q=tbn:ANd9GcQGLLJ_MkrKQLv9sUv9lfRwAW4KUGsD9786WgkN3_IZ7zWG3EjWDg" TargetMode="External"/><Relationship Id="rId5" Type="http://schemas.openxmlformats.org/officeDocument/2006/relationships/image" Target="../media/image66.png"/><Relationship Id="rId4" Type="http://schemas.openxmlformats.org/officeDocument/2006/relationships/hyperlink" Target="https://encrypted-tbn0.gstatic.com/images?q=tbn:ANd9GcTEJtusOCtXcjUq7UCuazkYO7rqNYbdBoPZ34uYDOPuCniH2ID2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image" Target="../media/image6.jpg"/></Relationships>
</file>

<file path=ppt/diagrams/_rels/data20.xml.rels><?xml version="1.0" encoding="UTF-8" standalone="yes"?>
<Relationships xmlns="http://schemas.openxmlformats.org/package/2006/relationships"><Relationship Id="rId2" Type="http://schemas.openxmlformats.org/officeDocument/2006/relationships/hyperlink" Target="https://encrypted-tbn0.gstatic.com/images?q=tbn:ANd9GcSGYAzFEiizrDW-LfllOwi9HlwAvD4LD8wBsTarwUMyFWHt5rko" TargetMode="External"/><Relationship Id="rId1" Type="http://schemas.openxmlformats.org/officeDocument/2006/relationships/image" Target="../media/image69.png"/></Relationships>
</file>

<file path=ppt/diagrams/_rels/data21.xml.rels><?xml version="1.0" encoding="UTF-8" standalone="yes"?>
<Relationships xmlns="http://schemas.openxmlformats.org/package/2006/relationships"><Relationship Id="rId8" Type="http://schemas.openxmlformats.org/officeDocument/2006/relationships/hyperlink" Target="https://encrypted-tbn0.gstatic.com/images?q=tbn:ANd9GcRm8YBeZwdymLg3hKRU1WSsoQEUTHNbjDmpSMZpgEUAhiWbanhoZw" TargetMode="External"/><Relationship Id="rId3" Type="http://schemas.openxmlformats.org/officeDocument/2006/relationships/image" Target="../media/image71.png"/><Relationship Id="rId7" Type="http://schemas.openxmlformats.org/officeDocument/2006/relationships/image" Target="../media/image73.png"/><Relationship Id="rId2" Type="http://schemas.openxmlformats.org/officeDocument/2006/relationships/hyperlink" Target="https://encrypted-tbn0.gstatic.com/images?q=tbn:ANd9GcRYXJXmTg9jNS5uUmY0qbghDRB1aKXeTAM_Y7FEUIxSNxeXP3UJAw" TargetMode="External"/><Relationship Id="rId1" Type="http://schemas.openxmlformats.org/officeDocument/2006/relationships/image" Target="../media/image70.png"/><Relationship Id="rId6" Type="http://schemas.openxmlformats.org/officeDocument/2006/relationships/hyperlink" Target="https://encrypted-tbn0.gstatic.com/images?q=tbn:ANd9GcT1Q3QpDq3p6ywxfC9viRUtKDLINe7oYPRRMRIfYjfL0K0pHuDF" TargetMode="External"/><Relationship Id="rId5" Type="http://schemas.openxmlformats.org/officeDocument/2006/relationships/image" Target="../media/image72.png"/><Relationship Id="rId10" Type="http://schemas.openxmlformats.org/officeDocument/2006/relationships/hyperlink" Target="https://encrypted-tbn0.gstatic.com/images?q=tbn:ANd9GcTvCh4O--1lADra_M0i3SKtSgcF2Pa0NKWHsKgqGFzlbRKyuG63ig" TargetMode="External"/><Relationship Id="rId4" Type="http://schemas.openxmlformats.org/officeDocument/2006/relationships/hyperlink" Target="https://www.google.com/search?biw=1600&amp;bih=728&amp;tbm=isch&amp;sa=1&amp;ei=lFh3XJr0JsOOtQWci6rADA&amp;q=plaza+marketing&amp;oq=plaza+mar&amp;gs_l=img.3.0.0i67j0l9.93922.97058..99613...0.0..1.159.1335.0j9....2..2....1..gws-wiz-img.....0..35i39j0i131j0i131i67.KAmm1OBC3_Y" TargetMode="External"/><Relationship Id="rId9" Type="http://schemas.openxmlformats.org/officeDocument/2006/relationships/image" Target="../media/image74.png"/></Relationships>
</file>

<file path=ppt/diagrams/_rels/data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6.jpg"/><Relationship Id="rId1" Type="http://schemas.openxmlformats.org/officeDocument/2006/relationships/image" Target="../media/image75.jpg"/><Relationship Id="rId4" Type="http://schemas.openxmlformats.org/officeDocument/2006/relationships/image" Target="../media/image78.png"/></Relationships>
</file>

<file path=ppt/diagrams/_rels/data23.xml.rels><?xml version="1.0" encoding="UTF-8" standalone="yes"?>
<Relationships xmlns="http://schemas.openxmlformats.org/package/2006/relationships"><Relationship Id="rId8" Type="http://schemas.openxmlformats.org/officeDocument/2006/relationships/hyperlink" Target="https://encrypted-tbn0.gstatic.com/images?q=tbn:ANd9GcSoPik2tbNTWxMXhqo-IJrJWQzYhkd5u1jpViR54102djIMPYBO-A" TargetMode="External"/><Relationship Id="rId3" Type="http://schemas.openxmlformats.org/officeDocument/2006/relationships/image" Target="../media/image80.png"/><Relationship Id="rId7" Type="http://schemas.openxmlformats.org/officeDocument/2006/relationships/image" Target="../media/image82.png"/><Relationship Id="rId2" Type="http://schemas.openxmlformats.org/officeDocument/2006/relationships/hyperlink" Target="https://www.google.com/imgres?imgurl=https://www.cuba.travel/Portals/0/Images/global%20cuba%20travel/sobre%20cuba/imagen%20de%20contenido/1.4.-Sociedad-Cultura-3-ok.jpg?ver%3D2017-04-26-134004-800&amp;imgrefurl=https://www.cuba.travel/Destinos/Mayabeque/Sobre-Mayabeque/Sociedad&amp;docid=sD_TFmit6wjhjM&amp;tbnid=6G_-Cdx7pr9toM:&amp;vet=12ahUKEwioo_HKpOLgAhUNHDQIHUArAgI4ZBAzKGAwYHoECAEQYg..i&amp;w=1920&amp;h=625&amp;client=firefox-b-d&amp;bih=764&amp;biw=1600&amp;q=SOCIEDAD%20Y%20CULTURA&amp;ved=2ahUKEwioo_HKpOLgAhUNHDQIHUArAgI4ZBAzKGAwYHoECAEQYg&amp;iact=mrc&amp;uact=8" TargetMode="External"/><Relationship Id="rId1" Type="http://schemas.openxmlformats.org/officeDocument/2006/relationships/image" Target="../media/image79.png"/><Relationship Id="rId6" Type="http://schemas.openxmlformats.org/officeDocument/2006/relationships/hyperlink" Target="https://encrypted-tbn0.gstatic.com/images?q=tbn:ANd9GcQ2EhzD75Ye1GD2E-odUKWkvscVdAfF-BCcdY_pwRHOW0iM_EIu" TargetMode="External"/><Relationship Id="rId5" Type="http://schemas.openxmlformats.org/officeDocument/2006/relationships/image" Target="../media/image81.png"/><Relationship Id="rId10" Type="http://schemas.openxmlformats.org/officeDocument/2006/relationships/hyperlink" Target="https://encrypted-tbn0.gstatic.com/images?q=tbn:ANd9GcTkf88W_0VkajwXynk_3To7YNMXuXAKC39NrdCxNsTxQKJtww_G" TargetMode="External"/><Relationship Id="rId4" Type="http://schemas.openxmlformats.org/officeDocument/2006/relationships/hyperlink" Target="https://encrypted-tbn0.gstatic.com/images?q=tbn:ANd9GcQtw-AT-vsUqA1YaWxefid0OMxg_yEaV6QcslZCcrflNKvHekoK" TargetMode="External"/><Relationship Id="rId9" Type="http://schemas.openxmlformats.org/officeDocument/2006/relationships/image" Target="../media/image83.png"/></Relationships>
</file>

<file path=ppt/diagrams/_rels/data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hyperlink" Target="https://encrypted-tbn0.gstatic.com/images?q=tbn:ANd9GcQ-UH1HuGGLjvAaJpkMgL_1DJUkV08m-wAe9RExv5jkYdfAZDbq" TargetMode="External"/><Relationship Id="rId1" Type="http://schemas.openxmlformats.org/officeDocument/2006/relationships/image" Target="../media/image84.jpg"/><Relationship Id="rId4" Type="http://schemas.openxmlformats.org/officeDocument/2006/relationships/hyperlink" Target="https://www.google.com/imgres?imgurl=https://steemitimages.com/DQmUN3n8vq2WxozvDo6XYKpK8i2dGBG8ixoxpVEjYVvMAiV/269744_1_02.jpg&amp;imgrefurl=https://steemit.com/spanish/@ansol24/subculturas-en-la-actualidad&amp;docid=Y0eKwY-xXh45KM&amp;tbnid=zbyacYHJgVlWXM:&amp;vet=10ahUKEwiI1bH7tOLgAhVs_IMKHRe5AqAQMwinASgEMAQ..i&amp;w=420&amp;h=395&amp;client=firefox-b-d&amp;bih=764&amp;biw=1600&amp;q=subcultura&amp;ved=0ahUKEwiI1bH7tOLgAhVs_IMKHRe5AqAQMwinASgEMAQ&amp;iact=mrc&amp;uact=8" TargetMode="External"/></Relationships>
</file>

<file path=ppt/diagrams/_rels/data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2" Type="http://schemas.openxmlformats.org/officeDocument/2006/relationships/hyperlink" Target="https://www.google.com/imgres?imgurl=https://cdn2.dineroenimagen.com/media/dinero/styles/gallerie/public/images/2017/05/clasesj.jpg&amp;imgrefurl=https://www.dineroenimagen.com/economia/test-descubre-que-clase-social-perteneces/86848&amp;docid=pp6MXQCvPaAWzM&amp;tbnid=g5uR687obsSzXM:&amp;vet=10ahUKEwiFzrPAteLgAhUs4YMKHf9aCAwQMwjvASgAMAA..i&amp;w=720&amp;h=540&amp;client=firefox-b-d&amp;bih=764&amp;biw=1600&amp;q=clase%20social&amp;ved=0ahUKEwiFzrPAteLgAhUs4YMKHf9aCAwQMwjvASgAMAA&amp;iact=mrc&amp;uact=8" TargetMode="External"/><Relationship Id="rId1" Type="http://schemas.openxmlformats.org/officeDocument/2006/relationships/image" Target="../media/image86.jpg"/><Relationship Id="rId6" Type="http://schemas.openxmlformats.org/officeDocument/2006/relationships/hyperlink" Target="https://encrypted-tbn0.gstatic.com/images?q=tbn:ANd9GcQWORwhSb6IdTkoYRJah7GdA-y0h6015Z7AVPhN3tPq6giuOkPsNw" TargetMode="External"/><Relationship Id="rId5" Type="http://schemas.openxmlformats.org/officeDocument/2006/relationships/image" Target="../media/image88.png"/><Relationship Id="rId4" Type="http://schemas.openxmlformats.org/officeDocument/2006/relationships/hyperlink" Target="https://www.google.com/imgres?imgurl=https://www.abc.es/media/familia/2016/06/19/FAMILIA-kiUC--620x349@abc.jpg&amp;imgrefurl=https://www.abc.es/familia/padres-hijos/abci-cuando-hablamos-familia-201606172352_noticia.html&amp;docid=aU7JrVJhaP-bfM&amp;tbnid=xVesVHXaqwS23M:&amp;vet=10ahUKEwjw55XgteLgAhVp6YMKHf0dCrgQMwjzASgBMAE..i&amp;w=620&amp;h=349&amp;client=firefox-b-d&amp;bih=764&amp;biw=1600&amp;q=familia&amp;ved=0ahUKEwjw55XgteLgAhVp6YMKHf0dCrgQMwjzASgBMAE&amp;iact=mrc&amp;uact=8" TargetMode="External"/></Relationships>
</file>

<file path=ppt/diagrams/_rels/data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hyperlink" Target="https://www.google.com/imgres?imgurl=https://previews.123rf.com/images/artinspiring/artinspiring1709/artinspiring170900377/86085151-etapas-de-la-vida-hombre-y-mujer-c%C3%ADrculo-de-la-vida-.jpg&amp;imgrefurl=https://es.123rf.com/photo_86085151_etapas-de-la-vida-hombre-y-mujer-c%C3%ADrculo-de-la-vida-.html&amp;docid=u9Hhf0xoT-xYKM&amp;tbnid=CsAbdj5IDlogpM:&amp;vet=10ahUKEwiz1q-5uuLgAhUQ-6wKHbVtDQYQMwhIKAcwBw..i&amp;w=1300&amp;h=866&amp;client=firefox-b-d&amp;bih=764&amp;biw=1600&amp;q=etpa%20de%20vida&amp;ved=0ahUKEwiz1q-5uuLgAhUQ-6wKHbVtDQYQMwhIKAcwBw&amp;iact=mrc&amp;uact=8" TargetMode="External"/><Relationship Id="rId1" Type="http://schemas.openxmlformats.org/officeDocument/2006/relationships/image" Target="../media/image89.png"/><Relationship Id="rId4" Type="http://schemas.openxmlformats.org/officeDocument/2006/relationships/hyperlink" Target="https://www.google.com/imgres?imgurl=http://www.grupoalbe.com/wp-content/uploads/2014/05/que-buscamos.jpg&amp;imgrefurl=http://www.grupoalbe.com/estrategia-empresarial-estudiar-una-carrera-o-ocupacion/&amp;docid=KGKilZn0uIOqgM&amp;tbnid=hQjpgG_pHR8ffM:&amp;vet=10ahUKEwii79KEu-LgAhVGiqwKHY_vARQQMwhuKBIwEg..i&amp;w=550&amp;h=327&amp;client=firefox-b-d&amp;bih=764&amp;biw=1600&amp;q=ocupacion&amp;ved=0ahUKEwii79KEu-LgAhVGiqwKHY_vARQQMwhuKBIwEg&amp;iact=mrc&amp;uact=8" TargetMode="External"/></Relationships>
</file>

<file path=ppt/diagrams/_rels/data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hyperlink" Target="https://encrypted-tbn0.gstatic.com/images?q=tbn:ANd9GcSKaF1S_qiP8H--TpcgAB7htLHrtsMS_fBuxcU6U04PRGWsku4G" TargetMode="External"/><Relationship Id="rId1" Type="http://schemas.openxmlformats.org/officeDocument/2006/relationships/image" Target="../media/image91.png"/><Relationship Id="rId6" Type="http://schemas.openxmlformats.org/officeDocument/2006/relationships/hyperlink" Target="https://encrypted-tbn0.gstatic.com/images?q=tbn:ANd9GcRLPSuTalwHGxDGAriMt0m80vSnloKms-YdBMbPo7SXAHL1nS31" TargetMode="External"/><Relationship Id="rId5" Type="http://schemas.openxmlformats.org/officeDocument/2006/relationships/image" Target="../media/image93.png"/><Relationship Id="rId4" Type="http://schemas.openxmlformats.org/officeDocument/2006/relationships/hyperlink" Target="https://www.google.com/imgres?imgurl=https://st2.depositphotos.com/1672707/11896/v/950/depositphotos_118961156-stock-illustration-unhealthy-lifestyle-concept.jpg&amp;imgrefurl=https://mx.depositphotos.com/118961156/stock-illustration-unhealthy-lifestyle-concept.html&amp;docid=l5oKRkbylj9MEM&amp;tbnid=6vY64PYU7DDLMM:&amp;vet=10ahUKEwi6orLYvuLgAhUj8IMKHcioDAEQMwjXASgHMAc..i&amp;w=1024&amp;h=1024&amp;client=firefox-b-d&amp;bih=764&amp;biw=1600&amp;q=estilo%20de%20vida&amp;ved=0ahUKEwi6orLYvuLgAhUj8IMKHcioDAEQMwjXASgHMAc&amp;iact=mrc&amp;uact=8" TargetMode="External"/></Relationships>
</file>

<file path=ppt/diagrams/_rels/data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hyperlink" Target="https://www.google.com/imgres?imgurl=http://www.redestrategia.com/wp-content/uploads/2014/07/3-Crear-la-necesidad.jpg&amp;imgrefurl=http://temaseconomia04.blogspot.com/2016/02/necesidad.html&amp;docid=Wkd1lRZP5oneFM&amp;tbnid=a4gM6Okk275U-M:&amp;vet=10ahUKEwj6i9KlxOLgAhVHcq0KHXVmCWsQMwhIKAowCg..i&amp;w=640&amp;h=395&amp;client=firefox-b-d&amp;bih=764&amp;biw=1600&amp;q=carencia%20en%20el%20individuo&amp;ved=0ahUKEwj6i9KlxOLgAhVHcq0KHXVmCWsQMwhIKAowCg&amp;iact=mrc&amp;uact=8" TargetMode="External"/><Relationship Id="rId1" Type="http://schemas.openxmlformats.org/officeDocument/2006/relationships/image" Target="../media/image94.png"/><Relationship Id="rId4" Type="http://schemas.openxmlformats.org/officeDocument/2006/relationships/hyperlink" Target="https://encrypted-tbn0.gstatic.com/images?q=tbn:ANd9GcT6OsjBcb1yUMqXGFI5IbxmaMeStuSy7X8BHUIjYROjq4opd1D6" TargetMode="External"/></Relationships>
</file>

<file path=ppt/diagrams/_rels/data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hyperlink" Target="https://www.google.com/imgres?imgurl=https://4.bp.blogspot.com/-sSE6vamdRZs/WB9ZG3DAbCI/AAAAAAAAHyc/nYhRuPahXqQTaJGCkqG2cjIRKlKLdBpWgCLcB/s1600/piramide-alimentaria.jpg&amp;imgrefurl=https://www.actualidadarbitral.com/2016/11/alimentacion-previa-las-pruebas-fisicas.html&amp;docid=BKdaLRllJP1iEM&amp;tbnid=Tb1YHIWaW8_K9M:&amp;vet=10ahUKEwj-vYSRyOLgAhVB9IMKHfgtCHIQMwi2ASglMCU..i&amp;w=750&amp;h=500&amp;client=firefox-b-d&amp;bih=764&amp;biw=1600&amp;q=necesidades%20fiicas&amp;ved=0ahUKEwj-vYSRyOLgAhVB9IMKHfgtCHIQMwi2ASglMCU&amp;iact=mrc&amp;uact=8" TargetMode="External"/><Relationship Id="rId1" Type="http://schemas.openxmlformats.org/officeDocument/2006/relationships/image" Target="../media/image96.png"/><Relationship Id="rId4" Type="http://schemas.openxmlformats.org/officeDocument/2006/relationships/hyperlink" Target="https://encrypted-tbn0.gstatic.com/images?q=tbn:ANd9GcQxue4A52zeVFYXCeBKnDo_yx6fo-QD8ktnt661iuLXOXUyhOKaaQ" TargetMode="External"/></Relationships>
</file>

<file path=ppt/diagrams/_rels/data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hyperlink" Target="https://encrypted-tbn0.gstatic.com/images?q=tbn:ANd9GcRVCaZCT06Ihd--ccpwZ3IqwB1mDw9vEJiq4WeQwvB3Xnw2QZIm" TargetMode="External"/><Relationship Id="rId1" Type="http://schemas.openxmlformats.org/officeDocument/2006/relationships/image" Target="../media/image98.png"/><Relationship Id="rId4" Type="http://schemas.openxmlformats.org/officeDocument/2006/relationships/hyperlink" Target="https://encrypted-tbn0.gstatic.com/images?q=tbn:ANd9GcQbYxOWeT_HxBBztI-ndirBrKp0YuC1uOsU-lRelNR7z1kWh3NdFQ" TargetMode="External"/></Relationships>
</file>

<file path=ppt/diagrams/_rels/data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hyperlink" Target="https://www.google.com/imgres?imgurl=https://www.blogbankia.es/recursos/img/blog/20180629/julio-2018/divulgacion-economica-mini-783x412.jpg&amp;imgrefurl=https://www.blogbankia.es/es/blog/divulgacion-economica-una-necesidad-en-la-sociedad-del-conocimiento.html&amp;docid=YCW9xpnlHFFZVM&amp;tbnid=8sVD6wZT179hwM:&amp;vet=10ahUKEwiAqa-hzeLgAhXJ6YMKHRI5BhcQMwg6KAAwAA..i&amp;w=783&amp;h=412&amp;client=firefox-b-d&amp;bih=764&amp;biw=1600&amp;q=economica&amp;ved=0ahUKEwiAqa-hzeLgAhXJ6YMKHRI5BhcQMwg6KAAwAA&amp;iact=mrc&amp;uact=8" TargetMode="External"/><Relationship Id="rId1" Type="http://schemas.openxmlformats.org/officeDocument/2006/relationships/image" Target="../media/image100.png"/><Relationship Id="rId5" Type="http://schemas.openxmlformats.org/officeDocument/2006/relationships/image" Target="../media/image102.png"/><Relationship Id="rId4" Type="http://schemas.openxmlformats.org/officeDocument/2006/relationships/hyperlink" Target="https://www.google.com/imgres?imgurl=http://ayerdi.net/wp-content/uploads/2018/04/venta-cruzada-small-300x253.png&amp;imgrefurl=http://ayerdi.net/realizar-venta-cruzada-eficiente-tienda/&amp;docid=LWJik3KHSFt0LM&amp;tbnid=8MM322WrUsbxdM:&amp;vet=10ahUKEwiIg57UzuLgAhXnna0KHYhUB4kQMwioAShdMF0..i&amp;w=300&amp;h=253&amp;client=firefox-b-d&amp;bih=764&amp;biw=1600&amp;q=eficiencia%20de%20un%20producto&amp;ved=0ahUKEwiIg57UzuLgAhXnna0KHYhUB4kQMwioAShdMF0&amp;iact=mrc&amp;uact=8" TargetMode="External"/></Relationships>
</file>

<file path=ppt/diagrams/_rels/data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hyperlink" Target="https://www.google.com/imgres?imgurl=https://metrolibre.com/images/2016/09-01/2016-09-13-aumente-su-durabilidad-3ec-1753048802.jpg&amp;imgrefurl=https://metrolibre.com/vida-y-cultura/71344-aumente-su-durabilidad-3ec.html&amp;docid=HCbOkql3ROw-LM&amp;tbnid=uzcFxEqkzrU74M:&amp;vet=10ahUKEwiVyoek0OLgAhVEG6wKHRBCA-oQMwhDKAcwBw..i&amp;w=600&amp;h=369&amp;client=firefox-b-d&amp;bih=764&amp;biw=1600&amp;q=durabilidad&amp;ved=0ahUKEwiVyoek0OLgAhVEG6wKHRBCA-oQMwhDKAcwBw&amp;iact=mrc&amp;uact=8" TargetMode="External"/><Relationship Id="rId1" Type="http://schemas.openxmlformats.org/officeDocument/2006/relationships/image" Target="../media/image103.png"/><Relationship Id="rId6" Type="http://schemas.openxmlformats.org/officeDocument/2006/relationships/hyperlink" Target="https://www.google.com/imgres?imgurl=http://static.iris.net.co/finanzas/upload/images/2016/11/9/70492_1.jpg&amp;imgrefurl=https://www.finanzaspersonales.co/trabajo-y-educacion/articulo/ventas-como-lograr-que-me-compren-un-producto/71005&amp;docid=0bIitjg9k4dZvM&amp;tbnid=egedGnMf02ZGZM:&amp;vet=10ahUKEwjHxp6H0uLgAhVK1oMKHfZbALMQMwhAKAIwAg..i&amp;w=800&amp;h=420&amp;client=firefox-b-d&amp;bih=764&amp;biw=1600&amp;q=convencimiento%20de%20un%20producto&amp;ved=0ahUKEwjHxp6H0uLgAhVK1oMKHfZbALMQMwhAKAIwAg&amp;iact=mrc&amp;uact=8" TargetMode="External"/><Relationship Id="rId5" Type="http://schemas.openxmlformats.org/officeDocument/2006/relationships/image" Target="../media/image105.png"/><Relationship Id="rId4" Type="http://schemas.openxmlformats.org/officeDocument/2006/relationships/hyperlink" Target="https://www.google.com/imgres?imgurl=https://www.researchgate.net/profile/Susana_Boeykens/publication/326491976/figure/fig1/AS:650141312774144@1532017176532/Figura-4-Ejemplo-de-Diseno-Industrial-Se-pueden-observar-tambien-los-Signos-Distintivos.png&amp;imgrefurl=https://www.researchgate.net/figure/Figura-4-Ejemplo-de-Diseno-Industrial-Se-pueden-observar-tambien-los-Signos-Distintivos_fig1_326491976&amp;docid=GAQZQS6PEJA-WM&amp;tbnid=aIwEHEoLGZc-DM:&amp;vet=12ahUKEwjSqNK-0eLgAhUFEawKHSTsDM04yAEQMygjMCN6BAgBECQ..i&amp;w=755&amp;h=428&amp;client=firefox-b-d&amp;bih=764&amp;biw=1600&amp;q=utilidad%20de%20un%20producto&amp;ved=2ahUKEwjSqNK-0eLgAhUFEawKHSTsDM04yAEQMygjMCN6BAgBECQ&amp;iact=mrc&amp;uact=8" TargetMode="External"/></Relationships>
</file>

<file path=ppt/diagrams/_rels/data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hyperlink" Target="https://www.google.com/imgres?imgurl=https://conceptodefinicion.de/wp-content/uploads/2015/09/imitacion-2-e1442416760672.jpg&amp;imgrefurl=https://conceptodefinicion.de/imitacion/&amp;docid=OFOwZ5kET8hf-M&amp;tbnid=VDbr61veGxf-FM:&amp;vet=10ahUKEwje9OPF1OLgAhUQIqwKHZBEAmkQMwhGKAAwAA..i&amp;w=650&amp;h=488&amp;client=firefox-b-d&amp;bih=764&amp;biw=1600&amp;q=imitacion%20&amp;ved=0ahUKEwje9OPF1OLgAhUQIqwKHZBEAmkQMwhGKAAwAA&amp;iact=mrc&amp;uact=8" TargetMode="External"/><Relationship Id="rId1" Type="http://schemas.openxmlformats.org/officeDocument/2006/relationships/image" Target="../media/image106.png"/><Relationship Id="rId6" Type="http://schemas.openxmlformats.org/officeDocument/2006/relationships/hyperlink" Target="https://www.google.com/imgres?imgurl=https://cdn.getyourguide.com/img/tour_img-1103856-146.jpg&amp;imgrefurl=https://www.getyourguide.es/monaco-l515/conduce-un-ferrari-durante-3060-minutos-por-la-costa-azul-t6743/&amp;docid=-7chyEPlE4yLFM&amp;tbnid=A9Al3HSDvpztEM:&amp;vet=10ahUKEwj22tPm1eLgAhXL34MKHQimDQAQMwhxKCYwJg..i&amp;w=709&amp;h=532&amp;client=firefox-b-d&amp;bih=764&amp;biw=1600&amp;q=personas%20con%20ferraris&amp;ved=0ahUKEwj22tPm1eLgAhXL34MKHQimDQAQMwhxKCYwJg&amp;iact=mrc&amp;uact=8" TargetMode="External"/><Relationship Id="rId5" Type="http://schemas.openxmlformats.org/officeDocument/2006/relationships/image" Target="../media/image108.png"/><Relationship Id="rId4" Type="http://schemas.openxmlformats.org/officeDocument/2006/relationships/hyperlink" Target="https://www.google.com/imgres?imgurl=http://www.redusers.com/noticias/wp-content/uploads/2011/02/loca_por_un_smartphone.jpg&amp;imgrefurl=http://soyalmaledesma.blogspot.com/2015/08/deseo-o-necesidad.html&amp;docid=7uDLLfQnWOyIBM&amp;tbnid=YKSO5ImTTkYolM:&amp;vet=10ahUKEwjEte-Q1eLgAhXMyoMKHeyMAnQQMwheKAwwDA..i&amp;w=515&amp;h=320&amp;client=firefox-b-d&amp;bih=764&amp;biw=1600&amp;q=deseo%20de%20un%20producto&amp;ved=0ahUKEwjEte-Q1eLgAhXMyoMKHeyMAnQQMwheKAwwDA&amp;iact=mrc&amp;uact=8" TargetMode="External"/></Relationships>
</file>

<file path=ppt/diagrams/_rels/data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hyperlink" Target="https://www.google.com/imgres?imgurl=http://s1.pulso.cl/wp-content/uploads/2018/04/AVI%C3%93N-1023x573.jpg&amp;imgrefurl=http://www.pulso.cl/pulso-viajes/elegancia-funcionalidad-comodidad-lo-ofrecen-los-mejores-business-del-mundo/&amp;docid=1xKVbpmch75dXM&amp;tbnid=xc0w4WMHHl2JdM:&amp;vet=10ahUKEwih46-w1uLgAhXlxYMKHUQbDPgQMwhsKA0wDQ..i&amp;w=1023&amp;h=573&amp;client=firefox-b-d&amp;bih=764&amp;biw=1600&amp;q=comodidad&amp;ved=0ahUKEwih46-w1uLgAhXlxYMKHUQbDPgQMwhsKA0wDQ&amp;iact=mrc&amp;uact=8" TargetMode="External"/><Relationship Id="rId1" Type="http://schemas.openxmlformats.org/officeDocument/2006/relationships/image" Target="../media/image109.png"/><Relationship Id="rId6" Type="http://schemas.openxmlformats.org/officeDocument/2006/relationships/hyperlink" Target="https://www.google.com/imgres?imgurl=http://2.bp.blogspot.com/-ZuJElIYWbCw/Uz4tib-APgI/AAAAAAAAAEw/-A8f-uIYgGY/s1600/images%2B(1).jpg&amp;imgrefurl=http://dinamicasocial3.blogspot.com/2014/04/21-concepto-clasificacion-de-roles-y.html&amp;docid=LnRAW2b3YY1oVM&amp;tbnid=qlVycQFsj8JXiM:&amp;vet=10ahUKEwjN26L81uLgAhWq6IMKHbfuCdEQMwiwASgjMCM..i&amp;w=225&amp;h=224&amp;client=firefox-b-d&amp;bih=764&amp;biw=1600&amp;q=estatus&amp;ved=0ahUKEwjN26L81uLgAhWq6IMKHbfuCdEQMwiwASgjMCM&amp;iact=mrc&amp;uact=8" TargetMode="External"/><Relationship Id="rId5" Type="http://schemas.openxmlformats.org/officeDocument/2006/relationships/image" Target="../media/image111.png"/><Relationship Id="rId4" Type="http://schemas.openxmlformats.org/officeDocument/2006/relationships/hyperlink" Target="https://www.google.com/imgres?imgurl=https://lamenteesmaravillosa.com/wp-content/uploads/2016/11/ambicion.jpg&amp;imgrefurl=https://lamenteesmaravillosa.com/el-poder-de-la-ambicion/&amp;docid=E3IqhyHDyt3T6M&amp;tbnid=OaxrE3ukOrMSqM:&amp;vet=10ahUKEwjK98rG1uLgAhXJmq0KHVaqD9gQMwhfKAEwAQ..i&amp;w=480&amp;h=270&amp;client=firefox-b-d&amp;bih=764&amp;biw=1600&amp;q=ambicion&amp;ved=0ahUKEwjK98rG1uLgAhXJmq0KHVaqD9gQMwhfKAEwAQ&amp;iact=mrc&amp;uact=8" TargetMode="External"/></Relationships>
</file>

<file path=ppt/diagrams/_rels/data35.xml.rels><?xml version="1.0" encoding="UTF-8" standalone="yes"?>
<Relationships xmlns="http://schemas.openxmlformats.org/package/2006/relationships"><Relationship Id="rId8" Type="http://schemas.openxmlformats.org/officeDocument/2006/relationships/hyperlink" Target="https://encrypted-tbn0.gstatic.com/images?q=tbn:ANd9GcSGYAzFEiizrDW-LfllOwi9HlwAvD4LD8wBsTarwUMyFWHt5rko" TargetMode="External"/><Relationship Id="rId3" Type="http://schemas.openxmlformats.org/officeDocument/2006/relationships/image" Target="../media/image114.png"/><Relationship Id="rId7" Type="http://schemas.openxmlformats.org/officeDocument/2006/relationships/image" Target="../media/image116.png"/><Relationship Id="rId2" Type="http://schemas.openxmlformats.org/officeDocument/2006/relationships/hyperlink" Target="https://encrypted-tbn0.gstatic.com/images?q=tbn:ANd9GcT6OsjBcb1yUMqXGFI5IbxmaMeStuSy7X8BHUIjYROjq4opd1D6" TargetMode="External"/><Relationship Id="rId1" Type="http://schemas.openxmlformats.org/officeDocument/2006/relationships/image" Target="../media/image113.png"/><Relationship Id="rId6" Type="http://schemas.openxmlformats.org/officeDocument/2006/relationships/hyperlink" Target="https://encrypted-tbn0.gstatic.com/images?q=tbn:ANd9GcTEJtusOCtXcjUq7UCuazkYO7rqNYbdBoPZ34uYDOPuCniH2ID2" TargetMode="External"/><Relationship Id="rId5" Type="http://schemas.openxmlformats.org/officeDocument/2006/relationships/image" Target="../media/image115.png"/><Relationship Id="rId10" Type="http://schemas.openxmlformats.org/officeDocument/2006/relationships/hyperlink" Target="https://encrypted-tbn0.gstatic.com/images?q=tbn:ANd9GcT6KEz_LVVSqtfiO01n6gHH1U_qVy5sJHPx0rpejCSCe_A8yZg2" TargetMode="External"/><Relationship Id="rId4" Type="http://schemas.openxmlformats.org/officeDocument/2006/relationships/hyperlink" Target="https://encrypted-tbn0.gstatic.com/images?q=tbn:ANd9GcRVCaZCT06Ihd--ccpwZ3IqwB1mDw9vEJiq4WeQwvB3Xnw2QZIm" TargetMode="External"/><Relationship Id="rId9" Type="http://schemas.openxmlformats.org/officeDocument/2006/relationships/image" Target="../media/image117.png"/></Relationships>
</file>

<file path=ppt/diagrams/_rels/data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hyperlink" Target="https://encrypted-tbn0.gstatic.com/images?q=tbn:ANd9GcRYXJXmTg9jNS5uUmY0qbghDRB1aKXeTAM_Y7FEUIxSNxeXP3UJAw" TargetMode="External"/><Relationship Id="rId1" Type="http://schemas.openxmlformats.org/officeDocument/2006/relationships/image" Target="../media/image118.png"/></Relationships>
</file>

<file path=ppt/diagrams/_rels/data4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imgres?imgurl=https://essesalud.files.wordpress.com/2014/07/grocery.jpg&amp;imgrefurl=https://essesalud.wordpress.com/tag/consumidor-inteligente/&amp;docid=oJgUzvswMPV-kM&amp;tbnid=EYTl6n4IeqvxzM:&amp;vet=10ahUKEwjk4ejvnOTgAhVCZKwKHZhhAbYQMwhlKBMwEw..i&amp;w=1240&amp;h=775&amp;bih=726&amp;biw=798&amp;q=selecion%20de%20un%20producto&amp;ved=0ahUKEwjk4ejvnOTgAhVCZKwKHZhhAbYQMwhlKBMwEw&amp;iact=mrc&amp;uact=8" TargetMode="External"/><Relationship Id="rId3" Type="http://schemas.openxmlformats.org/officeDocument/2006/relationships/image" Target="../media/image129.png"/><Relationship Id="rId7" Type="http://schemas.openxmlformats.org/officeDocument/2006/relationships/image" Target="../media/image131.png"/><Relationship Id="rId2" Type="http://schemas.openxmlformats.org/officeDocument/2006/relationships/hyperlink" Target="https://www.google.com/imgres?imgurl=https://dev-res.thumbr.io/libraries/51/17/30/lib/1469106342926_6.jpg?size%3D854x493s%26ext%3Djpg&amp;imgrefurl=https://www.tutellus.com/ocio-y-vida/desarrollo-personal/como-resolver-un-problema-en-cuatro-pasos-5272&amp;docid=jt2P6muBjYnmPM&amp;tbnid=eGwSmhegD4pz3M:&amp;vet=10ahUKEwij6_v1m-TgAhVMCKwKHYPeCVwQMwijASgAMAA..i&amp;w=854&amp;h=493&amp;bih=728&amp;biw=1600&amp;q=problema&amp;ved=0ahUKEwij6_v1m-TgAhVMCKwKHYPeCVwQMwijASgAMAA&amp;iact=mrc&amp;uact=8" TargetMode="External"/><Relationship Id="rId1" Type="http://schemas.openxmlformats.org/officeDocument/2006/relationships/image" Target="../media/image128.png"/><Relationship Id="rId6" Type="http://schemas.openxmlformats.org/officeDocument/2006/relationships/hyperlink" Target="https://www.google.com/imgres?imgurl=https://www.centralita-virtual.org/wp-content/uploads/2017/06/alternativas-de-centralita-virtual_opt.jpg&amp;imgrefurl=https://www.centralita-virtual.org/3-alternativas-centralita-virtual/&amp;docid=O2bFX7bicj475M&amp;tbnid=0gwIB5DmpsrtJM:&amp;vet=10ahUKEwjlpqyPnOTgAhWT14MKHVBHAnEQMwhzKAEwAQ..i&amp;w=400&amp;h=383&amp;bih=728&amp;biw=1600&amp;q=altermativas&amp;ved=0ahUKEwjlpqyPnOTgAhWT14MKHVBHAnEQMwhzKAEwAQ&amp;iact=mrc&amp;uact=8" TargetMode="External"/><Relationship Id="rId5" Type="http://schemas.openxmlformats.org/officeDocument/2006/relationships/image" Target="../media/image130.png"/><Relationship Id="rId10" Type="http://schemas.openxmlformats.org/officeDocument/2006/relationships/hyperlink" Target="https://www.google.com/imgres?imgurl=https://image.flaticon.com/icons/png/512/414/414183.png&amp;imgrefurl=https://www.flaticon.es/icono-premium/resultados_414183&amp;docid=I40rIL365L9Q6M&amp;tbnid=a3A77E3qkvKOhM:&amp;vet=10ahUKEwjvi5-KneTgAhWm2YMKHeU3AKQQMwh8KCAwIA..i&amp;w=512&amp;h=512&amp;bih=726&amp;biw=798&amp;q=resultados&amp;ved=0ahUKEwjvi5-KneTgAhWm2YMKHeU3AKQQMwh8KCAwIA&amp;iact=mrc&amp;uact=8" TargetMode="External"/><Relationship Id="rId4" Type="http://schemas.openxmlformats.org/officeDocument/2006/relationships/hyperlink" Target="https://www.google.com/imgres?imgurl=https://portal.sat.gob.gt/portal/wp-content/uploads/2018/09/Acceso-a-la-Informacion-Publica-de-Oficio.png&amp;imgrefurl=https://portal.sat.gob.gt/portal/libre-acceso-la-informacion-publica/&amp;docid=mpDdXRYKyCOY5M&amp;tbnid=gCoi1w5dfSLQgM:&amp;vet=10ahUKEwitkKHQnOTgAhVCgK0KHT1UD_QQMwiEASgAMAA..i&amp;w=356&amp;h=247&amp;bih=728&amp;biw=1600&amp;q=informacion&amp;ved=0ahUKEwitkKHQnOTgAhVCgK0KHT1UD_QQMwiEASgAMAA&amp;iact=mrc&amp;uact=8" TargetMode="External"/><Relationship Id="rId9" Type="http://schemas.openxmlformats.org/officeDocument/2006/relationships/image" Target="../media/image132.png"/></Relationships>
</file>

<file path=ppt/diagrams/_rels/data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hyperlink" Target="https://www.google.com/imgres?imgurl=https://www.cuantocuestamiapp.com/img/app/answer-1-2.png&amp;imgrefurl=https://www.cuantocuestamiapp.com/&amp;docid=nkFXXlxv5QxxfM&amp;tbnid=DUNMlPPe-kFJSM:&amp;vet=10ahUKEwi_iP-RoOTgAhWT14MKHVBHAnEQMwi9AShjMGM..i&amp;w=362&amp;h=362&amp;bih=726&amp;biw=798&amp;q=calidad%20precio&amp;ved=0ahUKEwi_iP-RoOTgAhWT14MKHVBHAnEQMwi9AShjMGM&amp;iact=mrc&amp;uact=8" TargetMode="External"/><Relationship Id="rId1" Type="http://schemas.openxmlformats.org/officeDocument/2006/relationships/image" Target="../media/image133.png"/><Relationship Id="rId6" Type="http://schemas.openxmlformats.org/officeDocument/2006/relationships/hyperlink" Target="https://www.google.com/url?sa=i&amp;rct=j&amp;q=&amp;esrc=s&amp;source=images&amp;cd=&amp;cad=rja&amp;uact=8&amp;ved=2ahUKEwi2r4T3oOTgAhVMS60KHRX-C14QjRx6BAgBEAU&amp;url=/url?sa%3Di%26rct%3Dj%26q%3D%26esrc%3Ds%26source%3Dimages%26cd%3D%26ved%3D%26url%3Dhttp://aceitedemarca.com/como-poner-la-tabla-de-informacion-nutricional-del-aceite-de-oliva-en-la-etiqueta/%26psig%3DAOvVaw3a2Hbpon_lg6zAiD4eDAtH%26ust%3D1551643561071992&amp;psig=AOvVaw3a2Hbpon_lg6zAiD4eDAtH&amp;ust=1551643561071992" TargetMode="External"/><Relationship Id="rId5" Type="http://schemas.openxmlformats.org/officeDocument/2006/relationships/image" Target="../media/image135.png"/><Relationship Id="rId4" Type="http://schemas.openxmlformats.org/officeDocument/2006/relationships/hyperlink" Target="https://www.google.com/imgres?imgurl=http://ius360.com/wp-content/uploads/2015/04/logistics_singapore.jpg&amp;imgrefurl=http://ius360.com/publico/aduanero/el-origen-de-un-producto-desde-la-perspectiva-del-supply-chain-management/&amp;docid=7L03l0Mk4SV4KM&amp;tbnid=3zvbRvpNgQh-OM:&amp;vet=10ahUKEwiS7NPHoOTgAhVJRKwKHZHOCl4QMwh3KAAwAA..i&amp;w=644&amp;h=354&amp;bih=726&amp;biw=798&amp;q=origen%20de%20un%20producto&amp;ved=0ahUKEwiS7NPHoOTgAhVJRKwKHZHOCl4QMwh3KAAwAA&amp;iact=mrc&amp;uact=8" TargetMode="External"/></Relationships>
</file>

<file path=ppt/diagrams/_rels/data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hyperlink" Target="https://www.google.com/imgres?imgurl=https://thumbs.dreamstime.com/z/la-persona-indica-meta-24572911.jpg&amp;imgrefurl=https://es.dreamstime.com/imagen-de-archivo-la-persona-indica-meta-image24572911&amp;docid=5Oq6pQXaYl44yM&amp;tbnid=UiJpxelPT_ScXM:&amp;vet=10ahUKEwiCk8OTpOTgAhUF0IMKHUpfBjwQMwg_KAEwAQ..i&amp;w=1300&amp;h=1065&amp;bih=726&amp;biw=798&amp;q=persona%20que%20indica&amp;ved=0ahUKEwiCk8OTpOTgAhUF0IMKHUpfBjwQMwg_KAEwAQ&amp;iact=mrc&amp;uact=8" TargetMode="External"/><Relationship Id="rId1" Type="http://schemas.openxmlformats.org/officeDocument/2006/relationships/image" Target="../media/image136.png"/><Relationship Id="rId4" Type="http://schemas.openxmlformats.org/officeDocument/2006/relationships/hyperlink" Target="https://www.google.com/imgres?imgurl=http://www.hispano.media/blog/wp-content/uploads/2017/08/Como-ser-influyente.png&amp;imgrefurl=http://www.hispano.media/blog/como-convertirse-en-un-influyente/&amp;docid=2yvEJnGVw_WsbM&amp;tbnid=NVN-eSF_S9EghM:&amp;vet=10ahUKEwjI14HmouTgAhUKHqwKHUIoAc4QMwhCKAYwBg..i&amp;w=850&amp;h=593&amp;bih=726&amp;biw=798&amp;q=influyente&amp;ved=0ahUKEwjI14HmouTgAhUKHqwKHUIoAc4QMwhCKAYwBg&amp;iact=mrc&amp;uact=8" TargetMode="External"/></Relationships>
</file>

<file path=ppt/diagrams/_rels/data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hyperlink" Target="https://www.google.com/imgres?imgurl=https://minutodedios.fm/wp-content/uploads/2017/06/decisiones.jpg&amp;imgrefurl=https://minutodedios.fm/decisiones/&amp;docid=5FsMDZ_XCIp-CM&amp;tbnid=Y-LBMSZXxwZCgM:&amp;vet=10ahUKEwjWppOwqeTgAhUuooMKHZYKAhAQMwjnASgEMAQ..i&amp;w=1000&amp;h=500&amp;bih=726&amp;biw=798&amp;q=decision&amp;ved=0ahUKEwjWppOwqeTgAhUuooMKHZYKAhAQMwjnASgEMAQ&amp;iact=mrc&amp;uact=8" TargetMode="External"/><Relationship Id="rId1" Type="http://schemas.openxmlformats.org/officeDocument/2006/relationships/image" Target="../media/image138.png"/><Relationship Id="rId6" Type="http://schemas.openxmlformats.org/officeDocument/2006/relationships/hyperlink" Target="https://www.google.com/imgres?imgurl=http://www.coordinadora.com/wp-content/uploads/sidebar_usuario-corporativo.png&amp;imgrefurl=http://www.coordinadora.com/usuario-corporativo/&amp;docid=mmaRWfQYE5PttM&amp;tbnid=WtaR8-vPN1MWuM:&amp;vet=10ahUKEwjRyt_rrOTgAhWK7YMKHQZOCcwQMwjjASgFMAU..i&amp;w=256&amp;h=256&amp;bih=726&amp;biw=798&amp;q=usuario&amp;ved=0ahUKEwjRyt_rrOTgAhWK7YMKHQZOCcwQMwjjASgFMAU&amp;iact=mrc&amp;uact=8" TargetMode="External"/><Relationship Id="rId5" Type="http://schemas.openxmlformats.org/officeDocument/2006/relationships/image" Target="../media/image140.png"/><Relationship Id="rId4" Type="http://schemas.openxmlformats.org/officeDocument/2006/relationships/hyperlink" Target="https://www.google.com/imgres?imgurl=https://www.foromarketing.com/wp-content/uploads/2017/09/Tipos-de-consumidor.png&amp;imgrefurl=https://www.foromarketing.com/estudio-identifica-5-perfiles-comprador-cara-mejorar-las-ventas-los-retailers/&amp;docid=xGZ7iVsuuQFcwM&amp;tbnid=96wrBHaweSvSMM:&amp;vet=10ahUKEwiDzLr2qeTgAhVL9IMKHfmjDW0QMwj2ASgaMBo..i&amp;w=543&amp;h=462&amp;bih=726&amp;biw=798&amp;q=comprador&amp;ved=0ahUKEwiDzLr2qeTgAhVL9IMKHfmjDW0QMwj2ASgaMBo&amp;iact=mrc&amp;uact=8" TargetMode="External"/></Relationships>
</file>

<file path=ppt/diagrams/_rels/data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hyperlink" Target="https://www.google.com/imgres?imgurl=http://www.articulo.tv/img/articulos/2011-1/i_1242_Compra-alta-implicacion-venta-compleja.jpg&amp;imgrefurl=http://www.articulo.tv/Compra-alta-implicacion-venta-compleja_1242&amp;docid=ejy9YOt7uBCVNM&amp;tbnid=cNPfx8_nqDrJyM:&amp;vet=10ahUKEwjH1YSjs-TgAhVRKqwKHUoNDIUQMwg1KAAwAA..i&amp;w=605&amp;h=451&amp;bih=726&amp;biw=798&amp;q=compra%20compleja&amp;ved=0ahUKEwjH1YSjs-TgAhVRKqwKHUoNDIUQMwg1KAAwAA&amp;iact=mrc&amp;uact=8" TargetMode="External"/><Relationship Id="rId1" Type="http://schemas.openxmlformats.org/officeDocument/2006/relationships/image" Target="../media/image141.png"/><Relationship Id="rId4" Type="http://schemas.openxmlformats.org/officeDocument/2006/relationships/hyperlink" Target="https://www.google.com/imgres?imgurl=http://correodelsur.com/img/notas/20171022/nota73086_imagen73840.jpg&amp;imgrefurl=http://correodelsur.com/ecos/20171022_el-dinero-s-compra-la-felicidad.html&amp;docid=YTZDKY-oezPXhM&amp;tbnid=tLCewyKGEQ4Y-M:&amp;vet=10ahUKEwjuueDYs-TgAhUBTawKHdQ_C00QMwhdKBQwFA..i&amp;w=840&amp;h=560&amp;bih=726&amp;biw=798&amp;q=compra%20habitual&amp;ved=0ahUKEwjuueDYs-TgAhUBTawKHdQ_C00QMwhdKBQwFA&amp;iact=mrc&amp;uact=8" TargetMode="External"/></Relationships>
</file>

<file path=ppt/diagrams/_rels/data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hyperlink" Target="https://www.google.com/imgres?imgurl=http://www.eltiempo.com/contenido///estilo-de-vida/salud/IMAGEN/IMAGEN-14193935-2.jpg&amp;imgrefurl=https://www.eltiempo.com/archivo/documento/CMS-14193812&amp;docid=AbOC4nLI-FYIzM&amp;tbnid=NxjAAKvqT54SbM:&amp;vet=10ahUKEwjfoqy_t-TgAhVMR6wKHVtABA8QMwhWKAEwAQ..i&amp;w=600&amp;h=300&amp;bih=726&amp;biw=798&amp;q=necesidad%20de%20comer&amp;ved=0ahUKEwjfoqy_t-TgAhVMR6wKHVtABA8QMwhWKAEwAQ&amp;iact=mrc&amp;uact=8" TargetMode="External"/><Relationship Id="rId1" Type="http://schemas.openxmlformats.org/officeDocument/2006/relationships/image" Target="../media/image143.png"/><Relationship Id="rId4" Type="http://schemas.openxmlformats.org/officeDocument/2006/relationships/hyperlink" Target="https://www.google.com/imgres?imgurl=https://image.freepik.com/vector-gratis/busqueda-informacion_23-2147501898.jpg&amp;imgrefurl=https://www.freepik.es/vector-gratis/busqueda-informacion_761452.htm&amp;docid=cyxuJF5ZRF8GDM&amp;tbnid=jNgU8KWmaGBU7M:&amp;vet=10ahUKEwjdvJbRt-TgAhWG1IMKHdbWC2YQMwiMASgDMAM..i&amp;w=626&amp;h=626&amp;bih=726&amp;biw=798&amp;q=busqueda%20de%20informacion&amp;ved=0ahUKEwjdvJbRt-TgAhWG1IMKHdbWC2YQMwiMASgDMAM&amp;iact=mrc&amp;uact=8" TargetMode="External"/></Relationships>
</file>

<file path=ppt/diagrams/_rels/data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hyperlink" Target="https://www.google.com/imgres?imgurl=https://www.fundacioncadah.org/j289eghfd7511986_uploads/COMUNICACIN%20FAMILIAR.jpg&amp;imgrefurl=https://www.fundacioncadah.org/web/articulo/-consejos-para-una-comunicacion-asertiva-y-afectiva-en-familia.html&amp;docid=-3cZNMLisK6RDM&amp;tbnid=co42Ij62G0NgWM:&amp;vet=10ahUKEwjXofeMuuTgAhUJzIMKHaAFDYEQMwhBKAMwAw..i&amp;w=450&amp;h=349&amp;bih=726&amp;biw=798&amp;q=dar%20un%20consejo%20familiar&amp;ved=0ahUKEwjXofeMuuTgAhUJzIMKHaAFDYEQMwhBKAMwAw&amp;iact=mrc&amp;uact=8" TargetMode="External"/><Relationship Id="rId1" Type="http://schemas.openxmlformats.org/officeDocument/2006/relationships/image" Target="../media/image145.png"/><Relationship Id="rId4" Type="http://schemas.openxmlformats.org/officeDocument/2006/relationships/hyperlink" Target="https://www.google.com/imgres?imgurl=http://plusempresarial.com/wp-content/uploads/2015/08/vendedor-exitoso.jpg&amp;imgrefurl=http://plusempresarial.com/10-secretos-que-solo-los-vendedores-exitosos-conocen/&amp;docid=xR7bQSWnKfQTDM&amp;tbnid=Ju1WKz41xISLdM:&amp;vet=10ahUKEwjvr5DkweTgAhVh3IMKHbK_DcoQMwiJAigbMBs..i&amp;w=1200&amp;h=740&amp;bih=726&amp;biw=798&amp;q=vendedores&amp;ved=0ahUKEwjvr5DkweTgAhVh3IMKHbK_DcoQMwiJAigbMBs&amp;iact=mrc&amp;uact=8" TargetMode="External"/></Relationships>
</file>

<file path=ppt/diagrams/_rels/data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hyperlink" Target="https://www.google.com/imgres?imgurl=x-raw-image:///89d42b5e40f8955136f3041c8b90284595f3a5c4707982838beb70342dbfd08b&amp;imgrefurl=http://humanidadesdiana.blogspot.com/2014/08/los-medios-masivos-de-comunicacion.html&amp;docid=gWYekKGJDn0xAM&amp;tbnid=UZX4QF4r1IkidM:&amp;vet=10ahUKEwj6hsrCweTgAhVPMqwKHd7qDSoQMwi1ASgZMBk..i&amp;w=256&amp;h=197&amp;bih=726&amp;biw=798&amp;q=medios%20masivos&amp;ved=0ahUKEwj6hsrCweTgAhVPMqwKHd7qDSoQMwi1ASgZMBk&amp;iact=mrc&amp;uact=8" TargetMode="External"/><Relationship Id="rId1" Type="http://schemas.openxmlformats.org/officeDocument/2006/relationships/image" Target="../media/image147.png"/><Relationship Id="rId4" Type="http://schemas.openxmlformats.org/officeDocument/2006/relationships/hyperlink" Target="https://www.google.com/imgres?imgurl=https://media-cdn.tripadvisor.com/media/photo-s/0f/e8/89/eb/muestras-de-productos.jpg&amp;imgrefurl=https://www.tripadvisor.es/LocationPhotoDirectLink-g635654-d7109010-i266897899-HERPAC-Barbate_Costa_de_la_Luz_Andalucia.html&amp;docid=GlxLudag8uF0pM&amp;tbnid=Ai0NRn-hDR981M:&amp;vet=10ahUKEwiG4byuw-TgAhVEzIMKHZUbBi0QMwhfKA8wDw..i&amp;w=550&amp;h=367&amp;bih=726&amp;biw=798&amp;q=muestras%20de%20producctos&amp;ved=0ahUKEwiG4byuw-TgAhVEzIMKHZUbBi0QMwhfKA8wDw&amp;iact=mrc&amp;uact=8" TargetMode="Externa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1.png"/><Relationship Id="rId4" Type="http://schemas.openxmlformats.org/officeDocument/2006/relationships/image" Target="../media/image22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image" Target="../media/image25.jpeg"/><Relationship Id="rId5" Type="http://schemas.openxmlformats.org/officeDocument/2006/relationships/image" Target="../media/image29.jpg"/><Relationship Id="rId4" Type="http://schemas.openxmlformats.org/officeDocument/2006/relationships/image" Target="../media/image28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image" Target="../media/image30.jpg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image" Target="../media/image33.jpg"/></Relationships>
</file>

<file path=ppt/diagrams/_rels/drawing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g"/><Relationship Id="rId1" Type="http://schemas.openxmlformats.org/officeDocument/2006/relationships/image" Target="../media/image48.jpg"/></Relationships>
</file>

<file path=ppt/diagrams/_rels/drawing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3.jpeg"/><Relationship Id="rId1" Type="http://schemas.openxmlformats.org/officeDocument/2006/relationships/image" Target="../media/image51.jpg"/></Relationships>
</file>

<file path=ppt/diagrams/_rels/drawing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diagrams/_rels/drawing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diagrams/_rels/drawing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3.png"/></Relationships>
</file>

<file path=ppt/diagrams/_rels/drawing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image" Target="../media/image66.png"/><Relationship Id="rId4" Type="http://schemas.openxmlformats.org/officeDocument/2006/relationships/image" Target="../media/image6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image" Target="../media/image6.jpg"/></Relationships>
</file>

<file path=ppt/diagrams/_rels/drawing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9.png"/></Relationships>
</file>

<file path=ppt/diagrams/_rels/drawing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image" Target="../media/image70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diagrams/_rels/drawing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6.jpg"/><Relationship Id="rId1" Type="http://schemas.openxmlformats.org/officeDocument/2006/relationships/image" Target="../media/image75.jpg"/><Relationship Id="rId4" Type="http://schemas.openxmlformats.org/officeDocument/2006/relationships/image" Target="../media/image78.png"/></Relationships>
</file>

<file path=ppt/diagrams/_rels/drawing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image" Target="../media/image79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diagrams/_rels/drawing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g"/><Relationship Id="rId1" Type="http://schemas.openxmlformats.org/officeDocument/2006/relationships/image" Target="../media/image84.jpg"/></Relationships>
</file>

<file path=ppt/diagrams/_rels/drawing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jpg"/><Relationship Id="rId1" Type="http://schemas.openxmlformats.org/officeDocument/2006/relationships/image" Target="../media/image86.jpg"/></Relationships>
</file>

<file path=ppt/diagrams/_rels/drawing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image" Target="../media/image89.png"/></Relationships>
</file>

<file path=ppt/diagrams/_rels/drawing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image" Target="../media/image91.png"/></Relationships>
</file>

<file path=ppt/diagrams/_rels/drawing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image" Target="../media/image94.png"/></Relationships>
</file>

<file path=ppt/diagrams/_rels/drawing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image" Target="../media/image96.png"/></Relationships>
</file>

<file path=ppt/diagrams/_rels/drawing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image" Target="../media/image98.png"/></Relationships>
</file>

<file path=ppt/diagrams/_rels/drawing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image" Target="../media/image100.png"/></Relationships>
</file>

<file path=ppt/diagrams/_rels/drawing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image" Target="../media/image103.png"/></Relationships>
</file>

<file path=ppt/diagrams/_rels/drawing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image" Target="../media/image106.png"/></Relationships>
</file>

<file path=ppt/diagrams/_rels/drawing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image" Target="../media/image109.png"/></Relationships>
</file>

<file path=ppt/diagrams/_rels/drawing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image" Target="../media/image113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diagrams/_rels/drawing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image" Target="../media/image118.png"/></Relationships>
</file>

<file path=ppt/diagrams/_rels/drawing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image" Target="../media/image128.png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diagrams/_rels/drawing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image" Target="../media/image133.png"/></Relationships>
</file>

<file path=ppt/diagrams/_rels/drawing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image" Target="../media/image136.png"/></Relationships>
</file>

<file path=ppt/diagrams/_rels/drawing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image" Target="../media/image138.png"/></Relationships>
</file>

<file path=ppt/diagrams/_rels/drawing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image" Target="../media/image141.png"/></Relationships>
</file>

<file path=ppt/diagrams/_rels/drawing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image" Target="../media/image143.png"/></Relationships>
</file>

<file path=ppt/diagrams/_rels/drawing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image" Target="../media/image145.png"/></Relationships>
</file>

<file path=ppt/diagrams/_rels/drawing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image" Target="../media/image147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1.png"/><Relationship Id="rId4" Type="http://schemas.openxmlformats.org/officeDocument/2006/relationships/image" Target="../media/image22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image" Target="../media/image25.jpeg"/><Relationship Id="rId5" Type="http://schemas.openxmlformats.org/officeDocument/2006/relationships/image" Target="../media/image29.jpg"/><Relationship Id="rId4" Type="http://schemas.openxmlformats.org/officeDocument/2006/relationships/image" Target="../media/image28.jpe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image" Target="../media/image30.jpg"/></Relationships>
</file>

<file path=ppt/diagrams/_rels/drawing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image" Target="../media/image3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9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0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FAA5BA-EC18-4ECA-8D94-A31DEF7F60CB}" type="doc">
      <dgm:prSet loTypeId="urn:microsoft.com/office/officeart/2005/8/layout/hierarchy1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8F5E011-1D22-44BF-98BC-BB39E878D2C4}">
      <dgm:prSet phldrT="[Texto]" custT="1"/>
      <dgm:spPr/>
      <dgm:t>
        <a:bodyPr/>
        <a:lstStyle/>
        <a:p>
          <a:r>
            <a:rPr lang="es-MX" sz="3200" b="1" dirty="0" smtClean="0">
              <a:latin typeface="Arial" panose="020B0604020202020204" pitchFamily="34" charset="0"/>
              <a:cs typeface="Arial" panose="020B0604020202020204" pitchFamily="34" charset="0"/>
            </a:rPr>
            <a:t>Segmentación de mercado </a:t>
          </a:r>
          <a:endParaRPr lang="es-MX" sz="3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0688DA-A504-4255-8EE1-1DB1E9634495}" type="parTrans" cxnId="{06CAF8AF-F553-46ED-A02E-8678BA5B0B21}">
      <dgm:prSet/>
      <dgm:spPr/>
      <dgm:t>
        <a:bodyPr/>
        <a:lstStyle/>
        <a:p>
          <a:endParaRPr lang="es-MX"/>
        </a:p>
      </dgm:t>
    </dgm:pt>
    <dgm:pt modelId="{15BEF907-E92B-4A61-A5DF-591E3F48F903}" type="sibTrans" cxnId="{06CAF8AF-F553-46ED-A02E-8678BA5B0B21}">
      <dgm:prSet/>
      <dgm:spPr/>
      <dgm:t>
        <a:bodyPr/>
        <a:lstStyle/>
        <a:p>
          <a:endParaRPr lang="es-MX"/>
        </a:p>
      </dgm:t>
    </dgm:pt>
    <dgm:pt modelId="{E3D67E29-F6F5-4B74-996D-97715705D513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Adaptación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6B9EB2-E7C6-4E79-B0CB-9DEB1F8DD96D}" type="parTrans" cxnId="{496C0483-90E7-4DBA-887B-15127B8E7AE8}">
      <dgm:prSet/>
      <dgm:spPr/>
      <dgm:t>
        <a:bodyPr/>
        <a:lstStyle/>
        <a:p>
          <a:endParaRPr lang="es-MX"/>
        </a:p>
      </dgm:t>
    </dgm:pt>
    <dgm:pt modelId="{1BFAC54B-A064-4998-B35F-4A9604172932}" type="sibTrans" cxnId="{496C0483-90E7-4DBA-887B-15127B8E7AE8}">
      <dgm:prSet/>
      <dgm:spPr/>
      <dgm:t>
        <a:bodyPr/>
        <a:lstStyle/>
        <a:p>
          <a:endParaRPr lang="es-MX"/>
        </a:p>
      </dgm:t>
    </dgm:pt>
    <dgm:pt modelId="{D75960E8-25BF-4C95-8F6A-DB520B1E38F4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Campañas para ventas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76473B-A063-4C61-B53D-BF9C02AD48DA}" type="parTrans" cxnId="{BD5C9427-18C7-4160-8001-459ECB0D5CC3}">
      <dgm:prSet/>
      <dgm:spPr/>
      <dgm:t>
        <a:bodyPr/>
        <a:lstStyle/>
        <a:p>
          <a:endParaRPr lang="es-MX"/>
        </a:p>
      </dgm:t>
    </dgm:pt>
    <dgm:pt modelId="{A49E2280-68E1-41FB-9846-30B9B7F2FCF1}" type="sibTrans" cxnId="{BD5C9427-18C7-4160-8001-459ECB0D5CC3}">
      <dgm:prSet/>
      <dgm:spPr/>
      <dgm:t>
        <a:bodyPr/>
        <a:lstStyle/>
        <a:p>
          <a:endParaRPr lang="es-MX"/>
        </a:p>
      </dgm:t>
    </dgm:pt>
    <dgm:pt modelId="{2FCDE7B9-AF33-4CCB-83D1-0EF1A825CDCF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Estrategias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FE2CE4-559D-4B68-8BC1-F79ABB0AB0ED}" type="parTrans" cxnId="{855A81D2-D98C-4877-803E-61A4388B1F19}">
      <dgm:prSet/>
      <dgm:spPr/>
      <dgm:t>
        <a:bodyPr/>
        <a:lstStyle/>
        <a:p>
          <a:endParaRPr lang="es-MX"/>
        </a:p>
      </dgm:t>
    </dgm:pt>
    <dgm:pt modelId="{E687F5CE-EC58-4920-95E0-37EEE04E99D2}" type="sibTrans" cxnId="{855A81D2-D98C-4877-803E-61A4388B1F19}">
      <dgm:prSet/>
      <dgm:spPr/>
      <dgm:t>
        <a:bodyPr/>
        <a:lstStyle/>
        <a:p>
          <a:endParaRPr lang="es-MX"/>
        </a:p>
      </dgm:t>
    </dgm:pt>
    <dgm:pt modelId="{5AEE0E34-E675-4C61-B4C7-B4992732DB9E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Marketing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311B9C-6690-48DF-9A48-D4F5666178F0}" type="parTrans" cxnId="{A5B2CCD7-09ED-4562-A9FC-A811FADBA09D}">
      <dgm:prSet/>
      <dgm:spPr/>
      <dgm:t>
        <a:bodyPr/>
        <a:lstStyle/>
        <a:p>
          <a:endParaRPr lang="es-MX"/>
        </a:p>
      </dgm:t>
    </dgm:pt>
    <dgm:pt modelId="{EC27B1FF-3AAA-4073-98E1-69EDC7890D52}" type="sibTrans" cxnId="{A5B2CCD7-09ED-4562-A9FC-A811FADBA09D}">
      <dgm:prSet/>
      <dgm:spPr/>
      <dgm:t>
        <a:bodyPr/>
        <a:lstStyle/>
        <a:p>
          <a:endParaRPr lang="es-MX"/>
        </a:p>
      </dgm:t>
    </dgm:pt>
    <dgm:pt modelId="{18B213C8-6C23-447F-8F7A-CBE914C64C10}">
      <dgm:prSet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Dirigido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3FEA2D-8D1F-4CA8-ABAE-21145A347693}" type="parTrans" cxnId="{2A996CD1-E174-4144-9A9D-1B5530F4A144}">
      <dgm:prSet/>
      <dgm:spPr/>
      <dgm:t>
        <a:bodyPr/>
        <a:lstStyle/>
        <a:p>
          <a:endParaRPr lang="es-MX"/>
        </a:p>
      </dgm:t>
    </dgm:pt>
    <dgm:pt modelId="{5DF1AF66-7012-4219-9376-63D2A662AAC7}" type="sibTrans" cxnId="{2A996CD1-E174-4144-9A9D-1B5530F4A144}">
      <dgm:prSet/>
      <dgm:spPr/>
      <dgm:t>
        <a:bodyPr/>
        <a:lstStyle/>
        <a:p>
          <a:endParaRPr lang="es-MX"/>
        </a:p>
      </dgm:t>
    </dgm:pt>
    <dgm:pt modelId="{D8A4A861-852A-4F16-9753-0AEA002278B2}">
      <dgm:prSet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Grupos específicos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0BC1C21-C0EA-4DB7-82CE-593DA7959862}" type="parTrans" cxnId="{E1300A3D-4B96-4EDF-94D7-AE568E7C209D}">
      <dgm:prSet/>
      <dgm:spPr/>
      <dgm:t>
        <a:bodyPr/>
        <a:lstStyle/>
        <a:p>
          <a:endParaRPr lang="es-MX"/>
        </a:p>
      </dgm:t>
    </dgm:pt>
    <dgm:pt modelId="{AC8A8AF0-EFE8-41F9-AAE5-A727B6179BC4}" type="sibTrans" cxnId="{E1300A3D-4B96-4EDF-94D7-AE568E7C209D}">
      <dgm:prSet/>
      <dgm:spPr/>
      <dgm:t>
        <a:bodyPr/>
        <a:lstStyle/>
        <a:p>
          <a:endParaRPr lang="es-MX"/>
        </a:p>
      </dgm:t>
    </dgm:pt>
    <dgm:pt modelId="{6AF3F6D3-7E92-4179-A6CD-3DCEE6322275}" type="pres">
      <dgm:prSet presAssocID="{EDFAA5BA-EC18-4ECA-8D94-A31DEF7F60C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CBC7D459-E4A4-4697-94DA-C77E40ADB6FD}" type="pres">
      <dgm:prSet presAssocID="{28F5E011-1D22-44BF-98BC-BB39E878D2C4}" presName="hierRoot1" presStyleCnt="0"/>
      <dgm:spPr/>
    </dgm:pt>
    <dgm:pt modelId="{B8237833-42CE-4500-9A84-73505BAE13A9}" type="pres">
      <dgm:prSet presAssocID="{28F5E011-1D22-44BF-98BC-BB39E878D2C4}" presName="composite" presStyleCnt="0"/>
      <dgm:spPr/>
    </dgm:pt>
    <dgm:pt modelId="{76DE177B-D237-444C-B357-851A655340C2}" type="pres">
      <dgm:prSet presAssocID="{28F5E011-1D22-44BF-98BC-BB39E878D2C4}" presName="background" presStyleLbl="node0" presStyleIdx="0" presStyleCnt="1"/>
      <dgm:spPr>
        <a:gradFill rotWithShape="0">
          <a:gsLst>
            <a:gs pos="0">
              <a:schemeClr val="accent4">
                <a:hueOff val="0"/>
                <a:satOff val="0"/>
                <a:lumOff val="0"/>
                <a:lumMod val="110000"/>
                <a:satMod val="105000"/>
                <a:tint val="67000"/>
                <a:alpha val="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</a:gradFill>
      </dgm:spPr>
    </dgm:pt>
    <dgm:pt modelId="{652BAE51-9F4A-4BEB-BFBB-0BECE58EB83D}" type="pres">
      <dgm:prSet presAssocID="{28F5E011-1D22-44BF-98BC-BB39E878D2C4}" presName="text" presStyleLbl="fgAcc0" presStyleIdx="0" presStyleCnt="1" custScaleX="14557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DCE8660-C2A7-4623-A4EE-058D5C85D6E1}" type="pres">
      <dgm:prSet presAssocID="{28F5E011-1D22-44BF-98BC-BB39E878D2C4}" presName="hierChild2" presStyleCnt="0"/>
      <dgm:spPr/>
    </dgm:pt>
    <dgm:pt modelId="{631BCCEC-7C54-497B-B35B-E43876FA4AEC}" type="pres">
      <dgm:prSet presAssocID="{236B9EB2-E7C6-4E79-B0CB-9DEB1F8DD96D}" presName="Name10" presStyleLbl="parChTrans1D2" presStyleIdx="0" presStyleCnt="3"/>
      <dgm:spPr/>
      <dgm:t>
        <a:bodyPr/>
        <a:lstStyle/>
        <a:p>
          <a:endParaRPr lang="es-MX"/>
        </a:p>
      </dgm:t>
    </dgm:pt>
    <dgm:pt modelId="{80EE845A-2F94-4583-BF69-0E9544FB13C6}" type="pres">
      <dgm:prSet presAssocID="{E3D67E29-F6F5-4B74-996D-97715705D513}" presName="hierRoot2" presStyleCnt="0"/>
      <dgm:spPr/>
    </dgm:pt>
    <dgm:pt modelId="{01A153FA-4FCF-4F4D-ABDA-588670F1626B}" type="pres">
      <dgm:prSet presAssocID="{E3D67E29-F6F5-4B74-996D-97715705D513}" presName="composite2" presStyleCnt="0"/>
      <dgm:spPr/>
    </dgm:pt>
    <dgm:pt modelId="{6B47661F-0B55-4762-9229-11BE0211E77F}" type="pres">
      <dgm:prSet presAssocID="{E3D67E29-F6F5-4B74-996D-97715705D513}" presName="background2" presStyleLbl="node2" presStyleIdx="0" presStyleCnt="3"/>
      <dgm:spPr>
        <a:solidFill>
          <a:schemeClr val="accent2"/>
        </a:solidFill>
      </dgm:spPr>
      <dgm:t>
        <a:bodyPr/>
        <a:lstStyle/>
        <a:p>
          <a:endParaRPr lang="es-ES"/>
        </a:p>
      </dgm:t>
    </dgm:pt>
    <dgm:pt modelId="{46417FE8-5465-4A9D-82D8-BDB11815E76D}" type="pres">
      <dgm:prSet presAssocID="{E3D67E29-F6F5-4B74-996D-97715705D513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5218F34-6185-48A6-86E6-505BDEAE875A}" type="pres">
      <dgm:prSet presAssocID="{E3D67E29-F6F5-4B74-996D-97715705D513}" presName="hierChild3" presStyleCnt="0"/>
      <dgm:spPr/>
    </dgm:pt>
    <dgm:pt modelId="{A9267E9E-BECD-41D4-977B-B86509766D04}" type="pres">
      <dgm:prSet presAssocID="{C876473B-A063-4C61-B53D-BF9C02AD48DA}" presName="Name17" presStyleLbl="parChTrans1D3" presStyleIdx="0" presStyleCnt="3"/>
      <dgm:spPr/>
      <dgm:t>
        <a:bodyPr/>
        <a:lstStyle/>
        <a:p>
          <a:endParaRPr lang="es-MX"/>
        </a:p>
      </dgm:t>
    </dgm:pt>
    <dgm:pt modelId="{CC08F65A-3F18-4553-A8E1-384A6591753F}" type="pres">
      <dgm:prSet presAssocID="{D75960E8-25BF-4C95-8F6A-DB520B1E38F4}" presName="hierRoot3" presStyleCnt="0"/>
      <dgm:spPr/>
    </dgm:pt>
    <dgm:pt modelId="{F1B67478-16D4-4712-AF18-DAB1E3A3865D}" type="pres">
      <dgm:prSet presAssocID="{D75960E8-25BF-4C95-8F6A-DB520B1E38F4}" presName="composite3" presStyleCnt="0"/>
      <dgm:spPr/>
    </dgm:pt>
    <dgm:pt modelId="{30515D07-3717-4C56-95E4-B301829C1BE5}" type="pres">
      <dgm:prSet presAssocID="{D75960E8-25BF-4C95-8F6A-DB520B1E38F4}" presName="background3" presStyleLbl="node3" presStyleIdx="0" presStyleCnt="3"/>
      <dgm:spPr>
        <a:solidFill>
          <a:srgbClr val="00B050"/>
        </a:solidFill>
      </dgm:spPr>
      <dgm:t>
        <a:bodyPr/>
        <a:lstStyle/>
        <a:p>
          <a:endParaRPr lang="es-ES"/>
        </a:p>
      </dgm:t>
    </dgm:pt>
    <dgm:pt modelId="{F7B6C28C-9B3C-4948-A60C-A7DAF7B7CB11}" type="pres">
      <dgm:prSet presAssocID="{D75960E8-25BF-4C95-8F6A-DB520B1E38F4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A3FFD85-58CB-4095-B588-7C9C823C21D3}" type="pres">
      <dgm:prSet presAssocID="{D75960E8-25BF-4C95-8F6A-DB520B1E38F4}" presName="hierChild4" presStyleCnt="0"/>
      <dgm:spPr/>
    </dgm:pt>
    <dgm:pt modelId="{CDBB0523-AE56-491C-8FC1-8FD5C7592FD9}" type="pres">
      <dgm:prSet presAssocID="{29FE2CE4-559D-4B68-8BC1-F79ABB0AB0ED}" presName="Name10" presStyleLbl="parChTrans1D2" presStyleIdx="1" presStyleCnt="3"/>
      <dgm:spPr/>
      <dgm:t>
        <a:bodyPr/>
        <a:lstStyle/>
        <a:p>
          <a:endParaRPr lang="es-MX"/>
        </a:p>
      </dgm:t>
    </dgm:pt>
    <dgm:pt modelId="{C0A36723-9AB7-4BCC-BD05-9964CBF91EA5}" type="pres">
      <dgm:prSet presAssocID="{2FCDE7B9-AF33-4CCB-83D1-0EF1A825CDCF}" presName="hierRoot2" presStyleCnt="0"/>
      <dgm:spPr/>
    </dgm:pt>
    <dgm:pt modelId="{65FE7FFC-AC53-4EFD-89E1-60646306D843}" type="pres">
      <dgm:prSet presAssocID="{2FCDE7B9-AF33-4CCB-83D1-0EF1A825CDCF}" presName="composite2" presStyleCnt="0"/>
      <dgm:spPr/>
    </dgm:pt>
    <dgm:pt modelId="{8768886F-4CC6-4C34-A227-4CF6654DDF1F}" type="pres">
      <dgm:prSet presAssocID="{2FCDE7B9-AF33-4CCB-83D1-0EF1A825CDCF}" presName="background2" presStyleLbl="node2" presStyleIdx="1" presStyleCnt="3"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es-ES"/>
        </a:p>
      </dgm:t>
    </dgm:pt>
    <dgm:pt modelId="{8EDB8A9F-A88B-4404-B055-BD5CA105253A}" type="pres">
      <dgm:prSet presAssocID="{2FCDE7B9-AF33-4CCB-83D1-0EF1A825CDCF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7714295-614D-4FCF-B710-76D539D51967}" type="pres">
      <dgm:prSet presAssocID="{2FCDE7B9-AF33-4CCB-83D1-0EF1A825CDCF}" presName="hierChild3" presStyleCnt="0"/>
      <dgm:spPr/>
    </dgm:pt>
    <dgm:pt modelId="{2C410A40-56B3-4CDA-857E-0F5B63E62437}" type="pres">
      <dgm:prSet presAssocID="{47311B9C-6690-48DF-9A48-D4F5666178F0}" presName="Name17" presStyleLbl="parChTrans1D3" presStyleIdx="1" presStyleCnt="3"/>
      <dgm:spPr/>
      <dgm:t>
        <a:bodyPr/>
        <a:lstStyle/>
        <a:p>
          <a:endParaRPr lang="es-MX"/>
        </a:p>
      </dgm:t>
    </dgm:pt>
    <dgm:pt modelId="{A7F12E73-BA0C-40C1-937A-A4F7FFD7A4A0}" type="pres">
      <dgm:prSet presAssocID="{5AEE0E34-E675-4C61-B4C7-B4992732DB9E}" presName="hierRoot3" presStyleCnt="0"/>
      <dgm:spPr/>
    </dgm:pt>
    <dgm:pt modelId="{5B7593E6-7462-4AF5-A27A-949B2CA92B92}" type="pres">
      <dgm:prSet presAssocID="{5AEE0E34-E675-4C61-B4C7-B4992732DB9E}" presName="composite3" presStyleCnt="0"/>
      <dgm:spPr/>
    </dgm:pt>
    <dgm:pt modelId="{ED21DA6F-E068-4EE4-9540-3832547C8259}" type="pres">
      <dgm:prSet presAssocID="{5AEE0E34-E675-4C61-B4C7-B4992732DB9E}" presName="background3" presStyleLbl="node3" presStyleIdx="1" presStyleCnt="3"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es-ES"/>
        </a:p>
      </dgm:t>
    </dgm:pt>
    <dgm:pt modelId="{7DC14EF1-B600-433C-ABDC-451F9C82FFE7}" type="pres">
      <dgm:prSet presAssocID="{5AEE0E34-E675-4C61-B4C7-B4992732DB9E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BD8F5A3-C6EC-4704-A903-4B73828BCD58}" type="pres">
      <dgm:prSet presAssocID="{5AEE0E34-E675-4C61-B4C7-B4992732DB9E}" presName="hierChild4" presStyleCnt="0"/>
      <dgm:spPr/>
    </dgm:pt>
    <dgm:pt modelId="{CE9ECD5E-C045-4530-B0AD-69C08D0E87BB}" type="pres">
      <dgm:prSet presAssocID="{B73FEA2D-8D1F-4CA8-ABAE-21145A347693}" presName="Name10" presStyleLbl="parChTrans1D2" presStyleIdx="2" presStyleCnt="3"/>
      <dgm:spPr/>
      <dgm:t>
        <a:bodyPr/>
        <a:lstStyle/>
        <a:p>
          <a:endParaRPr lang="es-MX"/>
        </a:p>
      </dgm:t>
    </dgm:pt>
    <dgm:pt modelId="{B0E75068-DFDC-4F67-B771-E7171DA451F0}" type="pres">
      <dgm:prSet presAssocID="{18B213C8-6C23-447F-8F7A-CBE914C64C10}" presName="hierRoot2" presStyleCnt="0"/>
      <dgm:spPr/>
    </dgm:pt>
    <dgm:pt modelId="{C4C47981-98F7-4D61-A890-072783159C04}" type="pres">
      <dgm:prSet presAssocID="{18B213C8-6C23-447F-8F7A-CBE914C64C10}" presName="composite2" presStyleCnt="0"/>
      <dgm:spPr/>
    </dgm:pt>
    <dgm:pt modelId="{8A869633-2234-4506-9F31-77661BEC3B33}" type="pres">
      <dgm:prSet presAssocID="{18B213C8-6C23-447F-8F7A-CBE914C64C10}" presName="background2" presStyleLbl="node2" presStyleIdx="2" presStyleCnt="3"/>
      <dgm:spPr>
        <a:solidFill>
          <a:srgbClr val="00B050"/>
        </a:solidFill>
      </dgm:spPr>
      <dgm:t>
        <a:bodyPr/>
        <a:lstStyle/>
        <a:p>
          <a:endParaRPr lang="es-ES"/>
        </a:p>
      </dgm:t>
    </dgm:pt>
    <dgm:pt modelId="{52DF8C6B-CEFA-4216-96C7-CE03B1D17B4A}" type="pres">
      <dgm:prSet presAssocID="{18B213C8-6C23-447F-8F7A-CBE914C64C1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4C1C19B-780F-4405-B000-F18662806BB2}" type="pres">
      <dgm:prSet presAssocID="{18B213C8-6C23-447F-8F7A-CBE914C64C10}" presName="hierChild3" presStyleCnt="0"/>
      <dgm:spPr/>
    </dgm:pt>
    <dgm:pt modelId="{62C3C92B-68C8-4651-BD96-9DD5A296661A}" type="pres">
      <dgm:prSet presAssocID="{60BC1C21-C0EA-4DB7-82CE-593DA7959862}" presName="Name17" presStyleLbl="parChTrans1D3" presStyleIdx="2" presStyleCnt="3"/>
      <dgm:spPr/>
      <dgm:t>
        <a:bodyPr/>
        <a:lstStyle/>
        <a:p>
          <a:endParaRPr lang="es-MX"/>
        </a:p>
      </dgm:t>
    </dgm:pt>
    <dgm:pt modelId="{3806696D-756B-4388-A955-CE844F132209}" type="pres">
      <dgm:prSet presAssocID="{D8A4A861-852A-4F16-9753-0AEA002278B2}" presName="hierRoot3" presStyleCnt="0"/>
      <dgm:spPr/>
    </dgm:pt>
    <dgm:pt modelId="{59F23159-CB30-44B1-8B6C-8F8C26AC240A}" type="pres">
      <dgm:prSet presAssocID="{D8A4A861-852A-4F16-9753-0AEA002278B2}" presName="composite3" presStyleCnt="0"/>
      <dgm:spPr/>
    </dgm:pt>
    <dgm:pt modelId="{EF1727FB-608B-4B38-877E-C5B1BA751EAB}" type="pres">
      <dgm:prSet presAssocID="{D8A4A861-852A-4F16-9753-0AEA002278B2}" presName="background3" presStyleLbl="node3" presStyleIdx="2" presStyleCnt="3"/>
      <dgm:spPr>
        <a:solidFill>
          <a:schemeClr val="accent2"/>
        </a:solidFill>
      </dgm:spPr>
      <dgm:t>
        <a:bodyPr/>
        <a:lstStyle/>
        <a:p>
          <a:endParaRPr lang="es-ES"/>
        </a:p>
      </dgm:t>
    </dgm:pt>
    <dgm:pt modelId="{33422BC4-4CDE-4B20-8977-627709CF40A6}" type="pres">
      <dgm:prSet presAssocID="{D8A4A861-852A-4F16-9753-0AEA002278B2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60E28AA-9050-4A38-9B35-FD074C187E13}" type="pres">
      <dgm:prSet presAssocID="{D8A4A861-852A-4F16-9753-0AEA002278B2}" presName="hierChild4" presStyleCnt="0"/>
      <dgm:spPr/>
    </dgm:pt>
  </dgm:ptLst>
  <dgm:cxnLst>
    <dgm:cxn modelId="{E2ACFC25-173C-4F7E-B82D-F78C8164DC5C}" type="presOf" srcId="{E3D67E29-F6F5-4B74-996D-97715705D513}" destId="{46417FE8-5465-4A9D-82D8-BDB11815E76D}" srcOrd="0" destOrd="0" presId="urn:microsoft.com/office/officeart/2005/8/layout/hierarchy1"/>
    <dgm:cxn modelId="{CAA0F119-4CC4-4D29-9912-A304D66C47A4}" type="presOf" srcId="{C876473B-A063-4C61-B53D-BF9C02AD48DA}" destId="{A9267E9E-BECD-41D4-977B-B86509766D04}" srcOrd="0" destOrd="0" presId="urn:microsoft.com/office/officeart/2005/8/layout/hierarchy1"/>
    <dgm:cxn modelId="{06CAF8AF-F553-46ED-A02E-8678BA5B0B21}" srcId="{EDFAA5BA-EC18-4ECA-8D94-A31DEF7F60CB}" destId="{28F5E011-1D22-44BF-98BC-BB39E878D2C4}" srcOrd="0" destOrd="0" parTransId="{ED0688DA-A504-4255-8EE1-1DB1E9634495}" sibTransId="{15BEF907-E92B-4A61-A5DF-591E3F48F903}"/>
    <dgm:cxn modelId="{2A996CD1-E174-4144-9A9D-1B5530F4A144}" srcId="{28F5E011-1D22-44BF-98BC-BB39E878D2C4}" destId="{18B213C8-6C23-447F-8F7A-CBE914C64C10}" srcOrd="2" destOrd="0" parTransId="{B73FEA2D-8D1F-4CA8-ABAE-21145A347693}" sibTransId="{5DF1AF66-7012-4219-9376-63D2A662AAC7}"/>
    <dgm:cxn modelId="{C8193BE2-2F55-498F-A340-6D481B1B80CC}" type="presOf" srcId="{236B9EB2-E7C6-4E79-B0CB-9DEB1F8DD96D}" destId="{631BCCEC-7C54-497B-B35B-E43876FA4AEC}" srcOrd="0" destOrd="0" presId="urn:microsoft.com/office/officeart/2005/8/layout/hierarchy1"/>
    <dgm:cxn modelId="{3A2C9F3F-6B4C-4B5D-A23C-616FD461A5AF}" type="presOf" srcId="{29FE2CE4-559D-4B68-8BC1-F79ABB0AB0ED}" destId="{CDBB0523-AE56-491C-8FC1-8FD5C7592FD9}" srcOrd="0" destOrd="0" presId="urn:microsoft.com/office/officeart/2005/8/layout/hierarchy1"/>
    <dgm:cxn modelId="{DB70B78B-CCA7-4522-B03A-2D827AC701C1}" type="presOf" srcId="{60BC1C21-C0EA-4DB7-82CE-593DA7959862}" destId="{62C3C92B-68C8-4651-BD96-9DD5A296661A}" srcOrd="0" destOrd="0" presId="urn:microsoft.com/office/officeart/2005/8/layout/hierarchy1"/>
    <dgm:cxn modelId="{496C0483-90E7-4DBA-887B-15127B8E7AE8}" srcId="{28F5E011-1D22-44BF-98BC-BB39E878D2C4}" destId="{E3D67E29-F6F5-4B74-996D-97715705D513}" srcOrd="0" destOrd="0" parTransId="{236B9EB2-E7C6-4E79-B0CB-9DEB1F8DD96D}" sibTransId="{1BFAC54B-A064-4998-B35F-4A9604172932}"/>
    <dgm:cxn modelId="{BD5C9427-18C7-4160-8001-459ECB0D5CC3}" srcId="{E3D67E29-F6F5-4B74-996D-97715705D513}" destId="{D75960E8-25BF-4C95-8F6A-DB520B1E38F4}" srcOrd="0" destOrd="0" parTransId="{C876473B-A063-4C61-B53D-BF9C02AD48DA}" sibTransId="{A49E2280-68E1-41FB-9846-30B9B7F2FCF1}"/>
    <dgm:cxn modelId="{FCD9BC73-AB1B-4293-BD6D-9FA5D2DD532A}" type="presOf" srcId="{D8A4A861-852A-4F16-9753-0AEA002278B2}" destId="{33422BC4-4CDE-4B20-8977-627709CF40A6}" srcOrd="0" destOrd="0" presId="urn:microsoft.com/office/officeart/2005/8/layout/hierarchy1"/>
    <dgm:cxn modelId="{855A81D2-D98C-4877-803E-61A4388B1F19}" srcId="{28F5E011-1D22-44BF-98BC-BB39E878D2C4}" destId="{2FCDE7B9-AF33-4CCB-83D1-0EF1A825CDCF}" srcOrd="1" destOrd="0" parTransId="{29FE2CE4-559D-4B68-8BC1-F79ABB0AB0ED}" sibTransId="{E687F5CE-EC58-4920-95E0-37EEE04E99D2}"/>
    <dgm:cxn modelId="{3E2A5B92-5182-4958-8827-D8A4B92608A1}" type="presOf" srcId="{D75960E8-25BF-4C95-8F6A-DB520B1E38F4}" destId="{F7B6C28C-9B3C-4948-A60C-A7DAF7B7CB11}" srcOrd="0" destOrd="0" presId="urn:microsoft.com/office/officeart/2005/8/layout/hierarchy1"/>
    <dgm:cxn modelId="{5578B1D4-C790-45F0-86B6-A0E93C26E262}" type="presOf" srcId="{47311B9C-6690-48DF-9A48-D4F5666178F0}" destId="{2C410A40-56B3-4CDA-857E-0F5B63E62437}" srcOrd="0" destOrd="0" presId="urn:microsoft.com/office/officeart/2005/8/layout/hierarchy1"/>
    <dgm:cxn modelId="{2C405E4F-BD8C-4E6C-98D7-4B900A2A2741}" type="presOf" srcId="{28F5E011-1D22-44BF-98BC-BB39E878D2C4}" destId="{652BAE51-9F4A-4BEB-BFBB-0BECE58EB83D}" srcOrd="0" destOrd="0" presId="urn:microsoft.com/office/officeart/2005/8/layout/hierarchy1"/>
    <dgm:cxn modelId="{34936D8D-0ED5-4264-BD59-88702920D68F}" type="presOf" srcId="{18B213C8-6C23-447F-8F7A-CBE914C64C10}" destId="{52DF8C6B-CEFA-4216-96C7-CE03B1D17B4A}" srcOrd="0" destOrd="0" presId="urn:microsoft.com/office/officeart/2005/8/layout/hierarchy1"/>
    <dgm:cxn modelId="{248D650C-B463-49F8-8777-7A4012878BDC}" type="presOf" srcId="{B73FEA2D-8D1F-4CA8-ABAE-21145A347693}" destId="{CE9ECD5E-C045-4530-B0AD-69C08D0E87BB}" srcOrd="0" destOrd="0" presId="urn:microsoft.com/office/officeart/2005/8/layout/hierarchy1"/>
    <dgm:cxn modelId="{E1300A3D-4B96-4EDF-94D7-AE568E7C209D}" srcId="{18B213C8-6C23-447F-8F7A-CBE914C64C10}" destId="{D8A4A861-852A-4F16-9753-0AEA002278B2}" srcOrd="0" destOrd="0" parTransId="{60BC1C21-C0EA-4DB7-82CE-593DA7959862}" sibTransId="{AC8A8AF0-EFE8-41F9-AAE5-A727B6179BC4}"/>
    <dgm:cxn modelId="{65A63480-54FE-4835-AE29-27AE624E5F1F}" type="presOf" srcId="{5AEE0E34-E675-4C61-B4C7-B4992732DB9E}" destId="{7DC14EF1-B600-433C-ABDC-451F9C82FFE7}" srcOrd="0" destOrd="0" presId="urn:microsoft.com/office/officeart/2005/8/layout/hierarchy1"/>
    <dgm:cxn modelId="{A9D8C8FC-BC83-4B2D-9050-1E9F9694EBCB}" type="presOf" srcId="{EDFAA5BA-EC18-4ECA-8D94-A31DEF7F60CB}" destId="{6AF3F6D3-7E92-4179-A6CD-3DCEE6322275}" srcOrd="0" destOrd="0" presId="urn:microsoft.com/office/officeart/2005/8/layout/hierarchy1"/>
    <dgm:cxn modelId="{A5B2CCD7-09ED-4562-A9FC-A811FADBA09D}" srcId="{2FCDE7B9-AF33-4CCB-83D1-0EF1A825CDCF}" destId="{5AEE0E34-E675-4C61-B4C7-B4992732DB9E}" srcOrd="0" destOrd="0" parTransId="{47311B9C-6690-48DF-9A48-D4F5666178F0}" sibTransId="{EC27B1FF-3AAA-4073-98E1-69EDC7890D52}"/>
    <dgm:cxn modelId="{96283F72-6A52-4B76-BC62-9C6C144C2A39}" type="presOf" srcId="{2FCDE7B9-AF33-4CCB-83D1-0EF1A825CDCF}" destId="{8EDB8A9F-A88B-4404-B055-BD5CA105253A}" srcOrd="0" destOrd="0" presId="urn:microsoft.com/office/officeart/2005/8/layout/hierarchy1"/>
    <dgm:cxn modelId="{35C31605-15B1-411D-81ED-B7DE20FA4668}" type="presParOf" srcId="{6AF3F6D3-7E92-4179-A6CD-3DCEE6322275}" destId="{CBC7D459-E4A4-4697-94DA-C77E40ADB6FD}" srcOrd="0" destOrd="0" presId="urn:microsoft.com/office/officeart/2005/8/layout/hierarchy1"/>
    <dgm:cxn modelId="{0F4D379D-A6EF-437C-ADEB-7FA43AA47D84}" type="presParOf" srcId="{CBC7D459-E4A4-4697-94DA-C77E40ADB6FD}" destId="{B8237833-42CE-4500-9A84-73505BAE13A9}" srcOrd="0" destOrd="0" presId="urn:microsoft.com/office/officeart/2005/8/layout/hierarchy1"/>
    <dgm:cxn modelId="{6321004F-670F-4693-A74F-C4D9833EFC30}" type="presParOf" srcId="{B8237833-42CE-4500-9A84-73505BAE13A9}" destId="{76DE177B-D237-444C-B357-851A655340C2}" srcOrd="0" destOrd="0" presId="urn:microsoft.com/office/officeart/2005/8/layout/hierarchy1"/>
    <dgm:cxn modelId="{E971FA7E-8225-42FD-8E1E-1F9D540C276D}" type="presParOf" srcId="{B8237833-42CE-4500-9A84-73505BAE13A9}" destId="{652BAE51-9F4A-4BEB-BFBB-0BECE58EB83D}" srcOrd="1" destOrd="0" presId="urn:microsoft.com/office/officeart/2005/8/layout/hierarchy1"/>
    <dgm:cxn modelId="{F6FE7C3E-7A4E-4F40-A505-4E91947B00DD}" type="presParOf" srcId="{CBC7D459-E4A4-4697-94DA-C77E40ADB6FD}" destId="{ADCE8660-C2A7-4623-A4EE-058D5C85D6E1}" srcOrd="1" destOrd="0" presId="urn:microsoft.com/office/officeart/2005/8/layout/hierarchy1"/>
    <dgm:cxn modelId="{72F5B6B7-8EEC-42F9-8466-D19E244D727A}" type="presParOf" srcId="{ADCE8660-C2A7-4623-A4EE-058D5C85D6E1}" destId="{631BCCEC-7C54-497B-B35B-E43876FA4AEC}" srcOrd="0" destOrd="0" presId="urn:microsoft.com/office/officeart/2005/8/layout/hierarchy1"/>
    <dgm:cxn modelId="{970F3A61-C0D9-4AD9-B890-58996736E3D0}" type="presParOf" srcId="{ADCE8660-C2A7-4623-A4EE-058D5C85D6E1}" destId="{80EE845A-2F94-4583-BF69-0E9544FB13C6}" srcOrd="1" destOrd="0" presId="urn:microsoft.com/office/officeart/2005/8/layout/hierarchy1"/>
    <dgm:cxn modelId="{7DD60BCD-2A88-47B2-ADDD-B8333853D8CD}" type="presParOf" srcId="{80EE845A-2F94-4583-BF69-0E9544FB13C6}" destId="{01A153FA-4FCF-4F4D-ABDA-588670F1626B}" srcOrd="0" destOrd="0" presId="urn:microsoft.com/office/officeart/2005/8/layout/hierarchy1"/>
    <dgm:cxn modelId="{AFB8B315-BEE1-48C1-B0A0-78D9B28C14F1}" type="presParOf" srcId="{01A153FA-4FCF-4F4D-ABDA-588670F1626B}" destId="{6B47661F-0B55-4762-9229-11BE0211E77F}" srcOrd="0" destOrd="0" presId="urn:microsoft.com/office/officeart/2005/8/layout/hierarchy1"/>
    <dgm:cxn modelId="{2FD8CD98-B300-4065-9DC8-B061A6FEF8D1}" type="presParOf" srcId="{01A153FA-4FCF-4F4D-ABDA-588670F1626B}" destId="{46417FE8-5465-4A9D-82D8-BDB11815E76D}" srcOrd="1" destOrd="0" presId="urn:microsoft.com/office/officeart/2005/8/layout/hierarchy1"/>
    <dgm:cxn modelId="{1C35F3A5-FFB6-4851-98EB-8F441C34C894}" type="presParOf" srcId="{80EE845A-2F94-4583-BF69-0E9544FB13C6}" destId="{D5218F34-6185-48A6-86E6-505BDEAE875A}" srcOrd="1" destOrd="0" presId="urn:microsoft.com/office/officeart/2005/8/layout/hierarchy1"/>
    <dgm:cxn modelId="{A518C603-B97A-46A3-80F2-F9396CBFE567}" type="presParOf" srcId="{D5218F34-6185-48A6-86E6-505BDEAE875A}" destId="{A9267E9E-BECD-41D4-977B-B86509766D04}" srcOrd="0" destOrd="0" presId="urn:microsoft.com/office/officeart/2005/8/layout/hierarchy1"/>
    <dgm:cxn modelId="{BD69A18C-5449-48DA-BBC4-D3B1AE1DFEA9}" type="presParOf" srcId="{D5218F34-6185-48A6-86E6-505BDEAE875A}" destId="{CC08F65A-3F18-4553-A8E1-384A6591753F}" srcOrd="1" destOrd="0" presId="urn:microsoft.com/office/officeart/2005/8/layout/hierarchy1"/>
    <dgm:cxn modelId="{15ED8528-1223-4D87-9959-CCBF6B0F1132}" type="presParOf" srcId="{CC08F65A-3F18-4553-A8E1-384A6591753F}" destId="{F1B67478-16D4-4712-AF18-DAB1E3A3865D}" srcOrd="0" destOrd="0" presId="urn:microsoft.com/office/officeart/2005/8/layout/hierarchy1"/>
    <dgm:cxn modelId="{9EF70C88-EA0C-490B-A2A5-DD1BCC0CECBA}" type="presParOf" srcId="{F1B67478-16D4-4712-AF18-DAB1E3A3865D}" destId="{30515D07-3717-4C56-95E4-B301829C1BE5}" srcOrd="0" destOrd="0" presId="urn:microsoft.com/office/officeart/2005/8/layout/hierarchy1"/>
    <dgm:cxn modelId="{4C3539AA-EECE-473D-8A60-D1790681A8F4}" type="presParOf" srcId="{F1B67478-16D4-4712-AF18-DAB1E3A3865D}" destId="{F7B6C28C-9B3C-4948-A60C-A7DAF7B7CB11}" srcOrd="1" destOrd="0" presId="urn:microsoft.com/office/officeart/2005/8/layout/hierarchy1"/>
    <dgm:cxn modelId="{5ABE3A09-D343-44DC-AEBE-9231E3F8A469}" type="presParOf" srcId="{CC08F65A-3F18-4553-A8E1-384A6591753F}" destId="{FA3FFD85-58CB-4095-B588-7C9C823C21D3}" srcOrd="1" destOrd="0" presId="urn:microsoft.com/office/officeart/2005/8/layout/hierarchy1"/>
    <dgm:cxn modelId="{F8661601-6B3A-4544-88BA-F2E4DBCF2810}" type="presParOf" srcId="{ADCE8660-C2A7-4623-A4EE-058D5C85D6E1}" destId="{CDBB0523-AE56-491C-8FC1-8FD5C7592FD9}" srcOrd="2" destOrd="0" presId="urn:microsoft.com/office/officeart/2005/8/layout/hierarchy1"/>
    <dgm:cxn modelId="{25F59FD7-D9D1-4CD9-95C1-6481D1EAFA24}" type="presParOf" srcId="{ADCE8660-C2A7-4623-A4EE-058D5C85D6E1}" destId="{C0A36723-9AB7-4BCC-BD05-9964CBF91EA5}" srcOrd="3" destOrd="0" presId="urn:microsoft.com/office/officeart/2005/8/layout/hierarchy1"/>
    <dgm:cxn modelId="{991ECD67-FDA6-4014-82CD-EB3B82B0B7F2}" type="presParOf" srcId="{C0A36723-9AB7-4BCC-BD05-9964CBF91EA5}" destId="{65FE7FFC-AC53-4EFD-89E1-60646306D843}" srcOrd="0" destOrd="0" presId="urn:microsoft.com/office/officeart/2005/8/layout/hierarchy1"/>
    <dgm:cxn modelId="{2D17C148-7373-4929-BD7B-5437D83082CA}" type="presParOf" srcId="{65FE7FFC-AC53-4EFD-89E1-60646306D843}" destId="{8768886F-4CC6-4C34-A227-4CF6654DDF1F}" srcOrd="0" destOrd="0" presId="urn:microsoft.com/office/officeart/2005/8/layout/hierarchy1"/>
    <dgm:cxn modelId="{4C4DDE02-B896-40F4-9218-734FA81AD5CB}" type="presParOf" srcId="{65FE7FFC-AC53-4EFD-89E1-60646306D843}" destId="{8EDB8A9F-A88B-4404-B055-BD5CA105253A}" srcOrd="1" destOrd="0" presId="urn:microsoft.com/office/officeart/2005/8/layout/hierarchy1"/>
    <dgm:cxn modelId="{FCB097CC-ACB4-4CB5-91EE-8ED62FAB78CE}" type="presParOf" srcId="{C0A36723-9AB7-4BCC-BD05-9964CBF91EA5}" destId="{57714295-614D-4FCF-B710-76D539D51967}" srcOrd="1" destOrd="0" presId="urn:microsoft.com/office/officeart/2005/8/layout/hierarchy1"/>
    <dgm:cxn modelId="{449A14F4-D40F-4CD5-8F60-3629E3EF539E}" type="presParOf" srcId="{57714295-614D-4FCF-B710-76D539D51967}" destId="{2C410A40-56B3-4CDA-857E-0F5B63E62437}" srcOrd="0" destOrd="0" presId="urn:microsoft.com/office/officeart/2005/8/layout/hierarchy1"/>
    <dgm:cxn modelId="{438C08C1-450D-4097-A96D-A9E59CC7970E}" type="presParOf" srcId="{57714295-614D-4FCF-B710-76D539D51967}" destId="{A7F12E73-BA0C-40C1-937A-A4F7FFD7A4A0}" srcOrd="1" destOrd="0" presId="urn:microsoft.com/office/officeart/2005/8/layout/hierarchy1"/>
    <dgm:cxn modelId="{18F781D4-C9BE-4E41-8573-773FA8A4B949}" type="presParOf" srcId="{A7F12E73-BA0C-40C1-937A-A4F7FFD7A4A0}" destId="{5B7593E6-7462-4AF5-A27A-949B2CA92B92}" srcOrd="0" destOrd="0" presId="urn:microsoft.com/office/officeart/2005/8/layout/hierarchy1"/>
    <dgm:cxn modelId="{5971FB2E-574B-43EB-AEA2-50C4D6FC9AC0}" type="presParOf" srcId="{5B7593E6-7462-4AF5-A27A-949B2CA92B92}" destId="{ED21DA6F-E068-4EE4-9540-3832547C8259}" srcOrd="0" destOrd="0" presId="urn:microsoft.com/office/officeart/2005/8/layout/hierarchy1"/>
    <dgm:cxn modelId="{0DD03E63-28D2-4321-955A-86B548EF6314}" type="presParOf" srcId="{5B7593E6-7462-4AF5-A27A-949B2CA92B92}" destId="{7DC14EF1-B600-433C-ABDC-451F9C82FFE7}" srcOrd="1" destOrd="0" presId="urn:microsoft.com/office/officeart/2005/8/layout/hierarchy1"/>
    <dgm:cxn modelId="{5935C4AA-164B-4B81-A1B1-AC22DF61E765}" type="presParOf" srcId="{A7F12E73-BA0C-40C1-937A-A4F7FFD7A4A0}" destId="{0BD8F5A3-C6EC-4704-A903-4B73828BCD58}" srcOrd="1" destOrd="0" presId="urn:microsoft.com/office/officeart/2005/8/layout/hierarchy1"/>
    <dgm:cxn modelId="{6DC5412D-A2AD-4044-B5EA-C6AAC3F0F7EE}" type="presParOf" srcId="{ADCE8660-C2A7-4623-A4EE-058D5C85D6E1}" destId="{CE9ECD5E-C045-4530-B0AD-69C08D0E87BB}" srcOrd="4" destOrd="0" presId="urn:microsoft.com/office/officeart/2005/8/layout/hierarchy1"/>
    <dgm:cxn modelId="{52F375B1-45AC-44EF-B487-E9D33A42CEC6}" type="presParOf" srcId="{ADCE8660-C2A7-4623-A4EE-058D5C85D6E1}" destId="{B0E75068-DFDC-4F67-B771-E7171DA451F0}" srcOrd="5" destOrd="0" presId="urn:microsoft.com/office/officeart/2005/8/layout/hierarchy1"/>
    <dgm:cxn modelId="{14D49248-1FB1-451D-AD3F-5D50820DF19D}" type="presParOf" srcId="{B0E75068-DFDC-4F67-B771-E7171DA451F0}" destId="{C4C47981-98F7-4D61-A890-072783159C04}" srcOrd="0" destOrd="0" presId="urn:microsoft.com/office/officeart/2005/8/layout/hierarchy1"/>
    <dgm:cxn modelId="{18AB126A-ED47-4A93-B82B-D1BED93C1765}" type="presParOf" srcId="{C4C47981-98F7-4D61-A890-072783159C04}" destId="{8A869633-2234-4506-9F31-77661BEC3B33}" srcOrd="0" destOrd="0" presId="urn:microsoft.com/office/officeart/2005/8/layout/hierarchy1"/>
    <dgm:cxn modelId="{BE0343E6-7649-4FBF-9711-E2BFCAB66763}" type="presParOf" srcId="{C4C47981-98F7-4D61-A890-072783159C04}" destId="{52DF8C6B-CEFA-4216-96C7-CE03B1D17B4A}" srcOrd="1" destOrd="0" presId="urn:microsoft.com/office/officeart/2005/8/layout/hierarchy1"/>
    <dgm:cxn modelId="{E2F627B5-7F51-449B-B39A-4B1ED4BC0C44}" type="presParOf" srcId="{B0E75068-DFDC-4F67-B771-E7171DA451F0}" destId="{D4C1C19B-780F-4405-B000-F18662806BB2}" srcOrd="1" destOrd="0" presId="urn:microsoft.com/office/officeart/2005/8/layout/hierarchy1"/>
    <dgm:cxn modelId="{77522494-351F-4687-9FA3-05F6C1FB848C}" type="presParOf" srcId="{D4C1C19B-780F-4405-B000-F18662806BB2}" destId="{62C3C92B-68C8-4651-BD96-9DD5A296661A}" srcOrd="0" destOrd="0" presId="urn:microsoft.com/office/officeart/2005/8/layout/hierarchy1"/>
    <dgm:cxn modelId="{14F37692-BBD1-4B44-8708-1DEE087B0FCF}" type="presParOf" srcId="{D4C1C19B-780F-4405-B000-F18662806BB2}" destId="{3806696D-756B-4388-A955-CE844F132209}" srcOrd="1" destOrd="0" presId="urn:microsoft.com/office/officeart/2005/8/layout/hierarchy1"/>
    <dgm:cxn modelId="{5FBE2B10-42AF-4F8A-B02B-CF7D3352EB7B}" type="presParOf" srcId="{3806696D-756B-4388-A955-CE844F132209}" destId="{59F23159-CB30-44B1-8B6C-8F8C26AC240A}" srcOrd="0" destOrd="0" presId="urn:microsoft.com/office/officeart/2005/8/layout/hierarchy1"/>
    <dgm:cxn modelId="{A544D27D-6F40-44C4-90E8-77D02DA37182}" type="presParOf" srcId="{59F23159-CB30-44B1-8B6C-8F8C26AC240A}" destId="{EF1727FB-608B-4B38-877E-C5B1BA751EAB}" srcOrd="0" destOrd="0" presId="urn:microsoft.com/office/officeart/2005/8/layout/hierarchy1"/>
    <dgm:cxn modelId="{D4C950D4-ADAD-4AB5-9A6D-FC9CA5A41FCC}" type="presParOf" srcId="{59F23159-CB30-44B1-8B6C-8F8C26AC240A}" destId="{33422BC4-4CDE-4B20-8977-627709CF40A6}" srcOrd="1" destOrd="0" presId="urn:microsoft.com/office/officeart/2005/8/layout/hierarchy1"/>
    <dgm:cxn modelId="{2FDB9D90-C4AA-4F7B-839F-1BBC2164D90A}" type="presParOf" srcId="{3806696D-756B-4388-A955-CE844F132209}" destId="{760E28AA-9050-4A38-9B35-FD074C187E13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52E694F-B70D-4387-84D2-4D0BC08967BE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773322B0-C783-48D0-81F6-2641ACF44772}">
      <dgm:prSet phldrT="[Tex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POSICIONAMIENTO</a:t>
          </a:r>
        </a:p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 </a:t>
          </a:r>
          <a:endParaRPr lang="es-MX" sz="2400" b="1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MERCADO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20C36E-6C6F-4C4E-9DB1-50160E505D30}" type="parTrans" cxnId="{9343101B-77FD-4964-A0CA-0CA6DCFEA37D}">
      <dgm:prSet/>
      <dgm:spPr/>
      <dgm:t>
        <a:bodyPr/>
        <a:lstStyle/>
        <a:p>
          <a:endParaRPr lang="es-MX"/>
        </a:p>
      </dgm:t>
    </dgm:pt>
    <dgm:pt modelId="{8C21825C-8E85-4D62-AAA5-1032F8E9E6B7}" type="sibTrans" cxnId="{9343101B-77FD-4964-A0CA-0CA6DCFEA37D}">
      <dgm:prSet/>
      <dgm:spPr/>
      <dgm:t>
        <a:bodyPr/>
        <a:lstStyle/>
        <a:p>
          <a:endParaRPr lang="es-MX"/>
        </a:p>
      </dgm:t>
    </dgm:pt>
    <dgm:pt modelId="{DA6B4D7C-F5CA-421F-8D95-F318CA0D1D33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800" dirty="0" smtClean="0">
              <a:latin typeface="Arial" pitchFamily="34" charset="0"/>
              <a:cs typeface="Arial" pitchFamily="34" charset="0"/>
            </a:rPr>
            <a:t>Consumidores </a:t>
          </a:r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7FF7FC22-18F2-4B34-BE31-9818EFB61397}" type="parTrans" cxnId="{02F7181C-6A9F-43AC-8595-56E7BA9B8779}">
      <dgm:prSet/>
      <dgm:spPr/>
      <dgm:t>
        <a:bodyPr/>
        <a:lstStyle/>
        <a:p>
          <a:endParaRPr lang="es-MX"/>
        </a:p>
      </dgm:t>
    </dgm:pt>
    <dgm:pt modelId="{6E39C47A-00B9-41D0-AA00-757C81F95ACA}" type="sibTrans" cxnId="{02F7181C-6A9F-43AC-8595-56E7BA9B8779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E5A1FEE9-CB91-4CBE-B62E-13CF82486A61}">
      <dgm:prSet phldrT="[Texto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800" b="0" dirty="0" smtClean="0">
              <a:latin typeface="Arial" pitchFamily="34" charset="0"/>
              <a:cs typeface="Arial" pitchFamily="34" charset="0"/>
            </a:rPr>
            <a:t>Atributos importantes de un producto </a:t>
          </a:r>
          <a:endParaRPr lang="es-MX" sz="1800" b="0" dirty="0">
            <a:latin typeface="Arial" pitchFamily="34" charset="0"/>
            <a:cs typeface="Arial" pitchFamily="34" charset="0"/>
          </a:endParaRPr>
        </a:p>
      </dgm:t>
    </dgm:pt>
    <dgm:pt modelId="{57140B6C-7DB9-4118-8A63-9AA27474FF97}" type="parTrans" cxnId="{7B5797B2-1D87-46A8-8190-020F6E966D21}">
      <dgm:prSet/>
      <dgm:spPr/>
      <dgm:t>
        <a:bodyPr/>
        <a:lstStyle/>
        <a:p>
          <a:endParaRPr lang="es-MX"/>
        </a:p>
      </dgm:t>
    </dgm:pt>
    <dgm:pt modelId="{2FA430AE-9119-4BE4-84BC-62E3645D3872}" type="sibTrans" cxnId="{7B5797B2-1D87-46A8-8190-020F6E966D21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3020ADFF-69A0-417E-A0D4-82F0C6A029C8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800" b="0" dirty="0" smtClean="0">
              <a:latin typeface="Arial" pitchFamily="34" charset="0"/>
              <a:cs typeface="Arial" pitchFamily="34" charset="0"/>
            </a:rPr>
            <a:t>Lugar del producto </a:t>
          </a:r>
          <a:endParaRPr lang="es-MX" sz="1800" b="0" dirty="0">
            <a:latin typeface="Arial" pitchFamily="34" charset="0"/>
            <a:cs typeface="Arial" pitchFamily="34" charset="0"/>
          </a:endParaRPr>
        </a:p>
      </dgm:t>
    </dgm:pt>
    <dgm:pt modelId="{2B7437D5-8D37-46E4-97B3-51A004350449}" type="parTrans" cxnId="{60DD91E5-2123-47B5-B685-C297C9C7DC33}">
      <dgm:prSet/>
      <dgm:spPr/>
      <dgm:t>
        <a:bodyPr/>
        <a:lstStyle/>
        <a:p>
          <a:endParaRPr lang="es-MX"/>
        </a:p>
      </dgm:t>
    </dgm:pt>
    <dgm:pt modelId="{E8E4E5D3-385C-45E1-9B38-E992CA5C484D}" type="sibTrans" cxnId="{60DD91E5-2123-47B5-B685-C297C9C7DC33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43F90639-6B51-4E8D-8A01-98C0F73B5371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s-MX" sz="1800" b="0" dirty="0" smtClean="0">
              <a:latin typeface="Arial" pitchFamily="34" charset="0"/>
              <a:cs typeface="Arial" pitchFamily="34" charset="0"/>
            </a:rPr>
            <a:t>Productos </a:t>
          </a:r>
          <a:r>
            <a:rPr lang="es-MX" sz="1800" b="0" dirty="0">
              <a:latin typeface="Arial" pitchFamily="34" charset="0"/>
              <a:cs typeface="Arial" pitchFamily="34" charset="0"/>
            </a:rPr>
            <a:t>de la </a:t>
          </a:r>
          <a:r>
            <a:rPr lang="es-MX" sz="1800" b="0" dirty="0" smtClean="0">
              <a:latin typeface="Arial" pitchFamily="34" charset="0"/>
              <a:cs typeface="Arial" pitchFamily="34" charset="0"/>
            </a:rPr>
            <a:t>competencia</a:t>
          </a:r>
          <a:endParaRPr lang="es-MX" sz="1600" b="0" dirty="0"/>
        </a:p>
      </dgm:t>
    </dgm:pt>
    <dgm:pt modelId="{8F8DF4D7-EE86-4BC5-A3EA-95CB99502E74}" type="parTrans" cxnId="{E672E7EB-32AB-44B7-9ECC-22ED400081FB}">
      <dgm:prSet/>
      <dgm:spPr/>
      <dgm:t>
        <a:bodyPr/>
        <a:lstStyle/>
        <a:p>
          <a:endParaRPr lang="es-MX"/>
        </a:p>
      </dgm:t>
    </dgm:pt>
    <dgm:pt modelId="{2A0227E1-6786-4C39-997A-DC77ABCCFF03}" type="sibTrans" cxnId="{E672E7EB-32AB-44B7-9ECC-22ED400081FB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2313A157-FEB9-42AB-9BA3-4C99D1FE47E6}" type="pres">
      <dgm:prSet presAssocID="{052E694F-B70D-4387-84D2-4D0BC08967B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863479-5C2B-42C7-A4BD-0421F20B8744}" type="pres">
      <dgm:prSet presAssocID="{773322B0-C783-48D0-81F6-2641ACF44772}" presName="centerShape" presStyleLbl="node0" presStyleIdx="0" presStyleCnt="1" custScaleX="176835" custScaleY="135230" custLinFactNeighborX="1820" custLinFactNeighborY="611"/>
      <dgm:spPr/>
      <dgm:t>
        <a:bodyPr/>
        <a:lstStyle/>
        <a:p>
          <a:endParaRPr lang="es-MX"/>
        </a:p>
      </dgm:t>
    </dgm:pt>
    <dgm:pt modelId="{9BD7AF38-FBDE-4C78-B578-C57EFC621A94}" type="pres">
      <dgm:prSet presAssocID="{DA6B4D7C-F5CA-421F-8D95-F318CA0D1D33}" presName="node" presStyleLbl="node1" presStyleIdx="0" presStyleCnt="4" custScaleX="136041" custScaleY="109875" custRadScaleRad="107517" custRadScaleInc="610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83213F-16BF-416D-AEBE-B60A03637829}" type="pres">
      <dgm:prSet presAssocID="{DA6B4D7C-F5CA-421F-8D95-F318CA0D1D33}" presName="dummy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2BD0E264-C955-4667-8C68-065683D619C8}" type="pres">
      <dgm:prSet presAssocID="{6E39C47A-00B9-41D0-AA00-757C81F95ACA}" presName="sibTrans" presStyleLbl="sibTrans2D1" presStyleIdx="0" presStyleCnt="4"/>
      <dgm:spPr/>
      <dgm:t>
        <a:bodyPr/>
        <a:lstStyle/>
        <a:p>
          <a:endParaRPr lang="es-MX"/>
        </a:p>
      </dgm:t>
    </dgm:pt>
    <dgm:pt modelId="{2FC14DA8-D529-4F71-B385-556E0128B5F9}" type="pres">
      <dgm:prSet presAssocID="{E5A1FEE9-CB91-4CBE-B62E-13CF82486A61}" presName="node" presStyleLbl="node1" presStyleIdx="1" presStyleCnt="4" custScaleX="139223" custScaleY="126116" custRadScaleRad="135234" custRadScaleInc="60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C361C7-72AC-48FB-804E-E0DF9854A56D}" type="pres">
      <dgm:prSet presAssocID="{E5A1FEE9-CB91-4CBE-B62E-13CF82486A61}" presName="dummy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1AB1779E-BB5C-4EBB-9DA6-BFE63C8EEA45}" type="pres">
      <dgm:prSet presAssocID="{2FA430AE-9119-4BE4-84BC-62E3645D3872}" presName="sibTrans" presStyleLbl="sibTrans2D1" presStyleIdx="1" presStyleCnt="4"/>
      <dgm:spPr/>
      <dgm:t>
        <a:bodyPr/>
        <a:lstStyle/>
        <a:p>
          <a:endParaRPr lang="es-MX"/>
        </a:p>
      </dgm:t>
    </dgm:pt>
    <dgm:pt modelId="{5BEB5B74-98A6-4809-A3DB-E9C21A5C6306}" type="pres">
      <dgm:prSet presAssocID="{3020ADFF-69A0-417E-A0D4-82F0C6A029C8}" presName="node" presStyleLbl="node1" presStyleIdx="2" presStyleCnt="4" custScaleX="134740" custRadScaleRad="105256" custRadScaleInc="-2580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D30122-CE11-4669-AE2D-A9F6DAC62A8D}" type="pres">
      <dgm:prSet presAssocID="{3020ADFF-69A0-417E-A0D4-82F0C6A029C8}" presName="dummy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4A98B1EE-7A8F-487D-8548-1DB070451782}" type="pres">
      <dgm:prSet presAssocID="{E8E4E5D3-385C-45E1-9B38-E992CA5C484D}" presName="sibTrans" presStyleLbl="sibTrans2D1" presStyleIdx="2" presStyleCnt="4"/>
      <dgm:spPr/>
      <dgm:t>
        <a:bodyPr/>
        <a:lstStyle/>
        <a:p>
          <a:endParaRPr lang="es-MX"/>
        </a:p>
      </dgm:t>
    </dgm:pt>
    <dgm:pt modelId="{5BC30A36-A43E-4803-845A-228F90D544D7}" type="pres">
      <dgm:prSet presAssocID="{43F90639-6B51-4E8D-8A01-98C0F73B5371}" presName="node" presStyleLbl="node1" presStyleIdx="3" presStyleCnt="4" custScaleX="144502" custScaleY="122649" custRadScaleRad="128362" custRadScaleInc="127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DC51B6-165D-42BF-A0B1-06DBA23CFE65}" type="pres">
      <dgm:prSet presAssocID="{43F90639-6B51-4E8D-8A01-98C0F73B5371}" presName="dummy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7360EEAF-B1CF-44CC-BE84-2E71360661CA}" type="pres">
      <dgm:prSet presAssocID="{2A0227E1-6786-4C39-997A-DC77ABCCFF03}" presName="sibTrans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02F7181C-6A9F-43AC-8595-56E7BA9B8779}" srcId="{773322B0-C783-48D0-81F6-2641ACF44772}" destId="{DA6B4D7C-F5CA-421F-8D95-F318CA0D1D33}" srcOrd="0" destOrd="0" parTransId="{7FF7FC22-18F2-4B34-BE31-9818EFB61397}" sibTransId="{6E39C47A-00B9-41D0-AA00-757C81F95ACA}"/>
    <dgm:cxn modelId="{8E318331-ECFB-43FE-BC28-546C5A8FB3D4}" type="presOf" srcId="{E8E4E5D3-385C-45E1-9B38-E992CA5C484D}" destId="{4A98B1EE-7A8F-487D-8548-1DB070451782}" srcOrd="0" destOrd="0" presId="urn:microsoft.com/office/officeart/2005/8/layout/radial6"/>
    <dgm:cxn modelId="{C91D669C-9AE9-46C8-A4F4-314CF541CE06}" type="presOf" srcId="{2A0227E1-6786-4C39-997A-DC77ABCCFF03}" destId="{7360EEAF-B1CF-44CC-BE84-2E71360661CA}" srcOrd="0" destOrd="0" presId="urn:microsoft.com/office/officeart/2005/8/layout/radial6"/>
    <dgm:cxn modelId="{60DD91E5-2123-47B5-B685-C297C9C7DC33}" srcId="{773322B0-C783-48D0-81F6-2641ACF44772}" destId="{3020ADFF-69A0-417E-A0D4-82F0C6A029C8}" srcOrd="2" destOrd="0" parTransId="{2B7437D5-8D37-46E4-97B3-51A004350449}" sibTransId="{E8E4E5D3-385C-45E1-9B38-E992CA5C484D}"/>
    <dgm:cxn modelId="{D132A102-FD1A-4C64-A349-8BAAECC86E80}" type="presOf" srcId="{773322B0-C783-48D0-81F6-2641ACF44772}" destId="{DB863479-5C2B-42C7-A4BD-0421F20B8744}" srcOrd="0" destOrd="0" presId="urn:microsoft.com/office/officeart/2005/8/layout/radial6"/>
    <dgm:cxn modelId="{7B5797B2-1D87-46A8-8190-020F6E966D21}" srcId="{773322B0-C783-48D0-81F6-2641ACF44772}" destId="{E5A1FEE9-CB91-4CBE-B62E-13CF82486A61}" srcOrd="1" destOrd="0" parTransId="{57140B6C-7DB9-4118-8A63-9AA27474FF97}" sibTransId="{2FA430AE-9119-4BE4-84BC-62E3645D3872}"/>
    <dgm:cxn modelId="{8890C4BB-B537-452A-AFC0-DDCB6FB546E3}" type="presOf" srcId="{052E694F-B70D-4387-84D2-4D0BC08967BE}" destId="{2313A157-FEB9-42AB-9BA3-4C99D1FE47E6}" srcOrd="0" destOrd="0" presId="urn:microsoft.com/office/officeart/2005/8/layout/radial6"/>
    <dgm:cxn modelId="{B4302811-B304-45A5-97EE-AADE4492AA56}" type="presOf" srcId="{6E39C47A-00B9-41D0-AA00-757C81F95ACA}" destId="{2BD0E264-C955-4667-8C68-065683D619C8}" srcOrd="0" destOrd="0" presId="urn:microsoft.com/office/officeart/2005/8/layout/radial6"/>
    <dgm:cxn modelId="{E672E7EB-32AB-44B7-9ECC-22ED400081FB}" srcId="{773322B0-C783-48D0-81F6-2641ACF44772}" destId="{43F90639-6B51-4E8D-8A01-98C0F73B5371}" srcOrd="3" destOrd="0" parTransId="{8F8DF4D7-EE86-4BC5-A3EA-95CB99502E74}" sibTransId="{2A0227E1-6786-4C39-997A-DC77ABCCFF03}"/>
    <dgm:cxn modelId="{9343101B-77FD-4964-A0CA-0CA6DCFEA37D}" srcId="{052E694F-B70D-4387-84D2-4D0BC08967BE}" destId="{773322B0-C783-48D0-81F6-2641ACF44772}" srcOrd="0" destOrd="0" parTransId="{C620C36E-6C6F-4C4E-9DB1-50160E505D30}" sibTransId="{8C21825C-8E85-4D62-AAA5-1032F8E9E6B7}"/>
    <dgm:cxn modelId="{84CB6E9C-2F18-4F6A-824C-41E76EE4EC92}" type="presOf" srcId="{3020ADFF-69A0-417E-A0D4-82F0C6A029C8}" destId="{5BEB5B74-98A6-4809-A3DB-E9C21A5C6306}" srcOrd="0" destOrd="0" presId="urn:microsoft.com/office/officeart/2005/8/layout/radial6"/>
    <dgm:cxn modelId="{00E411BF-76D5-4A92-BE93-AADF43E34919}" type="presOf" srcId="{2FA430AE-9119-4BE4-84BC-62E3645D3872}" destId="{1AB1779E-BB5C-4EBB-9DA6-BFE63C8EEA45}" srcOrd="0" destOrd="0" presId="urn:microsoft.com/office/officeart/2005/8/layout/radial6"/>
    <dgm:cxn modelId="{21F21FA9-B5C3-48D4-9B1F-59098A21DDF8}" type="presOf" srcId="{DA6B4D7C-F5CA-421F-8D95-F318CA0D1D33}" destId="{9BD7AF38-FBDE-4C78-B578-C57EFC621A94}" srcOrd="0" destOrd="0" presId="urn:microsoft.com/office/officeart/2005/8/layout/radial6"/>
    <dgm:cxn modelId="{7B6BCEE9-7D2D-41D8-9F31-8BC8EEC3C449}" type="presOf" srcId="{E5A1FEE9-CB91-4CBE-B62E-13CF82486A61}" destId="{2FC14DA8-D529-4F71-B385-556E0128B5F9}" srcOrd="0" destOrd="0" presId="urn:microsoft.com/office/officeart/2005/8/layout/radial6"/>
    <dgm:cxn modelId="{B1B18D55-5B9B-46CB-8652-65034A6EF48D}" type="presOf" srcId="{43F90639-6B51-4E8D-8A01-98C0F73B5371}" destId="{5BC30A36-A43E-4803-845A-228F90D544D7}" srcOrd="0" destOrd="0" presId="urn:microsoft.com/office/officeart/2005/8/layout/radial6"/>
    <dgm:cxn modelId="{77581258-21B6-4974-BB54-1D5660712649}" type="presParOf" srcId="{2313A157-FEB9-42AB-9BA3-4C99D1FE47E6}" destId="{DB863479-5C2B-42C7-A4BD-0421F20B8744}" srcOrd="0" destOrd="0" presId="urn:microsoft.com/office/officeart/2005/8/layout/radial6"/>
    <dgm:cxn modelId="{6D80A146-F4B2-4EBB-B1AE-87DAC19D0CA1}" type="presParOf" srcId="{2313A157-FEB9-42AB-9BA3-4C99D1FE47E6}" destId="{9BD7AF38-FBDE-4C78-B578-C57EFC621A94}" srcOrd="1" destOrd="0" presId="urn:microsoft.com/office/officeart/2005/8/layout/radial6"/>
    <dgm:cxn modelId="{24CA6164-29D2-42E0-94F3-8015123F7FEA}" type="presParOf" srcId="{2313A157-FEB9-42AB-9BA3-4C99D1FE47E6}" destId="{C783213F-16BF-416D-AEBE-B60A03637829}" srcOrd="2" destOrd="0" presId="urn:microsoft.com/office/officeart/2005/8/layout/radial6"/>
    <dgm:cxn modelId="{5A8ADC7F-962F-461A-B262-768F4001C138}" type="presParOf" srcId="{2313A157-FEB9-42AB-9BA3-4C99D1FE47E6}" destId="{2BD0E264-C955-4667-8C68-065683D619C8}" srcOrd="3" destOrd="0" presId="urn:microsoft.com/office/officeart/2005/8/layout/radial6"/>
    <dgm:cxn modelId="{A9720294-60B9-4437-8B2D-114BD6FBB9C4}" type="presParOf" srcId="{2313A157-FEB9-42AB-9BA3-4C99D1FE47E6}" destId="{2FC14DA8-D529-4F71-B385-556E0128B5F9}" srcOrd="4" destOrd="0" presId="urn:microsoft.com/office/officeart/2005/8/layout/radial6"/>
    <dgm:cxn modelId="{A4F62419-D4C5-4B19-A2E1-C3995E12EC8A}" type="presParOf" srcId="{2313A157-FEB9-42AB-9BA3-4C99D1FE47E6}" destId="{4AC361C7-72AC-48FB-804E-E0DF9854A56D}" srcOrd="5" destOrd="0" presId="urn:microsoft.com/office/officeart/2005/8/layout/radial6"/>
    <dgm:cxn modelId="{3BEC8479-47DB-404B-871B-C0DFD7EC9AA7}" type="presParOf" srcId="{2313A157-FEB9-42AB-9BA3-4C99D1FE47E6}" destId="{1AB1779E-BB5C-4EBB-9DA6-BFE63C8EEA45}" srcOrd="6" destOrd="0" presId="urn:microsoft.com/office/officeart/2005/8/layout/radial6"/>
    <dgm:cxn modelId="{6625CDCE-5BFF-4884-B6BA-419EC7C90705}" type="presParOf" srcId="{2313A157-FEB9-42AB-9BA3-4C99D1FE47E6}" destId="{5BEB5B74-98A6-4809-A3DB-E9C21A5C6306}" srcOrd="7" destOrd="0" presId="urn:microsoft.com/office/officeart/2005/8/layout/radial6"/>
    <dgm:cxn modelId="{FDED2C42-7A5E-4F7B-9D24-839C850617FF}" type="presParOf" srcId="{2313A157-FEB9-42AB-9BA3-4C99D1FE47E6}" destId="{F4D30122-CE11-4669-AE2D-A9F6DAC62A8D}" srcOrd="8" destOrd="0" presId="urn:microsoft.com/office/officeart/2005/8/layout/radial6"/>
    <dgm:cxn modelId="{496E39C3-80DA-4001-A08E-71E25F9AC860}" type="presParOf" srcId="{2313A157-FEB9-42AB-9BA3-4C99D1FE47E6}" destId="{4A98B1EE-7A8F-487D-8548-1DB070451782}" srcOrd="9" destOrd="0" presId="urn:microsoft.com/office/officeart/2005/8/layout/radial6"/>
    <dgm:cxn modelId="{EF5DE823-D162-47ED-AF18-F890F0A985E2}" type="presParOf" srcId="{2313A157-FEB9-42AB-9BA3-4C99D1FE47E6}" destId="{5BC30A36-A43E-4803-845A-228F90D544D7}" srcOrd="10" destOrd="0" presId="urn:microsoft.com/office/officeart/2005/8/layout/radial6"/>
    <dgm:cxn modelId="{9AA37364-15C5-41CB-9681-4F1FE8B60F40}" type="presParOf" srcId="{2313A157-FEB9-42AB-9BA3-4C99D1FE47E6}" destId="{01DC51B6-165D-42BF-A0B1-06DBA23CFE65}" srcOrd="11" destOrd="0" presId="urn:microsoft.com/office/officeart/2005/8/layout/radial6"/>
    <dgm:cxn modelId="{441D1EDA-9A2D-493A-BEBD-54F0E6A3A67A}" type="presParOf" srcId="{2313A157-FEB9-42AB-9BA3-4C99D1FE47E6}" destId="{7360EEAF-B1CF-44CC-BE84-2E71360661CA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2C2D570-9CF3-4B15-8E90-CD3BC019EBB0}" type="doc">
      <dgm:prSet loTypeId="urn:microsoft.com/office/officeart/2005/8/layout/vList4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04B0B5BD-5A07-40CD-902F-645D45F4C9CA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b="0" smtClean="0">
              <a:latin typeface="Arial" panose="020B0604020202020204" pitchFamily="34" charset="0"/>
              <a:cs typeface="Arial" panose="020B0604020202020204" pitchFamily="34" charset="0"/>
            </a:rPr>
            <a:t>Basadas en atributo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BCE4D9-7641-47BE-AFB2-1DFA04CE1D78}" type="parTrans" cxnId="{E0D942CA-35AE-4E76-9F24-D5C75CFF5CDC}">
      <dgm:prSet/>
      <dgm:spPr/>
      <dgm:t>
        <a:bodyPr/>
        <a:lstStyle/>
        <a:p>
          <a:endParaRPr lang="es-MX"/>
        </a:p>
      </dgm:t>
    </dgm:pt>
    <dgm:pt modelId="{EB2ED941-5FED-4282-B490-F1E4D672EF8D}" type="sibTrans" cxnId="{E0D942CA-35AE-4E76-9F24-D5C75CFF5CDC}">
      <dgm:prSet/>
      <dgm:spPr/>
      <dgm:t>
        <a:bodyPr/>
        <a:lstStyle/>
        <a:p>
          <a:endParaRPr lang="es-MX"/>
        </a:p>
      </dgm:t>
    </dgm:pt>
    <dgm:pt modelId="{97AE2939-9FFB-4423-B6FF-914FBE201247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b="0" dirty="0">
              <a:latin typeface="Arial" panose="020B0604020202020204" pitchFamily="34" charset="0"/>
              <a:cs typeface="Arial" panose="020B0604020202020204" pitchFamily="34" charset="0"/>
            </a:rPr>
            <a:t>Basadas en </a:t>
          </a:r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beneficios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FEDA83-D1BD-4CAE-9F5E-5B23C1F5CC61}" type="parTrans" cxnId="{9A445961-9646-4E02-A8D3-035D39ED3262}">
      <dgm:prSet/>
      <dgm:spPr/>
      <dgm:t>
        <a:bodyPr/>
        <a:lstStyle/>
        <a:p>
          <a:endParaRPr lang="es-MX"/>
        </a:p>
      </dgm:t>
    </dgm:pt>
    <dgm:pt modelId="{2935FED3-A2D7-4DF8-86B7-AA673FDE593E}" type="sibTrans" cxnId="{9A445961-9646-4E02-A8D3-035D39ED3262}">
      <dgm:prSet/>
      <dgm:spPr/>
      <dgm:t>
        <a:bodyPr/>
        <a:lstStyle/>
        <a:p>
          <a:endParaRPr lang="es-MX"/>
        </a:p>
      </dgm:t>
    </dgm:pt>
    <dgm:pt modelId="{8E78521F-FC12-47AF-BBDC-310F60975EFB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b="0" dirty="0">
              <a:latin typeface="Arial" panose="020B0604020202020204" pitchFamily="34" charset="0"/>
              <a:cs typeface="Arial" panose="020B0604020202020204" pitchFamily="34" charset="0"/>
            </a:rPr>
            <a:t>Basadas en el uso o aplicación del </a:t>
          </a:r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producto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169F8F-A5CF-4154-AB79-2F6D44071DC1}" type="parTrans" cxnId="{847D496C-F75F-4FC2-9821-4E3B8D108FC9}">
      <dgm:prSet/>
      <dgm:spPr/>
      <dgm:t>
        <a:bodyPr/>
        <a:lstStyle/>
        <a:p>
          <a:endParaRPr lang="es-MX"/>
        </a:p>
      </dgm:t>
    </dgm:pt>
    <dgm:pt modelId="{D98E9E85-06A1-4A2B-A6AF-BD8E14129FF8}" type="sibTrans" cxnId="{847D496C-F75F-4FC2-9821-4E3B8D108FC9}">
      <dgm:prSet/>
      <dgm:spPr/>
      <dgm:t>
        <a:bodyPr/>
        <a:lstStyle/>
        <a:p>
          <a:endParaRPr lang="es-MX"/>
        </a:p>
      </dgm:t>
    </dgm:pt>
    <dgm:pt modelId="{450B94C7-FED0-4ED4-A9FD-3F49D7365EE7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b="0" dirty="0">
              <a:latin typeface="Arial" panose="020B0604020202020204" pitchFamily="34" charset="0"/>
              <a:cs typeface="Arial" panose="020B0604020202020204" pitchFamily="34" charset="0"/>
            </a:rPr>
            <a:t>Basadas en el </a:t>
          </a:r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usuario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330ACB-8951-499A-ABAB-A674AA37A68E}" type="parTrans" cxnId="{5FE399F8-D32B-4751-8394-81A82EC6ED35}">
      <dgm:prSet/>
      <dgm:spPr/>
      <dgm:t>
        <a:bodyPr/>
        <a:lstStyle/>
        <a:p>
          <a:endParaRPr lang="es-MX"/>
        </a:p>
      </dgm:t>
    </dgm:pt>
    <dgm:pt modelId="{24B7CEC2-4807-428C-AEA6-268E9C121B18}" type="sibTrans" cxnId="{5FE399F8-D32B-4751-8394-81A82EC6ED35}">
      <dgm:prSet/>
      <dgm:spPr/>
      <dgm:t>
        <a:bodyPr/>
        <a:lstStyle/>
        <a:p>
          <a:endParaRPr lang="es-MX"/>
        </a:p>
      </dgm:t>
    </dgm:pt>
    <dgm:pt modelId="{94559B66-EBE5-4DA6-8D23-523AB1DB9F22}" type="pres">
      <dgm:prSet presAssocID="{E2C2D570-9CF3-4B15-8E90-CD3BC019EBB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C56C69E-4796-4219-A036-5B79F2948DA8}" type="pres">
      <dgm:prSet presAssocID="{04B0B5BD-5A07-40CD-902F-645D45F4C9CA}" presName="comp" presStyleCnt="0"/>
      <dgm:spPr/>
      <dgm:t>
        <a:bodyPr/>
        <a:lstStyle/>
        <a:p>
          <a:endParaRPr lang="es-MX"/>
        </a:p>
      </dgm:t>
    </dgm:pt>
    <dgm:pt modelId="{5BD8E1A7-E807-4D98-BCAE-70B80C13686D}" type="pres">
      <dgm:prSet presAssocID="{04B0B5BD-5A07-40CD-902F-645D45F4C9CA}" presName="box" presStyleLbl="node1" presStyleIdx="0" presStyleCnt="4"/>
      <dgm:spPr/>
      <dgm:t>
        <a:bodyPr/>
        <a:lstStyle/>
        <a:p>
          <a:endParaRPr lang="es-MX"/>
        </a:p>
      </dgm:t>
    </dgm:pt>
    <dgm:pt modelId="{43948F2B-C576-473E-9C65-112D17D118EA}" type="pres">
      <dgm:prSet presAssocID="{04B0B5BD-5A07-40CD-902F-645D45F4C9CA}" presName="img" presStyleLbl="fgImgPlace1" presStyleIdx="0" presStyleCnt="4"/>
      <dgm:spPr/>
      <dgm:t>
        <a:bodyPr/>
        <a:lstStyle/>
        <a:p>
          <a:endParaRPr lang="es-MX"/>
        </a:p>
      </dgm:t>
    </dgm:pt>
    <dgm:pt modelId="{BC8CC3E7-85F8-4A3E-A194-75FD208787FC}" type="pres">
      <dgm:prSet presAssocID="{04B0B5BD-5A07-40CD-902F-645D45F4C9CA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C69F60-DDAA-46B7-9998-209DA77DD8D9}" type="pres">
      <dgm:prSet presAssocID="{EB2ED941-5FED-4282-B490-F1E4D672EF8D}" presName="spacer" presStyleCnt="0"/>
      <dgm:spPr/>
      <dgm:t>
        <a:bodyPr/>
        <a:lstStyle/>
        <a:p>
          <a:endParaRPr lang="es-MX"/>
        </a:p>
      </dgm:t>
    </dgm:pt>
    <dgm:pt modelId="{B9287DBD-483A-42BB-A02E-267734B8D31E}" type="pres">
      <dgm:prSet presAssocID="{97AE2939-9FFB-4423-B6FF-914FBE201247}" presName="comp" presStyleCnt="0"/>
      <dgm:spPr/>
      <dgm:t>
        <a:bodyPr/>
        <a:lstStyle/>
        <a:p>
          <a:endParaRPr lang="es-MX"/>
        </a:p>
      </dgm:t>
    </dgm:pt>
    <dgm:pt modelId="{EEEB6994-5803-4E4F-A5C7-51DD75F067EF}" type="pres">
      <dgm:prSet presAssocID="{97AE2939-9FFB-4423-B6FF-914FBE201247}" presName="box" presStyleLbl="node1" presStyleIdx="1" presStyleCnt="4"/>
      <dgm:spPr/>
      <dgm:t>
        <a:bodyPr/>
        <a:lstStyle/>
        <a:p>
          <a:endParaRPr lang="es-MX"/>
        </a:p>
      </dgm:t>
    </dgm:pt>
    <dgm:pt modelId="{D3744922-8DC2-4310-B074-F8F9AFA5C3CE}" type="pres">
      <dgm:prSet presAssocID="{97AE2939-9FFB-4423-B6FF-914FBE201247}" presName="img" presStyleLbl="fgImgPlace1" presStyleIdx="1" presStyleCnt="4"/>
      <dgm:spPr/>
      <dgm:t>
        <a:bodyPr/>
        <a:lstStyle/>
        <a:p>
          <a:endParaRPr lang="es-MX"/>
        </a:p>
      </dgm:t>
    </dgm:pt>
    <dgm:pt modelId="{A8211C36-B797-4521-A77C-65EAE38BD511}" type="pres">
      <dgm:prSet presAssocID="{97AE2939-9FFB-4423-B6FF-914FBE201247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7DB329-1CD6-47E0-AB0F-36580873A4B8}" type="pres">
      <dgm:prSet presAssocID="{2935FED3-A2D7-4DF8-86B7-AA673FDE593E}" presName="spacer" presStyleCnt="0"/>
      <dgm:spPr/>
      <dgm:t>
        <a:bodyPr/>
        <a:lstStyle/>
        <a:p>
          <a:endParaRPr lang="es-MX"/>
        </a:p>
      </dgm:t>
    </dgm:pt>
    <dgm:pt modelId="{46BE96BF-2D82-453D-8C4C-D868EF64C036}" type="pres">
      <dgm:prSet presAssocID="{8E78521F-FC12-47AF-BBDC-310F60975EFB}" presName="comp" presStyleCnt="0"/>
      <dgm:spPr/>
      <dgm:t>
        <a:bodyPr/>
        <a:lstStyle/>
        <a:p>
          <a:endParaRPr lang="es-MX"/>
        </a:p>
      </dgm:t>
    </dgm:pt>
    <dgm:pt modelId="{DA511F54-8C83-44A4-8180-01686DD13D53}" type="pres">
      <dgm:prSet presAssocID="{8E78521F-FC12-47AF-BBDC-310F60975EFB}" presName="box" presStyleLbl="node1" presStyleIdx="2" presStyleCnt="4"/>
      <dgm:spPr/>
      <dgm:t>
        <a:bodyPr/>
        <a:lstStyle/>
        <a:p>
          <a:endParaRPr lang="es-MX"/>
        </a:p>
      </dgm:t>
    </dgm:pt>
    <dgm:pt modelId="{437A408E-E12B-427F-BD00-34FDCD54A6F1}" type="pres">
      <dgm:prSet presAssocID="{8E78521F-FC12-47AF-BBDC-310F60975EFB}" presName="img" presStyleLbl="fgImgPlace1" presStyleIdx="2" presStyleCnt="4"/>
      <dgm:spPr/>
      <dgm:t>
        <a:bodyPr/>
        <a:lstStyle/>
        <a:p>
          <a:endParaRPr lang="es-MX"/>
        </a:p>
      </dgm:t>
    </dgm:pt>
    <dgm:pt modelId="{B9FC2240-97C6-46C7-89D2-DF9E012DDDC2}" type="pres">
      <dgm:prSet presAssocID="{8E78521F-FC12-47AF-BBDC-310F60975EFB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3B0BB2-A065-48FE-9681-3E9BA429334A}" type="pres">
      <dgm:prSet presAssocID="{D98E9E85-06A1-4A2B-A6AF-BD8E14129FF8}" presName="spacer" presStyleCnt="0"/>
      <dgm:spPr/>
      <dgm:t>
        <a:bodyPr/>
        <a:lstStyle/>
        <a:p>
          <a:endParaRPr lang="es-MX"/>
        </a:p>
      </dgm:t>
    </dgm:pt>
    <dgm:pt modelId="{B0FC5A13-77EC-4F6F-89EA-966206861A44}" type="pres">
      <dgm:prSet presAssocID="{450B94C7-FED0-4ED4-A9FD-3F49D7365EE7}" presName="comp" presStyleCnt="0"/>
      <dgm:spPr/>
      <dgm:t>
        <a:bodyPr/>
        <a:lstStyle/>
        <a:p>
          <a:endParaRPr lang="es-MX"/>
        </a:p>
      </dgm:t>
    </dgm:pt>
    <dgm:pt modelId="{7B44615C-7DA2-4C85-A85E-C844D2B76AE5}" type="pres">
      <dgm:prSet presAssocID="{450B94C7-FED0-4ED4-A9FD-3F49D7365EE7}" presName="box" presStyleLbl="node1" presStyleIdx="3" presStyleCnt="4"/>
      <dgm:spPr/>
      <dgm:t>
        <a:bodyPr/>
        <a:lstStyle/>
        <a:p>
          <a:endParaRPr lang="es-MX"/>
        </a:p>
      </dgm:t>
    </dgm:pt>
    <dgm:pt modelId="{C78756B6-D387-4239-9629-07A3A9D0A0B2}" type="pres">
      <dgm:prSet presAssocID="{450B94C7-FED0-4ED4-A9FD-3F49D7365EE7}" presName="img" presStyleLbl="fgImgPlace1" presStyleIdx="3" presStyleCnt="4"/>
      <dgm:spPr/>
      <dgm:t>
        <a:bodyPr/>
        <a:lstStyle/>
        <a:p>
          <a:endParaRPr lang="es-MX"/>
        </a:p>
      </dgm:t>
    </dgm:pt>
    <dgm:pt modelId="{9129720B-62A3-4F5C-82C3-91377A4B548D}" type="pres">
      <dgm:prSet presAssocID="{450B94C7-FED0-4ED4-A9FD-3F49D7365EE7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C47B407-25F0-44AB-ACA0-12DB9D262A0D}" type="presOf" srcId="{04B0B5BD-5A07-40CD-902F-645D45F4C9CA}" destId="{5BD8E1A7-E807-4D98-BCAE-70B80C13686D}" srcOrd="0" destOrd="0" presId="urn:microsoft.com/office/officeart/2005/8/layout/vList4"/>
    <dgm:cxn modelId="{847D496C-F75F-4FC2-9821-4E3B8D108FC9}" srcId="{E2C2D570-9CF3-4B15-8E90-CD3BC019EBB0}" destId="{8E78521F-FC12-47AF-BBDC-310F60975EFB}" srcOrd="2" destOrd="0" parTransId="{1B169F8F-A5CF-4154-AB79-2F6D44071DC1}" sibTransId="{D98E9E85-06A1-4A2B-A6AF-BD8E14129FF8}"/>
    <dgm:cxn modelId="{7B77FBFA-A633-42B3-BEEB-D9E7E1612A09}" type="presOf" srcId="{04B0B5BD-5A07-40CD-902F-645D45F4C9CA}" destId="{BC8CC3E7-85F8-4A3E-A194-75FD208787FC}" srcOrd="1" destOrd="0" presId="urn:microsoft.com/office/officeart/2005/8/layout/vList4"/>
    <dgm:cxn modelId="{E0D942CA-35AE-4E76-9F24-D5C75CFF5CDC}" srcId="{E2C2D570-9CF3-4B15-8E90-CD3BC019EBB0}" destId="{04B0B5BD-5A07-40CD-902F-645D45F4C9CA}" srcOrd="0" destOrd="0" parTransId="{E5BCE4D9-7641-47BE-AFB2-1DFA04CE1D78}" sibTransId="{EB2ED941-5FED-4282-B490-F1E4D672EF8D}"/>
    <dgm:cxn modelId="{8FF85557-CA49-4526-B0D8-3603897462A5}" type="presOf" srcId="{450B94C7-FED0-4ED4-A9FD-3F49D7365EE7}" destId="{7B44615C-7DA2-4C85-A85E-C844D2B76AE5}" srcOrd="0" destOrd="0" presId="urn:microsoft.com/office/officeart/2005/8/layout/vList4"/>
    <dgm:cxn modelId="{FB740904-40D3-4334-ABBD-8F2E09B55CA1}" type="presOf" srcId="{8E78521F-FC12-47AF-BBDC-310F60975EFB}" destId="{B9FC2240-97C6-46C7-89D2-DF9E012DDDC2}" srcOrd="1" destOrd="0" presId="urn:microsoft.com/office/officeart/2005/8/layout/vList4"/>
    <dgm:cxn modelId="{9A445961-9646-4E02-A8D3-035D39ED3262}" srcId="{E2C2D570-9CF3-4B15-8E90-CD3BC019EBB0}" destId="{97AE2939-9FFB-4423-B6FF-914FBE201247}" srcOrd="1" destOrd="0" parTransId="{F5FEDA83-D1BD-4CAE-9F5E-5B23C1F5CC61}" sibTransId="{2935FED3-A2D7-4DF8-86B7-AA673FDE593E}"/>
    <dgm:cxn modelId="{7FB18CBF-CFD0-42E5-84FD-AAFBFC92CAF0}" type="presOf" srcId="{E2C2D570-9CF3-4B15-8E90-CD3BC019EBB0}" destId="{94559B66-EBE5-4DA6-8D23-523AB1DB9F22}" srcOrd="0" destOrd="0" presId="urn:microsoft.com/office/officeart/2005/8/layout/vList4"/>
    <dgm:cxn modelId="{4066DCF4-D764-49BD-A810-880A5E55EAD6}" type="presOf" srcId="{450B94C7-FED0-4ED4-A9FD-3F49D7365EE7}" destId="{9129720B-62A3-4F5C-82C3-91377A4B548D}" srcOrd="1" destOrd="0" presId="urn:microsoft.com/office/officeart/2005/8/layout/vList4"/>
    <dgm:cxn modelId="{260EC3AD-D1D2-4148-BB8F-42CBF648744A}" type="presOf" srcId="{97AE2939-9FFB-4423-B6FF-914FBE201247}" destId="{A8211C36-B797-4521-A77C-65EAE38BD511}" srcOrd="1" destOrd="0" presId="urn:microsoft.com/office/officeart/2005/8/layout/vList4"/>
    <dgm:cxn modelId="{51EAF535-3E0A-421F-898A-2A80E9E82890}" type="presOf" srcId="{97AE2939-9FFB-4423-B6FF-914FBE201247}" destId="{EEEB6994-5803-4E4F-A5C7-51DD75F067EF}" srcOrd="0" destOrd="0" presId="urn:microsoft.com/office/officeart/2005/8/layout/vList4"/>
    <dgm:cxn modelId="{5FE399F8-D32B-4751-8394-81A82EC6ED35}" srcId="{E2C2D570-9CF3-4B15-8E90-CD3BC019EBB0}" destId="{450B94C7-FED0-4ED4-A9FD-3F49D7365EE7}" srcOrd="3" destOrd="0" parTransId="{2E330ACB-8951-499A-ABAB-A674AA37A68E}" sibTransId="{24B7CEC2-4807-428C-AEA6-268E9C121B18}"/>
    <dgm:cxn modelId="{D48FC3BB-AD33-49BC-9D2C-6B719681B663}" type="presOf" srcId="{8E78521F-FC12-47AF-BBDC-310F60975EFB}" destId="{DA511F54-8C83-44A4-8180-01686DD13D53}" srcOrd="0" destOrd="0" presId="urn:microsoft.com/office/officeart/2005/8/layout/vList4"/>
    <dgm:cxn modelId="{D99847A8-BF76-455A-B6B5-65C2D978320C}" type="presParOf" srcId="{94559B66-EBE5-4DA6-8D23-523AB1DB9F22}" destId="{CC56C69E-4796-4219-A036-5B79F2948DA8}" srcOrd="0" destOrd="0" presId="urn:microsoft.com/office/officeart/2005/8/layout/vList4"/>
    <dgm:cxn modelId="{E1A11809-9311-49E8-B4E2-D5110400A182}" type="presParOf" srcId="{CC56C69E-4796-4219-A036-5B79F2948DA8}" destId="{5BD8E1A7-E807-4D98-BCAE-70B80C13686D}" srcOrd="0" destOrd="0" presId="urn:microsoft.com/office/officeart/2005/8/layout/vList4"/>
    <dgm:cxn modelId="{E203FB64-FABB-4E76-9E2B-A6743063F84F}" type="presParOf" srcId="{CC56C69E-4796-4219-A036-5B79F2948DA8}" destId="{43948F2B-C576-473E-9C65-112D17D118EA}" srcOrd="1" destOrd="0" presId="urn:microsoft.com/office/officeart/2005/8/layout/vList4"/>
    <dgm:cxn modelId="{1677128E-9F64-40C5-BCD7-1F5B7381F91A}" type="presParOf" srcId="{CC56C69E-4796-4219-A036-5B79F2948DA8}" destId="{BC8CC3E7-85F8-4A3E-A194-75FD208787FC}" srcOrd="2" destOrd="0" presId="urn:microsoft.com/office/officeart/2005/8/layout/vList4"/>
    <dgm:cxn modelId="{6C4387DA-C4DF-40A2-BBEB-2FC0D2BD05BD}" type="presParOf" srcId="{94559B66-EBE5-4DA6-8D23-523AB1DB9F22}" destId="{95C69F60-DDAA-46B7-9998-209DA77DD8D9}" srcOrd="1" destOrd="0" presId="urn:microsoft.com/office/officeart/2005/8/layout/vList4"/>
    <dgm:cxn modelId="{C09740EE-75E4-46CF-B928-464DB96BF52A}" type="presParOf" srcId="{94559B66-EBE5-4DA6-8D23-523AB1DB9F22}" destId="{B9287DBD-483A-42BB-A02E-267734B8D31E}" srcOrd="2" destOrd="0" presId="urn:microsoft.com/office/officeart/2005/8/layout/vList4"/>
    <dgm:cxn modelId="{070EFA5D-C312-4C32-9789-BF9E37B5BFBC}" type="presParOf" srcId="{B9287DBD-483A-42BB-A02E-267734B8D31E}" destId="{EEEB6994-5803-4E4F-A5C7-51DD75F067EF}" srcOrd="0" destOrd="0" presId="urn:microsoft.com/office/officeart/2005/8/layout/vList4"/>
    <dgm:cxn modelId="{1ACDFB19-C823-4241-ABF5-DBB6FD058758}" type="presParOf" srcId="{B9287DBD-483A-42BB-A02E-267734B8D31E}" destId="{D3744922-8DC2-4310-B074-F8F9AFA5C3CE}" srcOrd="1" destOrd="0" presId="urn:microsoft.com/office/officeart/2005/8/layout/vList4"/>
    <dgm:cxn modelId="{41C439E2-CE28-43DB-AD5A-EFD6269D1EEB}" type="presParOf" srcId="{B9287DBD-483A-42BB-A02E-267734B8D31E}" destId="{A8211C36-B797-4521-A77C-65EAE38BD511}" srcOrd="2" destOrd="0" presId="urn:microsoft.com/office/officeart/2005/8/layout/vList4"/>
    <dgm:cxn modelId="{4344E971-8F62-4DA3-88FE-ACFC926ED51A}" type="presParOf" srcId="{94559B66-EBE5-4DA6-8D23-523AB1DB9F22}" destId="{CC7DB329-1CD6-47E0-AB0F-36580873A4B8}" srcOrd="3" destOrd="0" presId="urn:microsoft.com/office/officeart/2005/8/layout/vList4"/>
    <dgm:cxn modelId="{866FA8A5-B9E5-41C2-91D7-0D1A79260B6D}" type="presParOf" srcId="{94559B66-EBE5-4DA6-8D23-523AB1DB9F22}" destId="{46BE96BF-2D82-453D-8C4C-D868EF64C036}" srcOrd="4" destOrd="0" presId="urn:microsoft.com/office/officeart/2005/8/layout/vList4"/>
    <dgm:cxn modelId="{F947C115-760F-4131-B44D-FA6E81872090}" type="presParOf" srcId="{46BE96BF-2D82-453D-8C4C-D868EF64C036}" destId="{DA511F54-8C83-44A4-8180-01686DD13D53}" srcOrd="0" destOrd="0" presId="urn:microsoft.com/office/officeart/2005/8/layout/vList4"/>
    <dgm:cxn modelId="{AA226300-22BF-493E-B3F8-B3C513CC9E6C}" type="presParOf" srcId="{46BE96BF-2D82-453D-8C4C-D868EF64C036}" destId="{437A408E-E12B-427F-BD00-34FDCD54A6F1}" srcOrd="1" destOrd="0" presId="urn:microsoft.com/office/officeart/2005/8/layout/vList4"/>
    <dgm:cxn modelId="{A396E9C8-D0F8-4579-98B1-DD22B86D5DC5}" type="presParOf" srcId="{46BE96BF-2D82-453D-8C4C-D868EF64C036}" destId="{B9FC2240-97C6-46C7-89D2-DF9E012DDDC2}" srcOrd="2" destOrd="0" presId="urn:microsoft.com/office/officeart/2005/8/layout/vList4"/>
    <dgm:cxn modelId="{209B7F5F-65BA-45DF-A382-75C5C69D880C}" type="presParOf" srcId="{94559B66-EBE5-4DA6-8D23-523AB1DB9F22}" destId="{6E3B0BB2-A065-48FE-9681-3E9BA429334A}" srcOrd="5" destOrd="0" presId="urn:microsoft.com/office/officeart/2005/8/layout/vList4"/>
    <dgm:cxn modelId="{42B7D94C-6CD5-4EA6-BA4C-0AB9B990002F}" type="presParOf" srcId="{94559B66-EBE5-4DA6-8D23-523AB1DB9F22}" destId="{B0FC5A13-77EC-4F6F-89EA-966206861A44}" srcOrd="6" destOrd="0" presId="urn:microsoft.com/office/officeart/2005/8/layout/vList4"/>
    <dgm:cxn modelId="{44A45DAF-2C49-476B-8D6D-EB01CA5BC673}" type="presParOf" srcId="{B0FC5A13-77EC-4F6F-89EA-966206861A44}" destId="{7B44615C-7DA2-4C85-A85E-C844D2B76AE5}" srcOrd="0" destOrd="0" presId="urn:microsoft.com/office/officeart/2005/8/layout/vList4"/>
    <dgm:cxn modelId="{9B4C957F-E1D1-4814-A8C4-D04DFDDDEA09}" type="presParOf" srcId="{B0FC5A13-77EC-4F6F-89EA-966206861A44}" destId="{C78756B6-D387-4239-9629-07A3A9D0A0B2}" srcOrd="1" destOrd="0" presId="urn:microsoft.com/office/officeart/2005/8/layout/vList4"/>
    <dgm:cxn modelId="{389C4094-469F-4646-9EFD-B80A05838129}" type="presParOf" srcId="{B0FC5A13-77EC-4F6F-89EA-966206861A44}" destId="{9129720B-62A3-4F5C-82C3-91377A4B548D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F68AA05-D1DD-4AD5-BB45-E1C395D181EB}" type="doc">
      <dgm:prSet loTypeId="urn:microsoft.com/office/officeart/2008/layout/AscendingPictureAccentProcess" loCatId="process" qsTypeId="urn:microsoft.com/office/officeart/2005/8/quickstyle/simple3" qsCatId="simple" csTypeId="urn:microsoft.com/office/officeart/2005/8/colors/colorful4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B326CF4-F360-4C1F-9FDB-143BE5DA8046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Competencia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75C5F5-A7DE-4407-9393-8D7A7B795AC9}" type="parTrans" cxnId="{65B7677F-1C03-4443-9950-E4DF18B8725C}">
      <dgm:prSet/>
      <dgm:spPr/>
      <dgm:t>
        <a:bodyPr/>
        <a:lstStyle/>
        <a:p>
          <a:endParaRPr lang="es-MX"/>
        </a:p>
      </dgm:t>
    </dgm:pt>
    <dgm:pt modelId="{567F6C8E-EDF4-4D03-AB40-06581CFCC271}" type="sibTrans" cxnId="{65B7677F-1C03-4443-9950-E4DF18B8725C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D5A41802-18E7-47DC-9151-A81F0A5D2338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Atributo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87EBBD-5CA1-4D77-A6EC-BC5C6A814464}" type="parTrans" cxnId="{B5A816D6-634C-4583-8195-1D169E6E2FFC}">
      <dgm:prSet/>
      <dgm:spPr/>
      <dgm:t>
        <a:bodyPr/>
        <a:lstStyle/>
        <a:p>
          <a:endParaRPr lang="es-MX"/>
        </a:p>
      </dgm:t>
    </dgm:pt>
    <dgm:pt modelId="{CE41B27A-5A0F-4507-A229-8A9E76DE7777}" type="sibTrans" cxnId="{B5A816D6-634C-4583-8195-1D169E6E2FFC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ABB08F31-3E8B-47AD-B716-222E0EEB365E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Consumidores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8FB511-2100-47C5-BCDC-41FF49D7EFF4}" type="parTrans" cxnId="{A8864801-EE5D-435C-B149-28716DEE64E8}">
      <dgm:prSet/>
      <dgm:spPr/>
      <dgm:t>
        <a:bodyPr/>
        <a:lstStyle/>
        <a:p>
          <a:endParaRPr lang="es-MX"/>
        </a:p>
      </dgm:t>
    </dgm:pt>
    <dgm:pt modelId="{40C08318-F345-49CC-A41C-121CA20E8ED6}" type="sibTrans" cxnId="{A8864801-EE5D-435C-B149-28716DEE64E8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1A4BD672-AF89-4C61-B635-C91D1DB17309}" type="pres">
      <dgm:prSet presAssocID="{8F68AA05-D1DD-4AD5-BB45-E1C395D181EB}" presName="Name0" presStyleCnt="0">
        <dgm:presLayoutVars>
          <dgm:chMax val="7"/>
          <dgm:chPref val="7"/>
          <dgm:dir/>
        </dgm:presLayoutVars>
      </dgm:prSet>
      <dgm:spPr/>
    </dgm:pt>
    <dgm:pt modelId="{AAEE85DE-6A44-4CEF-82BF-6E4FBEC8C079}" type="pres">
      <dgm:prSet presAssocID="{8F68AA05-D1DD-4AD5-BB45-E1C395D181EB}" presName="dot1" presStyleLbl="alignNode1" presStyleIdx="0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C6DC2119-682F-4A7F-A0BD-35F7F1DB7B4B}" type="pres">
      <dgm:prSet presAssocID="{8F68AA05-D1DD-4AD5-BB45-E1C395D181EB}" presName="dot2" presStyleLbl="alignNode1" presStyleIdx="1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D9884A3F-2CCB-4A03-8BB2-D10EB68A30E3}" type="pres">
      <dgm:prSet presAssocID="{8F68AA05-D1DD-4AD5-BB45-E1C395D181EB}" presName="dot3" presStyleLbl="alignNode1" presStyleIdx="2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66AAA306-BBC3-473A-B42A-0D466F4A068F}" type="pres">
      <dgm:prSet presAssocID="{8F68AA05-D1DD-4AD5-BB45-E1C395D181EB}" presName="dot4" presStyleLbl="alignNode1" presStyleIdx="3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4518A731-CD51-4EC7-96A6-9B231B11C05C}" type="pres">
      <dgm:prSet presAssocID="{8F68AA05-D1DD-4AD5-BB45-E1C395D181EB}" presName="dot5" presStyleLbl="alignNode1" presStyleIdx="4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5D65267D-8FB7-45EE-A531-5A8076D36820}" type="pres">
      <dgm:prSet presAssocID="{8F68AA05-D1DD-4AD5-BB45-E1C395D181EB}" presName="dotArrow1" presStyleLbl="alignNode1" presStyleIdx="5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BE2C319A-1094-4DCD-9371-C5B2C2EE140D}" type="pres">
      <dgm:prSet presAssocID="{8F68AA05-D1DD-4AD5-BB45-E1C395D181EB}" presName="dotArrow2" presStyleLbl="alignNode1" presStyleIdx="6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EEA1BDFF-BFBD-403B-993D-E49670896389}" type="pres">
      <dgm:prSet presAssocID="{8F68AA05-D1DD-4AD5-BB45-E1C395D181EB}" presName="dotArrow3" presStyleLbl="alignNode1" presStyleIdx="7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6F52258B-4AE7-4AD5-8F92-96708516BDDC}" type="pres">
      <dgm:prSet presAssocID="{8F68AA05-D1DD-4AD5-BB45-E1C395D181EB}" presName="dotArrow4" presStyleLbl="alignNode1" presStyleIdx="8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75610F6B-ED92-4854-BE94-584F92F53FA6}" type="pres">
      <dgm:prSet presAssocID="{8F68AA05-D1DD-4AD5-BB45-E1C395D181EB}" presName="dotArrow5" presStyleLbl="alignNode1" presStyleIdx="9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E2E4B008-443D-46F7-8062-331BCCB3836E}" type="pres">
      <dgm:prSet presAssocID="{8F68AA05-D1DD-4AD5-BB45-E1C395D181EB}" presName="dotArrow6" presStyleLbl="alignNode1" presStyleIdx="10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83D84985-A156-46B7-A3ED-C3F8E98CBD65}" type="pres">
      <dgm:prSet presAssocID="{8F68AA05-D1DD-4AD5-BB45-E1C395D181EB}" presName="dotArrow7" presStyleLbl="alignNode1" presStyleIdx="11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2EF9A695-D1CA-4F6E-8482-79A63D1DB955}" type="pres">
      <dgm:prSet presAssocID="{EB326CF4-F360-4C1F-9FDB-143BE5DA8046}" presName="parTx1" presStyleLbl="node1" presStyleIdx="0" presStyleCnt="3"/>
      <dgm:spPr/>
      <dgm:t>
        <a:bodyPr/>
        <a:lstStyle/>
        <a:p>
          <a:endParaRPr lang="es-MX"/>
        </a:p>
      </dgm:t>
    </dgm:pt>
    <dgm:pt modelId="{40D7C446-5E3A-4A78-8E11-5494384E5022}" type="pres">
      <dgm:prSet presAssocID="{567F6C8E-EDF4-4D03-AB40-06581CFCC271}" presName="picture1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7B1B0242-8E28-4C5E-8635-D90DC2CB66AE}" type="pres">
      <dgm:prSet presAssocID="{567F6C8E-EDF4-4D03-AB40-06581CFCC271}" presName="imageRepeatNode" presStyleLbl="fgImgPlace1" presStyleIdx="0" presStyleCnt="3"/>
      <dgm:spPr/>
      <dgm:t>
        <a:bodyPr/>
        <a:lstStyle/>
        <a:p>
          <a:endParaRPr lang="es-MX"/>
        </a:p>
      </dgm:t>
    </dgm:pt>
    <dgm:pt modelId="{6AB7B475-B60C-42C5-BAA5-2F0AFBDA1FE4}" type="pres">
      <dgm:prSet presAssocID="{D5A41802-18E7-47DC-9151-A81F0A5D2338}" presName="parTx2" presStyleLbl="node1" presStyleIdx="1" presStyleCnt="3"/>
      <dgm:spPr/>
      <dgm:t>
        <a:bodyPr/>
        <a:lstStyle/>
        <a:p>
          <a:endParaRPr lang="es-MX"/>
        </a:p>
      </dgm:t>
    </dgm:pt>
    <dgm:pt modelId="{73A2C0EE-BF0C-4E5F-B765-9262CFD824ED}" type="pres">
      <dgm:prSet presAssocID="{CE41B27A-5A0F-4507-A229-8A9E76DE7777}" presName="picture2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AE5C9FCB-49D2-4366-A966-CBA5EBA37A5D}" type="pres">
      <dgm:prSet presAssocID="{CE41B27A-5A0F-4507-A229-8A9E76DE7777}" presName="imageRepeatNode" presStyleLbl="fgImgPlace1" presStyleIdx="1" presStyleCnt="3"/>
      <dgm:spPr/>
      <dgm:t>
        <a:bodyPr/>
        <a:lstStyle/>
        <a:p>
          <a:endParaRPr lang="es-MX"/>
        </a:p>
      </dgm:t>
    </dgm:pt>
    <dgm:pt modelId="{D408763B-6A33-4CBB-8185-3FEE4A401A5B}" type="pres">
      <dgm:prSet presAssocID="{ABB08F31-3E8B-47AD-B716-222E0EEB365E}" presName="parTx3" presStyleLbl="node1" presStyleIdx="2" presStyleCnt="3"/>
      <dgm:spPr/>
      <dgm:t>
        <a:bodyPr/>
        <a:lstStyle/>
        <a:p>
          <a:endParaRPr lang="es-MX"/>
        </a:p>
      </dgm:t>
    </dgm:pt>
    <dgm:pt modelId="{5F3F52F1-B214-4478-AB6B-ACDA8F467CF3}" type="pres">
      <dgm:prSet presAssocID="{40C08318-F345-49CC-A41C-121CA20E8ED6}" presName="picture3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20C0FD0D-CCFA-42A5-942D-C2C558EB9F79}" type="pres">
      <dgm:prSet presAssocID="{40C08318-F345-49CC-A41C-121CA20E8ED6}" presName="imageRepeatNode" presStyleLbl="fgImgPlace1" presStyleIdx="2" presStyleCnt="3"/>
      <dgm:spPr/>
      <dgm:t>
        <a:bodyPr/>
        <a:lstStyle/>
        <a:p>
          <a:endParaRPr lang="es-MX"/>
        </a:p>
      </dgm:t>
    </dgm:pt>
  </dgm:ptLst>
  <dgm:cxnLst>
    <dgm:cxn modelId="{1D2209F9-8915-4F0C-A5F9-1108FDCC5279}" type="presOf" srcId="{D5A41802-18E7-47DC-9151-A81F0A5D2338}" destId="{6AB7B475-B60C-42C5-BAA5-2F0AFBDA1FE4}" srcOrd="0" destOrd="0" presId="urn:microsoft.com/office/officeart/2008/layout/AscendingPictureAccentProcess"/>
    <dgm:cxn modelId="{6F8DDE86-4465-46B6-A518-D56F29B195DC}" type="presOf" srcId="{567F6C8E-EDF4-4D03-AB40-06581CFCC271}" destId="{7B1B0242-8E28-4C5E-8635-D90DC2CB66AE}" srcOrd="0" destOrd="0" presId="urn:microsoft.com/office/officeart/2008/layout/AscendingPictureAccentProcess"/>
    <dgm:cxn modelId="{60829C0F-B1EE-4A22-ADC8-2C34BD2D8906}" type="presOf" srcId="{8F68AA05-D1DD-4AD5-BB45-E1C395D181EB}" destId="{1A4BD672-AF89-4C61-B635-C91D1DB17309}" srcOrd="0" destOrd="0" presId="urn:microsoft.com/office/officeart/2008/layout/AscendingPictureAccentProcess"/>
    <dgm:cxn modelId="{E0253E15-D08D-4ED3-B4B3-6D30B73C5369}" type="presOf" srcId="{40C08318-F345-49CC-A41C-121CA20E8ED6}" destId="{20C0FD0D-CCFA-42A5-942D-C2C558EB9F79}" srcOrd="0" destOrd="0" presId="urn:microsoft.com/office/officeart/2008/layout/AscendingPictureAccentProcess"/>
    <dgm:cxn modelId="{65B7677F-1C03-4443-9950-E4DF18B8725C}" srcId="{8F68AA05-D1DD-4AD5-BB45-E1C395D181EB}" destId="{EB326CF4-F360-4C1F-9FDB-143BE5DA8046}" srcOrd="0" destOrd="0" parTransId="{0775C5F5-A7DE-4407-9393-8D7A7B795AC9}" sibTransId="{567F6C8E-EDF4-4D03-AB40-06581CFCC271}"/>
    <dgm:cxn modelId="{8D1080DD-1023-428B-B9D9-C00740D42FFD}" type="presOf" srcId="{EB326CF4-F360-4C1F-9FDB-143BE5DA8046}" destId="{2EF9A695-D1CA-4F6E-8482-79A63D1DB955}" srcOrd="0" destOrd="0" presId="urn:microsoft.com/office/officeart/2008/layout/AscendingPictureAccentProcess"/>
    <dgm:cxn modelId="{30B23AC3-A501-423F-9CDA-5DDFE2876D69}" type="presOf" srcId="{ABB08F31-3E8B-47AD-B716-222E0EEB365E}" destId="{D408763B-6A33-4CBB-8185-3FEE4A401A5B}" srcOrd="0" destOrd="0" presId="urn:microsoft.com/office/officeart/2008/layout/AscendingPictureAccentProcess"/>
    <dgm:cxn modelId="{F0FA4865-E7DC-4539-9F15-1F6F6E0BE04D}" type="presOf" srcId="{CE41B27A-5A0F-4507-A229-8A9E76DE7777}" destId="{AE5C9FCB-49D2-4366-A966-CBA5EBA37A5D}" srcOrd="0" destOrd="0" presId="urn:microsoft.com/office/officeart/2008/layout/AscendingPictureAccentProcess"/>
    <dgm:cxn modelId="{A8864801-EE5D-435C-B149-28716DEE64E8}" srcId="{8F68AA05-D1DD-4AD5-BB45-E1C395D181EB}" destId="{ABB08F31-3E8B-47AD-B716-222E0EEB365E}" srcOrd="2" destOrd="0" parTransId="{B08FB511-2100-47C5-BCDC-41FF49D7EFF4}" sibTransId="{40C08318-F345-49CC-A41C-121CA20E8ED6}"/>
    <dgm:cxn modelId="{B5A816D6-634C-4583-8195-1D169E6E2FFC}" srcId="{8F68AA05-D1DD-4AD5-BB45-E1C395D181EB}" destId="{D5A41802-18E7-47DC-9151-A81F0A5D2338}" srcOrd="1" destOrd="0" parTransId="{4A87EBBD-5CA1-4D77-A6EC-BC5C6A814464}" sibTransId="{CE41B27A-5A0F-4507-A229-8A9E76DE7777}"/>
    <dgm:cxn modelId="{DF19B7D7-2CC8-4085-B8F8-C28F206F4EB2}" type="presParOf" srcId="{1A4BD672-AF89-4C61-B635-C91D1DB17309}" destId="{AAEE85DE-6A44-4CEF-82BF-6E4FBEC8C079}" srcOrd="0" destOrd="0" presId="urn:microsoft.com/office/officeart/2008/layout/AscendingPictureAccentProcess"/>
    <dgm:cxn modelId="{59EC86F8-4C29-48A4-8A99-201FD5D91350}" type="presParOf" srcId="{1A4BD672-AF89-4C61-B635-C91D1DB17309}" destId="{C6DC2119-682F-4A7F-A0BD-35F7F1DB7B4B}" srcOrd="1" destOrd="0" presId="urn:microsoft.com/office/officeart/2008/layout/AscendingPictureAccentProcess"/>
    <dgm:cxn modelId="{DD70E0F3-3537-459E-8BEC-D9E692E1575A}" type="presParOf" srcId="{1A4BD672-AF89-4C61-B635-C91D1DB17309}" destId="{D9884A3F-2CCB-4A03-8BB2-D10EB68A30E3}" srcOrd="2" destOrd="0" presId="urn:microsoft.com/office/officeart/2008/layout/AscendingPictureAccentProcess"/>
    <dgm:cxn modelId="{949C02DE-3D62-4DAA-8A32-5A0252D6600E}" type="presParOf" srcId="{1A4BD672-AF89-4C61-B635-C91D1DB17309}" destId="{66AAA306-BBC3-473A-B42A-0D466F4A068F}" srcOrd="3" destOrd="0" presId="urn:microsoft.com/office/officeart/2008/layout/AscendingPictureAccentProcess"/>
    <dgm:cxn modelId="{912A94CA-EE1F-4C24-9CA7-94E07756E41D}" type="presParOf" srcId="{1A4BD672-AF89-4C61-B635-C91D1DB17309}" destId="{4518A731-CD51-4EC7-96A6-9B231B11C05C}" srcOrd="4" destOrd="0" presId="urn:microsoft.com/office/officeart/2008/layout/AscendingPictureAccentProcess"/>
    <dgm:cxn modelId="{34BE666A-170B-4D5C-BB95-12451538B2DA}" type="presParOf" srcId="{1A4BD672-AF89-4C61-B635-C91D1DB17309}" destId="{5D65267D-8FB7-45EE-A531-5A8076D36820}" srcOrd="5" destOrd="0" presId="urn:microsoft.com/office/officeart/2008/layout/AscendingPictureAccentProcess"/>
    <dgm:cxn modelId="{D2599073-6B05-40C6-8685-4A9BBB039580}" type="presParOf" srcId="{1A4BD672-AF89-4C61-B635-C91D1DB17309}" destId="{BE2C319A-1094-4DCD-9371-C5B2C2EE140D}" srcOrd="6" destOrd="0" presId="urn:microsoft.com/office/officeart/2008/layout/AscendingPictureAccentProcess"/>
    <dgm:cxn modelId="{F1188E27-B71B-4B14-8820-F7C5A4C353AE}" type="presParOf" srcId="{1A4BD672-AF89-4C61-B635-C91D1DB17309}" destId="{EEA1BDFF-BFBD-403B-993D-E49670896389}" srcOrd="7" destOrd="0" presId="urn:microsoft.com/office/officeart/2008/layout/AscendingPictureAccentProcess"/>
    <dgm:cxn modelId="{B0032C86-4C0F-418F-8AF3-C516F9538520}" type="presParOf" srcId="{1A4BD672-AF89-4C61-B635-C91D1DB17309}" destId="{6F52258B-4AE7-4AD5-8F92-96708516BDDC}" srcOrd="8" destOrd="0" presId="urn:microsoft.com/office/officeart/2008/layout/AscendingPictureAccentProcess"/>
    <dgm:cxn modelId="{E08F7F9F-20E5-419B-A50C-AAF478F0E250}" type="presParOf" srcId="{1A4BD672-AF89-4C61-B635-C91D1DB17309}" destId="{75610F6B-ED92-4854-BE94-584F92F53FA6}" srcOrd="9" destOrd="0" presId="urn:microsoft.com/office/officeart/2008/layout/AscendingPictureAccentProcess"/>
    <dgm:cxn modelId="{BF0FE19B-139D-4D89-9B6D-25B318DB8934}" type="presParOf" srcId="{1A4BD672-AF89-4C61-B635-C91D1DB17309}" destId="{E2E4B008-443D-46F7-8062-331BCCB3836E}" srcOrd="10" destOrd="0" presId="urn:microsoft.com/office/officeart/2008/layout/AscendingPictureAccentProcess"/>
    <dgm:cxn modelId="{148FD370-2895-497D-BDF6-779097B09947}" type="presParOf" srcId="{1A4BD672-AF89-4C61-B635-C91D1DB17309}" destId="{83D84985-A156-46B7-A3ED-C3F8E98CBD65}" srcOrd="11" destOrd="0" presId="urn:microsoft.com/office/officeart/2008/layout/AscendingPictureAccentProcess"/>
    <dgm:cxn modelId="{BC55B20A-0354-48F4-8A07-BF5B25617073}" type="presParOf" srcId="{1A4BD672-AF89-4C61-B635-C91D1DB17309}" destId="{2EF9A695-D1CA-4F6E-8482-79A63D1DB955}" srcOrd="12" destOrd="0" presId="urn:microsoft.com/office/officeart/2008/layout/AscendingPictureAccentProcess"/>
    <dgm:cxn modelId="{316736A3-59CC-41BE-B93E-75A712E318EC}" type="presParOf" srcId="{1A4BD672-AF89-4C61-B635-C91D1DB17309}" destId="{40D7C446-5E3A-4A78-8E11-5494384E5022}" srcOrd="13" destOrd="0" presId="urn:microsoft.com/office/officeart/2008/layout/AscendingPictureAccentProcess"/>
    <dgm:cxn modelId="{3A2A5B1F-1326-40F3-A575-90CB4677E9B0}" type="presParOf" srcId="{40D7C446-5E3A-4A78-8E11-5494384E5022}" destId="{7B1B0242-8E28-4C5E-8635-D90DC2CB66AE}" srcOrd="0" destOrd="0" presId="urn:microsoft.com/office/officeart/2008/layout/AscendingPictureAccentProcess"/>
    <dgm:cxn modelId="{D3833FF0-07D0-4640-BC49-4C259404BAC4}" type="presParOf" srcId="{1A4BD672-AF89-4C61-B635-C91D1DB17309}" destId="{6AB7B475-B60C-42C5-BAA5-2F0AFBDA1FE4}" srcOrd="14" destOrd="0" presId="urn:microsoft.com/office/officeart/2008/layout/AscendingPictureAccentProcess"/>
    <dgm:cxn modelId="{19504755-22F3-4EA8-ACA3-A0191DA3D2A5}" type="presParOf" srcId="{1A4BD672-AF89-4C61-B635-C91D1DB17309}" destId="{73A2C0EE-BF0C-4E5F-B765-9262CFD824ED}" srcOrd="15" destOrd="0" presId="urn:microsoft.com/office/officeart/2008/layout/AscendingPictureAccentProcess"/>
    <dgm:cxn modelId="{4EFFF436-9B6B-4B3B-AEE2-59EDA4C80203}" type="presParOf" srcId="{73A2C0EE-BF0C-4E5F-B765-9262CFD824ED}" destId="{AE5C9FCB-49D2-4366-A966-CBA5EBA37A5D}" srcOrd="0" destOrd="0" presId="urn:microsoft.com/office/officeart/2008/layout/AscendingPictureAccentProcess"/>
    <dgm:cxn modelId="{DF46D1A6-C2D1-4933-B697-61FE79A85239}" type="presParOf" srcId="{1A4BD672-AF89-4C61-B635-C91D1DB17309}" destId="{D408763B-6A33-4CBB-8185-3FEE4A401A5B}" srcOrd="16" destOrd="0" presId="urn:microsoft.com/office/officeart/2008/layout/AscendingPictureAccentProcess"/>
    <dgm:cxn modelId="{8D6CE4E2-8901-478C-ADCF-145E952FD0DD}" type="presParOf" srcId="{1A4BD672-AF89-4C61-B635-C91D1DB17309}" destId="{5F3F52F1-B214-4478-AB6B-ACDA8F467CF3}" srcOrd="17" destOrd="0" presId="urn:microsoft.com/office/officeart/2008/layout/AscendingPictureAccentProcess"/>
    <dgm:cxn modelId="{0E6DEA2E-5A2C-4B22-8841-1CA1A5B14CB2}" type="presParOf" srcId="{5F3F52F1-B214-4478-AB6B-ACDA8F467CF3}" destId="{20C0FD0D-CCFA-42A5-942D-C2C558EB9F79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6E216D7-EBE7-41CD-B41F-32789ACF2172}" type="doc">
      <dgm:prSet loTypeId="urn:microsoft.com/office/officeart/2008/layout/AscendingPictureAccentProcess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E9CA87C2-C510-4F57-8658-0665CC9F67E0}">
      <dgm:prSet phldrT="[Texto]"/>
      <dgm:spPr/>
      <dgm:t>
        <a:bodyPr/>
        <a:lstStyle/>
        <a:p>
          <a:r>
            <a:rPr lang="es-MX" dirty="0" smtClean="0"/>
            <a:t>Cuota</a:t>
          </a:r>
          <a:endParaRPr lang="es-MX" dirty="0"/>
        </a:p>
      </dgm:t>
    </dgm:pt>
    <dgm:pt modelId="{01CFCD8D-AEA9-4F01-91B2-60F03FCC614D}" type="parTrans" cxnId="{AD744CC8-9025-43D5-930A-81C0CB57A8DC}">
      <dgm:prSet/>
      <dgm:spPr/>
      <dgm:t>
        <a:bodyPr/>
        <a:lstStyle/>
        <a:p>
          <a:endParaRPr lang="es-MX"/>
        </a:p>
      </dgm:t>
    </dgm:pt>
    <dgm:pt modelId="{A27715D0-D25E-407E-9A1E-12CDE297A107}" type="sibTrans" cxnId="{AD744CC8-9025-43D5-930A-81C0CB57A8DC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  <dgm:t>
        <a:bodyPr/>
        <a:lstStyle/>
        <a:p>
          <a:endParaRPr lang="es-MX"/>
        </a:p>
      </dgm:t>
    </dgm:pt>
    <dgm:pt modelId="{5BE35695-E204-45AD-B133-D74F4A29139F}">
      <dgm:prSet phldrT="[Texto]"/>
      <dgm:spPr/>
      <dgm:t>
        <a:bodyPr/>
        <a:lstStyle/>
        <a:p>
          <a:r>
            <a:rPr lang="es-MX" dirty="0" smtClean="0"/>
            <a:t>Conveniencia </a:t>
          </a:r>
          <a:endParaRPr lang="es-MX" dirty="0"/>
        </a:p>
      </dgm:t>
    </dgm:pt>
    <dgm:pt modelId="{550F065C-BE46-42DD-8D6A-F96C92822D54}" type="parTrans" cxnId="{EE42B19D-1F38-490A-A999-274A9E924150}">
      <dgm:prSet/>
      <dgm:spPr/>
      <dgm:t>
        <a:bodyPr/>
        <a:lstStyle/>
        <a:p>
          <a:endParaRPr lang="es-MX"/>
        </a:p>
      </dgm:t>
    </dgm:pt>
    <dgm:pt modelId="{80426CAF-B5D9-40F7-83EF-121615BB861B}" type="sibTrans" cxnId="{EE42B19D-1F38-490A-A999-274A9E924150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endParaRPr lang="es-MX"/>
        </a:p>
      </dgm:t>
    </dgm:pt>
    <dgm:pt modelId="{CE90FB4F-173C-458B-8BF1-FDDF580FCD6A}">
      <dgm:prSet/>
      <dgm:spPr/>
      <dgm:t>
        <a:bodyPr/>
        <a:lstStyle/>
        <a:p>
          <a:r>
            <a:rPr lang="es-MX" dirty="0" smtClean="0"/>
            <a:t>Localización </a:t>
          </a:r>
          <a:endParaRPr lang="es-MX" dirty="0"/>
        </a:p>
      </dgm:t>
    </dgm:pt>
    <dgm:pt modelId="{BD65BC0D-F5E9-47F0-8867-BD350683CC39}" type="parTrans" cxnId="{B169CF7C-CBE8-481C-A631-D3E0A064E3D4}">
      <dgm:prSet/>
      <dgm:spPr/>
      <dgm:t>
        <a:bodyPr/>
        <a:lstStyle/>
        <a:p>
          <a:endParaRPr lang="es-MX"/>
        </a:p>
      </dgm:t>
    </dgm:pt>
    <dgm:pt modelId="{8BA3D58E-4CDC-4786-9AFF-02D2CB266614}" type="sibTrans" cxnId="{B169CF7C-CBE8-481C-A631-D3E0A064E3D4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CC5B3FAA-E7A2-4FC9-A788-6EB705EE8421}" type="pres">
      <dgm:prSet presAssocID="{46E216D7-EBE7-41CD-B41F-32789ACF217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2DCE19C8-D37B-4C27-95B2-810F19F7A367}" type="pres">
      <dgm:prSet presAssocID="{46E216D7-EBE7-41CD-B41F-32789ACF2172}" presName="dot1" presStyleLbl="alignNode1" presStyleIdx="0" presStyleCnt="12"/>
      <dgm:spPr/>
    </dgm:pt>
    <dgm:pt modelId="{B0BF120C-0BF1-48E5-B3C6-DC0455A22652}" type="pres">
      <dgm:prSet presAssocID="{46E216D7-EBE7-41CD-B41F-32789ACF2172}" presName="dot2" presStyleLbl="alignNode1" presStyleIdx="1" presStyleCnt="12"/>
      <dgm:spPr/>
    </dgm:pt>
    <dgm:pt modelId="{6A5924AD-6A0E-4688-8812-B0ED0D1326A3}" type="pres">
      <dgm:prSet presAssocID="{46E216D7-EBE7-41CD-B41F-32789ACF2172}" presName="dot3" presStyleLbl="alignNode1" presStyleIdx="2" presStyleCnt="12"/>
      <dgm:spPr/>
    </dgm:pt>
    <dgm:pt modelId="{02C55CA0-DA5C-44B5-9744-218616E6DF66}" type="pres">
      <dgm:prSet presAssocID="{46E216D7-EBE7-41CD-B41F-32789ACF2172}" presName="dot4" presStyleLbl="alignNode1" presStyleIdx="3" presStyleCnt="12"/>
      <dgm:spPr/>
    </dgm:pt>
    <dgm:pt modelId="{897EB73B-3699-4B86-B34E-6A3431A066CF}" type="pres">
      <dgm:prSet presAssocID="{46E216D7-EBE7-41CD-B41F-32789ACF2172}" presName="dot5" presStyleLbl="alignNode1" presStyleIdx="4" presStyleCnt="12"/>
      <dgm:spPr/>
    </dgm:pt>
    <dgm:pt modelId="{F9181A23-4AE5-4F7E-A23F-6ECE12008BDD}" type="pres">
      <dgm:prSet presAssocID="{46E216D7-EBE7-41CD-B41F-32789ACF2172}" presName="dotArrow1" presStyleLbl="alignNode1" presStyleIdx="5" presStyleCnt="12"/>
      <dgm:spPr/>
    </dgm:pt>
    <dgm:pt modelId="{4B6BBC27-3A71-4E3A-873F-B3764C817F36}" type="pres">
      <dgm:prSet presAssocID="{46E216D7-EBE7-41CD-B41F-32789ACF2172}" presName="dotArrow2" presStyleLbl="alignNode1" presStyleIdx="6" presStyleCnt="12"/>
      <dgm:spPr/>
    </dgm:pt>
    <dgm:pt modelId="{D8C36625-6FD7-48BB-9EDB-8BD33E92143E}" type="pres">
      <dgm:prSet presAssocID="{46E216D7-EBE7-41CD-B41F-32789ACF2172}" presName="dotArrow3" presStyleLbl="alignNode1" presStyleIdx="7" presStyleCnt="12"/>
      <dgm:spPr/>
    </dgm:pt>
    <dgm:pt modelId="{A0E30F62-E131-484F-973C-6E4D4158B236}" type="pres">
      <dgm:prSet presAssocID="{46E216D7-EBE7-41CD-B41F-32789ACF2172}" presName="dotArrow4" presStyleLbl="alignNode1" presStyleIdx="8" presStyleCnt="12"/>
      <dgm:spPr/>
    </dgm:pt>
    <dgm:pt modelId="{A53E50D3-FA51-4DD0-ACD9-63F7C6E9D62B}" type="pres">
      <dgm:prSet presAssocID="{46E216D7-EBE7-41CD-B41F-32789ACF2172}" presName="dotArrow5" presStyleLbl="alignNode1" presStyleIdx="9" presStyleCnt="12"/>
      <dgm:spPr/>
    </dgm:pt>
    <dgm:pt modelId="{6FDABC7A-BAC3-4A8A-8D9A-591F30E83EC6}" type="pres">
      <dgm:prSet presAssocID="{46E216D7-EBE7-41CD-B41F-32789ACF2172}" presName="dotArrow6" presStyleLbl="alignNode1" presStyleIdx="10" presStyleCnt="12"/>
      <dgm:spPr/>
    </dgm:pt>
    <dgm:pt modelId="{98ADA3D1-FB46-4688-B741-FCF4E1035F93}" type="pres">
      <dgm:prSet presAssocID="{46E216D7-EBE7-41CD-B41F-32789ACF2172}" presName="dotArrow7" presStyleLbl="alignNode1" presStyleIdx="11" presStyleCnt="12"/>
      <dgm:spPr/>
    </dgm:pt>
    <dgm:pt modelId="{1AE2A167-86CF-475D-AED2-DD60D33C9787}" type="pres">
      <dgm:prSet presAssocID="{E9CA87C2-C510-4F57-8658-0665CC9F67E0}" presName="parTx1" presStyleLbl="node1" presStyleIdx="0" presStyleCnt="3"/>
      <dgm:spPr/>
      <dgm:t>
        <a:bodyPr/>
        <a:lstStyle/>
        <a:p>
          <a:endParaRPr lang="es-MX"/>
        </a:p>
      </dgm:t>
    </dgm:pt>
    <dgm:pt modelId="{C9EC667B-3CF2-420D-9B8D-EB05DF14488B}" type="pres">
      <dgm:prSet presAssocID="{A27715D0-D25E-407E-9A1E-12CDE297A107}" presName="picture1" presStyleCnt="0"/>
      <dgm:spPr/>
    </dgm:pt>
    <dgm:pt modelId="{DDCBED0B-C7EE-40E6-9805-5A1FB6297D8E}" type="pres">
      <dgm:prSet presAssocID="{A27715D0-D25E-407E-9A1E-12CDE297A107}" presName="imageRepeatNode" presStyleLbl="fgImgPlace1" presStyleIdx="0" presStyleCnt="3"/>
      <dgm:spPr/>
      <dgm:t>
        <a:bodyPr/>
        <a:lstStyle/>
        <a:p>
          <a:endParaRPr lang="es-MX"/>
        </a:p>
      </dgm:t>
    </dgm:pt>
    <dgm:pt modelId="{C0D0FE9F-AE4B-453E-BFA2-2AD9782FE2C1}" type="pres">
      <dgm:prSet presAssocID="{CE90FB4F-173C-458B-8BF1-FDDF580FCD6A}" presName="parTx2" presStyleLbl="node1" presStyleIdx="1" presStyleCnt="3"/>
      <dgm:spPr/>
      <dgm:t>
        <a:bodyPr/>
        <a:lstStyle/>
        <a:p>
          <a:endParaRPr lang="es-MX"/>
        </a:p>
      </dgm:t>
    </dgm:pt>
    <dgm:pt modelId="{8C4DF796-8009-4378-9913-EBA9D4FBFAF0}" type="pres">
      <dgm:prSet presAssocID="{8BA3D58E-4CDC-4786-9AFF-02D2CB266614}" presName="picture2" presStyleCnt="0"/>
      <dgm:spPr/>
    </dgm:pt>
    <dgm:pt modelId="{244C6C4D-3A7C-4D85-9AAA-C52ACC45A079}" type="pres">
      <dgm:prSet presAssocID="{8BA3D58E-4CDC-4786-9AFF-02D2CB266614}" presName="imageRepeatNode" presStyleLbl="fgImgPlace1" presStyleIdx="1" presStyleCnt="3"/>
      <dgm:spPr/>
      <dgm:t>
        <a:bodyPr/>
        <a:lstStyle/>
        <a:p>
          <a:endParaRPr lang="es-MX"/>
        </a:p>
      </dgm:t>
    </dgm:pt>
    <dgm:pt modelId="{BC7ADB22-DB4E-43DF-AB0D-FD1659289393}" type="pres">
      <dgm:prSet presAssocID="{5BE35695-E204-45AD-B133-D74F4A29139F}" presName="parTx3" presStyleLbl="node1" presStyleIdx="2" presStyleCnt="3"/>
      <dgm:spPr/>
      <dgm:t>
        <a:bodyPr/>
        <a:lstStyle/>
        <a:p>
          <a:endParaRPr lang="es-MX"/>
        </a:p>
      </dgm:t>
    </dgm:pt>
    <dgm:pt modelId="{B5D79655-399E-4AB7-8401-D0E3C367E282}" type="pres">
      <dgm:prSet presAssocID="{80426CAF-B5D9-40F7-83EF-121615BB861B}" presName="picture3" presStyleCnt="0"/>
      <dgm:spPr/>
    </dgm:pt>
    <dgm:pt modelId="{10833452-1E38-4AD6-8AF5-8EF553280F60}" type="pres">
      <dgm:prSet presAssocID="{80426CAF-B5D9-40F7-83EF-121615BB861B}" presName="imageRepeatNode" presStyleLbl="fgImgPlace1" presStyleIdx="2" presStyleCnt="3"/>
      <dgm:spPr/>
      <dgm:t>
        <a:bodyPr/>
        <a:lstStyle/>
        <a:p>
          <a:endParaRPr lang="es-MX"/>
        </a:p>
      </dgm:t>
    </dgm:pt>
  </dgm:ptLst>
  <dgm:cxnLst>
    <dgm:cxn modelId="{608B1802-FC4A-4DA8-866C-2651FE383233}" type="presOf" srcId="{8BA3D58E-4CDC-4786-9AFF-02D2CB266614}" destId="{244C6C4D-3A7C-4D85-9AAA-C52ACC45A079}" srcOrd="0" destOrd="0" presId="urn:microsoft.com/office/officeart/2008/layout/AscendingPictureAccentProcess"/>
    <dgm:cxn modelId="{B169CF7C-CBE8-481C-A631-D3E0A064E3D4}" srcId="{46E216D7-EBE7-41CD-B41F-32789ACF2172}" destId="{CE90FB4F-173C-458B-8BF1-FDDF580FCD6A}" srcOrd="1" destOrd="0" parTransId="{BD65BC0D-F5E9-47F0-8867-BD350683CC39}" sibTransId="{8BA3D58E-4CDC-4786-9AFF-02D2CB266614}"/>
    <dgm:cxn modelId="{EE42B19D-1F38-490A-A999-274A9E924150}" srcId="{46E216D7-EBE7-41CD-B41F-32789ACF2172}" destId="{5BE35695-E204-45AD-B133-D74F4A29139F}" srcOrd="2" destOrd="0" parTransId="{550F065C-BE46-42DD-8D6A-F96C92822D54}" sibTransId="{80426CAF-B5D9-40F7-83EF-121615BB861B}"/>
    <dgm:cxn modelId="{75599B81-AEDB-4D27-B999-25DD1E8BE100}" type="presOf" srcId="{80426CAF-B5D9-40F7-83EF-121615BB861B}" destId="{10833452-1E38-4AD6-8AF5-8EF553280F60}" srcOrd="0" destOrd="0" presId="urn:microsoft.com/office/officeart/2008/layout/AscendingPictureAccentProcess"/>
    <dgm:cxn modelId="{277803FC-6648-44BE-BF43-9BBDD696FDC9}" type="presOf" srcId="{E9CA87C2-C510-4F57-8658-0665CC9F67E0}" destId="{1AE2A167-86CF-475D-AED2-DD60D33C9787}" srcOrd="0" destOrd="0" presId="urn:microsoft.com/office/officeart/2008/layout/AscendingPictureAccentProcess"/>
    <dgm:cxn modelId="{19F4A7E7-2345-45F1-908A-B7DC9C624B01}" type="presOf" srcId="{CE90FB4F-173C-458B-8BF1-FDDF580FCD6A}" destId="{C0D0FE9F-AE4B-453E-BFA2-2AD9782FE2C1}" srcOrd="0" destOrd="0" presId="urn:microsoft.com/office/officeart/2008/layout/AscendingPictureAccentProcess"/>
    <dgm:cxn modelId="{FF34000C-7D7C-4BD7-985C-BAEEA3C6C89A}" type="presOf" srcId="{46E216D7-EBE7-41CD-B41F-32789ACF2172}" destId="{CC5B3FAA-E7A2-4FC9-A788-6EB705EE8421}" srcOrd="0" destOrd="0" presId="urn:microsoft.com/office/officeart/2008/layout/AscendingPictureAccentProcess"/>
    <dgm:cxn modelId="{AD744CC8-9025-43D5-930A-81C0CB57A8DC}" srcId="{46E216D7-EBE7-41CD-B41F-32789ACF2172}" destId="{E9CA87C2-C510-4F57-8658-0665CC9F67E0}" srcOrd="0" destOrd="0" parTransId="{01CFCD8D-AEA9-4F01-91B2-60F03FCC614D}" sibTransId="{A27715D0-D25E-407E-9A1E-12CDE297A107}"/>
    <dgm:cxn modelId="{1A84D891-DAF4-415E-B407-6C24C999A607}" type="presOf" srcId="{A27715D0-D25E-407E-9A1E-12CDE297A107}" destId="{DDCBED0B-C7EE-40E6-9805-5A1FB6297D8E}" srcOrd="0" destOrd="0" presId="urn:microsoft.com/office/officeart/2008/layout/AscendingPictureAccentProcess"/>
    <dgm:cxn modelId="{48DEFA0C-5BC8-4324-A661-374AE93F034A}" type="presOf" srcId="{5BE35695-E204-45AD-B133-D74F4A29139F}" destId="{BC7ADB22-DB4E-43DF-AB0D-FD1659289393}" srcOrd="0" destOrd="0" presId="urn:microsoft.com/office/officeart/2008/layout/AscendingPictureAccentProcess"/>
    <dgm:cxn modelId="{3FC5277A-5D5C-4C9C-8158-F0514041ADA4}" type="presParOf" srcId="{CC5B3FAA-E7A2-4FC9-A788-6EB705EE8421}" destId="{2DCE19C8-D37B-4C27-95B2-810F19F7A367}" srcOrd="0" destOrd="0" presId="urn:microsoft.com/office/officeart/2008/layout/AscendingPictureAccentProcess"/>
    <dgm:cxn modelId="{3B28EC41-6E60-4B3C-9131-DAC55D7ED5F0}" type="presParOf" srcId="{CC5B3FAA-E7A2-4FC9-A788-6EB705EE8421}" destId="{B0BF120C-0BF1-48E5-B3C6-DC0455A22652}" srcOrd="1" destOrd="0" presId="urn:microsoft.com/office/officeart/2008/layout/AscendingPictureAccentProcess"/>
    <dgm:cxn modelId="{0A06AD3E-AFEE-4C51-891A-A95D046062CD}" type="presParOf" srcId="{CC5B3FAA-E7A2-4FC9-A788-6EB705EE8421}" destId="{6A5924AD-6A0E-4688-8812-B0ED0D1326A3}" srcOrd="2" destOrd="0" presId="urn:microsoft.com/office/officeart/2008/layout/AscendingPictureAccentProcess"/>
    <dgm:cxn modelId="{48B4DBF5-1701-4818-B9B5-46F3997E8F14}" type="presParOf" srcId="{CC5B3FAA-E7A2-4FC9-A788-6EB705EE8421}" destId="{02C55CA0-DA5C-44B5-9744-218616E6DF66}" srcOrd="3" destOrd="0" presId="urn:microsoft.com/office/officeart/2008/layout/AscendingPictureAccentProcess"/>
    <dgm:cxn modelId="{EA7E0D85-08BC-4069-90B6-B286D5B6AD39}" type="presParOf" srcId="{CC5B3FAA-E7A2-4FC9-A788-6EB705EE8421}" destId="{897EB73B-3699-4B86-B34E-6A3431A066CF}" srcOrd="4" destOrd="0" presId="urn:microsoft.com/office/officeart/2008/layout/AscendingPictureAccentProcess"/>
    <dgm:cxn modelId="{E1BFC145-CDBF-4CA6-B26B-E127FC252467}" type="presParOf" srcId="{CC5B3FAA-E7A2-4FC9-A788-6EB705EE8421}" destId="{F9181A23-4AE5-4F7E-A23F-6ECE12008BDD}" srcOrd="5" destOrd="0" presId="urn:microsoft.com/office/officeart/2008/layout/AscendingPictureAccentProcess"/>
    <dgm:cxn modelId="{9E23F0CA-E715-4E38-BF9D-AAC7E5C31F42}" type="presParOf" srcId="{CC5B3FAA-E7A2-4FC9-A788-6EB705EE8421}" destId="{4B6BBC27-3A71-4E3A-873F-B3764C817F36}" srcOrd="6" destOrd="0" presId="urn:microsoft.com/office/officeart/2008/layout/AscendingPictureAccentProcess"/>
    <dgm:cxn modelId="{D044C709-F65E-4E14-BC83-63D336668336}" type="presParOf" srcId="{CC5B3FAA-E7A2-4FC9-A788-6EB705EE8421}" destId="{D8C36625-6FD7-48BB-9EDB-8BD33E92143E}" srcOrd="7" destOrd="0" presId="urn:microsoft.com/office/officeart/2008/layout/AscendingPictureAccentProcess"/>
    <dgm:cxn modelId="{684EAB57-EE52-463C-B93E-0250A24D905A}" type="presParOf" srcId="{CC5B3FAA-E7A2-4FC9-A788-6EB705EE8421}" destId="{A0E30F62-E131-484F-973C-6E4D4158B236}" srcOrd="8" destOrd="0" presId="urn:microsoft.com/office/officeart/2008/layout/AscendingPictureAccentProcess"/>
    <dgm:cxn modelId="{F57FC00E-45C0-4736-AB9D-3CD70E32A37A}" type="presParOf" srcId="{CC5B3FAA-E7A2-4FC9-A788-6EB705EE8421}" destId="{A53E50D3-FA51-4DD0-ACD9-63F7C6E9D62B}" srcOrd="9" destOrd="0" presId="urn:microsoft.com/office/officeart/2008/layout/AscendingPictureAccentProcess"/>
    <dgm:cxn modelId="{8ADD8E9F-2917-4BFA-98A4-FF8E89EB095D}" type="presParOf" srcId="{CC5B3FAA-E7A2-4FC9-A788-6EB705EE8421}" destId="{6FDABC7A-BAC3-4A8A-8D9A-591F30E83EC6}" srcOrd="10" destOrd="0" presId="urn:microsoft.com/office/officeart/2008/layout/AscendingPictureAccentProcess"/>
    <dgm:cxn modelId="{97039268-DE0F-4DFE-93AE-4D7E17F596FE}" type="presParOf" srcId="{CC5B3FAA-E7A2-4FC9-A788-6EB705EE8421}" destId="{98ADA3D1-FB46-4688-B741-FCF4E1035F93}" srcOrd="11" destOrd="0" presId="urn:microsoft.com/office/officeart/2008/layout/AscendingPictureAccentProcess"/>
    <dgm:cxn modelId="{1D325F35-73F7-41C9-AB6C-7E63313C221D}" type="presParOf" srcId="{CC5B3FAA-E7A2-4FC9-A788-6EB705EE8421}" destId="{1AE2A167-86CF-475D-AED2-DD60D33C9787}" srcOrd="12" destOrd="0" presId="urn:microsoft.com/office/officeart/2008/layout/AscendingPictureAccentProcess"/>
    <dgm:cxn modelId="{60669021-DA3C-42C2-A786-E5F734714E40}" type="presParOf" srcId="{CC5B3FAA-E7A2-4FC9-A788-6EB705EE8421}" destId="{C9EC667B-3CF2-420D-9B8D-EB05DF14488B}" srcOrd="13" destOrd="0" presId="urn:microsoft.com/office/officeart/2008/layout/AscendingPictureAccentProcess"/>
    <dgm:cxn modelId="{AF946BBA-4EF2-4735-91CD-1819A01FF1BA}" type="presParOf" srcId="{C9EC667B-3CF2-420D-9B8D-EB05DF14488B}" destId="{DDCBED0B-C7EE-40E6-9805-5A1FB6297D8E}" srcOrd="0" destOrd="0" presId="urn:microsoft.com/office/officeart/2008/layout/AscendingPictureAccentProcess"/>
    <dgm:cxn modelId="{AC2FD8D4-DE9B-4045-870D-2F829AB419D9}" type="presParOf" srcId="{CC5B3FAA-E7A2-4FC9-A788-6EB705EE8421}" destId="{C0D0FE9F-AE4B-453E-BFA2-2AD9782FE2C1}" srcOrd="14" destOrd="0" presId="urn:microsoft.com/office/officeart/2008/layout/AscendingPictureAccentProcess"/>
    <dgm:cxn modelId="{2EE72D5D-8C91-4664-9293-A471125B051B}" type="presParOf" srcId="{CC5B3FAA-E7A2-4FC9-A788-6EB705EE8421}" destId="{8C4DF796-8009-4378-9913-EBA9D4FBFAF0}" srcOrd="15" destOrd="0" presId="urn:microsoft.com/office/officeart/2008/layout/AscendingPictureAccentProcess"/>
    <dgm:cxn modelId="{A4C850FA-916A-45BB-A4DE-C1EFF776B8E5}" type="presParOf" srcId="{8C4DF796-8009-4378-9913-EBA9D4FBFAF0}" destId="{244C6C4D-3A7C-4D85-9AAA-C52ACC45A079}" srcOrd="0" destOrd="0" presId="urn:microsoft.com/office/officeart/2008/layout/AscendingPictureAccentProcess"/>
    <dgm:cxn modelId="{1EEDDFAB-71C9-4B12-BEED-3268557318E7}" type="presParOf" srcId="{CC5B3FAA-E7A2-4FC9-A788-6EB705EE8421}" destId="{BC7ADB22-DB4E-43DF-AB0D-FD1659289393}" srcOrd="16" destOrd="0" presId="urn:microsoft.com/office/officeart/2008/layout/AscendingPictureAccentProcess"/>
    <dgm:cxn modelId="{1CB76E06-750F-4016-8DB7-411D5490F1DB}" type="presParOf" srcId="{CC5B3FAA-E7A2-4FC9-A788-6EB705EE8421}" destId="{B5D79655-399E-4AB7-8401-D0E3C367E282}" srcOrd="17" destOrd="0" presId="urn:microsoft.com/office/officeart/2008/layout/AscendingPictureAccentProcess"/>
    <dgm:cxn modelId="{06630A8B-99AA-4C4D-A2E4-EF4A77F4F622}" type="presParOf" srcId="{B5D79655-399E-4AB7-8401-D0E3C367E282}" destId="{10833452-1E38-4AD6-8AF5-8EF553280F60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CD1DCA5-481A-4245-A37C-4F85A585926B}" type="doc">
      <dgm:prSet loTypeId="urn:microsoft.com/office/officeart/2005/8/layout/cycle5" loCatId="cycle" qsTypeId="urn:microsoft.com/office/officeart/2005/8/quickstyle/simple3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640E018B-8E47-4D7D-8DDA-9A28DCE5C206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Diferenciación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501581-55B9-49C1-A2D2-8DA7C5E77468}" type="parTrans" cxnId="{3F0D8E5C-C35E-4FDD-ABD6-831CF8FFE3B3}">
      <dgm:prSet/>
      <dgm:spPr/>
      <dgm:t>
        <a:bodyPr/>
        <a:lstStyle/>
        <a:p>
          <a:endParaRPr lang="es-MX"/>
        </a:p>
      </dgm:t>
    </dgm:pt>
    <dgm:pt modelId="{A57629D8-8EC7-4A4B-9F80-D770BC147474}" type="sibTrans" cxnId="{3F0D8E5C-C35E-4FDD-ABD6-831CF8FFE3B3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6333B83F-17FD-4E3E-9538-CA68E644DBCA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Posicionamiento 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C9D342-2DD1-4BEB-88C2-0CC069063357}" type="parTrans" cxnId="{E312C6F0-4EE3-49CA-BF6E-DBBC60F9793B}">
      <dgm:prSet/>
      <dgm:spPr/>
      <dgm:t>
        <a:bodyPr/>
        <a:lstStyle/>
        <a:p>
          <a:endParaRPr lang="es-MX"/>
        </a:p>
      </dgm:t>
    </dgm:pt>
    <dgm:pt modelId="{D152528B-F2D0-4745-A9F5-CED8BA239951}" type="sibTrans" cxnId="{E312C6F0-4EE3-49CA-BF6E-DBBC60F9793B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28712995-160E-4310-B406-F9566B5BB612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Marca</a:t>
          </a:r>
          <a:endParaRPr lang="es-MX" sz="2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1FC32D-13C4-47F8-B6B6-32DA1C9E5995}" type="parTrans" cxnId="{CD408443-8546-47FF-A92F-D7E5B4277A8E}">
      <dgm:prSet/>
      <dgm:spPr/>
      <dgm:t>
        <a:bodyPr/>
        <a:lstStyle/>
        <a:p>
          <a:endParaRPr lang="es-MX"/>
        </a:p>
      </dgm:t>
    </dgm:pt>
    <dgm:pt modelId="{67E03ABE-323F-46D6-ACAC-ED949571316A}" type="sibTrans" cxnId="{CD408443-8546-47FF-A92F-D7E5B4277A8E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DA0DF853-F281-4D7E-A6FB-ABCE5C3FF2E0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Integración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009026-9432-4E35-A664-3A972F020EEF}" type="parTrans" cxnId="{B4BEC114-D9D6-4409-BD53-51A2176AC3BA}">
      <dgm:prSet/>
      <dgm:spPr/>
      <dgm:t>
        <a:bodyPr/>
        <a:lstStyle/>
        <a:p>
          <a:endParaRPr lang="es-MX"/>
        </a:p>
      </dgm:t>
    </dgm:pt>
    <dgm:pt modelId="{57E734BC-7DF0-4689-A2B0-A3DC0614F48C}" type="sibTrans" cxnId="{B4BEC114-D9D6-4409-BD53-51A2176AC3BA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07346E48-C9B1-43E8-9584-120C3BE0DF76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Alcance </a:t>
          </a:r>
          <a:endParaRPr lang="es-MX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C5F7B3-656D-472D-9228-676758D263C9}" type="parTrans" cxnId="{B4814208-5A3B-493C-8CCC-5F68292CE70C}">
      <dgm:prSet/>
      <dgm:spPr/>
      <dgm:t>
        <a:bodyPr/>
        <a:lstStyle/>
        <a:p>
          <a:endParaRPr lang="es-MX"/>
        </a:p>
      </dgm:t>
    </dgm:pt>
    <dgm:pt modelId="{E80D1051-F455-448E-9737-8A96E3EB6273}" type="sibTrans" cxnId="{B4814208-5A3B-493C-8CCC-5F68292CE70C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F18DE215-2977-44C8-A207-4AAE39A268F5}" type="pres">
      <dgm:prSet presAssocID="{3CD1DCA5-481A-4245-A37C-4F85A585926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D4547BA-B766-454F-A4C0-416C9B5C3099}" type="pres">
      <dgm:prSet presAssocID="{640E018B-8E47-4D7D-8DDA-9A28DCE5C206}" presName="node" presStyleLbl="node1" presStyleIdx="0" presStyleCnt="5" custScaleX="12661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4B48E6-DB75-4D9D-A4D5-9B3BA9EEB003}" type="pres">
      <dgm:prSet presAssocID="{640E018B-8E47-4D7D-8DDA-9A28DCE5C206}" presName="s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32C6FD48-3713-4392-9FC5-AABAC5BF3AA4}" type="pres">
      <dgm:prSet presAssocID="{A57629D8-8EC7-4A4B-9F80-D770BC147474}" presName="sibTrans" presStyleLbl="sibTrans1D1" presStyleIdx="0" presStyleCnt="5"/>
      <dgm:spPr/>
      <dgm:t>
        <a:bodyPr/>
        <a:lstStyle/>
        <a:p>
          <a:endParaRPr lang="es-MX"/>
        </a:p>
      </dgm:t>
    </dgm:pt>
    <dgm:pt modelId="{227F0371-3939-4C58-903A-2702193912EA}" type="pres">
      <dgm:prSet presAssocID="{6333B83F-17FD-4E3E-9538-CA68E644DBCA}" presName="node" presStyleLbl="node1" presStyleIdx="1" presStyleCnt="5" custScaleX="13243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C100DB-2FCC-47C9-A629-F49CBB9EF3B9}" type="pres">
      <dgm:prSet presAssocID="{6333B83F-17FD-4E3E-9538-CA68E644DBCA}" presName="s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B971AC5A-8658-459B-9645-E91F04B2DCBE}" type="pres">
      <dgm:prSet presAssocID="{D152528B-F2D0-4745-A9F5-CED8BA239951}" presName="sibTrans" presStyleLbl="sibTrans1D1" presStyleIdx="1" presStyleCnt="5"/>
      <dgm:spPr/>
      <dgm:t>
        <a:bodyPr/>
        <a:lstStyle/>
        <a:p>
          <a:endParaRPr lang="es-MX"/>
        </a:p>
      </dgm:t>
    </dgm:pt>
    <dgm:pt modelId="{61903B48-B4F4-4E32-B505-81F3D7ABE859}" type="pres">
      <dgm:prSet presAssocID="{28712995-160E-4310-B406-F9566B5BB612}" presName="node" presStyleLbl="node1" presStyleIdx="2" presStyleCnt="5" custScaleX="1162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F2B785-C56D-4189-BB7E-E67F70C7DD86}" type="pres">
      <dgm:prSet presAssocID="{28712995-160E-4310-B406-F9566B5BB612}" presName="s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E1E1E873-460C-47BA-A58B-282F5600BC9B}" type="pres">
      <dgm:prSet presAssocID="{67E03ABE-323F-46D6-ACAC-ED949571316A}" presName="sibTrans" presStyleLbl="sibTrans1D1" presStyleIdx="2" presStyleCnt="5"/>
      <dgm:spPr/>
      <dgm:t>
        <a:bodyPr/>
        <a:lstStyle/>
        <a:p>
          <a:endParaRPr lang="es-MX"/>
        </a:p>
      </dgm:t>
    </dgm:pt>
    <dgm:pt modelId="{232EA5EE-A371-4231-92B1-CA92FE3DAA7C}" type="pres">
      <dgm:prSet presAssocID="{DA0DF853-F281-4D7E-A6FB-ABCE5C3FF2E0}" presName="node" presStyleLbl="node1" presStyleIdx="3" presStyleCnt="5" custScaleX="11925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54BD79-511C-4A4B-A449-B95C3AA41613}" type="pres">
      <dgm:prSet presAssocID="{DA0DF853-F281-4D7E-A6FB-ABCE5C3FF2E0}" presName="s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D4D8C773-7B6A-4B74-AE8F-FF6DAC0A1B45}" type="pres">
      <dgm:prSet presAssocID="{57E734BC-7DF0-4689-A2B0-A3DC0614F48C}" presName="sibTrans" presStyleLbl="sibTrans1D1" presStyleIdx="3" presStyleCnt="5"/>
      <dgm:spPr/>
      <dgm:t>
        <a:bodyPr/>
        <a:lstStyle/>
        <a:p>
          <a:endParaRPr lang="es-MX"/>
        </a:p>
      </dgm:t>
    </dgm:pt>
    <dgm:pt modelId="{D7AB89C6-A87B-4EB0-B1A3-FE5B4515F9C5}" type="pres">
      <dgm:prSet presAssocID="{07346E48-C9B1-43E8-9584-120C3BE0DF76}" presName="node" presStyleLbl="node1" presStyleIdx="4" presStyleCnt="5" custScaleX="11771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714F9A-8F56-4140-AF2E-57117AC98159}" type="pres">
      <dgm:prSet presAssocID="{07346E48-C9B1-43E8-9584-120C3BE0DF76}" presName="s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C359A2CE-6B09-42C4-8789-3FADED78B767}" type="pres">
      <dgm:prSet presAssocID="{E80D1051-F455-448E-9737-8A96E3EB6273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A239063E-B985-4069-9C92-BE1A026C6F0F}" type="presOf" srcId="{DA0DF853-F281-4D7E-A6FB-ABCE5C3FF2E0}" destId="{232EA5EE-A371-4231-92B1-CA92FE3DAA7C}" srcOrd="0" destOrd="0" presId="urn:microsoft.com/office/officeart/2005/8/layout/cycle5"/>
    <dgm:cxn modelId="{8DEEDEB4-3661-41DB-88BD-984B3C5A70C5}" type="presOf" srcId="{67E03ABE-323F-46D6-ACAC-ED949571316A}" destId="{E1E1E873-460C-47BA-A58B-282F5600BC9B}" srcOrd="0" destOrd="0" presId="urn:microsoft.com/office/officeart/2005/8/layout/cycle5"/>
    <dgm:cxn modelId="{EB55C355-2E98-4C2A-900F-52CA61A56732}" type="presOf" srcId="{57E734BC-7DF0-4689-A2B0-A3DC0614F48C}" destId="{D4D8C773-7B6A-4B74-AE8F-FF6DAC0A1B45}" srcOrd="0" destOrd="0" presId="urn:microsoft.com/office/officeart/2005/8/layout/cycle5"/>
    <dgm:cxn modelId="{8C15C60C-0B5F-4BFC-A5CC-2B0BAE14C672}" type="presOf" srcId="{28712995-160E-4310-B406-F9566B5BB612}" destId="{61903B48-B4F4-4E32-B505-81F3D7ABE859}" srcOrd="0" destOrd="0" presId="urn:microsoft.com/office/officeart/2005/8/layout/cycle5"/>
    <dgm:cxn modelId="{1EC5F64A-1BCF-465F-BB74-EE14991F3CBC}" type="presOf" srcId="{A57629D8-8EC7-4A4B-9F80-D770BC147474}" destId="{32C6FD48-3713-4392-9FC5-AABAC5BF3AA4}" srcOrd="0" destOrd="0" presId="urn:microsoft.com/office/officeart/2005/8/layout/cycle5"/>
    <dgm:cxn modelId="{E312C6F0-4EE3-49CA-BF6E-DBBC60F9793B}" srcId="{3CD1DCA5-481A-4245-A37C-4F85A585926B}" destId="{6333B83F-17FD-4E3E-9538-CA68E644DBCA}" srcOrd="1" destOrd="0" parTransId="{63C9D342-2DD1-4BEB-88C2-0CC069063357}" sibTransId="{D152528B-F2D0-4745-A9F5-CED8BA239951}"/>
    <dgm:cxn modelId="{B4BEC114-D9D6-4409-BD53-51A2176AC3BA}" srcId="{3CD1DCA5-481A-4245-A37C-4F85A585926B}" destId="{DA0DF853-F281-4D7E-A6FB-ABCE5C3FF2E0}" srcOrd="3" destOrd="0" parTransId="{81009026-9432-4E35-A664-3A972F020EEF}" sibTransId="{57E734BC-7DF0-4689-A2B0-A3DC0614F48C}"/>
    <dgm:cxn modelId="{B4814208-5A3B-493C-8CCC-5F68292CE70C}" srcId="{3CD1DCA5-481A-4245-A37C-4F85A585926B}" destId="{07346E48-C9B1-43E8-9584-120C3BE0DF76}" srcOrd="4" destOrd="0" parTransId="{9CC5F7B3-656D-472D-9228-676758D263C9}" sibTransId="{E80D1051-F455-448E-9737-8A96E3EB6273}"/>
    <dgm:cxn modelId="{EC84E341-4EA4-49EF-AFD6-9BC637D0AAE8}" type="presOf" srcId="{3CD1DCA5-481A-4245-A37C-4F85A585926B}" destId="{F18DE215-2977-44C8-A207-4AAE39A268F5}" srcOrd="0" destOrd="0" presId="urn:microsoft.com/office/officeart/2005/8/layout/cycle5"/>
    <dgm:cxn modelId="{84A02B62-B74A-4385-8C04-E9B94000F880}" type="presOf" srcId="{640E018B-8E47-4D7D-8DDA-9A28DCE5C206}" destId="{9D4547BA-B766-454F-A4C0-416C9B5C3099}" srcOrd="0" destOrd="0" presId="urn:microsoft.com/office/officeart/2005/8/layout/cycle5"/>
    <dgm:cxn modelId="{DCBA7859-88C5-4D87-A6F7-4EC452D8251A}" type="presOf" srcId="{07346E48-C9B1-43E8-9584-120C3BE0DF76}" destId="{D7AB89C6-A87B-4EB0-B1A3-FE5B4515F9C5}" srcOrd="0" destOrd="0" presId="urn:microsoft.com/office/officeart/2005/8/layout/cycle5"/>
    <dgm:cxn modelId="{C084D06D-4CE3-4AA8-9018-3CCCE184B80B}" type="presOf" srcId="{6333B83F-17FD-4E3E-9538-CA68E644DBCA}" destId="{227F0371-3939-4C58-903A-2702193912EA}" srcOrd="0" destOrd="0" presId="urn:microsoft.com/office/officeart/2005/8/layout/cycle5"/>
    <dgm:cxn modelId="{08631B34-B6D2-45CD-A7D9-D44CA82A21C9}" type="presOf" srcId="{E80D1051-F455-448E-9737-8A96E3EB6273}" destId="{C359A2CE-6B09-42C4-8789-3FADED78B767}" srcOrd="0" destOrd="0" presId="urn:microsoft.com/office/officeart/2005/8/layout/cycle5"/>
    <dgm:cxn modelId="{E0184E7E-1C69-424D-9224-782585314794}" type="presOf" srcId="{D152528B-F2D0-4745-A9F5-CED8BA239951}" destId="{B971AC5A-8658-459B-9645-E91F04B2DCBE}" srcOrd="0" destOrd="0" presId="urn:microsoft.com/office/officeart/2005/8/layout/cycle5"/>
    <dgm:cxn modelId="{CD408443-8546-47FF-A92F-D7E5B4277A8E}" srcId="{3CD1DCA5-481A-4245-A37C-4F85A585926B}" destId="{28712995-160E-4310-B406-F9566B5BB612}" srcOrd="2" destOrd="0" parTransId="{111FC32D-13C4-47F8-B6B6-32DA1C9E5995}" sibTransId="{67E03ABE-323F-46D6-ACAC-ED949571316A}"/>
    <dgm:cxn modelId="{3F0D8E5C-C35E-4FDD-ABD6-831CF8FFE3B3}" srcId="{3CD1DCA5-481A-4245-A37C-4F85A585926B}" destId="{640E018B-8E47-4D7D-8DDA-9A28DCE5C206}" srcOrd="0" destOrd="0" parTransId="{E2501581-55B9-49C1-A2D2-8DA7C5E77468}" sibTransId="{A57629D8-8EC7-4A4B-9F80-D770BC147474}"/>
    <dgm:cxn modelId="{BF7885EF-C3E1-4730-AFB6-CB92AF1DE8F7}" type="presParOf" srcId="{F18DE215-2977-44C8-A207-4AAE39A268F5}" destId="{9D4547BA-B766-454F-A4C0-416C9B5C3099}" srcOrd="0" destOrd="0" presId="urn:microsoft.com/office/officeart/2005/8/layout/cycle5"/>
    <dgm:cxn modelId="{D0777F00-AFF5-41D4-9217-DA7F77711CF5}" type="presParOf" srcId="{F18DE215-2977-44C8-A207-4AAE39A268F5}" destId="{224B48E6-DB75-4D9D-A4D5-9B3BA9EEB003}" srcOrd="1" destOrd="0" presId="urn:microsoft.com/office/officeart/2005/8/layout/cycle5"/>
    <dgm:cxn modelId="{C7D939DE-398F-4842-ADF5-90F320184AE3}" type="presParOf" srcId="{F18DE215-2977-44C8-A207-4AAE39A268F5}" destId="{32C6FD48-3713-4392-9FC5-AABAC5BF3AA4}" srcOrd="2" destOrd="0" presId="urn:microsoft.com/office/officeart/2005/8/layout/cycle5"/>
    <dgm:cxn modelId="{09DEB28D-9731-47BD-9E01-1B2B49D2F4C9}" type="presParOf" srcId="{F18DE215-2977-44C8-A207-4AAE39A268F5}" destId="{227F0371-3939-4C58-903A-2702193912EA}" srcOrd="3" destOrd="0" presId="urn:microsoft.com/office/officeart/2005/8/layout/cycle5"/>
    <dgm:cxn modelId="{3EB02AFC-34D3-4FE8-9884-4939FEE60108}" type="presParOf" srcId="{F18DE215-2977-44C8-A207-4AAE39A268F5}" destId="{8EC100DB-2FCC-47C9-A629-F49CBB9EF3B9}" srcOrd="4" destOrd="0" presId="urn:microsoft.com/office/officeart/2005/8/layout/cycle5"/>
    <dgm:cxn modelId="{3AE4C207-824F-4BC4-8B97-E19AEFA270C8}" type="presParOf" srcId="{F18DE215-2977-44C8-A207-4AAE39A268F5}" destId="{B971AC5A-8658-459B-9645-E91F04B2DCBE}" srcOrd="5" destOrd="0" presId="urn:microsoft.com/office/officeart/2005/8/layout/cycle5"/>
    <dgm:cxn modelId="{7DD24AD6-D01E-4BC4-A10F-8C207DEC7789}" type="presParOf" srcId="{F18DE215-2977-44C8-A207-4AAE39A268F5}" destId="{61903B48-B4F4-4E32-B505-81F3D7ABE859}" srcOrd="6" destOrd="0" presId="urn:microsoft.com/office/officeart/2005/8/layout/cycle5"/>
    <dgm:cxn modelId="{6866311D-6D83-4070-A670-D03A8D3ECC8D}" type="presParOf" srcId="{F18DE215-2977-44C8-A207-4AAE39A268F5}" destId="{15F2B785-C56D-4189-BB7E-E67F70C7DD86}" srcOrd="7" destOrd="0" presId="urn:microsoft.com/office/officeart/2005/8/layout/cycle5"/>
    <dgm:cxn modelId="{AF4508E8-85F4-4D6D-82FD-92A006F76D33}" type="presParOf" srcId="{F18DE215-2977-44C8-A207-4AAE39A268F5}" destId="{E1E1E873-460C-47BA-A58B-282F5600BC9B}" srcOrd="8" destOrd="0" presId="urn:microsoft.com/office/officeart/2005/8/layout/cycle5"/>
    <dgm:cxn modelId="{5851AB0F-6475-490E-8F89-6EAD75C2FF6F}" type="presParOf" srcId="{F18DE215-2977-44C8-A207-4AAE39A268F5}" destId="{232EA5EE-A371-4231-92B1-CA92FE3DAA7C}" srcOrd="9" destOrd="0" presId="urn:microsoft.com/office/officeart/2005/8/layout/cycle5"/>
    <dgm:cxn modelId="{81B009E9-E41D-4249-917C-929DF8EBF69A}" type="presParOf" srcId="{F18DE215-2977-44C8-A207-4AAE39A268F5}" destId="{7454BD79-511C-4A4B-A449-B95C3AA41613}" srcOrd="10" destOrd="0" presId="urn:microsoft.com/office/officeart/2005/8/layout/cycle5"/>
    <dgm:cxn modelId="{D094BDDD-DC19-4503-8CD5-3C52DFC69D1F}" type="presParOf" srcId="{F18DE215-2977-44C8-A207-4AAE39A268F5}" destId="{D4D8C773-7B6A-4B74-AE8F-FF6DAC0A1B45}" srcOrd="11" destOrd="0" presId="urn:microsoft.com/office/officeart/2005/8/layout/cycle5"/>
    <dgm:cxn modelId="{F55F0277-5B1C-4238-8419-38965D645FBF}" type="presParOf" srcId="{F18DE215-2977-44C8-A207-4AAE39A268F5}" destId="{D7AB89C6-A87B-4EB0-B1A3-FE5B4515F9C5}" srcOrd="12" destOrd="0" presId="urn:microsoft.com/office/officeart/2005/8/layout/cycle5"/>
    <dgm:cxn modelId="{12F8E906-1F0D-4EDB-958F-1594C17AD278}" type="presParOf" srcId="{F18DE215-2977-44C8-A207-4AAE39A268F5}" destId="{30714F9A-8F56-4140-AF2E-57117AC98159}" srcOrd="13" destOrd="0" presId="urn:microsoft.com/office/officeart/2005/8/layout/cycle5"/>
    <dgm:cxn modelId="{EE6A67FA-6F8B-44F5-9745-A484C786D522}" type="presParOf" srcId="{F18DE215-2977-44C8-A207-4AAE39A268F5}" destId="{C359A2CE-6B09-42C4-8789-3FADED78B76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AA9A21D-EC15-421F-A96D-5C6B2DC0F9D5}" type="doc">
      <dgm:prSet loTypeId="urn:microsoft.com/office/officeart/2008/layout/BendingPictureCaptionList" loCatId="picture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C2DB6B81-8CCC-4E34-9ACD-6FA44D7A4FB0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Posicionamiento por atributo 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B8AADA-3640-4836-98B2-15ABD6E9C976}" type="parTrans" cxnId="{6928B5E4-D3A2-42EC-AA5A-8341E700ACF1}">
      <dgm:prSet/>
      <dgm:spPr/>
      <dgm:t>
        <a:bodyPr/>
        <a:lstStyle/>
        <a:p>
          <a:endParaRPr lang="es-MX"/>
        </a:p>
      </dgm:t>
    </dgm:pt>
    <dgm:pt modelId="{DAE047A5-6456-4799-A066-DACC2441C1E7}" type="sibTrans" cxnId="{6928B5E4-D3A2-42EC-AA5A-8341E700ACF1}">
      <dgm:prSet/>
      <dgm:spPr/>
      <dgm:t>
        <a:bodyPr/>
        <a:lstStyle/>
        <a:p>
          <a:endParaRPr lang="es-MX"/>
        </a:p>
      </dgm:t>
    </dgm:pt>
    <dgm:pt modelId="{0738D908-E9B7-4095-A2BD-0F522EE7B8BB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Posicionamiento por beneficio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64FEF3-4337-4FF4-B993-C94067E736ED}" type="parTrans" cxnId="{3E6145B3-726E-49EA-96E5-6A9E67AC4ECF}">
      <dgm:prSet/>
      <dgm:spPr/>
      <dgm:t>
        <a:bodyPr/>
        <a:lstStyle/>
        <a:p>
          <a:endParaRPr lang="es-MX"/>
        </a:p>
      </dgm:t>
    </dgm:pt>
    <dgm:pt modelId="{F5B146CD-22B0-4767-84A7-8127BC688329}" type="sibTrans" cxnId="{3E6145B3-726E-49EA-96E5-6A9E67AC4ECF}">
      <dgm:prSet/>
      <dgm:spPr/>
      <dgm:t>
        <a:bodyPr/>
        <a:lstStyle/>
        <a:p>
          <a:endParaRPr lang="es-MX"/>
        </a:p>
      </dgm:t>
    </dgm:pt>
    <dgm:pt modelId="{5E98C4EA-F8B1-4E4A-87BB-C1E64F72A272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Posicionamiento por uso o aplicación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E6AFCD-95E9-4405-96C7-EFC0ECC11527}" type="parTrans" cxnId="{B4705511-9388-4393-B754-5ED0C6B80CD0}">
      <dgm:prSet/>
      <dgm:spPr/>
      <dgm:t>
        <a:bodyPr/>
        <a:lstStyle/>
        <a:p>
          <a:endParaRPr lang="es-MX"/>
        </a:p>
      </dgm:t>
    </dgm:pt>
    <dgm:pt modelId="{75868A40-CA07-4B3A-87F5-747DE7ACEFA6}" type="sibTrans" cxnId="{B4705511-9388-4393-B754-5ED0C6B80CD0}">
      <dgm:prSet/>
      <dgm:spPr/>
      <dgm:t>
        <a:bodyPr/>
        <a:lstStyle/>
        <a:p>
          <a:endParaRPr lang="es-MX"/>
        </a:p>
      </dgm:t>
    </dgm:pt>
    <dgm:pt modelId="{8AD3F2E8-6B96-401F-B9BD-ECF030E772DA}" type="pres">
      <dgm:prSet presAssocID="{2AA9A21D-EC15-421F-A96D-5C6B2DC0F9D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6E1E391-047B-47E3-B177-08EFB091BF3A}" type="pres">
      <dgm:prSet presAssocID="{C2DB6B81-8CCC-4E34-9ACD-6FA44D7A4FB0}" presName="composite" presStyleCnt="0"/>
      <dgm:spPr/>
      <dgm:t>
        <a:bodyPr/>
        <a:lstStyle/>
        <a:p>
          <a:endParaRPr lang="es-MX"/>
        </a:p>
      </dgm:t>
    </dgm:pt>
    <dgm:pt modelId="{B3A66A51-9905-4D94-BA09-F2E50A227EAE}" type="pres">
      <dgm:prSet presAssocID="{C2DB6B81-8CCC-4E34-9ACD-6FA44D7A4FB0}" presName="rect1" presStyleLbl="b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8B524505-51B7-46E8-85FE-06BF96B5DD0F}" type="pres">
      <dgm:prSet presAssocID="{C2DB6B81-8CCC-4E34-9ACD-6FA44D7A4FB0}" presName="wedgeRectCallout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62426E-34FC-42BD-B82C-8D1F1766A276}" type="pres">
      <dgm:prSet presAssocID="{DAE047A5-6456-4799-A066-DACC2441C1E7}" presName="sibTrans" presStyleCnt="0"/>
      <dgm:spPr/>
      <dgm:t>
        <a:bodyPr/>
        <a:lstStyle/>
        <a:p>
          <a:endParaRPr lang="es-MX"/>
        </a:p>
      </dgm:t>
    </dgm:pt>
    <dgm:pt modelId="{DC714995-9EF2-4375-B824-1399CD7EFB48}" type="pres">
      <dgm:prSet presAssocID="{0738D908-E9B7-4095-A2BD-0F522EE7B8BB}" presName="composite" presStyleCnt="0"/>
      <dgm:spPr/>
      <dgm:t>
        <a:bodyPr/>
        <a:lstStyle/>
        <a:p>
          <a:endParaRPr lang="es-MX"/>
        </a:p>
      </dgm:t>
    </dgm:pt>
    <dgm:pt modelId="{B5197D8A-BCCE-4399-8809-C97213BC0B29}" type="pres">
      <dgm:prSet presAssocID="{0738D908-E9B7-4095-A2BD-0F522EE7B8BB}" presName="rect1" presStyleLbl="b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F7B32D83-7187-4640-A939-C785F199A0BC}" type="pres">
      <dgm:prSet presAssocID="{0738D908-E9B7-4095-A2BD-0F522EE7B8BB}" presName="wedgeRectCallout1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EFC5B0-4C51-4036-89C6-3BCD534FBAC0}" type="pres">
      <dgm:prSet presAssocID="{F5B146CD-22B0-4767-84A7-8127BC688329}" presName="sibTrans" presStyleCnt="0"/>
      <dgm:spPr/>
      <dgm:t>
        <a:bodyPr/>
        <a:lstStyle/>
        <a:p>
          <a:endParaRPr lang="es-MX"/>
        </a:p>
      </dgm:t>
    </dgm:pt>
    <dgm:pt modelId="{B6D28730-E23B-4E44-8FAF-6ABD681604D1}" type="pres">
      <dgm:prSet presAssocID="{5E98C4EA-F8B1-4E4A-87BB-C1E64F72A272}" presName="composite" presStyleCnt="0"/>
      <dgm:spPr/>
      <dgm:t>
        <a:bodyPr/>
        <a:lstStyle/>
        <a:p>
          <a:endParaRPr lang="es-MX"/>
        </a:p>
      </dgm:t>
    </dgm:pt>
    <dgm:pt modelId="{877DC557-6C55-4B1C-9383-11CFC79992EE}" type="pres">
      <dgm:prSet presAssocID="{5E98C4EA-F8B1-4E4A-87BB-C1E64F72A272}" presName="rect1" presStyleLbl="b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819C5C72-527D-4AC3-A604-EE7D682452AE}" type="pres">
      <dgm:prSet presAssocID="{5E98C4EA-F8B1-4E4A-87BB-C1E64F72A272}" presName="wedgeRectCallout1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1DA7E1F-CE16-48AE-B087-860BD72FA766}" type="presOf" srcId="{5E98C4EA-F8B1-4E4A-87BB-C1E64F72A272}" destId="{819C5C72-527D-4AC3-A604-EE7D682452AE}" srcOrd="0" destOrd="0" presId="urn:microsoft.com/office/officeart/2008/layout/BendingPictureCaptionList"/>
    <dgm:cxn modelId="{E80C05DD-052D-4188-90F3-E14C5E479FB2}" type="presOf" srcId="{C2DB6B81-8CCC-4E34-9ACD-6FA44D7A4FB0}" destId="{8B524505-51B7-46E8-85FE-06BF96B5DD0F}" srcOrd="0" destOrd="0" presId="urn:microsoft.com/office/officeart/2008/layout/BendingPictureCaptionList"/>
    <dgm:cxn modelId="{6928B5E4-D3A2-42EC-AA5A-8341E700ACF1}" srcId="{2AA9A21D-EC15-421F-A96D-5C6B2DC0F9D5}" destId="{C2DB6B81-8CCC-4E34-9ACD-6FA44D7A4FB0}" srcOrd="0" destOrd="0" parTransId="{A0B8AADA-3640-4836-98B2-15ABD6E9C976}" sibTransId="{DAE047A5-6456-4799-A066-DACC2441C1E7}"/>
    <dgm:cxn modelId="{B4705511-9388-4393-B754-5ED0C6B80CD0}" srcId="{2AA9A21D-EC15-421F-A96D-5C6B2DC0F9D5}" destId="{5E98C4EA-F8B1-4E4A-87BB-C1E64F72A272}" srcOrd="2" destOrd="0" parTransId="{CFE6AFCD-95E9-4405-96C7-EFC0ECC11527}" sibTransId="{75868A40-CA07-4B3A-87F5-747DE7ACEFA6}"/>
    <dgm:cxn modelId="{41809888-02FE-47D5-B37D-B4B19F2BD4E5}" type="presOf" srcId="{0738D908-E9B7-4095-A2BD-0F522EE7B8BB}" destId="{F7B32D83-7187-4640-A939-C785F199A0BC}" srcOrd="0" destOrd="0" presId="urn:microsoft.com/office/officeart/2008/layout/BendingPictureCaptionList"/>
    <dgm:cxn modelId="{3E6145B3-726E-49EA-96E5-6A9E67AC4ECF}" srcId="{2AA9A21D-EC15-421F-A96D-5C6B2DC0F9D5}" destId="{0738D908-E9B7-4095-A2BD-0F522EE7B8BB}" srcOrd="1" destOrd="0" parTransId="{A464FEF3-4337-4FF4-B993-C94067E736ED}" sibTransId="{F5B146CD-22B0-4767-84A7-8127BC688329}"/>
    <dgm:cxn modelId="{7D0000C3-A859-42CE-A72A-38D03F67477B}" type="presOf" srcId="{2AA9A21D-EC15-421F-A96D-5C6B2DC0F9D5}" destId="{8AD3F2E8-6B96-401F-B9BD-ECF030E772DA}" srcOrd="0" destOrd="0" presId="urn:microsoft.com/office/officeart/2008/layout/BendingPictureCaptionList"/>
    <dgm:cxn modelId="{C39E887F-1797-4D2F-BCB2-D3738815BBED}" type="presParOf" srcId="{8AD3F2E8-6B96-401F-B9BD-ECF030E772DA}" destId="{36E1E391-047B-47E3-B177-08EFB091BF3A}" srcOrd="0" destOrd="0" presId="urn:microsoft.com/office/officeart/2008/layout/BendingPictureCaptionList"/>
    <dgm:cxn modelId="{C73388C8-6230-490D-A442-538B14696788}" type="presParOf" srcId="{36E1E391-047B-47E3-B177-08EFB091BF3A}" destId="{B3A66A51-9905-4D94-BA09-F2E50A227EAE}" srcOrd="0" destOrd="0" presId="urn:microsoft.com/office/officeart/2008/layout/BendingPictureCaptionList"/>
    <dgm:cxn modelId="{4BCD18EB-5ACE-4672-B7EF-DB9221CF46CE}" type="presParOf" srcId="{36E1E391-047B-47E3-B177-08EFB091BF3A}" destId="{8B524505-51B7-46E8-85FE-06BF96B5DD0F}" srcOrd="1" destOrd="0" presId="urn:microsoft.com/office/officeart/2008/layout/BendingPictureCaptionList"/>
    <dgm:cxn modelId="{CC66BE34-55E3-4813-8531-BB9F59E9EA02}" type="presParOf" srcId="{8AD3F2E8-6B96-401F-B9BD-ECF030E772DA}" destId="{DC62426E-34FC-42BD-B82C-8D1F1766A276}" srcOrd="1" destOrd="0" presId="urn:microsoft.com/office/officeart/2008/layout/BendingPictureCaptionList"/>
    <dgm:cxn modelId="{CD6453CF-040E-44DC-A555-3F867CD6A1C0}" type="presParOf" srcId="{8AD3F2E8-6B96-401F-B9BD-ECF030E772DA}" destId="{DC714995-9EF2-4375-B824-1399CD7EFB48}" srcOrd="2" destOrd="0" presId="urn:microsoft.com/office/officeart/2008/layout/BendingPictureCaptionList"/>
    <dgm:cxn modelId="{68EFE03D-BAD1-4C6F-9FD2-D862B71EFDB5}" type="presParOf" srcId="{DC714995-9EF2-4375-B824-1399CD7EFB48}" destId="{B5197D8A-BCCE-4399-8809-C97213BC0B29}" srcOrd="0" destOrd="0" presId="urn:microsoft.com/office/officeart/2008/layout/BendingPictureCaptionList"/>
    <dgm:cxn modelId="{D0AA4E7D-491D-40DA-BA65-BAE62C14A3A4}" type="presParOf" srcId="{DC714995-9EF2-4375-B824-1399CD7EFB48}" destId="{F7B32D83-7187-4640-A939-C785F199A0BC}" srcOrd="1" destOrd="0" presId="urn:microsoft.com/office/officeart/2008/layout/BendingPictureCaptionList"/>
    <dgm:cxn modelId="{73E7A740-F0B4-4B86-8FA6-2FB8B9C71B89}" type="presParOf" srcId="{8AD3F2E8-6B96-401F-B9BD-ECF030E772DA}" destId="{74EFC5B0-4C51-4036-89C6-3BCD534FBAC0}" srcOrd="3" destOrd="0" presId="urn:microsoft.com/office/officeart/2008/layout/BendingPictureCaptionList"/>
    <dgm:cxn modelId="{4351464C-86FD-4B3B-99EF-DEA47EF02808}" type="presParOf" srcId="{8AD3F2E8-6B96-401F-B9BD-ECF030E772DA}" destId="{B6D28730-E23B-4E44-8FAF-6ABD681604D1}" srcOrd="4" destOrd="0" presId="urn:microsoft.com/office/officeart/2008/layout/BendingPictureCaptionList"/>
    <dgm:cxn modelId="{E7E74729-3523-4188-AD10-5297DFC84B46}" type="presParOf" srcId="{B6D28730-E23B-4E44-8FAF-6ABD681604D1}" destId="{877DC557-6C55-4B1C-9383-11CFC79992EE}" srcOrd="0" destOrd="0" presId="urn:microsoft.com/office/officeart/2008/layout/BendingPictureCaptionList"/>
    <dgm:cxn modelId="{0E5CD089-7BE8-497F-BC26-C3A51B873B47}" type="presParOf" srcId="{B6D28730-E23B-4E44-8FAF-6ABD681604D1}" destId="{819C5C72-527D-4AC3-A604-EE7D682452AE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9D2F65F-4014-4AFD-A802-CFA095EB4650}" type="doc">
      <dgm:prSet loTypeId="urn:microsoft.com/office/officeart/2008/layout/BendingPictureCaptionList" loCatId="picture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8A6AA6F-3F1D-4B35-A244-FFDE434D7CE4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Posicionamiento por competidor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3B8650-2274-4372-BCB4-D09FB90C7C2D}" type="parTrans" cxnId="{1BF96B88-5FD2-44AB-8DAD-9FAF7B89F09A}">
      <dgm:prSet/>
      <dgm:spPr/>
      <dgm:t>
        <a:bodyPr/>
        <a:lstStyle/>
        <a:p>
          <a:endParaRPr lang="es-MX"/>
        </a:p>
      </dgm:t>
    </dgm:pt>
    <dgm:pt modelId="{039CEBB0-C391-42F0-81A0-00700F2591F3}" type="sibTrans" cxnId="{1BF96B88-5FD2-44AB-8DAD-9FAF7B89F09A}">
      <dgm:prSet/>
      <dgm:spPr/>
      <dgm:t>
        <a:bodyPr/>
        <a:lstStyle/>
        <a:p>
          <a:endParaRPr lang="es-MX"/>
        </a:p>
      </dgm:t>
    </dgm:pt>
    <dgm:pt modelId="{44D1EF92-E83C-40AE-B7A7-DCEF9D687576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Posicionamiento por categoría de productos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957065-2E1D-4650-B795-0EBE189A2AA4}" type="parTrans" cxnId="{874750F6-6A2F-4911-9973-37FA266647D0}">
      <dgm:prSet/>
      <dgm:spPr/>
      <dgm:t>
        <a:bodyPr/>
        <a:lstStyle/>
        <a:p>
          <a:endParaRPr lang="es-MX"/>
        </a:p>
      </dgm:t>
    </dgm:pt>
    <dgm:pt modelId="{B515C222-160F-4E79-9F75-58B8A5F988ED}" type="sibTrans" cxnId="{874750F6-6A2F-4911-9973-37FA266647D0}">
      <dgm:prSet/>
      <dgm:spPr/>
      <dgm:t>
        <a:bodyPr/>
        <a:lstStyle/>
        <a:p>
          <a:endParaRPr lang="es-MX"/>
        </a:p>
      </dgm:t>
    </dgm:pt>
    <dgm:pt modelId="{5794F809-190C-4E7D-99EA-BA6843111E27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Posicionamiento por calidad o precios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1749B0-A8F3-4AE8-B9E5-5A90A04D94C0}" type="parTrans" cxnId="{E1205911-7282-4479-BF3D-A0E9301EA08A}">
      <dgm:prSet/>
      <dgm:spPr/>
      <dgm:t>
        <a:bodyPr/>
        <a:lstStyle/>
        <a:p>
          <a:endParaRPr lang="es-MX"/>
        </a:p>
      </dgm:t>
    </dgm:pt>
    <dgm:pt modelId="{ACE83773-EEBF-40B9-927D-71ABEDC69970}" type="sibTrans" cxnId="{E1205911-7282-4479-BF3D-A0E9301EA08A}">
      <dgm:prSet/>
      <dgm:spPr/>
      <dgm:t>
        <a:bodyPr/>
        <a:lstStyle/>
        <a:p>
          <a:endParaRPr lang="es-MX"/>
        </a:p>
      </dgm:t>
    </dgm:pt>
    <dgm:pt modelId="{CCE2BFD7-AF17-4AEA-847F-CABA329FD770}" type="pres">
      <dgm:prSet presAssocID="{A9D2F65F-4014-4AFD-A802-CFA095EB465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6029011-2E0F-4C36-AE43-0FC5DC9BB0D6}" type="pres">
      <dgm:prSet presAssocID="{28A6AA6F-3F1D-4B35-A244-FFDE434D7CE4}" presName="composite" presStyleCnt="0"/>
      <dgm:spPr/>
      <dgm:t>
        <a:bodyPr/>
        <a:lstStyle/>
        <a:p>
          <a:endParaRPr lang="es-MX"/>
        </a:p>
      </dgm:t>
    </dgm:pt>
    <dgm:pt modelId="{B848DBFF-C3D9-4BC0-A0FC-5FE07F6F41ED}" type="pres">
      <dgm:prSet presAssocID="{28A6AA6F-3F1D-4B35-A244-FFDE434D7CE4}" presName="rect1" presStyleLbl="b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C6D67969-1C4B-4BF4-B245-FACEF101206C}" type="pres">
      <dgm:prSet presAssocID="{28A6AA6F-3F1D-4B35-A244-FFDE434D7CE4}" presName="wedgeRectCallout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7E8FA6-2BBF-4619-824B-DE9DEC13EB6F}" type="pres">
      <dgm:prSet presAssocID="{039CEBB0-C391-42F0-81A0-00700F2591F3}" presName="sibTrans" presStyleCnt="0"/>
      <dgm:spPr/>
      <dgm:t>
        <a:bodyPr/>
        <a:lstStyle/>
        <a:p>
          <a:endParaRPr lang="es-MX"/>
        </a:p>
      </dgm:t>
    </dgm:pt>
    <dgm:pt modelId="{103B0BCA-5DA5-4D83-97B9-FCAB8E118E86}" type="pres">
      <dgm:prSet presAssocID="{44D1EF92-E83C-40AE-B7A7-DCEF9D687576}" presName="composite" presStyleCnt="0"/>
      <dgm:spPr/>
      <dgm:t>
        <a:bodyPr/>
        <a:lstStyle/>
        <a:p>
          <a:endParaRPr lang="es-MX"/>
        </a:p>
      </dgm:t>
    </dgm:pt>
    <dgm:pt modelId="{727369B4-4A21-48F8-AA2B-234965058B33}" type="pres">
      <dgm:prSet presAssocID="{44D1EF92-E83C-40AE-B7A7-DCEF9D687576}" presName="rect1" presStyleLbl="b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1EE33FD2-373A-4DB1-A271-75D245E8F021}" type="pres">
      <dgm:prSet presAssocID="{44D1EF92-E83C-40AE-B7A7-DCEF9D687576}" presName="wedgeRectCallout1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A7B460-09B9-4D0F-A8A8-EBFC600EE581}" type="pres">
      <dgm:prSet presAssocID="{B515C222-160F-4E79-9F75-58B8A5F988ED}" presName="sibTrans" presStyleCnt="0"/>
      <dgm:spPr/>
      <dgm:t>
        <a:bodyPr/>
        <a:lstStyle/>
        <a:p>
          <a:endParaRPr lang="es-MX"/>
        </a:p>
      </dgm:t>
    </dgm:pt>
    <dgm:pt modelId="{E253704F-F8AC-4AE1-85A2-7CD611060B69}" type="pres">
      <dgm:prSet presAssocID="{5794F809-190C-4E7D-99EA-BA6843111E27}" presName="composite" presStyleCnt="0"/>
      <dgm:spPr/>
      <dgm:t>
        <a:bodyPr/>
        <a:lstStyle/>
        <a:p>
          <a:endParaRPr lang="es-MX"/>
        </a:p>
      </dgm:t>
    </dgm:pt>
    <dgm:pt modelId="{0A9D926B-0E57-4163-9756-2FFE0F314B37}" type="pres">
      <dgm:prSet presAssocID="{5794F809-190C-4E7D-99EA-BA6843111E27}" presName="rect1" presStyleLbl="b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B5283A0C-A8C2-4752-A39E-FE046C9E8EA0}" type="pres">
      <dgm:prSet presAssocID="{5794F809-190C-4E7D-99EA-BA6843111E27}" presName="wedgeRectCallout1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BF96B88-5FD2-44AB-8DAD-9FAF7B89F09A}" srcId="{A9D2F65F-4014-4AFD-A802-CFA095EB4650}" destId="{28A6AA6F-3F1D-4B35-A244-FFDE434D7CE4}" srcOrd="0" destOrd="0" parTransId="{7E3B8650-2274-4372-BCB4-D09FB90C7C2D}" sibTransId="{039CEBB0-C391-42F0-81A0-00700F2591F3}"/>
    <dgm:cxn modelId="{E1205911-7282-4479-BF3D-A0E9301EA08A}" srcId="{A9D2F65F-4014-4AFD-A802-CFA095EB4650}" destId="{5794F809-190C-4E7D-99EA-BA6843111E27}" srcOrd="2" destOrd="0" parTransId="{D31749B0-A8F3-4AE8-B9E5-5A90A04D94C0}" sibTransId="{ACE83773-EEBF-40B9-927D-71ABEDC69970}"/>
    <dgm:cxn modelId="{C34009DF-09EF-4F2E-909E-F9561E264472}" type="presOf" srcId="{A9D2F65F-4014-4AFD-A802-CFA095EB4650}" destId="{CCE2BFD7-AF17-4AEA-847F-CABA329FD770}" srcOrd="0" destOrd="0" presId="urn:microsoft.com/office/officeart/2008/layout/BendingPictureCaptionList"/>
    <dgm:cxn modelId="{93059E48-26DC-4D5D-A58F-B12CC2D6ACAB}" type="presOf" srcId="{5794F809-190C-4E7D-99EA-BA6843111E27}" destId="{B5283A0C-A8C2-4752-A39E-FE046C9E8EA0}" srcOrd="0" destOrd="0" presId="urn:microsoft.com/office/officeart/2008/layout/BendingPictureCaptionList"/>
    <dgm:cxn modelId="{874750F6-6A2F-4911-9973-37FA266647D0}" srcId="{A9D2F65F-4014-4AFD-A802-CFA095EB4650}" destId="{44D1EF92-E83C-40AE-B7A7-DCEF9D687576}" srcOrd="1" destOrd="0" parTransId="{5A957065-2E1D-4650-B795-0EBE189A2AA4}" sibTransId="{B515C222-160F-4E79-9F75-58B8A5F988ED}"/>
    <dgm:cxn modelId="{40F1A242-C1A9-4453-BED4-BA0CEFB00FB7}" type="presOf" srcId="{28A6AA6F-3F1D-4B35-A244-FFDE434D7CE4}" destId="{C6D67969-1C4B-4BF4-B245-FACEF101206C}" srcOrd="0" destOrd="0" presId="urn:microsoft.com/office/officeart/2008/layout/BendingPictureCaptionList"/>
    <dgm:cxn modelId="{8AC5BCFA-F13E-45F5-8504-36EF5483AB6A}" type="presOf" srcId="{44D1EF92-E83C-40AE-B7A7-DCEF9D687576}" destId="{1EE33FD2-373A-4DB1-A271-75D245E8F021}" srcOrd="0" destOrd="0" presId="urn:microsoft.com/office/officeart/2008/layout/BendingPictureCaptionList"/>
    <dgm:cxn modelId="{CB604F53-0D57-4556-B2FA-455ABC976743}" type="presParOf" srcId="{CCE2BFD7-AF17-4AEA-847F-CABA329FD770}" destId="{56029011-2E0F-4C36-AE43-0FC5DC9BB0D6}" srcOrd="0" destOrd="0" presId="urn:microsoft.com/office/officeart/2008/layout/BendingPictureCaptionList"/>
    <dgm:cxn modelId="{7C398883-B28D-40E3-A47C-B72A1D4CCC18}" type="presParOf" srcId="{56029011-2E0F-4C36-AE43-0FC5DC9BB0D6}" destId="{B848DBFF-C3D9-4BC0-A0FC-5FE07F6F41ED}" srcOrd="0" destOrd="0" presId="urn:microsoft.com/office/officeart/2008/layout/BendingPictureCaptionList"/>
    <dgm:cxn modelId="{5D9713DA-A47E-4C71-A9BD-D92084013029}" type="presParOf" srcId="{56029011-2E0F-4C36-AE43-0FC5DC9BB0D6}" destId="{C6D67969-1C4B-4BF4-B245-FACEF101206C}" srcOrd="1" destOrd="0" presId="urn:microsoft.com/office/officeart/2008/layout/BendingPictureCaptionList"/>
    <dgm:cxn modelId="{2A1BC687-8478-4D8D-86AC-F43412112F59}" type="presParOf" srcId="{CCE2BFD7-AF17-4AEA-847F-CABA329FD770}" destId="{097E8FA6-2BBF-4619-824B-DE9DEC13EB6F}" srcOrd="1" destOrd="0" presId="urn:microsoft.com/office/officeart/2008/layout/BendingPictureCaptionList"/>
    <dgm:cxn modelId="{BD7B6FA7-48F7-4D60-8CD9-228F465BB904}" type="presParOf" srcId="{CCE2BFD7-AF17-4AEA-847F-CABA329FD770}" destId="{103B0BCA-5DA5-4D83-97B9-FCAB8E118E86}" srcOrd="2" destOrd="0" presId="urn:microsoft.com/office/officeart/2008/layout/BendingPictureCaptionList"/>
    <dgm:cxn modelId="{2F4E99FA-28F5-46EF-9F5F-BC29719A6A9F}" type="presParOf" srcId="{103B0BCA-5DA5-4D83-97B9-FCAB8E118E86}" destId="{727369B4-4A21-48F8-AA2B-234965058B33}" srcOrd="0" destOrd="0" presId="urn:microsoft.com/office/officeart/2008/layout/BendingPictureCaptionList"/>
    <dgm:cxn modelId="{9DFFECEA-6181-438C-BCC6-B2D9B1B9F667}" type="presParOf" srcId="{103B0BCA-5DA5-4D83-97B9-FCAB8E118E86}" destId="{1EE33FD2-373A-4DB1-A271-75D245E8F021}" srcOrd="1" destOrd="0" presId="urn:microsoft.com/office/officeart/2008/layout/BendingPictureCaptionList"/>
    <dgm:cxn modelId="{21D87DCD-4733-45A9-9E44-F00C94716DE5}" type="presParOf" srcId="{CCE2BFD7-AF17-4AEA-847F-CABA329FD770}" destId="{59A7B460-09B9-4D0F-A8A8-EBFC600EE581}" srcOrd="3" destOrd="0" presId="urn:microsoft.com/office/officeart/2008/layout/BendingPictureCaptionList"/>
    <dgm:cxn modelId="{FF6AC3F9-DA31-4665-9FAF-421629D5C99B}" type="presParOf" srcId="{CCE2BFD7-AF17-4AEA-847F-CABA329FD770}" destId="{E253704F-F8AC-4AE1-85A2-7CD611060B69}" srcOrd="4" destOrd="0" presId="urn:microsoft.com/office/officeart/2008/layout/BendingPictureCaptionList"/>
    <dgm:cxn modelId="{A72356BD-037C-4FBD-BF37-E7E3FE9CE3B5}" type="presParOf" srcId="{E253704F-F8AC-4AE1-85A2-7CD611060B69}" destId="{0A9D926B-0E57-4163-9756-2FFE0F314B37}" srcOrd="0" destOrd="0" presId="urn:microsoft.com/office/officeart/2008/layout/BendingPictureCaptionList"/>
    <dgm:cxn modelId="{550D6DEB-862C-4E90-B2A9-817BB3DCBE57}" type="presParOf" srcId="{E253704F-F8AC-4AE1-85A2-7CD611060B69}" destId="{B5283A0C-A8C2-4752-A39E-FE046C9E8EA0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C4C8355-DC31-419A-98C5-408D201E3310}" type="doc">
      <dgm:prSet loTypeId="urn:microsoft.com/office/officeart/2009/3/layout/FramedTextPicture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A8419EF3-967D-4842-B552-A9FF0A303BFE}">
      <dgm:prSet custT="1"/>
      <dgm:spPr/>
      <dgm:t>
        <a:bodyPr/>
        <a:lstStyle/>
        <a:p>
          <a:pPr algn="just">
            <a:lnSpc>
              <a:spcPct val="150000"/>
            </a:lnSpc>
            <a:spcAft>
              <a:spcPts val="0"/>
            </a:spcAft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Los bienes y servicios son rentados o comprados por individuos para su uso personal Fischer  (2003).</a:t>
          </a:r>
        </a:p>
      </dgm:t>
    </dgm:pt>
    <dgm:pt modelId="{5BB75109-CBE9-4947-A104-6BEB130F471F}" type="parTrans" cxnId="{A0977215-E86E-4FA1-B2A7-9257C34027FB}">
      <dgm:prSet/>
      <dgm:spPr/>
      <dgm:t>
        <a:bodyPr/>
        <a:lstStyle/>
        <a:p>
          <a:endParaRPr lang="es-MX"/>
        </a:p>
      </dgm:t>
    </dgm:pt>
    <dgm:pt modelId="{6EE9C5F8-1021-48DF-8066-18AEF3222830}" type="sibTrans" cxnId="{A0977215-E86E-4FA1-B2A7-9257C34027FB}">
      <dgm:prSet/>
      <dgm:spPr/>
      <dgm:t>
        <a:bodyPr/>
        <a:lstStyle/>
        <a:p>
          <a:endParaRPr lang="es-MX"/>
        </a:p>
      </dgm:t>
    </dgm:pt>
    <dgm:pt modelId="{C3BC7FC8-B297-4894-969B-1C8D05B9C3A2}" type="pres">
      <dgm:prSet presAssocID="{BC4C8355-DC31-419A-98C5-408D201E331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6654E948-1060-42E8-AC24-B2BD4D9A06E6}" type="pres">
      <dgm:prSet presAssocID="{A8419EF3-967D-4842-B552-A9FF0A303BFE}" presName="composite" presStyleCnt="0">
        <dgm:presLayoutVars>
          <dgm:chMax/>
          <dgm:chPref/>
        </dgm:presLayoutVars>
      </dgm:prSet>
      <dgm:spPr/>
    </dgm:pt>
    <dgm:pt modelId="{DBF93AF7-C3E5-4DB2-A714-1BCBBAF57B91}" type="pres">
      <dgm:prSet presAssocID="{A8419EF3-967D-4842-B552-A9FF0A303BFE}" presName="Image" presStyleLbl="bgImgPlace1" presStyleIdx="0" presStyleCnt="1" custScaleX="136196" custScaleY="130124" custLinFactNeighborX="-45952" custLinFactNeighborY="21024"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46195A70-372D-4632-9277-F3571A058740}" type="pres">
      <dgm:prSet presAssocID="{A8419EF3-967D-4842-B552-A9FF0A303BFE}" presName="ParentText" presStyleLbl="revTx" presStyleIdx="0" presStyleCnt="1" custScaleX="115970" custScaleY="1180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95CD94-15D3-44BE-A907-162CA71BE77C}" type="pres">
      <dgm:prSet presAssocID="{A8419EF3-967D-4842-B552-A9FF0A303BFE}" presName="tlFrame" presStyleLbl="node1" presStyleIdx="0" presStyleCnt="4" custLinFactNeighborX="-23891" custLinFactNeighborY="-1257"/>
      <dgm:spPr/>
    </dgm:pt>
    <dgm:pt modelId="{9172D196-1D78-4D7C-ADE3-52494245DF95}" type="pres">
      <dgm:prSet presAssocID="{A8419EF3-967D-4842-B552-A9FF0A303BFE}" presName="trFrame" presStyleLbl="node1" presStyleIdx="1" presStyleCnt="4" custLinFactNeighborX="21376"/>
      <dgm:spPr/>
    </dgm:pt>
    <dgm:pt modelId="{92961530-65E4-4E32-8060-88CD3C4F900B}" type="pres">
      <dgm:prSet presAssocID="{A8419EF3-967D-4842-B552-A9FF0A303BFE}" presName="blFrame" presStyleLbl="node1" presStyleIdx="2" presStyleCnt="4" custLinFactNeighborX="-20119"/>
      <dgm:spPr/>
    </dgm:pt>
    <dgm:pt modelId="{777CD8D5-70D6-42F7-B15D-D2EAA3F18C77}" type="pres">
      <dgm:prSet presAssocID="{A8419EF3-967D-4842-B552-A9FF0A303BFE}" presName="brFrame" presStyleLbl="node1" presStyleIdx="3" presStyleCnt="4" custLinFactNeighborX="27663" custLinFactNeighborY="-2514"/>
      <dgm:spPr/>
    </dgm:pt>
  </dgm:ptLst>
  <dgm:cxnLst>
    <dgm:cxn modelId="{A0977215-E86E-4FA1-B2A7-9257C34027FB}" srcId="{BC4C8355-DC31-419A-98C5-408D201E3310}" destId="{A8419EF3-967D-4842-B552-A9FF0A303BFE}" srcOrd="0" destOrd="0" parTransId="{5BB75109-CBE9-4947-A104-6BEB130F471F}" sibTransId="{6EE9C5F8-1021-48DF-8066-18AEF3222830}"/>
    <dgm:cxn modelId="{A23A2A90-A5BC-4CC1-84A0-BB954E942932}" type="presOf" srcId="{BC4C8355-DC31-419A-98C5-408D201E3310}" destId="{C3BC7FC8-B297-4894-969B-1C8D05B9C3A2}" srcOrd="0" destOrd="0" presId="urn:microsoft.com/office/officeart/2009/3/layout/FramedTextPicture"/>
    <dgm:cxn modelId="{02CB7565-B895-4D6B-9212-EFE8290AE9E8}" type="presOf" srcId="{A8419EF3-967D-4842-B552-A9FF0A303BFE}" destId="{46195A70-372D-4632-9277-F3571A058740}" srcOrd="0" destOrd="0" presId="urn:microsoft.com/office/officeart/2009/3/layout/FramedTextPicture"/>
    <dgm:cxn modelId="{BE7E9D87-015B-4685-926D-F072BD940564}" type="presParOf" srcId="{C3BC7FC8-B297-4894-969B-1C8D05B9C3A2}" destId="{6654E948-1060-42E8-AC24-B2BD4D9A06E6}" srcOrd="0" destOrd="0" presId="urn:microsoft.com/office/officeart/2009/3/layout/FramedTextPicture"/>
    <dgm:cxn modelId="{1E88D545-13CE-4CD5-82A7-C6FB4CB1AB1E}" type="presParOf" srcId="{6654E948-1060-42E8-AC24-B2BD4D9A06E6}" destId="{DBF93AF7-C3E5-4DB2-A714-1BCBBAF57B91}" srcOrd="0" destOrd="0" presId="urn:microsoft.com/office/officeart/2009/3/layout/FramedTextPicture"/>
    <dgm:cxn modelId="{9A123F0D-C2D0-498E-A5C3-E0D8C6E6F968}" type="presParOf" srcId="{6654E948-1060-42E8-AC24-B2BD4D9A06E6}" destId="{46195A70-372D-4632-9277-F3571A058740}" srcOrd="1" destOrd="0" presId="urn:microsoft.com/office/officeart/2009/3/layout/FramedTextPicture"/>
    <dgm:cxn modelId="{6E4CB960-6CBE-4FF3-B8DC-704E72E63AF3}" type="presParOf" srcId="{6654E948-1060-42E8-AC24-B2BD4D9A06E6}" destId="{8495CD94-15D3-44BE-A907-162CA71BE77C}" srcOrd="2" destOrd="0" presId="urn:microsoft.com/office/officeart/2009/3/layout/FramedTextPicture"/>
    <dgm:cxn modelId="{8D056E2D-B99B-4137-9ECF-4F64ED087574}" type="presParOf" srcId="{6654E948-1060-42E8-AC24-B2BD4D9A06E6}" destId="{9172D196-1D78-4D7C-ADE3-52494245DF95}" srcOrd="3" destOrd="0" presId="urn:microsoft.com/office/officeart/2009/3/layout/FramedTextPicture"/>
    <dgm:cxn modelId="{1671C3AC-1281-462F-B2E0-35521576AF91}" type="presParOf" srcId="{6654E948-1060-42E8-AC24-B2BD4D9A06E6}" destId="{92961530-65E4-4E32-8060-88CD3C4F900B}" srcOrd="4" destOrd="0" presId="urn:microsoft.com/office/officeart/2009/3/layout/FramedTextPicture"/>
    <dgm:cxn modelId="{5A3753E7-3657-4BA8-B2BE-300F790FCB8F}" type="presParOf" srcId="{6654E948-1060-42E8-AC24-B2BD4D9A06E6}" destId="{777CD8D5-70D6-42F7-B15D-D2EAA3F18C77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FDA3EE1-9121-444D-9910-B189FE2CE37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6B2F8AF-6E3A-4610-896A-E448434265DA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Aquello actividad interna o externa.</a:t>
          </a:r>
        </a:p>
      </dgm:t>
    </dgm:pt>
    <dgm:pt modelId="{6CED29BB-C977-47CD-85DC-1C2B9CDD347A}" type="parTrans" cxnId="{BF5B6E10-FB13-4C81-85C8-AD0118384139}">
      <dgm:prSet/>
      <dgm:spPr/>
      <dgm:t>
        <a:bodyPr/>
        <a:lstStyle/>
        <a:p>
          <a:endParaRPr lang="es-MX"/>
        </a:p>
      </dgm:t>
    </dgm:pt>
    <dgm:pt modelId="{6FD54D5C-7764-49F1-A57A-2F6724C9BBE1}" type="sibTrans" cxnId="{BF5B6E10-FB13-4C81-85C8-AD0118384139}">
      <dgm:prSet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7D0E5CE6-C019-4D00-8F82-B8D97DBF2DFA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Dirigida a la satisfacción de sus necesidades.</a:t>
          </a:r>
        </a:p>
      </dgm:t>
    </dgm:pt>
    <dgm:pt modelId="{3DB33E9B-0FD0-492C-A400-676CC14C5C6D}" type="parTrans" cxnId="{4BBF46E0-A14C-49FD-8401-1EFA27082CFD}">
      <dgm:prSet/>
      <dgm:spPr/>
      <dgm:t>
        <a:bodyPr/>
        <a:lstStyle/>
        <a:p>
          <a:endParaRPr lang="es-MX"/>
        </a:p>
      </dgm:t>
    </dgm:pt>
    <dgm:pt modelId="{0CC59B4C-5594-474C-9626-BA86F29FC841}" type="sibTrans" cxnId="{4BBF46E0-A14C-49FD-8401-1EFA27082CFD}">
      <dgm:prSet/>
      <dgm:spPr>
        <a:blipFill rotWithShape="1">
          <a:blip xmlns:r="http://schemas.openxmlformats.org/officeDocument/2006/relationships" r:embed="rId3"/>
          <a:srcRect/>
          <a:stretch>
            <a:fillRect l="-25000" r="-25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065395DD-AA4B-463D-90F9-E18806A55A3D}">
      <dgm:prSet custT="1"/>
      <dgm:spPr/>
      <dgm:t>
        <a:bodyPr/>
        <a:lstStyle/>
        <a:p>
          <a:r>
            <a:rPr lang="es-MX" sz="2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Arellano, R. (2002). </a:t>
          </a:r>
        </a:p>
      </dgm:t>
    </dgm:pt>
    <dgm:pt modelId="{36E63CF2-A314-41EE-AC59-03587375B3F3}" type="sibTrans" cxnId="{D7EF727F-DFB0-4368-890B-CBC59AF3A537}">
      <dgm:prSet/>
      <dgm:spPr>
        <a:blipFill rotWithShape="1">
          <a:blip xmlns:r="http://schemas.openxmlformats.org/officeDocument/2006/relationships" r:embed="rId5"/>
          <a:srcRect/>
          <a:stretch>
            <a:fillRect l="-37000" r="-37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/>
          </dgm14:cNvPr>
        </a:ext>
      </dgm:extLst>
    </dgm:pt>
    <dgm:pt modelId="{992A484C-BA0A-4E8F-B05E-F5A605A1C2CB}" type="parTrans" cxnId="{D7EF727F-DFB0-4368-890B-CBC59AF3A537}">
      <dgm:prSet/>
      <dgm:spPr/>
      <dgm:t>
        <a:bodyPr/>
        <a:lstStyle/>
        <a:p>
          <a:endParaRPr lang="es-MX"/>
        </a:p>
      </dgm:t>
    </dgm:pt>
    <dgm:pt modelId="{AEF54414-3313-48FB-81CA-BE93C6B2BA9F}">
      <dgm:prSet/>
      <dgm:spPr/>
      <dgm:t>
        <a:bodyPr/>
        <a:lstStyle/>
        <a:p>
          <a:endParaRPr lang="es-MX"/>
        </a:p>
      </dgm:t>
    </dgm:pt>
    <dgm:pt modelId="{40500AFD-B08E-4FCF-980A-27CA02DFD136}" type="parTrans" cxnId="{EC5F7870-BC06-4AC7-807B-BC28D447EC59}">
      <dgm:prSet/>
      <dgm:spPr/>
      <dgm:t>
        <a:bodyPr/>
        <a:lstStyle/>
        <a:p>
          <a:endParaRPr lang="es-MX"/>
        </a:p>
      </dgm:t>
    </dgm:pt>
    <dgm:pt modelId="{A241C6E7-AE8F-44E0-8F3E-103104841F71}" type="sibTrans" cxnId="{EC5F7870-BC06-4AC7-807B-BC28D447EC59}">
      <dgm:prSet/>
      <dgm:spPr>
        <a:blipFill rotWithShape="1">
          <a:blip xmlns:r="http://schemas.openxmlformats.org/officeDocument/2006/relationships" r:embed="rId7"/>
          <a:srcRect/>
          <a:stretch>
            <a:fillRect l="-25000" r="-25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8"/>
          </dgm14:cNvPr>
        </a:ext>
      </dgm:extLst>
    </dgm:pt>
    <dgm:pt modelId="{47B723E3-8E86-4601-ACE1-7E3261BF2608}" type="pres">
      <dgm:prSet presAssocID="{3FDA3EE1-9121-444D-9910-B189FE2CE37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75419858-3BD8-41FD-8F29-F94F2BF7B914}" type="pres">
      <dgm:prSet presAssocID="{3FDA3EE1-9121-444D-9910-B189FE2CE378}" presName="Name1" presStyleCnt="0"/>
      <dgm:spPr/>
    </dgm:pt>
    <dgm:pt modelId="{2447A602-1469-4DB1-ADF4-24CDBD87B4BF}" type="pres">
      <dgm:prSet presAssocID="{36E63CF2-A314-41EE-AC59-03587375B3F3}" presName="picture_1" presStyleCnt="0"/>
      <dgm:spPr/>
    </dgm:pt>
    <dgm:pt modelId="{B6875943-1C62-450D-8280-0C6E981BFE0C}" type="pres">
      <dgm:prSet presAssocID="{36E63CF2-A314-41EE-AC59-03587375B3F3}" presName="pictureRepeatNode" presStyleLbl="alignImgPlace1" presStyleIdx="0" presStyleCnt="4" custScaleX="86125" custScaleY="82858" custLinFactNeighborX="733" custLinFactNeighborY="-250"/>
      <dgm:spPr/>
      <dgm:t>
        <a:bodyPr/>
        <a:lstStyle/>
        <a:p>
          <a:endParaRPr lang="es-MX"/>
        </a:p>
      </dgm:t>
    </dgm:pt>
    <dgm:pt modelId="{9E0EA4D9-8749-4170-8128-C76A25BC4740}" type="pres">
      <dgm:prSet presAssocID="{065395DD-AA4B-463D-90F9-E18806A55A3D}" presName="text_1" presStyleLbl="node1" presStyleIdx="0" presStyleCnt="0" custScaleX="123469" custScaleY="45418" custLinFactNeighborX="85604" custLinFactNeighborY="6713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61BFA4-A13B-4F83-B05F-D69E7D37226C}" type="pres">
      <dgm:prSet presAssocID="{6FD54D5C-7764-49F1-A57A-2F6724C9BBE1}" presName="picture_2" presStyleCnt="0"/>
      <dgm:spPr/>
    </dgm:pt>
    <dgm:pt modelId="{C51DEC61-7D75-417F-B602-0A4230780D2B}" type="pres">
      <dgm:prSet presAssocID="{6FD54D5C-7764-49F1-A57A-2F6724C9BBE1}" presName="pictureRepeatNode" presStyleLbl="alignImgPlace1" presStyleIdx="1" presStyleCnt="4"/>
      <dgm:spPr/>
      <dgm:t>
        <a:bodyPr/>
        <a:lstStyle/>
        <a:p>
          <a:endParaRPr lang="es-MX"/>
        </a:p>
      </dgm:t>
    </dgm:pt>
    <dgm:pt modelId="{AFAA5E43-F4D2-4D52-B0A0-FAFB836B2B3B}" type="pres">
      <dgm:prSet presAssocID="{76B2F8AF-6E3A-4610-896A-E448434265DA}" presName="line_2" presStyleLbl="parChTrans1D1" presStyleIdx="0" presStyleCnt="3"/>
      <dgm:spPr/>
    </dgm:pt>
    <dgm:pt modelId="{5C501224-D81A-42C0-A19D-0499B0F3B85B}" type="pres">
      <dgm:prSet presAssocID="{76B2F8AF-6E3A-4610-896A-E448434265DA}" presName="textparent_2" presStyleLbl="node1" presStyleIdx="0" presStyleCnt="0"/>
      <dgm:spPr/>
    </dgm:pt>
    <dgm:pt modelId="{5AC34E09-3B3F-4F23-8474-C09CA14BC1AC}" type="pres">
      <dgm:prSet presAssocID="{76B2F8AF-6E3A-4610-896A-E448434265DA}" presName="text_2" presStyleLbl="revTx" presStyleIdx="0" presStyleCnt="3" custScaleX="2257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4C85D3-C396-44DE-A4E3-12503F8FD705}" type="pres">
      <dgm:prSet presAssocID="{0CC59B4C-5594-474C-9626-BA86F29FC841}" presName="picture_3" presStyleCnt="0"/>
      <dgm:spPr/>
    </dgm:pt>
    <dgm:pt modelId="{B6482452-F945-4115-8A2C-FB626F130674}" type="pres">
      <dgm:prSet presAssocID="{0CC59B4C-5594-474C-9626-BA86F29FC841}" presName="pictureRepeatNode" presStyleLbl="alignImgPlace1" presStyleIdx="2" presStyleCnt="4"/>
      <dgm:spPr/>
      <dgm:t>
        <a:bodyPr/>
        <a:lstStyle/>
        <a:p>
          <a:endParaRPr lang="es-MX"/>
        </a:p>
      </dgm:t>
    </dgm:pt>
    <dgm:pt modelId="{5E7648B8-F87F-4D3E-BEC2-72B0F0F126EA}" type="pres">
      <dgm:prSet presAssocID="{7D0E5CE6-C019-4D00-8F82-B8D97DBF2DFA}" presName="line_3" presStyleLbl="parChTrans1D1" presStyleIdx="1" presStyleCnt="3"/>
      <dgm:spPr/>
    </dgm:pt>
    <dgm:pt modelId="{8D7F5320-DE7D-42FC-8E54-E6177066AF49}" type="pres">
      <dgm:prSet presAssocID="{7D0E5CE6-C019-4D00-8F82-B8D97DBF2DFA}" presName="textparent_3" presStyleLbl="node1" presStyleIdx="0" presStyleCnt="0"/>
      <dgm:spPr/>
    </dgm:pt>
    <dgm:pt modelId="{A90C397B-2D2F-4A63-9894-A851C3096D68}" type="pres">
      <dgm:prSet presAssocID="{7D0E5CE6-C019-4D00-8F82-B8D97DBF2DFA}" presName="text_3" presStyleLbl="revTx" presStyleIdx="1" presStyleCnt="3" custScaleX="20780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0ACE5B-6914-4363-B75D-139EEE7A4BD0}" type="pres">
      <dgm:prSet presAssocID="{A241C6E7-AE8F-44E0-8F3E-103104841F71}" presName="picture_4" presStyleCnt="0"/>
      <dgm:spPr/>
    </dgm:pt>
    <dgm:pt modelId="{8D95542B-CE3A-4FCB-98B5-D56A9ECBBFCB}" type="pres">
      <dgm:prSet presAssocID="{A241C6E7-AE8F-44E0-8F3E-103104841F71}" presName="pictureRepeatNode" presStyleLbl="alignImgPlace1" presStyleIdx="3" presStyleCnt="4" custScaleX="120012" custScaleY="113912" custLinFactNeighborX="15546"/>
      <dgm:spPr/>
      <dgm:t>
        <a:bodyPr/>
        <a:lstStyle/>
        <a:p>
          <a:endParaRPr lang="es-MX"/>
        </a:p>
      </dgm:t>
    </dgm:pt>
    <dgm:pt modelId="{4E36BAFD-FCB9-45C1-B46F-D77A869A8C44}" type="pres">
      <dgm:prSet presAssocID="{AEF54414-3313-48FB-81CA-BE93C6B2BA9F}" presName="line_4" presStyleLbl="parChTrans1D1" presStyleIdx="2" presStyleCnt="3" custFlipVert="1" custFlipHor="1" custSzY="45720" custScaleX="6777" custLinFactY="-1100000" custLinFactNeighborX="-38622" custLinFactNeighborY="-1167858"/>
      <dgm:spPr/>
    </dgm:pt>
    <dgm:pt modelId="{9224D4D5-A968-4262-9A5A-EA2B1D420098}" type="pres">
      <dgm:prSet presAssocID="{AEF54414-3313-48FB-81CA-BE93C6B2BA9F}" presName="textparent_4" presStyleLbl="node1" presStyleIdx="0" presStyleCnt="0"/>
      <dgm:spPr/>
    </dgm:pt>
    <dgm:pt modelId="{5D59C149-9FFA-445E-B761-9FC75D240814}" type="pres">
      <dgm:prSet presAssocID="{AEF54414-3313-48FB-81CA-BE93C6B2BA9F}" presName="text_4" presStyleLbl="revTx" presStyleIdx="2" presStyleCnt="3" custScaleX="20780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7EF727F-DFB0-4368-890B-CBC59AF3A537}" srcId="{3FDA3EE1-9121-444D-9910-B189FE2CE378}" destId="{065395DD-AA4B-463D-90F9-E18806A55A3D}" srcOrd="0" destOrd="0" parTransId="{992A484C-BA0A-4E8F-B05E-F5A605A1C2CB}" sibTransId="{36E63CF2-A314-41EE-AC59-03587375B3F3}"/>
    <dgm:cxn modelId="{9F381716-7B52-4ECD-BAC1-44F93A875E27}" type="presOf" srcId="{AEF54414-3313-48FB-81CA-BE93C6B2BA9F}" destId="{5D59C149-9FFA-445E-B761-9FC75D240814}" srcOrd="0" destOrd="0" presId="urn:microsoft.com/office/officeart/2008/layout/CircularPictureCallout"/>
    <dgm:cxn modelId="{63225337-3144-45A2-91B1-6229B7F7F68C}" type="presOf" srcId="{065395DD-AA4B-463D-90F9-E18806A55A3D}" destId="{9E0EA4D9-8749-4170-8128-C76A25BC4740}" srcOrd="0" destOrd="0" presId="urn:microsoft.com/office/officeart/2008/layout/CircularPictureCallout"/>
    <dgm:cxn modelId="{75B46F44-AF28-4AE1-88C5-FB44E0639688}" type="presOf" srcId="{0CC59B4C-5594-474C-9626-BA86F29FC841}" destId="{B6482452-F945-4115-8A2C-FB626F130674}" srcOrd="0" destOrd="0" presId="urn:microsoft.com/office/officeart/2008/layout/CircularPictureCallout"/>
    <dgm:cxn modelId="{99ACE989-400C-4291-8563-2252C311FC74}" type="presOf" srcId="{7D0E5CE6-C019-4D00-8F82-B8D97DBF2DFA}" destId="{A90C397B-2D2F-4A63-9894-A851C3096D68}" srcOrd="0" destOrd="0" presId="urn:microsoft.com/office/officeart/2008/layout/CircularPictureCallout"/>
    <dgm:cxn modelId="{BF5B6E10-FB13-4C81-85C8-AD0118384139}" srcId="{3FDA3EE1-9121-444D-9910-B189FE2CE378}" destId="{76B2F8AF-6E3A-4610-896A-E448434265DA}" srcOrd="1" destOrd="0" parTransId="{6CED29BB-C977-47CD-85DC-1C2B9CDD347A}" sibTransId="{6FD54D5C-7764-49F1-A57A-2F6724C9BBE1}"/>
    <dgm:cxn modelId="{4BBF46E0-A14C-49FD-8401-1EFA27082CFD}" srcId="{3FDA3EE1-9121-444D-9910-B189FE2CE378}" destId="{7D0E5CE6-C019-4D00-8F82-B8D97DBF2DFA}" srcOrd="2" destOrd="0" parTransId="{3DB33E9B-0FD0-492C-A400-676CC14C5C6D}" sibTransId="{0CC59B4C-5594-474C-9626-BA86F29FC841}"/>
    <dgm:cxn modelId="{E67E5BDA-4CB4-4672-A8D6-CB6EC37817F7}" type="presOf" srcId="{76B2F8AF-6E3A-4610-896A-E448434265DA}" destId="{5AC34E09-3B3F-4F23-8474-C09CA14BC1AC}" srcOrd="0" destOrd="0" presId="urn:microsoft.com/office/officeart/2008/layout/CircularPictureCallout"/>
    <dgm:cxn modelId="{31C026C4-1A29-44D9-B993-A0BC1A41CC5A}" type="presOf" srcId="{3FDA3EE1-9121-444D-9910-B189FE2CE378}" destId="{47B723E3-8E86-4601-ACE1-7E3261BF2608}" srcOrd="0" destOrd="0" presId="urn:microsoft.com/office/officeart/2008/layout/CircularPictureCallout"/>
    <dgm:cxn modelId="{0293F8C3-74E6-42E5-8B6C-CE8CA65FB515}" type="presOf" srcId="{36E63CF2-A314-41EE-AC59-03587375B3F3}" destId="{B6875943-1C62-450D-8280-0C6E981BFE0C}" srcOrd="0" destOrd="0" presId="urn:microsoft.com/office/officeart/2008/layout/CircularPictureCallout"/>
    <dgm:cxn modelId="{EC5F7870-BC06-4AC7-807B-BC28D447EC59}" srcId="{3FDA3EE1-9121-444D-9910-B189FE2CE378}" destId="{AEF54414-3313-48FB-81CA-BE93C6B2BA9F}" srcOrd="3" destOrd="0" parTransId="{40500AFD-B08E-4FCF-980A-27CA02DFD136}" sibTransId="{A241C6E7-AE8F-44E0-8F3E-103104841F71}"/>
    <dgm:cxn modelId="{95C86DDD-86E3-44A9-A2E4-DCF6C24C5D49}" type="presOf" srcId="{6FD54D5C-7764-49F1-A57A-2F6724C9BBE1}" destId="{C51DEC61-7D75-417F-B602-0A4230780D2B}" srcOrd="0" destOrd="0" presId="urn:microsoft.com/office/officeart/2008/layout/CircularPictureCallout"/>
    <dgm:cxn modelId="{3A37F4A2-2B26-4C40-957C-96884BEF7151}" type="presOf" srcId="{A241C6E7-AE8F-44E0-8F3E-103104841F71}" destId="{8D95542B-CE3A-4FCB-98B5-D56A9ECBBFCB}" srcOrd="0" destOrd="0" presId="urn:microsoft.com/office/officeart/2008/layout/CircularPictureCallout"/>
    <dgm:cxn modelId="{F351827A-DF59-4BCB-BA64-EA23721C504F}" type="presParOf" srcId="{47B723E3-8E86-4601-ACE1-7E3261BF2608}" destId="{75419858-3BD8-41FD-8F29-F94F2BF7B914}" srcOrd="0" destOrd="0" presId="urn:microsoft.com/office/officeart/2008/layout/CircularPictureCallout"/>
    <dgm:cxn modelId="{B7FA2CF6-CE42-41F3-9865-94C6505F1B10}" type="presParOf" srcId="{75419858-3BD8-41FD-8F29-F94F2BF7B914}" destId="{2447A602-1469-4DB1-ADF4-24CDBD87B4BF}" srcOrd="0" destOrd="0" presId="urn:microsoft.com/office/officeart/2008/layout/CircularPictureCallout"/>
    <dgm:cxn modelId="{8040E212-57E1-4E29-8CE4-05D5B4350E34}" type="presParOf" srcId="{2447A602-1469-4DB1-ADF4-24CDBD87B4BF}" destId="{B6875943-1C62-450D-8280-0C6E981BFE0C}" srcOrd="0" destOrd="0" presId="urn:microsoft.com/office/officeart/2008/layout/CircularPictureCallout"/>
    <dgm:cxn modelId="{86688CF0-D833-4CD2-B65A-40312E03CD76}" type="presParOf" srcId="{75419858-3BD8-41FD-8F29-F94F2BF7B914}" destId="{9E0EA4D9-8749-4170-8128-C76A25BC4740}" srcOrd="1" destOrd="0" presId="urn:microsoft.com/office/officeart/2008/layout/CircularPictureCallout"/>
    <dgm:cxn modelId="{FB3580C6-BD23-4554-AAF7-A9B157F78749}" type="presParOf" srcId="{75419858-3BD8-41FD-8F29-F94F2BF7B914}" destId="{3261BFA4-A13B-4F83-B05F-D69E7D37226C}" srcOrd="2" destOrd="0" presId="urn:microsoft.com/office/officeart/2008/layout/CircularPictureCallout"/>
    <dgm:cxn modelId="{C8354707-3F9D-4D20-A345-1203A3C66AFD}" type="presParOf" srcId="{3261BFA4-A13B-4F83-B05F-D69E7D37226C}" destId="{C51DEC61-7D75-417F-B602-0A4230780D2B}" srcOrd="0" destOrd="0" presId="urn:microsoft.com/office/officeart/2008/layout/CircularPictureCallout"/>
    <dgm:cxn modelId="{5EE46AFD-8725-4595-9EC3-BDC1E3782940}" type="presParOf" srcId="{75419858-3BD8-41FD-8F29-F94F2BF7B914}" destId="{AFAA5E43-F4D2-4D52-B0A0-FAFB836B2B3B}" srcOrd="3" destOrd="0" presId="urn:microsoft.com/office/officeart/2008/layout/CircularPictureCallout"/>
    <dgm:cxn modelId="{62A8026C-2276-4BE9-B089-9CB18EC3CD4D}" type="presParOf" srcId="{75419858-3BD8-41FD-8F29-F94F2BF7B914}" destId="{5C501224-D81A-42C0-A19D-0499B0F3B85B}" srcOrd="4" destOrd="0" presId="urn:microsoft.com/office/officeart/2008/layout/CircularPictureCallout"/>
    <dgm:cxn modelId="{B4A40274-0891-408C-8842-D44ACF11333F}" type="presParOf" srcId="{5C501224-D81A-42C0-A19D-0499B0F3B85B}" destId="{5AC34E09-3B3F-4F23-8474-C09CA14BC1AC}" srcOrd="0" destOrd="0" presId="urn:microsoft.com/office/officeart/2008/layout/CircularPictureCallout"/>
    <dgm:cxn modelId="{9F91F67B-5E18-4EC3-8FF7-34F938C9E59A}" type="presParOf" srcId="{75419858-3BD8-41FD-8F29-F94F2BF7B914}" destId="{EB4C85D3-C396-44DE-A4E3-12503F8FD705}" srcOrd="5" destOrd="0" presId="urn:microsoft.com/office/officeart/2008/layout/CircularPictureCallout"/>
    <dgm:cxn modelId="{A0B21C0C-9E50-4093-BD5A-7A95D42EFE1F}" type="presParOf" srcId="{EB4C85D3-C396-44DE-A4E3-12503F8FD705}" destId="{B6482452-F945-4115-8A2C-FB626F130674}" srcOrd="0" destOrd="0" presId="urn:microsoft.com/office/officeart/2008/layout/CircularPictureCallout"/>
    <dgm:cxn modelId="{6D1050D5-B833-46E9-AAD5-928F4AAD9F99}" type="presParOf" srcId="{75419858-3BD8-41FD-8F29-F94F2BF7B914}" destId="{5E7648B8-F87F-4D3E-BEC2-72B0F0F126EA}" srcOrd="6" destOrd="0" presId="urn:microsoft.com/office/officeart/2008/layout/CircularPictureCallout"/>
    <dgm:cxn modelId="{9A001CB6-6288-4BE5-A93A-B09BD87A19C0}" type="presParOf" srcId="{75419858-3BD8-41FD-8F29-F94F2BF7B914}" destId="{8D7F5320-DE7D-42FC-8E54-E6177066AF49}" srcOrd="7" destOrd="0" presId="urn:microsoft.com/office/officeart/2008/layout/CircularPictureCallout"/>
    <dgm:cxn modelId="{EB2ED36C-1F76-4933-9832-5020A751B9E2}" type="presParOf" srcId="{8D7F5320-DE7D-42FC-8E54-E6177066AF49}" destId="{A90C397B-2D2F-4A63-9894-A851C3096D68}" srcOrd="0" destOrd="0" presId="urn:microsoft.com/office/officeart/2008/layout/CircularPictureCallout"/>
    <dgm:cxn modelId="{25E46D4D-F56C-4C18-95BE-4A22E0354695}" type="presParOf" srcId="{75419858-3BD8-41FD-8F29-F94F2BF7B914}" destId="{FC0ACE5B-6914-4363-B75D-139EEE7A4BD0}" srcOrd="8" destOrd="0" presId="urn:microsoft.com/office/officeart/2008/layout/CircularPictureCallout"/>
    <dgm:cxn modelId="{5CC4DEF0-4157-4611-89AC-7A8C4EC9B5CD}" type="presParOf" srcId="{FC0ACE5B-6914-4363-B75D-139EEE7A4BD0}" destId="{8D95542B-CE3A-4FCB-98B5-D56A9ECBBFCB}" srcOrd="0" destOrd="0" presId="urn:microsoft.com/office/officeart/2008/layout/CircularPictureCallout"/>
    <dgm:cxn modelId="{2EFFB06C-7CF2-4EAC-9DD0-6003F94D4D2B}" type="presParOf" srcId="{75419858-3BD8-41FD-8F29-F94F2BF7B914}" destId="{4E36BAFD-FCB9-45C1-B46F-D77A869A8C44}" srcOrd="9" destOrd="0" presId="urn:microsoft.com/office/officeart/2008/layout/CircularPictureCallout"/>
    <dgm:cxn modelId="{B9C66E86-579F-4BC2-972B-62E57A27675D}" type="presParOf" srcId="{75419858-3BD8-41FD-8F29-F94F2BF7B914}" destId="{9224D4D5-A968-4262-9A5A-EA2B1D420098}" srcOrd="10" destOrd="0" presId="urn:microsoft.com/office/officeart/2008/layout/CircularPictureCallout"/>
    <dgm:cxn modelId="{34252132-7938-40A7-91B6-D67F5967048E}" type="presParOf" srcId="{9224D4D5-A968-4262-9A5A-EA2B1D420098}" destId="{5D59C149-9FFA-445E-B761-9FC75D240814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DC04FF4-E82B-4846-B6B2-60D6EB024E8D}" type="doc">
      <dgm:prSet loTypeId="urn:microsoft.com/office/officeart/2005/8/layout/venn3" loCatId="relationship" qsTypeId="urn:microsoft.com/office/officeart/2005/8/quickstyle/simple1" qsCatId="simple" csTypeId="urn:microsoft.com/office/officeart/2005/8/colors/colorful5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7F29F8B5-2E47-4475-A90B-2CE383FD8EC3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Lugar y condiciones de vida</a:t>
          </a:r>
        </a:p>
      </dgm:t>
    </dgm:pt>
    <dgm:pt modelId="{E27FE70C-4F9F-4DFC-9F70-34F8D9AD471B}" type="parTrans" cxnId="{CFEAE33A-7421-4FAA-AD24-D512F2125669}">
      <dgm:prSet/>
      <dgm:spPr/>
      <dgm:t>
        <a:bodyPr/>
        <a:lstStyle/>
        <a:p>
          <a:endParaRPr lang="es-MX"/>
        </a:p>
      </dgm:t>
    </dgm:pt>
    <dgm:pt modelId="{BFFE907C-5AB8-4D1C-BC05-01BBAA04C8CF}" type="sibTrans" cxnId="{CFEAE33A-7421-4FAA-AD24-D512F2125669}">
      <dgm:prSet/>
      <dgm:spPr/>
      <dgm:t>
        <a:bodyPr/>
        <a:lstStyle/>
        <a:p>
          <a:endParaRPr lang="es-MX"/>
        </a:p>
      </dgm:t>
    </dgm:pt>
    <dgm:pt modelId="{249852E9-EB78-437D-A81C-295117B82D97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Género y edad</a:t>
          </a:r>
        </a:p>
      </dgm:t>
    </dgm:pt>
    <dgm:pt modelId="{24FA21F8-FE05-4AAB-B651-EB6FCD554D58}" type="parTrans" cxnId="{0D2E9621-AB35-48D8-B502-60735945300A}">
      <dgm:prSet/>
      <dgm:spPr/>
      <dgm:t>
        <a:bodyPr/>
        <a:lstStyle/>
        <a:p>
          <a:endParaRPr lang="es-MX"/>
        </a:p>
      </dgm:t>
    </dgm:pt>
    <dgm:pt modelId="{5B0E3851-BFC4-4CBE-BC1A-17ECAAC43591}" type="sibTrans" cxnId="{0D2E9621-AB35-48D8-B502-60735945300A}">
      <dgm:prSet/>
      <dgm:spPr/>
      <dgm:t>
        <a:bodyPr/>
        <a:lstStyle/>
        <a:p>
          <a:endParaRPr lang="es-MX"/>
        </a:p>
      </dgm:t>
    </dgm:pt>
    <dgm:pt modelId="{B17AC6D8-A655-4736-B2B7-618F3CC48BDD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Nivel académico</a:t>
          </a:r>
        </a:p>
      </dgm:t>
    </dgm:pt>
    <dgm:pt modelId="{7F1B9A2E-9C0E-4CE4-BC43-31E726B72D43}" type="parTrans" cxnId="{7950B448-9A03-4C33-983D-761D7F304ADA}">
      <dgm:prSet/>
      <dgm:spPr/>
      <dgm:t>
        <a:bodyPr/>
        <a:lstStyle/>
        <a:p>
          <a:endParaRPr lang="es-MX"/>
        </a:p>
      </dgm:t>
    </dgm:pt>
    <dgm:pt modelId="{FF171D93-0E81-46AB-87D7-41928EAA083B}" type="sibTrans" cxnId="{7950B448-9A03-4C33-983D-761D7F304ADA}">
      <dgm:prSet/>
      <dgm:spPr/>
      <dgm:t>
        <a:bodyPr/>
        <a:lstStyle/>
        <a:p>
          <a:endParaRPr lang="es-MX"/>
        </a:p>
      </dgm:t>
    </dgm:pt>
    <dgm:pt modelId="{48A412E3-9669-4419-9464-B5D6C4A4E5F8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Nivel de ingresos</a:t>
          </a:r>
        </a:p>
      </dgm:t>
    </dgm:pt>
    <dgm:pt modelId="{778FAA1C-A066-4E6E-80C1-8D44BA701542}" type="parTrans" cxnId="{959FD237-32DD-4EC7-9E86-92ACB7A0BE25}">
      <dgm:prSet/>
      <dgm:spPr/>
      <dgm:t>
        <a:bodyPr/>
        <a:lstStyle/>
        <a:p>
          <a:endParaRPr lang="es-MX"/>
        </a:p>
      </dgm:t>
    </dgm:pt>
    <dgm:pt modelId="{14D92028-A98D-4306-AB4F-AB6E5A6BA808}" type="sibTrans" cxnId="{959FD237-32DD-4EC7-9E86-92ACB7A0BE25}">
      <dgm:prSet/>
      <dgm:spPr/>
      <dgm:t>
        <a:bodyPr/>
        <a:lstStyle/>
        <a:p>
          <a:endParaRPr lang="es-MX"/>
        </a:p>
      </dgm:t>
    </dgm:pt>
    <dgm:pt modelId="{27C89862-D4EF-4995-B67B-CC4577E25089}" type="pres">
      <dgm:prSet presAssocID="{9DC04FF4-E82B-4846-B6B2-60D6EB024E8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900D4A8-FD43-4429-B422-26BDB515411E}" type="pres">
      <dgm:prSet presAssocID="{7F29F8B5-2E47-4475-A90B-2CE383FD8EC3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D4AB37-38A6-49D5-976D-DFBF08524E28}" type="pres">
      <dgm:prSet presAssocID="{BFFE907C-5AB8-4D1C-BC05-01BBAA04C8CF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ABE0B648-D3CB-4724-9D34-6E50759A0E67}" type="pres">
      <dgm:prSet presAssocID="{249852E9-EB78-437D-A81C-295117B82D97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AB63CD-05D1-457E-8F30-B360538C5011}" type="pres">
      <dgm:prSet presAssocID="{5B0E3851-BFC4-4CBE-BC1A-17ECAAC43591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381D118F-4DE8-4599-9FD5-0B9E3ABAE974}" type="pres">
      <dgm:prSet presAssocID="{B17AC6D8-A655-4736-B2B7-618F3CC48BDD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70C4AF-7375-48CC-ABA6-95D659249439}" type="pres">
      <dgm:prSet presAssocID="{FF171D93-0E81-46AB-87D7-41928EAA083B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2A22D80C-E648-441C-84DB-897647CD2ED6}" type="pres">
      <dgm:prSet presAssocID="{48A412E3-9669-4419-9464-B5D6C4A4E5F8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FEAE33A-7421-4FAA-AD24-D512F2125669}" srcId="{9DC04FF4-E82B-4846-B6B2-60D6EB024E8D}" destId="{7F29F8B5-2E47-4475-A90B-2CE383FD8EC3}" srcOrd="0" destOrd="0" parTransId="{E27FE70C-4F9F-4DFC-9F70-34F8D9AD471B}" sibTransId="{BFFE907C-5AB8-4D1C-BC05-01BBAA04C8CF}"/>
    <dgm:cxn modelId="{C367F3DE-6149-4987-84CC-4D6347A5E073}" type="presOf" srcId="{7F29F8B5-2E47-4475-A90B-2CE383FD8EC3}" destId="{E900D4A8-FD43-4429-B422-26BDB515411E}" srcOrd="0" destOrd="0" presId="urn:microsoft.com/office/officeart/2005/8/layout/venn3"/>
    <dgm:cxn modelId="{7950B448-9A03-4C33-983D-761D7F304ADA}" srcId="{9DC04FF4-E82B-4846-B6B2-60D6EB024E8D}" destId="{B17AC6D8-A655-4736-B2B7-618F3CC48BDD}" srcOrd="2" destOrd="0" parTransId="{7F1B9A2E-9C0E-4CE4-BC43-31E726B72D43}" sibTransId="{FF171D93-0E81-46AB-87D7-41928EAA083B}"/>
    <dgm:cxn modelId="{FBF22E1E-F2E0-4228-9658-09195C965EC0}" type="presOf" srcId="{249852E9-EB78-437D-A81C-295117B82D97}" destId="{ABE0B648-D3CB-4724-9D34-6E50759A0E67}" srcOrd="0" destOrd="0" presId="urn:microsoft.com/office/officeart/2005/8/layout/venn3"/>
    <dgm:cxn modelId="{3A8B5AED-6FE5-4C4A-A351-DC5F78F0EDE9}" type="presOf" srcId="{48A412E3-9669-4419-9464-B5D6C4A4E5F8}" destId="{2A22D80C-E648-441C-84DB-897647CD2ED6}" srcOrd="0" destOrd="0" presId="urn:microsoft.com/office/officeart/2005/8/layout/venn3"/>
    <dgm:cxn modelId="{959FD237-32DD-4EC7-9E86-92ACB7A0BE25}" srcId="{9DC04FF4-E82B-4846-B6B2-60D6EB024E8D}" destId="{48A412E3-9669-4419-9464-B5D6C4A4E5F8}" srcOrd="3" destOrd="0" parTransId="{778FAA1C-A066-4E6E-80C1-8D44BA701542}" sibTransId="{14D92028-A98D-4306-AB4F-AB6E5A6BA808}"/>
    <dgm:cxn modelId="{57737920-8207-458E-A9D6-99A62226DD7D}" type="presOf" srcId="{B17AC6D8-A655-4736-B2B7-618F3CC48BDD}" destId="{381D118F-4DE8-4599-9FD5-0B9E3ABAE974}" srcOrd="0" destOrd="0" presId="urn:microsoft.com/office/officeart/2005/8/layout/venn3"/>
    <dgm:cxn modelId="{0D2E9621-AB35-48D8-B502-60735945300A}" srcId="{9DC04FF4-E82B-4846-B6B2-60D6EB024E8D}" destId="{249852E9-EB78-437D-A81C-295117B82D97}" srcOrd="1" destOrd="0" parTransId="{24FA21F8-FE05-4AAB-B651-EB6FCD554D58}" sibTransId="{5B0E3851-BFC4-4CBE-BC1A-17ECAAC43591}"/>
    <dgm:cxn modelId="{4AB3B138-2A85-49E5-B4A7-0689EB6AB686}" type="presOf" srcId="{9DC04FF4-E82B-4846-B6B2-60D6EB024E8D}" destId="{27C89862-D4EF-4995-B67B-CC4577E25089}" srcOrd="0" destOrd="0" presId="urn:microsoft.com/office/officeart/2005/8/layout/venn3"/>
    <dgm:cxn modelId="{6662521F-96AC-42D9-960E-5D228D84EB9A}" type="presParOf" srcId="{27C89862-D4EF-4995-B67B-CC4577E25089}" destId="{E900D4A8-FD43-4429-B422-26BDB515411E}" srcOrd="0" destOrd="0" presId="urn:microsoft.com/office/officeart/2005/8/layout/venn3"/>
    <dgm:cxn modelId="{E483F2BA-489E-4D5A-9610-7A3901AE5CD4}" type="presParOf" srcId="{27C89862-D4EF-4995-B67B-CC4577E25089}" destId="{E2D4AB37-38A6-49D5-976D-DFBF08524E28}" srcOrd="1" destOrd="0" presId="urn:microsoft.com/office/officeart/2005/8/layout/venn3"/>
    <dgm:cxn modelId="{F41AEDF2-2F60-4120-A740-9F46B3783D9A}" type="presParOf" srcId="{27C89862-D4EF-4995-B67B-CC4577E25089}" destId="{ABE0B648-D3CB-4724-9D34-6E50759A0E67}" srcOrd="2" destOrd="0" presId="urn:microsoft.com/office/officeart/2005/8/layout/venn3"/>
    <dgm:cxn modelId="{98DD4917-66B9-4157-AA9C-B7849777B433}" type="presParOf" srcId="{27C89862-D4EF-4995-B67B-CC4577E25089}" destId="{9BAB63CD-05D1-457E-8F30-B360538C5011}" srcOrd="3" destOrd="0" presId="urn:microsoft.com/office/officeart/2005/8/layout/venn3"/>
    <dgm:cxn modelId="{B62BB5CA-E01E-4612-8563-EB56DF1DF042}" type="presParOf" srcId="{27C89862-D4EF-4995-B67B-CC4577E25089}" destId="{381D118F-4DE8-4599-9FD5-0B9E3ABAE974}" srcOrd="4" destOrd="0" presId="urn:microsoft.com/office/officeart/2005/8/layout/venn3"/>
    <dgm:cxn modelId="{A5812AF4-AEEA-43B0-AD25-C9E6275726DC}" type="presParOf" srcId="{27C89862-D4EF-4995-B67B-CC4577E25089}" destId="{8E70C4AF-7375-48CC-ABA6-95D659249439}" srcOrd="5" destOrd="0" presId="urn:microsoft.com/office/officeart/2005/8/layout/venn3"/>
    <dgm:cxn modelId="{B56143E7-4BF6-48D9-869B-5BC913412E26}" type="presParOf" srcId="{27C89862-D4EF-4995-B67B-CC4577E25089}" destId="{2A22D80C-E648-441C-84DB-897647CD2ED6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14A8C6-FB4A-4175-8C79-33EE9F3553CF}" type="doc">
      <dgm:prSet loTypeId="urn:microsoft.com/office/officeart/2005/8/layout/vList3" loCatId="picture" qsTypeId="urn:microsoft.com/office/officeart/2005/8/quickstyle/simple3" qsCatId="simple" csTypeId="urn:microsoft.com/office/officeart/2005/8/colors/colorful3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79191226-A8DF-4C26-8D29-91A322D5F485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Comercialización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511832-5CA8-46D8-AC9E-07C85B357B70}" type="parTrans" cxnId="{DE2624A8-D4F4-455F-9CF3-DE4A5BC165F9}">
      <dgm:prSet/>
      <dgm:spPr/>
      <dgm:t>
        <a:bodyPr/>
        <a:lstStyle/>
        <a:p>
          <a:endParaRPr lang="es-MX"/>
        </a:p>
      </dgm:t>
    </dgm:pt>
    <dgm:pt modelId="{6E7B710A-0239-4B6A-BF31-EDB7B1AF7B81}" type="sibTrans" cxnId="{DE2624A8-D4F4-455F-9CF3-DE4A5BC165F9}">
      <dgm:prSet/>
      <dgm:spPr/>
      <dgm:t>
        <a:bodyPr/>
        <a:lstStyle/>
        <a:p>
          <a:endParaRPr lang="es-MX"/>
        </a:p>
      </dgm:t>
    </dgm:pt>
    <dgm:pt modelId="{236FC663-B7B9-4095-A96C-60BE9A2171EC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Región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CDFE27-20A5-48C3-B63A-B298F579BC36}" type="parTrans" cxnId="{55AC3937-E83A-4C3E-BADA-D820947F1B06}">
      <dgm:prSet/>
      <dgm:spPr/>
      <dgm:t>
        <a:bodyPr/>
        <a:lstStyle/>
        <a:p>
          <a:endParaRPr lang="es-MX"/>
        </a:p>
      </dgm:t>
    </dgm:pt>
    <dgm:pt modelId="{C8629665-EE73-4A44-A043-1BD1F2CD42F7}" type="sibTrans" cxnId="{55AC3937-E83A-4C3E-BADA-D820947F1B06}">
      <dgm:prSet/>
      <dgm:spPr/>
      <dgm:t>
        <a:bodyPr/>
        <a:lstStyle/>
        <a:p>
          <a:endParaRPr lang="es-MX"/>
        </a:p>
      </dgm:t>
    </dgm:pt>
    <dgm:pt modelId="{C5F7EE9C-5CE1-47C9-B7BD-4581F0774972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Área geográfica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8F958E-29E6-4CF3-9C65-04537FD2CC01}" type="parTrans" cxnId="{9F39F863-2F7E-41C7-BBDB-8EABB50C32C8}">
      <dgm:prSet/>
      <dgm:spPr/>
      <dgm:t>
        <a:bodyPr/>
        <a:lstStyle/>
        <a:p>
          <a:endParaRPr lang="es-MX"/>
        </a:p>
      </dgm:t>
    </dgm:pt>
    <dgm:pt modelId="{6F09464F-0A8D-41FD-B687-9B14B12374CC}" type="sibTrans" cxnId="{9F39F863-2F7E-41C7-BBDB-8EABB50C32C8}">
      <dgm:prSet/>
      <dgm:spPr/>
      <dgm:t>
        <a:bodyPr/>
        <a:lstStyle/>
        <a:p>
          <a:endParaRPr lang="es-MX"/>
        </a:p>
      </dgm:t>
    </dgm:pt>
    <dgm:pt modelId="{A339359B-8431-4D14-B676-E74AE6561D66}" type="pres">
      <dgm:prSet presAssocID="{3D14A8C6-FB4A-4175-8C79-33EE9F3553CF}" presName="linearFlow" presStyleCnt="0">
        <dgm:presLayoutVars>
          <dgm:dir/>
          <dgm:resizeHandles val="exact"/>
        </dgm:presLayoutVars>
      </dgm:prSet>
      <dgm:spPr/>
    </dgm:pt>
    <dgm:pt modelId="{43DFE3BC-297F-431F-A5C1-93BF367FCEBB}" type="pres">
      <dgm:prSet presAssocID="{79191226-A8DF-4C26-8D29-91A322D5F485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04773C2B-AAAB-422E-97B8-032E882840D2}" type="pres">
      <dgm:prSet presAssocID="{79191226-A8DF-4C26-8D29-91A322D5F48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2C981A93-0E76-456D-9CE7-6A25F80CFC46}" type="pres">
      <dgm:prSet presAssocID="{79191226-A8DF-4C26-8D29-91A322D5F48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3D8C98-6EB8-4B88-B7C6-06A458370786}" type="pres">
      <dgm:prSet presAssocID="{6E7B710A-0239-4B6A-BF31-EDB7B1AF7B81}" presName="spacing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0C82C66C-FE74-4E45-86CE-3322A00B5E10}" type="pres">
      <dgm:prSet presAssocID="{236FC663-B7B9-4095-A96C-60BE9A2171EC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378B8073-13AD-4A6B-AC85-4A87B28B7056}" type="pres">
      <dgm:prSet presAssocID="{236FC663-B7B9-4095-A96C-60BE9A2171EC}" presName="imgShp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0196F5B2-E0E5-4105-AD26-0AC01D7700F0}" type="pres">
      <dgm:prSet presAssocID="{236FC663-B7B9-4095-A96C-60BE9A2171EC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7E2841-C1D3-4493-A67E-104B4BCDF07C}" type="pres">
      <dgm:prSet presAssocID="{C8629665-EE73-4A44-A043-1BD1F2CD42F7}" presName="spacing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C2EB2E86-E145-4799-8605-12D226F67AAC}" type="pres">
      <dgm:prSet presAssocID="{C5F7EE9C-5CE1-47C9-B7BD-4581F0774972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16677F55-692D-478B-B37B-E4908A554A7B}" type="pres">
      <dgm:prSet presAssocID="{C5F7EE9C-5CE1-47C9-B7BD-4581F0774972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C9A84497-07A7-4DAB-8D67-9C914FDC6449}" type="pres">
      <dgm:prSet presAssocID="{C5F7EE9C-5CE1-47C9-B7BD-4581F0774972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E2624A8-D4F4-455F-9CF3-DE4A5BC165F9}" srcId="{3D14A8C6-FB4A-4175-8C79-33EE9F3553CF}" destId="{79191226-A8DF-4C26-8D29-91A322D5F485}" srcOrd="0" destOrd="0" parTransId="{31511832-5CA8-46D8-AC9E-07C85B357B70}" sibTransId="{6E7B710A-0239-4B6A-BF31-EDB7B1AF7B81}"/>
    <dgm:cxn modelId="{07FB9667-EC9F-4946-A088-888C0527E695}" type="presOf" srcId="{79191226-A8DF-4C26-8D29-91A322D5F485}" destId="{2C981A93-0E76-456D-9CE7-6A25F80CFC46}" srcOrd="0" destOrd="0" presId="urn:microsoft.com/office/officeart/2005/8/layout/vList3"/>
    <dgm:cxn modelId="{9F39F863-2F7E-41C7-BBDB-8EABB50C32C8}" srcId="{3D14A8C6-FB4A-4175-8C79-33EE9F3553CF}" destId="{C5F7EE9C-5CE1-47C9-B7BD-4581F0774972}" srcOrd="2" destOrd="0" parTransId="{EC8F958E-29E6-4CF3-9C65-04537FD2CC01}" sibTransId="{6F09464F-0A8D-41FD-B687-9B14B12374CC}"/>
    <dgm:cxn modelId="{CBD9C05C-8D02-40D8-AFB3-730F78C95475}" type="presOf" srcId="{3D14A8C6-FB4A-4175-8C79-33EE9F3553CF}" destId="{A339359B-8431-4D14-B676-E74AE6561D66}" srcOrd="0" destOrd="0" presId="urn:microsoft.com/office/officeart/2005/8/layout/vList3"/>
    <dgm:cxn modelId="{89E6A190-4E3B-4718-AF70-AEAC10876971}" type="presOf" srcId="{C5F7EE9C-5CE1-47C9-B7BD-4581F0774972}" destId="{C9A84497-07A7-4DAB-8D67-9C914FDC6449}" srcOrd="0" destOrd="0" presId="urn:microsoft.com/office/officeart/2005/8/layout/vList3"/>
    <dgm:cxn modelId="{47ADDF37-C7D0-4691-A63F-81F4886E8F4F}" type="presOf" srcId="{236FC663-B7B9-4095-A96C-60BE9A2171EC}" destId="{0196F5B2-E0E5-4105-AD26-0AC01D7700F0}" srcOrd="0" destOrd="0" presId="urn:microsoft.com/office/officeart/2005/8/layout/vList3"/>
    <dgm:cxn modelId="{55AC3937-E83A-4C3E-BADA-D820947F1B06}" srcId="{3D14A8C6-FB4A-4175-8C79-33EE9F3553CF}" destId="{236FC663-B7B9-4095-A96C-60BE9A2171EC}" srcOrd="1" destOrd="0" parTransId="{B4CDFE27-20A5-48C3-B63A-B298F579BC36}" sibTransId="{C8629665-EE73-4A44-A043-1BD1F2CD42F7}"/>
    <dgm:cxn modelId="{2D3BA731-3D3B-42DE-BAE4-6305739C2087}" type="presParOf" srcId="{A339359B-8431-4D14-B676-E74AE6561D66}" destId="{43DFE3BC-297F-431F-A5C1-93BF367FCEBB}" srcOrd="0" destOrd="0" presId="urn:microsoft.com/office/officeart/2005/8/layout/vList3"/>
    <dgm:cxn modelId="{C6BDC118-DCB0-4FBE-8550-B7D65E8C7DD2}" type="presParOf" srcId="{43DFE3BC-297F-431F-A5C1-93BF367FCEBB}" destId="{04773C2B-AAAB-422E-97B8-032E882840D2}" srcOrd="0" destOrd="0" presId="urn:microsoft.com/office/officeart/2005/8/layout/vList3"/>
    <dgm:cxn modelId="{17198AEF-0E94-45EA-A0EA-E678B0B089C6}" type="presParOf" srcId="{43DFE3BC-297F-431F-A5C1-93BF367FCEBB}" destId="{2C981A93-0E76-456D-9CE7-6A25F80CFC46}" srcOrd="1" destOrd="0" presId="urn:microsoft.com/office/officeart/2005/8/layout/vList3"/>
    <dgm:cxn modelId="{12159A37-DC97-4F84-9D31-7E4CB995F933}" type="presParOf" srcId="{A339359B-8431-4D14-B676-E74AE6561D66}" destId="{B33D8C98-6EB8-4B88-B7C6-06A458370786}" srcOrd="1" destOrd="0" presId="urn:microsoft.com/office/officeart/2005/8/layout/vList3"/>
    <dgm:cxn modelId="{1069B4AA-F0DF-463F-9986-4B0BB3FE337C}" type="presParOf" srcId="{A339359B-8431-4D14-B676-E74AE6561D66}" destId="{0C82C66C-FE74-4E45-86CE-3322A00B5E10}" srcOrd="2" destOrd="0" presId="urn:microsoft.com/office/officeart/2005/8/layout/vList3"/>
    <dgm:cxn modelId="{60455BE3-8640-4CA3-8864-05EBDF7FFBEF}" type="presParOf" srcId="{0C82C66C-FE74-4E45-86CE-3322A00B5E10}" destId="{378B8073-13AD-4A6B-AC85-4A87B28B7056}" srcOrd="0" destOrd="0" presId="urn:microsoft.com/office/officeart/2005/8/layout/vList3"/>
    <dgm:cxn modelId="{A632CF9D-94E3-4BCE-AE55-DDF633DD10CD}" type="presParOf" srcId="{0C82C66C-FE74-4E45-86CE-3322A00B5E10}" destId="{0196F5B2-E0E5-4105-AD26-0AC01D7700F0}" srcOrd="1" destOrd="0" presId="urn:microsoft.com/office/officeart/2005/8/layout/vList3"/>
    <dgm:cxn modelId="{562BE477-AD7F-47E4-81D0-63CCB59F9EB5}" type="presParOf" srcId="{A339359B-8431-4D14-B676-E74AE6561D66}" destId="{557E2841-C1D3-4493-A67E-104B4BCDF07C}" srcOrd="3" destOrd="0" presId="urn:microsoft.com/office/officeart/2005/8/layout/vList3"/>
    <dgm:cxn modelId="{50CFA022-D5C8-4FB8-BDD5-6AE7A5D23B66}" type="presParOf" srcId="{A339359B-8431-4D14-B676-E74AE6561D66}" destId="{C2EB2E86-E145-4799-8605-12D226F67AAC}" srcOrd="4" destOrd="0" presId="urn:microsoft.com/office/officeart/2005/8/layout/vList3"/>
    <dgm:cxn modelId="{ECD45CD7-B3B3-4F20-9E44-DE2952C0DEE7}" type="presParOf" srcId="{C2EB2E86-E145-4799-8605-12D226F67AAC}" destId="{16677F55-692D-478B-B37B-E4908A554A7B}" srcOrd="0" destOrd="0" presId="urn:microsoft.com/office/officeart/2005/8/layout/vList3"/>
    <dgm:cxn modelId="{7E4540A5-CB4B-49BB-9BA4-365614995D8A}" type="presParOf" srcId="{C2EB2E86-E145-4799-8605-12D226F67AAC}" destId="{C9A84497-07A7-4DAB-8D67-9C914FDC644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E74F8CA-E049-4165-9D44-FB2B662411AA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C8806F93-59EA-4CF6-B62E-66ED8F421E90}">
      <dgm:prSet custT="1"/>
      <dgm:spPr/>
      <dgm:t>
        <a:bodyPr/>
        <a:lstStyle/>
        <a:p>
          <a:pPr algn="just">
            <a:lnSpc>
              <a:spcPct val="150000"/>
            </a:lnSpc>
            <a:spcAft>
              <a:spcPts val="0"/>
            </a:spcAft>
          </a:pPr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Forma en que los individuos toman decisiones para gastar sus recursos 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disponibles.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ED1D37-8226-43BE-9E59-17F90C85D8FD}" type="parTrans" cxnId="{C1D25664-7CE8-4CD0-822C-7B8D27D03E16}">
      <dgm:prSet/>
      <dgm:spPr/>
      <dgm:t>
        <a:bodyPr/>
        <a:lstStyle/>
        <a:p>
          <a:endParaRPr lang="es-MX"/>
        </a:p>
      </dgm:t>
    </dgm:pt>
    <dgm:pt modelId="{0117386E-A40D-42A9-A276-2E2C642B6D63}" type="sibTrans" cxnId="{C1D25664-7CE8-4CD0-822C-7B8D27D03E16}">
      <dgm:prSet/>
      <dgm:spPr/>
      <dgm:t>
        <a:bodyPr/>
        <a:lstStyle/>
        <a:p>
          <a:endParaRPr lang="es-MX"/>
        </a:p>
      </dgm:t>
    </dgm:pt>
    <dgm:pt modelId="{7256B5B6-E7FE-4A48-AB30-8D257CDA5B0F}" type="pres">
      <dgm:prSet presAssocID="{BE74F8CA-E049-4165-9D44-FB2B662411AA}" presName="diagram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F423BD9B-3645-448F-BBA7-26481DB5F33E}" type="pres">
      <dgm:prSet presAssocID="{C8806F93-59EA-4CF6-B62E-66ED8F421E90}" presName="composite" presStyleCnt="0"/>
      <dgm:spPr/>
    </dgm:pt>
    <dgm:pt modelId="{45A73A79-DE60-4FD3-B3D0-7D0C6C48B87F}" type="pres">
      <dgm:prSet presAssocID="{C8806F93-59EA-4CF6-B62E-66ED8F421E90}" presName="Image" presStyleLbl="bgShp" presStyleIdx="0" presStyleCnt="1" custScaleX="86008" custScaleY="58626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D381BACE-E867-4FC6-A56A-8EDBDDD948A3}" type="pres">
      <dgm:prSet presAssocID="{C8806F93-59EA-4CF6-B62E-66ED8F421E90}" presName="Parent" presStyleLbl="node0" presStyleIdx="0" presStyleCnt="1" custScaleY="144228" custLinFactNeighborX="5743" custLinFactNeighborY="-3516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1D25664-7CE8-4CD0-822C-7B8D27D03E16}" srcId="{BE74F8CA-E049-4165-9D44-FB2B662411AA}" destId="{C8806F93-59EA-4CF6-B62E-66ED8F421E90}" srcOrd="0" destOrd="0" parTransId="{E9ED1D37-8226-43BE-9E59-17F90C85D8FD}" sibTransId="{0117386E-A40D-42A9-A276-2E2C642B6D63}"/>
    <dgm:cxn modelId="{9CA50854-A840-432F-AF92-FD83FCE299FB}" type="presOf" srcId="{C8806F93-59EA-4CF6-B62E-66ED8F421E90}" destId="{D381BACE-E867-4FC6-A56A-8EDBDDD948A3}" srcOrd="0" destOrd="0" presId="urn:microsoft.com/office/officeart/2008/layout/BendingPictureCaption"/>
    <dgm:cxn modelId="{D34B9C08-7A51-412A-8C14-A451EE4C8616}" type="presOf" srcId="{BE74F8CA-E049-4165-9D44-FB2B662411AA}" destId="{7256B5B6-E7FE-4A48-AB30-8D257CDA5B0F}" srcOrd="0" destOrd="0" presId="urn:microsoft.com/office/officeart/2008/layout/BendingPictureCaption"/>
    <dgm:cxn modelId="{99C793D2-6303-4AFB-A4B5-2498B055B68B}" type="presParOf" srcId="{7256B5B6-E7FE-4A48-AB30-8D257CDA5B0F}" destId="{F423BD9B-3645-448F-BBA7-26481DB5F33E}" srcOrd="0" destOrd="0" presId="urn:microsoft.com/office/officeart/2008/layout/BendingPictureCaption"/>
    <dgm:cxn modelId="{D82282AA-79F4-401F-9511-7DAE80AF2AD8}" type="presParOf" srcId="{F423BD9B-3645-448F-BBA7-26481DB5F33E}" destId="{45A73A79-DE60-4FD3-B3D0-7D0C6C48B87F}" srcOrd="0" destOrd="0" presId="urn:microsoft.com/office/officeart/2008/layout/BendingPictureCaption"/>
    <dgm:cxn modelId="{B14ECDD5-7C3E-417B-9AEC-551F2857F071}" type="presParOf" srcId="{F423BD9B-3645-448F-BBA7-26481DB5F33E}" destId="{D381BACE-E867-4FC6-A56A-8EDBDDD948A3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4C31A461-37F4-46EA-B969-AD5417309483}" type="doc">
      <dgm:prSet loTypeId="urn:microsoft.com/office/officeart/2005/8/layout/hProcess10" loCatId="picture" qsTypeId="urn:microsoft.com/office/officeart/2005/8/quickstyle/simple1" qsCatId="simple" csTypeId="urn:microsoft.com/office/officeart/2005/8/colors/colorful5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77905695-B3C8-4630-9440-99DFE2542160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Producto</a:t>
          </a:r>
          <a:endParaRPr lang="es-MX" sz="19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3FB363-277B-47FD-B6E4-74335B6FB295}" type="parTrans" cxnId="{2B834FB2-5505-435C-8B28-B32BD9BD3A87}">
      <dgm:prSet/>
      <dgm:spPr/>
      <dgm:t>
        <a:bodyPr/>
        <a:lstStyle/>
        <a:p>
          <a:endParaRPr lang="es-MX"/>
        </a:p>
      </dgm:t>
    </dgm:pt>
    <dgm:pt modelId="{84CA4913-D9EB-497D-B66B-13ED53A1B9F1}" type="sibTrans" cxnId="{2B834FB2-5505-435C-8B28-B32BD9BD3A87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0F72FE6C-AD22-41BB-BA89-DF221E81F2B7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Plaza</a:t>
          </a:r>
          <a:endParaRPr lang="es-MX" sz="19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42AA72-F0F8-4B96-A8FB-DC3134F44157}" type="parTrans" cxnId="{54C6EC70-2714-40BF-ABAA-CB5FC754FD62}">
      <dgm:prSet/>
      <dgm:spPr/>
      <dgm:t>
        <a:bodyPr/>
        <a:lstStyle/>
        <a:p>
          <a:endParaRPr lang="es-MX"/>
        </a:p>
      </dgm:t>
    </dgm:pt>
    <dgm:pt modelId="{36F065B5-B190-413D-BDA3-749812B18598}" type="sibTrans" cxnId="{54C6EC70-2714-40BF-ABAA-CB5FC754FD62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A985AAF4-AE1B-4B72-9173-5ADE7333ED97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Publicidad y promoción</a:t>
          </a:r>
        </a:p>
      </dgm:t>
    </dgm:pt>
    <dgm:pt modelId="{8BB623FC-CAEC-41EC-8A4A-8066A479B46B}" type="parTrans" cxnId="{6E004FB2-9DEB-4FF5-A453-5F59E0968792}">
      <dgm:prSet/>
      <dgm:spPr/>
      <dgm:t>
        <a:bodyPr/>
        <a:lstStyle/>
        <a:p>
          <a:endParaRPr lang="es-MX"/>
        </a:p>
      </dgm:t>
    </dgm:pt>
    <dgm:pt modelId="{9E10B553-326E-4359-B25E-41C55BEC3B1E}" type="sibTrans" cxnId="{6E004FB2-9DEB-4FF5-A453-5F59E0968792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B4E8E555-0893-4789-874A-A062F9AF43F6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Precio</a:t>
          </a:r>
          <a:endParaRPr lang="es-MX" sz="26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32B477-1A8E-429A-872E-6CF1342C2E8F}" type="parTrans" cxnId="{D9655DF8-4314-426F-B378-638087B41784}">
      <dgm:prSet/>
      <dgm:spPr/>
      <dgm:t>
        <a:bodyPr/>
        <a:lstStyle/>
        <a:p>
          <a:endParaRPr lang="es-MX"/>
        </a:p>
      </dgm:t>
    </dgm:pt>
    <dgm:pt modelId="{DD971DE9-D083-4D17-A996-7B9D1A593D10}" type="sibTrans" cxnId="{D9655DF8-4314-426F-B378-638087B41784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4F5F1C72-9ADA-4064-82C1-346C4CB38064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Servicio</a:t>
          </a:r>
          <a:endParaRPr lang="es-MX" sz="26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FADE5D-C6D1-469E-B241-21202C18E2FA}" type="parTrans" cxnId="{3E7EF39F-C85C-4EFF-B394-9C044069C4D9}">
      <dgm:prSet/>
      <dgm:spPr/>
      <dgm:t>
        <a:bodyPr/>
        <a:lstStyle/>
        <a:p>
          <a:endParaRPr lang="es-MX"/>
        </a:p>
      </dgm:t>
    </dgm:pt>
    <dgm:pt modelId="{423DEBEA-31D0-49F2-8A46-77B65771A672}" type="sibTrans" cxnId="{3E7EF39F-C85C-4EFF-B394-9C044069C4D9}">
      <dgm:prSet/>
      <dgm:spPr/>
      <dgm:t>
        <a:bodyPr/>
        <a:lstStyle/>
        <a:p>
          <a:endParaRPr lang="es-MX"/>
        </a:p>
      </dgm:t>
    </dgm:pt>
    <dgm:pt modelId="{11B599CB-DD2A-46D3-9B20-63865C15EA1B}" type="pres">
      <dgm:prSet presAssocID="{4C31A461-37F4-46EA-B969-AD541730948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4DFB190-DCAD-46C6-A6FD-FF0DADA3E4E4}" type="pres">
      <dgm:prSet presAssocID="{77905695-B3C8-4630-9440-99DFE2542160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9F1FDCB2-5088-4DBE-9836-32B3848FEC10}" type="pres">
      <dgm:prSet presAssocID="{77905695-B3C8-4630-9440-99DFE2542160}" presName="imagSh" presStyleLbl="bgImgPlace1" presStyleIdx="0" presStyleCnt="5"/>
      <dgm:spPr>
        <a:blipFill rotWithShape="1">
          <a:blip xmlns:r="http://schemas.openxmlformats.org/officeDocument/2006/relationships" r:embed="rId1"/>
          <a:srcRect/>
          <a:stretch>
            <a:fillRect l="-60000" r="-60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994C2154-CC66-49E7-87DF-4AA266FEE28B}" type="pres">
      <dgm:prSet presAssocID="{77905695-B3C8-4630-9440-99DFE2542160}" presName="txNode" presStyleLbl="node1" presStyleIdx="0" presStyleCnt="5" custScaleX="1108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5648E1-C5A2-45F1-86F3-8D8C073A0509}" type="pres">
      <dgm:prSet presAssocID="{84CA4913-D9EB-497D-B66B-13ED53A1B9F1}" presName="sibTrans" presStyleLbl="sibTrans2D1" presStyleIdx="0" presStyleCnt="4"/>
      <dgm:spPr/>
      <dgm:t>
        <a:bodyPr/>
        <a:lstStyle/>
        <a:p>
          <a:endParaRPr lang="es-MX"/>
        </a:p>
      </dgm:t>
    </dgm:pt>
    <dgm:pt modelId="{E39FDB6B-6E58-4466-993F-6138A4E998F9}" type="pres">
      <dgm:prSet presAssocID="{84CA4913-D9EB-497D-B66B-13ED53A1B9F1}" presName="connTx" presStyleLbl="sibTrans2D1" presStyleIdx="0" presStyleCnt="4"/>
      <dgm:spPr/>
      <dgm:t>
        <a:bodyPr/>
        <a:lstStyle/>
        <a:p>
          <a:endParaRPr lang="es-MX"/>
        </a:p>
      </dgm:t>
    </dgm:pt>
    <dgm:pt modelId="{2028BA09-E404-4BFF-BDF8-2088776B64E8}" type="pres">
      <dgm:prSet presAssocID="{0F72FE6C-AD22-41BB-BA89-DF221E81F2B7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44855AD6-97C8-4942-9FBA-57634E5BD487}" type="pres">
      <dgm:prSet presAssocID="{0F72FE6C-AD22-41BB-BA89-DF221E81F2B7}" presName="imagSh" presStyleLbl="bgImgPlace1" presStyleIdx="1" presStyleCnt="5"/>
      <dgm:spPr>
        <a:blipFill rotWithShape="1">
          <a:blip xmlns:r="http://schemas.openxmlformats.org/officeDocument/2006/relationships" r:embed="rId3"/>
          <a:srcRect/>
          <a:stretch>
            <a:fillRect l="-43000" r="-43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607A75C1-00F3-458B-9C24-5464EF318B5E}" type="pres">
      <dgm:prSet presAssocID="{0F72FE6C-AD22-41BB-BA89-DF221E81F2B7}" presName="tx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ED08CB-BB55-41FB-946E-13C0F3E271BE}" type="pres">
      <dgm:prSet presAssocID="{36F065B5-B190-413D-BDA3-749812B18598}" presName="sibTrans" presStyleLbl="sibTrans2D1" presStyleIdx="1" presStyleCnt="4"/>
      <dgm:spPr/>
      <dgm:t>
        <a:bodyPr/>
        <a:lstStyle/>
        <a:p>
          <a:endParaRPr lang="es-MX"/>
        </a:p>
      </dgm:t>
    </dgm:pt>
    <dgm:pt modelId="{5B489B3C-6C4A-4C1F-B91A-6B5262CF9A4F}" type="pres">
      <dgm:prSet presAssocID="{36F065B5-B190-413D-BDA3-749812B18598}" presName="connTx" presStyleLbl="sibTrans2D1" presStyleIdx="1" presStyleCnt="4"/>
      <dgm:spPr/>
      <dgm:t>
        <a:bodyPr/>
        <a:lstStyle/>
        <a:p>
          <a:endParaRPr lang="es-MX"/>
        </a:p>
      </dgm:t>
    </dgm:pt>
    <dgm:pt modelId="{83FCF5C5-9570-4123-9E81-9518B495A8B3}" type="pres">
      <dgm:prSet presAssocID="{A985AAF4-AE1B-4B72-9173-5ADE7333ED97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2FF59405-76E9-4244-B7F5-A44C0DA338C6}" type="pres">
      <dgm:prSet presAssocID="{A985AAF4-AE1B-4B72-9173-5ADE7333ED97}" presName="imagSh" presStyleLbl="bgImgPlace1" presStyleIdx="2" presStyleCnt="5"/>
      <dgm:spPr>
        <a:blipFill rotWithShape="1">
          <a:blip xmlns:r="http://schemas.openxmlformats.org/officeDocument/2006/relationships" r:embed="rId5"/>
          <a:srcRect/>
          <a:stretch>
            <a:fillRect l="-28000" r="-28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/>
          </dgm14:cNvPr>
        </a:ext>
      </dgm:extLst>
    </dgm:pt>
    <dgm:pt modelId="{4DD1D1C7-4E6B-4C77-B92A-37A28E4629E3}" type="pres">
      <dgm:prSet presAssocID="{A985AAF4-AE1B-4B72-9173-5ADE7333ED97}" presName="txNode" presStyleLbl="node1" presStyleIdx="2" presStyleCnt="5" custScaleX="12574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A5C023-68A1-4F50-BC90-943256483B36}" type="pres">
      <dgm:prSet presAssocID="{9E10B553-326E-4359-B25E-41C55BEC3B1E}" presName="sibTrans" presStyleLbl="sibTrans2D1" presStyleIdx="2" presStyleCnt="4"/>
      <dgm:spPr/>
      <dgm:t>
        <a:bodyPr/>
        <a:lstStyle/>
        <a:p>
          <a:endParaRPr lang="es-MX"/>
        </a:p>
      </dgm:t>
    </dgm:pt>
    <dgm:pt modelId="{6F04BDCF-D67D-4C0B-93AD-3E3283FD2D75}" type="pres">
      <dgm:prSet presAssocID="{9E10B553-326E-4359-B25E-41C55BEC3B1E}" presName="connTx" presStyleLbl="sibTrans2D1" presStyleIdx="2" presStyleCnt="4"/>
      <dgm:spPr/>
      <dgm:t>
        <a:bodyPr/>
        <a:lstStyle/>
        <a:p>
          <a:endParaRPr lang="es-MX"/>
        </a:p>
      </dgm:t>
    </dgm:pt>
    <dgm:pt modelId="{6ADB6DD3-11B0-4EB9-BB55-BB9FD656016E}" type="pres">
      <dgm:prSet presAssocID="{B4E8E555-0893-4789-874A-A062F9AF43F6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D00F87E1-B8FE-4634-A258-AA802A888C97}" type="pres">
      <dgm:prSet presAssocID="{B4E8E555-0893-4789-874A-A062F9AF43F6}" presName="imagSh" presStyleLbl="bgImgPlace1" presStyleIdx="3" presStyleCnt="5"/>
      <dgm:spPr>
        <a:blipFill rotWithShape="1">
          <a:blip xmlns:r="http://schemas.openxmlformats.org/officeDocument/2006/relationships" r:embed="rId7"/>
          <a:srcRect/>
          <a:stretch>
            <a:fillRect l="-25000" r="-25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8"/>
          </dgm14:cNvPr>
        </a:ext>
      </dgm:extLst>
    </dgm:pt>
    <dgm:pt modelId="{FDDA3CAC-19E2-4CD2-8CFF-278EFD6CE2EF}" type="pres">
      <dgm:prSet presAssocID="{B4E8E555-0893-4789-874A-A062F9AF43F6}" presName="tx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601D56-B53F-4105-9D1A-BAC8DC706D83}" type="pres">
      <dgm:prSet presAssocID="{DD971DE9-D083-4D17-A996-7B9D1A593D10}" presName="sibTrans" presStyleLbl="sibTrans2D1" presStyleIdx="3" presStyleCnt="4"/>
      <dgm:spPr/>
      <dgm:t>
        <a:bodyPr/>
        <a:lstStyle/>
        <a:p>
          <a:endParaRPr lang="es-MX"/>
        </a:p>
      </dgm:t>
    </dgm:pt>
    <dgm:pt modelId="{5A578E00-F2FB-4A31-AF3A-A347AB4455DF}" type="pres">
      <dgm:prSet presAssocID="{DD971DE9-D083-4D17-A996-7B9D1A593D10}" presName="connTx" presStyleLbl="sibTrans2D1" presStyleIdx="3" presStyleCnt="4"/>
      <dgm:spPr/>
      <dgm:t>
        <a:bodyPr/>
        <a:lstStyle/>
        <a:p>
          <a:endParaRPr lang="es-MX"/>
        </a:p>
      </dgm:t>
    </dgm:pt>
    <dgm:pt modelId="{B972296F-EA8D-4A14-932C-955EDD3A518C}" type="pres">
      <dgm:prSet presAssocID="{4F5F1C72-9ADA-4064-82C1-346C4CB38064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4FD31445-A9D0-4D50-9188-B68828FE3885}" type="pres">
      <dgm:prSet presAssocID="{4F5F1C72-9ADA-4064-82C1-346C4CB38064}" presName="imagSh" presStyleLbl="bgImgPlace1" presStyleIdx="4" presStyleCnt="5"/>
      <dgm:spPr>
        <a:blipFill rotWithShape="1">
          <a:blip xmlns:r="http://schemas.openxmlformats.org/officeDocument/2006/relationships" r:embed="rId9"/>
          <a:srcRect/>
          <a:stretch>
            <a:fillRect t="-2000" b="-2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0"/>
          </dgm14:cNvPr>
        </a:ext>
      </dgm:extLst>
    </dgm:pt>
    <dgm:pt modelId="{3844837B-11CF-42B1-B737-4F54144DE091}" type="pres">
      <dgm:prSet presAssocID="{4F5F1C72-9ADA-4064-82C1-346C4CB38064}" presName="tx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B834FB2-5505-435C-8B28-B32BD9BD3A87}" srcId="{4C31A461-37F4-46EA-B969-AD5417309483}" destId="{77905695-B3C8-4630-9440-99DFE2542160}" srcOrd="0" destOrd="0" parTransId="{243FB363-277B-47FD-B6E4-74335B6FB295}" sibTransId="{84CA4913-D9EB-497D-B66B-13ED53A1B9F1}"/>
    <dgm:cxn modelId="{BD78A882-3030-480D-9450-20CF11FE6229}" type="presOf" srcId="{0F72FE6C-AD22-41BB-BA89-DF221E81F2B7}" destId="{607A75C1-00F3-458B-9C24-5464EF318B5E}" srcOrd="0" destOrd="0" presId="urn:microsoft.com/office/officeart/2005/8/layout/hProcess10"/>
    <dgm:cxn modelId="{CE921A42-B5D5-4A69-988B-989565721AC6}" type="presOf" srcId="{84CA4913-D9EB-497D-B66B-13ED53A1B9F1}" destId="{E39FDB6B-6E58-4466-993F-6138A4E998F9}" srcOrd="1" destOrd="0" presId="urn:microsoft.com/office/officeart/2005/8/layout/hProcess10"/>
    <dgm:cxn modelId="{CFDC54CB-15E5-4D27-A3D4-573262EC22B6}" type="presOf" srcId="{4C31A461-37F4-46EA-B969-AD5417309483}" destId="{11B599CB-DD2A-46D3-9B20-63865C15EA1B}" srcOrd="0" destOrd="0" presId="urn:microsoft.com/office/officeart/2005/8/layout/hProcess10"/>
    <dgm:cxn modelId="{6E004FB2-9DEB-4FF5-A453-5F59E0968792}" srcId="{4C31A461-37F4-46EA-B969-AD5417309483}" destId="{A985AAF4-AE1B-4B72-9173-5ADE7333ED97}" srcOrd="2" destOrd="0" parTransId="{8BB623FC-CAEC-41EC-8A4A-8066A479B46B}" sibTransId="{9E10B553-326E-4359-B25E-41C55BEC3B1E}"/>
    <dgm:cxn modelId="{0BC8BA50-62B8-47E5-8203-B163F4AA92BC}" type="presOf" srcId="{36F065B5-B190-413D-BDA3-749812B18598}" destId="{5B489B3C-6C4A-4C1F-B91A-6B5262CF9A4F}" srcOrd="1" destOrd="0" presId="urn:microsoft.com/office/officeart/2005/8/layout/hProcess10"/>
    <dgm:cxn modelId="{A5AE226F-2683-4145-83F8-04014AC4DCD1}" type="presOf" srcId="{DD971DE9-D083-4D17-A996-7B9D1A593D10}" destId="{32601D56-B53F-4105-9D1A-BAC8DC706D83}" srcOrd="0" destOrd="0" presId="urn:microsoft.com/office/officeart/2005/8/layout/hProcess10"/>
    <dgm:cxn modelId="{9DDFB8E3-EE1D-4115-AFA4-452184FC220E}" type="presOf" srcId="{B4E8E555-0893-4789-874A-A062F9AF43F6}" destId="{FDDA3CAC-19E2-4CD2-8CFF-278EFD6CE2EF}" srcOrd="0" destOrd="0" presId="urn:microsoft.com/office/officeart/2005/8/layout/hProcess10"/>
    <dgm:cxn modelId="{13633A24-7A84-40B9-B865-DF42380C5EC0}" type="presOf" srcId="{9E10B553-326E-4359-B25E-41C55BEC3B1E}" destId="{6F04BDCF-D67D-4C0B-93AD-3E3283FD2D75}" srcOrd="1" destOrd="0" presId="urn:microsoft.com/office/officeart/2005/8/layout/hProcess10"/>
    <dgm:cxn modelId="{D9655DF8-4314-426F-B378-638087B41784}" srcId="{4C31A461-37F4-46EA-B969-AD5417309483}" destId="{B4E8E555-0893-4789-874A-A062F9AF43F6}" srcOrd="3" destOrd="0" parTransId="{FE32B477-1A8E-429A-872E-6CF1342C2E8F}" sibTransId="{DD971DE9-D083-4D17-A996-7B9D1A593D10}"/>
    <dgm:cxn modelId="{3E7EF39F-C85C-4EFF-B394-9C044069C4D9}" srcId="{4C31A461-37F4-46EA-B969-AD5417309483}" destId="{4F5F1C72-9ADA-4064-82C1-346C4CB38064}" srcOrd="4" destOrd="0" parTransId="{9CFADE5D-C6D1-469E-B241-21202C18E2FA}" sibTransId="{423DEBEA-31D0-49F2-8A46-77B65771A672}"/>
    <dgm:cxn modelId="{54C6EC70-2714-40BF-ABAA-CB5FC754FD62}" srcId="{4C31A461-37F4-46EA-B969-AD5417309483}" destId="{0F72FE6C-AD22-41BB-BA89-DF221E81F2B7}" srcOrd="1" destOrd="0" parTransId="{F942AA72-F0F8-4B96-A8FB-DC3134F44157}" sibTransId="{36F065B5-B190-413D-BDA3-749812B18598}"/>
    <dgm:cxn modelId="{CCE927AE-5E36-4CB0-9339-6D5F3037D804}" type="presOf" srcId="{A985AAF4-AE1B-4B72-9173-5ADE7333ED97}" destId="{4DD1D1C7-4E6B-4C77-B92A-37A28E4629E3}" srcOrd="0" destOrd="0" presId="urn:microsoft.com/office/officeart/2005/8/layout/hProcess10"/>
    <dgm:cxn modelId="{3D7B12C0-0196-470E-9B5F-B4A9518C9DD8}" type="presOf" srcId="{DD971DE9-D083-4D17-A996-7B9D1A593D10}" destId="{5A578E00-F2FB-4A31-AF3A-A347AB4455DF}" srcOrd="1" destOrd="0" presId="urn:microsoft.com/office/officeart/2005/8/layout/hProcess10"/>
    <dgm:cxn modelId="{251AA3BB-8267-48A7-A0F6-60B66B71255F}" type="presOf" srcId="{77905695-B3C8-4630-9440-99DFE2542160}" destId="{994C2154-CC66-49E7-87DF-4AA266FEE28B}" srcOrd="0" destOrd="0" presId="urn:microsoft.com/office/officeart/2005/8/layout/hProcess10"/>
    <dgm:cxn modelId="{B24CC612-22FD-4CAD-B35C-02EC63807ACC}" type="presOf" srcId="{9E10B553-326E-4359-B25E-41C55BEC3B1E}" destId="{51A5C023-68A1-4F50-BC90-943256483B36}" srcOrd="0" destOrd="0" presId="urn:microsoft.com/office/officeart/2005/8/layout/hProcess10"/>
    <dgm:cxn modelId="{BEAF6A48-E02F-466E-9D16-426A70E5ECBB}" type="presOf" srcId="{4F5F1C72-9ADA-4064-82C1-346C4CB38064}" destId="{3844837B-11CF-42B1-B737-4F54144DE091}" srcOrd="0" destOrd="0" presId="urn:microsoft.com/office/officeart/2005/8/layout/hProcess10"/>
    <dgm:cxn modelId="{C7FF7A31-4229-49F3-8A86-FB14EFF8927E}" type="presOf" srcId="{84CA4913-D9EB-497D-B66B-13ED53A1B9F1}" destId="{055648E1-C5A2-45F1-86F3-8D8C073A0509}" srcOrd="0" destOrd="0" presId="urn:microsoft.com/office/officeart/2005/8/layout/hProcess10"/>
    <dgm:cxn modelId="{5B07378E-9161-41EB-8AE4-184C1DE15F9F}" type="presOf" srcId="{36F065B5-B190-413D-BDA3-749812B18598}" destId="{F3ED08CB-BB55-41FB-946E-13C0F3E271BE}" srcOrd="0" destOrd="0" presId="urn:microsoft.com/office/officeart/2005/8/layout/hProcess10"/>
    <dgm:cxn modelId="{77DE0B15-9BF5-4ED6-8A01-F8990F8E81E9}" type="presParOf" srcId="{11B599CB-DD2A-46D3-9B20-63865C15EA1B}" destId="{84DFB190-DCAD-46C6-A6FD-FF0DADA3E4E4}" srcOrd="0" destOrd="0" presId="urn:microsoft.com/office/officeart/2005/8/layout/hProcess10"/>
    <dgm:cxn modelId="{6281D0AC-5C6E-41B0-A3A6-2B2C647BD355}" type="presParOf" srcId="{84DFB190-DCAD-46C6-A6FD-FF0DADA3E4E4}" destId="{9F1FDCB2-5088-4DBE-9836-32B3848FEC10}" srcOrd="0" destOrd="0" presId="urn:microsoft.com/office/officeart/2005/8/layout/hProcess10"/>
    <dgm:cxn modelId="{9F156162-F25D-4BBD-8030-D91C5D5B8458}" type="presParOf" srcId="{84DFB190-DCAD-46C6-A6FD-FF0DADA3E4E4}" destId="{994C2154-CC66-49E7-87DF-4AA266FEE28B}" srcOrd="1" destOrd="0" presId="urn:microsoft.com/office/officeart/2005/8/layout/hProcess10"/>
    <dgm:cxn modelId="{9160F3A8-A534-431B-AC25-D33985F424B0}" type="presParOf" srcId="{11B599CB-DD2A-46D3-9B20-63865C15EA1B}" destId="{055648E1-C5A2-45F1-86F3-8D8C073A0509}" srcOrd="1" destOrd="0" presId="urn:microsoft.com/office/officeart/2005/8/layout/hProcess10"/>
    <dgm:cxn modelId="{BC6461C7-870D-43C4-AF2A-0C02C5B71509}" type="presParOf" srcId="{055648E1-C5A2-45F1-86F3-8D8C073A0509}" destId="{E39FDB6B-6E58-4466-993F-6138A4E998F9}" srcOrd="0" destOrd="0" presId="urn:microsoft.com/office/officeart/2005/8/layout/hProcess10"/>
    <dgm:cxn modelId="{73DE5A4A-296B-4233-AF98-ED95FDAFB17A}" type="presParOf" srcId="{11B599CB-DD2A-46D3-9B20-63865C15EA1B}" destId="{2028BA09-E404-4BFF-BDF8-2088776B64E8}" srcOrd="2" destOrd="0" presId="urn:microsoft.com/office/officeart/2005/8/layout/hProcess10"/>
    <dgm:cxn modelId="{31BD1810-9A90-4F3A-9656-374039E2ED91}" type="presParOf" srcId="{2028BA09-E404-4BFF-BDF8-2088776B64E8}" destId="{44855AD6-97C8-4942-9FBA-57634E5BD487}" srcOrd="0" destOrd="0" presId="urn:microsoft.com/office/officeart/2005/8/layout/hProcess10"/>
    <dgm:cxn modelId="{83E226EE-3554-421C-A983-1E2F325AC0B4}" type="presParOf" srcId="{2028BA09-E404-4BFF-BDF8-2088776B64E8}" destId="{607A75C1-00F3-458B-9C24-5464EF318B5E}" srcOrd="1" destOrd="0" presId="urn:microsoft.com/office/officeart/2005/8/layout/hProcess10"/>
    <dgm:cxn modelId="{9D2D27E8-1BC8-4BBF-A0D0-B2E6332F5763}" type="presParOf" srcId="{11B599CB-DD2A-46D3-9B20-63865C15EA1B}" destId="{F3ED08CB-BB55-41FB-946E-13C0F3E271BE}" srcOrd="3" destOrd="0" presId="urn:microsoft.com/office/officeart/2005/8/layout/hProcess10"/>
    <dgm:cxn modelId="{DB570B03-10E7-4F1B-B6CA-1FE3E1A2184C}" type="presParOf" srcId="{F3ED08CB-BB55-41FB-946E-13C0F3E271BE}" destId="{5B489B3C-6C4A-4C1F-B91A-6B5262CF9A4F}" srcOrd="0" destOrd="0" presId="urn:microsoft.com/office/officeart/2005/8/layout/hProcess10"/>
    <dgm:cxn modelId="{055AAC1E-3373-4F72-838F-37CA919F9497}" type="presParOf" srcId="{11B599CB-DD2A-46D3-9B20-63865C15EA1B}" destId="{83FCF5C5-9570-4123-9E81-9518B495A8B3}" srcOrd="4" destOrd="0" presId="urn:microsoft.com/office/officeart/2005/8/layout/hProcess10"/>
    <dgm:cxn modelId="{034FED82-832F-48D5-8206-C5F694927C0E}" type="presParOf" srcId="{83FCF5C5-9570-4123-9E81-9518B495A8B3}" destId="{2FF59405-76E9-4244-B7F5-A44C0DA338C6}" srcOrd="0" destOrd="0" presId="urn:microsoft.com/office/officeart/2005/8/layout/hProcess10"/>
    <dgm:cxn modelId="{53641369-4EE2-41FE-8464-452425BE8DE3}" type="presParOf" srcId="{83FCF5C5-9570-4123-9E81-9518B495A8B3}" destId="{4DD1D1C7-4E6B-4C77-B92A-37A28E4629E3}" srcOrd="1" destOrd="0" presId="urn:microsoft.com/office/officeart/2005/8/layout/hProcess10"/>
    <dgm:cxn modelId="{92E1F032-1713-46D2-A28D-D5C0F80353A5}" type="presParOf" srcId="{11B599CB-DD2A-46D3-9B20-63865C15EA1B}" destId="{51A5C023-68A1-4F50-BC90-943256483B36}" srcOrd="5" destOrd="0" presId="urn:microsoft.com/office/officeart/2005/8/layout/hProcess10"/>
    <dgm:cxn modelId="{6F4672F7-65DB-4AFE-826D-36409EAD83E1}" type="presParOf" srcId="{51A5C023-68A1-4F50-BC90-943256483B36}" destId="{6F04BDCF-D67D-4C0B-93AD-3E3283FD2D75}" srcOrd="0" destOrd="0" presId="urn:microsoft.com/office/officeart/2005/8/layout/hProcess10"/>
    <dgm:cxn modelId="{C7E83C2B-8324-452C-BE7E-B8D2D059434C}" type="presParOf" srcId="{11B599CB-DD2A-46D3-9B20-63865C15EA1B}" destId="{6ADB6DD3-11B0-4EB9-BB55-BB9FD656016E}" srcOrd="6" destOrd="0" presId="urn:microsoft.com/office/officeart/2005/8/layout/hProcess10"/>
    <dgm:cxn modelId="{3D775FEC-7921-44CE-A127-73F8456FE060}" type="presParOf" srcId="{6ADB6DD3-11B0-4EB9-BB55-BB9FD656016E}" destId="{D00F87E1-B8FE-4634-A258-AA802A888C97}" srcOrd="0" destOrd="0" presId="urn:microsoft.com/office/officeart/2005/8/layout/hProcess10"/>
    <dgm:cxn modelId="{0FF479AE-FDCD-4505-A9DC-F2C2EB83A24E}" type="presParOf" srcId="{6ADB6DD3-11B0-4EB9-BB55-BB9FD656016E}" destId="{FDDA3CAC-19E2-4CD2-8CFF-278EFD6CE2EF}" srcOrd="1" destOrd="0" presId="urn:microsoft.com/office/officeart/2005/8/layout/hProcess10"/>
    <dgm:cxn modelId="{1B3932DA-3AB1-46EA-9A20-57F9910E0206}" type="presParOf" srcId="{11B599CB-DD2A-46D3-9B20-63865C15EA1B}" destId="{32601D56-B53F-4105-9D1A-BAC8DC706D83}" srcOrd="7" destOrd="0" presId="urn:microsoft.com/office/officeart/2005/8/layout/hProcess10"/>
    <dgm:cxn modelId="{C225FEFB-0A97-4FE8-B8A6-3415C89EFF35}" type="presParOf" srcId="{32601D56-B53F-4105-9D1A-BAC8DC706D83}" destId="{5A578E00-F2FB-4A31-AF3A-A347AB4455DF}" srcOrd="0" destOrd="0" presId="urn:microsoft.com/office/officeart/2005/8/layout/hProcess10"/>
    <dgm:cxn modelId="{9C325D3D-0012-4C68-9725-76FFECC60395}" type="presParOf" srcId="{11B599CB-DD2A-46D3-9B20-63865C15EA1B}" destId="{B972296F-EA8D-4A14-932C-955EDD3A518C}" srcOrd="8" destOrd="0" presId="urn:microsoft.com/office/officeart/2005/8/layout/hProcess10"/>
    <dgm:cxn modelId="{8CC15379-DB01-4D36-BE82-7E3E8F3DE3BC}" type="presParOf" srcId="{B972296F-EA8D-4A14-932C-955EDD3A518C}" destId="{4FD31445-A9D0-4D50-9188-B68828FE3885}" srcOrd="0" destOrd="0" presId="urn:microsoft.com/office/officeart/2005/8/layout/hProcess10"/>
    <dgm:cxn modelId="{85603B27-1B59-4573-A537-3CDF22F527DF}" type="presParOf" srcId="{B972296F-EA8D-4A14-932C-955EDD3A518C}" destId="{3844837B-11CF-42B1-B737-4F54144DE091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9336E8B-5218-41B8-99BC-116E6476A626}" type="doc">
      <dgm:prSet loTypeId="urn:microsoft.com/office/officeart/2008/layout/PictureAccentList" loCatId="picture" qsTypeId="urn:microsoft.com/office/officeart/2005/8/quickstyle/simple3" qsCatId="simple" csTypeId="urn:microsoft.com/office/officeart/2005/8/colors/accent3_2" csCatId="accent3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51D848DE-6149-44B1-B36D-068AAECE84C2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3200" b="1" dirty="0">
              <a:latin typeface="Arial" panose="020B0604020202020204" pitchFamily="34" charset="0"/>
              <a:cs typeface="Arial" panose="020B0604020202020204" pitchFamily="34" charset="0"/>
            </a:rPr>
            <a:t>Incontrolables</a:t>
          </a:r>
          <a:endParaRPr lang="es-MX" sz="2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04F9DD-7CC8-403D-9D3E-8A1931DC9133}" type="parTrans" cxnId="{BC59E145-83FD-4992-8FB7-716B8CC45F86}">
      <dgm:prSet/>
      <dgm:spPr/>
      <dgm:t>
        <a:bodyPr/>
        <a:lstStyle/>
        <a:p>
          <a:endParaRPr lang="es-MX"/>
        </a:p>
      </dgm:t>
    </dgm:pt>
    <dgm:pt modelId="{D11C8C25-48C3-4EB4-A1BC-853860D2EAE5}" type="sibTrans" cxnId="{BC59E145-83FD-4992-8FB7-716B8CC45F86}">
      <dgm:prSet/>
      <dgm:spPr/>
      <dgm:t>
        <a:bodyPr/>
        <a:lstStyle/>
        <a:p>
          <a:endParaRPr lang="es-MX"/>
        </a:p>
      </dgm:t>
    </dgm:pt>
    <dgm:pt modelId="{A6914A0C-8A84-4F1C-8F2C-8635872753CC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Naturales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385AF7-34BA-4DA0-9369-694662258C63}" type="parTrans" cxnId="{D1C1D714-9DD4-4599-AD78-933ADB72A314}">
      <dgm:prSet/>
      <dgm:spPr/>
      <dgm:t>
        <a:bodyPr/>
        <a:lstStyle/>
        <a:p>
          <a:endParaRPr lang="es-MX"/>
        </a:p>
      </dgm:t>
    </dgm:pt>
    <dgm:pt modelId="{D52B6AE9-1C72-4BE8-85B5-9AAA7ECF8AB7}" type="sibTrans" cxnId="{D1C1D714-9DD4-4599-AD78-933ADB72A314}">
      <dgm:prSet/>
      <dgm:spPr/>
      <dgm:t>
        <a:bodyPr/>
        <a:lstStyle/>
        <a:p>
          <a:endParaRPr lang="es-MX"/>
        </a:p>
      </dgm:t>
    </dgm:pt>
    <dgm:pt modelId="{7A823631-2E05-4DBF-9213-5EC822DEF778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Tecnológicos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D18566-C246-4C60-BECB-0547347518BA}" type="parTrans" cxnId="{85499951-6442-4892-819C-5A98E6CA55B5}">
      <dgm:prSet/>
      <dgm:spPr/>
      <dgm:t>
        <a:bodyPr/>
        <a:lstStyle/>
        <a:p>
          <a:endParaRPr lang="es-MX"/>
        </a:p>
      </dgm:t>
    </dgm:pt>
    <dgm:pt modelId="{4FC0F87C-E66E-4187-8519-A8B6E3950FEE}" type="sibTrans" cxnId="{85499951-6442-4892-819C-5A98E6CA55B5}">
      <dgm:prSet/>
      <dgm:spPr/>
      <dgm:t>
        <a:bodyPr/>
        <a:lstStyle/>
        <a:p>
          <a:endParaRPr lang="es-MX"/>
        </a:p>
      </dgm:t>
    </dgm:pt>
    <dgm:pt modelId="{767A0E4A-8E85-46D9-AD99-939A8DCE862A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Políticos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4F3C98-5864-450B-9D01-DAD29580359D}" type="parTrans" cxnId="{14B96A36-C81E-4E73-AF45-357408D0C741}">
      <dgm:prSet/>
      <dgm:spPr/>
      <dgm:t>
        <a:bodyPr/>
        <a:lstStyle/>
        <a:p>
          <a:endParaRPr lang="es-MX"/>
        </a:p>
      </dgm:t>
    </dgm:pt>
    <dgm:pt modelId="{35BCC460-C2D3-420E-BDC8-3335A79DE086}" type="sibTrans" cxnId="{14B96A36-C81E-4E73-AF45-357408D0C741}">
      <dgm:prSet/>
      <dgm:spPr/>
      <dgm:t>
        <a:bodyPr/>
        <a:lstStyle/>
        <a:p>
          <a:endParaRPr lang="es-MX"/>
        </a:p>
      </dgm:t>
    </dgm:pt>
    <dgm:pt modelId="{26826D23-21B3-41D7-A3C2-8A7DC8032893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Competencia</a:t>
          </a:r>
        </a:p>
      </dgm:t>
    </dgm:pt>
    <dgm:pt modelId="{9172C4CD-2561-42A3-B89B-2B1F8E1B60B5}" type="parTrans" cxnId="{AB32F31D-C6D2-47D4-BF69-F4E043265275}">
      <dgm:prSet/>
      <dgm:spPr/>
      <dgm:t>
        <a:bodyPr/>
        <a:lstStyle/>
        <a:p>
          <a:endParaRPr lang="es-MX"/>
        </a:p>
      </dgm:t>
    </dgm:pt>
    <dgm:pt modelId="{DA1FF37F-975C-4B05-87F4-2301D46899C0}" type="sibTrans" cxnId="{AB32F31D-C6D2-47D4-BF69-F4E043265275}">
      <dgm:prSet/>
      <dgm:spPr/>
      <dgm:t>
        <a:bodyPr/>
        <a:lstStyle/>
        <a:p>
          <a:endParaRPr lang="es-MX"/>
        </a:p>
      </dgm:t>
    </dgm:pt>
    <dgm:pt modelId="{CB52F647-A0F4-45AA-9127-2E13EF34FFCB}" type="pres">
      <dgm:prSet presAssocID="{99336E8B-5218-41B8-99BC-116E6476A626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2365CAFF-9A0A-4ADE-8EA3-FB1C2EC12EB0}" type="pres">
      <dgm:prSet presAssocID="{51D848DE-6149-44B1-B36D-068AAECE84C2}" presName="root" presStyleCnt="0">
        <dgm:presLayoutVars>
          <dgm:chMax/>
          <dgm:chPref val="4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FC2C1172-663A-4FD3-AD2E-4821F3FFBCF5}" type="pres">
      <dgm:prSet presAssocID="{51D848DE-6149-44B1-B36D-068AAECE84C2}" presName="rootComposite" presStyleCnt="0">
        <dgm:presLayoutVars/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D8E5946B-947C-4039-A485-ED51C707D32B}" type="pres">
      <dgm:prSet presAssocID="{51D848DE-6149-44B1-B36D-068AAECE84C2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es-MX"/>
        </a:p>
      </dgm:t>
    </dgm:pt>
    <dgm:pt modelId="{FBC58138-FBD7-4C62-BFF3-9A20003CEB0B}" type="pres">
      <dgm:prSet presAssocID="{51D848DE-6149-44B1-B36D-068AAECE84C2}" presName="childShape" presStyleCnt="0">
        <dgm:presLayoutVars>
          <dgm:chMax val="0"/>
          <dgm:chPref val="0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963B11B3-CC20-4489-B1D0-12A970F974DC}" type="pres">
      <dgm:prSet presAssocID="{A6914A0C-8A84-4F1C-8F2C-8635872753CC}" presName="childComposite" presStyleCnt="0">
        <dgm:presLayoutVars>
          <dgm:chMax val="0"/>
          <dgm:chPref val="0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B96E407B-6D96-4C8F-88AA-4592038DDD34}" type="pres">
      <dgm:prSet presAssocID="{A6914A0C-8A84-4F1C-8F2C-8635872753CC}" presName="Image" presStyleLbl="node1" presStyleIdx="0" presStyleCnt="4" custScaleX="221067" custLinFactNeighborX="-58266" custLinFactNeighborY="503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  <dgm:extLst/>
    </dgm:pt>
    <dgm:pt modelId="{079BD88E-2BF8-4571-B513-6CB35B273792}" type="pres">
      <dgm:prSet presAssocID="{A6914A0C-8A84-4F1C-8F2C-8635872753CC}" presName="childText" presStyleLbl="l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1F49A4-3E91-4B49-ABEB-02186A90B7AA}" type="pres">
      <dgm:prSet presAssocID="{7A823631-2E05-4DBF-9213-5EC822DEF778}" presName="childComposite" presStyleCnt="0">
        <dgm:presLayoutVars>
          <dgm:chMax val="0"/>
          <dgm:chPref val="0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C22EFBBE-263C-488C-8A01-1917E24F0601}" type="pres">
      <dgm:prSet presAssocID="{7A823631-2E05-4DBF-9213-5EC822DEF778}" presName="Image" presStyleLbl="node1" presStyleIdx="1" presStyleCnt="4" custScaleX="220016" custLinFactNeighborX="-61585" custLinFactNeighborY="-300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  <dgm:extLst/>
    </dgm:pt>
    <dgm:pt modelId="{4A3AC0BD-93E9-47B3-8DBA-97A29197AE9B}" type="pres">
      <dgm:prSet presAssocID="{7A823631-2E05-4DBF-9213-5EC822DEF778}" presName="childText" presStyleLbl="l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25DBC7-812B-4EC2-9BE8-AD45A0164B0B}" type="pres">
      <dgm:prSet presAssocID="{767A0E4A-8E85-46D9-AD99-939A8DCE862A}" presName="childComposite" presStyleCnt="0">
        <dgm:presLayoutVars>
          <dgm:chMax val="0"/>
          <dgm:chPref val="0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BF15C115-C796-4319-8333-6543AA39435C}" type="pres">
      <dgm:prSet presAssocID="{767A0E4A-8E85-46D9-AD99-939A8DCE862A}" presName="Image" presStyleLbl="node1" presStyleIdx="2" presStyleCnt="4" custScaleX="220017" custLinFactNeighborX="-61584" custLinFactNeighborY="-341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  <dgm:extLst/>
    </dgm:pt>
    <dgm:pt modelId="{2670E6EA-0A1F-4E63-B859-AAF05A560928}" type="pres">
      <dgm:prSet presAssocID="{767A0E4A-8E85-46D9-AD99-939A8DCE862A}" presName="childText" presStyleLbl="l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C851AA-57DF-4015-9305-E0AABBBE66AC}" type="pres">
      <dgm:prSet presAssocID="{26826D23-21B3-41D7-A3C2-8A7DC8032893}" presName="childComposite" presStyleCnt="0">
        <dgm:presLayoutVars>
          <dgm:chMax val="0"/>
          <dgm:chPref val="0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B9A0B8F4-F7B6-4AE9-95A6-BE8CBA6E1747}" type="pres">
      <dgm:prSet presAssocID="{26826D23-21B3-41D7-A3C2-8A7DC8032893}" presName="Image" presStyleLbl="node1" presStyleIdx="3" presStyleCnt="4" custScaleX="219492" custLinFactNeighborX="-65792" custLinFactNeighborY="775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  <dgm:extLst/>
    </dgm:pt>
    <dgm:pt modelId="{312ACF32-8F95-4239-B945-F2C446AA8015}" type="pres">
      <dgm:prSet presAssocID="{26826D23-21B3-41D7-A3C2-8A7DC8032893}" presName="childText" presStyleLbl="l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6763F51-5FE6-4871-A877-9A03E7AA1A01}" type="presOf" srcId="{767A0E4A-8E85-46D9-AD99-939A8DCE862A}" destId="{2670E6EA-0A1F-4E63-B859-AAF05A560928}" srcOrd="0" destOrd="0" presId="urn:microsoft.com/office/officeart/2008/layout/PictureAccentList"/>
    <dgm:cxn modelId="{AB32F31D-C6D2-47D4-BF69-F4E043265275}" srcId="{51D848DE-6149-44B1-B36D-068AAECE84C2}" destId="{26826D23-21B3-41D7-A3C2-8A7DC8032893}" srcOrd="3" destOrd="0" parTransId="{9172C4CD-2561-42A3-B89B-2B1F8E1B60B5}" sibTransId="{DA1FF37F-975C-4B05-87F4-2301D46899C0}"/>
    <dgm:cxn modelId="{2F54545C-A418-46D9-BACA-3D378E62FD72}" type="presOf" srcId="{7A823631-2E05-4DBF-9213-5EC822DEF778}" destId="{4A3AC0BD-93E9-47B3-8DBA-97A29197AE9B}" srcOrd="0" destOrd="0" presId="urn:microsoft.com/office/officeart/2008/layout/PictureAccentList"/>
    <dgm:cxn modelId="{BC59E145-83FD-4992-8FB7-716B8CC45F86}" srcId="{99336E8B-5218-41B8-99BC-116E6476A626}" destId="{51D848DE-6149-44B1-B36D-068AAECE84C2}" srcOrd="0" destOrd="0" parTransId="{6D04F9DD-7CC8-403D-9D3E-8A1931DC9133}" sibTransId="{D11C8C25-48C3-4EB4-A1BC-853860D2EAE5}"/>
    <dgm:cxn modelId="{D1C1D714-9DD4-4599-AD78-933ADB72A314}" srcId="{51D848DE-6149-44B1-B36D-068AAECE84C2}" destId="{A6914A0C-8A84-4F1C-8F2C-8635872753CC}" srcOrd="0" destOrd="0" parTransId="{5D385AF7-34BA-4DA0-9369-694662258C63}" sibTransId="{D52B6AE9-1C72-4BE8-85B5-9AAA7ECF8AB7}"/>
    <dgm:cxn modelId="{1F20E7DA-26D1-44F7-86D2-2E4D9960035D}" type="presOf" srcId="{A6914A0C-8A84-4F1C-8F2C-8635872753CC}" destId="{079BD88E-2BF8-4571-B513-6CB35B273792}" srcOrd="0" destOrd="0" presId="urn:microsoft.com/office/officeart/2008/layout/PictureAccentList"/>
    <dgm:cxn modelId="{B62C89A8-7872-4B83-8A03-3CF4E54C5925}" type="presOf" srcId="{26826D23-21B3-41D7-A3C2-8A7DC8032893}" destId="{312ACF32-8F95-4239-B945-F2C446AA8015}" srcOrd="0" destOrd="0" presId="urn:microsoft.com/office/officeart/2008/layout/PictureAccentList"/>
    <dgm:cxn modelId="{85499951-6442-4892-819C-5A98E6CA55B5}" srcId="{51D848DE-6149-44B1-B36D-068AAECE84C2}" destId="{7A823631-2E05-4DBF-9213-5EC822DEF778}" srcOrd="1" destOrd="0" parTransId="{31D18566-C246-4C60-BECB-0547347518BA}" sibTransId="{4FC0F87C-E66E-4187-8519-A8B6E3950FEE}"/>
    <dgm:cxn modelId="{14B96A36-C81E-4E73-AF45-357408D0C741}" srcId="{51D848DE-6149-44B1-B36D-068AAECE84C2}" destId="{767A0E4A-8E85-46D9-AD99-939A8DCE862A}" srcOrd="2" destOrd="0" parTransId="{1B4F3C98-5864-450B-9D01-DAD29580359D}" sibTransId="{35BCC460-C2D3-420E-BDC8-3335A79DE086}"/>
    <dgm:cxn modelId="{3B596E9E-30A5-41D7-9B21-8013EC1DBF1D}" type="presOf" srcId="{51D848DE-6149-44B1-B36D-068AAECE84C2}" destId="{D8E5946B-947C-4039-A485-ED51C707D32B}" srcOrd="0" destOrd="0" presId="urn:microsoft.com/office/officeart/2008/layout/PictureAccentList"/>
    <dgm:cxn modelId="{D955D8BE-1832-4145-AB51-94A1EC7E01B1}" type="presOf" srcId="{99336E8B-5218-41B8-99BC-116E6476A626}" destId="{CB52F647-A0F4-45AA-9127-2E13EF34FFCB}" srcOrd="0" destOrd="0" presId="urn:microsoft.com/office/officeart/2008/layout/PictureAccentList"/>
    <dgm:cxn modelId="{1325F2DF-096F-412D-B3C7-C05CDF1FE1C4}" type="presParOf" srcId="{CB52F647-A0F4-45AA-9127-2E13EF34FFCB}" destId="{2365CAFF-9A0A-4ADE-8EA3-FB1C2EC12EB0}" srcOrd="0" destOrd="0" presId="urn:microsoft.com/office/officeart/2008/layout/PictureAccentList"/>
    <dgm:cxn modelId="{30D66880-994B-4089-BE73-68726FFD9663}" type="presParOf" srcId="{2365CAFF-9A0A-4ADE-8EA3-FB1C2EC12EB0}" destId="{FC2C1172-663A-4FD3-AD2E-4821F3FFBCF5}" srcOrd="0" destOrd="0" presId="urn:microsoft.com/office/officeart/2008/layout/PictureAccentList"/>
    <dgm:cxn modelId="{BAA9E720-AAB2-49FD-BD92-EEB2679936D0}" type="presParOf" srcId="{FC2C1172-663A-4FD3-AD2E-4821F3FFBCF5}" destId="{D8E5946B-947C-4039-A485-ED51C707D32B}" srcOrd="0" destOrd="0" presId="urn:microsoft.com/office/officeart/2008/layout/PictureAccentList"/>
    <dgm:cxn modelId="{4634EF5D-AF0A-4A50-B85C-B7F2AF02FF5C}" type="presParOf" srcId="{2365CAFF-9A0A-4ADE-8EA3-FB1C2EC12EB0}" destId="{FBC58138-FBD7-4C62-BFF3-9A20003CEB0B}" srcOrd="1" destOrd="0" presId="urn:microsoft.com/office/officeart/2008/layout/PictureAccentList"/>
    <dgm:cxn modelId="{6D65006F-F625-42D2-B686-14CC93137D81}" type="presParOf" srcId="{FBC58138-FBD7-4C62-BFF3-9A20003CEB0B}" destId="{963B11B3-CC20-4489-B1D0-12A970F974DC}" srcOrd="0" destOrd="0" presId="urn:microsoft.com/office/officeart/2008/layout/PictureAccentList"/>
    <dgm:cxn modelId="{01F68AB1-B13A-49BE-A7E2-9CAEE1ED9DF1}" type="presParOf" srcId="{963B11B3-CC20-4489-B1D0-12A970F974DC}" destId="{B96E407B-6D96-4C8F-88AA-4592038DDD34}" srcOrd="0" destOrd="0" presId="urn:microsoft.com/office/officeart/2008/layout/PictureAccentList"/>
    <dgm:cxn modelId="{4C40EDB8-60C1-4232-90EC-EDE5C9D6B54C}" type="presParOf" srcId="{963B11B3-CC20-4489-B1D0-12A970F974DC}" destId="{079BD88E-2BF8-4571-B513-6CB35B273792}" srcOrd="1" destOrd="0" presId="urn:microsoft.com/office/officeart/2008/layout/PictureAccentList"/>
    <dgm:cxn modelId="{9E8E7F07-2F05-42C1-BB07-42F02733DFD6}" type="presParOf" srcId="{FBC58138-FBD7-4C62-BFF3-9A20003CEB0B}" destId="{791F49A4-3E91-4B49-ABEB-02186A90B7AA}" srcOrd="1" destOrd="0" presId="urn:microsoft.com/office/officeart/2008/layout/PictureAccentList"/>
    <dgm:cxn modelId="{73BD304B-992D-4E99-8F1B-5E05F6C7C5B6}" type="presParOf" srcId="{791F49A4-3E91-4B49-ABEB-02186A90B7AA}" destId="{C22EFBBE-263C-488C-8A01-1917E24F0601}" srcOrd="0" destOrd="0" presId="urn:microsoft.com/office/officeart/2008/layout/PictureAccentList"/>
    <dgm:cxn modelId="{A20815D4-1A44-48EC-AD5E-4B719D1CF8DA}" type="presParOf" srcId="{791F49A4-3E91-4B49-ABEB-02186A90B7AA}" destId="{4A3AC0BD-93E9-47B3-8DBA-97A29197AE9B}" srcOrd="1" destOrd="0" presId="urn:microsoft.com/office/officeart/2008/layout/PictureAccentList"/>
    <dgm:cxn modelId="{70C9CBB0-E952-4294-97C5-2E0490C7B8D4}" type="presParOf" srcId="{FBC58138-FBD7-4C62-BFF3-9A20003CEB0B}" destId="{2525DBC7-812B-4EC2-9BE8-AD45A0164B0B}" srcOrd="2" destOrd="0" presId="urn:microsoft.com/office/officeart/2008/layout/PictureAccentList"/>
    <dgm:cxn modelId="{7A8E944D-29FC-4620-8F42-AE71AD99B2E8}" type="presParOf" srcId="{2525DBC7-812B-4EC2-9BE8-AD45A0164B0B}" destId="{BF15C115-C796-4319-8333-6543AA39435C}" srcOrd="0" destOrd="0" presId="urn:microsoft.com/office/officeart/2008/layout/PictureAccentList"/>
    <dgm:cxn modelId="{370B9D1A-C483-4D50-97F6-FA6571A54804}" type="presParOf" srcId="{2525DBC7-812B-4EC2-9BE8-AD45A0164B0B}" destId="{2670E6EA-0A1F-4E63-B859-AAF05A560928}" srcOrd="1" destOrd="0" presId="urn:microsoft.com/office/officeart/2008/layout/PictureAccentList"/>
    <dgm:cxn modelId="{19576843-AB54-46C8-A4D3-68EE8253E51D}" type="presParOf" srcId="{FBC58138-FBD7-4C62-BFF3-9A20003CEB0B}" destId="{08C851AA-57DF-4015-9305-E0AABBBE66AC}" srcOrd="3" destOrd="0" presId="urn:microsoft.com/office/officeart/2008/layout/PictureAccentList"/>
    <dgm:cxn modelId="{AA956267-FC8A-4A9C-9B56-DAD7FBD395C6}" type="presParOf" srcId="{08C851AA-57DF-4015-9305-E0AABBBE66AC}" destId="{B9A0B8F4-F7B6-4AE9-95A6-BE8CBA6E1747}" srcOrd="0" destOrd="0" presId="urn:microsoft.com/office/officeart/2008/layout/PictureAccentList"/>
    <dgm:cxn modelId="{3B2FE065-1F53-42CD-AFC3-502CB1556810}" type="presParOf" srcId="{08C851AA-57DF-4015-9305-E0AABBBE66AC}" destId="{312ACF32-8F95-4239-B945-F2C446AA8015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0A5DE3EC-73D0-4E64-919B-4CC625E2FCC1}" type="doc">
      <dgm:prSet loTypeId="urn:microsoft.com/office/officeart/2008/layout/PictureAccentList" loCatId="picture" qsTypeId="urn:microsoft.com/office/officeart/2005/8/quickstyle/simple1" qsCatId="simple" csTypeId="urn:microsoft.com/office/officeart/2005/8/colors/colorful5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9E76EFFA-DD04-44A0-8F35-95D9D2CCFA6F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Innovaciones</a:t>
          </a:r>
        </a:p>
      </dgm:t>
    </dgm:pt>
    <dgm:pt modelId="{16113659-B017-4AA7-B23D-8BDC6F0C5868}" type="parTrans" cxnId="{B9F75ABA-04CD-496C-B58B-DEDEA05036BC}">
      <dgm:prSet/>
      <dgm:spPr/>
      <dgm:t>
        <a:bodyPr/>
        <a:lstStyle/>
        <a:p>
          <a:endParaRPr lang="es-MX"/>
        </a:p>
      </dgm:t>
    </dgm:pt>
    <dgm:pt modelId="{C67FE150-9463-471D-8C2B-30587F6E2EF3}" type="sibTrans" cxnId="{B9F75ABA-04CD-496C-B58B-DEDEA05036BC}">
      <dgm:prSet/>
      <dgm:spPr/>
      <dgm:t>
        <a:bodyPr/>
        <a:lstStyle/>
        <a:p>
          <a:endParaRPr lang="es-MX"/>
        </a:p>
      </dgm:t>
    </dgm:pt>
    <dgm:pt modelId="{26BA167E-E38D-4887-9479-7572BB1DC814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Legales</a:t>
          </a:r>
        </a:p>
      </dgm:t>
    </dgm:pt>
    <dgm:pt modelId="{C6A6B6EA-B609-4291-8696-9037AE748FE9}" type="parTrans" cxnId="{1028E4A2-3C7E-457D-948A-C1B327BBF0CE}">
      <dgm:prSet/>
      <dgm:spPr/>
      <dgm:t>
        <a:bodyPr/>
        <a:lstStyle/>
        <a:p>
          <a:endParaRPr lang="es-MX"/>
        </a:p>
      </dgm:t>
    </dgm:pt>
    <dgm:pt modelId="{87D2F950-D892-415C-A07E-1E7DDDC3022D}" type="sibTrans" cxnId="{1028E4A2-3C7E-457D-948A-C1B327BBF0CE}">
      <dgm:prSet/>
      <dgm:spPr/>
      <dgm:t>
        <a:bodyPr/>
        <a:lstStyle/>
        <a:p>
          <a:endParaRPr lang="es-MX"/>
        </a:p>
      </dgm:t>
    </dgm:pt>
    <dgm:pt modelId="{6269DA42-4F00-4470-A780-D596BEA6E10B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Publicidad y Promoción</a:t>
          </a:r>
        </a:p>
      </dgm:t>
    </dgm:pt>
    <dgm:pt modelId="{DE5099E5-CCB5-4169-A5F5-41A08FA1DA2F}" type="parTrans" cxnId="{BFC0D228-9387-41C4-931B-D258B83AF708}">
      <dgm:prSet/>
      <dgm:spPr/>
      <dgm:t>
        <a:bodyPr/>
        <a:lstStyle/>
        <a:p>
          <a:endParaRPr lang="es-MX"/>
        </a:p>
      </dgm:t>
    </dgm:pt>
    <dgm:pt modelId="{59E537C6-7C3E-447E-9C3A-D27DBF5B7B5D}" type="sibTrans" cxnId="{BFC0D228-9387-41C4-931B-D258B83AF708}">
      <dgm:prSet/>
      <dgm:spPr/>
      <dgm:t>
        <a:bodyPr/>
        <a:lstStyle/>
        <a:p>
          <a:endParaRPr lang="es-MX"/>
        </a:p>
      </dgm:t>
    </dgm:pt>
    <dgm:pt modelId="{8020836F-8C03-4AC5-9D73-BF3B2ADFE2E9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Económicos</a:t>
          </a:r>
        </a:p>
      </dgm:t>
    </dgm:pt>
    <dgm:pt modelId="{65E3F5A0-CE0A-46C8-A5CD-C2A294050EA9}" type="parTrans" cxnId="{E40E7585-6883-4814-B38B-99EA17D39578}">
      <dgm:prSet/>
      <dgm:spPr/>
      <dgm:t>
        <a:bodyPr/>
        <a:lstStyle/>
        <a:p>
          <a:endParaRPr lang="es-MX"/>
        </a:p>
      </dgm:t>
    </dgm:pt>
    <dgm:pt modelId="{ECA5C3FA-2F3E-4F87-9FDC-F0C1924F34CC}" type="sibTrans" cxnId="{E40E7585-6883-4814-B38B-99EA17D39578}">
      <dgm:prSet/>
      <dgm:spPr/>
      <dgm:t>
        <a:bodyPr/>
        <a:lstStyle/>
        <a:p>
          <a:endParaRPr lang="es-MX"/>
        </a:p>
      </dgm:t>
    </dgm:pt>
    <dgm:pt modelId="{954F08B6-7335-4DBC-88EE-50B4E597A5CE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Sociales y culturales</a:t>
          </a:r>
        </a:p>
      </dgm:t>
    </dgm:pt>
    <dgm:pt modelId="{33B5A85D-2DE7-435B-A2E1-6E5C60FB925C}" type="sibTrans" cxnId="{C178D591-0F24-4340-BCB4-6824009A1FA2}">
      <dgm:prSet/>
      <dgm:spPr/>
      <dgm:t>
        <a:bodyPr/>
        <a:lstStyle/>
        <a:p>
          <a:endParaRPr lang="es-MX"/>
        </a:p>
      </dgm:t>
    </dgm:pt>
    <dgm:pt modelId="{513674F9-B151-4233-88C4-B7DBE1558209}" type="parTrans" cxnId="{C178D591-0F24-4340-BCB4-6824009A1FA2}">
      <dgm:prSet/>
      <dgm:spPr/>
      <dgm:t>
        <a:bodyPr/>
        <a:lstStyle/>
        <a:p>
          <a:endParaRPr lang="es-MX"/>
        </a:p>
      </dgm:t>
    </dgm:pt>
    <dgm:pt modelId="{29A8D4C8-AFB5-4572-A6AE-A37E7EB6D751}">
      <dgm:prSet/>
      <dgm:spPr>
        <a:solidFill>
          <a:schemeClr val="bg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/>
            <a:t>Incontrolables</a:t>
          </a:r>
        </a:p>
      </dgm:t>
    </dgm:pt>
    <dgm:pt modelId="{86D385A9-B67F-4F7B-B451-3D0F2FE559F4}" type="sibTrans" cxnId="{8FC763C6-AD42-4B97-8CEC-4AFBA9F8E8A6}">
      <dgm:prSet/>
      <dgm:spPr/>
      <dgm:t>
        <a:bodyPr/>
        <a:lstStyle/>
        <a:p>
          <a:endParaRPr lang="es-MX"/>
        </a:p>
      </dgm:t>
    </dgm:pt>
    <dgm:pt modelId="{6CAC85FF-E329-47E6-8ED0-7C38FC707B7D}" type="parTrans" cxnId="{8FC763C6-AD42-4B97-8CEC-4AFBA9F8E8A6}">
      <dgm:prSet/>
      <dgm:spPr/>
      <dgm:t>
        <a:bodyPr/>
        <a:lstStyle/>
        <a:p>
          <a:endParaRPr lang="es-MX"/>
        </a:p>
      </dgm:t>
    </dgm:pt>
    <dgm:pt modelId="{F0716C62-8C12-4F25-AE5E-B69095162E0C}" type="pres">
      <dgm:prSet presAssocID="{0A5DE3EC-73D0-4E64-919B-4CC625E2FCC1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F5851EA-1BEB-4E1B-8A8A-380513139153}" type="pres">
      <dgm:prSet presAssocID="{29A8D4C8-AFB5-4572-A6AE-A37E7EB6D751}" presName="root" presStyleCnt="0">
        <dgm:presLayoutVars>
          <dgm:chMax/>
          <dgm:chPref val="4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B4E621E5-CC9F-4D2C-9993-3FFF9088FD21}" type="pres">
      <dgm:prSet presAssocID="{29A8D4C8-AFB5-4572-A6AE-A37E7EB6D751}" presName="rootComposite" presStyleCnt="0">
        <dgm:presLayoutVars/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22F5E08C-F73B-4CF0-B7E6-BBBD7F62E799}" type="pres">
      <dgm:prSet presAssocID="{29A8D4C8-AFB5-4572-A6AE-A37E7EB6D751}" presName="rootText" presStyleLbl="node0" presStyleIdx="0" presStyleCnt="1" custFlipVert="0" custScaleX="7458" custScaleY="6851" custLinFactNeighborX="929" custLinFactNeighborY="-8">
        <dgm:presLayoutVars>
          <dgm:chMax/>
          <dgm:chPref val="4"/>
        </dgm:presLayoutVars>
      </dgm:prSet>
      <dgm:spPr/>
      <dgm:t>
        <a:bodyPr/>
        <a:lstStyle/>
        <a:p>
          <a:endParaRPr lang="es-MX"/>
        </a:p>
      </dgm:t>
    </dgm:pt>
    <dgm:pt modelId="{F3441591-C149-4F2E-9CCD-F4B3BDFD8B55}" type="pres">
      <dgm:prSet presAssocID="{29A8D4C8-AFB5-4572-A6AE-A37E7EB6D751}" presName="childShape" presStyleCnt="0">
        <dgm:presLayoutVars>
          <dgm:chMax val="0"/>
          <dgm:chPref val="0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62F7EAA4-0A6F-4D1E-BD82-1499F75D7240}" type="pres">
      <dgm:prSet presAssocID="{954F08B6-7335-4DBC-88EE-50B4E597A5CE}" presName="childComposite" presStyleCnt="0">
        <dgm:presLayoutVars>
          <dgm:chMax val="0"/>
          <dgm:chPref val="0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CC10BC8D-1DE6-4226-A8FA-AAC7F03E8E40}" type="pres">
      <dgm:prSet presAssocID="{954F08B6-7335-4DBC-88EE-50B4E597A5CE}" presName="Image" presStyleLbl="node1" presStyleIdx="0" presStyleCnt="5" custScaleX="211653" custLinFactNeighborX="-59739" custLinFactNeighborY="6967"/>
      <dgm:spPr>
        <a:blipFill rotWithShape="1">
          <a:blip xmlns:r="http://schemas.openxmlformats.org/officeDocument/2006/relationships" r:embed="rId1"/>
          <a:srcRect/>
          <a:stretch>
            <a:fillRect l="-23000" r="-23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DB592609-513E-4BBC-BAAD-1E1828D73E8C}" type="pres">
      <dgm:prSet presAssocID="{954F08B6-7335-4DBC-88EE-50B4E597A5CE}" presName="childText" presStyleLbl="l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8CC8A8-A658-4EBB-BBEB-B374D57F6359}" type="pres">
      <dgm:prSet presAssocID="{9E76EFFA-DD04-44A0-8F35-95D9D2CCFA6F}" presName="childComposite" presStyleCnt="0">
        <dgm:presLayoutVars>
          <dgm:chMax val="0"/>
          <dgm:chPref val="0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2162E29B-73EA-45DA-8951-B7B7E965CB74}" type="pres">
      <dgm:prSet presAssocID="{9E76EFFA-DD04-44A0-8F35-95D9D2CCFA6F}" presName="Image" presStyleLbl="node1" presStyleIdx="1" presStyleCnt="5" custScaleX="209910" custLinFactNeighborX="-60611" custLinFactNeighborY="6358"/>
      <dgm:spPr>
        <a:blipFill rotWithShape="1">
          <a:blip xmlns:r="http://schemas.openxmlformats.org/officeDocument/2006/relationships" r:embed="rId3"/>
          <a:srcRect/>
          <a:stretch>
            <a:fillRect t="-5000" b="-5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1E54363F-A933-4B1D-8A86-37734BEA7DF1}" type="pres">
      <dgm:prSet presAssocID="{9E76EFFA-DD04-44A0-8F35-95D9D2CCFA6F}" presName="childText" presStyleLbl="lnNode1" presStyleIdx="1" presStyleCnt="5" custLinFactNeighborX="200" custLinFactNeighborY="63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5CCE71-23C2-42E9-A9E9-B5BED458BC4C}" type="pres">
      <dgm:prSet presAssocID="{26BA167E-E38D-4887-9479-7572BB1DC814}" presName="childComposite" presStyleCnt="0">
        <dgm:presLayoutVars>
          <dgm:chMax val="0"/>
          <dgm:chPref val="0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C798E40B-0551-4FAF-BA81-E7D400DC1EAD}" type="pres">
      <dgm:prSet presAssocID="{26BA167E-E38D-4887-9479-7572BB1DC814}" presName="Image" presStyleLbl="node1" presStyleIdx="2" presStyleCnt="5" custScaleX="209910" custLinFactNeighborX="-60611" custLinFactNeighborY="5749"/>
      <dgm:spPr>
        <a:blipFill rotWithShape="1">
          <a:blip xmlns:r="http://schemas.openxmlformats.org/officeDocument/2006/relationships" r:embed="rId5"/>
          <a:srcRect/>
          <a:stretch>
            <a:fillRect t="-20000" b="-20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/>
          </dgm14:cNvPr>
        </a:ext>
      </dgm:extLst>
    </dgm:pt>
    <dgm:pt modelId="{E0266A75-BA7C-4F30-8244-A34F39E85BE5}" type="pres">
      <dgm:prSet presAssocID="{26BA167E-E38D-4887-9479-7572BB1DC814}" presName="childText" presStyleLbl="lnNode1" presStyleIdx="2" presStyleCnt="5" custLinFactNeighborX="200" custLinFactNeighborY="57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3BD6BF-C099-4E54-B2F0-5FE2F23EC8F9}" type="pres">
      <dgm:prSet presAssocID="{6269DA42-4F00-4470-A780-D596BEA6E10B}" presName="childComposite" presStyleCnt="0">
        <dgm:presLayoutVars>
          <dgm:chMax val="0"/>
          <dgm:chPref val="0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A2A174A8-0B27-4100-9FA8-E07CA29E6A12}" type="pres">
      <dgm:prSet presAssocID="{6269DA42-4F00-4470-A780-D596BEA6E10B}" presName="Image" presStyleLbl="node1" presStyleIdx="3" presStyleCnt="5" custScaleX="203828" custLinFactNeighborX="-63652" custLinFactNeighborY="5139"/>
      <dgm:spPr>
        <a:blipFill rotWithShape="1">
          <a:blip xmlns:r="http://schemas.openxmlformats.org/officeDocument/2006/relationships" r:embed="rId7"/>
          <a:srcRect/>
          <a:stretch>
            <a:fillRect t="-8000" b="-8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8"/>
          </dgm14:cNvPr>
        </a:ext>
      </dgm:extLst>
    </dgm:pt>
    <dgm:pt modelId="{8B6ED91B-9DEE-4B8F-A3E1-A03FFD6CEA00}" type="pres">
      <dgm:prSet presAssocID="{6269DA42-4F00-4470-A780-D596BEA6E10B}" presName="childText" presStyleLbl="lnNode1" presStyleIdx="3" presStyleCnt="5" custLinFactNeighborX="200" custLinFactNeighborY="513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8E727F-6B0B-4855-B679-BA24B2116B02}" type="pres">
      <dgm:prSet presAssocID="{8020836F-8C03-4AC5-9D73-BF3B2ADFE2E9}" presName="childComposite" presStyleCnt="0">
        <dgm:presLayoutVars>
          <dgm:chMax val="0"/>
          <dgm:chPref val="0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38D370BD-CFCB-424C-92AA-EA4B78EF93BE}" type="pres">
      <dgm:prSet presAssocID="{8020836F-8C03-4AC5-9D73-BF3B2ADFE2E9}" presName="Image" presStyleLbl="node1" presStyleIdx="4" presStyleCnt="5" custScaleX="203828" custLinFactNeighborX="-63652" custLinFactNeighborY="4530"/>
      <dgm:spPr>
        <a:blipFill rotWithShape="1">
          <a:blip xmlns:r="http://schemas.openxmlformats.org/officeDocument/2006/relationships" r:embed="rId9"/>
          <a:srcRect/>
          <a:stretch>
            <a:fillRect t="-11000" b="-11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0"/>
          </dgm14:cNvPr>
        </a:ext>
      </dgm:extLst>
    </dgm:pt>
    <dgm:pt modelId="{6936FE60-F3C2-40D7-ACCB-5EA90B610D9F}" type="pres">
      <dgm:prSet presAssocID="{8020836F-8C03-4AC5-9D73-BF3B2ADFE2E9}" presName="childText" presStyleLbl="lnNode1" presStyleIdx="4" presStyleCnt="5" custLinFactNeighborX="200" custLinFactNeighborY="45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9F75ABA-04CD-496C-B58B-DEDEA05036BC}" srcId="{29A8D4C8-AFB5-4572-A6AE-A37E7EB6D751}" destId="{9E76EFFA-DD04-44A0-8F35-95D9D2CCFA6F}" srcOrd="1" destOrd="0" parTransId="{16113659-B017-4AA7-B23D-8BDC6F0C5868}" sibTransId="{C67FE150-9463-471D-8C2B-30587F6E2EF3}"/>
    <dgm:cxn modelId="{8FC763C6-AD42-4B97-8CEC-4AFBA9F8E8A6}" srcId="{0A5DE3EC-73D0-4E64-919B-4CC625E2FCC1}" destId="{29A8D4C8-AFB5-4572-A6AE-A37E7EB6D751}" srcOrd="0" destOrd="0" parTransId="{6CAC85FF-E329-47E6-8ED0-7C38FC707B7D}" sibTransId="{86D385A9-B67F-4F7B-B451-3D0F2FE559F4}"/>
    <dgm:cxn modelId="{D94F0F2C-22B3-40C7-92C2-0B8A72FF0ED0}" type="presOf" srcId="{9E76EFFA-DD04-44A0-8F35-95D9D2CCFA6F}" destId="{1E54363F-A933-4B1D-8A86-37734BEA7DF1}" srcOrd="0" destOrd="0" presId="urn:microsoft.com/office/officeart/2008/layout/PictureAccentList"/>
    <dgm:cxn modelId="{56025CC7-1E6D-43CD-A1B9-1B0E0FF7E0D2}" type="presOf" srcId="{26BA167E-E38D-4887-9479-7572BB1DC814}" destId="{E0266A75-BA7C-4F30-8244-A34F39E85BE5}" srcOrd="0" destOrd="0" presId="urn:microsoft.com/office/officeart/2008/layout/PictureAccentList"/>
    <dgm:cxn modelId="{C178D591-0F24-4340-BCB4-6824009A1FA2}" srcId="{29A8D4C8-AFB5-4572-A6AE-A37E7EB6D751}" destId="{954F08B6-7335-4DBC-88EE-50B4E597A5CE}" srcOrd="0" destOrd="0" parTransId="{513674F9-B151-4233-88C4-B7DBE1558209}" sibTransId="{33B5A85D-2DE7-435B-A2E1-6E5C60FB925C}"/>
    <dgm:cxn modelId="{BFC0D228-9387-41C4-931B-D258B83AF708}" srcId="{29A8D4C8-AFB5-4572-A6AE-A37E7EB6D751}" destId="{6269DA42-4F00-4470-A780-D596BEA6E10B}" srcOrd="3" destOrd="0" parTransId="{DE5099E5-CCB5-4169-A5F5-41A08FA1DA2F}" sibTransId="{59E537C6-7C3E-447E-9C3A-D27DBF5B7B5D}"/>
    <dgm:cxn modelId="{1028E4A2-3C7E-457D-948A-C1B327BBF0CE}" srcId="{29A8D4C8-AFB5-4572-A6AE-A37E7EB6D751}" destId="{26BA167E-E38D-4887-9479-7572BB1DC814}" srcOrd="2" destOrd="0" parTransId="{C6A6B6EA-B609-4291-8696-9037AE748FE9}" sibTransId="{87D2F950-D892-415C-A07E-1E7DDDC3022D}"/>
    <dgm:cxn modelId="{B4235368-9CC0-444F-8D32-AE316F6C8AD5}" type="presOf" srcId="{0A5DE3EC-73D0-4E64-919B-4CC625E2FCC1}" destId="{F0716C62-8C12-4F25-AE5E-B69095162E0C}" srcOrd="0" destOrd="0" presId="urn:microsoft.com/office/officeart/2008/layout/PictureAccentList"/>
    <dgm:cxn modelId="{5B1D85B9-EB7D-4927-B4AB-7814FA2AF184}" type="presOf" srcId="{8020836F-8C03-4AC5-9D73-BF3B2ADFE2E9}" destId="{6936FE60-F3C2-40D7-ACCB-5EA90B610D9F}" srcOrd="0" destOrd="0" presId="urn:microsoft.com/office/officeart/2008/layout/PictureAccentList"/>
    <dgm:cxn modelId="{D8475770-F18E-4173-B60B-87F4834B5C42}" type="presOf" srcId="{954F08B6-7335-4DBC-88EE-50B4E597A5CE}" destId="{DB592609-513E-4BBC-BAAD-1E1828D73E8C}" srcOrd="0" destOrd="0" presId="urn:microsoft.com/office/officeart/2008/layout/PictureAccentList"/>
    <dgm:cxn modelId="{83D69B69-DAB1-46EE-B1F3-AC2A700B50A5}" type="presOf" srcId="{6269DA42-4F00-4470-A780-D596BEA6E10B}" destId="{8B6ED91B-9DEE-4B8F-A3E1-A03FFD6CEA00}" srcOrd="0" destOrd="0" presId="urn:microsoft.com/office/officeart/2008/layout/PictureAccentList"/>
    <dgm:cxn modelId="{2B2A7EBE-5EFB-402F-AC10-B4F760FFDD75}" type="presOf" srcId="{29A8D4C8-AFB5-4572-A6AE-A37E7EB6D751}" destId="{22F5E08C-F73B-4CF0-B7E6-BBBD7F62E799}" srcOrd="0" destOrd="0" presId="urn:microsoft.com/office/officeart/2008/layout/PictureAccentList"/>
    <dgm:cxn modelId="{E40E7585-6883-4814-B38B-99EA17D39578}" srcId="{29A8D4C8-AFB5-4572-A6AE-A37E7EB6D751}" destId="{8020836F-8C03-4AC5-9D73-BF3B2ADFE2E9}" srcOrd="4" destOrd="0" parTransId="{65E3F5A0-CE0A-46C8-A5CD-C2A294050EA9}" sibTransId="{ECA5C3FA-2F3E-4F87-9FDC-F0C1924F34CC}"/>
    <dgm:cxn modelId="{E7C19B81-8979-477B-80E9-844A6448C6DF}" type="presParOf" srcId="{F0716C62-8C12-4F25-AE5E-B69095162E0C}" destId="{1F5851EA-1BEB-4E1B-8A8A-380513139153}" srcOrd="0" destOrd="0" presId="urn:microsoft.com/office/officeart/2008/layout/PictureAccentList"/>
    <dgm:cxn modelId="{9ED082E4-FA00-4455-BD4A-3B524F53B3D4}" type="presParOf" srcId="{1F5851EA-1BEB-4E1B-8A8A-380513139153}" destId="{B4E621E5-CC9F-4D2C-9993-3FFF9088FD21}" srcOrd="0" destOrd="0" presId="urn:microsoft.com/office/officeart/2008/layout/PictureAccentList"/>
    <dgm:cxn modelId="{4952111E-7073-436F-8DDD-71C0FBCB48ED}" type="presParOf" srcId="{B4E621E5-CC9F-4D2C-9993-3FFF9088FD21}" destId="{22F5E08C-F73B-4CF0-B7E6-BBBD7F62E799}" srcOrd="0" destOrd="0" presId="urn:microsoft.com/office/officeart/2008/layout/PictureAccentList"/>
    <dgm:cxn modelId="{5EF1D78D-A415-4238-8DE2-5B537A74A47C}" type="presParOf" srcId="{1F5851EA-1BEB-4E1B-8A8A-380513139153}" destId="{F3441591-C149-4F2E-9CCD-F4B3BDFD8B55}" srcOrd="1" destOrd="0" presId="urn:microsoft.com/office/officeart/2008/layout/PictureAccentList"/>
    <dgm:cxn modelId="{8053AA69-B564-439E-83BA-98487A88E80A}" type="presParOf" srcId="{F3441591-C149-4F2E-9CCD-F4B3BDFD8B55}" destId="{62F7EAA4-0A6F-4D1E-BD82-1499F75D7240}" srcOrd="0" destOrd="0" presId="urn:microsoft.com/office/officeart/2008/layout/PictureAccentList"/>
    <dgm:cxn modelId="{E140B868-2A12-4031-BA6F-FFFD795ED4CF}" type="presParOf" srcId="{62F7EAA4-0A6F-4D1E-BD82-1499F75D7240}" destId="{CC10BC8D-1DE6-4226-A8FA-AAC7F03E8E40}" srcOrd="0" destOrd="0" presId="urn:microsoft.com/office/officeart/2008/layout/PictureAccentList"/>
    <dgm:cxn modelId="{6F6CE6F1-A585-4953-9246-0B2E47EA4ED1}" type="presParOf" srcId="{62F7EAA4-0A6F-4D1E-BD82-1499F75D7240}" destId="{DB592609-513E-4BBC-BAAD-1E1828D73E8C}" srcOrd="1" destOrd="0" presId="urn:microsoft.com/office/officeart/2008/layout/PictureAccentList"/>
    <dgm:cxn modelId="{8FF95D3E-1A90-4778-985F-ECE97C602209}" type="presParOf" srcId="{F3441591-C149-4F2E-9CCD-F4B3BDFD8B55}" destId="{558CC8A8-A658-4EBB-BBEB-B374D57F6359}" srcOrd="1" destOrd="0" presId="urn:microsoft.com/office/officeart/2008/layout/PictureAccentList"/>
    <dgm:cxn modelId="{13261B70-7A02-41F9-8F79-7AFC1C9A9710}" type="presParOf" srcId="{558CC8A8-A658-4EBB-BBEB-B374D57F6359}" destId="{2162E29B-73EA-45DA-8951-B7B7E965CB74}" srcOrd="0" destOrd="0" presId="urn:microsoft.com/office/officeart/2008/layout/PictureAccentList"/>
    <dgm:cxn modelId="{0EB0BA9F-D5BD-4339-9E93-A826D6FE0246}" type="presParOf" srcId="{558CC8A8-A658-4EBB-BBEB-B374D57F6359}" destId="{1E54363F-A933-4B1D-8A86-37734BEA7DF1}" srcOrd="1" destOrd="0" presId="urn:microsoft.com/office/officeart/2008/layout/PictureAccentList"/>
    <dgm:cxn modelId="{9409C681-C2F0-4CEA-83D0-0078221994AB}" type="presParOf" srcId="{F3441591-C149-4F2E-9CCD-F4B3BDFD8B55}" destId="{195CCE71-23C2-42E9-A9E9-B5BED458BC4C}" srcOrd="2" destOrd="0" presId="urn:microsoft.com/office/officeart/2008/layout/PictureAccentList"/>
    <dgm:cxn modelId="{B6DC971B-37C1-407E-A4CD-28BEE6CA19F9}" type="presParOf" srcId="{195CCE71-23C2-42E9-A9E9-B5BED458BC4C}" destId="{C798E40B-0551-4FAF-BA81-E7D400DC1EAD}" srcOrd="0" destOrd="0" presId="urn:microsoft.com/office/officeart/2008/layout/PictureAccentList"/>
    <dgm:cxn modelId="{B42395D9-5ADB-4DD4-90BA-EDD5A8D6FA55}" type="presParOf" srcId="{195CCE71-23C2-42E9-A9E9-B5BED458BC4C}" destId="{E0266A75-BA7C-4F30-8244-A34F39E85BE5}" srcOrd="1" destOrd="0" presId="urn:microsoft.com/office/officeart/2008/layout/PictureAccentList"/>
    <dgm:cxn modelId="{1B1BEB0E-6DBD-4302-AE90-457AFBED8671}" type="presParOf" srcId="{F3441591-C149-4F2E-9CCD-F4B3BDFD8B55}" destId="{E33BD6BF-C099-4E54-B2F0-5FE2F23EC8F9}" srcOrd="3" destOrd="0" presId="urn:microsoft.com/office/officeart/2008/layout/PictureAccentList"/>
    <dgm:cxn modelId="{C2871F3B-0B80-40C3-A22B-E3297298F611}" type="presParOf" srcId="{E33BD6BF-C099-4E54-B2F0-5FE2F23EC8F9}" destId="{A2A174A8-0B27-4100-9FA8-E07CA29E6A12}" srcOrd="0" destOrd="0" presId="urn:microsoft.com/office/officeart/2008/layout/PictureAccentList"/>
    <dgm:cxn modelId="{9A17FC03-20F6-4809-AA21-4BAFAB9FCE79}" type="presParOf" srcId="{E33BD6BF-C099-4E54-B2F0-5FE2F23EC8F9}" destId="{8B6ED91B-9DEE-4B8F-A3E1-A03FFD6CEA00}" srcOrd="1" destOrd="0" presId="urn:microsoft.com/office/officeart/2008/layout/PictureAccentList"/>
    <dgm:cxn modelId="{22AD3DFE-7E5A-45C3-8CDA-D84C3F0E13BD}" type="presParOf" srcId="{F3441591-C149-4F2E-9CCD-F4B3BDFD8B55}" destId="{8B8E727F-6B0B-4855-B679-BA24B2116B02}" srcOrd="4" destOrd="0" presId="urn:microsoft.com/office/officeart/2008/layout/PictureAccentList"/>
    <dgm:cxn modelId="{1A0A0892-64A8-463C-9CD3-97CBA5403840}" type="presParOf" srcId="{8B8E727F-6B0B-4855-B679-BA24B2116B02}" destId="{38D370BD-CFCB-424C-92AA-EA4B78EF93BE}" srcOrd="0" destOrd="0" presId="urn:microsoft.com/office/officeart/2008/layout/PictureAccentList"/>
    <dgm:cxn modelId="{2D92C744-91CA-4B50-AA2F-4F4D0D422CC8}" type="presParOf" srcId="{8B8E727F-6B0B-4855-B679-BA24B2116B02}" destId="{6936FE60-F3C2-40D7-ACCB-5EA90B610D9F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434568AC-5DF4-42BE-813E-B3B4297FEF44}" type="doc">
      <dgm:prSet loTypeId="urn:microsoft.com/office/officeart/2005/8/layout/vList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8021305-0060-4A62-B712-5F9A7D5C303C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Cultura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825E84-6F76-49F6-9F86-952B639DAB8E}" type="parTrans" cxnId="{3F818F79-B867-4321-8BC3-EA66C2222B2D}">
      <dgm:prSet/>
      <dgm:spPr/>
      <dgm:t>
        <a:bodyPr/>
        <a:lstStyle/>
        <a:p>
          <a:endParaRPr lang="es-MX"/>
        </a:p>
      </dgm:t>
    </dgm:pt>
    <dgm:pt modelId="{7CD6DE87-9939-4424-B688-FAB3CEA36A68}" type="sibTrans" cxnId="{3F818F79-B867-4321-8BC3-EA66C2222B2D}">
      <dgm:prSet/>
      <dgm:spPr/>
      <dgm:t>
        <a:bodyPr/>
        <a:lstStyle/>
        <a:p>
          <a:endParaRPr lang="es-MX"/>
        </a:p>
      </dgm:t>
    </dgm:pt>
    <dgm:pt modelId="{D806AB17-D43A-469D-9E06-8E55189DC449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Subcultura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E4D7F2-44FD-4DF2-AC5F-8861ED0C18DF}" type="parTrans" cxnId="{F938D3EE-1A45-4E56-8477-32F177AED23E}">
      <dgm:prSet/>
      <dgm:spPr/>
      <dgm:t>
        <a:bodyPr/>
        <a:lstStyle/>
        <a:p>
          <a:endParaRPr lang="es-MX"/>
        </a:p>
      </dgm:t>
    </dgm:pt>
    <dgm:pt modelId="{302FBE96-913B-44F9-A276-0B3707AF832F}" type="sibTrans" cxnId="{F938D3EE-1A45-4E56-8477-32F177AED23E}">
      <dgm:prSet/>
      <dgm:spPr/>
      <dgm:t>
        <a:bodyPr/>
        <a:lstStyle/>
        <a:p>
          <a:endParaRPr lang="es-MX"/>
        </a:p>
      </dgm:t>
    </dgm:pt>
    <dgm:pt modelId="{1AAE2DE9-8F82-4806-81A4-32F54E6E9D8A}" type="pres">
      <dgm:prSet presAssocID="{434568AC-5DF4-42BE-813E-B3B4297FEF4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E280B46-2627-4C76-9F9B-956FB1B1F385}" type="pres">
      <dgm:prSet presAssocID="{78021305-0060-4A62-B712-5F9A7D5C303C}" presName="comp" presStyleCnt="0"/>
      <dgm:spPr/>
    </dgm:pt>
    <dgm:pt modelId="{75423AD0-89DD-4084-8109-70751DFF945A}" type="pres">
      <dgm:prSet presAssocID="{78021305-0060-4A62-B712-5F9A7D5C303C}" presName="box" presStyleLbl="node1" presStyleIdx="0" presStyleCnt="2"/>
      <dgm:spPr/>
      <dgm:t>
        <a:bodyPr/>
        <a:lstStyle/>
        <a:p>
          <a:endParaRPr lang="es-MX"/>
        </a:p>
      </dgm:t>
    </dgm:pt>
    <dgm:pt modelId="{3814F13A-D6C6-4462-B01A-2E512EE2FE6C}" type="pres">
      <dgm:prSet presAssocID="{78021305-0060-4A62-B712-5F9A7D5C303C}" presName="img" presStyleLbl="fgImgPlace1" presStyleIdx="0" presStyleCnt="2"/>
      <dgm:spPr>
        <a:blipFill>
          <a:blip xmlns:r="http://schemas.openxmlformats.org/officeDocument/2006/relationships" r:embed="rId1"/>
          <a:srcRect/>
          <a:stretch>
            <a:fillRect l="-20000" r="-20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F850AC33-94AD-447E-B814-A775BAFB0249}" type="pres">
      <dgm:prSet presAssocID="{78021305-0060-4A62-B712-5F9A7D5C303C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904248-BCFF-4F52-A6DC-CD89EEE1E812}" type="pres">
      <dgm:prSet presAssocID="{7CD6DE87-9939-4424-B688-FAB3CEA36A68}" presName="spacer" presStyleCnt="0"/>
      <dgm:spPr/>
    </dgm:pt>
    <dgm:pt modelId="{E5B71ED3-BB7A-4A73-9363-5F8CC500E4BB}" type="pres">
      <dgm:prSet presAssocID="{D806AB17-D43A-469D-9E06-8E55189DC449}" presName="comp" presStyleCnt="0"/>
      <dgm:spPr/>
    </dgm:pt>
    <dgm:pt modelId="{405AB0A6-D537-4451-83C6-215FFE140D7B}" type="pres">
      <dgm:prSet presAssocID="{D806AB17-D43A-469D-9E06-8E55189DC449}" presName="box" presStyleLbl="node1" presStyleIdx="1" presStyleCnt="2"/>
      <dgm:spPr/>
      <dgm:t>
        <a:bodyPr/>
        <a:lstStyle/>
        <a:p>
          <a:endParaRPr lang="es-MX"/>
        </a:p>
      </dgm:t>
    </dgm:pt>
    <dgm:pt modelId="{41E39679-2F56-4AC2-8B52-FB950D4D234D}" type="pres">
      <dgm:prSet presAssocID="{D806AB17-D43A-469D-9E06-8E55189DC449}" presName="img" presStyleLbl="fgImgPlace1" presStyleIdx="1" presStyleCnt="2"/>
      <dgm:spPr>
        <a:blipFill>
          <a:blip xmlns:r="http://schemas.openxmlformats.org/officeDocument/2006/relationships" r:embed="rId3"/>
          <a:srcRect/>
          <a:stretch>
            <a:fillRect l="-3000" r="-3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D7F2D1AC-F346-4F95-B0F0-EBCE30474609}" type="pres">
      <dgm:prSet presAssocID="{D806AB17-D43A-469D-9E06-8E55189DC449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EAFD5E1-39F1-4532-AF78-6E4623059079}" type="presOf" srcId="{D806AB17-D43A-469D-9E06-8E55189DC449}" destId="{D7F2D1AC-F346-4F95-B0F0-EBCE30474609}" srcOrd="1" destOrd="0" presId="urn:microsoft.com/office/officeart/2005/8/layout/vList4"/>
    <dgm:cxn modelId="{E44011F3-661C-4237-9667-CE7F557981AD}" type="presOf" srcId="{78021305-0060-4A62-B712-5F9A7D5C303C}" destId="{75423AD0-89DD-4084-8109-70751DFF945A}" srcOrd="0" destOrd="0" presId="urn:microsoft.com/office/officeart/2005/8/layout/vList4"/>
    <dgm:cxn modelId="{3F818F79-B867-4321-8BC3-EA66C2222B2D}" srcId="{434568AC-5DF4-42BE-813E-B3B4297FEF44}" destId="{78021305-0060-4A62-B712-5F9A7D5C303C}" srcOrd="0" destOrd="0" parTransId="{8E825E84-6F76-49F6-9F86-952B639DAB8E}" sibTransId="{7CD6DE87-9939-4424-B688-FAB3CEA36A68}"/>
    <dgm:cxn modelId="{83D2B043-F2F4-417B-83ED-0DF26EC305F8}" type="presOf" srcId="{D806AB17-D43A-469D-9E06-8E55189DC449}" destId="{405AB0A6-D537-4451-83C6-215FFE140D7B}" srcOrd="0" destOrd="0" presId="urn:microsoft.com/office/officeart/2005/8/layout/vList4"/>
    <dgm:cxn modelId="{F938D3EE-1A45-4E56-8477-32F177AED23E}" srcId="{434568AC-5DF4-42BE-813E-B3B4297FEF44}" destId="{D806AB17-D43A-469D-9E06-8E55189DC449}" srcOrd="1" destOrd="0" parTransId="{ADE4D7F2-44FD-4DF2-AC5F-8861ED0C18DF}" sibTransId="{302FBE96-913B-44F9-A276-0B3707AF832F}"/>
    <dgm:cxn modelId="{552BE666-D4C6-41C4-B90F-93EDFB835686}" type="presOf" srcId="{78021305-0060-4A62-B712-5F9A7D5C303C}" destId="{F850AC33-94AD-447E-B814-A775BAFB0249}" srcOrd="1" destOrd="0" presId="urn:microsoft.com/office/officeart/2005/8/layout/vList4"/>
    <dgm:cxn modelId="{7682338A-68CC-4BCD-BE45-6FEB711B138D}" type="presOf" srcId="{434568AC-5DF4-42BE-813E-B3B4297FEF44}" destId="{1AAE2DE9-8F82-4806-81A4-32F54E6E9D8A}" srcOrd="0" destOrd="0" presId="urn:microsoft.com/office/officeart/2005/8/layout/vList4"/>
    <dgm:cxn modelId="{0E386D8A-3EEF-43DD-8323-E71D1283B7CE}" type="presParOf" srcId="{1AAE2DE9-8F82-4806-81A4-32F54E6E9D8A}" destId="{FE280B46-2627-4C76-9F9B-956FB1B1F385}" srcOrd="0" destOrd="0" presId="urn:microsoft.com/office/officeart/2005/8/layout/vList4"/>
    <dgm:cxn modelId="{4E8D0B2A-9FBA-4488-8AEF-CA5A5CDF64AD}" type="presParOf" srcId="{FE280B46-2627-4C76-9F9B-956FB1B1F385}" destId="{75423AD0-89DD-4084-8109-70751DFF945A}" srcOrd="0" destOrd="0" presId="urn:microsoft.com/office/officeart/2005/8/layout/vList4"/>
    <dgm:cxn modelId="{76A8B6E7-2370-4FC9-95C6-9D5851A3D700}" type="presParOf" srcId="{FE280B46-2627-4C76-9F9B-956FB1B1F385}" destId="{3814F13A-D6C6-4462-B01A-2E512EE2FE6C}" srcOrd="1" destOrd="0" presId="urn:microsoft.com/office/officeart/2005/8/layout/vList4"/>
    <dgm:cxn modelId="{20C4D734-388E-4F99-8705-24A6D8A953C8}" type="presParOf" srcId="{FE280B46-2627-4C76-9F9B-956FB1B1F385}" destId="{F850AC33-94AD-447E-B814-A775BAFB0249}" srcOrd="2" destOrd="0" presId="urn:microsoft.com/office/officeart/2005/8/layout/vList4"/>
    <dgm:cxn modelId="{B3948298-2022-45C3-B8B6-0F5F8C23B5C1}" type="presParOf" srcId="{1AAE2DE9-8F82-4806-81A4-32F54E6E9D8A}" destId="{38904248-BCFF-4F52-A6DC-CD89EEE1E812}" srcOrd="1" destOrd="0" presId="urn:microsoft.com/office/officeart/2005/8/layout/vList4"/>
    <dgm:cxn modelId="{72972F7A-7AF1-4800-A77B-C1505890A264}" type="presParOf" srcId="{1AAE2DE9-8F82-4806-81A4-32F54E6E9D8A}" destId="{E5B71ED3-BB7A-4A73-9363-5F8CC500E4BB}" srcOrd="2" destOrd="0" presId="urn:microsoft.com/office/officeart/2005/8/layout/vList4"/>
    <dgm:cxn modelId="{1EB12C80-A603-4686-B58A-27387AF78B7A}" type="presParOf" srcId="{E5B71ED3-BB7A-4A73-9363-5F8CC500E4BB}" destId="{405AB0A6-D537-4451-83C6-215FFE140D7B}" srcOrd="0" destOrd="0" presId="urn:microsoft.com/office/officeart/2005/8/layout/vList4"/>
    <dgm:cxn modelId="{3090DB7C-2635-4C1E-8A41-32AE368D6A29}" type="presParOf" srcId="{E5B71ED3-BB7A-4A73-9363-5F8CC500E4BB}" destId="{41E39679-2F56-4AC2-8B52-FB950D4D234D}" srcOrd="1" destOrd="0" presId="urn:microsoft.com/office/officeart/2005/8/layout/vList4"/>
    <dgm:cxn modelId="{FAE7B3FF-E434-470A-801D-C85C8D2D34CE}" type="presParOf" srcId="{E5B71ED3-BB7A-4A73-9363-5F8CC500E4BB}" destId="{D7F2D1AC-F346-4F95-B0F0-EBCE30474609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01BA0254-67FB-4A7D-B7BF-05C05759336C}" type="doc">
      <dgm:prSet loTypeId="urn:microsoft.com/office/officeart/2005/8/layout/vList4" loCatId="list" qsTypeId="urn:microsoft.com/office/officeart/2005/8/quickstyle/simple1" qsCatId="simple" csTypeId="urn:microsoft.com/office/officeart/2005/8/colors/colorful2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DC1DB3C5-16F9-4508-9D66-F5302DDDFF89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sz="2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familia</a:t>
          </a:r>
        </a:p>
      </dgm:t>
    </dgm:pt>
    <dgm:pt modelId="{0FDC97DB-647D-4932-BCDA-68058AC6618A}" type="parTrans" cxnId="{113808B2-1150-4C6A-8A60-68C4CF37AB83}">
      <dgm:prSet/>
      <dgm:spPr/>
      <dgm:t>
        <a:bodyPr/>
        <a:lstStyle/>
        <a:p>
          <a:endParaRPr lang="es-MX"/>
        </a:p>
      </dgm:t>
    </dgm:pt>
    <dgm:pt modelId="{46885DD5-B786-49AD-84C8-D99E3A80FA06}" type="sibTrans" cxnId="{113808B2-1150-4C6A-8A60-68C4CF37AB83}">
      <dgm:prSet/>
      <dgm:spPr/>
      <dgm:t>
        <a:bodyPr/>
        <a:lstStyle/>
        <a:p>
          <a:endParaRPr lang="es-MX"/>
        </a:p>
      </dgm:t>
    </dgm:pt>
    <dgm:pt modelId="{B03CBD61-D6D5-43AB-98E6-A2203F6C0B72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sz="2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Función y condición</a:t>
          </a:r>
        </a:p>
      </dgm:t>
    </dgm:pt>
    <dgm:pt modelId="{3461FC48-4FCB-444C-AF18-C2D9F49A8DA6}" type="parTrans" cxnId="{9CBDFC36-9D20-467C-809F-06FA48BDA7C8}">
      <dgm:prSet/>
      <dgm:spPr/>
      <dgm:t>
        <a:bodyPr/>
        <a:lstStyle/>
        <a:p>
          <a:endParaRPr lang="es-MX"/>
        </a:p>
      </dgm:t>
    </dgm:pt>
    <dgm:pt modelId="{3BDC95A1-D351-4ACA-B2C2-C4AF0C428B84}" type="sibTrans" cxnId="{9CBDFC36-9D20-467C-809F-06FA48BDA7C8}">
      <dgm:prSet/>
      <dgm:spPr/>
      <dgm:t>
        <a:bodyPr/>
        <a:lstStyle/>
        <a:p>
          <a:endParaRPr lang="es-MX"/>
        </a:p>
      </dgm:t>
    </dgm:pt>
    <dgm:pt modelId="{1FA519EB-1E6B-4D98-A3D5-9FF4FDF426D7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Clase social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85EB69-89EE-4E4F-B8F6-E7EBE5E3B1FF}" type="parTrans" cxnId="{9DC1C92A-FE0D-4A58-81F8-BBAA49D0CB0C}">
      <dgm:prSet/>
      <dgm:spPr/>
      <dgm:t>
        <a:bodyPr/>
        <a:lstStyle/>
        <a:p>
          <a:endParaRPr lang="es-MX"/>
        </a:p>
      </dgm:t>
    </dgm:pt>
    <dgm:pt modelId="{F1AEF8B4-EEF6-4ED5-8447-506B4A149953}" type="sibTrans" cxnId="{9DC1C92A-FE0D-4A58-81F8-BBAA49D0CB0C}">
      <dgm:prSet/>
      <dgm:spPr/>
      <dgm:t>
        <a:bodyPr/>
        <a:lstStyle/>
        <a:p>
          <a:endParaRPr lang="es-MX"/>
        </a:p>
      </dgm:t>
    </dgm:pt>
    <dgm:pt modelId="{806F5975-6E69-4D57-B35E-EDA5F3CA0920}" type="pres">
      <dgm:prSet presAssocID="{01BA0254-67FB-4A7D-B7BF-05C05759336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88B6D8A-D810-4C91-BA94-4D4E562AE6B5}" type="pres">
      <dgm:prSet presAssocID="{1FA519EB-1E6B-4D98-A3D5-9FF4FDF426D7}" presName="com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8E52BF0A-597F-4E06-9878-F56783F068D7}" type="pres">
      <dgm:prSet presAssocID="{1FA519EB-1E6B-4D98-A3D5-9FF4FDF426D7}" presName="box" presStyleLbl="node1" presStyleIdx="0" presStyleCnt="3"/>
      <dgm:spPr/>
      <dgm:t>
        <a:bodyPr/>
        <a:lstStyle/>
        <a:p>
          <a:endParaRPr lang="es-MX"/>
        </a:p>
      </dgm:t>
    </dgm:pt>
    <dgm:pt modelId="{34F89B3A-D3F4-4852-8FD4-6358A7A08B09}" type="pres">
      <dgm:prSet presAssocID="{1FA519EB-1E6B-4D98-A3D5-9FF4FDF426D7}" presName="img" presStyleLbl="fgImgPlace1" presStyleIdx="0" presStyleCnt="3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BB69010A-678E-45C7-88F9-46C24E11F0ED}" type="pres">
      <dgm:prSet presAssocID="{1FA519EB-1E6B-4D98-A3D5-9FF4FDF426D7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7B6A5E-B985-46DC-A5A8-D962FA85EE9D}" type="pres">
      <dgm:prSet presAssocID="{F1AEF8B4-EEF6-4ED5-8447-506B4A149953}" presName="spacer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255EDBB6-7410-4AE9-9A44-126D753211A9}" type="pres">
      <dgm:prSet presAssocID="{DC1DB3C5-16F9-4508-9D66-F5302DDDFF89}" presName="com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525CD300-EBA9-42DC-8036-0E264B6B350C}" type="pres">
      <dgm:prSet presAssocID="{DC1DB3C5-16F9-4508-9D66-F5302DDDFF89}" presName="box" presStyleLbl="node1" presStyleIdx="1" presStyleCnt="3"/>
      <dgm:spPr/>
      <dgm:t>
        <a:bodyPr/>
        <a:lstStyle/>
        <a:p>
          <a:endParaRPr lang="es-MX"/>
        </a:p>
      </dgm:t>
    </dgm:pt>
    <dgm:pt modelId="{E5B654A8-320E-46E5-8A92-30D59F91826A}" type="pres">
      <dgm:prSet presAssocID="{DC1DB3C5-16F9-4508-9D66-F5302DDDFF89}" presName="img" presStyleLbl="fgImgPlace1" presStyleIdx="1" presStyleCnt="3"/>
      <dgm:spPr>
        <a:blipFill>
          <a:blip xmlns:r="http://schemas.openxmlformats.org/officeDocument/2006/relationships" r:embed="rId3"/>
          <a:srcRect/>
          <a:stretch>
            <a:fillRect l="-39000" r="-39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9FC03990-4223-49E2-B299-C99F2336EB0D}" type="pres">
      <dgm:prSet presAssocID="{DC1DB3C5-16F9-4508-9D66-F5302DDDFF89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B789880-137B-4059-A75A-F50615D961FB}" type="pres">
      <dgm:prSet presAssocID="{46885DD5-B786-49AD-84C8-D99E3A80FA06}" presName="spacer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64A4E292-BE10-4ABA-A53B-F72CEE5B7B72}" type="pres">
      <dgm:prSet presAssocID="{B03CBD61-D6D5-43AB-98E6-A2203F6C0B72}" presName="com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C04A69B1-D817-4554-AA1A-C5FCBA2863D7}" type="pres">
      <dgm:prSet presAssocID="{B03CBD61-D6D5-43AB-98E6-A2203F6C0B72}" presName="box" presStyleLbl="node1" presStyleIdx="2" presStyleCnt="3"/>
      <dgm:spPr/>
      <dgm:t>
        <a:bodyPr/>
        <a:lstStyle/>
        <a:p>
          <a:endParaRPr lang="es-MX"/>
        </a:p>
      </dgm:t>
    </dgm:pt>
    <dgm:pt modelId="{B774ED18-F463-4607-A5C0-EECCB7D55690}" type="pres">
      <dgm:prSet presAssocID="{B03CBD61-D6D5-43AB-98E6-A2203F6C0B72}" presName="img" presStyleLbl="fgImgPlace1" presStyleIdx="2" presStyleCnt="3"/>
      <dgm:spPr>
        <a:blipFill rotWithShape="1">
          <a:blip xmlns:r="http://schemas.openxmlformats.org/officeDocument/2006/relationships" r:embed="rId5"/>
          <a:srcRect/>
          <a:stretch>
            <a:fillRect l="-31000" r="-31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/>
          </dgm14:cNvPr>
        </a:ext>
      </dgm:extLst>
    </dgm:pt>
    <dgm:pt modelId="{2060437E-3A8E-4463-A489-1BC791E145A4}" type="pres">
      <dgm:prSet presAssocID="{B03CBD61-D6D5-43AB-98E6-A2203F6C0B7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B998320-A13A-4869-8718-64174A2D0F51}" type="presOf" srcId="{DC1DB3C5-16F9-4508-9D66-F5302DDDFF89}" destId="{9FC03990-4223-49E2-B299-C99F2336EB0D}" srcOrd="1" destOrd="0" presId="urn:microsoft.com/office/officeart/2005/8/layout/vList4"/>
    <dgm:cxn modelId="{AFFEE628-3CAB-4AE8-9412-4AC9257822A1}" type="presOf" srcId="{B03CBD61-D6D5-43AB-98E6-A2203F6C0B72}" destId="{2060437E-3A8E-4463-A489-1BC791E145A4}" srcOrd="1" destOrd="0" presId="urn:microsoft.com/office/officeart/2005/8/layout/vList4"/>
    <dgm:cxn modelId="{5AE47EBE-4323-4D90-997E-C6FCBB5054A3}" type="presOf" srcId="{B03CBD61-D6D5-43AB-98E6-A2203F6C0B72}" destId="{C04A69B1-D817-4554-AA1A-C5FCBA2863D7}" srcOrd="0" destOrd="0" presId="urn:microsoft.com/office/officeart/2005/8/layout/vList4"/>
    <dgm:cxn modelId="{9DC1C92A-FE0D-4A58-81F8-BBAA49D0CB0C}" srcId="{01BA0254-67FB-4A7D-B7BF-05C05759336C}" destId="{1FA519EB-1E6B-4D98-A3D5-9FF4FDF426D7}" srcOrd="0" destOrd="0" parTransId="{B885EB69-89EE-4E4F-B8F6-E7EBE5E3B1FF}" sibTransId="{F1AEF8B4-EEF6-4ED5-8447-506B4A149953}"/>
    <dgm:cxn modelId="{1CB982F0-215F-4928-90A6-38FDA07B34D3}" type="presOf" srcId="{DC1DB3C5-16F9-4508-9D66-F5302DDDFF89}" destId="{525CD300-EBA9-42DC-8036-0E264B6B350C}" srcOrd="0" destOrd="0" presId="urn:microsoft.com/office/officeart/2005/8/layout/vList4"/>
    <dgm:cxn modelId="{6D410234-11A3-43E2-BF1F-446FA9C5002F}" type="presOf" srcId="{1FA519EB-1E6B-4D98-A3D5-9FF4FDF426D7}" destId="{8E52BF0A-597F-4E06-9878-F56783F068D7}" srcOrd="0" destOrd="0" presId="urn:microsoft.com/office/officeart/2005/8/layout/vList4"/>
    <dgm:cxn modelId="{113808B2-1150-4C6A-8A60-68C4CF37AB83}" srcId="{01BA0254-67FB-4A7D-B7BF-05C05759336C}" destId="{DC1DB3C5-16F9-4508-9D66-F5302DDDFF89}" srcOrd="1" destOrd="0" parTransId="{0FDC97DB-647D-4932-BCDA-68058AC6618A}" sibTransId="{46885DD5-B786-49AD-84C8-D99E3A80FA06}"/>
    <dgm:cxn modelId="{0F0D3901-877F-4170-832E-8CD352295E1D}" type="presOf" srcId="{01BA0254-67FB-4A7D-B7BF-05C05759336C}" destId="{806F5975-6E69-4D57-B35E-EDA5F3CA0920}" srcOrd="0" destOrd="0" presId="urn:microsoft.com/office/officeart/2005/8/layout/vList4"/>
    <dgm:cxn modelId="{ABE6BFA3-5592-4939-9F20-573BBAB62C17}" type="presOf" srcId="{1FA519EB-1E6B-4D98-A3D5-9FF4FDF426D7}" destId="{BB69010A-678E-45C7-88F9-46C24E11F0ED}" srcOrd="1" destOrd="0" presId="urn:microsoft.com/office/officeart/2005/8/layout/vList4"/>
    <dgm:cxn modelId="{9CBDFC36-9D20-467C-809F-06FA48BDA7C8}" srcId="{01BA0254-67FB-4A7D-B7BF-05C05759336C}" destId="{B03CBD61-D6D5-43AB-98E6-A2203F6C0B72}" srcOrd="2" destOrd="0" parTransId="{3461FC48-4FCB-444C-AF18-C2D9F49A8DA6}" sibTransId="{3BDC95A1-D351-4ACA-B2C2-C4AF0C428B84}"/>
    <dgm:cxn modelId="{5C83C919-9817-45B7-91F1-183A3A8FDAD8}" type="presParOf" srcId="{806F5975-6E69-4D57-B35E-EDA5F3CA0920}" destId="{788B6D8A-D810-4C91-BA94-4D4E562AE6B5}" srcOrd="0" destOrd="0" presId="urn:microsoft.com/office/officeart/2005/8/layout/vList4"/>
    <dgm:cxn modelId="{7E652560-73C3-45EA-93BA-CA94B089ECB1}" type="presParOf" srcId="{788B6D8A-D810-4C91-BA94-4D4E562AE6B5}" destId="{8E52BF0A-597F-4E06-9878-F56783F068D7}" srcOrd="0" destOrd="0" presId="urn:microsoft.com/office/officeart/2005/8/layout/vList4"/>
    <dgm:cxn modelId="{35BF70F9-85B4-4474-A849-01BA6D6AE125}" type="presParOf" srcId="{788B6D8A-D810-4C91-BA94-4D4E562AE6B5}" destId="{34F89B3A-D3F4-4852-8FD4-6358A7A08B09}" srcOrd="1" destOrd="0" presId="urn:microsoft.com/office/officeart/2005/8/layout/vList4"/>
    <dgm:cxn modelId="{8A9B4C91-6D74-470C-B5D4-79AD181C4E09}" type="presParOf" srcId="{788B6D8A-D810-4C91-BA94-4D4E562AE6B5}" destId="{BB69010A-678E-45C7-88F9-46C24E11F0ED}" srcOrd="2" destOrd="0" presId="urn:microsoft.com/office/officeart/2005/8/layout/vList4"/>
    <dgm:cxn modelId="{E280CCF6-6130-425D-967C-A278B90F868F}" type="presParOf" srcId="{806F5975-6E69-4D57-B35E-EDA5F3CA0920}" destId="{EC7B6A5E-B985-46DC-A5A8-D962FA85EE9D}" srcOrd="1" destOrd="0" presId="urn:microsoft.com/office/officeart/2005/8/layout/vList4"/>
    <dgm:cxn modelId="{2E827F96-0F6D-4741-90B0-6A9F3269C365}" type="presParOf" srcId="{806F5975-6E69-4D57-B35E-EDA5F3CA0920}" destId="{255EDBB6-7410-4AE9-9A44-126D753211A9}" srcOrd="2" destOrd="0" presId="urn:microsoft.com/office/officeart/2005/8/layout/vList4"/>
    <dgm:cxn modelId="{0203EB31-0C03-44CC-A142-9C3692C5B762}" type="presParOf" srcId="{255EDBB6-7410-4AE9-9A44-126D753211A9}" destId="{525CD300-EBA9-42DC-8036-0E264B6B350C}" srcOrd="0" destOrd="0" presId="urn:microsoft.com/office/officeart/2005/8/layout/vList4"/>
    <dgm:cxn modelId="{09020F46-B376-4447-B1E8-1D4D4675612F}" type="presParOf" srcId="{255EDBB6-7410-4AE9-9A44-126D753211A9}" destId="{E5B654A8-320E-46E5-8A92-30D59F91826A}" srcOrd="1" destOrd="0" presId="urn:microsoft.com/office/officeart/2005/8/layout/vList4"/>
    <dgm:cxn modelId="{2D2AD836-DCF3-4B87-B4BD-C449C70C11BF}" type="presParOf" srcId="{255EDBB6-7410-4AE9-9A44-126D753211A9}" destId="{9FC03990-4223-49E2-B299-C99F2336EB0D}" srcOrd="2" destOrd="0" presId="urn:microsoft.com/office/officeart/2005/8/layout/vList4"/>
    <dgm:cxn modelId="{4C17B51B-9031-4A11-A6B0-A41F9B9231AF}" type="presParOf" srcId="{806F5975-6E69-4D57-B35E-EDA5F3CA0920}" destId="{7B789880-137B-4059-A75A-F50615D961FB}" srcOrd="3" destOrd="0" presId="urn:microsoft.com/office/officeart/2005/8/layout/vList4"/>
    <dgm:cxn modelId="{D7585E74-1B69-4779-BA6F-9615FB7F9E5C}" type="presParOf" srcId="{806F5975-6E69-4D57-B35E-EDA5F3CA0920}" destId="{64A4E292-BE10-4ABA-A53B-F72CEE5B7B72}" srcOrd="4" destOrd="0" presId="urn:microsoft.com/office/officeart/2005/8/layout/vList4"/>
    <dgm:cxn modelId="{D9D88081-47CE-44E1-88E1-BA2E3A110F7C}" type="presParOf" srcId="{64A4E292-BE10-4ABA-A53B-F72CEE5B7B72}" destId="{C04A69B1-D817-4554-AA1A-C5FCBA2863D7}" srcOrd="0" destOrd="0" presId="urn:microsoft.com/office/officeart/2005/8/layout/vList4"/>
    <dgm:cxn modelId="{CDB303E9-FB69-4F77-B4DE-DB51DAD4D05C}" type="presParOf" srcId="{64A4E292-BE10-4ABA-A53B-F72CEE5B7B72}" destId="{B774ED18-F463-4607-A5C0-EECCB7D55690}" srcOrd="1" destOrd="0" presId="urn:microsoft.com/office/officeart/2005/8/layout/vList4"/>
    <dgm:cxn modelId="{EA42A80D-5803-4DB2-8D1C-927278151D42}" type="presParOf" srcId="{64A4E292-BE10-4ABA-A53B-F72CEE5B7B72}" destId="{2060437E-3A8E-4463-A489-1BC791E145A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E55F58C1-46BD-4409-8716-B630CA977363}" type="doc">
      <dgm:prSet loTypeId="urn:microsoft.com/office/officeart/2005/8/layout/pList1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4877EA10-0842-4183-B1D4-848D473058FC}">
      <dgm:prSet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Edad y etapa del ciclo de vida</a:t>
          </a:r>
        </a:p>
      </dgm:t>
    </dgm:pt>
    <dgm:pt modelId="{EEEF5140-BDED-4734-951E-6D638B07A489}" type="parTrans" cxnId="{22180447-1698-4D1F-9B36-DFF6BCE97D4A}">
      <dgm:prSet/>
      <dgm:spPr/>
      <dgm:t>
        <a:bodyPr/>
        <a:lstStyle/>
        <a:p>
          <a:endParaRPr lang="es-MX"/>
        </a:p>
      </dgm:t>
    </dgm:pt>
    <dgm:pt modelId="{315D2B73-0D30-4D64-842A-1DB8B69E4D7A}" type="sibTrans" cxnId="{22180447-1698-4D1F-9B36-DFF6BCE97D4A}">
      <dgm:prSet/>
      <dgm:spPr/>
      <dgm:t>
        <a:bodyPr/>
        <a:lstStyle/>
        <a:p>
          <a:endParaRPr lang="es-MX"/>
        </a:p>
      </dgm:t>
    </dgm:pt>
    <dgm:pt modelId="{5880E8F2-250C-4D03-AE1C-17295051CE5A}">
      <dgm:prSet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Ocupación</a:t>
          </a:r>
        </a:p>
      </dgm:t>
    </dgm:pt>
    <dgm:pt modelId="{92165558-0568-4A5D-9853-AFAC5FA74617}" type="parTrans" cxnId="{3066994D-7AF6-48BF-8D50-1646ADD49F0E}">
      <dgm:prSet/>
      <dgm:spPr/>
      <dgm:t>
        <a:bodyPr/>
        <a:lstStyle/>
        <a:p>
          <a:endParaRPr lang="es-MX"/>
        </a:p>
      </dgm:t>
    </dgm:pt>
    <dgm:pt modelId="{0DEE5715-C383-42B3-A168-65A211381FBC}" type="sibTrans" cxnId="{3066994D-7AF6-48BF-8D50-1646ADD49F0E}">
      <dgm:prSet/>
      <dgm:spPr/>
      <dgm:t>
        <a:bodyPr/>
        <a:lstStyle/>
        <a:p>
          <a:endParaRPr lang="es-MX"/>
        </a:p>
      </dgm:t>
    </dgm:pt>
    <dgm:pt modelId="{1CABA211-13B0-4472-AA6C-F4FA1FF636F1}" type="pres">
      <dgm:prSet presAssocID="{E55F58C1-46BD-4409-8716-B630CA97736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982CF67-3EF6-430F-A953-39B59DED2F46}" type="pres">
      <dgm:prSet presAssocID="{4877EA10-0842-4183-B1D4-848D473058FC}" presName="compNode" presStyleCnt="0"/>
      <dgm:spPr/>
    </dgm:pt>
    <dgm:pt modelId="{FA50AA04-3FF8-4BEF-94C0-93EAA7FCAAC8}" type="pres">
      <dgm:prSet presAssocID="{4877EA10-0842-4183-B1D4-848D473058FC}" presName="pictRect" presStyleLbl="node1" presStyleIdx="0" presStyleCnt="2" custScaleX="87369" custScaleY="82860"/>
      <dgm:spPr>
        <a:blipFill rotWithShape="1">
          <a:blip xmlns:r="http://schemas.openxmlformats.org/officeDocument/2006/relationships" r:embed="rId1"/>
          <a:srcRect/>
          <a:stretch>
            <a:fillRect l="-2000" r="-2000"/>
          </a:stretch>
        </a:blip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F38811B0-D1E9-47D3-B424-87FDE4B62389}" type="pres">
      <dgm:prSet presAssocID="{4877EA10-0842-4183-B1D4-848D473058FC}" presName="textRect" presStyleLbl="revTx" presStyleIdx="0" presStyleCnt="2" custScaleY="42827" custLinFactNeighborY="-2869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4CF334-89E7-4E22-94A2-C3A3492BA972}" type="pres">
      <dgm:prSet presAssocID="{315D2B73-0D30-4D64-842A-1DB8B69E4D7A}" presName="sibTrans" presStyleLbl="sibTrans2D1" presStyleIdx="0" presStyleCnt="0"/>
      <dgm:spPr/>
      <dgm:t>
        <a:bodyPr/>
        <a:lstStyle/>
        <a:p>
          <a:endParaRPr lang="es-MX"/>
        </a:p>
      </dgm:t>
    </dgm:pt>
    <dgm:pt modelId="{C3046E63-5E84-47D7-91A9-85F870FC50DB}" type="pres">
      <dgm:prSet presAssocID="{5880E8F2-250C-4D03-AE1C-17295051CE5A}" presName="compNode" presStyleCnt="0"/>
      <dgm:spPr/>
    </dgm:pt>
    <dgm:pt modelId="{D4D206D0-8C04-4E44-877B-9C677ECE538D}" type="pres">
      <dgm:prSet presAssocID="{5880E8F2-250C-4D03-AE1C-17295051CE5A}" presName="pictRect" presStyleLbl="node1" presStyleIdx="1" presStyleCnt="2" custScaleX="93934" custScaleY="84275"/>
      <dgm:spPr>
        <a:blipFill rotWithShape="1">
          <a:blip xmlns:r="http://schemas.openxmlformats.org/officeDocument/2006/relationships" r:embed="rId3"/>
          <a:srcRect/>
          <a:stretch>
            <a:fillRect l="-8000" r="-8000"/>
          </a:stretch>
        </a:blip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F0944BC7-4B9F-4D5D-B874-459357818893}" type="pres">
      <dgm:prSet presAssocID="{5880E8F2-250C-4D03-AE1C-17295051CE5A}" presName="textRect" presStyleLbl="revTx" presStyleIdx="1" presStyleCnt="2" custScaleY="37525" custLinFactNeighborX="-2250" custLinFactNeighborY="-322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0857B43-7104-473D-AF8B-6129A7A92E2E}" type="presOf" srcId="{5880E8F2-250C-4D03-AE1C-17295051CE5A}" destId="{F0944BC7-4B9F-4D5D-B874-459357818893}" srcOrd="0" destOrd="0" presId="urn:microsoft.com/office/officeart/2005/8/layout/pList1"/>
    <dgm:cxn modelId="{3066994D-7AF6-48BF-8D50-1646ADD49F0E}" srcId="{E55F58C1-46BD-4409-8716-B630CA977363}" destId="{5880E8F2-250C-4D03-AE1C-17295051CE5A}" srcOrd="1" destOrd="0" parTransId="{92165558-0568-4A5D-9853-AFAC5FA74617}" sibTransId="{0DEE5715-C383-42B3-A168-65A211381FBC}"/>
    <dgm:cxn modelId="{7F6528A3-4F15-498E-9FA4-9D2AC0DE945D}" type="presOf" srcId="{315D2B73-0D30-4D64-842A-1DB8B69E4D7A}" destId="{394CF334-89E7-4E22-94A2-C3A3492BA972}" srcOrd="0" destOrd="0" presId="urn:microsoft.com/office/officeart/2005/8/layout/pList1"/>
    <dgm:cxn modelId="{643DCC1E-561F-4B25-B705-3530FB7B0314}" type="presOf" srcId="{E55F58C1-46BD-4409-8716-B630CA977363}" destId="{1CABA211-13B0-4472-AA6C-F4FA1FF636F1}" srcOrd="0" destOrd="0" presId="urn:microsoft.com/office/officeart/2005/8/layout/pList1"/>
    <dgm:cxn modelId="{380DF6D7-F0E1-4F9B-8AD1-611ACADBC718}" type="presOf" srcId="{4877EA10-0842-4183-B1D4-848D473058FC}" destId="{F38811B0-D1E9-47D3-B424-87FDE4B62389}" srcOrd="0" destOrd="0" presId="urn:microsoft.com/office/officeart/2005/8/layout/pList1"/>
    <dgm:cxn modelId="{22180447-1698-4D1F-9B36-DFF6BCE97D4A}" srcId="{E55F58C1-46BD-4409-8716-B630CA977363}" destId="{4877EA10-0842-4183-B1D4-848D473058FC}" srcOrd="0" destOrd="0" parTransId="{EEEF5140-BDED-4734-951E-6D638B07A489}" sibTransId="{315D2B73-0D30-4D64-842A-1DB8B69E4D7A}"/>
    <dgm:cxn modelId="{F017ED8C-68AB-4D62-AF57-DA9C47BE0E92}" type="presParOf" srcId="{1CABA211-13B0-4472-AA6C-F4FA1FF636F1}" destId="{6982CF67-3EF6-430F-A953-39B59DED2F46}" srcOrd="0" destOrd="0" presId="urn:microsoft.com/office/officeart/2005/8/layout/pList1"/>
    <dgm:cxn modelId="{533CBE38-61CC-4758-B9FD-F0E254C912C5}" type="presParOf" srcId="{6982CF67-3EF6-430F-A953-39B59DED2F46}" destId="{FA50AA04-3FF8-4BEF-94C0-93EAA7FCAAC8}" srcOrd="0" destOrd="0" presId="urn:microsoft.com/office/officeart/2005/8/layout/pList1"/>
    <dgm:cxn modelId="{F4BD79F7-DAD4-4699-A793-D7B2BB5232A1}" type="presParOf" srcId="{6982CF67-3EF6-430F-A953-39B59DED2F46}" destId="{F38811B0-D1E9-47D3-B424-87FDE4B62389}" srcOrd="1" destOrd="0" presId="urn:microsoft.com/office/officeart/2005/8/layout/pList1"/>
    <dgm:cxn modelId="{1F74439D-311B-4FD2-ACA0-B9E2B2B586BF}" type="presParOf" srcId="{1CABA211-13B0-4472-AA6C-F4FA1FF636F1}" destId="{394CF334-89E7-4E22-94A2-C3A3492BA972}" srcOrd="1" destOrd="0" presId="urn:microsoft.com/office/officeart/2005/8/layout/pList1"/>
    <dgm:cxn modelId="{BFC01DE3-ECB9-4488-B90B-9EBF0E8FC0D1}" type="presParOf" srcId="{1CABA211-13B0-4472-AA6C-F4FA1FF636F1}" destId="{C3046E63-5E84-47D7-91A9-85F870FC50DB}" srcOrd="2" destOrd="0" presId="urn:microsoft.com/office/officeart/2005/8/layout/pList1"/>
    <dgm:cxn modelId="{C0D221A6-FAAE-4E5B-BA70-6E3E92B8506A}" type="presParOf" srcId="{C3046E63-5E84-47D7-91A9-85F870FC50DB}" destId="{D4D206D0-8C04-4E44-877B-9C677ECE538D}" srcOrd="0" destOrd="0" presId="urn:microsoft.com/office/officeart/2005/8/layout/pList1"/>
    <dgm:cxn modelId="{7F24693A-AF70-413C-8244-280DA392E223}" type="presParOf" srcId="{C3046E63-5E84-47D7-91A9-85F870FC50DB}" destId="{F0944BC7-4B9F-4D5D-B874-459357818893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FF2319BD-5744-4628-A7D5-5887BC2A55A9}" type="doc">
      <dgm:prSet loTypeId="urn:microsoft.com/office/officeart/2005/8/layout/pList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1BCA470-A88C-4BC3-A911-7AA527852225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Circunstancias económicas</a:t>
          </a:r>
        </a:p>
      </dgm:t>
    </dgm:pt>
    <dgm:pt modelId="{157DDAC9-8416-41D5-BD3F-6B3A8CDEE7C1}" type="parTrans" cxnId="{AA53C325-712C-4002-A59E-A02B1251424B}">
      <dgm:prSet/>
      <dgm:spPr/>
      <dgm:t>
        <a:bodyPr/>
        <a:lstStyle/>
        <a:p>
          <a:endParaRPr lang="es-MX"/>
        </a:p>
      </dgm:t>
    </dgm:pt>
    <dgm:pt modelId="{86F809F5-53EF-456D-AE14-B7054A085F9A}" type="sibTrans" cxnId="{AA53C325-712C-4002-A59E-A02B1251424B}">
      <dgm:prSet/>
      <dgm:spPr/>
      <dgm:t>
        <a:bodyPr/>
        <a:lstStyle/>
        <a:p>
          <a:endParaRPr lang="es-MX"/>
        </a:p>
      </dgm:t>
    </dgm:pt>
    <dgm:pt modelId="{38D90776-2FA4-404D-86FF-A48FE4E143DD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Estilo de vida</a:t>
          </a:r>
        </a:p>
      </dgm:t>
    </dgm:pt>
    <dgm:pt modelId="{95BA0397-2263-4A22-BB91-93E0E1D276AC}" type="parTrans" cxnId="{870C7EFA-7AB6-4AD7-82C8-9E98302ECE20}">
      <dgm:prSet/>
      <dgm:spPr/>
      <dgm:t>
        <a:bodyPr/>
        <a:lstStyle/>
        <a:p>
          <a:endParaRPr lang="es-MX"/>
        </a:p>
      </dgm:t>
    </dgm:pt>
    <dgm:pt modelId="{3A44B128-2B15-4BA5-9BC5-8505984B623B}" type="sibTrans" cxnId="{870C7EFA-7AB6-4AD7-82C8-9E98302ECE20}">
      <dgm:prSet/>
      <dgm:spPr/>
      <dgm:t>
        <a:bodyPr/>
        <a:lstStyle/>
        <a:p>
          <a:endParaRPr lang="es-MX"/>
        </a:p>
      </dgm:t>
    </dgm:pt>
    <dgm:pt modelId="{108DC01B-B792-4467-B5A3-C75BE53C8C24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Personalidad y concepto de sí mismo</a:t>
          </a:r>
        </a:p>
      </dgm:t>
    </dgm:pt>
    <dgm:pt modelId="{FB6B2286-0582-4DC4-AB98-E1618455594A}" type="parTrans" cxnId="{E1272000-8238-4B48-A9DD-C7DF6815BD7D}">
      <dgm:prSet/>
      <dgm:spPr/>
      <dgm:t>
        <a:bodyPr/>
        <a:lstStyle/>
        <a:p>
          <a:endParaRPr lang="es-MX"/>
        </a:p>
      </dgm:t>
    </dgm:pt>
    <dgm:pt modelId="{181B1209-9915-43F3-BC97-F1D7A67308AE}" type="sibTrans" cxnId="{E1272000-8238-4B48-A9DD-C7DF6815BD7D}">
      <dgm:prSet/>
      <dgm:spPr/>
      <dgm:t>
        <a:bodyPr/>
        <a:lstStyle/>
        <a:p>
          <a:endParaRPr lang="es-MX"/>
        </a:p>
      </dgm:t>
    </dgm:pt>
    <dgm:pt modelId="{F6FC8C46-0A8B-48A3-A528-30126BB6DE11}" type="pres">
      <dgm:prSet presAssocID="{FF2319BD-5744-4628-A7D5-5887BC2A55A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68D97C7-D2CC-4090-8804-E7491662949C}" type="pres">
      <dgm:prSet presAssocID="{01BCA470-A88C-4BC3-A911-7AA527852225}" presName="compNode" presStyleCnt="0"/>
      <dgm:spPr/>
    </dgm:pt>
    <dgm:pt modelId="{C5DF98D9-1830-40BA-AF0C-B577F1A508AA}" type="pres">
      <dgm:prSet presAssocID="{01BCA470-A88C-4BC3-A911-7AA527852225}" presName="pictRect" presStyleLbl="node1" presStyleIdx="0" presStyleCnt="3"/>
      <dgm:spPr>
        <a:blipFill rotWithShape="1">
          <a:blip xmlns:r="http://schemas.openxmlformats.org/officeDocument/2006/relationships" r:embed="rId1"/>
          <a:srcRect/>
          <a:stretch>
            <a:fillRect l="-5000" r="-5000"/>
          </a:stretch>
        </a:blip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B10E2B28-A88F-413C-9AD0-2CF9EB0ECB38}" type="pres">
      <dgm:prSet presAssocID="{01BCA470-A88C-4BC3-A911-7AA527852225}" presName="textRec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2B11F0-4807-4F85-98B6-24074543F67C}" type="pres">
      <dgm:prSet presAssocID="{86F809F5-53EF-456D-AE14-B7054A085F9A}" presName="sibTrans" presStyleLbl="sibTrans2D1" presStyleIdx="0" presStyleCnt="0"/>
      <dgm:spPr/>
      <dgm:t>
        <a:bodyPr/>
        <a:lstStyle/>
        <a:p>
          <a:endParaRPr lang="es-MX"/>
        </a:p>
      </dgm:t>
    </dgm:pt>
    <dgm:pt modelId="{F8AC29DF-3A6D-4D19-8381-2254FD83C31E}" type="pres">
      <dgm:prSet presAssocID="{38D90776-2FA4-404D-86FF-A48FE4E143DD}" presName="compNode" presStyleCnt="0"/>
      <dgm:spPr/>
    </dgm:pt>
    <dgm:pt modelId="{5A701550-5C73-4AE7-8049-9257BF5A40B3}" type="pres">
      <dgm:prSet presAssocID="{38D90776-2FA4-404D-86FF-A48FE4E143DD}" presName="pictRect" presStyleLbl="node1" presStyleIdx="1" presStyleCnt="3"/>
      <dgm:spPr>
        <a:blipFill rotWithShape="1">
          <a:blip xmlns:r="http://schemas.openxmlformats.org/officeDocument/2006/relationships" r:embed="rId3"/>
          <a:srcRect/>
          <a:stretch>
            <a:fillRect t="-23000" b="-23000"/>
          </a:stretch>
        </a:blip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B31ED5BD-2B9A-4500-BF4F-2DD7F12F6D06}" type="pres">
      <dgm:prSet presAssocID="{38D90776-2FA4-404D-86FF-A48FE4E143DD}" presName="textRec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9D59E1-B2C1-47FB-AD90-FBAA95DB01BC}" type="pres">
      <dgm:prSet presAssocID="{3A44B128-2B15-4BA5-9BC5-8505984B623B}" presName="sibTrans" presStyleLbl="sibTrans2D1" presStyleIdx="0" presStyleCnt="0"/>
      <dgm:spPr/>
      <dgm:t>
        <a:bodyPr/>
        <a:lstStyle/>
        <a:p>
          <a:endParaRPr lang="es-MX"/>
        </a:p>
      </dgm:t>
    </dgm:pt>
    <dgm:pt modelId="{6C86B7CB-E8A5-4D7C-B964-B814560ECB19}" type="pres">
      <dgm:prSet presAssocID="{108DC01B-B792-4467-B5A3-C75BE53C8C24}" presName="compNode" presStyleCnt="0"/>
      <dgm:spPr/>
    </dgm:pt>
    <dgm:pt modelId="{98BAE632-BD7F-4F10-A643-09D1A4A50DF6}" type="pres">
      <dgm:prSet presAssocID="{108DC01B-B792-4467-B5A3-C75BE53C8C24}" presName="pictRect" presStyleLbl="node1" presStyleIdx="2" presStyleCnt="3"/>
      <dgm:spPr>
        <a:blipFill rotWithShape="1">
          <a:blip xmlns:r="http://schemas.openxmlformats.org/officeDocument/2006/relationships" r:embed="rId5"/>
          <a:srcRect/>
          <a:stretch>
            <a:fillRect t="-50000" b="-50000"/>
          </a:stretch>
        </a:blip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/>
          </dgm14:cNvPr>
        </a:ext>
      </dgm:extLst>
    </dgm:pt>
    <dgm:pt modelId="{E4DF4198-9A1E-45A3-B826-A76A6F6EAA9D}" type="pres">
      <dgm:prSet presAssocID="{108DC01B-B792-4467-B5A3-C75BE53C8C24}" presName="textRec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1F17467-3853-4150-95C8-2081A6F46E54}" type="presOf" srcId="{38D90776-2FA4-404D-86FF-A48FE4E143DD}" destId="{B31ED5BD-2B9A-4500-BF4F-2DD7F12F6D06}" srcOrd="0" destOrd="0" presId="urn:microsoft.com/office/officeart/2005/8/layout/pList1"/>
    <dgm:cxn modelId="{AA590B04-13A3-4666-AAE6-874B92D43873}" type="presOf" srcId="{108DC01B-B792-4467-B5A3-C75BE53C8C24}" destId="{E4DF4198-9A1E-45A3-B826-A76A6F6EAA9D}" srcOrd="0" destOrd="0" presId="urn:microsoft.com/office/officeart/2005/8/layout/pList1"/>
    <dgm:cxn modelId="{60BD5BF9-8626-4CF3-9D23-43EBCDDC6755}" type="presOf" srcId="{3A44B128-2B15-4BA5-9BC5-8505984B623B}" destId="{FC9D59E1-B2C1-47FB-AD90-FBAA95DB01BC}" srcOrd="0" destOrd="0" presId="urn:microsoft.com/office/officeart/2005/8/layout/pList1"/>
    <dgm:cxn modelId="{E1272000-8238-4B48-A9DD-C7DF6815BD7D}" srcId="{FF2319BD-5744-4628-A7D5-5887BC2A55A9}" destId="{108DC01B-B792-4467-B5A3-C75BE53C8C24}" srcOrd="2" destOrd="0" parTransId="{FB6B2286-0582-4DC4-AB98-E1618455594A}" sibTransId="{181B1209-9915-43F3-BC97-F1D7A67308AE}"/>
    <dgm:cxn modelId="{48AF265F-1C49-43EF-A099-251FF4B366F5}" type="presOf" srcId="{01BCA470-A88C-4BC3-A911-7AA527852225}" destId="{B10E2B28-A88F-413C-9AD0-2CF9EB0ECB38}" srcOrd="0" destOrd="0" presId="urn:microsoft.com/office/officeart/2005/8/layout/pList1"/>
    <dgm:cxn modelId="{5EFB1D0D-B076-4F21-835F-58D67DF90A2D}" type="presOf" srcId="{FF2319BD-5744-4628-A7D5-5887BC2A55A9}" destId="{F6FC8C46-0A8B-48A3-A528-30126BB6DE11}" srcOrd="0" destOrd="0" presId="urn:microsoft.com/office/officeart/2005/8/layout/pList1"/>
    <dgm:cxn modelId="{3973D1EC-BE31-4863-8174-FF8CE75995CF}" type="presOf" srcId="{86F809F5-53EF-456D-AE14-B7054A085F9A}" destId="{832B11F0-4807-4F85-98B6-24074543F67C}" srcOrd="0" destOrd="0" presId="urn:microsoft.com/office/officeart/2005/8/layout/pList1"/>
    <dgm:cxn modelId="{AA53C325-712C-4002-A59E-A02B1251424B}" srcId="{FF2319BD-5744-4628-A7D5-5887BC2A55A9}" destId="{01BCA470-A88C-4BC3-A911-7AA527852225}" srcOrd="0" destOrd="0" parTransId="{157DDAC9-8416-41D5-BD3F-6B3A8CDEE7C1}" sibTransId="{86F809F5-53EF-456D-AE14-B7054A085F9A}"/>
    <dgm:cxn modelId="{870C7EFA-7AB6-4AD7-82C8-9E98302ECE20}" srcId="{FF2319BD-5744-4628-A7D5-5887BC2A55A9}" destId="{38D90776-2FA4-404D-86FF-A48FE4E143DD}" srcOrd="1" destOrd="0" parTransId="{95BA0397-2263-4A22-BB91-93E0E1D276AC}" sibTransId="{3A44B128-2B15-4BA5-9BC5-8505984B623B}"/>
    <dgm:cxn modelId="{282313DB-B0D5-4EDB-B6FC-2CC30E7D1605}" type="presParOf" srcId="{F6FC8C46-0A8B-48A3-A528-30126BB6DE11}" destId="{568D97C7-D2CC-4090-8804-E7491662949C}" srcOrd="0" destOrd="0" presId="urn:microsoft.com/office/officeart/2005/8/layout/pList1"/>
    <dgm:cxn modelId="{61D6444E-D15C-42B2-92C0-52596FBC4571}" type="presParOf" srcId="{568D97C7-D2CC-4090-8804-E7491662949C}" destId="{C5DF98D9-1830-40BA-AF0C-B577F1A508AA}" srcOrd="0" destOrd="0" presId="urn:microsoft.com/office/officeart/2005/8/layout/pList1"/>
    <dgm:cxn modelId="{85E28335-C99E-433E-BC27-240C3D4F125D}" type="presParOf" srcId="{568D97C7-D2CC-4090-8804-E7491662949C}" destId="{B10E2B28-A88F-413C-9AD0-2CF9EB0ECB38}" srcOrd="1" destOrd="0" presId="urn:microsoft.com/office/officeart/2005/8/layout/pList1"/>
    <dgm:cxn modelId="{D7AB0DDA-B177-49F2-AD48-E20DFE1255BF}" type="presParOf" srcId="{F6FC8C46-0A8B-48A3-A528-30126BB6DE11}" destId="{832B11F0-4807-4F85-98B6-24074543F67C}" srcOrd="1" destOrd="0" presId="urn:microsoft.com/office/officeart/2005/8/layout/pList1"/>
    <dgm:cxn modelId="{87B2CE60-BB17-4E97-8F53-39F2F765CDBB}" type="presParOf" srcId="{F6FC8C46-0A8B-48A3-A528-30126BB6DE11}" destId="{F8AC29DF-3A6D-4D19-8381-2254FD83C31E}" srcOrd="2" destOrd="0" presId="urn:microsoft.com/office/officeart/2005/8/layout/pList1"/>
    <dgm:cxn modelId="{30A1CFE8-F21D-4ED2-BC0B-D7CEA8A3AC3B}" type="presParOf" srcId="{F8AC29DF-3A6D-4D19-8381-2254FD83C31E}" destId="{5A701550-5C73-4AE7-8049-9257BF5A40B3}" srcOrd="0" destOrd="0" presId="urn:microsoft.com/office/officeart/2005/8/layout/pList1"/>
    <dgm:cxn modelId="{E4DEC93C-F38C-4610-974D-B584F84AE693}" type="presParOf" srcId="{F8AC29DF-3A6D-4D19-8381-2254FD83C31E}" destId="{B31ED5BD-2B9A-4500-BF4F-2DD7F12F6D06}" srcOrd="1" destOrd="0" presId="urn:microsoft.com/office/officeart/2005/8/layout/pList1"/>
    <dgm:cxn modelId="{4D3C695D-AA67-4116-82E2-FE4A7F0C26AA}" type="presParOf" srcId="{F6FC8C46-0A8B-48A3-A528-30126BB6DE11}" destId="{FC9D59E1-B2C1-47FB-AD90-FBAA95DB01BC}" srcOrd="3" destOrd="0" presId="urn:microsoft.com/office/officeart/2005/8/layout/pList1"/>
    <dgm:cxn modelId="{DE283AEB-C0EA-4F40-BEC5-F82403ADAFCE}" type="presParOf" srcId="{F6FC8C46-0A8B-48A3-A528-30126BB6DE11}" destId="{6C86B7CB-E8A5-4D7C-B964-B814560ECB19}" srcOrd="4" destOrd="0" presId="urn:microsoft.com/office/officeart/2005/8/layout/pList1"/>
    <dgm:cxn modelId="{893F814B-EC56-480E-B4D1-E47DFE9DCB67}" type="presParOf" srcId="{6C86B7CB-E8A5-4D7C-B964-B814560ECB19}" destId="{98BAE632-BD7F-4F10-A643-09D1A4A50DF6}" srcOrd="0" destOrd="0" presId="urn:microsoft.com/office/officeart/2005/8/layout/pList1"/>
    <dgm:cxn modelId="{95638E4E-596F-4A7B-82C6-1C7F9B1592EA}" type="presParOf" srcId="{6C86B7CB-E8A5-4D7C-B964-B814560ECB19}" destId="{E4DF4198-9A1E-45A3-B826-A76A6F6EAA9D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5FB522BA-0EAC-4587-BF27-927D1C62CF8C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es-MX"/>
        </a:p>
      </dgm:t>
    </dgm:pt>
    <dgm:pt modelId="{89AA3973-FA18-49D7-8BF2-44BA7859BB07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Estado de 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carencia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B2AAD1-00C9-4B4A-829D-72BAF2806AE0}" type="parTrans" cxnId="{C35AC60B-EF5E-4972-B8EB-3CFEC91BBF66}">
      <dgm:prSet/>
      <dgm:spPr/>
      <dgm:t>
        <a:bodyPr/>
        <a:lstStyle/>
        <a:p>
          <a:endParaRPr lang="es-MX"/>
        </a:p>
      </dgm:t>
    </dgm:pt>
    <dgm:pt modelId="{FC53A8A6-8B42-437F-BE63-17D0E2138246}" type="sibTrans" cxnId="{C35AC60B-EF5E-4972-B8EB-3CFEC91BBF66}">
      <dgm:prSet/>
      <dgm:spPr/>
      <dgm:t>
        <a:bodyPr/>
        <a:lstStyle/>
        <a:p>
          <a:endParaRPr lang="es-MX"/>
        </a:p>
      </dgm:t>
    </dgm:pt>
    <dgm:pt modelId="{237030B9-A6DA-4EE5-827C-858C266E64F2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Individuo o 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ambiente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B721D6-FC83-43E1-97A0-F3FAD180C306}" type="parTrans" cxnId="{0EF1E50D-282B-4B9F-8337-EB48F94EA1D2}">
      <dgm:prSet/>
      <dgm:spPr/>
      <dgm:t>
        <a:bodyPr/>
        <a:lstStyle/>
        <a:p>
          <a:endParaRPr lang="es-MX"/>
        </a:p>
      </dgm:t>
    </dgm:pt>
    <dgm:pt modelId="{5AD6150D-0ACB-4A8A-94E3-5BE8B583944B}" type="sibTrans" cxnId="{0EF1E50D-282B-4B9F-8337-EB48F94EA1D2}">
      <dgm:prSet/>
      <dgm:spPr/>
      <dgm:t>
        <a:bodyPr/>
        <a:lstStyle/>
        <a:p>
          <a:endParaRPr lang="es-MX"/>
        </a:p>
      </dgm:t>
    </dgm:pt>
    <dgm:pt modelId="{28D98ECA-4018-475D-A9A7-E278C85D065E}" type="pres">
      <dgm:prSet presAssocID="{5FB522BA-0EAC-4587-BF27-927D1C62CF8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47BDB5B-E7F4-4F91-AE0D-F2EDDBC14EE0}" type="pres">
      <dgm:prSet presAssocID="{89AA3973-FA18-49D7-8BF2-44BA7859BB07}" presName="composite" presStyleCnt="0"/>
      <dgm:spPr/>
    </dgm:pt>
    <dgm:pt modelId="{1FA519CE-A57B-4633-99D6-21D8263F8198}" type="pres">
      <dgm:prSet presAssocID="{89AA3973-FA18-49D7-8BF2-44BA7859BB07}" presName="rect1" presStyleLbl="bgImgPlace1" presStyleIdx="0" presStyleCnt="2"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06265A4F-9EDE-4C39-93F3-B1C52F15A362}" type="pres">
      <dgm:prSet presAssocID="{89AA3973-FA18-49D7-8BF2-44BA7859BB07}" presName="wedgeRectCallout1" presStyleLbl="node1" presStyleIdx="0" presStyleCnt="2" custScaleY="13605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D2A925-6D56-46AA-878C-00CC98E25B7A}" type="pres">
      <dgm:prSet presAssocID="{FC53A8A6-8B42-437F-BE63-17D0E2138246}" presName="sibTrans" presStyleCnt="0"/>
      <dgm:spPr/>
    </dgm:pt>
    <dgm:pt modelId="{33A5412A-F4E9-4A51-BEE8-9CBBCA0B8461}" type="pres">
      <dgm:prSet presAssocID="{237030B9-A6DA-4EE5-827C-858C266E64F2}" presName="composite" presStyleCnt="0"/>
      <dgm:spPr/>
    </dgm:pt>
    <dgm:pt modelId="{7FD0A115-9A91-449C-87EC-197576C80132}" type="pres">
      <dgm:prSet presAssocID="{237030B9-A6DA-4EE5-827C-858C266E64F2}" presName="rect1" presStyleLbl="bgImgPlace1" presStyleIdx="1" presStyleCnt="2"/>
      <dgm:spPr>
        <a:blipFill rotWithShape="1">
          <a:blip xmlns:r="http://schemas.openxmlformats.org/officeDocument/2006/relationships" r:embed="rId3"/>
          <a:srcRect/>
          <a:stretch>
            <a:fillRect l="-21000" r="-21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FF751B37-50A6-429C-B07C-4C79A9E2EDBB}" type="pres">
      <dgm:prSet presAssocID="{237030B9-A6DA-4EE5-827C-858C266E64F2}" presName="wedgeRectCallout1" presStyleLbl="node1" presStyleIdx="1" presStyleCnt="2" custScaleY="13234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35AC60B-EF5E-4972-B8EB-3CFEC91BBF66}" srcId="{5FB522BA-0EAC-4587-BF27-927D1C62CF8C}" destId="{89AA3973-FA18-49D7-8BF2-44BA7859BB07}" srcOrd="0" destOrd="0" parTransId="{0EB2AAD1-00C9-4B4A-829D-72BAF2806AE0}" sibTransId="{FC53A8A6-8B42-437F-BE63-17D0E2138246}"/>
    <dgm:cxn modelId="{0EF1E50D-282B-4B9F-8337-EB48F94EA1D2}" srcId="{5FB522BA-0EAC-4587-BF27-927D1C62CF8C}" destId="{237030B9-A6DA-4EE5-827C-858C266E64F2}" srcOrd="1" destOrd="0" parTransId="{32B721D6-FC83-43E1-97A0-F3FAD180C306}" sibTransId="{5AD6150D-0ACB-4A8A-94E3-5BE8B583944B}"/>
    <dgm:cxn modelId="{7273BAC7-EFB0-404A-B9A8-46473EE223D0}" type="presOf" srcId="{89AA3973-FA18-49D7-8BF2-44BA7859BB07}" destId="{06265A4F-9EDE-4C39-93F3-B1C52F15A362}" srcOrd="0" destOrd="0" presId="urn:microsoft.com/office/officeart/2008/layout/BendingPictureCaptionList"/>
    <dgm:cxn modelId="{66573F41-05FA-4629-A798-EB1F4C715002}" type="presOf" srcId="{237030B9-A6DA-4EE5-827C-858C266E64F2}" destId="{FF751B37-50A6-429C-B07C-4C79A9E2EDBB}" srcOrd="0" destOrd="0" presId="urn:microsoft.com/office/officeart/2008/layout/BendingPictureCaptionList"/>
    <dgm:cxn modelId="{9B475857-652F-46B5-ACD1-39820AEE613C}" type="presOf" srcId="{5FB522BA-0EAC-4587-BF27-927D1C62CF8C}" destId="{28D98ECA-4018-475D-A9A7-E278C85D065E}" srcOrd="0" destOrd="0" presId="urn:microsoft.com/office/officeart/2008/layout/BendingPictureCaptionList"/>
    <dgm:cxn modelId="{5EC76A2F-D7DF-4A4D-AF2B-AF7A8AC545FA}" type="presParOf" srcId="{28D98ECA-4018-475D-A9A7-E278C85D065E}" destId="{D47BDB5B-E7F4-4F91-AE0D-F2EDDBC14EE0}" srcOrd="0" destOrd="0" presId="urn:microsoft.com/office/officeart/2008/layout/BendingPictureCaptionList"/>
    <dgm:cxn modelId="{17D2D84D-E377-4F6F-9868-1E873BB08B43}" type="presParOf" srcId="{D47BDB5B-E7F4-4F91-AE0D-F2EDDBC14EE0}" destId="{1FA519CE-A57B-4633-99D6-21D8263F8198}" srcOrd="0" destOrd="0" presId="urn:microsoft.com/office/officeart/2008/layout/BendingPictureCaptionList"/>
    <dgm:cxn modelId="{0E3BCF8D-BC5D-469C-92AE-6C3E211E79A8}" type="presParOf" srcId="{D47BDB5B-E7F4-4F91-AE0D-F2EDDBC14EE0}" destId="{06265A4F-9EDE-4C39-93F3-B1C52F15A362}" srcOrd="1" destOrd="0" presId="urn:microsoft.com/office/officeart/2008/layout/BendingPictureCaptionList"/>
    <dgm:cxn modelId="{2CC6A8AD-4BF7-4A51-AC3D-C64C1FE96D30}" type="presParOf" srcId="{28D98ECA-4018-475D-A9A7-E278C85D065E}" destId="{65D2A925-6D56-46AA-878C-00CC98E25B7A}" srcOrd="1" destOrd="0" presId="urn:microsoft.com/office/officeart/2008/layout/BendingPictureCaptionList"/>
    <dgm:cxn modelId="{BB3F5B06-6660-4C23-AE4F-B778974E4A48}" type="presParOf" srcId="{28D98ECA-4018-475D-A9A7-E278C85D065E}" destId="{33A5412A-F4E9-4A51-BEE8-9CBBCA0B8461}" srcOrd="2" destOrd="0" presId="urn:microsoft.com/office/officeart/2008/layout/BendingPictureCaptionList"/>
    <dgm:cxn modelId="{3BEF43FE-6E39-4622-BEA2-9DDDA919B8A8}" type="presParOf" srcId="{33A5412A-F4E9-4A51-BEE8-9CBBCA0B8461}" destId="{7FD0A115-9A91-449C-87EC-197576C80132}" srcOrd="0" destOrd="0" presId="urn:microsoft.com/office/officeart/2008/layout/BendingPictureCaptionList"/>
    <dgm:cxn modelId="{5EB39B93-E5CC-4971-A334-28FDD77B573E}" type="presParOf" srcId="{33A5412A-F4E9-4A51-BEE8-9CBBCA0B8461}" destId="{FF751B37-50A6-429C-B07C-4C79A9E2EDBB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37D4127C-4659-4F76-9F6D-52FFE9A6DDDB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9BF85485-748B-4BAA-BEAA-F7FDC54CBA9E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Físicas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B44E54-C57D-47A4-9040-EF4B971965F1}" type="parTrans" cxnId="{717D977C-67D5-4888-938E-3E0B37E5FCA8}">
      <dgm:prSet/>
      <dgm:spPr/>
      <dgm:t>
        <a:bodyPr/>
        <a:lstStyle/>
        <a:p>
          <a:endParaRPr lang="es-MX"/>
        </a:p>
      </dgm:t>
    </dgm:pt>
    <dgm:pt modelId="{3C0FC199-50A7-4A5E-87D8-DFC480D4F442}" type="sibTrans" cxnId="{717D977C-67D5-4888-938E-3E0B37E5FCA8}">
      <dgm:prSet/>
      <dgm:spPr/>
      <dgm:t>
        <a:bodyPr/>
        <a:lstStyle/>
        <a:p>
          <a:endParaRPr lang="es-MX"/>
        </a:p>
      </dgm:t>
    </dgm:pt>
    <dgm:pt modelId="{BC5800CD-C544-4423-B41F-14E7F5BEE4AB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Sociales</a:t>
          </a:r>
          <a:endParaRPr lang="es-MX" sz="65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E34AA5-7DF2-4BC8-A3DD-91B86550FC55}" type="parTrans" cxnId="{596EE732-E3B2-4A6A-943E-BD2BE1AF76F1}">
      <dgm:prSet/>
      <dgm:spPr/>
      <dgm:t>
        <a:bodyPr/>
        <a:lstStyle/>
        <a:p>
          <a:endParaRPr lang="es-MX"/>
        </a:p>
      </dgm:t>
    </dgm:pt>
    <dgm:pt modelId="{EA193304-835A-4907-8EEB-ADD6C69800E4}" type="sibTrans" cxnId="{596EE732-E3B2-4A6A-943E-BD2BE1AF76F1}">
      <dgm:prSet/>
      <dgm:spPr/>
      <dgm:t>
        <a:bodyPr/>
        <a:lstStyle/>
        <a:p>
          <a:endParaRPr lang="es-MX"/>
        </a:p>
      </dgm:t>
    </dgm:pt>
    <dgm:pt modelId="{404C4258-CAB4-49FB-833D-C301ABF3F021}" type="pres">
      <dgm:prSet presAssocID="{37D4127C-4659-4F76-9F6D-52FFE9A6DDD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1B0B367-8935-4CED-91D3-426F45B89D93}" type="pres">
      <dgm:prSet presAssocID="{9BF85485-748B-4BAA-BEAA-F7FDC54CBA9E}" presName="composite" presStyleCnt="0"/>
      <dgm:spPr/>
      <dgm:t>
        <a:bodyPr/>
        <a:lstStyle/>
        <a:p>
          <a:endParaRPr lang="es-MX"/>
        </a:p>
      </dgm:t>
    </dgm:pt>
    <dgm:pt modelId="{FA2487B3-A782-4BB3-BDCC-4DB6B0D6E63D}" type="pres">
      <dgm:prSet presAssocID="{9BF85485-748B-4BAA-BEAA-F7FDC54CBA9E}" presName="rect1" presStyleLbl="bgImgPlace1" presStyleIdx="0" presStyleCnt="2"/>
      <dgm:spPr>
        <a:blipFill rotWithShape="1">
          <a:blip xmlns:r="http://schemas.openxmlformats.org/officeDocument/2006/relationships" r:embed="rId1"/>
          <a:srcRect/>
          <a:stretch>
            <a:fillRect l="-2000" r="-2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158053F9-5F53-4AD8-8430-8657B496023D}" type="pres">
      <dgm:prSet presAssocID="{9BF85485-748B-4BAA-BEAA-F7FDC54CBA9E}" presName="wedgeRectCallout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AC1450-F112-475D-810B-62B51A94F05B}" type="pres">
      <dgm:prSet presAssocID="{3C0FC199-50A7-4A5E-87D8-DFC480D4F442}" presName="sibTrans" presStyleCnt="0"/>
      <dgm:spPr/>
      <dgm:t>
        <a:bodyPr/>
        <a:lstStyle/>
        <a:p>
          <a:endParaRPr lang="es-MX"/>
        </a:p>
      </dgm:t>
    </dgm:pt>
    <dgm:pt modelId="{3467FB38-8E42-4BF4-9D2F-7E3148607A0D}" type="pres">
      <dgm:prSet presAssocID="{BC5800CD-C544-4423-B41F-14E7F5BEE4AB}" presName="composite" presStyleCnt="0"/>
      <dgm:spPr/>
      <dgm:t>
        <a:bodyPr/>
        <a:lstStyle/>
        <a:p>
          <a:endParaRPr lang="es-MX"/>
        </a:p>
      </dgm:t>
    </dgm:pt>
    <dgm:pt modelId="{CDEBCEC2-FE67-4C66-B81B-3F164C2F132A}" type="pres">
      <dgm:prSet presAssocID="{BC5800CD-C544-4423-B41F-14E7F5BEE4AB}" presName="rect1" presStyleLbl="bgImgPlace1" presStyleIdx="1" presStyleCnt="2"/>
      <dgm:spPr>
        <a:blipFill rotWithShape="1">
          <a:blip xmlns:r="http://schemas.openxmlformats.org/officeDocument/2006/relationships" r:embed="rId3"/>
          <a:srcRect/>
          <a:stretch>
            <a:fillRect l="-8000" r="-8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8BD38C3A-547F-4A2E-96F4-C659A9817403}" type="pres">
      <dgm:prSet presAssocID="{BC5800CD-C544-4423-B41F-14E7F5BEE4AB}" presName="wedgeRectCallout1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96EE732-E3B2-4A6A-943E-BD2BE1AF76F1}" srcId="{37D4127C-4659-4F76-9F6D-52FFE9A6DDDB}" destId="{BC5800CD-C544-4423-B41F-14E7F5BEE4AB}" srcOrd="1" destOrd="0" parTransId="{BEE34AA5-7DF2-4BC8-A3DD-91B86550FC55}" sibTransId="{EA193304-835A-4907-8EEB-ADD6C69800E4}"/>
    <dgm:cxn modelId="{B6E497F6-5444-4FDE-9A12-CE83B4175FA1}" type="presOf" srcId="{BC5800CD-C544-4423-B41F-14E7F5BEE4AB}" destId="{8BD38C3A-547F-4A2E-96F4-C659A9817403}" srcOrd="0" destOrd="0" presId="urn:microsoft.com/office/officeart/2008/layout/BendingPictureCaptionList"/>
    <dgm:cxn modelId="{AFBC17A7-7989-4B3B-96F1-EF362E4B0109}" type="presOf" srcId="{37D4127C-4659-4F76-9F6D-52FFE9A6DDDB}" destId="{404C4258-CAB4-49FB-833D-C301ABF3F021}" srcOrd="0" destOrd="0" presId="urn:microsoft.com/office/officeart/2008/layout/BendingPictureCaptionList"/>
    <dgm:cxn modelId="{34CC0FC0-C148-42BD-8DF9-F53D9B0E75D7}" type="presOf" srcId="{9BF85485-748B-4BAA-BEAA-F7FDC54CBA9E}" destId="{158053F9-5F53-4AD8-8430-8657B496023D}" srcOrd="0" destOrd="0" presId="urn:microsoft.com/office/officeart/2008/layout/BendingPictureCaptionList"/>
    <dgm:cxn modelId="{717D977C-67D5-4888-938E-3E0B37E5FCA8}" srcId="{37D4127C-4659-4F76-9F6D-52FFE9A6DDDB}" destId="{9BF85485-748B-4BAA-BEAA-F7FDC54CBA9E}" srcOrd="0" destOrd="0" parTransId="{FCB44E54-C57D-47A4-9040-EF4B971965F1}" sibTransId="{3C0FC199-50A7-4A5E-87D8-DFC480D4F442}"/>
    <dgm:cxn modelId="{FA3FEEC7-3DBE-4356-8C64-AB9D9A223B32}" type="presParOf" srcId="{404C4258-CAB4-49FB-833D-C301ABF3F021}" destId="{21B0B367-8935-4CED-91D3-426F45B89D93}" srcOrd="0" destOrd="0" presId="urn:microsoft.com/office/officeart/2008/layout/BendingPictureCaptionList"/>
    <dgm:cxn modelId="{AE15B45C-4353-4FCC-BFB9-B1018FD802A1}" type="presParOf" srcId="{21B0B367-8935-4CED-91D3-426F45B89D93}" destId="{FA2487B3-A782-4BB3-BDCC-4DB6B0D6E63D}" srcOrd="0" destOrd="0" presId="urn:microsoft.com/office/officeart/2008/layout/BendingPictureCaptionList"/>
    <dgm:cxn modelId="{9524FA38-6DD9-43D6-8281-E098FCABBC2E}" type="presParOf" srcId="{21B0B367-8935-4CED-91D3-426F45B89D93}" destId="{158053F9-5F53-4AD8-8430-8657B496023D}" srcOrd="1" destOrd="0" presId="urn:microsoft.com/office/officeart/2008/layout/BendingPictureCaptionList"/>
    <dgm:cxn modelId="{D0FE3147-49BE-4ECC-BABC-331EF14A9EE1}" type="presParOf" srcId="{404C4258-CAB4-49FB-833D-C301ABF3F021}" destId="{3EAC1450-F112-475D-810B-62B51A94F05B}" srcOrd="1" destOrd="0" presId="urn:microsoft.com/office/officeart/2008/layout/BendingPictureCaptionList"/>
    <dgm:cxn modelId="{C46DC40B-FD10-4756-AB2C-14F3AB4DED56}" type="presParOf" srcId="{404C4258-CAB4-49FB-833D-C301ABF3F021}" destId="{3467FB38-8E42-4BF4-9D2F-7E3148607A0D}" srcOrd="2" destOrd="0" presId="urn:microsoft.com/office/officeart/2008/layout/BendingPictureCaptionList"/>
    <dgm:cxn modelId="{548AF7E7-09CD-45C3-A7E0-E08798182111}" type="presParOf" srcId="{3467FB38-8E42-4BF4-9D2F-7E3148607A0D}" destId="{CDEBCEC2-FE67-4C66-B81B-3F164C2F132A}" srcOrd="0" destOrd="0" presId="urn:microsoft.com/office/officeart/2008/layout/BendingPictureCaptionList"/>
    <dgm:cxn modelId="{B8F447D2-7728-4AE2-951F-D78EDB09858D}" type="presParOf" srcId="{3467FB38-8E42-4BF4-9D2F-7E3148607A0D}" destId="{8BD38C3A-547F-4A2E-96F4-C659A9817403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DD9873-C7F0-4BE9-AC36-9A4CCCD18B95}" type="doc">
      <dgm:prSet loTypeId="urn:microsoft.com/office/officeart/2005/8/layout/chevron1" loCatId="process" qsTypeId="urn:microsoft.com/office/officeart/2005/8/quickstyle/simple5" qsCatId="simple" csTypeId="urn:microsoft.com/office/officeart/2005/8/colors/colorful1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2AC24898-148A-4D1D-9698-7A0B336A67B1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Genero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1B6629-9B6B-42B2-8CF4-8513E4FAE328}" type="parTrans" cxnId="{FD77422D-3975-445C-9B6E-460549978C16}">
      <dgm:prSet/>
      <dgm:spPr/>
      <dgm:t>
        <a:bodyPr/>
        <a:lstStyle/>
        <a:p>
          <a:endParaRPr lang="es-MX"/>
        </a:p>
      </dgm:t>
    </dgm:pt>
    <dgm:pt modelId="{C8822C9B-09BC-4A2B-8235-5246F57D2418}" type="sibTrans" cxnId="{FD77422D-3975-445C-9B6E-460549978C16}">
      <dgm:prSet/>
      <dgm:spPr/>
      <dgm:t>
        <a:bodyPr/>
        <a:lstStyle/>
        <a:p>
          <a:endParaRPr lang="es-MX"/>
        </a:p>
      </dgm:t>
    </dgm:pt>
    <dgm:pt modelId="{F35B64D6-727B-437A-8D36-CC5B5B778432}">
      <dgm:prSet phldrT="[Texto]" custT="1"/>
      <dgm:spPr>
        <a:solidFill>
          <a:srgbClr val="00B05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Edad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54A532-FCBC-4553-95CD-9EE453BC59C4}" type="parTrans" cxnId="{99A8D8A2-4662-4DFB-987A-A6CEEA3DA913}">
      <dgm:prSet/>
      <dgm:spPr/>
      <dgm:t>
        <a:bodyPr/>
        <a:lstStyle/>
        <a:p>
          <a:endParaRPr lang="es-MX"/>
        </a:p>
      </dgm:t>
    </dgm:pt>
    <dgm:pt modelId="{8CCDC93E-54A2-4976-9F45-317C411B9D6C}" type="sibTrans" cxnId="{99A8D8A2-4662-4DFB-987A-A6CEEA3DA913}">
      <dgm:prSet/>
      <dgm:spPr/>
      <dgm:t>
        <a:bodyPr/>
        <a:lstStyle/>
        <a:p>
          <a:endParaRPr lang="es-MX"/>
        </a:p>
      </dgm:t>
    </dgm:pt>
    <dgm:pt modelId="{9BB84819-A4C0-495C-AE4A-0BD596B18AFD}">
      <dgm:prSet phldrT="[Texto]" custT="1"/>
      <dgm:spPr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Vivienda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E4E779-F26A-4884-8D05-B45D342BC5E2}" type="parTrans" cxnId="{63F15D49-FF3D-4542-9268-F63C06031AB0}">
      <dgm:prSet/>
      <dgm:spPr/>
      <dgm:t>
        <a:bodyPr/>
        <a:lstStyle/>
        <a:p>
          <a:endParaRPr lang="es-MX"/>
        </a:p>
      </dgm:t>
    </dgm:pt>
    <dgm:pt modelId="{37A31326-B323-4E27-BA77-322489785AE3}" type="sibTrans" cxnId="{63F15D49-FF3D-4542-9268-F63C06031AB0}">
      <dgm:prSet/>
      <dgm:spPr/>
      <dgm:t>
        <a:bodyPr/>
        <a:lstStyle/>
        <a:p>
          <a:endParaRPr lang="es-MX"/>
        </a:p>
      </dgm:t>
    </dgm:pt>
    <dgm:pt modelId="{3FBB9E3C-BD92-4D3E-9181-5AD1A1B0914A}" type="pres">
      <dgm:prSet presAssocID="{B4DD9873-C7F0-4BE9-AC36-9A4CCCD18B95}" presName="Name0" presStyleCnt="0">
        <dgm:presLayoutVars>
          <dgm:dir/>
          <dgm:animLvl val="lvl"/>
          <dgm:resizeHandles val="exact"/>
        </dgm:presLayoutVars>
      </dgm:prSet>
      <dgm:spPr/>
    </dgm:pt>
    <dgm:pt modelId="{C2A41FF5-98DD-4285-B0C6-4CFC52A47BD8}" type="pres">
      <dgm:prSet presAssocID="{2AC24898-148A-4D1D-9698-7A0B336A67B1}" presName="parTxOnly" presStyleLbl="node1" presStyleIdx="0" presStyleCnt="3" custLinFactY="-1420" custLinFactNeighborX="-21279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DE63ED-121B-4734-8F78-914DE07A51FA}" type="pres">
      <dgm:prSet presAssocID="{C8822C9B-09BC-4A2B-8235-5246F57D2418}" presName="parTxOnly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809EACC1-3D3B-4594-8031-F6FF1F21F18B}" type="pres">
      <dgm:prSet presAssocID="{F35B64D6-727B-437A-8D36-CC5B5B778432}" presName="parTxOnly" presStyleLbl="node1" presStyleIdx="1" presStyleCnt="3" custLinFactNeighborX="-32690" custLinFactNeighborY="30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4B6C5D-D02D-4BD1-99CB-3396A1ADD1B5}" type="pres">
      <dgm:prSet presAssocID="{8CCDC93E-54A2-4976-9F45-317C411B9D6C}" presName="parTxOnly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EF9A6A44-2DAD-4E0B-ADD1-2934276A6D4C}" type="pres">
      <dgm:prSet presAssocID="{9BB84819-A4C0-495C-AE4A-0BD596B18AFD}" presName="parTxOnly" presStyleLbl="node1" presStyleIdx="2" presStyleCnt="3" custLinFactY="4847" custLinFactNeighborX="821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348E9A4-332D-49F8-A743-580C27E3445B}" type="presOf" srcId="{B4DD9873-C7F0-4BE9-AC36-9A4CCCD18B95}" destId="{3FBB9E3C-BD92-4D3E-9181-5AD1A1B0914A}" srcOrd="0" destOrd="0" presId="urn:microsoft.com/office/officeart/2005/8/layout/chevron1"/>
    <dgm:cxn modelId="{FD77422D-3975-445C-9B6E-460549978C16}" srcId="{B4DD9873-C7F0-4BE9-AC36-9A4CCCD18B95}" destId="{2AC24898-148A-4D1D-9698-7A0B336A67B1}" srcOrd="0" destOrd="0" parTransId="{CF1B6629-9B6B-42B2-8CF4-8513E4FAE328}" sibTransId="{C8822C9B-09BC-4A2B-8235-5246F57D2418}"/>
    <dgm:cxn modelId="{99A8D8A2-4662-4DFB-987A-A6CEEA3DA913}" srcId="{B4DD9873-C7F0-4BE9-AC36-9A4CCCD18B95}" destId="{F35B64D6-727B-437A-8D36-CC5B5B778432}" srcOrd="1" destOrd="0" parTransId="{8554A532-FCBC-4553-95CD-9EE453BC59C4}" sibTransId="{8CCDC93E-54A2-4976-9F45-317C411B9D6C}"/>
    <dgm:cxn modelId="{63F15D49-FF3D-4542-9268-F63C06031AB0}" srcId="{B4DD9873-C7F0-4BE9-AC36-9A4CCCD18B95}" destId="{9BB84819-A4C0-495C-AE4A-0BD596B18AFD}" srcOrd="2" destOrd="0" parTransId="{54E4E779-F26A-4884-8D05-B45D342BC5E2}" sibTransId="{37A31326-B323-4E27-BA77-322489785AE3}"/>
    <dgm:cxn modelId="{57C1A7F2-7537-4B22-B2CD-DA1C6AD5E808}" type="presOf" srcId="{2AC24898-148A-4D1D-9698-7A0B336A67B1}" destId="{C2A41FF5-98DD-4285-B0C6-4CFC52A47BD8}" srcOrd="0" destOrd="0" presId="urn:microsoft.com/office/officeart/2005/8/layout/chevron1"/>
    <dgm:cxn modelId="{2612922F-5AC0-4A7F-863E-425CF7AA87AE}" type="presOf" srcId="{F35B64D6-727B-437A-8D36-CC5B5B778432}" destId="{809EACC1-3D3B-4594-8031-F6FF1F21F18B}" srcOrd="0" destOrd="0" presId="urn:microsoft.com/office/officeart/2005/8/layout/chevron1"/>
    <dgm:cxn modelId="{37CFC38E-3679-4BA2-AE59-844E65BD19B5}" type="presOf" srcId="{9BB84819-A4C0-495C-AE4A-0BD596B18AFD}" destId="{EF9A6A44-2DAD-4E0B-ADD1-2934276A6D4C}" srcOrd="0" destOrd="0" presId="urn:microsoft.com/office/officeart/2005/8/layout/chevron1"/>
    <dgm:cxn modelId="{5B61555F-4BA3-4051-9EED-E91D2E17E3FE}" type="presParOf" srcId="{3FBB9E3C-BD92-4D3E-9181-5AD1A1B0914A}" destId="{C2A41FF5-98DD-4285-B0C6-4CFC52A47BD8}" srcOrd="0" destOrd="0" presId="urn:microsoft.com/office/officeart/2005/8/layout/chevron1"/>
    <dgm:cxn modelId="{6B6A59AB-1657-42CA-8110-E0C63C0603F7}" type="presParOf" srcId="{3FBB9E3C-BD92-4D3E-9181-5AD1A1B0914A}" destId="{82DE63ED-121B-4734-8F78-914DE07A51FA}" srcOrd="1" destOrd="0" presId="urn:microsoft.com/office/officeart/2005/8/layout/chevron1"/>
    <dgm:cxn modelId="{01493DA8-2825-4B80-B925-C9D3EBEDA9EB}" type="presParOf" srcId="{3FBB9E3C-BD92-4D3E-9181-5AD1A1B0914A}" destId="{809EACC1-3D3B-4594-8031-F6FF1F21F18B}" srcOrd="2" destOrd="0" presId="urn:microsoft.com/office/officeart/2005/8/layout/chevron1"/>
    <dgm:cxn modelId="{AE46B902-1246-4921-AA6E-ACCDE3E3E896}" type="presParOf" srcId="{3FBB9E3C-BD92-4D3E-9181-5AD1A1B0914A}" destId="{604B6C5D-D02D-4BD1-99CB-3396A1ADD1B5}" srcOrd="3" destOrd="0" presId="urn:microsoft.com/office/officeart/2005/8/layout/chevron1"/>
    <dgm:cxn modelId="{ABA32FAA-BF9D-40FD-B507-CBF8642B7500}" type="presParOf" srcId="{3FBB9E3C-BD92-4D3E-9181-5AD1A1B0914A}" destId="{EF9A6A44-2DAD-4E0B-ADD1-2934276A6D4C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2E178894-DD4E-4015-B7CA-53ED447174D3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EB4B867-FF1F-4214-8B87-B8312D39B52F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Satisfacción de necesidades </a:t>
          </a: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físicas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D02B23-587D-47B8-97C7-927F866E6E5E}" type="parTrans" cxnId="{336E10CD-586F-4842-B640-EA109BBBBE6C}">
      <dgm:prSet/>
      <dgm:spPr/>
      <dgm:t>
        <a:bodyPr/>
        <a:lstStyle/>
        <a:p>
          <a:endParaRPr lang="es-MX"/>
        </a:p>
      </dgm:t>
    </dgm:pt>
    <dgm:pt modelId="{D598486B-A3A3-43EA-9020-F695BF423EE7}" type="sibTrans" cxnId="{336E10CD-586F-4842-B640-EA109BBBBE6C}">
      <dgm:prSet/>
      <dgm:spPr/>
      <dgm:t>
        <a:bodyPr/>
        <a:lstStyle/>
        <a:p>
          <a:endParaRPr lang="es-MX"/>
        </a:p>
      </dgm:t>
    </dgm:pt>
    <dgm:pt modelId="{E9A1CC3E-06B7-4EAD-9454-C007262131DE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Cubrir necesidades sociales o </a:t>
          </a: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ambientales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F3AC44-1EAA-46AE-830D-CA5384817FE0}" type="parTrans" cxnId="{8CA2D9E3-554A-4DAE-9A48-10B4E9B7231E}">
      <dgm:prSet/>
      <dgm:spPr/>
      <dgm:t>
        <a:bodyPr/>
        <a:lstStyle/>
        <a:p>
          <a:endParaRPr lang="es-MX"/>
        </a:p>
      </dgm:t>
    </dgm:pt>
    <dgm:pt modelId="{21D58AA4-4616-4E2F-A2C7-8256463F3346}" type="sibTrans" cxnId="{8CA2D9E3-554A-4DAE-9A48-10B4E9B7231E}">
      <dgm:prSet/>
      <dgm:spPr/>
      <dgm:t>
        <a:bodyPr/>
        <a:lstStyle/>
        <a:p>
          <a:endParaRPr lang="es-MX"/>
        </a:p>
      </dgm:t>
    </dgm:pt>
    <dgm:pt modelId="{8F6607B9-CCAF-4676-8FBF-223A9803A215}" type="pres">
      <dgm:prSet presAssocID="{2E178894-DD4E-4015-B7CA-53ED447174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F62AB5A-D816-442E-9708-1A411B9F1852}" type="pres">
      <dgm:prSet presAssocID="{FEB4B867-FF1F-4214-8B87-B8312D39B52F}" presName="composite" presStyleCnt="0"/>
      <dgm:spPr/>
    </dgm:pt>
    <dgm:pt modelId="{CCEEC72E-821D-4B24-BEEE-AC2AC02EA83B}" type="pres">
      <dgm:prSet presAssocID="{FEB4B867-FF1F-4214-8B87-B8312D39B52F}" presName="rect1" presStyleLbl="trAlignAcc1" presStyleIdx="0" presStyleCnt="2" custScaleX="11825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F5C349-351A-4633-A159-8CD352565DAE}" type="pres">
      <dgm:prSet presAssocID="{FEB4B867-FF1F-4214-8B87-B8312D39B52F}" presName="rect2" presStyleLbl="fgImgPlace1" presStyleIdx="0" presStyleCnt="2" custScaleX="129719" custLinFactNeighborX="-44105" custLinFactNeighborY="6711"/>
      <dgm:spPr>
        <a:blipFill rotWithShape="1">
          <a:blip xmlns:r="http://schemas.openxmlformats.org/officeDocument/2006/relationships" r:embed="rId1"/>
          <a:srcRect/>
          <a:stretch>
            <a:fillRect t="-9000" b="-9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2E16BFB8-A2F4-4F78-B110-ED01EA9D3258}" type="pres">
      <dgm:prSet presAssocID="{D598486B-A3A3-43EA-9020-F695BF423EE7}" presName="sibTrans" presStyleCnt="0"/>
      <dgm:spPr/>
    </dgm:pt>
    <dgm:pt modelId="{9A471FA5-A164-4C24-8C0E-598D2980F0B1}" type="pres">
      <dgm:prSet presAssocID="{E9A1CC3E-06B7-4EAD-9454-C007262131DE}" presName="composite" presStyleCnt="0"/>
      <dgm:spPr/>
    </dgm:pt>
    <dgm:pt modelId="{CDD0C5C0-427B-4B4B-96B2-8426A2DE807C}" type="pres">
      <dgm:prSet presAssocID="{E9A1CC3E-06B7-4EAD-9454-C007262131DE}" presName="rect1" presStyleLbl="trAlignAcc1" presStyleIdx="1" presStyleCnt="2" custScaleX="11892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71E9E7-A813-4CF0-B685-4B17CBFF593F}" type="pres">
      <dgm:prSet presAssocID="{E9A1CC3E-06B7-4EAD-9454-C007262131DE}" presName="rect2" presStyleLbl="fgImgPlace1" presStyleIdx="1" presStyleCnt="2" custScaleX="123717" custLinFactNeighborX="-42053" custLinFactNeighborY="1368"/>
      <dgm:spPr>
        <a:blipFill rotWithShape="1">
          <a:blip xmlns:r="http://schemas.openxmlformats.org/officeDocument/2006/relationships" r:embed="rId3"/>
          <a:srcRect/>
          <a:stretch>
            <a:fillRect l="-37000" r="-37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</dgm:ptLst>
  <dgm:cxnLst>
    <dgm:cxn modelId="{A036D51A-FD86-487E-9FF3-CB76A185325E}" type="presOf" srcId="{FEB4B867-FF1F-4214-8B87-B8312D39B52F}" destId="{CCEEC72E-821D-4B24-BEEE-AC2AC02EA83B}" srcOrd="0" destOrd="0" presId="urn:microsoft.com/office/officeart/2008/layout/PictureStrips"/>
    <dgm:cxn modelId="{336E10CD-586F-4842-B640-EA109BBBBE6C}" srcId="{2E178894-DD4E-4015-B7CA-53ED447174D3}" destId="{FEB4B867-FF1F-4214-8B87-B8312D39B52F}" srcOrd="0" destOrd="0" parTransId="{CED02B23-587D-47B8-97C7-927F866E6E5E}" sibTransId="{D598486B-A3A3-43EA-9020-F695BF423EE7}"/>
    <dgm:cxn modelId="{E03BCD62-D3E2-469F-ADB6-7598978C1EBE}" type="presOf" srcId="{2E178894-DD4E-4015-B7CA-53ED447174D3}" destId="{8F6607B9-CCAF-4676-8FBF-223A9803A215}" srcOrd="0" destOrd="0" presId="urn:microsoft.com/office/officeart/2008/layout/PictureStrips"/>
    <dgm:cxn modelId="{8CA2D9E3-554A-4DAE-9A48-10B4E9B7231E}" srcId="{2E178894-DD4E-4015-B7CA-53ED447174D3}" destId="{E9A1CC3E-06B7-4EAD-9454-C007262131DE}" srcOrd="1" destOrd="0" parTransId="{F2F3AC44-1EAA-46AE-830D-CA5384817FE0}" sibTransId="{21D58AA4-4616-4E2F-A2C7-8256463F3346}"/>
    <dgm:cxn modelId="{EB552B1D-2B50-4111-AA9F-B98534125039}" type="presOf" srcId="{E9A1CC3E-06B7-4EAD-9454-C007262131DE}" destId="{CDD0C5C0-427B-4B4B-96B2-8426A2DE807C}" srcOrd="0" destOrd="0" presId="urn:microsoft.com/office/officeart/2008/layout/PictureStrips"/>
    <dgm:cxn modelId="{1495CAC5-A8E3-4F79-8297-45F228F03227}" type="presParOf" srcId="{8F6607B9-CCAF-4676-8FBF-223A9803A215}" destId="{7F62AB5A-D816-442E-9708-1A411B9F1852}" srcOrd="0" destOrd="0" presId="urn:microsoft.com/office/officeart/2008/layout/PictureStrips"/>
    <dgm:cxn modelId="{FFA6F7AC-BFF5-4F00-B3F1-51C97E7C6DE3}" type="presParOf" srcId="{7F62AB5A-D816-442E-9708-1A411B9F1852}" destId="{CCEEC72E-821D-4B24-BEEE-AC2AC02EA83B}" srcOrd="0" destOrd="0" presId="urn:microsoft.com/office/officeart/2008/layout/PictureStrips"/>
    <dgm:cxn modelId="{221C4F93-4280-4CBF-AF47-9C8FED594363}" type="presParOf" srcId="{7F62AB5A-D816-442E-9708-1A411B9F1852}" destId="{C0F5C349-351A-4633-A159-8CD352565DAE}" srcOrd="1" destOrd="0" presId="urn:microsoft.com/office/officeart/2008/layout/PictureStrips"/>
    <dgm:cxn modelId="{3BE95C93-EF57-4F1B-8860-81767AC95B53}" type="presParOf" srcId="{8F6607B9-CCAF-4676-8FBF-223A9803A215}" destId="{2E16BFB8-A2F4-4F78-B110-ED01EA9D3258}" srcOrd="1" destOrd="0" presId="urn:microsoft.com/office/officeart/2008/layout/PictureStrips"/>
    <dgm:cxn modelId="{7AAA5ED0-3D3F-482C-A961-37634401CDC1}" type="presParOf" srcId="{8F6607B9-CCAF-4676-8FBF-223A9803A215}" destId="{9A471FA5-A164-4C24-8C0E-598D2980F0B1}" srcOrd="2" destOrd="0" presId="urn:microsoft.com/office/officeart/2008/layout/PictureStrips"/>
    <dgm:cxn modelId="{8C2DA9BA-04E8-4EA1-851D-DE741D3AF2A1}" type="presParOf" srcId="{9A471FA5-A164-4C24-8C0E-598D2980F0B1}" destId="{CDD0C5C0-427B-4B4B-96B2-8426A2DE807C}" srcOrd="0" destOrd="0" presId="urn:microsoft.com/office/officeart/2008/layout/PictureStrips"/>
    <dgm:cxn modelId="{93D4A214-53A6-4B51-A561-4EE404EFB1B0}" type="presParOf" srcId="{9A471FA5-A164-4C24-8C0E-598D2980F0B1}" destId="{4B71E9E7-A813-4CF0-B685-4B17CBFF593F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CEDCC070-83F9-41B2-85E2-BE33A213E202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colorful5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615ABC87-8B12-4269-9291-5D1EA5CE09FE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Económica</a:t>
          </a:r>
        </a:p>
      </dgm:t>
    </dgm:pt>
    <dgm:pt modelId="{E9067A72-8032-4491-860B-00CB62DFFD17}" type="parTrans" cxnId="{0EA5E3CA-B3DD-4054-B13C-71AAECDB0434}">
      <dgm:prSet/>
      <dgm:spPr/>
      <dgm:t>
        <a:bodyPr/>
        <a:lstStyle/>
        <a:p>
          <a:endParaRPr lang="es-MX"/>
        </a:p>
      </dgm:t>
    </dgm:pt>
    <dgm:pt modelId="{EB15259A-9B0C-46F2-8895-8257B0E25BFC}" type="sibTrans" cxnId="{0EA5E3CA-B3DD-4054-B13C-71AAECDB0434}">
      <dgm:prSet/>
      <dgm:spPr>
        <a:blipFill rotWithShape="1">
          <a:blip xmlns:r="http://schemas.openxmlformats.org/officeDocument/2006/relationships" r:embed="rId1"/>
          <a:srcRect/>
          <a:stretch>
            <a:fillRect l="-31000" r="-31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82ED2D2E-CC4A-426D-A9DD-DC51B350CE9F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Eficiencia</a:t>
          </a:r>
        </a:p>
      </dgm:t>
    </dgm:pt>
    <dgm:pt modelId="{6DD40FC4-8EDB-4788-AB58-630EF39D3E06}" type="parTrans" cxnId="{291943F5-BBC7-405E-ABA8-119E879AC302}">
      <dgm:prSet/>
      <dgm:spPr/>
      <dgm:t>
        <a:bodyPr/>
        <a:lstStyle/>
        <a:p>
          <a:endParaRPr lang="es-MX"/>
        </a:p>
      </dgm:t>
    </dgm:pt>
    <dgm:pt modelId="{347E05D0-986E-4818-B2EC-2FFAF55A50B0}" type="sibTrans" cxnId="{291943F5-BBC7-405E-ABA8-119E879AC302}">
      <dgm:prSet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5F565E03-2EB0-4191-92B8-051A492F5372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Conformidad</a:t>
          </a:r>
          <a:endParaRPr lang="es-MX" sz="17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AE2DF5-B26F-438A-BF0C-B65F9B2B6D51}" type="parTrans" cxnId="{EF50FAAF-FAA1-499B-862D-CD263A28B25A}">
      <dgm:prSet/>
      <dgm:spPr/>
      <dgm:t>
        <a:bodyPr/>
        <a:lstStyle/>
        <a:p>
          <a:endParaRPr lang="es-MX"/>
        </a:p>
      </dgm:t>
    </dgm:pt>
    <dgm:pt modelId="{7947664A-71DE-401E-981A-05488B4961E5}" type="sibTrans" cxnId="{EF50FAAF-FAA1-499B-862D-CD263A28B25A}">
      <dgm:prSet/>
      <dgm:spPr>
        <a:blipFill rotWithShape="1">
          <a:blip xmlns:r="http://schemas.openxmlformats.org/officeDocument/2006/relationships" r:embed="rId5"/>
          <a:srcRect/>
          <a:stretch>
            <a:fillRect l="-18000" r="-18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91E557EC-0235-4B8B-8A36-CB98717E359E}" type="pres">
      <dgm:prSet presAssocID="{CEDCC070-83F9-41B2-85E2-BE33A213E20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8E1EEF20-F2C0-49D0-9970-8842342B8D30}" type="pres">
      <dgm:prSet presAssocID="{CEDCC070-83F9-41B2-85E2-BE33A213E202}" presName="dot1" presStyleLbl="alignNode1" presStyleIdx="0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2E3CC9B2-4365-4F13-8C23-0E6BD0A79256}" type="pres">
      <dgm:prSet presAssocID="{CEDCC070-83F9-41B2-85E2-BE33A213E202}" presName="dot2" presStyleLbl="alignNode1" presStyleIdx="1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258FDE66-CB02-4AA9-A41E-AC91D1EF57E0}" type="pres">
      <dgm:prSet presAssocID="{CEDCC070-83F9-41B2-85E2-BE33A213E202}" presName="dot3" presStyleLbl="alignNode1" presStyleIdx="2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D688DFD7-E59B-437A-BDF3-12FF6D9D656E}" type="pres">
      <dgm:prSet presAssocID="{CEDCC070-83F9-41B2-85E2-BE33A213E202}" presName="dot4" presStyleLbl="alignNode1" presStyleIdx="3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D7286921-139A-4AA6-8206-4B171D9DF195}" type="pres">
      <dgm:prSet presAssocID="{CEDCC070-83F9-41B2-85E2-BE33A213E202}" presName="dot5" presStyleLbl="alignNode1" presStyleIdx="4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EB46BABC-CC55-4CF0-AF01-8F380AABD81E}" type="pres">
      <dgm:prSet presAssocID="{CEDCC070-83F9-41B2-85E2-BE33A213E202}" presName="dotArrow1" presStyleLbl="alignNode1" presStyleIdx="5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9C3BE067-C7DB-4AF9-AE73-A4813365E652}" type="pres">
      <dgm:prSet presAssocID="{CEDCC070-83F9-41B2-85E2-BE33A213E202}" presName="dotArrow2" presStyleLbl="alignNode1" presStyleIdx="6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044C4D3B-CB35-4838-9DED-6757294F58EF}" type="pres">
      <dgm:prSet presAssocID="{CEDCC070-83F9-41B2-85E2-BE33A213E202}" presName="dotArrow3" presStyleLbl="alignNode1" presStyleIdx="7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74D9BD0E-53A4-4A08-AC57-E885C6464CB9}" type="pres">
      <dgm:prSet presAssocID="{CEDCC070-83F9-41B2-85E2-BE33A213E202}" presName="dotArrow4" presStyleLbl="alignNode1" presStyleIdx="8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E6B7A6D4-E688-4865-AEBE-C9B5959CACEB}" type="pres">
      <dgm:prSet presAssocID="{CEDCC070-83F9-41B2-85E2-BE33A213E202}" presName="dotArrow5" presStyleLbl="alignNode1" presStyleIdx="9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D18A4D45-C0DF-4E45-A5A1-478A6B481474}" type="pres">
      <dgm:prSet presAssocID="{CEDCC070-83F9-41B2-85E2-BE33A213E202}" presName="dotArrow6" presStyleLbl="alignNode1" presStyleIdx="10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A0537E35-94BD-4DBA-9D4C-413C85416CCC}" type="pres">
      <dgm:prSet presAssocID="{CEDCC070-83F9-41B2-85E2-BE33A213E202}" presName="dotArrow7" presStyleLbl="alignNode1" presStyleIdx="11" presStyleCnt="1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813FEED2-564A-4587-8C28-AC17DA9F57F8}" type="pres">
      <dgm:prSet presAssocID="{615ABC87-8B12-4269-9291-5D1EA5CE09FE}" presName="parTx1" presStyleLbl="node1" presStyleIdx="0" presStyleCnt="3"/>
      <dgm:spPr/>
      <dgm:t>
        <a:bodyPr/>
        <a:lstStyle/>
        <a:p>
          <a:endParaRPr lang="es-MX"/>
        </a:p>
      </dgm:t>
    </dgm:pt>
    <dgm:pt modelId="{581FDC00-8523-4D6D-BAFE-737450A1F773}" type="pres">
      <dgm:prSet presAssocID="{EB15259A-9B0C-46F2-8895-8257B0E25BFC}" presName="picture1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F2A483EA-9FF1-459D-ABC2-965FE520035C}" type="pres">
      <dgm:prSet presAssocID="{EB15259A-9B0C-46F2-8895-8257B0E25BFC}" presName="imageRepeatNode" presStyleLbl="fgImgPlace1" presStyleIdx="0" presStyleCnt="3"/>
      <dgm:spPr/>
      <dgm:t>
        <a:bodyPr/>
        <a:lstStyle/>
        <a:p>
          <a:endParaRPr lang="es-MX"/>
        </a:p>
      </dgm:t>
    </dgm:pt>
    <dgm:pt modelId="{63901889-E358-4962-9145-6DB32AA30BA7}" type="pres">
      <dgm:prSet presAssocID="{82ED2D2E-CC4A-426D-A9DD-DC51B350CE9F}" presName="parTx2" presStyleLbl="node1" presStyleIdx="1" presStyleCnt="3"/>
      <dgm:spPr/>
      <dgm:t>
        <a:bodyPr/>
        <a:lstStyle/>
        <a:p>
          <a:endParaRPr lang="es-MX"/>
        </a:p>
      </dgm:t>
    </dgm:pt>
    <dgm:pt modelId="{63B6AE54-D372-45A0-98BB-52EEF0F8905B}" type="pres">
      <dgm:prSet presAssocID="{347E05D0-986E-4818-B2EC-2FFAF55A50B0}" presName="picture2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A9000CDB-580B-4A97-A74B-211367B2FFC8}" type="pres">
      <dgm:prSet presAssocID="{347E05D0-986E-4818-B2EC-2FFAF55A50B0}" presName="imageRepeatNode" presStyleLbl="fgImgPlace1" presStyleIdx="1" presStyleCnt="3"/>
      <dgm:spPr/>
      <dgm:t>
        <a:bodyPr/>
        <a:lstStyle/>
        <a:p>
          <a:endParaRPr lang="es-MX"/>
        </a:p>
      </dgm:t>
    </dgm:pt>
    <dgm:pt modelId="{7ED7275B-A407-44D4-9C22-6048833317D9}" type="pres">
      <dgm:prSet presAssocID="{5F565E03-2EB0-4191-92B8-051A492F5372}" presName="parTx3" presStyleLbl="node1" presStyleIdx="2" presStyleCnt="3"/>
      <dgm:spPr/>
      <dgm:t>
        <a:bodyPr/>
        <a:lstStyle/>
        <a:p>
          <a:endParaRPr lang="es-MX"/>
        </a:p>
      </dgm:t>
    </dgm:pt>
    <dgm:pt modelId="{EC520260-98D2-4847-8D77-B30D8511D742}" type="pres">
      <dgm:prSet presAssocID="{7947664A-71DE-401E-981A-05488B4961E5}" presName="picture3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2C4DC900-FE5E-4D14-BB2C-1CA9DB2DC570}" type="pres">
      <dgm:prSet presAssocID="{7947664A-71DE-401E-981A-05488B4961E5}" presName="imageRepeatNode" presStyleLbl="fgImgPlace1" presStyleIdx="2" presStyleCnt="3"/>
      <dgm:spPr/>
      <dgm:t>
        <a:bodyPr/>
        <a:lstStyle/>
        <a:p>
          <a:endParaRPr lang="es-MX"/>
        </a:p>
      </dgm:t>
    </dgm:pt>
  </dgm:ptLst>
  <dgm:cxnLst>
    <dgm:cxn modelId="{282E688E-8D61-4201-B673-1C50458C9EFB}" type="presOf" srcId="{EB15259A-9B0C-46F2-8895-8257B0E25BFC}" destId="{F2A483EA-9FF1-459D-ABC2-965FE520035C}" srcOrd="0" destOrd="0" presId="urn:microsoft.com/office/officeart/2008/layout/AscendingPictureAccentProcess"/>
    <dgm:cxn modelId="{51575B98-F363-4936-8057-D61E710BEB52}" type="presOf" srcId="{7947664A-71DE-401E-981A-05488B4961E5}" destId="{2C4DC900-FE5E-4D14-BB2C-1CA9DB2DC570}" srcOrd="0" destOrd="0" presId="urn:microsoft.com/office/officeart/2008/layout/AscendingPictureAccentProcess"/>
    <dgm:cxn modelId="{9303C402-A008-4A4B-97BA-9ECA120C565B}" type="presOf" srcId="{5F565E03-2EB0-4191-92B8-051A492F5372}" destId="{7ED7275B-A407-44D4-9C22-6048833317D9}" srcOrd="0" destOrd="0" presId="urn:microsoft.com/office/officeart/2008/layout/AscendingPictureAccentProcess"/>
    <dgm:cxn modelId="{E6EF9782-DE86-462E-8D82-EE71AC788359}" type="presOf" srcId="{347E05D0-986E-4818-B2EC-2FFAF55A50B0}" destId="{A9000CDB-580B-4A97-A74B-211367B2FFC8}" srcOrd="0" destOrd="0" presId="urn:microsoft.com/office/officeart/2008/layout/AscendingPictureAccentProcess"/>
    <dgm:cxn modelId="{291943F5-BBC7-405E-ABA8-119E879AC302}" srcId="{CEDCC070-83F9-41B2-85E2-BE33A213E202}" destId="{82ED2D2E-CC4A-426D-A9DD-DC51B350CE9F}" srcOrd="1" destOrd="0" parTransId="{6DD40FC4-8EDB-4788-AB58-630EF39D3E06}" sibTransId="{347E05D0-986E-4818-B2EC-2FFAF55A50B0}"/>
    <dgm:cxn modelId="{EF163E30-A09D-4E76-BA4B-6DFD095DB887}" type="presOf" srcId="{82ED2D2E-CC4A-426D-A9DD-DC51B350CE9F}" destId="{63901889-E358-4962-9145-6DB32AA30BA7}" srcOrd="0" destOrd="0" presId="urn:microsoft.com/office/officeart/2008/layout/AscendingPictureAccentProcess"/>
    <dgm:cxn modelId="{EF50FAAF-FAA1-499B-862D-CD263A28B25A}" srcId="{CEDCC070-83F9-41B2-85E2-BE33A213E202}" destId="{5F565E03-2EB0-4191-92B8-051A492F5372}" srcOrd="2" destOrd="0" parTransId="{07AE2DF5-B26F-438A-BF0C-B65F9B2B6D51}" sibTransId="{7947664A-71DE-401E-981A-05488B4961E5}"/>
    <dgm:cxn modelId="{B3ECEACF-2D20-4F35-9743-0CD14FE7BC59}" type="presOf" srcId="{CEDCC070-83F9-41B2-85E2-BE33A213E202}" destId="{91E557EC-0235-4B8B-8A36-CB98717E359E}" srcOrd="0" destOrd="0" presId="urn:microsoft.com/office/officeart/2008/layout/AscendingPictureAccentProcess"/>
    <dgm:cxn modelId="{3907ED4A-8442-4183-8D0C-B35C85C2263E}" type="presOf" srcId="{615ABC87-8B12-4269-9291-5D1EA5CE09FE}" destId="{813FEED2-564A-4587-8C28-AC17DA9F57F8}" srcOrd="0" destOrd="0" presId="urn:microsoft.com/office/officeart/2008/layout/AscendingPictureAccentProcess"/>
    <dgm:cxn modelId="{0EA5E3CA-B3DD-4054-B13C-71AAECDB0434}" srcId="{CEDCC070-83F9-41B2-85E2-BE33A213E202}" destId="{615ABC87-8B12-4269-9291-5D1EA5CE09FE}" srcOrd="0" destOrd="0" parTransId="{E9067A72-8032-4491-860B-00CB62DFFD17}" sibTransId="{EB15259A-9B0C-46F2-8895-8257B0E25BFC}"/>
    <dgm:cxn modelId="{F5F1013E-B0C1-46E5-A6A5-E30DE0FD950C}" type="presParOf" srcId="{91E557EC-0235-4B8B-8A36-CB98717E359E}" destId="{8E1EEF20-F2C0-49D0-9970-8842342B8D30}" srcOrd="0" destOrd="0" presId="urn:microsoft.com/office/officeart/2008/layout/AscendingPictureAccentProcess"/>
    <dgm:cxn modelId="{0B2D3393-5EB3-4245-996A-3E14C4F7920F}" type="presParOf" srcId="{91E557EC-0235-4B8B-8A36-CB98717E359E}" destId="{2E3CC9B2-4365-4F13-8C23-0E6BD0A79256}" srcOrd="1" destOrd="0" presId="urn:microsoft.com/office/officeart/2008/layout/AscendingPictureAccentProcess"/>
    <dgm:cxn modelId="{39C4FC74-9160-4077-8B72-99D7DBD223C7}" type="presParOf" srcId="{91E557EC-0235-4B8B-8A36-CB98717E359E}" destId="{258FDE66-CB02-4AA9-A41E-AC91D1EF57E0}" srcOrd="2" destOrd="0" presId="urn:microsoft.com/office/officeart/2008/layout/AscendingPictureAccentProcess"/>
    <dgm:cxn modelId="{7D258621-2E9C-4FB7-A318-8842AA4D5CEC}" type="presParOf" srcId="{91E557EC-0235-4B8B-8A36-CB98717E359E}" destId="{D688DFD7-E59B-437A-BDF3-12FF6D9D656E}" srcOrd="3" destOrd="0" presId="urn:microsoft.com/office/officeart/2008/layout/AscendingPictureAccentProcess"/>
    <dgm:cxn modelId="{E57931C6-E6DF-46F9-B162-F94FC18651AD}" type="presParOf" srcId="{91E557EC-0235-4B8B-8A36-CB98717E359E}" destId="{D7286921-139A-4AA6-8206-4B171D9DF195}" srcOrd="4" destOrd="0" presId="urn:microsoft.com/office/officeart/2008/layout/AscendingPictureAccentProcess"/>
    <dgm:cxn modelId="{6E97E1C8-902D-4AC4-9AE3-1423731C81DC}" type="presParOf" srcId="{91E557EC-0235-4B8B-8A36-CB98717E359E}" destId="{EB46BABC-CC55-4CF0-AF01-8F380AABD81E}" srcOrd="5" destOrd="0" presId="urn:microsoft.com/office/officeart/2008/layout/AscendingPictureAccentProcess"/>
    <dgm:cxn modelId="{FB5C1E40-5E31-44B0-B807-CF88C6D0DB58}" type="presParOf" srcId="{91E557EC-0235-4B8B-8A36-CB98717E359E}" destId="{9C3BE067-C7DB-4AF9-AE73-A4813365E652}" srcOrd="6" destOrd="0" presId="urn:microsoft.com/office/officeart/2008/layout/AscendingPictureAccentProcess"/>
    <dgm:cxn modelId="{C3F2FC51-9839-4C19-BD7A-FECCBF847E19}" type="presParOf" srcId="{91E557EC-0235-4B8B-8A36-CB98717E359E}" destId="{044C4D3B-CB35-4838-9DED-6757294F58EF}" srcOrd="7" destOrd="0" presId="urn:microsoft.com/office/officeart/2008/layout/AscendingPictureAccentProcess"/>
    <dgm:cxn modelId="{3A5E804C-3ACD-4A12-B3D9-032ED64A09E9}" type="presParOf" srcId="{91E557EC-0235-4B8B-8A36-CB98717E359E}" destId="{74D9BD0E-53A4-4A08-AC57-E885C6464CB9}" srcOrd="8" destOrd="0" presId="urn:microsoft.com/office/officeart/2008/layout/AscendingPictureAccentProcess"/>
    <dgm:cxn modelId="{5343D832-799C-4BF1-8ED9-B3795C146B14}" type="presParOf" srcId="{91E557EC-0235-4B8B-8A36-CB98717E359E}" destId="{E6B7A6D4-E688-4865-AEBE-C9B5959CACEB}" srcOrd="9" destOrd="0" presId="urn:microsoft.com/office/officeart/2008/layout/AscendingPictureAccentProcess"/>
    <dgm:cxn modelId="{4D96649D-C38A-40F2-9507-6AB63DD2D7F4}" type="presParOf" srcId="{91E557EC-0235-4B8B-8A36-CB98717E359E}" destId="{D18A4D45-C0DF-4E45-A5A1-478A6B481474}" srcOrd="10" destOrd="0" presId="urn:microsoft.com/office/officeart/2008/layout/AscendingPictureAccentProcess"/>
    <dgm:cxn modelId="{1FC87088-160E-4A6F-B267-04A6A2EC1196}" type="presParOf" srcId="{91E557EC-0235-4B8B-8A36-CB98717E359E}" destId="{A0537E35-94BD-4DBA-9D4C-413C85416CCC}" srcOrd="11" destOrd="0" presId="urn:microsoft.com/office/officeart/2008/layout/AscendingPictureAccentProcess"/>
    <dgm:cxn modelId="{636C4BA8-1414-4CF3-B8F0-73A392B9EB8D}" type="presParOf" srcId="{91E557EC-0235-4B8B-8A36-CB98717E359E}" destId="{813FEED2-564A-4587-8C28-AC17DA9F57F8}" srcOrd="12" destOrd="0" presId="urn:microsoft.com/office/officeart/2008/layout/AscendingPictureAccentProcess"/>
    <dgm:cxn modelId="{4C11E0A2-5282-4EAE-9E66-B9E5D02789C2}" type="presParOf" srcId="{91E557EC-0235-4B8B-8A36-CB98717E359E}" destId="{581FDC00-8523-4D6D-BAFE-737450A1F773}" srcOrd="13" destOrd="0" presId="urn:microsoft.com/office/officeart/2008/layout/AscendingPictureAccentProcess"/>
    <dgm:cxn modelId="{D09B59A3-A604-4217-A829-7B5FDBB91B3B}" type="presParOf" srcId="{581FDC00-8523-4D6D-BAFE-737450A1F773}" destId="{F2A483EA-9FF1-459D-ABC2-965FE520035C}" srcOrd="0" destOrd="0" presId="urn:microsoft.com/office/officeart/2008/layout/AscendingPictureAccentProcess"/>
    <dgm:cxn modelId="{6146EF89-08FA-4F82-8AD1-480050ECA492}" type="presParOf" srcId="{91E557EC-0235-4B8B-8A36-CB98717E359E}" destId="{63901889-E358-4962-9145-6DB32AA30BA7}" srcOrd="14" destOrd="0" presId="urn:microsoft.com/office/officeart/2008/layout/AscendingPictureAccentProcess"/>
    <dgm:cxn modelId="{22371FA2-55BA-4A60-98E1-AEC1A493054C}" type="presParOf" srcId="{91E557EC-0235-4B8B-8A36-CB98717E359E}" destId="{63B6AE54-D372-45A0-98BB-52EEF0F8905B}" srcOrd="15" destOrd="0" presId="urn:microsoft.com/office/officeart/2008/layout/AscendingPictureAccentProcess"/>
    <dgm:cxn modelId="{A2B32B91-C67A-4123-8BE3-1489912E8025}" type="presParOf" srcId="{63B6AE54-D372-45A0-98BB-52EEF0F8905B}" destId="{A9000CDB-580B-4A97-A74B-211367B2FFC8}" srcOrd="0" destOrd="0" presId="urn:microsoft.com/office/officeart/2008/layout/AscendingPictureAccentProcess"/>
    <dgm:cxn modelId="{8950B563-2B55-4E3F-9245-6F12025B2472}" type="presParOf" srcId="{91E557EC-0235-4B8B-8A36-CB98717E359E}" destId="{7ED7275B-A407-44D4-9C22-6048833317D9}" srcOrd="16" destOrd="0" presId="urn:microsoft.com/office/officeart/2008/layout/AscendingPictureAccentProcess"/>
    <dgm:cxn modelId="{C51E936F-A188-4C1B-B6F1-4F3D4DF0A483}" type="presParOf" srcId="{91E557EC-0235-4B8B-8A36-CB98717E359E}" destId="{EC520260-98D2-4847-8D77-B30D8511D742}" srcOrd="17" destOrd="0" presId="urn:microsoft.com/office/officeart/2008/layout/AscendingPictureAccentProcess"/>
    <dgm:cxn modelId="{743BABC8-B88C-4A8A-BD96-902EF6050037}" type="presParOf" srcId="{EC520260-98D2-4847-8D77-B30D8511D742}" destId="{2C4DC900-FE5E-4D14-BB2C-1CA9DB2DC570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F31A6777-65C1-4BC3-8D9E-BE66BDD7ACB2}" type="doc">
      <dgm:prSet loTypeId="urn:microsoft.com/office/officeart/2008/layout/HexagonCluster" loCatId="picture" qsTypeId="urn:microsoft.com/office/officeart/2005/8/quickstyle/simple3" qsCatId="simple" csTypeId="urn:microsoft.com/office/officeart/2005/8/colors/colorful3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D8C7EDC8-F1A6-4589-99C3-6C7F177E795D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Durabilidad</a:t>
          </a:r>
        </a:p>
      </dgm:t>
    </dgm:pt>
    <dgm:pt modelId="{A4C839EB-8ADF-4BED-A236-CE2717CD3549}" type="parTrans" cxnId="{CB7CF552-4883-4E0F-B65D-CBB6E9DE6C86}">
      <dgm:prSet/>
      <dgm:spPr/>
      <dgm:t>
        <a:bodyPr/>
        <a:lstStyle/>
        <a:p>
          <a:endParaRPr lang="es-MX"/>
        </a:p>
      </dgm:t>
    </dgm:pt>
    <dgm:pt modelId="{D7622030-6692-4775-8150-DC428F056BEB}" type="sibTrans" cxnId="{CB7CF552-4883-4E0F-B65D-CBB6E9DE6C86}">
      <dgm:prSet/>
      <dgm:spPr>
        <a:blipFill rotWithShape="1">
          <a:blip xmlns:r="http://schemas.openxmlformats.org/officeDocument/2006/relationships" r:embed="rId1"/>
          <a:srcRect/>
          <a:stretch>
            <a:fillRect l="-19000" r="-19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96CA1CBA-DE22-48D0-ABE8-DC035EB6FA68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Utilidad</a:t>
          </a:r>
          <a:endParaRPr lang="es-MX" sz="3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E0B00B-094D-4B2D-A01C-F55EE9737D5E}" type="parTrans" cxnId="{17BB03F8-2D95-411D-80F9-43FAC0D9374B}">
      <dgm:prSet/>
      <dgm:spPr/>
      <dgm:t>
        <a:bodyPr/>
        <a:lstStyle/>
        <a:p>
          <a:endParaRPr lang="es-MX"/>
        </a:p>
      </dgm:t>
    </dgm:pt>
    <dgm:pt modelId="{AD7BE8B6-F396-4A29-8CB9-867D7D61F9DC}" type="sibTrans" cxnId="{17BB03F8-2D95-411D-80F9-43FAC0D9374B}">
      <dgm:prSet/>
      <dgm:spPr>
        <a:blipFill rotWithShape="1">
          <a:blip xmlns:r="http://schemas.openxmlformats.org/officeDocument/2006/relationships" r:embed="rId3"/>
          <a:srcRect/>
          <a:stretch>
            <a:fillRect l="-25000" r="-25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3D17C336-D908-408D-BD39-070104FE82E6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Convencimiento</a:t>
          </a:r>
          <a:endParaRPr lang="es-MX" sz="21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2DBA6F-8B54-46A6-A0F8-2DC4F19CF6CB}" type="parTrans" cxnId="{4C653D43-A62C-452C-BEAA-7A59B1C9B455}">
      <dgm:prSet/>
      <dgm:spPr/>
      <dgm:t>
        <a:bodyPr/>
        <a:lstStyle/>
        <a:p>
          <a:endParaRPr lang="es-MX"/>
        </a:p>
      </dgm:t>
    </dgm:pt>
    <dgm:pt modelId="{87A2033A-BFB8-4DDD-8A2A-3FDF27770B27}" type="sibTrans" cxnId="{4C653D43-A62C-452C-BEAA-7A59B1C9B455}">
      <dgm:prSet/>
      <dgm:spPr>
        <a:blipFill rotWithShape="1">
          <a:blip xmlns:r="http://schemas.openxmlformats.org/officeDocument/2006/relationships" r:embed="rId5"/>
          <a:srcRect/>
          <a:stretch>
            <a:fillRect l="-31000" r="-31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/>
          </dgm14:cNvPr>
        </a:ext>
      </dgm:extLst>
    </dgm:pt>
    <dgm:pt modelId="{0EAFA99B-DE9F-4279-8A36-2F0144B89E6B}" type="pres">
      <dgm:prSet presAssocID="{F31A6777-65C1-4BC3-8D9E-BE66BDD7ACB2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s-MX"/>
        </a:p>
      </dgm:t>
    </dgm:pt>
    <dgm:pt modelId="{74DB020E-783D-4929-AE2E-DC7D65D5592A}" type="pres">
      <dgm:prSet presAssocID="{D8C7EDC8-F1A6-4589-99C3-6C7F177E795D}" presName="text1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CFE709E3-1AE1-42ED-AE24-BE54B0E0B7F3}" type="pres">
      <dgm:prSet presAssocID="{D8C7EDC8-F1A6-4589-99C3-6C7F177E795D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F7C5E6-9006-45C0-9C80-56E93E4EE192}" type="pres">
      <dgm:prSet presAssocID="{D8C7EDC8-F1A6-4589-99C3-6C7F177E795D}" presName="textaccent1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71F9F5C0-7C17-4298-9BEA-C79E8E9ACE8D}" type="pres">
      <dgm:prSet presAssocID="{D8C7EDC8-F1A6-4589-99C3-6C7F177E795D}" presName="accentRepeatNode" presStyleLbl="solidAlignAcc1" presStyleIdx="0" presStyleCnt="6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6E4FF128-43F6-4BB9-943D-4D622A3578FC}" type="pres">
      <dgm:prSet presAssocID="{D7622030-6692-4775-8150-DC428F056BEB}" presName="image1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4D6C0E6E-C100-4C76-9693-80A464665AD4}" type="pres">
      <dgm:prSet presAssocID="{D7622030-6692-4775-8150-DC428F056BEB}" presName="imageRepeatNode" presStyleLbl="alignAcc1" presStyleIdx="0" presStyleCnt="3"/>
      <dgm:spPr/>
      <dgm:t>
        <a:bodyPr/>
        <a:lstStyle/>
        <a:p>
          <a:endParaRPr lang="es-MX"/>
        </a:p>
      </dgm:t>
    </dgm:pt>
    <dgm:pt modelId="{3569401E-2CD6-4444-8199-6162A0B3A62C}" type="pres">
      <dgm:prSet presAssocID="{D7622030-6692-4775-8150-DC428F056BEB}" presName="imageaccent1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8CA9BFB8-E36B-4331-9353-CF8BE3D5DC29}" type="pres">
      <dgm:prSet presAssocID="{D7622030-6692-4775-8150-DC428F056BEB}" presName="accentRepeatNode" presStyleLbl="solidAlignAcc1" presStyleIdx="1" presStyleCnt="6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B4389CF7-5EDB-4B80-9D4A-01481D7A99D4}" type="pres">
      <dgm:prSet presAssocID="{96CA1CBA-DE22-48D0-ABE8-DC035EB6FA68}" presName="text2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4FC3FB58-8144-4D79-88BA-7EC81C126D99}" type="pres">
      <dgm:prSet presAssocID="{96CA1CBA-DE22-48D0-ABE8-DC035EB6FA68}" presName="textRepeatNode" presStyleLbl="alignNode1" presStyleIdx="1" presStyleCnt="3" custLinFactNeighborX="1531" custLinFactNeighborY="-133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9D5341-FB58-4A7C-BA3A-67321BC9AF0C}" type="pres">
      <dgm:prSet presAssocID="{96CA1CBA-DE22-48D0-ABE8-DC035EB6FA68}" presName="textaccent2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63038B71-EA9E-4A12-B7CB-C59D91F7E5B6}" type="pres">
      <dgm:prSet presAssocID="{96CA1CBA-DE22-48D0-ABE8-DC035EB6FA68}" presName="accentRepeatNode" presStyleLbl="solidAlignAcc1" presStyleIdx="2" presStyleCnt="6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331711DA-12DE-413C-A864-77589E03A3FC}" type="pres">
      <dgm:prSet presAssocID="{AD7BE8B6-F396-4A29-8CB9-867D7D61F9DC}" presName="image2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102B8870-F450-46FE-B1E3-28EAF167C71E}" type="pres">
      <dgm:prSet presAssocID="{AD7BE8B6-F396-4A29-8CB9-867D7D61F9DC}" presName="imageRepeatNode" presStyleLbl="alignAcc1" presStyleIdx="1" presStyleCnt="3"/>
      <dgm:spPr/>
      <dgm:t>
        <a:bodyPr/>
        <a:lstStyle/>
        <a:p>
          <a:endParaRPr lang="es-MX"/>
        </a:p>
      </dgm:t>
    </dgm:pt>
    <dgm:pt modelId="{9362E5D5-261E-4148-8748-BCB21FC6CDBE}" type="pres">
      <dgm:prSet presAssocID="{AD7BE8B6-F396-4A29-8CB9-867D7D61F9DC}" presName="imageaccent2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6EF97392-0EF0-4CD4-A962-50A8774C16B6}" type="pres">
      <dgm:prSet presAssocID="{AD7BE8B6-F396-4A29-8CB9-867D7D61F9DC}" presName="accentRepeatNode" presStyleLbl="solidAlignAcc1" presStyleIdx="3" presStyleCnt="6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9E769C9D-36C7-4B81-8799-EF01215823A1}" type="pres">
      <dgm:prSet presAssocID="{3D17C336-D908-408D-BD39-070104FE82E6}" presName="text3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0B971487-CC9F-4483-A0EB-51CD09CCD662}" type="pres">
      <dgm:prSet presAssocID="{3D17C336-D908-408D-BD39-070104FE82E6}" presName="textRepeatNode" presStyleLbl="alignNode1" presStyleIdx="2" presStyleCnt="3" custScaleX="112541" custScaleY="1117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C29269-579C-4D09-85ED-9D2132262B02}" type="pres">
      <dgm:prSet presAssocID="{3D17C336-D908-408D-BD39-070104FE82E6}" presName="textaccent3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57B1C1DC-E66D-413B-8757-EA76E0E7C203}" type="pres">
      <dgm:prSet presAssocID="{3D17C336-D908-408D-BD39-070104FE82E6}" presName="accentRepeatNode" presStyleLbl="solidAlignAcc1" presStyleIdx="4" presStyleCnt="6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35C252AC-6583-47B8-A783-C9AEE9B1C810}" type="pres">
      <dgm:prSet presAssocID="{87A2033A-BFB8-4DDD-8A2A-3FDF27770B27}" presName="image3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6840F54E-8679-44EE-A778-309C82E5F9BC}" type="pres">
      <dgm:prSet presAssocID="{87A2033A-BFB8-4DDD-8A2A-3FDF27770B27}" presName="imageRepeatNode" presStyleLbl="alignAcc1" presStyleIdx="2" presStyleCnt="3"/>
      <dgm:spPr/>
      <dgm:t>
        <a:bodyPr/>
        <a:lstStyle/>
        <a:p>
          <a:endParaRPr lang="es-MX"/>
        </a:p>
      </dgm:t>
    </dgm:pt>
    <dgm:pt modelId="{1C77BAA5-C6CA-487C-A874-CD38A2172136}" type="pres">
      <dgm:prSet presAssocID="{87A2033A-BFB8-4DDD-8A2A-3FDF27770B27}" presName="imageaccent3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5F2086AD-055D-41B3-8CB6-6084835380B3}" type="pres">
      <dgm:prSet presAssocID="{87A2033A-BFB8-4DDD-8A2A-3FDF27770B27}" presName="accentRepeatNode" presStyleLbl="solidAlignAcc1" presStyleIdx="5" presStyleCnt="6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</dgm:ptLst>
  <dgm:cxnLst>
    <dgm:cxn modelId="{17187D85-BF78-4CE5-A7AE-266A0C34B88B}" type="presOf" srcId="{87A2033A-BFB8-4DDD-8A2A-3FDF27770B27}" destId="{6840F54E-8679-44EE-A778-309C82E5F9BC}" srcOrd="0" destOrd="0" presId="urn:microsoft.com/office/officeart/2008/layout/HexagonCluster"/>
    <dgm:cxn modelId="{36F4A73A-A665-4544-9D08-2FCAC00846B9}" type="presOf" srcId="{AD7BE8B6-F396-4A29-8CB9-867D7D61F9DC}" destId="{102B8870-F450-46FE-B1E3-28EAF167C71E}" srcOrd="0" destOrd="0" presId="urn:microsoft.com/office/officeart/2008/layout/HexagonCluster"/>
    <dgm:cxn modelId="{CB7CF552-4883-4E0F-B65D-CBB6E9DE6C86}" srcId="{F31A6777-65C1-4BC3-8D9E-BE66BDD7ACB2}" destId="{D8C7EDC8-F1A6-4589-99C3-6C7F177E795D}" srcOrd="0" destOrd="0" parTransId="{A4C839EB-8ADF-4BED-A236-CE2717CD3549}" sibTransId="{D7622030-6692-4775-8150-DC428F056BEB}"/>
    <dgm:cxn modelId="{E8284454-DC50-4B60-ADF3-D250696DEC51}" type="presOf" srcId="{F31A6777-65C1-4BC3-8D9E-BE66BDD7ACB2}" destId="{0EAFA99B-DE9F-4279-8A36-2F0144B89E6B}" srcOrd="0" destOrd="0" presId="urn:microsoft.com/office/officeart/2008/layout/HexagonCluster"/>
    <dgm:cxn modelId="{B0BE9591-41BE-4250-A1E4-066A2A0E46FF}" type="presOf" srcId="{D7622030-6692-4775-8150-DC428F056BEB}" destId="{4D6C0E6E-C100-4C76-9693-80A464665AD4}" srcOrd="0" destOrd="0" presId="urn:microsoft.com/office/officeart/2008/layout/HexagonCluster"/>
    <dgm:cxn modelId="{A6FFFD95-81A2-4449-8797-360FB2FD051F}" type="presOf" srcId="{3D17C336-D908-408D-BD39-070104FE82E6}" destId="{0B971487-CC9F-4483-A0EB-51CD09CCD662}" srcOrd="0" destOrd="0" presId="urn:microsoft.com/office/officeart/2008/layout/HexagonCluster"/>
    <dgm:cxn modelId="{B8F69551-4E77-455F-B800-EF032048674B}" type="presOf" srcId="{96CA1CBA-DE22-48D0-ABE8-DC035EB6FA68}" destId="{4FC3FB58-8144-4D79-88BA-7EC81C126D99}" srcOrd="0" destOrd="0" presId="urn:microsoft.com/office/officeart/2008/layout/HexagonCluster"/>
    <dgm:cxn modelId="{C5E30615-41EE-4E54-895D-38D09A801E1A}" type="presOf" srcId="{D8C7EDC8-F1A6-4589-99C3-6C7F177E795D}" destId="{CFE709E3-1AE1-42ED-AE24-BE54B0E0B7F3}" srcOrd="0" destOrd="0" presId="urn:microsoft.com/office/officeart/2008/layout/HexagonCluster"/>
    <dgm:cxn modelId="{17BB03F8-2D95-411D-80F9-43FAC0D9374B}" srcId="{F31A6777-65C1-4BC3-8D9E-BE66BDD7ACB2}" destId="{96CA1CBA-DE22-48D0-ABE8-DC035EB6FA68}" srcOrd="1" destOrd="0" parTransId="{12E0B00B-094D-4B2D-A01C-F55EE9737D5E}" sibTransId="{AD7BE8B6-F396-4A29-8CB9-867D7D61F9DC}"/>
    <dgm:cxn modelId="{4C653D43-A62C-452C-BEAA-7A59B1C9B455}" srcId="{F31A6777-65C1-4BC3-8D9E-BE66BDD7ACB2}" destId="{3D17C336-D908-408D-BD39-070104FE82E6}" srcOrd="2" destOrd="0" parTransId="{482DBA6F-8B54-46A6-A0F8-2DC4F19CF6CB}" sibTransId="{87A2033A-BFB8-4DDD-8A2A-3FDF27770B27}"/>
    <dgm:cxn modelId="{78D95ED0-6624-45F9-99A7-C0AC82997C1E}" type="presParOf" srcId="{0EAFA99B-DE9F-4279-8A36-2F0144B89E6B}" destId="{74DB020E-783D-4929-AE2E-DC7D65D5592A}" srcOrd="0" destOrd="0" presId="urn:microsoft.com/office/officeart/2008/layout/HexagonCluster"/>
    <dgm:cxn modelId="{130AE065-5253-4C23-89FC-F48246B3081A}" type="presParOf" srcId="{74DB020E-783D-4929-AE2E-DC7D65D5592A}" destId="{CFE709E3-1AE1-42ED-AE24-BE54B0E0B7F3}" srcOrd="0" destOrd="0" presId="urn:microsoft.com/office/officeart/2008/layout/HexagonCluster"/>
    <dgm:cxn modelId="{26B9ED68-589C-4CCD-B3A4-8289D207C6E8}" type="presParOf" srcId="{0EAFA99B-DE9F-4279-8A36-2F0144B89E6B}" destId="{D8F7C5E6-9006-45C0-9C80-56E93E4EE192}" srcOrd="1" destOrd="0" presId="urn:microsoft.com/office/officeart/2008/layout/HexagonCluster"/>
    <dgm:cxn modelId="{F0CFD093-7036-4717-9E6F-1BF43093F430}" type="presParOf" srcId="{D8F7C5E6-9006-45C0-9C80-56E93E4EE192}" destId="{71F9F5C0-7C17-4298-9BEA-C79E8E9ACE8D}" srcOrd="0" destOrd="0" presId="urn:microsoft.com/office/officeart/2008/layout/HexagonCluster"/>
    <dgm:cxn modelId="{B62E27AC-2C67-4B65-BF87-F8EC56D7F2BA}" type="presParOf" srcId="{0EAFA99B-DE9F-4279-8A36-2F0144B89E6B}" destId="{6E4FF128-43F6-4BB9-943D-4D622A3578FC}" srcOrd="2" destOrd="0" presId="urn:microsoft.com/office/officeart/2008/layout/HexagonCluster"/>
    <dgm:cxn modelId="{A5226D01-4EF8-4485-8CE1-4824C68A0E83}" type="presParOf" srcId="{6E4FF128-43F6-4BB9-943D-4D622A3578FC}" destId="{4D6C0E6E-C100-4C76-9693-80A464665AD4}" srcOrd="0" destOrd="0" presId="urn:microsoft.com/office/officeart/2008/layout/HexagonCluster"/>
    <dgm:cxn modelId="{B684709F-AD37-4CB1-95D1-E986728E4E72}" type="presParOf" srcId="{0EAFA99B-DE9F-4279-8A36-2F0144B89E6B}" destId="{3569401E-2CD6-4444-8199-6162A0B3A62C}" srcOrd="3" destOrd="0" presId="urn:microsoft.com/office/officeart/2008/layout/HexagonCluster"/>
    <dgm:cxn modelId="{CEAF2274-7C3D-4E33-8024-250451D96C3C}" type="presParOf" srcId="{3569401E-2CD6-4444-8199-6162A0B3A62C}" destId="{8CA9BFB8-E36B-4331-9353-CF8BE3D5DC29}" srcOrd="0" destOrd="0" presId="urn:microsoft.com/office/officeart/2008/layout/HexagonCluster"/>
    <dgm:cxn modelId="{C3742A8D-EB1F-4966-9E18-3D5E15B6D8B0}" type="presParOf" srcId="{0EAFA99B-DE9F-4279-8A36-2F0144B89E6B}" destId="{B4389CF7-5EDB-4B80-9D4A-01481D7A99D4}" srcOrd="4" destOrd="0" presId="urn:microsoft.com/office/officeart/2008/layout/HexagonCluster"/>
    <dgm:cxn modelId="{7ABE974E-89FC-41DB-B905-922181CB9396}" type="presParOf" srcId="{B4389CF7-5EDB-4B80-9D4A-01481D7A99D4}" destId="{4FC3FB58-8144-4D79-88BA-7EC81C126D99}" srcOrd="0" destOrd="0" presId="urn:microsoft.com/office/officeart/2008/layout/HexagonCluster"/>
    <dgm:cxn modelId="{D2BF49D3-6731-4983-866B-ECC4B326F22C}" type="presParOf" srcId="{0EAFA99B-DE9F-4279-8A36-2F0144B89E6B}" destId="{899D5341-FB58-4A7C-BA3A-67321BC9AF0C}" srcOrd="5" destOrd="0" presId="urn:microsoft.com/office/officeart/2008/layout/HexagonCluster"/>
    <dgm:cxn modelId="{587F7BBE-2463-44AE-B39B-9C5BD2427F4A}" type="presParOf" srcId="{899D5341-FB58-4A7C-BA3A-67321BC9AF0C}" destId="{63038B71-EA9E-4A12-B7CB-C59D91F7E5B6}" srcOrd="0" destOrd="0" presId="urn:microsoft.com/office/officeart/2008/layout/HexagonCluster"/>
    <dgm:cxn modelId="{AEFF07B6-737A-4F77-A203-1CC352EB3B7E}" type="presParOf" srcId="{0EAFA99B-DE9F-4279-8A36-2F0144B89E6B}" destId="{331711DA-12DE-413C-A864-77589E03A3FC}" srcOrd="6" destOrd="0" presId="urn:microsoft.com/office/officeart/2008/layout/HexagonCluster"/>
    <dgm:cxn modelId="{EAEAFFA5-D508-4DAA-ADB4-594E7B37D461}" type="presParOf" srcId="{331711DA-12DE-413C-A864-77589E03A3FC}" destId="{102B8870-F450-46FE-B1E3-28EAF167C71E}" srcOrd="0" destOrd="0" presId="urn:microsoft.com/office/officeart/2008/layout/HexagonCluster"/>
    <dgm:cxn modelId="{1A9CF0D1-0033-4028-85FE-A7A6D0865F0F}" type="presParOf" srcId="{0EAFA99B-DE9F-4279-8A36-2F0144B89E6B}" destId="{9362E5D5-261E-4148-8748-BCB21FC6CDBE}" srcOrd="7" destOrd="0" presId="urn:microsoft.com/office/officeart/2008/layout/HexagonCluster"/>
    <dgm:cxn modelId="{C1771EFD-AFD6-4BAC-A2F9-F656EFF27AEA}" type="presParOf" srcId="{9362E5D5-261E-4148-8748-BCB21FC6CDBE}" destId="{6EF97392-0EF0-4CD4-A962-50A8774C16B6}" srcOrd="0" destOrd="0" presId="urn:microsoft.com/office/officeart/2008/layout/HexagonCluster"/>
    <dgm:cxn modelId="{BA7ACD4C-2538-492E-9AE2-2FCAA0166B64}" type="presParOf" srcId="{0EAFA99B-DE9F-4279-8A36-2F0144B89E6B}" destId="{9E769C9D-36C7-4B81-8799-EF01215823A1}" srcOrd="8" destOrd="0" presId="urn:microsoft.com/office/officeart/2008/layout/HexagonCluster"/>
    <dgm:cxn modelId="{17977FFB-9733-4D81-AC69-2E7296357739}" type="presParOf" srcId="{9E769C9D-36C7-4B81-8799-EF01215823A1}" destId="{0B971487-CC9F-4483-A0EB-51CD09CCD662}" srcOrd="0" destOrd="0" presId="urn:microsoft.com/office/officeart/2008/layout/HexagonCluster"/>
    <dgm:cxn modelId="{BD5F0A92-8CED-45EE-8947-09CC52F68D38}" type="presParOf" srcId="{0EAFA99B-DE9F-4279-8A36-2F0144B89E6B}" destId="{B5C29269-579C-4D09-85ED-9D2132262B02}" srcOrd="9" destOrd="0" presId="urn:microsoft.com/office/officeart/2008/layout/HexagonCluster"/>
    <dgm:cxn modelId="{9D354AB9-5567-4B0C-84F5-7602B1C71AA7}" type="presParOf" srcId="{B5C29269-579C-4D09-85ED-9D2132262B02}" destId="{57B1C1DC-E66D-413B-8757-EA76E0E7C203}" srcOrd="0" destOrd="0" presId="urn:microsoft.com/office/officeart/2008/layout/HexagonCluster"/>
    <dgm:cxn modelId="{EE300268-2051-41A6-AE37-A88DFBA0294C}" type="presParOf" srcId="{0EAFA99B-DE9F-4279-8A36-2F0144B89E6B}" destId="{35C252AC-6583-47B8-A783-C9AEE9B1C810}" srcOrd="10" destOrd="0" presId="urn:microsoft.com/office/officeart/2008/layout/HexagonCluster"/>
    <dgm:cxn modelId="{DE46A17C-A305-47B8-95E3-8A25A03F7012}" type="presParOf" srcId="{35C252AC-6583-47B8-A783-C9AEE9B1C810}" destId="{6840F54E-8679-44EE-A778-309C82E5F9BC}" srcOrd="0" destOrd="0" presId="urn:microsoft.com/office/officeart/2008/layout/HexagonCluster"/>
    <dgm:cxn modelId="{B0414315-D307-4945-89C7-D3CC0A3182B6}" type="presParOf" srcId="{0EAFA99B-DE9F-4279-8A36-2F0144B89E6B}" destId="{1C77BAA5-C6CA-487C-A874-CD38A2172136}" srcOrd="11" destOrd="0" presId="urn:microsoft.com/office/officeart/2008/layout/HexagonCluster"/>
    <dgm:cxn modelId="{A8BBE844-C022-4C85-ABCC-F136426FBE75}" type="presParOf" srcId="{1C77BAA5-C6CA-487C-A874-CD38A2172136}" destId="{5F2086AD-055D-41B3-8CB6-6084835380B3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8E41C694-5995-49AD-BCA6-B1D50A4C16F4}" type="doc">
      <dgm:prSet loTypeId="urn:microsoft.com/office/officeart/2008/layout/BendingPictureCaption" loCatId="pictur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EA609766-43C0-445E-9792-9590FC8215AE}">
      <dgm:prSet custT="1"/>
      <dgm:spPr/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Emulación (imitación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B2D78F-E5D1-4462-A57D-36356390352F}" type="parTrans" cxnId="{A1244108-4C8D-4ABA-8703-00713BD0C37E}">
      <dgm:prSet/>
      <dgm:spPr/>
      <dgm:t>
        <a:bodyPr/>
        <a:lstStyle/>
        <a:p>
          <a:endParaRPr lang="es-MX"/>
        </a:p>
      </dgm:t>
    </dgm:pt>
    <dgm:pt modelId="{565EFED7-B41D-4F4C-A214-4F630FB68679}" type="sibTrans" cxnId="{A1244108-4C8D-4ABA-8703-00713BD0C37E}">
      <dgm:prSet/>
      <dgm:spPr/>
      <dgm:t>
        <a:bodyPr/>
        <a:lstStyle/>
        <a:p>
          <a:endParaRPr lang="es-MX"/>
        </a:p>
      </dgm:t>
    </dgm:pt>
    <dgm:pt modelId="{D35D0E91-85FE-4B2D-B3C3-D00A2DFA67D8}">
      <dgm:prSet custT="1"/>
      <dgm:spPr/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Conformidad (deseo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E19543-BAF9-4B13-B659-9554EC18A80D}" type="parTrans" cxnId="{BEED5993-8FB5-47D1-9336-16C2641896A3}">
      <dgm:prSet/>
      <dgm:spPr/>
      <dgm:t>
        <a:bodyPr/>
        <a:lstStyle/>
        <a:p>
          <a:endParaRPr lang="es-MX"/>
        </a:p>
      </dgm:t>
    </dgm:pt>
    <dgm:pt modelId="{4AF87D04-F2DC-47FA-9AFB-7606C4A2EECF}" type="sibTrans" cxnId="{BEED5993-8FB5-47D1-9336-16C2641896A3}">
      <dgm:prSet/>
      <dgm:spPr/>
      <dgm:t>
        <a:bodyPr/>
        <a:lstStyle/>
        <a:p>
          <a:endParaRPr lang="es-MX"/>
        </a:p>
      </dgm:t>
    </dgm:pt>
    <dgm:pt modelId="{D3F8A432-DC59-4004-8CCA-A30AE6FFD85D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Individualidad (distinción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383E13-FA0A-4456-828E-596623990DCE}" type="parTrans" cxnId="{608DD37E-CB65-43AD-97B6-F5EE93DE2B62}">
      <dgm:prSet/>
      <dgm:spPr/>
      <dgm:t>
        <a:bodyPr/>
        <a:lstStyle/>
        <a:p>
          <a:endParaRPr lang="es-MX"/>
        </a:p>
      </dgm:t>
    </dgm:pt>
    <dgm:pt modelId="{DFF26272-3BCD-4191-A6E5-151D3B367AAC}" type="sibTrans" cxnId="{608DD37E-CB65-43AD-97B6-F5EE93DE2B62}">
      <dgm:prSet/>
      <dgm:spPr/>
      <dgm:t>
        <a:bodyPr/>
        <a:lstStyle/>
        <a:p>
          <a:endParaRPr lang="es-MX"/>
        </a:p>
      </dgm:t>
    </dgm:pt>
    <dgm:pt modelId="{EA1C519D-CF7F-46C1-AF61-734976BD29F2}" type="pres">
      <dgm:prSet presAssocID="{8E41C694-5995-49AD-BCA6-B1D50A4C16F4}" presName="diagram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989E8414-448D-4C22-B3AB-3D7C626D4263}" type="pres">
      <dgm:prSet presAssocID="{EA609766-43C0-445E-9792-9590FC8215AE}" presName="composite" presStyleCnt="0"/>
      <dgm:spPr/>
      <dgm:t>
        <a:bodyPr/>
        <a:lstStyle/>
        <a:p>
          <a:endParaRPr lang="es-MX"/>
        </a:p>
      </dgm:t>
    </dgm:pt>
    <dgm:pt modelId="{1B990BCB-6525-46F5-B477-860C1F3BA63F}" type="pres">
      <dgm:prSet presAssocID="{EA609766-43C0-445E-9792-9590FC8215AE}" presName="Image" presStyleLbl="bgShp" presStyleIdx="0" presStyleCnt="3"/>
      <dgm:spPr>
        <a:blipFill rotWithShape="1">
          <a:blip xmlns:r="http://schemas.openxmlformats.org/officeDocument/2006/relationships" r:embed="rId1"/>
          <a:srcRect/>
          <a:stretch>
            <a:fillRect l="-3000" r="-3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38F05138-4B40-42CC-A8EB-3B6FC293A7F2}" type="pres">
      <dgm:prSet presAssocID="{EA609766-43C0-445E-9792-9590FC8215AE}" presName="Parent" presStyleLbl="node0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AB7CA6-0E40-4FEB-B760-BAEC2113D41C}" type="pres">
      <dgm:prSet presAssocID="{565EFED7-B41D-4F4C-A214-4F630FB68679}" presName="sibTrans" presStyleCnt="0"/>
      <dgm:spPr/>
      <dgm:t>
        <a:bodyPr/>
        <a:lstStyle/>
        <a:p>
          <a:endParaRPr lang="es-MX"/>
        </a:p>
      </dgm:t>
    </dgm:pt>
    <dgm:pt modelId="{407D3A6E-A13F-4405-9EFF-0B48F1BD8E9A}" type="pres">
      <dgm:prSet presAssocID="{D35D0E91-85FE-4B2D-B3C3-D00A2DFA67D8}" presName="composite" presStyleCnt="0"/>
      <dgm:spPr/>
      <dgm:t>
        <a:bodyPr/>
        <a:lstStyle/>
        <a:p>
          <a:endParaRPr lang="es-MX"/>
        </a:p>
      </dgm:t>
    </dgm:pt>
    <dgm:pt modelId="{28A22FA0-D5EF-4509-B483-C13799C482C0}" type="pres">
      <dgm:prSet presAssocID="{D35D0E91-85FE-4B2D-B3C3-D00A2DFA67D8}" presName="Image" presStyleLbl="bgShp" presStyleIdx="1" presStyleCnt="3"/>
      <dgm:spPr>
        <a:blipFill rotWithShape="1">
          <a:blip xmlns:r="http://schemas.openxmlformats.org/officeDocument/2006/relationships" r:embed="rId3"/>
          <a:srcRect/>
          <a:stretch>
            <a:fillRect l="-14000" r="-14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785B0CB5-5D74-4D55-A21D-DFCED54ED91F}" type="pres">
      <dgm:prSet presAssocID="{D35D0E91-85FE-4B2D-B3C3-D00A2DFA67D8}" presName="Parent" presStyleLbl="node0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4518F4-2D3E-4856-AD90-274DA7C65EFD}" type="pres">
      <dgm:prSet presAssocID="{4AF87D04-F2DC-47FA-9AFB-7606C4A2EECF}" presName="sibTrans" presStyleCnt="0"/>
      <dgm:spPr/>
      <dgm:t>
        <a:bodyPr/>
        <a:lstStyle/>
        <a:p>
          <a:endParaRPr lang="es-MX"/>
        </a:p>
      </dgm:t>
    </dgm:pt>
    <dgm:pt modelId="{80293AA4-3F28-4968-B1A8-9D95FD45A388}" type="pres">
      <dgm:prSet presAssocID="{D3F8A432-DC59-4004-8CCA-A30AE6FFD85D}" presName="composite" presStyleCnt="0"/>
      <dgm:spPr/>
      <dgm:t>
        <a:bodyPr/>
        <a:lstStyle/>
        <a:p>
          <a:endParaRPr lang="es-MX"/>
        </a:p>
      </dgm:t>
    </dgm:pt>
    <dgm:pt modelId="{2F55DC17-A851-4E56-8758-62D7A8EDBDDE}" type="pres">
      <dgm:prSet presAssocID="{D3F8A432-DC59-4004-8CCA-A30AE6FFD85D}" presName="Image" presStyleLbl="bgShp" presStyleIdx="2" presStyleCnt="3"/>
      <dgm:spPr>
        <a:blipFill rotWithShape="1">
          <a:blip xmlns:r="http://schemas.openxmlformats.org/officeDocument/2006/relationships" r:embed="rId5"/>
          <a:srcRect/>
          <a:stretch>
            <a:fillRect l="-3000" r="-3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/>
          </dgm14:cNvPr>
        </a:ext>
      </dgm:extLst>
    </dgm:pt>
    <dgm:pt modelId="{6C6F26F5-9357-4760-B706-BDA96C609783}" type="pres">
      <dgm:prSet presAssocID="{D3F8A432-DC59-4004-8CCA-A30AE6FFD85D}" presName="Parent" presStyleLbl="node0" presStyleIdx="2" presStyleCnt="3" custScaleY="9859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F57FEF4-1974-4146-9422-30CAF61E6E5B}" type="presOf" srcId="{8E41C694-5995-49AD-BCA6-B1D50A4C16F4}" destId="{EA1C519D-CF7F-46C1-AF61-734976BD29F2}" srcOrd="0" destOrd="0" presId="urn:microsoft.com/office/officeart/2008/layout/BendingPictureCaption"/>
    <dgm:cxn modelId="{608DD37E-CB65-43AD-97B6-F5EE93DE2B62}" srcId="{8E41C694-5995-49AD-BCA6-B1D50A4C16F4}" destId="{D3F8A432-DC59-4004-8CCA-A30AE6FFD85D}" srcOrd="2" destOrd="0" parTransId="{E4383E13-FA0A-4456-828E-596623990DCE}" sibTransId="{DFF26272-3BCD-4191-A6E5-151D3B367AAC}"/>
    <dgm:cxn modelId="{A1244108-4C8D-4ABA-8703-00713BD0C37E}" srcId="{8E41C694-5995-49AD-BCA6-B1D50A4C16F4}" destId="{EA609766-43C0-445E-9792-9590FC8215AE}" srcOrd="0" destOrd="0" parTransId="{FCB2D78F-E5D1-4462-A57D-36356390352F}" sibTransId="{565EFED7-B41D-4F4C-A214-4F630FB68679}"/>
    <dgm:cxn modelId="{A554EEC4-E929-4432-98AD-799189BEA48B}" type="presOf" srcId="{D35D0E91-85FE-4B2D-B3C3-D00A2DFA67D8}" destId="{785B0CB5-5D74-4D55-A21D-DFCED54ED91F}" srcOrd="0" destOrd="0" presId="urn:microsoft.com/office/officeart/2008/layout/BendingPictureCaption"/>
    <dgm:cxn modelId="{8F296612-A92F-4EE7-B2A4-407458A1FE11}" type="presOf" srcId="{D3F8A432-DC59-4004-8CCA-A30AE6FFD85D}" destId="{6C6F26F5-9357-4760-B706-BDA96C609783}" srcOrd="0" destOrd="0" presId="urn:microsoft.com/office/officeart/2008/layout/BendingPictureCaption"/>
    <dgm:cxn modelId="{BEED5993-8FB5-47D1-9336-16C2641896A3}" srcId="{8E41C694-5995-49AD-BCA6-B1D50A4C16F4}" destId="{D35D0E91-85FE-4B2D-B3C3-D00A2DFA67D8}" srcOrd="1" destOrd="0" parTransId="{18E19543-BAF9-4B13-B659-9554EC18A80D}" sibTransId="{4AF87D04-F2DC-47FA-9AFB-7606C4A2EECF}"/>
    <dgm:cxn modelId="{B4FB3A4E-C0C9-451B-9637-EF970C079AA3}" type="presOf" srcId="{EA609766-43C0-445E-9792-9590FC8215AE}" destId="{38F05138-4B40-42CC-A8EB-3B6FC293A7F2}" srcOrd="0" destOrd="0" presId="urn:microsoft.com/office/officeart/2008/layout/BendingPictureCaption"/>
    <dgm:cxn modelId="{F10B1E2A-C76C-46BB-A106-11EE5670CFA0}" type="presParOf" srcId="{EA1C519D-CF7F-46C1-AF61-734976BD29F2}" destId="{989E8414-448D-4C22-B3AB-3D7C626D4263}" srcOrd="0" destOrd="0" presId="urn:microsoft.com/office/officeart/2008/layout/BendingPictureCaption"/>
    <dgm:cxn modelId="{54F2AFB6-5FAC-47E2-9B42-9B5DE13574DE}" type="presParOf" srcId="{989E8414-448D-4C22-B3AB-3D7C626D4263}" destId="{1B990BCB-6525-46F5-B477-860C1F3BA63F}" srcOrd="0" destOrd="0" presId="urn:microsoft.com/office/officeart/2008/layout/BendingPictureCaption"/>
    <dgm:cxn modelId="{EFB8C2EF-5E8A-43D4-93AB-B4DE326C03C2}" type="presParOf" srcId="{989E8414-448D-4C22-B3AB-3D7C626D4263}" destId="{38F05138-4B40-42CC-A8EB-3B6FC293A7F2}" srcOrd="1" destOrd="0" presId="urn:microsoft.com/office/officeart/2008/layout/BendingPictureCaption"/>
    <dgm:cxn modelId="{BDA3AC4E-5505-4ABA-9664-9FDB16076B66}" type="presParOf" srcId="{EA1C519D-CF7F-46C1-AF61-734976BD29F2}" destId="{F1AB7CA6-0E40-4FEB-B760-BAEC2113D41C}" srcOrd="1" destOrd="0" presId="urn:microsoft.com/office/officeart/2008/layout/BendingPictureCaption"/>
    <dgm:cxn modelId="{30ABA565-461B-47D3-9D95-CD440774FF4A}" type="presParOf" srcId="{EA1C519D-CF7F-46C1-AF61-734976BD29F2}" destId="{407D3A6E-A13F-4405-9EFF-0B48F1BD8E9A}" srcOrd="2" destOrd="0" presId="urn:microsoft.com/office/officeart/2008/layout/BendingPictureCaption"/>
    <dgm:cxn modelId="{13FCC46B-EB33-4E6E-AA42-988C9D3A3811}" type="presParOf" srcId="{407D3A6E-A13F-4405-9EFF-0B48F1BD8E9A}" destId="{28A22FA0-D5EF-4509-B483-C13799C482C0}" srcOrd="0" destOrd="0" presId="urn:microsoft.com/office/officeart/2008/layout/BendingPictureCaption"/>
    <dgm:cxn modelId="{3B7AA94F-3D5A-456C-90FD-C6E81CC78AC5}" type="presParOf" srcId="{407D3A6E-A13F-4405-9EFF-0B48F1BD8E9A}" destId="{785B0CB5-5D74-4D55-A21D-DFCED54ED91F}" srcOrd="1" destOrd="0" presId="urn:microsoft.com/office/officeart/2008/layout/BendingPictureCaption"/>
    <dgm:cxn modelId="{58C20196-43C4-4C80-9FC0-DD58A774B1AB}" type="presParOf" srcId="{EA1C519D-CF7F-46C1-AF61-734976BD29F2}" destId="{194518F4-2D3E-4856-AD90-274DA7C65EFD}" srcOrd="3" destOrd="0" presId="urn:microsoft.com/office/officeart/2008/layout/BendingPictureCaption"/>
    <dgm:cxn modelId="{E6621B97-EF10-4DA9-9F34-399E401A15FA}" type="presParOf" srcId="{EA1C519D-CF7F-46C1-AF61-734976BD29F2}" destId="{80293AA4-3F28-4968-B1A8-9D95FD45A388}" srcOrd="4" destOrd="0" presId="urn:microsoft.com/office/officeart/2008/layout/BendingPictureCaption"/>
    <dgm:cxn modelId="{1F4FB54E-47CC-4318-A093-DBE6C471175A}" type="presParOf" srcId="{80293AA4-3F28-4968-B1A8-9D95FD45A388}" destId="{2F55DC17-A851-4E56-8758-62D7A8EDBDDE}" srcOrd="0" destOrd="0" presId="urn:microsoft.com/office/officeart/2008/layout/BendingPictureCaption"/>
    <dgm:cxn modelId="{ED3D9C69-A991-439F-8D4E-4C8B73B788BD}" type="presParOf" srcId="{80293AA4-3F28-4968-B1A8-9D95FD45A388}" destId="{6C6F26F5-9357-4760-B706-BDA96C609783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9258C57A-FF7E-4C0A-9B19-A316BFD85D47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0081391D-241F-4EB3-86A2-687AD7453DD6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Comodidad (todo a la mano)</a:t>
          </a:r>
        </a:p>
      </dgm:t>
    </dgm:pt>
    <dgm:pt modelId="{A06C18EE-72FF-4246-B6BE-C2930C4D9506}" type="parTrans" cxnId="{695E283A-554E-430F-8A6B-A1A0DF76586C}">
      <dgm:prSet/>
      <dgm:spPr/>
      <dgm:t>
        <a:bodyPr/>
        <a:lstStyle/>
        <a:p>
          <a:endParaRPr lang="es-MX"/>
        </a:p>
      </dgm:t>
    </dgm:pt>
    <dgm:pt modelId="{47388F86-81F1-4A77-9BDA-9EF8B27EBD32}" type="sibTrans" cxnId="{695E283A-554E-430F-8A6B-A1A0DF76586C}">
      <dgm:prSet/>
      <dgm:spPr/>
      <dgm:t>
        <a:bodyPr/>
        <a:lstStyle/>
        <a:p>
          <a:endParaRPr lang="es-MX"/>
        </a:p>
      </dgm:t>
    </dgm:pt>
    <dgm:pt modelId="{497D034F-5381-4F00-BA23-E1BBFE293D56}">
      <dgm:prSet custT="1"/>
      <dgm:spPr/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Ambición (orgullo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477667-B695-415D-9575-5EF205F0DE54}" type="parTrans" cxnId="{0537C5B7-BC0A-4DC9-8625-CA9F4F0C2FD8}">
      <dgm:prSet/>
      <dgm:spPr/>
      <dgm:t>
        <a:bodyPr/>
        <a:lstStyle/>
        <a:p>
          <a:endParaRPr lang="es-MX"/>
        </a:p>
      </dgm:t>
    </dgm:pt>
    <dgm:pt modelId="{A54E3F5E-D9C2-47D5-8A4B-D69F4369181D}" type="sibTrans" cxnId="{0537C5B7-BC0A-4DC9-8625-CA9F4F0C2FD8}">
      <dgm:prSet/>
      <dgm:spPr/>
      <dgm:t>
        <a:bodyPr/>
        <a:lstStyle/>
        <a:p>
          <a:endParaRPr lang="es-MX"/>
        </a:p>
      </dgm:t>
    </dgm:pt>
    <dgm:pt modelId="{2B8D7287-9290-4C46-BC41-25F046B7BF15}">
      <dgm:prSet custT="1"/>
      <dgm:spPr/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Estatus (posición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14DD338-A0A6-487A-BD92-481CABCE2E09}" type="parTrans" cxnId="{C8D7D6C0-0D4A-43E1-9DA3-F6D3B93545D5}">
      <dgm:prSet/>
      <dgm:spPr/>
      <dgm:t>
        <a:bodyPr/>
        <a:lstStyle/>
        <a:p>
          <a:endParaRPr lang="es-MX"/>
        </a:p>
      </dgm:t>
    </dgm:pt>
    <dgm:pt modelId="{78F251B9-EDA2-4C9E-A5E6-754362B231A6}" type="sibTrans" cxnId="{C8D7D6C0-0D4A-43E1-9DA3-F6D3B93545D5}">
      <dgm:prSet/>
      <dgm:spPr/>
      <dgm:t>
        <a:bodyPr/>
        <a:lstStyle/>
        <a:p>
          <a:endParaRPr lang="es-MX"/>
        </a:p>
      </dgm:t>
    </dgm:pt>
    <dgm:pt modelId="{0E4534E8-AAFF-41A0-A91A-82EA4BCF4222}" type="pres">
      <dgm:prSet presAssocID="{9258C57A-FF7E-4C0A-9B19-A316BFD85D4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4C0ABED-03C0-481A-8DB8-69B26677032A}" type="pres">
      <dgm:prSet presAssocID="{0081391D-241F-4EB3-86A2-687AD7453DD6}" presName="composite" presStyleCnt="0"/>
      <dgm:spPr/>
    </dgm:pt>
    <dgm:pt modelId="{A89588DF-88A4-43E8-ADA1-7574D3EB404E}" type="pres">
      <dgm:prSet presAssocID="{0081391D-241F-4EB3-86A2-687AD7453DD6}" presName="rect1" presStyleLbl="bgImgPlace1" presStyleIdx="0" presStyleCnt="3"/>
      <dgm:spPr>
        <a:blipFill rotWithShape="1">
          <a:blip xmlns:r="http://schemas.openxmlformats.org/officeDocument/2006/relationships" r:embed="rId1"/>
          <a:srcRect/>
          <a:stretch>
            <a:fillRect l="-21000" r="-21000"/>
          </a:stretch>
        </a:blip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F9A52387-1066-4C35-990B-17A45C3A2103}" type="pres">
      <dgm:prSet presAssocID="{0081391D-241F-4EB3-86A2-687AD7453DD6}" presName="wedgeRectCallout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26911C-FB0C-465E-A117-76C0AE9498FA}" type="pres">
      <dgm:prSet presAssocID="{47388F86-81F1-4A77-9BDA-9EF8B27EBD32}" presName="sibTrans" presStyleCnt="0"/>
      <dgm:spPr/>
    </dgm:pt>
    <dgm:pt modelId="{5A16E6E4-0D92-42C5-8AAC-0037EDC8FAA5}" type="pres">
      <dgm:prSet presAssocID="{497D034F-5381-4F00-BA23-E1BBFE293D56}" presName="composite" presStyleCnt="0"/>
      <dgm:spPr/>
    </dgm:pt>
    <dgm:pt modelId="{D2168780-6132-4847-8919-9E6CB981DB03}" type="pres">
      <dgm:prSet presAssocID="{497D034F-5381-4F00-BA23-E1BBFE293D56}" presName="rect1" presStyleLbl="bgImgPlace1" presStyleIdx="1" presStyleCnt="3"/>
      <dgm:spPr>
        <a:blipFill rotWithShape="1">
          <a:blip xmlns:r="http://schemas.openxmlformats.org/officeDocument/2006/relationships" r:embed="rId3"/>
          <a:srcRect/>
          <a:stretch>
            <a:fillRect l="-21000" r="-21000"/>
          </a:stretch>
        </a:blip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97229A91-98FA-469D-9744-884D4C46F11E}" type="pres">
      <dgm:prSet presAssocID="{497D034F-5381-4F00-BA23-E1BBFE293D56}" presName="wedgeRectCallout1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973885-C09B-4CCF-8F2D-D2D716F0E849}" type="pres">
      <dgm:prSet presAssocID="{A54E3F5E-D9C2-47D5-8A4B-D69F4369181D}" presName="sibTrans" presStyleCnt="0"/>
      <dgm:spPr/>
    </dgm:pt>
    <dgm:pt modelId="{2D93EC12-5E5C-4650-96D7-E20CF9DFF5C8}" type="pres">
      <dgm:prSet presAssocID="{2B8D7287-9290-4C46-BC41-25F046B7BF15}" presName="composite" presStyleCnt="0"/>
      <dgm:spPr/>
    </dgm:pt>
    <dgm:pt modelId="{EBA533FC-AF4B-4D83-9459-8E2F0F3DD70D}" type="pres">
      <dgm:prSet presAssocID="{2B8D7287-9290-4C46-BC41-25F046B7BF15}" presName="rect1" presStyleLbl="bgImgPlace1" presStyleIdx="2" presStyleCnt="3"/>
      <dgm:spPr>
        <a:blipFill rotWithShape="1">
          <a:blip xmlns:r="http://schemas.openxmlformats.org/officeDocument/2006/relationships" r:embed="rId5"/>
          <a:srcRect/>
          <a:stretch>
            <a:fillRect t="-12000" b="-12000"/>
          </a:stretch>
        </a:blip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/>
          </dgm14:cNvPr>
        </a:ext>
      </dgm:extLst>
    </dgm:pt>
    <dgm:pt modelId="{C2DB19DA-E01B-4DB4-8333-D21CC0F4ABB7}" type="pres">
      <dgm:prSet presAssocID="{2B8D7287-9290-4C46-BC41-25F046B7BF15}" presName="wedgeRectCallout1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E0ED17C-A189-4F5A-BFE0-FF01AA0F39A7}" type="presOf" srcId="{0081391D-241F-4EB3-86A2-687AD7453DD6}" destId="{F9A52387-1066-4C35-990B-17A45C3A2103}" srcOrd="0" destOrd="0" presId="urn:microsoft.com/office/officeart/2008/layout/BendingPictureCaptionList"/>
    <dgm:cxn modelId="{0537C5B7-BC0A-4DC9-8625-CA9F4F0C2FD8}" srcId="{9258C57A-FF7E-4C0A-9B19-A316BFD85D47}" destId="{497D034F-5381-4F00-BA23-E1BBFE293D56}" srcOrd="1" destOrd="0" parTransId="{9A477667-B695-415D-9575-5EF205F0DE54}" sibTransId="{A54E3F5E-D9C2-47D5-8A4B-D69F4369181D}"/>
    <dgm:cxn modelId="{0836E109-C668-4584-B270-C310ECD73052}" type="presOf" srcId="{2B8D7287-9290-4C46-BC41-25F046B7BF15}" destId="{C2DB19DA-E01B-4DB4-8333-D21CC0F4ABB7}" srcOrd="0" destOrd="0" presId="urn:microsoft.com/office/officeart/2008/layout/BendingPictureCaptionList"/>
    <dgm:cxn modelId="{C8D7D6C0-0D4A-43E1-9DA3-F6D3B93545D5}" srcId="{9258C57A-FF7E-4C0A-9B19-A316BFD85D47}" destId="{2B8D7287-9290-4C46-BC41-25F046B7BF15}" srcOrd="2" destOrd="0" parTransId="{914DD338-A0A6-487A-BD92-481CABCE2E09}" sibTransId="{78F251B9-EDA2-4C9E-A5E6-754362B231A6}"/>
    <dgm:cxn modelId="{B00D78F1-F304-4804-A457-8C8DEDA2DC6A}" type="presOf" srcId="{497D034F-5381-4F00-BA23-E1BBFE293D56}" destId="{97229A91-98FA-469D-9744-884D4C46F11E}" srcOrd="0" destOrd="0" presId="urn:microsoft.com/office/officeart/2008/layout/BendingPictureCaptionList"/>
    <dgm:cxn modelId="{695E283A-554E-430F-8A6B-A1A0DF76586C}" srcId="{9258C57A-FF7E-4C0A-9B19-A316BFD85D47}" destId="{0081391D-241F-4EB3-86A2-687AD7453DD6}" srcOrd="0" destOrd="0" parTransId="{A06C18EE-72FF-4246-B6BE-C2930C4D9506}" sibTransId="{47388F86-81F1-4A77-9BDA-9EF8B27EBD32}"/>
    <dgm:cxn modelId="{AD15B920-99F3-4689-AE17-80BC111D9213}" type="presOf" srcId="{9258C57A-FF7E-4C0A-9B19-A316BFD85D47}" destId="{0E4534E8-AAFF-41A0-A91A-82EA4BCF4222}" srcOrd="0" destOrd="0" presId="urn:microsoft.com/office/officeart/2008/layout/BendingPictureCaptionList"/>
    <dgm:cxn modelId="{56942127-782C-409A-A85D-B195E88FBC75}" type="presParOf" srcId="{0E4534E8-AAFF-41A0-A91A-82EA4BCF4222}" destId="{A4C0ABED-03C0-481A-8DB8-69B26677032A}" srcOrd="0" destOrd="0" presId="urn:microsoft.com/office/officeart/2008/layout/BendingPictureCaptionList"/>
    <dgm:cxn modelId="{EE933D3C-725F-4037-B110-C4A727EC2165}" type="presParOf" srcId="{A4C0ABED-03C0-481A-8DB8-69B26677032A}" destId="{A89588DF-88A4-43E8-ADA1-7574D3EB404E}" srcOrd="0" destOrd="0" presId="urn:microsoft.com/office/officeart/2008/layout/BendingPictureCaptionList"/>
    <dgm:cxn modelId="{DE4D7EC9-A4DF-46FF-875F-47840D8017D0}" type="presParOf" srcId="{A4C0ABED-03C0-481A-8DB8-69B26677032A}" destId="{F9A52387-1066-4C35-990B-17A45C3A2103}" srcOrd="1" destOrd="0" presId="urn:microsoft.com/office/officeart/2008/layout/BendingPictureCaptionList"/>
    <dgm:cxn modelId="{799E5C48-4993-469A-91C6-3F61F3BB9A69}" type="presParOf" srcId="{0E4534E8-AAFF-41A0-A91A-82EA4BCF4222}" destId="{E726911C-FB0C-465E-A117-76C0AE9498FA}" srcOrd="1" destOrd="0" presId="urn:microsoft.com/office/officeart/2008/layout/BendingPictureCaptionList"/>
    <dgm:cxn modelId="{3B76EE5A-B118-44D2-BE50-0289B03E4F39}" type="presParOf" srcId="{0E4534E8-AAFF-41A0-A91A-82EA4BCF4222}" destId="{5A16E6E4-0D92-42C5-8AAC-0037EDC8FAA5}" srcOrd="2" destOrd="0" presId="urn:microsoft.com/office/officeart/2008/layout/BendingPictureCaptionList"/>
    <dgm:cxn modelId="{BAC2FBE1-1B6F-455E-A065-010FD878F5C9}" type="presParOf" srcId="{5A16E6E4-0D92-42C5-8AAC-0037EDC8FAA5}" destId="{D2168780-6132-4847-8919-9E6CB981DB03}" srcOrd="0" destOrd="0" presId="urn:microsoft.com/office/officeart/2008/layout/BendingPictureCaptionList"/>
    <dgm:cxn modelId="{2193569B-9B1D-4897-BDC1-018AB709BC0B}" type="presParOf" srcId="{5A16E6E4-0D92-42C5-8AAC-0037EDC8FAA5}" destId="{97229A91-98FA-469D-9744-884D4C46F11E}" srcOrd="1" destOrd="0" presId="urn:microsoft.com/office/officeart/2008/layout/BendingPictureCaptionList"/>
    <dgm:cxn modelId="{B4EBBDDE-DFD9-42A0-811C-6697833648E8}" type="presParOf" srcId="{0E4534E8-AAFF-41A0-A91A-82EA4BCF4222}" destId="{F5973885-C09B-4CCF-8F2D-D2D716F0E849}" srcOrd="3" destOrd="0" presId="urn:microsoft.com/office/officeart/2008/layout/BendingPictureCaptionList"/>
    <dgm:cxn modelId="{FEB6D3AA-EF57-4AEF-89A0-AE82AB768519}" type="presParOf" srcId="{0E4534E8-AAFF-41A0-A91A-82EA4BCF4222}" destId="{2D93EC12-5E5C-4650-96D7-E20CF9DFF5C8}" srcOrd="4" destOrd="0" presId="urn:microsoft.com/office/officeart/2008/layout/BendingPictureCaptionList"/>
    <dgm:cxn modelId="{0D52573E-F36C-4A3F-9AAD-F2110A9F3712}" type="presParOf" srcId="{2D93EC12-5E5C-4650-96D7-E20CF9DFF5C8}" destId="{EBA533FC-AF4B-4D83-9459-8E2F0F3DD70D}" srcOrd="0" destOrd="0" presId="urn:microsoft.com/office/officeart/2008/layout/BendingPictureCaptionList"/>
    <dgm:cxn modelId="{D6F85EA9-56E1-4FC4-93A8-F768D7E90102}" type="presParOf" srcId="{2D93EC12-5E5C-4650-96D7-E20CF9DFF5C8}" destId="{C2DB19DA-E01B-4DB4-8333-D21CC0F4ABB7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0D4BFAA7-80FE-4345-9D1D-FD7CAB70ADA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79D4FEC-4BE0-47DC-B5CC-922BE0663E13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COMPORTAMIENTO DEL CONSUMIDOR </a:t>
          </a:r>
        </a:p>
      </dgm:t>
    </dgm:pt>
    <dgm:pt modelId="{FE35F024-395A-4AAD-B653-167B1F2AA03D}" type="parTrans" cxnId="{450A1B79-7478-4194-AD47-B4247542B419}">
      <dgm:prSet/>
      <dgm:spPr/>
      <dgm:t>
        <a:bodyPr/>
        <a:lstStyle/>
        <a:p>
          <a:endParaRPr lang="es-MX"/>
        </a:p>
      </dgm:t>
    </dgm:pt>
    <dgm:pt modelId="{5ACA96EF-8902-49B0-B547-FAE7A99C8C1B}" type="sibTrans" cxnId="{450A1B79-7478-4194-AD47-B4247542B419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AF6D47F8-52DB-49C8-9AAD-8DD83FB745C7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Selecciona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23F824-A01F-47E8-9AAC-4467093B3034}" type="parTrans" cxnId="{540F6B56-0AD0-42D3-8116-40501159553F}">
      <dgm:prSet/>
      <dgm:spPr/>
      <dgm:t>
        <a:bodyPr/>
        <a:lstStyle/>
        <a:p>
          <a:endParaRPr lang="es-MX"/>
        </a:p>
      </dgm:t>
    </dgm:pt>
    <dgm:pt modelId="{B9591133-FB5C-45EE-8233-56D2D87DF498}" type="sibTrans" cxnId="{540F6B56-0AD0-42D3-8116-40501159553F}">
      <dgm:prSet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087C1C87-E4AE-4DC7-B3D8-08C671557E42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Compra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0FD0B7-2350-491C-AA8B-332660CDF7A1}" type="parTrans" cxnId="{FCB65B1B-D793-4F0F-A8BA-482D43BFA52A}">
      <dgm:prSet/>
      <dgm:spPr/>
      <dgm:t>
        <a:bodyPr/>
        <a:lstStyle/>
        <a:p>
          <a:endParaRPr lang="es-MX"/>
        </a:p>
      </dgm:t>
    </dgm:pt>
    <dgm:pt modelId="{731C8619-A2DA-4058-8485-A838ACA3680B}" type="sibTrans" cxnId="{FCB65B1B-D793-4F0F-A8BA-482D43BFA52A}">
      <dgm:prSet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/>
          </dgm14:cNvPr>
        </a:ext>
      </dgm:extLst>
    </dgm:pt>
    <dgm:pt modelId="{C3A99CF8-2FFD-45BA-9FE1-03E6F4928325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Usa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7E2936-EF80-41A2-BA65-1557A8250FA3}" type="parTrans" cxnId="{AA02F2CC-2472-418D-95C3-7CB9D4060695}">
      <dgm:prSet/>
      <dgm:spPr/>
      <dgm:t>
        <a:bodyPr/>
        <a:lstStyle/>
        <a:p>
          <a:endParaRPr lang="es-MX"/>
        </a:p>
      </dgm:t>
    </dgm:pt>
    <dgm:pt modelId="{C7123CF9-8605-4094-AC72-50980A54F3A6}" type="sibTrans" cxnId="{AA02F2CC-2472-418D-95C3-7CB9D4060695}">
      <dgm:prSet/>
      <dgm:spPr>
        <a:blipFill rotWithShape="1">
          <a:blip xmlns:r="http://schemas.openxmlformats.org/officeDocument/2006/relationships" r:embed="rId7"/>
          <a:stretch>
            <a:fillRect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8"/>
          </dgm14:cNvPr>
        </a:ext>
      </dgm:extLst>
    </dgm:pt>
    <dgm:pt modelId="{227ECAE1-5759-4C39-AE91-44CA18E50B8E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Desecha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CD04E5-6829-406F-BF1A-AF53F3790734}" type="parTrans" cxnId="{98DF40C8-E524-4EFF-AFB3-A68DAF309B96}">
      <dgm:prSet/>
      <dgm:spPr/>
      <dgm:t>
        <a:bodyPr/>
        <a:lstStyle/>
        <a:p>
          <a:endParaRPr lang="es-MX"/>
        </a:p>
      </dgm:t>
    </dgm:pt>
    <dgm:pt modelId="{9B07B913-82BA-47E0-AAC4-2F258E089986}" type="sibTrans" cxnId="{98DF40C8-E524-4EFF-AFB3-A68DAF309B96}">
      <dgm:prSet/>
      <dgm:spPr>
        <a:blipFill rotWithShape="1">
          <a:blip xmlns:r="http://schemas.openxmlformats.org/officeDocument/2006/relationships" r:embed="rId9"/>
          <a:stretch>
            <a:fillRect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0"/>
          </dgm14:cNvPr>
        </a:ext>
      </dgm:extLst>
    </dgm:pt>
    <dgm:pt modelId="{77FE634B-CC36-422E-8130-F4013B9D538D}" type="pres">
      <dgm:prSet presAssocID="{0D4BFAA7-80FE-4345-9D1D-FD7CAB70ADA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E5000DD5-1BC6-49B6-AEB5-1CDA07C9E287}" type="pres">
      <dgm:prSet presAssocID="{0D4BFAA7-80FE-4345-9D1D-FD7CAB70ADA8}" presName="Name1" presStyleCnt="0"/>
      <dgm:spPr/>
    </dgm:pt>
    <dgm:pt modelId="{7CBCC9AB-3B9C-493C-A0E2-B7224A964991}" type="pres">
      <dgm:prSet presAssocID="{5ACA96EF-8902-49B0-B547-FAE7A99C8C1B}" presName="picture_1" presStyleCnt="0"/>
      <dgm:spPr/>
    </dgm:pt>
    <dgm:pt modelId="{78AC7A9A-FA2C-42AA-A7B6-6134DB529A87}" type="pres">
      <dgm:prSet presAssocID="{5ACA96EF-8902-49B0-B547-FAE7A99C8C1B}" presName="pictureRepeatNode" presStyleLbl="alignImgPlace1" presStyleIdx="0" presStyleCnt="5" custScaleX="85834" custScaleY="84141"/>
      <dgm:spPr/>
      <dgm:t>
        <a:bodyPr/>
        <a:lstStyle/>
        <a:p>
          <a:endParaRPr lang="es-MX"/>
        </a:p>
      </dgm:t>
    </dgm:pt>
    <dgm:pt modelId="{5E11BC83-653E-4363-8093-C74DF5C5502E}" type="pres">
      <dgm:prSet presAssocID="{079D4FEC-4BE0-47DC-B5CC-922BE0663E13}" presName="text_1" presStyleLbl="node1" presStyleIdx="0" presStyleCnt="0" custAng="0" custScaleX="122908" custScaleY="84216" custLinFactNeighborX="-1981" custLinFactNeighborY="-6338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266231-09B3-4998-96C4-81419A0CE01E}" type="pres">
      <dgm:prSet presAssocID="{B9591133-FB5C-45EE-8233-56D2D87DF498}" presName="picture_2" presStyleCnt="0"/>
      <dgm:spPr/>
    </dgm:pt>
    <dgm:pt modelId="{8335449D-D344-400F-B024-D6A2693CED2F}" type="pres">
      <dgm:prSet presAssocID="{B9591133-FB5C-45EE-8233-56D2D87DF498}" presName="pictureRepeatNode" presStyleLbl="alignImgPlace1" presStyleIdx="1" presStyleCnt="5"/>
      <dgm:spPr/>
      <dgm:t>
        <a:bodyPr/>
        <a:lstStyle/>
        <a:p>
          <a:endParaRPr lang="es-MX"/>
        </a:p>
      </dgm:t>
    </dgm:pt>
    <dgm:pt modelId="{9791C1B8-5E0B-476C-BDCF-33A4F241B726}" type="pres">
      <dgm:prSet presAssocID="{AF6D47F8-52DB-49C8-9AAD-8DD83FB745C7}" presName="line_2" presStyleLbl="parChTrans1D1" presStyleIdx="0" presStyleCnt="4"/>
      <dgm:spPr/>
    </dgm:pt>
    <dgm:pt modelId="{92397452-B6FD-437A-8A2E-35100CB6A3A3}" type="pres">
      <dgm:prSet presAssocID="{AF6D47F8-52DB-49C8-9AAD-8DD83FB745C7}" presName="textparent_2" presStyleLbl="node1" presStyleIdx="0" presStyleCnt="0"/>
      <dgm:spPr/>
    </dgm:pt>
    <dgm:pt modelId="{F17D10D8-388F-46B1-AB6A-7A5B39A5336E}" type="pres">
      <dgm:prSet presAssocID="{AF6D47F8-52DB-49C8-9AAD-8DD83FB745C7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C3DD1A-B68B-4F74-8B48-19563095D635}" type="pres">
      <dgm:prSet presAssocID="{731C8619-A2DA-4058-8485-A838ACA3680B}" presName="picture_3" presStyleCnt="0"/>
      <dgm:spPr/>
    </dgm:pt>
    <dgm:pt modelId="{C82713F8-D86C-4121-9153-0E27DEF84500}" type="pres">
      <dgm:prSet presAssocID="{731C8619-A2DA-4058-8485-A838ACA3680B}" presName="pictureRepeatNode" presStyleLbl="alignImgPlace1" presStyleIdx="2" presStyleCnt="5"/>
      <dgm:spPr/>
      <dgm:t>
        <a:bodyPr/>
        <a:lstStyle/>
        <a:p>
          <a:endParaRPr lang="es-MX"/>
        </a:p>
      </dgm:t>
    </dgm:pt>
    <dgm:pt modelId="{4C803E1B-7590-4A07-B461-EEAF5D8608A3}" type="pres">
      <dgm:prSet presAssocID="{087C1C87-E4AE-4DC7-B3D8-08C671557E42}" presName="line_3" presStyleLbl="parChTrans1D1" presStyleIdx="1" presStyleCnt="4"/>
      <dgm:spPr/>
    </dgm:pt>
    <dgm:pt modelId="{C9916203-611A-4860-B5E0-8709316CE6C4}" type="pres">
      <dgm:prSet presAssocID="{087C1C87-E4AE-4DC7-B3D8-08C671557E42}" presName="textparent_3" presStyleLbl="node1" presStyleIdx="0" presStyleCnt="0"/>
      <dgm:spPr/>
    </dgm:pt>
    <dgm:pt modelId="{59CBB9B0-FE25-4EB1-BA7A-64817A52225F}" type="pres">
      <dgm:prSet presAssocID="{087C1C87-E4AE-4DC7-B3D8-08C671557E42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45BF46-09CD-42D2-A378-0A03F68EF3DF}" type="pres">
      <dgm:prSet presAssocID="{C7123CF9-8605-4094-AC72-50980A54F3A6}" presName="picture_4" presStyleCnt="0"/>
      <dgm:spPr/>
    </dgm:pt>
    <dgm:pt modelId="{D988C739-17D9-45EF-852D-B8D77F0B3AFB}" type="pres">
      <dgm:prSet presAssocID="{C7123CF9-8605-4094-AC72-50980A54F3A6}" presName="pictureRepeatNode" presStyleLbl="alignImgPlace1" presStyleIdx="3" presStyleCnt="5"/>
      <dgm:spPr/>
      <dgm:t>
        <a:bodyPr/>
        <a:lstStyle/>
        <a:p>
          <a:endParaRPr lang="es-MX"/>
        </a:p>
      </dgm:t>
    </dgm:pt>
    <dgm:pt modelId="{3DFA63B2-84E3-4FCB-BE49-85D4DCEAE847}" type="pres">
      <dgm:prSet presAssocID="{C3A99CF8-2FFD-45BA-9FE1-03E6F4928325}" presName="line_4" presStyleLbl="parChTrans1D1" presStyleIdx="2" presStyleCnt="4"/>
      <dgm:spPr/>
    </dgm:pt>
    <dgm:pt modelId="{089A1D18-534E-49EE-BFFB-47FA19C8E0EC}" type="pres">
      <dgm:prSet presAssocID="{C3A99CF8-2FFD-45BA-9FE1-03E6F4928325}" presName="textparent_4" presStyleLbl="node1" presStyleIdx="0" presStyleCnt="0"/>
      <dgm:spPr/>
    </dgm:pt>
    <dgm:pt modelId="{65878E9C-9010-4D59-89FA-FDFD736EDC40}" type="pres">
      <dgm:prSet presAssocID="{C3A99CF8-2FFD-45BA-9FE1-03E6F4928325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2307A7-0596-45E5-A856-BDA3676B263A}" type="pres">
      <dgm:prSet presAssocID="{9B07B913-82BA-47E0-AAC4-2F258E089986}" presName="picture_5" presStyleCnt="0"/>
      <dgm:spPr/>
    </dgm:pt>
    <dgm:pt modelId="{2C017EA2-EFF1-41F0-9832-D89AEFF1ABAF}" type="pres">
      <dgm:prSet presAssocID="{9B07B913-82BA-47E0-AAC4-2F258E089986}" presName="pictureRepeatNode" presStyleLbl="alignImgPlace1" presStyleIdx="4" presStyleCnt="5"/>
      <dgm:spPr/>
      <dgm:t>
        <a:bodyPr/>
        <a:lstStyle/>
        <a:p>
          <a:endParaRPr lang="es-MX"/>
        </a:p>
      </dgm:t>
    </dgm:pt>
    <dgm:pt modelId="{E5F46767-582A-4896-BD6F-A6C5832503D1}" type="pres">
      <dgm:prSet presAssocID="{227ECAE1-5759-4C39-AE91-44CA18E50B8E}" presName="line_5" presStyleLbl="parChTrans1D1" presStyleIdx="3" presStyleCnt="4"/>
      <dgm:spPr/>
    </dgm:pt>
    <dgm:pt modelId="{C9906524-85C4-476C-A595-16DE2E0D3871}" type="pres">
      <dgm:prSet presAssocID="{227ECAE1-5759-4C39-AE91-44CA18E50B8E}" presName="textparent_5" presStyleLbl="node1" presStyleIdx="0" presStyleCnt="0"/>
      <dgm:spPr/>
    </dgm:pt>
    <dgm:pt modelId="{5084629D-4E7B-4950-9375-34AE14466756}" type="pres">
      <dgm:prSet presAssocID="{227ECAE1-5759-4C39-AE91-44CA18E50B8E}" presName="text_5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8DF40C8-E524-4EFF-AFB3-A68DAF309B96}" srcId="{0D4BFAA7-80FE-4345-9D1D-FD7CAB70ADA8}" destId="{227ECAE1-5759-4C39-AE91-44CA18E50B8E}" srcOrd="4" destOrd="0" parTransId="{D6CD04E5-6829-406F-BF1A-AF53F3790734}" sibTransId="{9B07B913-82BA-47E0-AAC4-2F258E089986}"/>
    <dgm:cxn modelId="{FCB65B1B-D793-4F0F-A8BA-482D43BFA52A}" srcId="{0D4BFAA7-80FE-4345-9D1D-FD7CAB70ADA8}" destId="{087C1C87-E4AE-4DC7-B3D8-08C671557E42}" srcOrd="2" destOrd="0" parTransId="{6F0FD0B7-2350-491C-AA8B-332660CDF7A1}" sibTransId="{731C8619-A2DA-4058-8485-A838ACA3680B}"/>
    <dgm:cxn modelId="{F530966E-DECA-4BC0-838F-5EA042CAF095}" type="presOf" srcId="{C3A99CF8-2FFD-45BA-9FE1-03E6F4928325}" destId="{65878E9C-9010-4D59-89FA-FDFD736EDC40}" srcOrd="0" destOrd="0" presId="urn:microsoft.com/office/officeart/2008/layout/CircularPictureCallout"/>
    <dgm:cxn modelId="{D698EEF9-1573-42A5-8078-CBF62E269297}" type="presOf" srcId="{731C8619-A2DA-4058-8485-A838ACA3680B}" destId="{C82713F8-D86C-4121-9153-0E27DEF84500}" srcOrd="0" destOrd="0" presId="urn:microsoft.com/office/officeart/2008/layout/CircularPictureCallout"/>
    <dgm:cxn modelId="{0CD4F453-8EF4-40D8-BBDC-6552F46E6D49}" type="presOf" srcId="{C7123CF9-8605-4094-AC72-50980A54F3A6}" destId="{D988C739-17D9-45EF-852D-B8D77F0B3AFB}" srcOrd="0" destOrd="0" presId="urn:microsoft.com/office/officeart/2008/layout/CircularPictureCallout"/>
    <dgm:cxn modelId="{7E3DB9B9-AB99-4007-BBB5-B24F7C160E3F}" type="presOf" srcId="{227ECAE1-5759-4C39-AE91-44CA18E50B8E}" destId="{5084629D-4E7B-4950-9375-34AE14466756}" srcOrd="0" destOrd="0" presId="urn:microsoft.com/office/officeart/2008/layout/CircularPictureCallout"/>
    <dgm:cxn modelId="{9FB337D4-6AAF-4C02-85FD-ACAE3FDAED3A}" type="presOf" srcId="{0D4BFAA7-80FE-4345-9D1D-FD7CAB70ADA8}" destId="{77FE634B-CC36-422E-8130-F4013B9D538D}" srcOrd="0" destOrd="0" presId="urn:microsoft.com/office/officeart/2008/layout/CircularPictureCallout"/>
    <dgm:cxn modelId="{16E0796F-8D84-4B5D-B2D8-196550DC97B6}" type="presOf" srcId="{9B07B913-82BA-47E0-AAC4-2F258E089986}" destId="{2C017EA2-EFF1-41F0-9832-D89AEFF1ABAF}" srcOrd="0" destOrd="0" presId="urn:microsoft.com/office/officeart/2008/layout/CircularPictureCallout"/>
    <dgm:cxn modelId="{6DDE5AF2-9D7F-447F-817E-D73D975AB265}" type="presOf" srcId="{B9591133-FB5C-45EE-8233-56D2D87DF498}" destId="{8335449D-D344-400F-B024-D6A2693CED2F}" srcOrd="0" destOrd="0" presId="urn:microsoft.com/office/officeart/2008/layout/CircularPictureCallout"/>
    <dgm:cxn modelId="{B378E852-0430-4D1C-A75E-90D9D824CBCC}" type="presOf" srcId="{5ACA96EF-8902-49B0-B547-FAE7A99C8C1B}" destId="{78AC7A9A-FA2C-42AA-A7B6-6134DB529A87}" srcOrd="0" destOrd="0" presId="urn:microsoft.com/office/officeart/2008/layout/CircularPictureCallout"/>
    <dgm:cxn modelId="{2BBA0DCC-587C-49F2-825E-A415556D72DE}" type="presOf" srcId="{079D4FEC-4BE0-47DC-B5CC-922BE0663E13}" destId="{5E11BC83-653E-4363-8093-C74DF5C5502E}" srcOrd="0" destOrd="0" presId="urn:microsoft.com/office/officeart/2008/layout/CircularPictureCallout"/>
    <dgm:cxn modelId="{AA02F2CC-2472-418D-95C3-7CB9D4060695}" srcId="{0D4BFAA7-80FE-4345-9D1D-FD7CAB70ADA8}" destId="{C3A99CF8-2FFD-45BA-9FE1-03E6F4928325}" srcOrd="3" destOrd="0" parTransId="{C17E2936-EF80-41A2-BA65-1557A8250FA3}" sibTransId="{C7123CF9-8605-4094-AC72-50980A54F3A6}"/>
    <dgm:cxn modelId="{6DF65D5E-36E0-46B0-A199-ACAF33ACA6BC}" type="presOf" srcId="{087C1C87-E4AE-4DC7-B3D8-08C671557E42}" destId="{59CBB9B0-FE25-4EB1-BA7A-64817A52225F}" srcOrd="0" destOrd="0" presId="urn:microsoft.com/office/officeart/2008/layout/CircularPictureCallout"/>
    <dgm:cxn modelId="{FF98C584-1A83-4FEA-9259-165B30433801}" type="presOf" srcId="{AF6D47F8-52DB-49C8-9AAD-8DD83FB745C7}" destId="{F17D10D8-388F-46B1-AB6A-7A5B39A5336E}" srcOrd="0" destOrd="0" presId="urn:microsoft.com/office/officeart/2008/layout/CircularPictureCallout"/>
    <dgm:cxn modelId="{450A1B79-7478-4194-AD47-B4247542B419}" srcId="{0D4BFAA7-80FE-4345-9D1D-FD7CAB70ADA8}" destId="{079D4FEC-4BE0-47DC-B5CC-922BE0663E13}" srcOrd="0" destOrd="0" parTransId="{FE35F024-395A-4AAD-B653-167B1F2AA03D}" sibTransId="{5ACA96EF-8902-49B0-B547-FAE7A99C8C1B}"/>
    <dgm:cxn modelId="{540F6B56-0AD0-42D3-8116-40501159553F}" srcId="{0D4BFAA7-80FE-4345-9D1D-FD7CAB70ADA8}" destId="{AF6D47F8-52DB-49C8-9AAD-8DD83FB745C7}" srcOrd="1" destOrd="0" parTransId="{BB23F824-A01F-47E8-9AAC-4467093B3034}" sibTransId="{B9591133-FB5C-45EE-8233-56D2D87DF498}"/>
    <dgm:cxn modelId="{58C78F2F-307D-4620-9F9C-0D52007A580D}" type="presParOf" srcId="{77FE634B-CC36-422E-8130-F4013B9D538D}" destId="{E5000DD5-1BC6-49B6-AEB5-1CDA07C9E287}" srcOrd="0" destOrd="0" presId="urn:microsoft.com/office/officeart/2008/layout/CircularPictureCallout"/>
    <dgm:cxn modelId="{225F1BE8-7E74-496F-9C59-589D50B04DD5}" type="presParOf" srcId="{E5000DD5-1BC6-49B6-AEB5-1CDA07C9E287}" destId="{7CBCC9AB-3B9C-493C-A0E2-B7224A964991}" srcOrd="0" destOrd="0" presId="urn:microsoft.com/office/officeart/2008/layout/CircularPictureCallout"/>
    <dgm:cxn modelId="{15ABDB7F-4955-4028-A6B1-23744013377A}" type="presParOf" srcId="{7CBCC9AB-3B9C-493C-A0E2-B7224A964991}" destId="{78AC7A9A-FA2C-42AA-A7B6-6134DB529A87}" srcOrd="0" destOrd="0" presId="urn:microsoft.com/office/officeart/2008/layout/CircularPictureCallout"/>
    <dgm:cxn modelId="{002AEC84-F0B8-4BC1-BDBA-14E9FC7D95DF}" type="presParOf" srcId="{E5000DD5-1BC6-49B6-AEB5-1CDA07C9E287}" destId="{5E11BC83-653E-4363-8093-C74DF5C5502E}" srcOrd="1" destOrd="0" presId="urn:microsoft.com/office/officeart/2008/layout/CircularPictureCallout"/>
    <dgm:cxn modelId="{C5F8E47E-D6DA-421B-A6EF-AF084556806F}" type="presParOf" srcId="{E5000DD5-1BC6-49B6-AEB5-1CDA07C9E287}" destId="{90266231-09B3-4998-96C4-81419A0CE01E}" srcOrd="2" destOrd="0" presId="urn:microsoft.com/office/officeart/2008/layout/CircularPictureCallout"/>
    <dgm:cxn modelId="{CBEEBAFB-34C6-4F86-BC87-3770528CDCD8}" type="presParOf" srcId="{90266231-09B3-4998-96C4-81419A0CE01E}" destId="{8335449D-D344-400F-B024-D6A2693CED2F}" srcOrd="0" destOrd="0" presId="urn:microsoft.com/office/officeart/2008/layout/CircularPictureCallout"/>
    <dgm:cxn modelId="{8C783D96-E926-4AAC-B7C3-8112D9010382}" type="presParOf" srcId="{E5000DD5-1BC6-49B6-AEB5-1CDA07C9E287}" destId="{9791C1B8-5E0B-476C-BDCF-33A4F241B726}" srcOrd="3" destOrd="0" presId="urn:microsoft.com/office/officeart/2008/layout/CircularPictureCallout"/>
    <dgm:cxn modelId="{79EC987A-063E-4AC5-9879-51DBE51E751E}" type="presParOf" srcId="{E5000DD5-1BC6-49B6-AEB5-1CDA07C9E287}" destId="{92397452-B6FD-437A-8A2E-35100CB6A3A3}" srcOrd="4" destOrd="0" presId="urn:microsoft.com/office/officeart/2008/layout/CircularPictureCallout"/>
    <dgm:cxn modelId="{33AF3042-BCE4-4820-BB1A-3799BBC3E568}" type="presParOf" srcId="{92397452-B6FD-437A-8A2E-35100CB6A3A3}" destId="{F17D10D8-388F-46B1-AB6A-7A5B39A5336E}" srcOrd="0" destOrd="0" presId="urn:microsoft.com/office/officeart/2008/layout/CircularPictureCallout"/>
    <dgm:cxn modelId="{89C1AF23-4EC1-4902-9431-00CC7C7349EA}" type="presParOf" srcId="{E5000DD5-1BC6-49B6-AEB5-1CDA07C9E287}" destId="{D4C3DD1A-B68B-4F74-8B48-19563095D635}" srcOrd="5" destOrd="0" presId="urn:microsoft.com/office/officeart/2008/layout/CircularPictureCallout"/>
    <dgm:cxn modelId="{2D66A3AF-4C66-4226-9E36-BDAC58131C15}" type="presParOf" srcId="{D4C3DD1A-B68B-4F74-8B48-19563095D635}" destId="{C82713F8-D86C-4121-9153-0E27DEF84500}" srcOrd="0" destOrd="0" presId="urn:microsoft.com/office/officeart/2008/layout/CircularPictureCallout"/>
    <dgm:cxn modelId="{50B19C41-FB8C-46E7-86BA-3FA36897C682}" type="presParOf" srcId="{E5000DD5-1BC6-49B6-AEB5-1CDA07C9E287}" destId="{4C803E1B-7590-4A07-B461-EEAF5D8608A3}" srcOrd="6" destOrd="0" presId="urn:microsoft.com/office/officeart/2008/layout/CircularPictureCallout"/>
    <dgm:cxn modelId="{AA0240E0-EC8D-42BE-9AFD-EFCF8A6C16FA}" type="presParOf" srcId="{E5000DD5-1BC6-49B6-AEB5-1CDA07C9E287}" destId="{C9916203-611A-4860-B5E0-8709316CE6C4}" srcOrd="7" destOrd="0" presId="urn:microsoft.com/office/officeart/2008/layout/CircularPictureCallout"/>
    <dgm:cxn modelId="{7115CB1A-8091-4F96-8F2B-453066630F57}" type="presParOf" srcId="{C9916203-611A-4860-B5E0-8709316CE6C4}" destId="{59CBB9B0-FE25-4EB1-BA7A-64817A52225F}" srcOrd="0" destOrd="0" presId="urn:microsoft.com/office/officeart/2008/layout/CircularPictureCallout"/>
    <dgm:cxn modelId="{978574F8-D0C0-46F0-BE38-BE5424E95196}" type="presParOf" srcId="{E5000DD5-1BC6-49B6-AEB5-1CDA07C9E287}" destId="{1545BF46-09CD-42D2-A378-0A03F68EF3DF}" srcOrd="8" destOrd="0" presId="urn:microsoft.com/office/officeart/2008/layout/CircularPictureCallout"/>
    <dgm:cxn modelId="{DE992DC0-3ACB-4BC8-85E2-F496C97CBFF7}" type="presParOf" srcId="{1545BF46-09CD-42D2-A378-0A03F68EF3DF}" destId="{D988C739-17D9-45EF-852D-B8D77F0B3AFB}" srcOrd="0" destOrd="0" presId="urn:microsoft.com/office/officeart/2008/layout/CircularPictureCallout"/>
    <dgm:cxn modelId="{596F2EEF-DF31-4F34-AA58-B7A57737614B}" type="presParOf" srcId="{E5000DD5-1BC6-49B6-AEB5-1CDA07C9E287}" destId="{3DFA63B2-84E3-4FCB-BE49-85D4DCEAE847}" srcOrd="9" destOrd="0" presId="urn:microsoft.com/office/officeart/2008/layout/CircularPictureCallout"/>
    <dgm:cxn modelId="{F09A9627-6271-4AEC-9C61-199B502DA289}" type="presParOf" srcId="{E5000DD5-1BC6-49B6-AEB5-1CDA07C9E287}" destId="{089A1D18-534E-49EE-BFFB-47FA19C8E0EC}" srcOrd="10" destOrd="0" presId="urn:microsoft.com/office/officeart/2008/layout/CircularPictureCallout"/>
    <dgm:cxn modelId="{D8D4CD67-904C-4305-B96E-01E61C245BF0}" type="presParOf" srcId="{089A1D18-534E-49EE-BFFB-47FA19C8E0EC}" destId="{65878E9C-9010-4D59-89FA-FDFD736EDC40}" srcOrd="0" destOrd="0" presId="urn:microsoft.com/office/officeart/2008/layout/CircularPictureCallout"/>
    <dgm:cxn modelId="{F5AA369B-1AB5-4416-B7F5-83A9D2CBC131}" type="presParOf" srcId="{E5000DD5-1BC6-49B6-AEB5-1CDA07C9E287}" destId="{9D2307A7-0596-45E5-A856-BDA3676B263A}" srcOrd="11" destOrd="0" presId="urn:microsoft.com/office/officeart/2008/layout/CircularPictureCallout"/>
    <dgm:cxn modelId="{6ECADE2B-2423-4F50-A912-ADD825C9FF83}" type="presParOf" srcId="{9D2307A7-0596-45E5-A856-BDA3676B263A}" destId="{2C017EA2-EFF1-41F0-9832-D89AEFF1ABAF}" srcOrd="0" destOrd="0" presId="urn:microsoft.com/office/officeart/2008/layout/CircularPictureCallout"/>
    <dgm:cxn modelId="{3E337123-E00C-40F1-A9BE-6558218E973C}" type="presParOf" srcId="{E5000DD5-1BC6-49B6-AEB5-1CDA07C9E287}" destId="{E5F46767-582A-4896-BD6F-A6C5832503D1}" srcOrd="12" destOrd="0" presId="urn:microsoft.com/office/officeart/2008/layout/CircularPictureCallout"/>
    <dgm:cxn modelId="{D511B4C2-730D-43BC-81DA-D44844DBDAC6}" type="presParOf" srcId="{E5000DD5-1BC6-49B6-AEB5-1CDA07C9E287}" destId="{C9906524-85C4-476C-A595-16DE2E0D3871}" srcOrd="13" destOrd="0" presId="urn:microsoft.com/office/officeart/2008/layout/CircularPictureCallout"/>
    <dgm:cxn modelId="{8A76C713-73A3-446E-9B42-FEF4840C9F7F}" type="presParOf" srcId="{C9906524-85C4-476C-A595-16DE2E0D3871}" destId="{5084629D-4E7B-4950-9375-34AE14466756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75AF32A3-94F0-4935-BED5-0949BDC30148}" type="doc">
      <dgm:prSet loTypeId="urn:microsoft.com/office/officeart/2008/layout/PictureStrips" loCatId="picture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A50AEADB-9D0D-4B83-A789-43FFB8EDA069}">
      <dgm:prSet phldrT="[Texto]"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Relaciones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CC9E096-449B-42AE-92E7-550A706ABFCD}" type="parTrans" cxnId="{EF321040-4929-4112-BFA1-574B506D939F}">
      <dgm:prSet/>
      <dgm:spPr/>
      <dgm:t>
        <a:bodyPr/>
        <a:lstStyle/>
        <a:p>
          <a:endParaRPr lang="es-MX"/>
        </a:p>
      </dgm:t>
    </dgm:pt>
    <dgm:pt modelId="{4A7FCDB3-4F11-488B-90D1-74DD00653041}" type="sibTrans" cxnId="{EF321040-4929-4112-BFA1-574B506D939F}">
      <dgm:prSet/>
      <dgm:spPr/>
      <dgm:t>
        <a:bodyPr/>
        <a:lstStyle/>
        <a:p>
          <a:endParaRPr lang="es-MX"/>
        </a:p>
      </dgm:t>
    </dgm:pt>
    <dgm:pt modelId="{36648D9D-AED4-4D16-9A84-1D353AC1F0C5}">
      <dgm:prSet phldrT="[Texto]"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Base de datos </a:t>
          </a:r>
          <a:endParaRPr lang="es-MX" sz="3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D8BB27-D5C9-4BB3-8B69-E20F17EAD765}" type="parTrans" cxnId="{A0965E11-50EC-4746-A1E6-59ABE4A51498}">
      <dgm:prSet/>
      <dgm:spPr/>
      <dgm:t>
        <a:bodyPr/>
        <a:lstStyle/>
        <a:p>
          <a:endParaRPr lang="es-MX"/>
        </a:p>
      </dgm:t>
    </dgm:pt>
    <dgm:pt modelId="{82888671-B5C9-476C-BEDF-035DB1B4FEEE}" type="sibTrans" cxnId="{A0965E11-50EC-4746-A1E6-59ABE4A51498}">
      <dgm:prSet/>
      <dgm:spPr/>
      <dgm:t>
        <a:bodyPr/>
        <a:lstStyle/>
        <a:p>
          <a:endParaRPr lang="es-MX"/>
        </a:p>
      </dgm:t>
    </dgm:pt>
    <dgm:pt modelId="{319B813A-9876-4BFA-8099-4765766C8EF4}" type="pres">
      <dgm:prSet presAssocID="{75AF32A3-94F0-4935-BED5-0949BDC3014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83334E8-21AA-4525-A6CD-75B51F6A2B3B}" type="pres">
      <dgm:prSet presAssocID="{A50AEADB-9D0D-4B83-A789-43FFB8EDA069}" presName="composite" presStyleCnt="0"/>
      <dgm:spPr/>
      <dgm:t>
        <a:bodyPr/>
        <a:lstStyle/>
        <a:p>
          <a:endParaRPr lang="es-MX"/>
        </a:p>
      </dgm:t>
    </dgm:pt>
    <dgm:pt modelId="{EC3C6220-8588-406F-B163-09B353A54F4F}" type="pres">
      <dgm:prSet presAssocID="{A50AEADB-9D0D-4B83-A789-43FFB8EDA069}" presName="rect1" presStyleLbl="tr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8344E3-794D-4BB8-9F2F-4865B97AADEA}" type="pres">
      <dgm:prSet presAssocID="{A50AEADB-9D0D-4B83-A789-43FFB8EDA069}" presName="rect2" presStyleLbl="fgImgPlace1" presStyleIdx="0" presStyleCnt="2" custScaleX="11353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65F5F1F2-19F6-4D83-9F7E-5EBD2FFFD069}" type="pres">
      <dgm:prSet presAssocID="{4A7FCDB3-4F11-488B-90D1-74DD00653041}" presName="sibTrans" presStyleCnt="0"/>
      <dgm:spPr/>
      <dgm:t>
        <a:bodyPr/>
        <a:lstStyle/>
        <a:p>
          <a:endParaRPr lang="es-MX"/>
        </a:p>
      </dgm:t>
    </dgm:pt>
    <dgm:pt modelId="{B64C541E-AF9C-43B6-AF76-1E430406D8EC}" type="pres">
      <dgm:prSet presAssocID="{36648D9D-AED4-4D16-9A84-1D353AC1F0C5}" presName="composite" presStyleCnt="0"/>
      <dgm:spPr/>
      <dgm:t>
        <a:bodyPr/>
        <a:lstStyle/>
        <a:p>
          <a:endParaRPr lang="es-MX"/>
        </a:p>
      </dgm:t>
    </dgm:pt>
    <dgm:pt modelId="{C475EC2E-7E77-4124-82D0-FBE1663BFE64}" type="pres">
      <dgm:prSet presAssocID="{36648D9D-AED4-4D16-9A84-1D353AC1F0C5}" presName="rect1" presStyleLbl="tr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B43B4A-7F72-4C9B-B7C0-1AAF821B6020}" type="pres">
      <dgm:prSet presAssocID="{36648D9D-AED4-4D16-9A84-1D353AC1F0C5}" presName="rect2" presStyleLbl="fgImgPlace1" presStyleIdx="1" presStyleCnt="2" custScaleX="11113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</dgm:ptLst>
  <dgm:cxnLst>
    <dgm:cxn modelId="{A0965E11-50EC-4746-A1E6-59ABE4A51498}" srcId="{75AF32A3-94F0-4935-BED5-0949BDC30148}" destId="{36648D9D-AED4-4D16-9A84-1D353AC1F0C5}" srcOrd="1" destOrd="0" parTransId="{DBD8BB27-D5C9-4BB3-8B69-E20F17EAD765}" sibTransId="{82888671-B5C9-476C-BEDF-035DB1B4FEEE}"/>
    <dgm:cxn modelId="{EF321040-4929-4112-BFA1-574B506D939F}" srcId="{75AF32A3-94F0-4935-BED5-0949BDC30148}" destId="{A50AEADB-9D0D-4B83-A789-43FFB8EDA069}" srcOrd="0" destOrd="0" parTransId="{CCC9E096-449B-42AE-92E7-550A706ABFCD}" sibTransId="{4A7FCDB3-4F11-488B-90D1-74DD00653041}"/>
    <dgm:cxn modelId="{962D198A-9DF0-490A-84D2-FD4159C0BCA7}" type="presOf" srcId="{75AF32A3-94F0-4935-BED5-0949BDC30148}" destId="{319B813A-9876-4BFA-8099-4765766C8EF4}" srcOrd="0" destOrd="0" presId="urn:microsoft.com/office/officeart/2008/layout/PictureStrips"/>
    <dgm:cxn modelId="{CFCA2A3E-40C4-41FD-A3DC-6406DAD50D8D}" type="presOf" srcId="{36648D9D-AED4-4D16-9A84-1D353AC1F0C5}" destId="{C475EC2E-7E77-4124-82D0-FBE1663BFE64}" srcOrd="0" destOrd="0" presId="urn:microsoft.com/office/officeart/2008/layout/PictureStrips"/>
    <dgm:cxn modelId="{FA3831FC-181D-47F9-B33F-1726A42B88DC}" type="presOf" srcId="{A50AEADB-9D0D-4B83-A789-43FFB8EDA069}" destId="{EC3C6220-8588-406F-B163-09B353A54F4F}" srcOrd="0" destOrd="0" presId="urn:microsoft.com/office/officeart/2008/layout/PictureStrips"/>
    <dgm:cxn modelId="{A9F8765D-B08D-4796-AB64-2D0E1B908EC0}" type="presParOf" srcId="{319B813A-9876-4BFA-8099-4765766C8EF4}" destId="{683334E8-21AA-4525-A6CD-75B51F6A2B3B}" srcOrd="0" destOrd="0" presId="urn:microsoft.com/office/officeart/2008/layout/PictureStrips"/>
    <dgm:cxn modelId="{32B50BA9-DE8A-466E-9B32-7D5F19CAB136}" type="presParOf" srcId="{683334E8-21AA-4525-A6CD-75B51F6A2B3B}" destId="{EC3C6220-8588-406F-B163-09B353A54F4F}" srcOrd="0" destOrd="0" presId="urn:microsoft.com/office/officeart/2008/layout/PictureStrips"/>
    <dgm:cxn modelId="{2DEBA08D-B723-4949-A8E6-F5FE703C280B}" type="presParOf" srcId="{683334E8-21AA-4525-A6CD-75B51F6A2B3B}" destId="{048344E3-794D-4BB8-9F2F-4865B97AADEA}" srcOrd="1" destOrd="0" presId="urn:microsoft.com/office/officeart/2008/layout/PictureStrips"/>
    <dgm:cxn modelId="{F8BEC4A4-D973-46E3-B1FD-2FE6DDFEA606}" type="presParOf" srcId="{319B813A-9876-4BFA-8099-4765766C8EF4}" destId="{65F5F1F2-19F6-4D83-9F7E-5EBD2FFFD069}" srcOrd="1" destOrd="0" presId="urn:microsoft.com/office/officeart/2008/layout/PictureStrips"/>
    <dgm:cxn modelId="{E247ED73-CCD7-4074-8090-7DFAEE4750FB}" type="presParOf" srcId="{319B813A-9876-4BFA-8099-4765766C8EF4}" destId="{B64C541E-AF9C-43B6-AF76-1E430406D8EC}" srcOrd="2" destOrd="0" presId="urn:microsoft.com/office/officeart/2008/layout/PictureStrips"/>
    <dgm:cxn modelId="{090399A3-484D-45B3-B33F-C5CB408AFEE6}" type="presParOf" srcId="{B64C541E-AF9C-43B6-AF76-1E430406D8EC}" destId="{C475EC2E-7E77-4124-82D0-FBE1663BFE64}" srcOrd="0" destOrd="0" presId="urn:microsoft.com/office/officeart/2008/layout/PictureStrips"/>
    <dgm:cxn modelId="{FCA06E64-FDFF-4556-B2F3-EDBB671D2007}" type="presParOf" srcId="{B64C541E-AF9C-43B6-AF76-1E430406D8EC}" destId="{05B43B4A-7F72-4C9B-B7C0-1AAF821B6020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344C6C6E-9B07-4618-976F-8B2950B31702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BF16E78F-3D9C-48BD-9099-946D49E33988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Tipos de  relaciones con el producto 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C0B1D8-6518-413B-BD8D-5C2289F9242B}" type="parTrans" cxnId="{FFA55C58-296A-450A-8059-3298A29BACA2}">
      <dgm:prSet/>
      <dgm:spPr/>
      <dgm:t>
        <a:bodyPr/>
        <a:lstStyle/>
        <a:p>
          <a:endParaRPr lang="es-MX"/>
        </a:p>
      </dgm:t>
    </dgm:pt>
    <dgm:pt modelId="{5E757185-A903-49DA-A7E3-D7B658FE1746}" type="sibTrans" cxnId="{FFA55C58-296A-450A-8059-3298A29BACA2}">
      <dgm:prSet/>
      <dgm:spPr/>
      <dgm:t>
        <a:bodyPr/>
        <a:lstStyle/>
        <a:p>
          <a:endParaRPr lang="es-MX"/>
        </a:p>
      </dgm:t>
    </dgm:pt>
    <dgm:pt modelId="{AE0A0906-FDE6-4B58-89E6-0407549E1562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Apoyo al auto concepto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C6BCEC-D366-4056-B66F-6C94BBF1FC64}" type="parTrans" cxnId="{EF214F75-9586-4CA4-AEE2-19AA1EE40684}">
      <dgm:prSet/>
      <dgm:spPr/>
      <dgm:t>
        <a:bodyPr/>
        <a:lstStyle/>
        <a:p>
          <a:endParaRPr lang="es-MX"/>
        </a:p>
      </dgm:t>
    </dgm:pt>
    <dgm:pt modelId="{B3338686-97F4-4B9E-B76C-E07C5940FB5B}" type="sibTrans" cxnId="{EF214F75-9586-4CA4-AEE2-19AA1EE40684}">
      <dgm:prSet/>
      <dgm:spPr/>
      <dgm:t>
        <a:bodyPr/>
        <a:lstStyle/>
        <a:p>
          <a:endParaRPr lang="es-MX"/>
        </a:p>
      </dgm:t>
    </dgm:pt>
    <dgm:pt modelId="{C86D00BF-AE26-452E-9397-477F7AF6A873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Vinculo nostálgico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A3B8142-F02D-4B8D-A89D-D7B800E59893}" type="parTrans" cxnId="{E9ADFB86-C9AB-4AB6-9B2C-EC164245C49C}">
      <dgm:prSet/>
      <dgm:spPr/>
      <dgm:t>
        <a:bodyPr/>
        <a:lstStyle/>
        <a:p>
          <a:endParaRPr lang="es-MX"/>
        </a:p>
      </dgm:t>
    </dgm:pt>
    <dgm:pt modelId="{E5ED4D0F-8F14-48BC-BEFE-8BB365326D87}" type="sibTrans" cxnId="{E9ADFB86-C9AB-4AB6-9B2C-EC164245C49C}">
      <dgm:prSet/>
      <dgm:spPr/>
      <dgm:t>
        <a:bodyPr/>
        <a:lstStyle/>
        <a:p>
          <a:endParaRPr lang="es-MX"/>
        </a:p>
      </dgm:t>
    </dgm:pt>
    <dgm:pt modelId="{23062C40-12BB-42E1-B722-8282CFF22DF6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Auto dependencia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495199-8F8B-412B-9B5A-B6E59E3D72BB}" type="parTrans" cxnId="{FE273A43-E4FB-43BA-8EAA-70AA86501253}">
      <dgm:prSet/>
      <dgm:spPr/>
      <dgm:t>
        <a:bodyPr/>
        <a:lstStyle/>
        <a:p>
          <a:endParaRPr lang="es-MX"/>
        </a:p>
      </dgm:t>
    </dgm:pt>
    <dgm:pt modelId="{16EB2F6E-02F6-4087-8426-4C7029142B24}" type="sibTrans" cxnId="{FE273A43-E4FB-43BA-8EAA-70AA86501253}">
      <dgm:prSet/>
      <dgm:spPr/>
      <dgm:t>
        <a:bodyPr/>
        <a:lstStyle/>
        <a:p>
          <a:endParaRPr lang="es-MX"/>
        </a:p>
      </dgm:t>
    </dgm:pt>
    <dgm:pt modelId="{830EA54F-F0EA-49A6-A0D6-92B843C67C28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Amor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08B7B92-8AC1-43CE-A715-B54A1D602AC2}" type="parTrans" cxnId="{93235D39-2123-4245-94BF-D070791DA280}">
      <dgm:prSet/>
      <dgm:spPr/>
      <dgm:t>
        <a:bodyPr/>
        <a:lstStyle/>
        <a:p>
          <a:endParaRPr lang="es-MX"/>
        </a:p>
      </dgm:t>
    </dgm:pt>
    <dgm:pt modelId="{58CE6854-588E-4965-9281-2C6E8D0D50F4}" type="sibTrans" cxnId="{93235D39-2123-4245-94BF-D070791DA280}">
      <dgm:prSet/>
      <dgm:spPr/>
      <dgm:t>
        <a:bodyPr/>
        <a:lstStyle/>
        <a:p>
          <a:endParaRPr lang="es-MX"/>
        </a:p>
      </dgm:t>
    </dgm:pt>
    <dgm:pt modelId="{9B8A3C7C-CC89-46D8-8AEC-BE6629E1F490}" type="pres">
      <dgm:prSet presAssocID="{344C6C6E-9B07-4618-976F-8B2950B3170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20D1072-EEF1-47D4-98EF-354A25CB0749}" type="pres">
      <dgm:prSet presAssocID="{BF16E78F-3D9C-48BD-9099-946D49E33988}" presName="parentLin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D46FA843-4DDA-434A-BE1E-2F5450A92416}" type="pres">
      <dgm:prSet presAssocID="{BF16E78F-3D9C-48BD-9099-946D49E33988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5F647483-765A-4AB3-B2C8-7FCCC0D4F693}" type="pres">
      <dgm:prSet presAssocID="{BF16E78F-3D9C-48BD-9099-946D49E3398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E97B17-7A3C-4849-8A87-9D21EF3F3812}" type="pres">
      <dgm:prSet presAssocID="{BF16E78F-3D9C-48BD-9099-946D49E33988}" presName="negative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146CEF78-A114-4FB9-928B-997403E49D11}" type="pres">
      <dgm:prSet presAssocID="{BF16E78F-3D9C-48BD-9099-946D49E33988}" presName="childText" presStyleLbl="conFgAcc1" presStyleIdx="0" presStyleCnt="5">
        <dgm:presLayoutVars>
          <dgm:bulletEnabled val="1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B4DD19F4-0B0B-4126-A722-9D35A8068234}" type="pres">
      <dgm:prSet presAssocID="{5E757185-A903-49DA-A7E3-D7B658FE1746}" presName="spaceBetweenRectangle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1AA9A889-24FC-4D5A-A572-0777A73E742A}" type="pres">
      <dgm:prSet presAssocID="{AE0A0906-FDE6-4B58-89E6-0407549E1562}" presName="parentLin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6DCCA7AF-D229-484F-A0E4-6B3E6A9674BF}" type="pres">
      <dgm:prSet presAssocID="{AE0A0906-FDE6-4B58-89E6-0407549E1562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53F8EACD-1E17-4698-87AE-675677DA44CC}" type="pres">
      <dgm:prSet presAssocID="{AE0A0906-FDE6-4B58-89E6-0407549E156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A54282-4B6D-406E-AB4D-091A622721F7}" type="pres">
      <dgm:prSet presAssocID="{AE0A0906-FDE6-4B58-89E6-0407549E1562}" presName="negative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0F3C2B91-4A26-4408-8D20-62240A550B0D}" type="pres">
      <dgm:prSet presAssocID="{AE0A0906-FDE6-4B58-89E6-0407549E1562}" presName="childText" presStyleLbl="conFgAcc1" presStyleIdx="1" presStyleCnt="5">
        <dgm:presLayoutVars>
          <dgm:bulletEnabled val="1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88831CC0-04E2-4729-B2DC-C07CA35633C8}" type="pres">
      <dgm:prSet presAssocID="{B3338686-97F4-4B9E-B76C-E07C5940FB5B}" presName="spaceBetweenRectangle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CE350CD9-B6D3-47E2-846D-760958063B13}" type="pres">
      <dgm:prSet presAssocID="{C86D00BF-AE26-452E-9397-477F7AF6A873}" presName="parentLin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11232018-50DE-49A9-94B1-D40C575ABE26}" type="pres">
      <dgm:prSet presAssocID="{C86D00BF-AE26-452E-9397-477F7AF6A873}" presName="parentLeftMargin" presStyleLbl="node1" presStyleIdx="1" presStyleCnt="5"/>
      <dgm:spPr/>
      <dgm:t>
        <a:bodyPr/>
        <a:lstStyle/>
        <a:p>
          <a:endParaRPr lang="es-MX"/>
        </a:p>
      </dgm:t>
    </dgm:pt>
    <dgm:pt modelId="{1DA738D3-1DE9-47E0-AE5A-00D3C329BC41}" type="pres">
      <dgm:prSet presAssocID="{C86D00BF-AE26-452E-9397-477F7AF6A87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EC2E7C-3480-4C65-A67C-6B2255F9EECC}" type="pres">
      <dgm:prSet presAssocID="{C86D00BF-AE26-452E-9397-477F7AF6A873}" presName="negative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37CCB335-F92E-4A29-B513-160D3E8DDFC9}" type="pres">
      <dgm:prSet presAssocID="{C86D00BF-AE26-452E-9397-477F7AF6A873}" presName="childText" presStyleLbl="conFgAcc1" presStyleIdx="2" presStyleCnt="5">
        <dgm:presLayoutVars>
          <dgm:bulletEnabled val="1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6CA4603D-457B-427D-8BC5-43A7D36DFBD9}" type="pres">
      <dgm:prSet presAssocID="{E5ED4D0F-8F14-48BC-BEFE-8BB365326D87}" presName="spaceBetweenRectangle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FA052DF6-2D69-4504-8175-79E4C17FA7E9}" type="pres">
      <dgm:prSet presAssocID="{23062C40-12BB-42E1-B722-8282CFF22DF6}" presName="parentLin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4B8B5B88-07CF-4330-9449-EB6A95209E0A}" type="pres">
      <dgm:prSet presAssocID="{23062C40-12BB-42E1-B722-8282CFF22DF6}" presName="parentLeftMargin" presStyleLbl="node1" presStyleIdx="2" presStyleCnt="5"/>
      <dgm:spPr/>
      <dgm:t>
        <a:bodyPr/>
        <a:lstStyle/>
        <a:p>
          <a:endParaRPr lang="es-MX"/>
        </a:p>
      </dgm:t>
    </dgm:pt>
    <dgm:pt modelId="{4AD09DAA-C113-49B8-A14C-7E316CBA5430}" type="pres">
      <dgm:prSet presAssocID="{23062C40-12BB-42E1-B722-8282CFF22DF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4D94DF-8C7E-4152-9C7A-0787CA6E103F}" type="pres">
      <dgm:prSet presAssocID="{23062C40-12BB-42E1-B722-8282CFF22DF6}" presName="negative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9B2EEF05-11C7-4770-8BFD-7B997D3A6AEB}" type="pres">
      <dgm:prSet presAssocID="{23062C40-12BB-42E1-B722-8282CFF22DF6}" presName="childText" presStyleLbl="conFgAcc1" presStyleIdx="3" presStyleCnt="5">
        <dgm:presLayoutVars>
          <dgm:bulletEnabled val="1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1CA7E55F-DB41-4788-B32D-0D5AC71B5C37}" type="pres">
      <dgm:prSet presAssocID="{16EB2F6E-02F6-4087-8426-4C7029142B24}" presName="spaceBetweenRectangle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821FD479-5FA0-4E6C-AFC0-551C259B1022}" type="pres">
      <dgm:prSet presAssocID="{830EA54F-F0EA-49A6-A0D6-92B843C67C28}" presName="parentLin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8519CDEF-A46E-413A-830E-C0032841FF0F}" type="pres">
      <dgm:prSet presAssocID="{830EA54F-F0EA-49A6-A0D6-92B843C67C28}" presName="parentLeftMargin" presStyleLbl="node1" presStyleIdx="3" presStyleCnt="5"/>
      <dgm:spPr/>
      <dgm:t>
        <a:bodyPr/>
        <a:lstStyle/>
        <a:p>
          <a:endParaRPr lang="es-MX"/>
        </a:p>
      </dgm:t>
    </dgm:pt>
    <dgm:pt modelId="{8DAF912B-0524-4672-8AD0-59A48A379A6C}" type="pres">
      <dgm:prSet presAssocID="{830EA54F-F0EA-49A6-A0D6-92B843C67C28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AC38A0-433C-4316-8375-31BAB3C774DF}" type="pres">
      <dgm:prSet presAssocID="{830EA54F-F0EA-49A6-A0D6-92B843C67C28}" presName="negative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EB6192C2-B481-49C1-AC29-C8071880534E}" type="pres">
      <dgm:prSet presAssocID="{830EA54F-F0EA-49A6-A0D6-92B843C67C28}" presName="childText" presStyleLbl="conFgAcc1" presStyleIdx="4" presStyleCnt="5">
        <dgm:presLayoutVars>
          <dgm:bulletEnabled val="1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</dgm:ptLst>
  <dgm:cxnLst>
    <dgm:cxn modelId="{A435C0FB-7969-494B-A08F-92BC7B272746}" type="presOf" srcId="{BF16E78F-3D9C-48BD-9099-946D49E33988}" destId="{5F647483-765A-4AB3-B2C8-7FCCC0D4F693}" srcOrd="1" destOrd="0" presId="urn:microsoft.com/office/officeart/2005/8/layout/list1"/>
    <dgm:cxn modelId="{EF214F75-9586-4CA4-AEE2-19AA1EE40684}" srcId="{344C6C6E-9B07-4618-976F-8B2950B31702}" destId="{AE0A0906-FDE6-4B58-89E6-0407549E1562}" srcOrd="1" destOrd="0" parTransId="{95C6BCEC-D366-4056-B66F-6C94BBF1FC64}" sibTransId="{B3338686-97F4-4B9E-B76C-E07C5940FB5B}"/>
    <dgm:cxn modelId="{AAE8C09A-BE2F-4C9E-B432-14E7BE7D7031}" type="presOf" srcId="{AE0A0906-FDE6-4B58-89E6-0407549E1562}" destId="{53F8EACD-1E17-4698-87AE-675677DA44CC}" srcOrd="1" destOrd="0" presId="urn:microsoft.com/office/officeart/2005/8/layout/list1"/>
    <dgm:cxn modelId="{FE273A43-E4FB-43BA-8EAA-70AA86501253}" srcId="{344C6C6E-9B07-4618-976F-8B2950B31702}" destId="{23062C40-12BB-42E1-B722-8282CFF22DF6}" srcOrd="3" destOrd="0" parTransId="{72495199-8F8B-412B-9B5A-B6E59E3D72BB}" sibTransId="{16EB2F6E-02F6-4087-8426-4C7029142B24}"/>
    <dgm:cxn modelId="{FFA55C58-296A-450A-8059-3298A29BACA2}" srcId="{344C6C6E-9B07-4618-976F-8B2950B31702}" destId="{BF16E78F-3D9C-48BD-9099-946D49E33988}" srcOrd="0" destOrd="0" parTransId="{A8C0B1D8-6518-413B-BD8D-5C2289F9242B}" sibTransId="{5E757185-A903-49DA-A7E3-D7B658FE1746}"/>
    <dgm:cxn modelId="{11C551A1-9455-4A14-8CB5-DA70F898B856}" type="presOf" srcId="{344C6C6E-9B07-4618-976F-8B2950B31702}" destId="{9B8A3C7C-CC89-46D8-8AEC-BE6629E1F490}" srcOrd="0" destOrd="0" presId="urn:microsoft.com/office/officeart/2005/8/layout/list1"/>
    <dgm:cxn modelId="{E9ADFB86-C9AB-4AB6-9B2C-EC164245C49C}" srcId="{344C6C6E-9B07-4618-976F-8B2950B31702}" destId="{C86D00BF-AE26-452E-9397-477F7AF6A873}" srcOrd="2" destOrd="0" parTransId="{3A3B8142-F02D-4B8D-A89D-D7B800E59893}" sibTransId="{E5ED4D0F-8F14-48BC-BEFE-8BB365326D87}"/>
    <dgm:cxn modelId="{39321627-B924-44A7-88A9-9D872138C608}" type="presOf" srcId="{C86D00BF-AE26-452E-9397-477F7AF6A873}" destId="{11232018-50DE-49A9-94B1-D40C575ABE26}" srcOrd="0" destOrd="0" presId="urn:microsoft.com/office/officeart/2005/8/layout/list1"/>
    <dgm:cxn modelId="{6B25EB15-8419-43A5-97D1-6C2C259044AB}" type="presOf" srcId="{AE0A0906-FDE6-4B58-89E6-0407549E1562}" destId="{6DCCA7AF-D229-484F-A0E4-6B3E6A9674BF}" srcOrd="0" destOrd="0" presId="urn:microsoft.com/office/officeart/2005/8/layout/list1"/>
    <dgm:cxn modelId="{6FFD9D10-0504-4DA6-924D-EDB36F204274}" type="presOf" srcId="{830EA54F-F0EA-49A6-A0D6-92B843C67C28}" destId="{8DAF912B-0524-4672-8AD0-59A48A379A6C}" srcOrd="1" destOrd="0" presId="urn:microsoft.com/office/officeart/2005/8/layout/list1"/>
    <dgm:cxn modelId="{93235D39-2123-4245-94BF-D070791DA280}" srcId="{344C6C6E-9B07-4618-976F-8B2950B31702}" destId="{830EA54F-F0EA-49A6-A0D6-92B843C67C28}" srcOrd="4" destOrd="0" parTransId="{608B7B92-8AC1-43CE-A715-B54A1D602AC2}" sibTransId="{58CE6854-588E-4965-9281-2C6E8D0D50F4}"/>
    <dgm:cxn modelId="{157B4E13-54AA-4522-BC4C-ABC2C012BC11}" type="presOf" srcId="{C86D00BF-AE26-452E-9397-477F7AF6A873}" destId="{1DA738D3-1DE9-47E0-AE5A-00D3C329BC41}" srcOrd="1" destOrd="0" presId="urn:microsoft.com/office/officeart/2005/8/layout/list1"/>
    <dgm:cxn modelId="{6F16E339-4C7B-406A-9D86-20B1BDED8CC1}" type="presOf" srcId="{23062C40-12BB-42E1-B722-8282CFF22DF6}" destId="{4B8B5B88-07CF-4330-9449-EB6A95209E0A}" srcOrd="0" destOrd="0" presId="urn:microsoft.com/office/officeart/2005/8/layout/list1"/>
    <dgm:cxn modelId="{6F01DEC1-E527-40B5-9A00-FD5F58494FE8}" type="presOf" srcId="{BF16E78F-3D9C-48BD-9099-946D49E33988}" destId="{D46FA843-4DDA-434A-BE1E-2F5450A92416}" srcOrd="0" destOrd="0" presId="urn:microsoft.com/office/officeart/2005/8/layout/list1"/>
    <dgm:cxn modelId="{4FF49E64-8F83-4B27-AE5B-213B7246308F}" type="presOf" srcId="{830EA54F-F0EA-49A6-A0D6-92B843C67C28}" destId="{8519CDEF-A46E-413A-830E-C0032841FF0F}" srcOrd="0" destOrd="0" presId="urn:microsoft.com/office/officeart/2005/8/layout/list1"/>
    <dgm:cxn modelId="{A513BC6B-2DBC-4D55-A463-14F3AA63DCDB}" type="presOf" srcId="{23062C40-12BB-42E1-B722-8282CFF22DF6}" destId="{4AD09DAA-C113-49B8-A14C-7E316CBA5430}" srcOrd="1" destOrd="0" presId="urn:microsoft.com/office/officeart/2005/8/layout/list1"/>
    <dgm:cxn modelId="{247A441B-7538-4E6A-BA29-5BE2FAA96C8F}" type="presParOf" srcId="{9B8A3C7C-CC89-46D8-8AEC-BE6629E1F490}" destId="{C20D1072-EEF1-47D4-98EF-354A25CB0749}" srcOrd="0" destOrd="0" presId="urn:microsoft.com/office/officeart/2005/8/layout/list1"/>
    <dgm:cxn modelId="{D37C1138-45BF-4477-9596-E89C22FC50C8}" type="presParOf" srcId="{C20D1072-EEF1-47D4-98EF-354A25CB0749}" destId="{D46FA843-4DDA-434A-BE1E-2F5450A92416}" srcOrd="0" destOrd="0" presId="urn:microsoft.com/office/officeart/2005/8/layout/list1"/>
    <dgm:cxn modelId="{BD8E17E2-7026-40D9-BD2D-A594DE0A12A7}" type="presParOf" srcId="{C20D1072-EEF1-47D4-98EF-354A25CB0749}" destId="{5F647483-765A-4AB3-B2C8-7FCCC0D4F693}" srcOrd="1" destOrd="0" presId="urn:microsoft.com/office/officeart/2005/8/layout/list1"/>
    <dgm:cxn modelId="{6654B6B5-82B4-4F2F-A9C9-E8902BCE015E}" type="presParOf" srcId="{9B8A3C7C-CC89-46D8-8AEC-BE6629E1F490}" destId="{E6E97B17-7A3C-4849-8A87-9D21EF3F3812}" srcOrd="1" destOrd="0" presId="urn:microsoft.com/office/officeart/2005/8/layout/list1"/>
    <dgm:cxn modelId="{48A7813A-D54F-498D-B6CB-DC55850FB5DB}" type="presParOf" srcId="{9B8A3C7C-CC89-46D8-8AEC-BE6629E1F490}" destId="{146CEF78-A114-4FB9-928B-997403E49D11}" srcOrd="2" destOrd="0" presId="urn:microsoft.com/office/officeart/2005/8/layout/list1"/>
    <dgm:cxn modelId="{23C95CCC-286F-4954-A2E4-3CD90FCF0813}" type="presParOf" srcId="{9B8A3C7C-CC89-46D8-8AEC-BE6629E1F490}" destId="{B4DD19F4-0B0B-4126-A722-9D35A8068234}" srcOrd="3" destOrd="0" presId="urn:microsoft.com/office/officeart/2005/8/layout/list1"/>
    <dgm:cxn modelId="{735197A6-1143-460B-945D-06BEFE0FA4F7}" type="presParOf" srcId="{9B8A3C7C-CC89-46D8-8AEC-BE6629E1F490}" destId="{1AA9A889-24FC-4D5A-A572-0777A73E742A}" srcOrd="4" destOrd="0" presId="urn:microsoft.com/office/officeart/2005/8/layout/list1"/>
    <dgm:cxn modelId="{1FCBC9B9-EA34-4777-8D1D-43B67C7DD904}" type="presParOf" srcId="{1AA9A889-24FC-4D5A-A572-0777A73E742A}" destId="{6DCCA7AF-D229-484F-A0E4-6B3E6A9674BF}" srcOrd="0" destOrd="0" presId="urn:microsoft.com/office/officeart/2005/8/layout/list1"/>
    <dgm:cxn modelId="{48895A61-F366-4651-997A-EE44D9940056}" type="presParOf" srcId="{1AA9A889-24FC-4D5A-A572-0777A73E742A}" destId="{53F8EACD-1E17-4698-87AE-675677DA44CC}" srcOrd="1" destOrd="0" presId="urn:microsoft.com/office/officeart/2005/8/layout/list1"/>
    <dgm:cxn modelId="{094857F8-D7E1-49CA-861F-789DE8E44001}" type="presParOf" srcId="{9B8A3C7C-CC89-46D8-8AEC-BE6629E1F490}" destId="{3FA54282-4B6D-406E-AB4D-091A622721F7}" srcOrd="5" destOrd="0" presId="urn:microsoft.com/office/officeart/2005/8/layout/list1"/>
    <dgm:cxn modelId="{E3EFBE5C-7769-4FDA-891A-B66F6ED6D8CE}" type="presParOf" srcId="{9B8A3C7C-CC89-46D8-8AEC-BE6629E1F490}" destId="{0F3C2B91-4A26-4408-8D20-62240A550B0D}" srcOrd="6" destOrd="0" presId="urn:microsoft.com/office/officeart/2005/8/layout/list1"/>
    <dgm:cxn modelId="{9B7017CB-AF32-4B34-9C80-7AA49AF637A9}" type="presParOf" srcId="{9B8A3C7C-CC89-46D8-8AEC-BE6629E1F490}" destId="{88831CC0-04E2-4729-B2DC-C07CA35633C8}" srcOrd="7" destOrd="0" presId="urn:microsoft.com/office/officeart/2005/8/layout/list1"/>
    <dgm:cxn modelId="{E928F6EC-746B-47DA-853C-54BC6C8F6CC7}" type="presParOf" srcId="{9B8A3C7C-CC89-46D8-8AEC-BE6629E1F490}" destId="{CE350CD9-B6D3-47E2-846D-760958063B13}" srcOrd="8" destOrd="0" presId="urn:microsoft.com/office/officeart/2005/8/layout/list1"/>
    <dgm:cxn modelId="{2FF9FC2A-2A32-4CF5-8CA9-EA594A855CCC}" type="presParOf" srcId="{CE350CD9-B6D3-47E2-846D-760958063B13}" destId="{11232018-50DE-49A9-94B1-D40C575ABE26}" srcOrd="0" destOrd="0" presId="urn:microsoft.com/office/officeart/2005/8/layout/list1"/>
    <dgm:cxn modelId="{7B1CD8A7-52D1-4A77-9114-C5CCBC898506}" type="presParOf" srcId="{CE350CD9-B6D3-47E2-846D-760958063B13}" destId="{1DA738D3-1DE9-47E0-AE5A-00D3C329BC41}" srcOrd="1" destOrd="0" presId="urn:microsoft.com/office/officeart/2005/8/layout/list1"/>
    <dgm:cxn modelId="{24AA6A25-3965-40E8-9B96-FE501F02F10F}" type="presParOf" srcId="{9B8A3C7C-CC89-46D8-8AEC-BE6629E1F490}" destId="{F2EC2E7C-3480-4C65-A67C-6B2255F9EECC}" srcOrd="9" destOrd="0" presId="urn:microsoft.com/office/officeart/2005/8/layout/list1"/>
    <dgm:cxn modelId="{6687B595-BED8-4289-822D-72C5227E9C8E}" type="presParOf" srcId="{9B8A3C7C-CC89-46D8-8AEC-BE6629E1F490}" destId="{37CCB335-F92E-4A29-B513-160D3E8DDFC9}" srcOrd="10" destOrd="0" presId="urn:microsoft.com/office/officeart/2005/8/layout/list1"/>
    <dgm:cxn modelId="{4416E96B-A6CD-4C37-B35C-95769A10E492}" type="presParOf" srcId="{9B8A3C7C-CC89-46D8-8AEC-BE6629E1F490}" destId="{6CA4603D-457B-427D-8BC5-43A7D36DFBD9}" srcOrd="11" destOrd="0" presId="urn:microsoft.com/office/officeart/2005/8/layout/list1"/>
    <dgm:cxn modelId="{83E55302-2246-4125-A95C-4CE09F9E168B}" type="presParOf" srcId="{9B8A3C7C-CC89-46D8-8AEC-BE6629E1F490}" destId="{FA052DF6-2D69-4504-8175-79E4C17FA7E9}" srcOrd="12" destOrd="0" presId="urn:microsoft.com/office/officeart/2005/8/layout/list1"/>
    <dgm:cxn modelId="{5392B909-CE72-42D2-97AF-4EECE412FA9A}" type="presParOf" srcId="{FA052DF6-2D69-4504-8175-79E4C17FA7E9}" destId="{4B8B5B88-07CF-4330-9449-EB6A95209E0A}" srcOrd="0" destOrd="0" presId="urn:microsoft.com/office/officeart/2005/8/layout/list1"/>
    <dgm:cxn modelId="{ADF7CDF1-CB67-4168-B261-734C67E8942B}" type="presParOf" srcId="{FA052DF6-2D69-4504-8175-79E4C17FA7E9}" destId="{4AD09DAA-C113-49B8-A14C-7E316CBA5430}" srcOrd="1" destOrd="0" presId="urn:microsoft.com/office/officeart/2005/8/layout/list1"/>
    <dgm:cxn modelId="{57C1A535-0A6F-44B6-8BCD-0F9617627998}" type="presParOf" srcId="{9B8A3C7C-CC89-46D8-8AEC-BE6629E1F490}" destId="{714D94DF-8C7E-4152-9C7A-0787CA6E103F}" srcOrd="13" destOrd="0" presId="urn:microsoft.com/office/officeart/2005/8/layout/list1"/>
    <dgm:cxn modelId="{EED3E023-4E66-44C2-974C-E2D7D1DE93F2}" type="presParOf" srcId="{9B8A3C7C-CC89-46D8-8AEC-BE6629E1F490}" destId="{9B2EEF05-11C7-4770-8BFD-7B997D3A6AEB}" srcOrd="14" destOrd="0" presId="urn:microsoft.com/office/officeart/2005/8/layout/list1"/>
    <dgm:cxn modelId="{22A0B94D-B24F-4587-A31E-740215765B6D}" type="presParOf" srcId="{9B8A3C7C-CC89-46D8-8AEC-BE6629E1F490}" destId="{1CA7E55F-DB41-4788-B32D-0D5AC71B5C37}" srcOrd="15" destOrd="0" presId="urn:microsoft.com/office/officeart/2005/8/layout/list1"/>
    <dgm:cxn modelId="{27047BA3-736F-42BE-96EB-4BC6FBDB7C6A}" type="presParOf" srcId="{9B8A3C7C-CC89-46D8-8AEC-BE6629E1F490}" destId="{821FD479-5FA0-4E6C-AFC0-551C259B1022}" srcOrd="16" destOrd="0" presId="urn:microsoft.com/office/officeart/2005/8/layout/list1"/>
    <dgm:cxn modelId="{F0B16840-10DD-4385-AD2E-40BCA9219D70}" type="presParOf" srcId="{821FD479-5FA0-4E6C-AFC0-551C259B1022}" destId="{8519CDEF-A46E-413A-830E-C0032841FF0F}" srcOrd="0" destOrd="0" presId="urn:microsoft.com/office/officeart/2005/8/layout/list1"/>
    <dgm:cxn modelId="{61FCDFE5-3123-4FFE-ADBF-39A07B96BAB0}" type="presParOf" srcId="{821FD479-5FA0-4E6C-AFC0-551C259B1022}" destId="{8DAF912B-0524-4672-8AD0-59A48A379A6C}" srcOrd="1" destOrd="0" presId="urn:microsoft.com/office/officeart/2005/8/layout/list1"/>
    <dgm:cxn modelId="{9D18F3B2-665F-46E5-BD1B-90B0F358ADF2}" type="presParOf" srcId="{9B8A3C7C-CC89-46D8-8AEC-BE6629E1F490}" destId="{B8AC38A0-433C-4316-8375-31BAB3C774DF}" srcOrd="17" destOrd="0" presId="urn:microsoft.com/office/officeart/2005/8/layout/list1"/>
    <dgm:cxn modelId="{E2984DCA-8D9D-4546-8D75-B8AB97CFBD1A}" type="presParOf" srcId="{9B8A3C7C-CC89-46D8-8AEC-BE6629E1F490}" destId="{EB6192C2-B481-49C1-AC29-C8071880534E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1C5A8B64-C6BC-4594-8761-F94021A8A347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642BE280-13E7-4575-95C6-9A17F8AE125C}">
      <dgm:prSet phldrT="[Texto]"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3200" b="1" dirty="0">
              <a:latin typeface="Arial" panose="020B0604020202020204" pitchFamily="34" charset="0"/>
              <a:cs typeface="Arial" panose="020B0604020202020204" pitchFamily="34" charset="0"/>
            </a:rPr>
            <a:t>FACTORES PSICOLÓGICOS </a:t>
          </a:r>
        </a:p>
      </dgm:t>
    </dgm:pt>
    <dgm:pt modelId="{CAEAED95-E267-4C58-BE64-94A573859886}" type="parTrans" cxnId="{33B8C00C-55CF-426F-BE3B-B34BA933AB48}">
      <dgm:prSet/>
      <dgm:spPr/>
      <dgm:t>
        <a:bodyPr/>
        <a:lstStyle/>
        <a:p>
          <a:endParaRPr lang="es-MX"/>
        </a:p>
      </dgm:t>
    </dgm:pt>
    <dgm:pt modelId="{C40616A7-A133-4DD3-AF8C-40C883BC3DBD}" type="sibTrans" cxnId="{33B8C00C-55CF-426F-BE3B-B34BA933AB48}">
      <dgm:prSet/>
      <dgm:spPr/>
      <dgm:t>
        <a:bodyPr/>
        <a:lstStyle/>
        <a:p>
          <a:endParaRPr lang="es-MX"/>
        </a:p>
      </dgm:t>
    </dgm:pt>
    <dgm:pt modelId="{44C10773-640A-456E-A539-19A3C2C9D933}">
      <dgm:prSet phldrT="[Texto]"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Motivación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3854E9-4D68-4179-A776-FB3D7513052E}" type="parTrans" cxnId="{6A4BC430-BF6D-4B3F-AECA-EFEE7AEB9388}">
      <dgm:prSet/>
      <dgm:spPr/>
      <dgm:t>
        <a:bodyPr/>
        <a:lstStyle/>
        <a:p>
          <a:endParaRPr lang="es-MX"/>
        </a:p>
      </dgm:t>
    </dgm:pt>
    <dgm:pt modelId="{4FF34F2E-4678-4C42-A985-19387A1B311C}" type="sibTrans" cxnId="{6A4BC430-BF6D-4B3F-AECA-EFEE7AEB9388}">
      <dgm:prSet/>
      <dgm:spPr/>
      <dgm:t>
        <a:bodyPr/>
        <a:lstStyle/>
        <a:p>
          <a:endParaRPr lang="es-MX"/>
        </a:p>
      </dgm:t>
    </dgm:pt>
    <dgm:pt modelId="{143E5D20-D433-455E-B191-441AC228A7AA}">
      <dgm:prSet phldrT="[Texto]"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Percepción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875DC4-E375-45B5-A135-1D357CC15B6F}" type="parTrans" cxnId="{12E6B1D0-E1A0-4B98-9DAF-3978D1FFBBFE}">
      <dgm:prSet/>
      <dgm:spPr/>
      <dgm:t>
        <a:bodyPr/>
        <a:lstStyle/>
        <a:p>
          <a:endParaRPr lang="es-MX"/>
        </a:p>
      </dgm:t>
    </dgm:pt>
    <dgm:pt modelId="{E39D5C2A-594A-4B4D-B443-CFF49328A87E}" type="sibTrans" cxnId="{12E6B1D0-E1A0-4B98-9DAF-3978D1FFBBFE}">
      <dgm:prSet/>
      <dgm:spPr/>
      <dgm:t>
        <a:bodyPr/>
        <a:lstStyle/>
        <a:p>
          <a:endParaRPr lang="es-MX"/>
        </a:p>
      </dgm:t>
    </dgm:pt>
    <dgm:pt modelId="{EB820B52-2C8F-4CFB-9EE2-20049AF86A1E}">
      <dgm:prSet phldrT="[Texto]"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Aprendizaje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03DDCF-215A-4459-83C0-263715639C08}" type="parTrans" cxnId="{206DDF8E-B7EE-4983-8A26-C90119A62655}">
      <dgm:prSet/>
      <dgm:spPr/>
      <dgm:t>
        <a:bodyPr/>
        <a:lstStyle/>
        <a:p>
          <a:endParaRPr lang="es-MX"/>
        </a:p>
      </dgm:t>
    </dgm:pt>
    <dgm:pt modelId="{5FCCF68C-7522-4A3F-BC7C-1434A232D06C}" type="sibTrans" cxnId="{206DDF8E-B7EE-4983-8A26-C90119A62655}">
      <dgm:prSet/>
      <dgm:spPr/>
      <dgm:t>
        <a:bodyPr/>
        <a:lstStyle/>
        <a:p>
          <a:endParaRPr lang="es-MX"/>
        </a:p>
      </dgm:t>
    </dgm:pt>
    <dgm:pt modelId="{80EBFDA3-8513-4500-AAEF-F07F762C42F9}">
      <dgm:prSet phldrT="[Texto]"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Creencias y actitudes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1F50E3-DDDA-44A5-BCE3-4ACE03997201}" type="parTrans" cxnId="{9C394B0A-B86A-4792-A71C-211A64E7544A}">
      <dgm:prSet/>
      <dgm:spPr/>
      <dgm:t>
        <a:bodyPr/>
        <a:lstStyle/>
        <a:p>
          <a:endParaRPr lang="es-MX"/>
        </a:p>
      </dgm:t>
    </dgm:pt>
    <dgm:pt modelId="{19BB0904-D7F2-49E3-972D-20A30FF4BA77}" type="sibTrans" cxnId="{9C394B0A-B86A-4792-A71C-211A64E7544A}">
      <dgm:prSet/>
      <dgm:spPr/>
      <dgm:t>
        <a:bodyPr/>
        <a:lstStyle/>
        <a:p>
          <a:endParaRPr lang="es-MX"/>
        </a:p>
      </dgm:t>
    </dgm:pt>
    <dgm:pt modelId="{A13DDE93-D161-46FD-81AF-6778B870A035}" type="pres">
      <dgm:prSet presAssocID="{1C5A8B64-C6BC-4594-8761-F94021A8A347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B679DC69-760A-4C4D-B76A-8EA6E4A9830C}" type="pres">
      <dgm:prSet presAssocID="{642BE280-13E7-4575-95C6-9A17F8AE125C}" presName="hierRoot1" presStyleCnt="0">
        <dgm:presLayoutVars>
          <dgm:hierBranch val="init"/>
        </dgm:presLayoutVars>
      </dgm:prSet>
      <dgm:spPr/>
    </dgm:pt>
    <dgm:pt modelId="{C4E8B15C-20E5-41C6-AC57-29F66F04AEF7}" type="pres">
      <dgm:prSet presAssocID="{642BE280-13E7-4575-95C6-9A17F8AE125C}" presName="rootComposite1" presStyleCnt="0"/>
      <dgm:spPr/>
    </dgm:pt>
    <dgm:pt modelId="{C3E1BA75-7A63-4321-8C2A-7D1FE0D0CEE7}" type="pres">
      <dgm:prSet presAssocID="{642BE280-13E7-4575-95C6-9A17F8AE125C}" presName="rootText1" presStyleLbl="alignAcc1" presStyleIdx="0" presStyleCnt="0" custScaleX="217472" custScaleY="178918" custLinFactY="-11822" custLinFactNeighborX="-6307" custLinFactNeighborY="-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10654E5-F954-4C55-8182-926B35E1E2DC}" type="pres">
      <dgm:prSet presAssocID="{642BE280-13E7-4575-95C6-9A17F8AE125C}" presName="topArc1" presStyleLbl="parChTrans1D1" presStyleIdx="0" presStyleCnt="10"/>
      <dgm:spPr/>
    </dgm:pt>
    <dgm:pt modelId="{822AAD2D-AFAF-4B51-9A46-B3EF1FFD4A50}" type="pres">
      <dgm:prSet presAssocID="{642BE280-13E7-4575-95C6-9A17F8AE125C}" presName="bottomArc1" presStyleLbl="parChTrans1D1" presStyleIdx="1" presStyleCnt="10"/>
      <dgm:spPr/>
    </dgm:pt>
    <dgm:pt modelId="{E8068E31-6CFC-470A-A20F-B67F7854A50E}" type="pres">
      <dgm:prSet presAssocID="{642BE280-13E7-4575-95C6-9A17F8AE125C}" presName="topConnNode1" presStyleLbl="node1" presStyleIdx="0" presStyleCnt="0"/>
      <dgm:spPr/>
      <dgm:t>
        <a:bodyPr/>
        <a:lstStyle/>
        <a:p>
          <a:endParaRPr lang="es-MX"/>
        </a:p>
      </dgm:t>
    </dgm:pt>
    <dgm:pt modelId="{BAF48282-07FA-4CB6-84E7-67802485A77B}" type="pres">
      <dgm:prSet presAssocID="{642BE280-13E7-4575-95C6-9A17F8AE125C}" presName="hierChild2" presStyleCnt="0"/>
      <dgm:spPr/>
    </dgm:pt>
    <dgm:pt modelId="{90C88F79-BE8B-4E28-A1C8-5F590633CD52}" type="pres">
      <dgm:prSet presAssocID="{DA3854E9-4D68-4179-A776-FB3D7513052E}" presName="Name28" presStyleLbl="parChTrans1D2" presStyleIdx="0" presStyleCnt="4"/>
      <dgm:spPr/>
      <dgm:t>
        <a:bodyPr/>
        <a:lstStyle/>
        <a:p>
          <a:endParaRPr lang="es-MX"/>
        </a:p>
      </dgm:t>
    </dgm:pt>
    <dgm:pt modelId="{A8C09674-5B14-46FF-AF16-C68E11BE02D1}" type="pres">
      <dgm:prSet presAssocID="{44C10773-640A-456E-A539-19A3C2C9D933}" presName="hierRoot2" presStyleCnt="0">
        <dgm:presLayoutVars>
          <dgm:hierBranch val="init"/>
        </dgm:presLayoutVars>
      </dgm:prSet>
      <dgm:spPr/>
    </dgm:pt>
    <dgm:pt modelId="{78583595-6A55-4A5D-8494-3B972F409F9B}" type="pres">
      <dgm:prSet presAssocID="{44C10773-640A-456E-A539-19A3C2C9D933}" presName="rootComposite2" presStyleCnt="0"/>
      <dgm:spPr/>
    </dgm:pt>
    <dgm:pt modelId="{D700B628-D3C0-43A3-A03B-610BD2047EC7}" type="pres">
      <dgm:prSet presAssocID="{44C10773-640A-456E-A539-19A3C2C9D933}" presName="rootText2" presStyleLbl="alignAcc1" presStyleIdx="0" presStyleCnt="0" custScaleX="146848" custScaleY="126240" custLinFactY="-4545" custLinFactNeighborX="9026" custLinFactNeighborY="-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10DAA2A-54A8-49A1-A5BE-6EF8866F0439}" type="pres">
      <dgm:prSet presAssocID="{44C10773-640A-456E-A539-19A3C2C9D933}" presName="topArc2" presStyleLbl="parChTrans1D1" presStyleIdx="2" presStyleCnt="10"/>
      <dgm:spPr/>
    </dgm:pt>
    <dgm:pt modelId="{76394D53-B3A9-4090-B5AC-4F5967803F93}" type="pres">
      <dgm:prSet presAssocID="{44C10773-640A-456E-A539-19A3C2C9D933}" presName="bottomArc2" presStyleLbl="parChTrans1D1" presStyleIdx="3" presStyleCnt="10"/>
      <dgm:spPr/>
    </dgm:pt>
    <dgm:pt modelId="{F27C56AF-C3F8-4F35-BDCE-D0A1F5AD1610}" type="pres">
      <dgm:prSet presAssocID="{44C10773-640A-456E-A539-19A3C2C9D933}" presName="topConnNode2" presStyleLbl="node2" presStyleIdx="0" presStyleCnt="0"/>
      <dgm:spPr/>
      <dgm:t>
        <a:bodyPr/>
        <a:lstStyle/>
        <a:p>
          <a:endParaRPr lang="es-MX"/>
        </a:p>
      </dgm:t>
    </dgm:pt>
    <dgm:pt modelId="{B93F16E2-9F16-4317-A6C3-8E5616AF277F}" type="pres">
      <dgm:prSet presAssocID="{44C10773-640A-456E-A539-19A3C2C9D933}" presName="hierChild4" presStyleCnt="0"/>
      <dgm:spPr/>
    </dgm:pt>
    <dgm:pt modelId="{85D663D4-192C-43B3-9C00-482203713133}" type="pres">
      <dgm:prSet presAssocID="{44C10773-640A-456E-A539-19A3C2C9D933}" presName="hierChild5" presStyleCnt="0"/>
      <dgm:spPr/>
    </dgm:pt>
    <dgm:pt modelId="{5F1DD876-B7D8-4E90-B4D6-195C8E4C725D}" type="pres">
      <dgm:prSet presAssocID="{DE875DC4-E375-45B5-A135-1D357CC15B6F}" presName="Name28" presStyleLbl="parChTrans1D2" presStyleIdx="1" presStyleCnt="4"/>
      <dgm:spPr/>
      <dgm:t>
        <a:bodyPr/>
        <a:lstStyle/>
        <a:p>
          <a:endParaRPr lang="es-MX"/>
        </a:p>
      </dgm:t>
    </dgm:pt>
    <dgm:pt modelId="{B28DA878-F929-402B-8590-6AF50844B091}" type="pres">
      <dgm:prSet presAssocID="{143E5D20-D433-455E-B191-441AC228A7AA}" presName="hierRoot2" presStyleCnt="0">
        <dgm:presLayoutVars>
          <dgm:hierBranch val="init"/>
        </dgm:presLayoutVars>
      </dgm:prSet>
      <dgm:spPr/>
    </dgm:pt>
    <dgm:pt modelId="{E67B9077-44B4-4E14-930D-A09709A243B3}" type="pres">
      <dgm:prSet presAssocID="{143E5D20-D433-455E-B191-441AC228A7AA}" presName="rootComposite2" presStyleCnt="0"/>
      <dgm:spPr/>
    </dgm:pt>
    <dgm:pt modelId="{3D84E5B8-3614-4320-877A-4769BEFEA4EF}" type="pres">
      <dgm:prSet presAssocID="{143E5D20-D433-455E-B191-441AC228A7AA}" presName="rootText2" presStyleLbl="alignAcc1" presStyleIdx="0" presStyleCnt="0" custScaleX="146848" custScaleY="126240" custLinFactNeighborX="-27792" custLinFactNeighborY="-9965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262E832-BB18-4C05-BE3B-41143F507984}" type="pres">
      <dgm:prSet presAssocID="{143E5D20-D433-455E-B191-441AC228A7AA}" presName="topArc2" presStyleLbl="parChTrans1D1" presStyleIdx="4" presStyleCnt="10"/>
      <dgm:spPr/>
    </dgm:pt>
    <dgm:pt modelId="{64400287-7CE0-4634-B98C-D174802BF61F}" type="pres">
      <dgm:prSet presAssocID="{143E5D20-D433-455E-B191-441AC228A7AA}" presName="bottomArc2" presStyleLbl="parChTrans1D1" presStyleIdx="5" presStyleCnt="10"/>
      <dgm:spPr/>
    </dgm:pt>
    <dgm:pt modelId="{2C48ACF9-C945-4276-8819-9F6CD6609EBC}" type="pres">
      <dgm:prSet presAssocID="{143E5D20-D433-455E-B191-441AC228A7AA}" presName="topConnNode2" presStyleLbl="node2" presStyleIdx="0" presStyleCnt="0"/>
      <dgm:spPr/>
      <dgm:t>
        <a:bodyPr/>
        <a:lstStyle/>
        <a:p>
          <a:endParaRPr lang="es-MX"/>
        </a:p>
      </dgm:t>
    </dgm:pt>
    <dgm:pt modelId="{CD6D05AC-AD3A-46EA-AA22-E72C1389DA8F}" type="pres">
      <dgm:prSet presAssocID="{143E5D20-D433-455E-B191-441AC228A7AA}" presName="hierChild4" presStyleCnt="0"/>
      <dgm:spPr/>
    </dgm:pt>
    <dgm:pt modelId="{A0BA1C63-06D3-4284-8846-1E8E1BF312E4}" type="pres">
      <dgm:prSet presAssocID="{143E5D20-D433-455E-B191-441AC228A7AA}" presName="hierChild5" presStyleCnt="0"/>
      <dgm:spPr/>
    </dgm:pt>
    <dgm:pt modelId="{BE086FA1-9867-40B9-A567-B8D871A3B8E8}" type="pres">
      <dgm:prSet presAssocID="{4B03DDCF-215A-4459-83C0-263715639C08}" presName="Name28" presStyleLbl="parChTrans1D2" presStyleIdx="2" presStyleCnt="4"/>
      <dgm:spPr/>
      <dgm:t>
        <a:bodyPr/>
        <a:lstStyle/>
        <a:p>
          <a:endParaRPr lang="es-MX"/>
        </a:p>
      </dgm:t>
    </dgm:pt>
    <dgm:pt modelId="{92FF3E00-5E7B-42F4-9E3A-21170328203D}" type="pres">
      <dgm:prSet presAssocID="{EB820B52-2C8F-4CFB-9EE2-20049AF86A1E}" presName="hierRoot2" presStyleCnt="0">
        <dgm:presLayoutVars>
          <dgm:hierBranch val="init"/>
        </dgm:presLayoutVars>
      </dgm:prSet>
      <dgm:spPr/>
    </dgm:pt>
    <dgm:pt modelId="{22213E97-B1F5-41F2-A405-41BBEEA0D270}" type="pres">
      <dgm:prSet presAssocID="{EB820B52-2C8F-4CFB-9EE2-20049AF86A1E}" presName="rootComposite2" presStyleCnt="0"/>
      <dgm:spPr/>
    </dgm:pt>
    <dgm:pt modelId="{2900F72F-34B1-4FC4-BCCD-FC08AA951A60}" type="pres">
      <dgm:prSet presAssocID="{EB820B52-2C8F-4CFB-9EE2-20049AF86A1E}" presName="rootText2" presStyleLbl="alignAcc1" presStyleIdx="0" presStyleCnt="0" custScaleX="146848" custScaleY="126240" custLinFactY="-4545" custLinFactNeighborX="9026" custLinFactNeighborY="-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57D8C08-81FD-4314-9AB5-8FBF72BC122A}" type="pres">
      <dgm:prSet presAssocID="{EB820B52-2C8F-4CFB-9EE2-20049AF86A1E}" presName="topArc2" presStyleLbl="parChTrans1D1" presStyleIdx="6" presStyleCnt="10"/>
      <dgm:spPr/>
    </dgm:pt>
    <dgm:pt modelId="{1D942BF1-0B3B-4DBB-933B-84F4C0C3ECCE}" type="pres">
      <dgm:prSet presAssocID="{EB820B52-2C8F-4CFB-9EE2-20049AF86A1E}" presName="bottomArc2" presStyleLbl="parChTrans1D1" presStyleIdx="7" presStyleCnt="10"/>
      <dgm:spPr/>
    </dgm:pt>
    <dgm:pt modelId="{463841B7-B9AF-4785-B97C-0E633EA17507}" type="pres">
      <dgm:prSet presAssocID="{EB820B52-2C8F-4CFB-9EE2-20049AF86A1E}" presName="topConnNode2" presStyleLbl="node2" presStyleIdx="0" presStyleCnt="0"/>
      <dgm:spPr/>
      <dgm:t>
        <a:bodyPr/>
        <a:lstStyle/>
        <a:p>
          <a:endParaRPr lang="es-MX"/>
        </a:p>
      </dgm:t>
    </dgm:pt>
    <dgm:pt modelId="{62CC72B9-5D35-41C6-82D1-1A9F065AF3E2}" type="pres">
      <dgm:prSet presAssocID="{EB820B52-2C8F-4CFB-9EE2-20049AF86A1E}" presName="hierChild4" presStyleCnt="0"/>
      <dgm:spPr/>
    </dgm:pt>
    <dgm:pt modelId="{7D777FAE-C469-4D75-AABA-75408C53AD91}" type="pres">
      <dgm:prSet presAssocID="{EB820B52-2C8F-4CFB-9EE2-20049AF86A1E}" presName="hierChild5" presStyleCnt="0"/>
      <dgm:spPr/>
    </dgm:pt>
    <dgm:pt modelId="{35202C10-6B93-4158-BA7C-FB0266F52407}" type="pres">
      <dgm:prSet presAssocID="{F61F50E3-DDDA-44A5-BCE3-4ACE03997201}" presName="Name28" presStyleLbl="parChTrans1D2" presStyleIdx="3" presStyleCnt="4"/>
      <dgm:spPr/>
      <dgm:t>
        <a:bodyPr/>
        <a:lstStyle/>
        <a:p>
          <a:endParaRPr lang="es-MX"/>
        </a:p>
      </dgm:t>
    </dgm:pt>
    <dgm:pt modelId="{7137BCD3-0495-4380-90F2-DD41925C2F5A}" type="pres">
      <dgm:prSet presAssocID="{80EBFDA3-8513-4500-AAEF-F07F762C42F9}" presName="hierRoot2" presStyleCnt="0">
        <dgm:presLayoutVars>
          <dgm:hierBranch val="init"/>
        </dgm:presLayoutVars>
      </dgm:prSet>
      <dgm:spPr/>
    </dgm:pt>
    <dgm:pt modelId="{76009882-9FBD-43F4-817D-56A1E325AEBC}" type="pres">
      <dgm:prSet presAssocID="{80EBFDA3-8513-4500-AAEF-F07F762C42F9}" presName="rootComposite2" presStyleCnt="0"/>
      <dgm:spPr/>
    </dgm:pt>
    <dgm:pt modelId="{D2BA57DF-5DE4-4A93-AAE8-DB74E39D8AA1}" type="pres">
      <dgm:prSet presAssocID="{80EBFDA3-8513-4500-AAEF-F07F762C42F9}" presName="rootText2" presStyleLbl="alignAcc1" presStyleIdx="0" presStyleCnt="0" custScaleX="146848" custScaleY="171781" custLinFactY="-4545" custLinFactNeighborX="7462" custLinFactNeighborY="-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877D4E4-6E7D-4686-858E-387F1529EF33}" type="pres">
      <dgm:prSet presAssocID="{80EBFDA3-8513-4500-AAEF-F07F762C42F9}" presName="topArc2" presStyleLbl="parChTrans1D1" presStyleIdx="8" presStyleCnt="10"/>
      <dgm:spPr/>
    </dgm:pt>
    <dgm:pt modelId="{A1CD2E26-4AD0-43B3-B69F-057F92D352A8}" type="pres">
      <dgm:prSet presAssocID="{80EBFDA3-8513-4500-AAEF-F07F762C42F9}" presName="bottomArc2" presStyleLbl="parChTrans1D1" presStyleIdx="9" presStyleCnt="10"/>
      <dgm:spPr/>
    </dgm:pt>
    <dgm:pt modelId="{36791D59-34FF-4CBC-9F3F-92C5171A6B48}" type="pres">
      <dgm:prSet presAssocID="{80EBFDA3-8513-4500-AAEF-F07F762C42F9}" presName="topConnNode2" presStyleLbl="node2" presStyleIdx="0" presStyleCnt="0"/>
      <dgm:spPr/>
      <dgm:t>
        <a:bodyPr/>
        <a:lstStyle/>
        <a:p>
          <a:endParaRPr lang="es-MX"/>
        </a:p>
      </dgm:t>
    </dgm:pt>
    <dgm:pt modelId="{6F766032-741D-4BB9-A452-A35BE7A9EDA1}" type="pres">
      <dgm:prSet presAssocID="{80EBFDA3-8513-4500-AAEF-F07F762C42F9}" presName="hierChild4" presStyleCnt="0"/>
      <dgm:spPr/>
    </dgm:pt>
    <dgm:pt modelId="{3AC30FF8-0233-4CEF-89B9-1D3B9DCFB37B}" type="pres">
      <dgm:prSet presAssocID="{80EBFDA3-8513-4500-AAEF-F07F762C42F9}" presName="hierChild5" presStyleCnt="0"/>
      <dgm:spPr/>
    </dgm:pt>
    <dgm:pt modelId="{973C9DC5-5D46-4DC3-9D06-CFA1B1D846AF}" type="pres">
      <dgm:prSet presAssocID="{642BE280-13E7-4575-95C6-9A17F8AE125C}" presName="hierChild3" presStyleCnt="0"/>
      <dgm:spPr/>
    </dgm:pt>
  </dgm:ptLst>
  <dgm:cxnLst>
    <dgm:cxn modelId="{E214306A-1845-47E4-9827-29C7DA4748AB}" type="presOf" srcId="{EB820B52-2C8F-4CFB-9EE2-20049AF86A1E}" destId="{2900F72F-34B1-4FC4-BCCD-FC08AA951A60}" srcOrd="0" destOrd="0" presId="urn:microsoft.com/office/officeart/2008/layout/HalfCircleOrganizationChart"/>
    <dgm:cxn modelId="{6A4BC430-BF6D-4B3F-AECA-EFEE7AEB9388}" srcId="{642BE280-13E7-4575-95C6-9A17F8AE125C}" destId="{44C10773-640A-456E-A539-19A3C2C9D933}" srcOrd="0" destOrd="0" parTransId="{DA3854E9-4D68-4179-A776-FB3D7513052E}" sibTransId="{4FF34F2E-4678-4C42-A985-19387A1B311C}"/>
    <dgm:cxn modelId="{2A41CB9A-A314-45D0-8069-945813C810AA}" type="presOf" srcId="{143E5D20-D433-455E-B191-441AC228A7AA}" destId="{2C48ACF9-C945-4276-8819-9F6CD6609EBC}" srcOrd="1" destOrd="0" presId="urn:microsoft.com/office/officeart/2008/layout/HalfCircleOrganizationChart"/>
    <dgm:cxn modelId="{DE9C70AA-082C-4019-A964-7E6BD92C4BC5}" type="presOf" srcId="{44C10773-640A-456E-A539-19A3C2C9D933}" destId="{F27C56AF-C3F8-4F35-BDCE-D0A1F5AD1610}" srcOrd="1" destOrd="0" presId="urn:microsoft.com/office/officeart/2008/layout/HalfCircleOrganizationChart"/>
    <dgm:cxn modelId="{FEAC6ECB-0EA9-4D74-A620-CBBFD07232F0}" type="presOf" srcId="{80EBFDA3-8513-4500-AAEF-F07F762C42F9}" destId="{36791D59-34FF-4CBC-9F3F-92C5171A6B48}" srcOrd="1" destOrd="0" presId="urn:microsoft.com/office/officeart/2008/layout/HalfCircleOrganizationChart"/>
    <dgm:cxn modelId="{9C394B0A-B86A-4792-A71C-211A64E7544A}" srcId="{642BE280-13E7-4575-95C6-9A17F8AE125C}" destId="{80EBFDA3-8513-4500-AAEF-F07F762C42F9}" srcOrd="3" destOrd="0" parTransId="{F61F50E3-DDDA-44A5-BCE3-4ACE03997201}" sibTransId="{19BB0904-D7F2-49E3-972D-20A30FF4BA77}"/>
    <dgm:cxn modelId="{A2644784-48C2-41EB-9F95-878FAD31617F}" type="presOf" srcId="{F61F50E3-DDDA-44A5-BCE3-4ACE03997201}" destId="{35202C10-6B93-4158-BA7C-FB0266F52407}" srcOrd="0" destOrd="0" presId="urn:microsoft.com/office/officeart/2008/layout/HalfCircleOrganizationChart"/>
    <dgm:cxn modelId="{11D4F8AA-F161-46FE-84FA-E432118E3B21}" type="presOf" srcId="{143E5D20-D433-455E-B191-441AC228A7AA}" destId="{3D84E5B8-3614-4320-877A-4769BEFEA4EF}" srcOrd="0" destOrd="0" presId="urn:microsoft.com/office/officeart/2008/layout/HalfCircleOrganizationChart"/>
    <dgm:cxn modelId="{F3D2533D-A538-4F1B-994F-93AF65624E14}" type="presOf" srcId="{642BE280-13E7-4575-95C6-9A17F8AE125C}" destId="{C3E1BA75-7A63-4321-8C2A-7D1FE0D0CEE7}" srcOrd="0" destOrd="0" presId="urn:microsoft.com/office/officeart/2008/layout/HalfCircleOrganizationChart"/>
    <dgm:cxn modelId="{B0D721BE-A0B6-4E18-A024-873EA7C5B581}" type="presOf" srcId="{DA3854E9-4D68-4179-A776-FB3D7513052E}" destId="{90C88F79-BE8B-4E28-A1C8-5F590633CD52}" srcOrd="0" destOrd="0" presId="urn:microsoft.com/office/officeart/2008/layout/HalfCircleOrganizationChart"/>
    <dgm:cxn modelId="{F3D1748A-C035-40C4-8282-06EC411AA8A4}" type="presOf" srcId="{4B03DDCF-215A-4459-83C0-263715639C08}" destId="{BE086FA1-9867-40B9-A567-B8D871A3B8E8}" srcOrd="0" destOrd="0" presId="urn:microsoft.com/office/officeart/2008/layout/HalfCircleOrganizationChart"/>
    <dgm:cxn modelId="{12E6B1D0-E1A0-4B98-9DAF-3978D1FFBBFE}" srcId="{642BE280-13E7-4575-95C6-9A17F8AE125C}" destId="{143E5D20-D433-455E-B191-441AC228A7AA}" srcOrd="1" destOrd="0" parTransId="{DE875DC4-E375-45B5-A135-1D357CC15B6F}" sibTransId="{E39D5C2A-594A-4B4D-B443-CFF49328A87E}"/>
    <dgm:cxn modelId="{C3C9570B-5A24-42DD-B33E-7484C9AC25DF}" type="presOf" srcId="{80EBFDA3-8513-4500-AAEF-F07F762C42F9}" destId="{D2BA57DF-5DE4-4A93-AAE8-DB74E39D8AA1}" srcOrd="0" destOrd="0" presId="urn:microsoft.com/office/officeart/2008/layout/HalfCircleOrganizationChart"/>
    <dgm:cxn modelId="{9E15F019-32F5-4F25-8089-5B9B7202BF34}" type="presOf" srcId="{DE875DC4-E375-45B5-A135-1D357CC15B6F}" destId="{5F1DD876-B7D8-4E90-B4D6-195C8E4C725D}" srcOrd="0" destOrd="0" presId="urn:microsoft.com/office/officeart/2008/layout/HalfCircleOrganizationChart"/>
    <dgm:cxn modelId="{D12882B6-4373-4061-81A1-8C8ED2BAE131}" type="presOf" srcId="{EB820B52-2C8F-4CFB-9EE2-20049AF86A1E}" destId="{463841B7-B9AF-4785-B97C-0E633EA17507}" srcOrd="1" destOrd="0" presId="urn:microsoft.com/office/officeart/2008/layout/HalfCircleOrganizationChart"/>
    <dgm:cxn modelId="{206DDF8E-B7EE-4983-8A26-C90119A62655}" srcId="{642BE280-13E7-4575-95C6-9A17F8AE125C}" destId="{EB820B52-2C8F-4CFB-9EE2-20049AF86A1E}" srcOrd="2" destOrd="0" parTransId="{4B03DDCF-215A-4459-83C0-263715639C08}" sibTransId="{5FCCF68C-7522-4A3F-BC7C-1434A232D06C}"/>
    <dgm:cxn modelId="{3710B073-37DD-4B52-9DA5-EBE1338033EB}" type="presOf" srcId="{1C5A8B64-C6BC-4594-8761-F94021A8A347}" destId="{A13DDE93-D161-46FD-81AF-6778B870A035}" srcOrd="0" destOrd="0" presId="urn:microsoft.com/office/officeart/2008/layout/HalfCircleOrganizationChart"/>
    <dgm:cxn modelId="{33B8C00C-55CF-426F-BE3B-B34BA933AB48}" srcId="{1C5A8B64-C6BC-4594-8761-F94021A8A347}" destId="{642BE280-13E7-4575-95C6-9A17F8AE125C}" srcOrd="0" destOrd="0" parTransId="{CAEAED95-E267-4C58-BE64-94A573859886}" sibTransId="{C40616A7-A133-4DD3-AF8C-40C883BC3DBD}"/>
    <dgm:cxn modelId="{1382A660-BEF6-4BB3-A9E9-653CE53AED92}" type="presOf" srcId="{44C10773-640A-456E-A539-19A3C2C9D933}" destId="{D700B628-D3C0-43A3-A03B-610BD2047EC7}" srcOrd="0" destOrd="0" presId="urn:microsoft.com/office/officeart/2008/layout/HalfCircleOrganizationChart"/>
    <dgm:cxn modelId="{37AF0D38-5C8E-46ED-90BE-810EF2C0EDEB}" type="presOf" srcId="{642BE280-13E7-4575-95C6-9A17F8AE125C}" destId="{E8068E31-6CFC-470A-A20F-B67F7854A50E}" srcOrd="1" destOrd="0" presId="urn:microsoft.com/office/officeart/2008/layout/HalfCircleOrganizationChart"/>
    <dgm:cxn modelId="{7B0431CB-9DBE-4895-A3B2-34B7B8F4B75C}" type="presParOf" srcId="{A13DDE93-D161-46FD-81AF-6778B870A035}" destId="{B679DC69-760A-4C4D-B76A-8EA6E4A9830C}" srcOrd="0" destOrd="0" presId="urn:microsoft.com/office/officeart/2008/layout/HalfCircleOrganizationChart"/>
    <dgm:cxn modelId="{98350329-D97A-4EE9-9DC7-B2B1FF510498}" type="presParOf" srcId="{B679DC69-760A-4C4D-B76A-8EA6E4A9830C}" destId="{C4E8B15C-20E5-41C6-AC57-29F66F04AEF7}" srcOrd="0" destOrd="0" presId="urn:microsoft.com/office/officeart/2008/layout/HalfCircleOrganizationChart"/>
    <dgm:cxn modelId="{0CE604E1-F2EC-4D95-9068-DB4B88FBADD5}" type="presParOf" srcId="{C4E8B15C-20E5-41C6-AC57-29F66F04AEF7}" destId="{C3E1BA75-7A63-4321-8C2A-7D1FE0D0CEE7}" srcOrd="0" destOrd="0" presId="urn:microsoft.com/office/officeart/2008/layout/HalfCircleOrganizationChart"/>
    <dgm:cxn modelId="{6DEB115F-30E7-4C68-8122-155B8BD850A1}" type="presParOf" srcId="{C4E8B15C-20E5-41C6-AC57-29F66F04AEF7}" destId="{C10654E5-F954-4C55-8182-926B35E1E2DC}" srcOrd="1" destOrd="0" presId="urn:microsoft.com/office/officeart/2008/layout/HalfCircleOrganizationChart"/>
    <dgm:cxn modelId="{48079836-B2DC-469A-951B-746631637794}" type="presParOf" srcId="{C4E8B15C-20E5-41C6-AC57-29F66F04AEF7}" destId="{822AAD2D-AFAF-4B51-9A46-B3EF1FFD4A50}" srcOrd="2" destOrd="0" presId="urn:microsoft.com/office/officeart/2008/layout/HalfCircleOrganizationChart"/>
    <dgm:cxn modelId="{E865ED79-79A3-45EF-A008-CB4C8C2028AA}" type="presParOf" srcId="{C4E8B15C-20E5-41C6-AC57-29F66F04AEF7}" destId="{E8068E31-6CFC-470A-A20F-B67F7854A50E}" srcOrd="3" destOrd="0" presId="urn:microsoft.com/office/officeart/2008/layout/HalfCircleOrganizationChart"/>
    <dgm:cxn modelId="{E81D5EB7-2426-414E-8C6E-19FCF85C0DBD}" type="presParOf" srcId="{B679DC69-760A-4C4D-B76A-8EA6E4A9830C}" destId="{BAF48282-07FA-4CB6-84E7-67802485A77B}" srcOrd="1" destOrd="0" presId="urn:microsoft.com/office/officeart/2008/layout/HalfCircleOrganizationChart"/>
    <dgm:cxn modelId="{540E4B0B-3B48-45ED-8789-98591DC39F91}" type="presParOf" srcId="{BAF48282-07FA-4CB6-84E7-67802485A77B}" destId="{90C88F79-BE8B-4E28-A1C8-5F590633CD52}" srcOrd="0" destOrd="0" presId="urn:microsoft.com/office/officeart/2008/layout/HalfCircleOrganizationChart"/>
    <dgm:cxn modelId="{3130C01A-C12B-49C0-9F2A-BF358D92B15D}" type="presParOf" srcId="{BAF48282-07FA-4CB6-84E7-67802485A77B}" destId="{A8C09674-5B14-46FF-AF16-C68E11BE02D1}" srcOrd="1" destOrd="0" presId="urn:microsoft.com/office/officeart/2008/layout/HalfCircleOrganizationChart"/>
    <dgm:cxn modelId="{1CCFD098-47E4-4A43-9995-8451BF8F8D9E}" type="presParOf" srcId="{A8C09674-5B14-46FF-AF16-C68E11BE02D1}" destId="{78583595-6A55-4A5D-8494-3B972F409F9B}" srcOrd="0" destOrd="0" presId="urn:microsoft.com/office/officeart/2008/layout/HalfCircleOrganizationChart"/>
    <dgm:cxn modelId="{22A0B42E-561B-4A80-9C17-ED2770C2907F}" type="presParOf" srcId="{78583595-6A55-4A5D-8494-3B972F409F9B}" destId="{D700B628-D3C0-43A3-A03B-610BD2047EC7}" srcOrd="0" destOrd="0" presId="urn:microsoft.com/office/officeart/2008/layout/HalfCircleOrganizationChart"/>
    <dgm:cxn modelId="{90E7C4E5-5A48-4F80-A029-C868D493FF8F}" type="presParOf" srcId="{78583595-6A55-4A5D-8494-3B972F409F9B}" destId="{910DAA2A-54A8-49A1-A5BE-6EF8866F0439}" srcOrd="1" destOrd="0" presId="urn:microsoft.com/office/officeart/2008/layout/HalfCircleOrganizationChart"/>
    <dgm:cxn modelId="{39D48A02-6A0B-498C-9154-D441EC3C708B}" type="presParOf" srcId="{78583595-6A55-4A5D-8494-3B972F409F9B}" destId="{76394D53-B3A9-4090-B5AC-4F5967803F93}" srcOrd="2" destOrd="0" presId="urn:microsoft.com/office/officeart/2008/layout/HalfCircleOrganizationChart"/>
    <dgm:cxn modelId="{30062C1A-8C68-4C04-9BB1-5A1936B608A8}" type="presParOf" srcId="{78583595-6A55-4A5D-8494-3B972F409F9B}" destId="{F27C56AF-C3F8-4F35-BDCE-D0A1F5AD1610}" srcOrd="3" destOrd="0" presId="urn:microsoft.com/office/officeart/2008/layout/HalfCircleOrganizationChart"/>
    <dgm:cxn modelId="{CEF34940-E38F-4CB9-9A9B-5405F3CB759B}" type="presParOf" srcId="{A8C09674-5B14-46FF-AF16-C68E11BE02D1}" destId="{B93F16E2-9F16-4317-A6C3-8E5616AF277F}" srcOrd="1" destOrd="0" presId="urn:microsoft.com/office/officeart/2008/layout/HalfCircleOrganizationChart"/>
    <dgm:cxn modelId="{700E245D-D724-42F8-A755-D405D0699435}" type="presParOf" srcId="{A8C09674-5B14-46FF-AF16-C68E11BE02D1}" destId="{85D663D4-192C-43B3-9C00-482203713133}" srcOrd="2" destOrd="0" presId="urn:microsoft.com/office/officeart/2008/layout/HalfCircleOrganizationChart"/>
    <dgm:cxn modelId="{88F7CAC7-CF2E-4AF0-97CA-8DC099503C6B}" type="presParOf" srcId="{BAF48282-07FA-4CB6-84E7-67802485A77B}" destId="{5F1DD876-B7D8-4E90-B4D6-195C8E4C725D}" srcOrd="2" destOrd="0" presId="urn:microsoft.com/office/officeart/2008/layout/HalfCircleOrganizationChart"/>
    <dgm:cxn modelId="{EDD030A9-3BC7-4AA9-A7F7-60E88E5CA63C}" type="presParOf" srcId="{BAF48282-07FA-4CB6-84E7-67802485A77B}" destId="{B28DA878-F929-402B-8590-6AF50844B091}" srcOrd="3" destOrd="0" presId="urn:microsoft.com/office/officeart/2008/layout/HalfCircleOrganizationChart"/>
    <dgm:cxn modelId="{2B74A0D3-9C9E-4EC3-90F2-312FEA1D2991}" type="presParOf" srcId="{B28DA878-F929-402B-8590-6AF50844B091}" destId="{E67B9077-44B4-4E14-930D-A09709A243B3}" srcOrd="0" destOrd="0" presId="urn:microsoft.com/office/officeart/2008/layout/HalfCircleOrganizationChart"/>
    <dgm:cxn modelId="{626BF18F-0412-467B-9112-6066AF955940}" type="presParOf" srcId="{E67B9077-44B4-4E14-930D-A09709A243B3}" destId="{3D84E5B8-3614-4320-877A-4769BEFEA4EF}" srcOrd="0" destOrd="0" presId="urn:microsoft.com/office/officeart/2008/layout/HalfCircleOrganizationChart"/>
    <dgm:cxn modelId="{65E84FA0-FCF8-463D-B944-2B923271EEC8}" type="presParOf" srcId="{E67B9077-44B4-4E14-930D-A09709A243B3}" destId="{8262E832-BB18-4C05-BE3B-41143F507984}" srcOrd="1" destOrd="0" presId="urn:microsoft.com/office/officeart/2008/layout/HalfCircleOrganizationChart"/>
    <dgm:cxn modelId="{EE8B4688-D261-4BE0-8346-CBC01B411762}" type="presParOf" srcId="{E67B9077-44B4-4E14-930D-A09709A243B3}" destId="{64400287-7CE0-4634-B98C-D174802BF61F}" srcOrd="2" destOrd="0" presId="urn:microsoft.com/office/officeart/2008/layout/HalfCircleOrganizationChart"/>
    <dgm:cxn modelId="{725DE780-0BB1-4E90-82BB-B9A03B19D315}" type="presParOf" srcId="{E67B9077-44B4-4E14-930D-A09709A243B3}" destId="{2C48ACF9-C945-4276-8819-9F6CD6609EBC}" srcOrd="3" destOrd="0" presId="urn:microsoft.com/office/officeart/2008/layout/HalfCircleOrganizationChart"/>
    <dgm:cxn modelId="{3EDFB903-DD5D-4A6D-9CAD-A81F73982D40}" type="presParOf" srcId="{B28DA878-F929-402B-8590-6AF50844B091}" destId="{CD6D05AC-AD3A-46EA-AA22-E72C1389DA8F}" srcOrd="1" destOrd="0" presId="urn:microsoft.com/office/officeart/2008/layout/HalfCircleOrganizationChart"/>
    <dgm:cxn modelId="{C3BD561E-A918-4303-BB29-CA1E10DE7750}" type="presParOf" srcId="{B28DA878-F929-402B-8590-6AF50844B091}" destId="{A0BA1C63-06D3-4284-8846-1E8E1BF312E4}" srcOrd="2" destOrd="0" presId="urn:microsoft.com/office/officeart/2008/layout/HalfCircleOrganizationChart"/>
    <dgm:cxn modelId="{E7D5D783-EC01-4CCF-BD82-105DC6723C69}" type="presParOf" srcId="{BAF48282-07FA-4CB6-84E7-67802485A77B}" destId="{BE086FA1-9867-40B9-A567-B8D871A3B8E8}" srcOrd="4" destOrd="0" presId="urn:microsoft.com/office/officeart/2008/layout/HalfCircleOrganizationChart"/>
    <dgm:cxn modelId="{AEC9F4F5-B173-4F9E-BF30-3467996358B0}" type="presParOf" srcId="{BAF48282-07FA-4CB6-84E7-67802485A77B}" destId="{92FF3E00-5E7B-42F4-9E3A-21170328203D}" srcOrd="5" destOrd="0" presId="urn:microsoft.com/office/officeart/2008/layout/HalfCircleOrganizationChart"/>
    <dgm:cxn modelId="{27A34C0F-3234-49BD-A2B9-4715A2AC67C2}" type="presParOf" srcId="{92FF3E00-5E7B-42F4-9E3A-21170328203D}" destId="{22213E97-B1F5-41F2-A405-41BBEEA0D270}" srcOrd="0" destOrd="0" presId="urn:microsoft.com/office/officeart/2008/layout/HalfCircleOrganizationChart"/>
    <dgm:cxn modelId="{54EBBE77-53BD-4F35-8F8F-A2EF51AA0F98}" type="presParOf" srcId="{22213E97-B1F5-41F2-A405-41BBEEA0D270}" destId="{2900F72F-34B1-4FC4-BCCD-FC08AA951A60}" srcOrd="0" destOrd="0" presId="urn:microsoft.com/office/officeart/2008/layout/HalfCircleOrganizationChart"/>
    <dgm:cxn modelId="{A010ECE9-472D-4892-AC33-51C6D43013CE}" type="presParOf" srcId="{22213E97-B1F5-41F2-A405-41BBEEA0D270}" destId="{157D8C08-81FD-4314-9AB5-8FBF72BC122A}" srcOrd="1" destOrd="0" presId="urn:microsoft.com/office/officeart/2008/layout/HalfCircleOrganizationChart"/>
    <dgm:cxn modelId="{A4E77CF6-3560-4688-BA86-EF839C80B879}" type="presParOf" srcId="{22213E97-B1F5-41F2-A405-41BBEEA0D270}" destId="{1D942BF1-0B3B-4DBB-933B-84F4C0C3ECCE}" srcOrd="2" destOrd="0" presId="urn:microsoft.com/office/officeart/2008/layout/HalfCircleOrganizationChart"/>
    <dgm:cxn modelId="{992DAD77-5C40-46E2-98D2-9A39747E6962}" type="presParOf" srcId="{22213E97-B1F5-41F2-A405-41BBEEA0D270}" destId="{463841B7-B9AF-4785-B97C-0E633EA17507}" srcOrd="3" destOrd="0" presId="urn:microsoft.com/office/officeart/2008/layout/HalfCircleOrganizationChart"/>
    <dgm:cxn modelId="{D5FF621D-C3CC-4FC0-9D5C-B51651B5D0E8}" type="presParOf" srcId="{92FF3E00-5E7B-42F4-9E3A-21170328203D}" destId="{62CC72B9-5D35-41C6-82D1-1A9F065AF3E2}" srcOrd="1" destOrd="0" presId="urn:microsoft.com/office/officeart/2008/layout/HalfCircleOrganizationChart"/>
    <dgm:cxn modelId="{6372FDB8-52A9-4B64-A2AF-F6749F28D211}" type="presParOf" srcId="{92FF3E00-5E7B-42F4-9E3A-21170328203D}" destId="{7D777FAE-C469-4D75-AABA-75408C53AD91}" srcOrd="2" destOrd="0" presId="urn:microsoft.com/office/officeart/2008/layout/HalfCircleOrganizationChart"/>
    <dgm:cxn modelId="{B91CD3B3-4DFC-4F1D-988E-3485DF7F2057}" type="presParOf" srcId="{BAF48282-07FA-4CB6-84E7-67802485A77B}" destId="{35202C10-6B93-4158-BA7C-FB0266F52407}" srcOrd="6" destOrd="0" presId="urn:microsoft.com/office/officeart/2008/layout/HalfCircleOrganizationChart"/>
    <dgm:cxn modelId="{EA4EE659-87A9-4ABA-B930-036782BCE62E}" type="presParOf" srcId="{BAF48282-07FA-4CB6-84E7-67802485A77B}" destId="{7137BCD3-0495-4380-90F2-DD41925C2F5A}" srcOrd="7" destOrd="0" presId="urn:microsoft.com/office/officeart/2008/layout/HalfCircleOrganizationChart"/>
    <dgm:cxn modelId="{F6CFB836-333B-42CF-9209-456369C0A2DF}" type="presParOf" srcId="{7137BCD3-0495-4380-90F2-DD41925C2F5A}" destId="{76009882-9FBD-43F4-817D-56A1E325AEBC}" srcOrd="0" destOrd="0" presId="urn:microsoft.com/office/officeart/2008/layout/HalfCircleOrganizationChart"/>
    <dgm:cxn modelId="{07E8CEAC-7253-4779-8DFC-69BF69DD3AE8}" type="presParOf" srcId="{76009882-9FBD-43F4-817D-56A1E325AEBC}" destId="{D2BA57DF-5DE4-4A93-AAE8-DB74E39D8AA1}" srcOrd="0" destOrd="0" presId="urn:microsoft.com/office/officeart/2008/layout/HalfCircleOrganizationChart"/>
    <dgm:cxn modelId="{C121DE35-9F9D-4A41-AED4-A051AC7CAC8E}" type="presParOf" srcId="{76009882-9FBD-43F4-817D-56A1E325AEBC}" destId="{0877D4E4-6E7D-4686-858E-387F1529EF33}" srcOrd="1" destOrd="0" presId="urn:microsoft.com/office/officeart/2008/layout/HalfCircleOrganizationChart"/>
    <dgm:cxn modelId="{7B70D116-F449-42F3-B690-8265281DE1A6}" type="presParOf" srcId="{76009882-9FBD-43F4-817D-56A1E325AEBC}" destId="{A1CD2E26-4AD0-43B3-B69F-057F92D352A8}" srcOrd="2" destOrd="0" presId="urn:microsoft.com/office/officeart/2008/layout/HalfCircleOrganizationChart"/>
    <dgm:cxn modelId="{97491796-188A-4AA0-BFB2-03057807D594}" type="presParOf" srcId="{76009882-9FBD-43F4-817D-56A1E325AEBC}" destId="{36791D59-34FF-4CBC-9F3F-92C5171A6B48}" srcOrd="3" destOrd="0" presId="urn:microsoft.com/office/officeart/2008/layout/HalfCircleOrganizationChart"/>
    <dgm:cxn modelId="{B5810E9B-C23F-4108-8197-086A5668A22A}" type="presParOf" srcId="{7137BCD3-0495-4380-90F2-DD41925C2F5A}" destId="{6F766032-741D-4BB9-A452-A35BE7A9EDA1}" srcOrd="1" destOrd="0" presId="urn:microsoft.com/office/officeart/2008/layout/HalfCircleOrganizationChart"/>
    <dgm:cxn modelId="{8D8A6610-C5D9-431D-9781-6DE3B01A851F}" type="presParOf" srcId="{7137BCD3-0495-4380-90F2-DD41925C2F5A}" destId="{3AC30FF8-0233-4CEF-89B9-1D3B9DCFB37B}" srcOrd="2" destOrd="0" presId="urn:microsoft.com/office/officeart/2008/layout/HalfCircleOrganizationChart"/>
    <dgm:cxn modelId="{4257C1DF-5701-4B7E-BD50-2B6388E6871A}" type="presParOf" srcId="{B679DC69-760A-4C4D-B76A-8EA6E4A9830C}" destId="{973C9DC5-5D46-4DC3-9D06-CFA1B1D846AF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D0C23489-5880-46A9-8D42-B69C77BEC0C7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39211D0-4207-440E-9E44-7182EC92F464}">
      <dgm:prSet phldrT="[Texto]"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Color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A7A006-A7F7-4D48-A4EF-C574D1438954}" type="parTrans" cxnId="{BFF3274D-89F8-46CA-81D0-30D98DC5BE7C}">
      <dgm:prSet/>
      <dgm:spPr/>
      <dgm:t>
        <a:bodyPr/>
        <a:lstStyle/>
        <a:p>
          <a:endParaRPr lang="es-MX"/>
        </a:p>
      </dgm:t>
    </dgm:pt>
    <dgm:pt modelId="{29DBAB5F-030E-4858-A458-C27D0A2F8802}" type="sibTrans" cxnId="{BFF3274D-89F8-46CA-81D0-30D98DC5BE7C}">
      <dgm:prSet/>
      <dgm:spPr/>
      <dgm:t>
        <a:bodyPr/>
        <a:lstStyle/>
        <a:p>
          <a:endParaRPr lang="es-MX"/>
        </a:p>
      </dgm:t>
    </dgm:pt>
    <dgm:pt modelId="{F3CFB666-7FCE-49C7-9FEE-43D2E95C3202}">
      <dgm:prSet phldrT="[Texto]"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Tamaño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FE38BA-0BA9-417F-8D4F-EE22E7AA37C8}" type="parTrans" cxnId="{4D9B18C0-2537-4CC6-B73C-DF0BF9D36837}">
      <dgm:prSet/>
      <dgm:spPr/>
      <dgm:t>
        <a:bodyPr/>
        <a:lstStyle/>
        <a:p>
          <a:endParaRPr lang="es-MX"/>
        </a:p>
      </dgm:t>
    </dgm:pt>
    <dgm:pt modelId="{990FC51C-EEB5-42AD-9EC6-19BE6D680FC8}" type="sibTrans" cxnId="{4D9B18C0-2537-4CC6-B73C-DF0BF9D36837}">
      <dgm:prSet/>
      <dgm:spPr/>
      <dgm:t>
        <a:bodyPr/>
        <a:lstStyle/>
        <a:p>
          <a:endParaRPr lang="es-MX"/>
        </a:p>
      </dgm:t>
    </dgm:pt>
    <dgm:pt modelId="{4B3BBE67-096C-4BBB-A201-DE14BBBF5D01}">
      <dgm:prSet phldrT="[Texto]"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Factores de estimulo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A492519-1773-4222-9E6E-038843D2FBBE}" type="parTrans" cxnId="{73AF2F4B-3645-4670-955A-DCE3622D8F3D}">
      <dgm:prSet/>
      <dgm:spPr/>
      <dgm:t>
        <a:bodyPr/>
        <a:lstStyle/>
        <a:p>
          <a:endParaRPr lang="es-MX"/>
        </a:p>
      </dgm:t>
    </dgm:pt>
    <dgm:pt modelId="{5E32CAC0-B6CC-4476-B128-B3D3468BD209}" type="sibTrans" cxnId="{73AF2F4B-3645-4670-955A-DCE3622D8F3D}">
      <dgm:prSet/>
      <dgm:spPr/>
      <dgm:t>
        <a:bodyPr/>
        <a:lstStyle/>
        <a:p>
          <a:endParaRPr lang="es-MX"/>
        </a:p>
      </dgm:t>
    </dgm:pt>
    <dgm:pt modelId="{0A6EAEBB-A8A6-44F0-9630-2219309D3337}">
      <dgm:prSet phldrT="[Texto]"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Posición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15E796-579C-42BD-A805-856384CFB5BE}" type="parTrans" cxnId="{EA57B368-8E11-4C02-BF8D-6E6EE4A73FF6}">
      <dgm:prSet/>
      <dgm:spPr/>
      <dgm:t>
        <a:bodyPr/>
        <a:lstStyle/>
        <a:p>
          <a:endParaRPr lang="es-MX"/>
        </a:p>
      </dgm:t>
    </dgm:pt>
    <dgm:pt modelId="{E1FFBB49-49ED-4322-B898-4DB89DF8B369}" type="sibTrans" cxnId="{EA57B368-8E11-4C02-BF8D-6E6EE4A73FF6}">
      <dgm:prSet/>
      <dgm:spPr/>
      <dgm:t>
        <a:bodyPr/>
        <a:lstStyle/>
        <a:p>
          <a:endParaRPr lang="es-MX"/>
        </a:p>
      </dgm:t>
    </dgm:pt>
    <dgm:pt modelId="{FC9301ED-1752-469D-89C3-CB6DF44220B6}">
      <dgm:prSet phldrT="[Texto]"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350" dirty="0" smtClean="0">
              <a:latin typeface="Arial" panose="020B0604020202020204" pitchFamily="34" charset="0"/>
              <a:cs typeface="Arial" panose="020B0604020202020204" pitchFamily="34" charset="0"/>
            </a:rPr>
            <a:t>Novedades </a:t>
          </a:r>
          <a:endParaRPr lang="es-MX" sz="235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67E3B1-5166-42EA-BDAB-88E1FC7371AF}" type="parTrans" cxnId="{1C3984CB-2EF0-4FCC-BEB3-E8E3A1BB7233}">
      <dgm:prSet/>
      <dgm:spPr/>
      <dgm:t>
        <a:bodyPr/>
        <a:lstStyle/>
        <a:p>
          <a:endParaRPr lang="es-MX"/>
        </a:p>
      </dgm:t>
    </dgm:pt>
    <dgm:pt modelId="{573FBFCA-C990-416D-A406-2B0EDD4D0585}" type="sibTrans" cxnId="{1C3984CB-2EF0-4FCC-BEB3-E8E3A1BB7233}">
      <dgm:prSet/>
      <dgm:spPr/>
      <dgm:t>
        <a:bodyPr/>
        <a:lstStyle/>
        <a:p>
          <a:endParaRPr lang="es-MX"/>
        </a:p>
      </dgm:t>
    </dgm:pt>
    <dgm:pt modelId="{A7D12F1E-F04E-41CE-B866-D48730E5081B}" type="pres">
      <dgm:prSet presAssocID="{D0C23489-5880-46A9-8D42-B69C77BEC0C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BB78A14-F084-4193-8464-5604EF995583}" type="pres">
      <dgm:prSet presAssocID="{239211D0-4207-440E-9E44-7182EC92F464}" presName="composite" presStyleCnt="0"/>
      <dgm:spPr/>
    </dgm:pt>
    <dgm:pt modelId="{8B206186-B58C-4ABB-8DE9-379AB4B7CC82}" type="pres">
      <dgm:prSet presAssocID="{239211D0-4207-440E-9E44-7182EC92F464}" presName="LShape" presStyleLbl="alignNode1" presStyleIdx="0" presStyleCnt="9"/>
      <dgm:spPr/>
    </dgm:pt>
    <dgm:pt modelId="{63F06933-2180-4D71-9C5D-40FF1E4A107B}" type="pres">
      <dgm:prSet presAssocID="{239211D0-4207-440E-9E44-7182EC92F464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126C48-24B6-43FE-87BB-7FD30A04172D}" type="pres">
      <dgm:prSet presAssocID="{239211D0-4207-440E-9E44-7182EC92F464}" presName="Triangle" presStyleLbl="alignNode1" presStyleIdx="1" presStyleCnt="9"/>
      <dgm:spPr/>
    </dgm:pt>
    <dgm:pt modelId="{B37E2209-08A6-4C17-BC1C-56FB0B5C7EE7}" type="pres">
      <dgm:prSet presAssocID="{29DBAB5F-030E-4858-A458-C27D0A2F8802}" presName="sibTrans" presStyleCnt="0"/>
      <dgm:spPr/>
    </dgm:pt>
    <dgm:pt modelId="{ADA05BE8-2AA1-4287-8D7C-F931D734CAF7}" type="pres">
      <dgm:prSet presAssocID="{29DBAB5F-030E-4858-A458-C27D0A2F8802}" presName="space" presStyleCnt="0"/>
      <dgm:spPr/>
    </dgm:pt>
    <dgm:pt modelId="{AF3C6160-746B-4BAA-8FC9-A33FC9D9828E}" type="pres">
      <dgm:prSet presAssocID="{0A6EAEBB-A8A6-44F0-9630-2219309D3337}" presName="composite" presStyleCnt="0"/>
      <dgm:spPr/>
    </dgm:pt>
    <dgm:pt modelId="{A802E7B0-E7C6-4798-8CBE-5D923D69F77E}" type="pres">
      <dgm:prSet presAssocID="{0A6EAEBB-A8A6-44F0-9630-2219309D3337}" presName="LShape" presStyleLbl="alignNode1" presStyleIdx="2" presStyleCnt="9"/>
      <dgm:spPr/>
    </dgm:pt>
    <dgm:pt modelId="{06D05CEA-B986-4B0A-A453-880397EE948D}" type="pres">
      <dgm:prSet presAssocID="{0A6EAEBB-A8A6-44F0-9630-2219309D3337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0EBE78-2EF6-4605-A5BF-5D68840054E0}" type="pres">
      <dgm:prSet presAssocID="{0A6EAEBB-A8A6-44F0-9630-2219309D3337}" presName="Triangle" presStyleLbl="alignNode1" presStyleIdx="3" presStyleCnt="9"/>
      <dgm:spPr/>
    </dgm:pt>
    <dgm:pt modelId="{71422D80-562B-46B5-83F2-C223107D83B1}" type="pres">
      <dgm:prSet presAssocID="{E1FFBB49-49ED-4322-B898-4DB89DF8B369}" presName="sibTrans" presStyleCnt="0"/>
      <dgm:spPr/>
    </dgm:pt>
    <dgm:pt modelId="{0A334EF6-EF66-4B6C-AE96-D43C79B17CC4}" type="pres">
      <dgm:prSet presAssocID="{E1FFBB49-49ED-4322-B898-4DB89DF8B369}" presName="space" presStyleCnt="0"/>
      <dgm:spPr/>
    </dgm:pt>
    <dgm:pt modelId="{50067A69-202A-4478-853E-35E8AC266E83}" type="pres">
      <dgm:prSet presAssocID="{FC9301ED-1752-469D-89C3-CB6DF44220B6}" presName="composite" presStyleCnt="0"/>
      <dgm:spPr/>
    </dgm:pt>
    <dgm:pt modelId="{2FB7AE9A-B4B7-48BB-B4CF-143B3B179D73}" type="pres">
      <dgm:prSet presAssocID="{FC9301ED-1752-469D-89C3-CB6DF44220B6}" presName="LShape" presStyleLbl="alignNode1" presStyleIdx="4" presStyleCnt="9"/>
      <dgm:spPr/>
    </dgm:pt>
    <dgm:pt modelId="{B1F91D46-7DFF-4F53-B3A3-CF96CEA75D30}" type="pres">
      <dgm:prSet presAssocID="{FC9301ED-1752-469D-89C3-CB6DF44220B6}" presName="ParentText" presStyleLbl="revTx" presStyleIdx="2" presStyleCnt="5" custScaleX="1081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DB9F32-D6AF-499D-A6CC-2A8061E13F95}" type="pres">
      <dgm:prSet presAssocID="{FC9301ED-1752-469D-89C3-CB6DF44220B6}" presName="Triangle" presStyleLbl="alignNode1" presStyleIdx="5" presStyleCnt="9"/>
      <dgm:spPr/>
    </dgm:pt>
    <dgm:pt modelId="{FB68E916-261F-4ECC-8889-30A8FEA7EF6B}" type="pres">
      <dgm:prSet presAssocID="{573FBFCA-C990-416D-A406-2B0EDD4D0585}" presName="sibTrans" presStyleCnt="0"/>
      <dgm:spPr/>
    </dgm:pt>
    <dgm:pt modelId="{F480842C-3F0B-4899-93BF-E33FA7A772DD}" type="pres">
      <dgm:prSet presAssocID="{573FBFCA-C990-416D-A406-2B0EDD4D0585}" presName="space" presStyleCnt="0"/>
      <dgm:spPr/>
    </dgm:pt>
    <dgm:pt modelId="{FE25F5DD-54B1-4BE1-8D42-D2070A121487}" type="pres">
      <dgm:prSet presAssocID="{F3CFB666-7FCE-49C7-9FEE-43D2E95C3202}" presName="composite" presStyleCnt="0"/>
      <dgm:spPr/>
    </dgm:pt>
    <dgm:pt modelId="{4788B910-85B0-4D64-B871-800B079E33ED}" type="pres">
      <dgm:prSet presAssocID="{F3CFB666-7FCE-49C7-9FEE-43D2E95C3202}" presName="LShape" presStyleLbl="alignNode1" presStyleIdx="6" presStyleCnt="9"/>
      <dgm:spPr/>
    </dgm:pt>
    <dgm:pt modelId="{C4A53E5E-E1A1-4B4C-A5EC-DDE22F5D97DB}" type="pres">
      <dgm:prSet presAssocID="{F3CFB666-7FCE-49C7-9FEE-43D2E95C3202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26FB50-4CA0-4B9E-8234-85AD2A955EBC}" type="pres">
      <dgm:prSet presAssocID="{F3CFB666-7FCE-49C7-9FEE-43D2E95C3202}" presName="Triangle" presStyleLbl="alignNode1" presStyleIdx="7" presStyleCnt="9"/>
      <dgm:spPr/>
    </dgm:pt>
    <dgm:pt modelId="{081755FD-408D-4004-A4C2-6EC7A35DD575}" type="pres">
      <dgm:prSet presAssocID="{990FC51C-EEB5-42AD-9EC6-19BE6D680FC8}" presName="sibTrans" presStyleCnt="0"/>
      <dgm:spPr/>
    </dgm:pt>
    <dgm:pt modelId="{8B4AEC85-BBF7-4931-8A8F-AB2D17CC01B6}" type="pres">
      <dgm:prSet presAssocID="{990FC51C-EEB5-42AD-9EC6-19BE6D680FC8}" presName="space" presStyleCnt="0"/>
      <dgm:spPr/>
    </dgm:pt>
    <dgm:pt modelId="{BD6E6D6B-E60E-44AC-A7B1-63444BA8A631}" type="pres">
      <dgm:prSet presAssocID="{4B3BBE67-096C-4BBB-A201-DE14BBBF5D01}" presName="composite" presStyleCnt="0"/>
      <dgm:spPr/>
    </dgm:pt>
    <dgm:pt modelId="{0A79FBBD-FD34-4C79-927F-BA38F8AB88FB}" type="pres">
      <dgm:prSet presAssocID="{4B3BBE67-096C-4BBB-A201-DE14BBBF5D01}" presName="LShape" presStyleLbl="alignNode1" presStyleIdx="8" presStyleCnt="9"/>
      <dgm:spPr/>
    </dgm:pt>
    <dgm:pt modelId="{1635D682-8B27-4F8F-A316-3AC6E901364A}" type="pres">
      <dgm:prSet presAssocID="{4B3BBE67-096C-4BBB-A201-DE14BBBF5D01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FF3274D-89F8-46CA-81D0-30D98DC5BE7C}" srcId="{D0C23489-5880-46A9-8D42-B69C77BEC0C7}" destId="{239211D0-4207-440E-9E44-7182EC92F464}" srcOrd="0" destOrd="0" parTransId="{F6A7A006-A7F7-4D48-A4EF-C574D1438954}" sibTransId="{29DBAB5F-030E-4858-A458-C27D0A2F8802}"/>
    <dgm:cxn modelId="{B866B8BB-B923-48F9-855A-7559F5777767}" type="presOf" srcId="{4B3BBE67-096C-4BBB-A201-DE14BBBF5D01}" destId="{1635D682-8B27-4F8F-A316-3AC6E901364A}" srcOrd="0" destOrd="0" presId="urn:microsoft.com/office/officeart/2009/3/layout/StepUpProcess"/>
    <dgm:cxn modelId="{89F3DF91-DFE1-4AE2-A7ED-3F935A4B52DE}" type="presOf" srcId="{F3CFB666-7FCE-49C7-9FEE-43D2E95C3202}" destId="{C4A53E5E-E1A1-4B4C-A5EC-DDE22F5D97DB}" srcOrd="0" destOrd="0" presId="urn:microsoft.com/office/officeart/2009/3/layout/StepUpProcess"/>
    <dgm:cxn modelId="{8D17764B-369E-4C75-8E9D-F2645B466769}" type="presOf" srcId="{FC9301ED-1752-469D-89C3-CB6DF44220B6}" destId="{B1F91D46-7DFF-4F53-B3A3-CF96CEA75D30}" srcOrd="0" destOrd="0" presId="urn:microsoft.com/office/officeart/2009/3/layout/StepUpProcess"/>
    <dgm:cxn modelId="{261FA93E-5767-426D-961F-88B7E3696830}" type="presOf" srcId="{0A6EAEBB-A8A6-44F0-9630-2219309D3337}" destId="{06D05CEA-B986-4B0A-A453-880397EE948D}" srcOrd="0" destOrd="0" presId="urn:microsoft.com/office/officeart/2009/3/layout/StepUpProcess"/>
    <dgm:cxn modelId="{F0EE82D6-6463-4020-9999-498121CE43A8}" type="presOf" srcId="{D0C23489-5880-46A9-8D42-B69C77BEC0C7}" destId="{A7D12F1E-F04E-41CE-B866-D48730E5081B}" srcOrd="0" destOrd="0" presId="urn:microsoft.com/office/officeart/2009/3/layout/StepUpProcess"/>
    <dgm:cxn modelId="{4D9B18C0-2537-4CC6-B73C-DF0BF9D36837}" srcId="{D0C23489-5880-46A9-8D42-B69C77BEC0C7}" destId="{F3CFB666-7FCE-49C7-9FEE-43D2E95C3202}" srcOrd="3" destOrd="0" parTransId="{CFFE38BA-0BA9-417F-8D4F-EE22E7AA37C8}" sibTransId="{990FC51C-EEB5-42AD-9EC6-19BE6D680FC8}"/>
    <dgm:cxn modelId="{73AF2F4B-3645-4670-955A-DCE3622D8F3D}" srcId="{D0C23489-5880-46A9-8D42-B69C77BEC0C7}" destId="{4B3BBE67-096C-4BBB-A201-DE14BBBF5D01}" srcOrd="4" destOrd="0" parTransId="{EA492519-1773-4222-9E6E-038843D2FBBE}" sibTransId="{5E32CAC0-B6CC-4476-B128-B3D3468BD209}"/>
    <dgm:cxn modelId="{EA57B368-8E11-4C02-BF8D-6E6EE4A73FF6}" srcId="{D0C23489-5880-46A9-8D42-B69C77BEC0C7}" destId="{0A6EAEBB-A8A6-44F0-9630-2219309D3337}" srcOrd="1" destOrd="0" parTransId="{8415E796-579C-42BD-A805-856384CFB5BE}" sibTransId="{E1FFBB49-49ED-4322-B898-4DB89DF8B369}"/>
    <dgm:cxn modelId="{1C3984CB-2EF0-4FCC-BEB3-E8E3A1BB7233}" srcId="{D0C23489-5880-46A9-8D42-B69C77BEC0C7}" destId="{FC9301ED-1752-469D-89C3-CB6DF44220B6}" srcOrd="2" destOrd="0" parTransId="{2A67E3B1-5166-42EA-BDAB-88E1FC7371AF}" sibTransId="{573FBFCA-C990-416D-A406-2B0EDD4D0585}"/>
    <dgm:cxn modelId="{351ECF1A-B064-4DC2-B56B-D20FEAECECC3}" type="presOf" srcId="{239211D0-4207-440E-9E44-7182EC92F464}" destId="{63F06933-2180-4D71-9C5D-40FF1E4A107B}" srcOrd="0" destOrd="0" presId="urn:microsoft.com/office/officeart/2009/3/layout/StepUpProcess"/>
    <dgm:cxn modelId="{2E895414-5B85-43C5-A613-8F3F83A721DF}" type="presParOf" srcId="{A7D12F1E-F04E-41CE-B866-D48730E5081B}" destId="{ABB78A14-F084-4193-8464-5604EF995583}" srcOrd="0" destOrd="0" presId="urn:microsoft.com/office/officeart/2009/3/layout/StepUpProcess"/>
    <dgm:cxn modelId="{F9B88C36-6BA5-45F6-A011-5126EAF7AE6F}" type="presParOf" srcId="{ABB78A14-F084-4193-8464-5604EF995583}" destId="{8B206186-B58C-4ABB-8DE9-379AB4B7CC82}" srcOrd="0" destOrd="0" presId="urn:microsoft.com/office/officeart/2009/3/layout/StepUpProcess"/>
    <dgm:cxn modelId="{235B31D3-BF61-48DC-9153-7478D54EB67C}" type="presParOf" srcId="{ABB78A14-F084-4193-8464-5604EF995583}" destId="{63F06933-2180-4D71-9C5D-40FF1E4A107B}" srcOrd="1" destOrd="0" presId="urn:microsoft.com/office/officeart/2009/3/layout/StepUpProcess"/>
    <dgm:cxn modelId="{50771117-A92E-457C-AC08-F517E46CE1CA}" type="presParOf" srcId="{ABB78A14-F084-4193-8464-5604EF995583}" destId="{6A126C48-24B6-43FE-87BB-7FD30A04172D}" srcOrd="2" destOrd="0" presId="urn:microsoft.com/office/officeart/2009/3/layout/StepUpProcess"/>
    <dgm:cxn modelId="{274DEC26-E990-495C-B35A-2B3065C4C613}" type="presParOf" srcId="{A7D12F1E-F04E-41CE-B866-D48730E5081B}" destId="{B37E2209-08A6-4C17-BC1C-56FB0B5C7EE7}" srcOrd="1" destOrd="0" presId="urn:microsoft.com/office/officeart/2009/3/layout/StepUpProcess"/>
    <dgm:cxn modelId="{48112FB1-D003-4C83-8C2E-239A6C4FFBB0}" type="presParOf" srcId="{B37E2209-08A6-4C17-BC1C-56FB0B5C7EE7}" destId="{ADA05BE8-2AA1-4287-8D7C-F931D734CAF7}" srcOrd="0" destOrd="0" presId="urn:microsoft.com/office/officeart/2009/3/layout/StepUpProcess"/>
    <dgm:cxn modelId="{B5D370A5-035F-4C57-BA32-29B5363E10C1}" type="presParOf" srcId="{A7D12F1E-F04E-41CE-B866-D48730E5081B}" destId="{AF3C6160-746B-4BAA-8FC9-A33FC9D9828E}" srcOrd="2" destOrd="0" presId="urn:microsoft.com/office/officeart/2009/3/layout/StepUpProcess"/>
    <dgm:cxn modelId="{4B76B046-6D1A-4799-8C44-EAFC760D13AC}" type="presParOf" srcId="{AF3C6160-746B-4BAA-8FC9-A33FC9D9828E}" destId="{A802E7B0-E7C6-4798-8CBE-5D923D69F77E}" srcOrd="0" destOrd="0" presId="urn:microsoft.com/office/officeart/2009/3/layout/StepUpProcess"/>
    <dgm:cxn modelId="{984432FA-511D-4A8F-B1D7-84948FD619CB}" type="presParOf" srcId="{AF3C6160-746B-4BAA-8FC9-A33FC9D9828E}" destId="{06D05CEA-B986-4B0A-A453-880397EE948D}" srcOrd="1" destOrd="0" presId="urn:microsoft.com/office/officeart/2009/3/layout/StepUpProcess"/>
    <dgm:cxn modelId="{26D7D305-F927-4813-A773-6DC7FD198CC0}" type="presParOf" srcId="{AF3C6160-746B-4BAA-8FC9-A33FC9D9828E}" destId="{BD0EBE78-2EF6-4605-A5BF-5D68840054E0}" srcOrd="2" destOrd="0" presId="urn:microsoft.com/office/officeart/2009/3/layout/StepUpProcess"/>
    <dgm:cxn modelId="{C01D7C8B-8AEA-4D0F-9F8D-84C66C20517D}" type="presParOf" srcId="{A7D12F1E-F04E-41CE-B866-D48730E5081B}" destId="{71422D80-562B-46B5-83F2-C223107D83B1}" srcOrd="3" destOrd="0" presId="urn:microsoft.com/office/officeart/2009/3/layout/StepUpProcess"/>
    <dgm:cxn modelId="{E64D72BD-ED26-4F06-9FA3-126057636AFE}" type="presParOf" srcId="{71422D80-562B-46B5-83F2-C223107D83B1}" destId="{0A334EF6-EF66-4B6C-AE96-D43C79B17CC4}" srcOrd="0" destOrd="0" presId="urn:microsoft.com/office/officeart/2009/3/layout/StepUpProcess"/>
    <dgm:cxn modelId="{D0524849-24F6-4B45-8B0E-3E063C5F1FA1}" type="presParOf" srcId="{A7D12F1E-F04E-41CE-B866-D48730E5081B}" destId="{50067A69-202A-4478-853E-35E8AC266E83}" srcOrd="4" destOrd="0" presId="urn:microsoft.com/office/officeart/2009/3/layout/StepUpProcess"/>
    <dgm:cxn modelId="{9B094995-3872-4F1F-846B-388AF0F7432F}" type="presParOf" srcId="{50067A69-202A-4478-853E-35E8AC266E83}" destId="{2FB7AE9A-B4B7-48BB-B4CF-143B3B179D73}" srcOrd="0" destOrd="0" presId="urn:microsoft.com/office/officeart/2009/3/layout/StepUpProcess"/>
    <dgm:cxn modelId="{1438A48A-7231-437F-8388-61EF11192BAE}" type="presParOf" srcId="{50067A69-202A-4478-853E-35E8AC266E83}" destId="{B1F91D46-7DFF-4F53-B3A3-CF96CEA75D30}" srcOrd="1" destOrd="0" presId="urn:microsoft.com/office/officeart/2009/3/layout/StepUpProcess"/>
    <dgm:cxn modelId="{6FB1E85D-0FFF-4D97-A215-E8DEC4268FF7}" type="presParOf" srcId="{50067A69-202A-4478-853E-35E8AC266E83}" destId="{0DDB9F32-D6AF-499D-A6CC-2A8061E13F95}" srcOrd="2" destOrd="0" presId="urn:microsoft.com/office/officeart/2009/3/layout/StepUpProcess"/>
    <dgm:cxn modelId="{C193C138-EEE0-4AFD-97B8-824C279E7745}" type="presParOf" srcId="{A7D12F1E-F04E-41CE-B866-D48730E5081B}" destId="{FB68E916-261F-4ECC-8889-30A8FEA7EF6B}" srcOrd="5" destOrd="0" presId="urn:microsoft.com/office/officeart/2009/3/layout/StepUpProcess"/>
    <dgm:cxn modelId="{D4261328-BBA4-4A8C-B61B-3E579C5A92CC}" type="presParOf" srcId="{FB68E916-261F-4ECC-8889-30A8FEA7EF6B}" destId="{F480842C-3F0B-4899-93BF-E33FA7A772DD}" srcOrd="0" destOrd="0" presId="urn:microsoft.com/office/officeart/2009/3/layout/StepUpProcess"/>
    <dgm:cxn modelId="{06C5A86A-BF20-41FE-B225-7F6088861626}" type="presParOf" srcId="{A7D12F1E-F04E-41CE-B866-D48730E5081B}" destId="{FE25F5DD-54B1-4BE1-8D42-D2070A121487}" srcOrd="6" destOrd="0" presId="urn:microsoft.com/office/officeart/2009/3/layout/StepUpProcess"/>
    <dgm:cxn modelId="{B31D621E-0B3D-4E90-98AF-1C7AF1D29292}" type="presParOf" srcId="{FE25F5DD-54B1-4BE1-8D42-D2070A121487}" destId="{4788B910-85B0-4D64-B871-800B079E33ED}" srcOrd="0" destOrd="0" presId="urn:microsoft.com/office/officeart/2009/3/layout/StepUpProcess"/>
    <dgm:cxn modelId="{63086724-62C9-476F-86D3-6885CB4B000D}" type="presParOf" srcId="{FE25F5DD-54B1-4BE1-8D42-D2070A121487}" destId="{C4A53E5E-E1A1-4B4C-A5EC-DDE22F5D97DB}" srcOrd="1" destOrd="0" presId="urn:microsoft.com/office/officeart/2009/3/layout/StepUpProcess"/>
    <dgm:cxn modelId="{8C6C2349-D0F0-4D79-97F2-0D74B4AE9D9D}" type="presParOf" srcId="{FE25F5DD-54B1-4BE1-8D42-D2070A121487}" destId="{F626FB50-4CA0-4B9E-8234-85AD2A955EBC}" srcOrd="2" destOrd="0" presId="urn:microsoft.com/office/officeart/2009/3/layout/StepUpProcess"/>
    <dgm:cxn modelId="{393BCAB3-FA7A-44FD-86B7-849101FD21EC}" type="presParOf" srcId="{A7D12F1E-F04E-41CE-B866-D48730E5081B}" destId="{081755FD-408D-4004-A4C2-6EC7A35DD575}" srcOrd="7" destOrd="0" presId="urn:microsoft.com/office/officeart/2009/3/layout/StepUpProcess"/>
    <dgm:cxn modelId="{CB510644-2F9E-48B6-9695-60278F87BD93}" type="presParOf" srcId="{081755FD-408D-4004-A4C2-6EC7A35DD575}" destId="{8B4AEC85-BBF7-4931-8A8F-AB2D17CC01B6}" srcOrd="0" destOrd="0" presId="urn:microsoft.com/office/officeart/2009/3/layout/StepUpProcess"/>
    <dgm:cxn modelId="{E67243AF-C7F0-473C-9F70-B2B42698C323}" type="presParOf" srcId="{A7D12F1E-F04E-41CE-B866-D48730E5081B}" destId="{BD6E6D6B-E60E-44AC-A7B1-63444BA8A631}" srcOrd="8" destOrd="0" presId="urn:microsoft.com/office/officeart/2009/3/layout/StepUpProcess"/>
    <dgm:cxn modelId="{43A2E1F7-E4EB-4B45-AD80-048C3463E263}" type="presParOf" srcId="{BD6E6D6B-E60E-44AC-A7B1-63444BA8A631}" destId="{0A79FBBD-FD34-4C79-927F-BA38F8AB88FB}" srcOrd="0" destOrd="0" presId="urn:microsoft.com/office/officeart/2009/3/layout/StepUpProcess"/>
    <dgm:cxn modelId="{0CF4EEB1-7718-4119-8C48-31EF3D381F67}" type="presParOf" srcId="{BD6E6D6B-E60E-44AC-A7B1-63444BA8A631}" destId="{1635D682-8B27-4F8F-A316-3AC6E901364A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0CC8A0E-E0E3-4980-9B1A-0966B2893179}" type="doc">
      <dgm:prSet loTypeId="urn:microsoft.com/office/officeart/2005/8/layout/chevron1" loCatId="process" qsTypeId="urn:microsoft.com/office/officeart/2005/8/quickstyle/simple3" qsCatId="simple" csTypeId="urn:microsoft.com/office/officeart/2005/8/colors/colorful5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866324C0-35E0-4D11-B4F0-9167E875A7BF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800" dirty="0" smtClean="0">
              <a:latin typeface="Arial" panose="020B0604020202020204" pitchFamily="34" charset="0"/>
              <a:cs typeface="Arial" panose="020B0604020202020204" pitchFamily="34" charset="0"/>
            </a:rPr>
            <a:t>Interés</a:t>
          </a:r>
          <a:endParaRPr lang="es-MX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2AF8BE-AAEE-4117-ACCF-2F446E11CBB5}" type="parTrans" cxnId="{54A673D5-72BC-4101-BC62-52F21FEA80C1}">
      <dgm:prSet/>
      <dgm:spPr/>
      <dgm:t>
        <a:bodyPr/>
        <a:lstStyle/>
        <a:p>
          <a:endParaRPr lang="es-MX"/>
        </a:p>
      </dgm:t>
    </dgm:pt>
    <dgm:pt modelId="{2919E351-605C-48E3-9188-F73DD81F10E8}" type="sibTrans" cxnId="{54A673D5-72BC-4101-BC62-52F21FEA80C1}">
      <dgm:prSet/>
      <dgm:spPr/>
      <dgm:t>
        <a:bodyPr/>
        <a:lstStyle/>
        <a:p>
          <a:endParaRPr lang="es-MX"/>
        </a:p>
      </dgm:t>
    </dgm:pt>
    <dgm:pt modelId="{9A1B2AF1-2059-4BD6-9D93-69A388C73D48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800" dirty="0" smtClean="0">
              <a:latin typeface="Arial" panose="020B0604020202020204" pitchFamily="34" charset="0"/>
              <a:cs typeface="Arial" panose="020B0604020202020204" pitchFamily="34" charset="0"/>
            </a:rPr>
            <a:t>Emociones </a:t>
          </a:r>
          <a:endParaRPr lang="es-MX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2252C1-8681-4C09-A01A-124563C65D5C}" type="parTrans" cxnId="{F4433D5C-9E15-4BD8-AD83-2A00ECA5EAA0}">
      <dgm:prSet/>
      <dgm:spPr/>
      <dgm:t>
        <a:bodyPr/>
        <a:lstStyle/>
        <a:p>
          <a:endParaRPr lang="es-MX"/>
        </a:p>
      </dgm:t>
    </dgm:pt>
    <dgm:pt modelId="{FA8B8C62-21AF-44DD-AB13-BC2A97FFBA0F}" type="sibTrans" cxnId="{F4433D5C-9E15-4BD8-AD83-2A00ECA5EAA0}">
      <dgm:prSet/>
      <dgm:spPr/>
      <dgm:t>
        <a:bodyPr/>
        <a:lstStyle/>
        <a:p>
          <a:endParaRPr lang="es-MX"/>
        </a:p>
      </dgm:t>
    </dgm:pt>
    <dgm:pt modelId="{F6351718-13B0-4A8E-8578-3D5B0B52060C}">
      <dgm:prSet phldrT="[Texto]" custT="1"/>
      <dgm:spPr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800" dirty="0" smtClean="0">
              <a:latin typeface="Arial" panose="020B0604020202020204" pitchFamily="34" charset="0"/>
              <a:cs typeface="Arial" panose="020B0604020202020204" pitchFamily="34" charset="0"/>
            </a:rPr>
            <a:t>Valores</a:t>
          </a:r>
          <a:endParaRPr lang="es-MX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3CC6D7-CC5B-4C16-A407-642218DEF0D8}" type="parTrans" cxnId="{E94CCD28-EA5F-4415-B6D8-4A2B86ACEC3E}">
      <dgm:prSet/>
      <dgm:spPr/>
      <dgm:t>
        <a:bodyPr/>
        <a:lstStyle/>
        <a:p>
          <a:endParaRPr lang="es-MX"/>
        </a:p>
      </dgm:t>
    </dgm:pt>
    <dgm:pt modelId="{A0961DC1-5EE6-4223-8C12-8DAF3E0B19E9}" type="sibTrans" cxnId="{E94CCD28-EA5F-4415-B6D8-4A2B86ACEC3E}">
      <dgm:prSet/>
      <dgm:spPr/>
      <dgm:t>
        <a:bodyPr/>
        <a:lstStyle/>
        <a:p>
          <a:endParaRPr lang="es-MX"/>
        </a:p>
      </dgm:t>
    </dgm:pt>
    <dgm:pt modelId="{93714CA4-5FB3-4E0B-9078-E792A9805309}" type="pres">
      <dgm:prSet presAssocID="{60CC8A0E-E0E3-4980-9B1A-0966B2893179}" presName="Name0" presStyleCnt="0">
        <dgm:presLayoutVars>
          <dgm:dir/>
          <dgm:animLvl val="lvl"/>
          <dgm:resizeHandles val="exact"/>
        </dgm:presLayoutVars>
      </dgm:prSet>
      <dgm:spPr/>
    </dgm:pt>
    <dgm:pt modelId="{E6CBEF65-F964-4FEA-9F1D-A11358BF4C7E}" type="pres">
      <dgm:prSet presAssocID="{866324C0-35E0-4D11-B4F0-9167E875A7BF}" presName="parTxOnly" presStyleLbl="node1" presStyleIdx="0" presStyleCnt="3" custLinFactY="2419" custLinFactNeighborX="-34360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C3C0BB-6D6E-48EF-89EF-18683CF2AFE5}" type="pres">
      <dgm:prSet presAssocID="{2919E351-605C-48E3-9188-F73DD81F10E8}" presName="parTxOnly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E80BAEC7-DC2F-4599-A9E7-134F48DA22AB}" type="pres">
      <dgm:prSet presAssocID="{9A1B2AF1-2059-4BD6-9D93-69A388C73D48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75274F-D08B-42E5-BFDA-59F11929A357}" type="pres">
      <dgm:prSet presAssocID="{FA8B8C62-21AF-44DD-AB13-BC2A97FFBA0F}" presName="parTxOnly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4AF2C065-BC45-4A7F-B379-8A4BFE694441}" type="pres">
      <dgm:prSet presAssocID="{F6351718-13B0-4A8E-8578-3D5B0B52060C}" presName="parTxOnly" presStyleLbl="node1" presStyleIdx="2" presStyleCnt="3" custLinFactNeighborX="40604" custLinFactNeighborY="-795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38EAE7A-8F41-43BC-9DE7-D8466F313699}" type="presOf" srcId="{866324C0-35E0-4D11-B4F0-9167E875A7BF}" destId="{E6CBEF65-F964-4FEA-9F1D-A11358BF4C7E}" srcOrd="0" destOrd="0" presId="urn:microsoft.com/office/officeart/2005/8/layout/chevron1"/>
    <dgm:cxn modelId="{E94CCD28-EA5F-4415-B6D8-4A2B86ACEC3E}" srcId="{60CC8A0E-E0E3-4980-9B1A-0966B2893179}" destId="{F6351718-13B0-4A8E-8578-3D5B0B52060C}" srcOrd="2" destOrd="0" parTransId="{833CC6D7-CC5B-4C16-A407-642218DEF0D8}" sibTransId="{A0961DC1-5EE6-4223-8C12-8DAF3E0B19E9}"/>
    <dgm:cxn modelId="{0D7AA776-A1BE-4312-BB3A-B52BEAE7808B}" type="presOf" srcId="{60CC8A0E-E0E3-4980-9B1A-0966B2893179}" destId="{93714CA4-5FB3-4E0B-9078-E792A9805309}" srcOrd="0" destOrd="0" presId="urn:microsoft.com/office/officeart/2005/8/layout/chevron1"/>
    <dgm:cxn modelId="{54A673D5-72BC-4101-BC62-52F21FEA80C1}" srcId="{60CC8A0E-E0E3-4980-9B1A-0966B2893179}" destId="{866324C0-35E0-4D11-B4F0-9167E875A7BF}" srcOrd="0" destOrd="0" parTransId="{842AF8BE-AAEE-4117-ACCF-2F446E11CBB5}" sibTransId="{2919E351-605C-48E3-9188-F73DD81F10E8}"/>
    <dgm:cxn modelId="{F4433D5C-9E15-4BD8-AD83-2A00ECA5EAA0}" srcId="{60CC8A0E-E0E3-4980-9B1A-0966B2893179}" destId="{9A1B2AF1-2059-4BD6-9D93-69A388C73D48}" srcOrd="1" destOrd="0" parTransId="{542252C1-8681-4C09-A01A-124563C65D5C}" sibTransId="{FA8B8C62-21AF-44DD-AB13-BC2A97FFBA0F}"/>
    <dgm:cxn modelId="{B0B64A23-E262-4F85-AF09-93EDEFF021D2}" type="presOf" srcId="{F6351718-13B0-4A8E-8578-3D5B0B52060C}" destId="{4AF2C065-BC45-4A7F-B379-8A4BFE694441}" srcOrd="0" destOrd="0" presId="urn:microsoft.com/office/officeart/2005/8/layout/chevron1"/>
    <dgm:cxn modelId="{588477E2-61EA-46D4-A1B6-CE40A1A13C43}" type="presOf" srcId="{9A1B2AF1-2059-4BD6-9D93-69A388C73D48}" destId="{E80BAEC7-DC2F-4599-A9E7-134F48DA22AB}" srcOrd="0" destOrd="0" presId="urn:microsoft.com/office/officeart/2005/8/layout/chevron1"/>
    <dgm:cxn modelId="{515C924A-DF5B-45F2-8356-B62E94CA74C3}" type="presParOf" srcId="{93714CA4-5FB3-4E0B-9078-E792A9805309}" destId="{E6CBEF65-F964-4FEA-9F1D-A11358BF4C7E}" srcOrd="0" destOrd="0" presId="urn:microsoft.com/office/officeart/2005/8/layout/chevron1"/>
    <dgm:cxn modelId="{9FAEE660-A463-4351-9FF6-0B4846E548A4}" type="presParOf" srcId="{93714CA4-5FB3-4E0B-9078-E792A9805309}" destId="{A3C3C0BB-6D6E-48EF-89EF-18683CF2AFE5}" srcOrd="1" destOrd="0" presId="urn:microsoft.com/office/officeart/2005/8/layout/chevron1"/>
    <dgm:cxn modelId="{6D833D84-BF9B-4FF4-9FCC-5B46BBFFCA33}" type="presParOf" srcId="{93714CA4-5FB3-4E0B-9078-E792A9805309}" destId="{E80BAEC7-DC2F-4599-A9E7-134F48DA22AB}" srcOrd="2" destOrd="0" presId="urn:microsoft.com/office/officeart/2005/8/layout/chevron1"/>
    <dgm:cxn modelId="{7CC1C995-AD95-45AC-B524-0F1191F8399C}" type="presParOf" srcId="{93714CA4-5FB3-4E0B-9078-E792A9805309}" destId="{DA75274F-D08B-42E5-BFDA-59F11929A357}" srcOrd="3" destOrd="0" presId="urn:microsoft.com/office/officeart/2005/8/layout/chevron1"/>
    <dgm:cxn modelId="{F3857DA6-EC62-4D29-B6CB-F55306F83658}" type="presParOf" srcId="{93714CA4-5FB3-4E0B-9078-E792A9805309}" destId="{4AF2C065-BC45-4A7F-B379-8A4BFE69444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EBF800A9-AFF9-45E9-8077-F943DF7E6580}" type="doc">
      <dgm:prSet loTypeId="urn:microsoft.com/office/officeart/2008/layout/PictureStrips" loCatId="picture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D4E791B6-9B65-4068-8D12-2F9A478D29C0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Reconociendo del </a:t>
          </a: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problema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0A6536-047C-41CE-B479-BB257BDDC7FA}" type="parTrans" cxnId="{59CFE8E9-882F-4CF5-AED2-65E2299E8A6D}">
      <dgm:prSet/>
      <dgm:spPr/>
      <dgm:t>
        <a:bodyPr/>
        <a:lstStyle/>
        <a:p>
          <a:endParaRPr lang="es-MX"/>
        </a:p>
      </dgm:t>
    </dgm:pt>
    <dgm:pt modelId="{2A23655B-DEB1-4AE9-8CCD-35F9711503E7}" type="sibTrans" cxnId="{59CFE8E9-882F-4CF5-AED2-65E2299E8A6D}">
      <dgm:prSet/>
      <dgm:spPr/>
      <dgm:t>
        <a:bodyPr/>
        <a:lstStyle/>
        <a:p>
          <a:endParaRPr lang="es-MX"/>
        </a:p>
      </dgm:t>
    </dgm:pt>
    <dgm:pt modelId="{150008BC-D699-4391-AE80-4E06F458424B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Búsqueda de </a:t>
          </a: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información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495C1C-DF3A-4C51-85DB-CB4183D2BDE9}" type="parTrans" cxnId="{F227E7D9-F305-4F03-A1D0-E7FBE30EE132}">
      <dgm:prSet/>
      <dgm:spPr/>
      <dgm:t>
        <a:bodyPr/>
        <a:lstStyle/>
        <a:p>
          <a:endParaRPr lang="es-MX"/>
        </a:p>
      </dgm:t>
    </dgm:pt>
    <dgm:pt modelId="{0C548206-CE69-4E43-BEFB-A248AC8735BB}" type="sibTrans" cxnId="{F227E7D9-F305-4F03-A1D0-E7FBE30EE132}">
      <dgm:prSet/>
      <dgm:spPr/>
      <dgm:t>
        <a:bodyPr/>
        <a:lstStyle/>
        <a:p>
          <a:endParaRPr lang="es-MX"/>
        </a:p>
      </dgm:t>
    </dgm:pt>
    <dgm:pt modelId="{69C3B15F-BC8E-47DA-B0EE-522DDD718A32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Evaluación de </a:t>
          </a: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alternativas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7E6403-B52E-49DA-B876-57AD47DE08A4}" type="parTrans" cxnId="{DE1E3440-DE75-48D6-89CB-C4663B9A2520}">
      <dgm:prSet/>
      <dgm:spPr/>
      <dgm:t>
        <a:bodyPr/>
        <a:lstStyle/>
        <a:p>
          <a:endParaRPr lang="es-MX"/>
        </a:p>
      </dgm:t>
    </dgm:pt>
    <dgm:pt modelId="{1D6713B8-EB87-4A7D-B1C6-F01F00F3C0F2}" type="sibTrans" cxnId="{DE1E3440-DE75-48D6-89CB-C4663B9A2520}">
      <dgm:prSet/>
      <dgm:spPr/>
      <dgm:t>
        <a:bodyPr/>
        <a:lstStyle/>
        <a:p>
          <a:endParaRPr lang="es-MX"/>
        </a:p>
      </dgm:t>
    </dgm:pt>
    <dgm:pt modelId="{A08F01B9-5A98-44BC-BD1C-8D2789316529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Selección del </a:t>
          </a: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producto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45D6DD-1CC0-4947-A3E6-672277FA9103}" type="parTrans" cxnId="{99E537D7-D6FE-4754-A1CF-AC0C6DB0DCBE}">
      <dgm:prSet/>
      <dgm:spPr/>
      <dgm:t>
        <a:bodyPr/>
        <a:lstStyle/>
        <a:p>
          <a:endParaRPr lang="es-MX"/>
        </a:p>
      </dgm:t>
    </dgm:pt>
    <dgm:pt modelId="{9D125D03-D062-44B9-A12F-FD8FFB0D9494}" type="sibTrans" cxnId="{99E537D7-D6FE-4754-A1CF-AC0C6DB0DCBE}">
      <dgm:prSet/>
      <dgm:spPr/>
      <dgm:t>
        <a:bodyPr/>
        <a:lstStyle/>
        <a:p>
          <a:endParaRPr lang="es-MX"/>
        </a:p>
      </dgm:t>
    </dgm:pt>
    <dgm:pt modelId="{FBEFD62D-3FB6-449D-85F8-0FC3E3E781FD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Resultados</a:t>
          </a:r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MX" sz="4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C51816-16F1-426C-A95E-8CD3E7DFD206}" type="parTrans" cxnId="{28839789-E812-497F-B3CA-7B9279FBD9C2}">
      <dgm:prSet/>
      <dgm:spPr/>
      <dgm:t>
        <a:bodyPr/>
        <a:lstStyle/>
        <a:p>
          <a:endParaRPr lang="es-MX"/>
        </a:p>
      </dgm:t>
    </dgm:pt>
    <dgm:pt modelId="{916EFE79-28AA-4168-AB0B-0CA746E41D19}" type="sibTrans" cxnId="{28839789-E812-497F-B3CA-7B9279FBD9C2}">
      <dgm:prSet/>
      <dgm:spPr/>
      <dgm:t>
        <a:bodyPr/>
        <a:lstStyle/>
        <a:p>
          <a:endParaRPr lang="es-MX"/>
        </a:p>
      </dgm:t>
    </dgm:pt>
    <dgm:pt modelId="{AE8EEEA3-7A0B-48A8-8C27-4C615EC46298}" type="pres">
      <dgm:prSet presAssocID="{EBF800A9-AFF9-45E9-8077-F943DF7E658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9564A39-CC0F-4897-9FD6-F5D87A6C25C9}" type="pres">
      <dgm:prSet presAssocID="{D4E791B6-9B65-4068-8D12-2F9A478D29C0}" presName="composite" presStyleCnt="0"/>
      <dgm:spPr/>
      <dgm:t>
        <a:bodyPr/>
        <a:lstStyle/>
        <a:p>
          <a:endParaRPr lang="es-MX"/>
        </a:p>
      </dgm:t>
    </dgm:pt>
    <dgm:pt modelId="{8C01918A-A830-4E38-BE09-C78245D1528E}" type="pres">
      <dgm:prSet presAssocID="{D4E791B6-9B65-4068-8D12-2F9A478D29C0}" presName="rect1" presStyleLbl="tr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A02C2A-26DF-48E1-B872-5BE03AF28C18}" type="pres">
      <dgm:prSet presAssocID="{D4E791B6-9B65-4068-8D12-2F9A478D29C0}" presName="rect2" presStyleLbl="fgImgPlace1" presStyleIdx="0" presStyleCnt="5"/>
      <dgm:spPr>
        <a:blipFill rotWithShape="1">
          <a:blip xmlns:r="http://schemas.openxmlformats.org/officeDocument/2006/relationships" r:embed="rId1"/>
          <a:srcRect/>
          <a:stretch>
            <a:fillRect l="-81000" r="-81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92BD788C-1982-4D21-BD4B-AFC86B91349C}" type="pres">
      <dgm:prSet presAssocID="{2A23655B-DEB1-4AE9-8CCD-35F9711503E7}" presName="sibTrans" presStyleCnt="0"/>
      <dgm:spPr/>
      <dgm:t>
        <a:bodyPr/>
        <a:lstStyle/>
        <a:p>
          <a:endParaRPr lang="es-MX"/>
        </a:p>
      </dgm:t>
    </dgm:pt>
    <dgm:pt modelId="{D5A58766-5463-448C-B86D-B05CDD9869D3}" type="pres">
      <dgm:prSet presAssocID="{150008BC-D699-4391-AE80-4E06F458424B}" presName="composite" presStyleCnt="0"/>
      <dgm:spPr/>
      <dgm:t>
        <a:bodyPr/>
        <a:lstStyle/>
        <a:p>
          <a:endParaRPr lang="es-MX"/>
        </a:p>
      </dgm:t>
    </dgm:pt>
    <dgm:pt modelId="{238BA337-D74D-470E-B2C9-D8834792E138}" type="pres">
      <dgm:prSet presAssocID="{150008BC-D699-4391-AE80-4E06F458424B}" presName="rect1" presStyleLbl="tr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05AECD-1E5A-432B-BA91-DD1A92D44525}" type="pres">
      <dgm:prSet presAssocID="{150008BC-D699-4391-AE80-4E06F458424B}" presName="rect2" presStyleLbl="fgImgPlace1" presStyleIdx="1" presStyleCnt="5"/>
      <dgm:spPr>
        <a:blipFill rotWithShape="1">
          <a:blip xmlns:r="http://schemas.openxmlformats.org/officeDocument/2006/relationships" r:embed="rId3"/>
          <a:srcRect/>
          <a:stretch>
            <a:fillRect l="-66000" r="-66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E055717A-A9D3-47ED-BA56-BB48168F8F73}" type="pres">
      <dgm:prSet presAssocID="{0C548206-CE69-4E43-BEFB-A248AC8735BB}" presName="sibTrans" presStyleCnt="0"/>
      <dgm:spPr/>
      <dgm:t>
        <a:bodyPr/>
        <a:lstStyle/>
        <a:p>
          <a:endParaRPr lang="es-MX"/>
        </a:p>
      </dgm:t>
    </dgm:pt>
    <dgm:pt modelId="{C94BA304-8495-48D8-B3A3-DBCAE5167885}" type="pres">
      <dgm:prSet presAssocID="{69C3B15F-BC8E-47DA-B0EE-522DDD718A32}" presName="composite" presStyleCnt="0"/>
      <dgm:spPr/>
      <dgm:t>
        <a:bodyPr/>
        <a:lstStyle/>
        <a:p>
          <a:endParaRPr lang="es-MX"/>
        </a:p>
      </dgm:t>
    </dgm:pt>
    <dgm:pt modelId="{43CC9006-C4CD-4017-A47D-DCBA8B6FB7AF}" type="pres">
      <dgm:prSet presAssocID="{69C3B15F-BC8E-47DA-B0EE-522DDD718A32}" presName="rect1" presStyleLbl="tr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58325F-D634-429A-95AC-CC4C0DBBDF93}" type="pres">
      <dgm:prSet presAssocID="{69C3B15F-BC8E-47DA-B0EE-522DDD718A32}" presName="rect2" presStyleLbl="fgImgPlace1" presStyleIdx="2" presStyleCnt="5"/>
      <dgm:spPr>
        <a:blipFill rotWithShape="1">
          <a:blip xmlns:r="http://schemas.openxmlformats.org/officeDocument/2006/relationships" r:embed="rId5"/>
          <a:srcRect/>
          <a:stretch>
            <a:fillRect l="-28000" r="-28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/>
          </dgm14:cNvPr>
        </a:ext>
      </dgm:extLst>
    </dgm:pt>
    <dgm:pt modelId="{E024723F-0BF5-4170-906F-B54F2611938E}" type="pres">
      <dgm:prSet presAssocID="{1D6713B8-EB87-4A7D-B1C6-F01F00F3C0F2}" presName="sibTrans" presStyleCnt="0"/>
      <dgm:spPr/>
      <dgm:t>
        <a:bodyPr/>
        <a:lstStyle/>
        <a:p>
          <a:endParaRPr lang="es-MX"/>
        </a:p>
      </dgm:t>
    </dgm:pt>
    <dgm:pt modelId="{265C98E3-253E-41DE-AC25-AAD6B65D1679}" type="pres">
      <dgm:prSet presAssocID="{A08F01B9-5A98-44BC-BD1C-8D2789316529}" presName="composite" presStyleCnt="0"/>
      <dgm:spPr/>
      <dgm:t>
        <a:bodyPr/>
        <a:lstStyle/>
        <a:p>
          <a:endParaRPr lang="es-MX"/>
        </a:p>
      </dgm:t>
    </dgm:pt>
    <dgm:pt modelId="{AD37F544-4750-4F9D-BD4C-D5220CDA28DE}" type="pres">
      <dgm:prSet presAssocID="{A08F01B9-5A98-44BC-BD1C-8D2789316529}" presName="rect1" presStyleLbl="tr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20C96B-75BE-43BB-AD06-C745189A0BD4}" type="pres">
      <dgm:prSet presAssocID="{A08F01B9-5A98-44BC-BD1C-8D2789316529}" presName="rect2" presStyleLbl="fgImgPlace1" presStyleIdx="3" presStyleCnt="5"/>
      <dgm:spPr>
        <a:blipFill rotWithShape="1">
          <a:blip xmlns:r="http://schemas.openxmlformats.org/officeDocument/2006/relationships" r:embed="rId7"/>
          <a:srcRect/>
          <a:stretch>
            <a:fillRect l="-70000" r="-70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8"/>
          </dgm14:cNvPr>
        </a:ext>
      </dgm:extLst>
    </dgm:pt>
    <dgm:pt modelId="{D2E3384A-FAD4-4D6A-A5DE-0AD114CB99BF}" type="pres">
      <dgm:prSet presAssocID="{9D125D03-D062-44B9-A12F-FD8FFB0D9494}" presName="sibTrans" presStyleCnt="0"/>
      <dgm:spPr/>
      <dgm:t>
        <a:bodyPr/>
        <a:lstStyle/>
        <a:p>
          <a:endParaRPr lang="es-MX"/>
        </a:p>
      </dgm:t>
    </dgm:pt>
    <dgm:pt modelId="{D2ABC75B-8A1E-490C-89F6-C9F600786F32}" type="pres">
      <dgm:prSet presAssocID="{FBEFD62D-3FB6-449D-85F8-0FC3E3E781FD}" presName="composite" presStyleCnt="0"/>
      <dgm:spPr/>
      <dgm:t>
        <a:bodyPr/>
        <a:lstStyle/>
        <a:p>
          <a:endParaRPr lang="es-MX"/>
        </a:p>
      </dgm:t>
    </dgm:pt>
    <dgm:pt modelId="{0D3D8162-5BF2-42C0-8A28-55EAECCC08E8}" type="pres">
      <dgm:prSet presAssocID="{FBEFD62D-3FB6-449D-85F8-0FC3E3E781FD}" presName="rect1" presStyleLbl="tr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470A62-A08A-4A6A-9CEA-6BCF4DBEE5BF}" type="pres">
      <dgm:prSet presAssocID="{FBEFD62D-3FB6-449D-85F8-0FC3E3E781FD}" presName="rect2" presStyleLbl="fgImgPlace1" presStyleIdx="4" presStyleCnt="5"/>
      <dgm:spPr>
        <a:blipFill rotWithShape="1">
          <a:blip xmlns:r="http://schemas.openxmlformats.org/officeDocument/2006/relationships" r:embed="rId9"/>
          <a:srcRect/>
          <a:stretch>
            <a:fillRect l="-25000" r="-25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0"/>
          </dgm14:cNvPr>
        </a:ext>
      </dgm:extLst>
    </dgm:pt>
  </dgm:ptLst>
  <dgm:cxnLst>
    <dgm:cxn modelId="{59CFE8E9-882F-4CF5-AED2-65E2299E8A6D}" srcId="{EBF800A9-AFF9-45E9-8077-F943DF7E6580}" destId="{D4E791B6-9B65-4068-8D12-2F9A478D29C0}" srcOrd="0" destOrd="0" parTransId="{4E0A6536-047C-41CE-B479-BB257BDDC7FA}" sibTransId="{2A23655B-DEB1-4AE9-8CCD-35F9711503E7}"/>
    <dgm:cxn modelId="{99E537D7-D6FE-4754-A1CF-AC0C6DB0DCBE}" srcId="{EBF800A9-AFF9-45E9-8077-F943DF7E6580}" destId="{A08F01B9-5A98-44BC-BD1C-8D2789316529}" srcOrd="3" destOrd="0" parTransId="{7E45D6DD-1CC0-4947-A3E6-672277FA9103}" sibTransId="{9D125D03-D062-44B9-A12F-FD8FFB0D9494}"/>
    <dgm:cxn modelId="{D003E765-ED4A-4499-8F38-A0809DAB7542}" type="presOf" srcId="{D4E791B6-9B65-4068-8D12-2F9A478D29C0}" destId="{8C01918A-A830-4E38-BE09-C78245D1528E}" srcOrd="0" destOrd="0" presId="urn:microsoft.com/office/officeart/2008/layout/PictureStrips"/>
    <dgm:cxn modelId="{BFC64EDD-4254-49C6-8908-11B03A9CB4CF}" type="presOf" srcId="{A08F01B9-5A98-44BC-BD1C-8D2789316529}" destId="{AD37F544-4750-4F9D-BD4C-D5220CDA28DE}" srcOrd="0" destOrd="0" presId="urn:microsoft.com/office/officeart/2008/layout/PictureStrips"/>
    <dgm:cxn modelId="{C0658B27-CF44-41BE-ABE4-9AD5DBC7173A}" type="presOf" srcId="{150008BC-D699-4391-AE80-4E06F458424B}" destId="{238BA337-D74D-470E-B2C9-D8834792E138}" srcOrd="0" destOrd="0" presId="urn:microsoft.com/office/officeart/2008/layout/PictureStrips"/>
    <dgm:cxn modelId="{C582E4B1-55AB-40AF-92B1-2B49ABA0EFA1}" type="presOf" srcId="{69C3B15F-BC8E-47DA-B0EE-522DDD718A32}" destId="{43CC9006-C4CD-4017-A47D-DCBA8B6FB7AF}" srcOrd="0" destOrd="0" presId="urn:microsoft.com/office/officeart/2008/layout/PictureStrips"/>
    <dgm:cxn modelId="{DE1E3440-DE75-48D6-89CB-C4663B9A2520}" srcId="{EBF800A9-AFF9-45E9-8077-F943DF7E6580}" destId="{69C3B15F-BC8E-47DA-B0EE-522DDD718A32}" srcOrd="2" destOrd="0" parTransId="{927E6403-B52E-49DA-B876-57AD47DE08A4}" sibTransId="{1D6713B8-EB87-4A7D-B1C6-F01F00F3C0F2}"/>
    <dgm:cxn modelId="{0D560498-AA89-4E2D-A991-D184CBEBE0B4}" type="presOf" srcId="{EBF800A9-AFF9-45E9-8077-F943DF7E6580}" destId="{AE8EEEA3-7A0B-48A8-8C27-4C615EC46298}" srcOrd="0" destOrd="0" presId="urn:microsoft.com/office/officeart/2008/layout/PictureStrips"/>
    <dgm:cxn modelId="{F227E7D9-F305-4F03-A1D0-E7FBE30EE132}" srcId="{EBF800A9-AFF9-45E9-8077-F943DF7E6580}" destId="{150008BC-D699-4391-AE80-4E06F458424B}" srcOrd="1" destOrd="0" parTransId="{CB495C1C-DF3A-4C51-85DB-CB4183D2BDE9}" sibTransId="{0C548206-CE69-4E43-BEFB-A248AC8735BB}"/>
    <dgm:cxn modelId="{A00BCA3B-891D-44B1-B425-765F9026B16A}" type="presOf" srcId="{FBEFD62D-3FB6-449D-85F8-0FC3E3E781FD}" destId="{0D3D8162-5BF2-42C0-8A28-55EAECCC08E8}" srcOrd="0" destOrd="0" presId="urn:microsoft.com/office/officeart/2008/layout/PictureStrips"/>
    <dgm:cxn modelId="{28839789-E812-497F-B3CA-7B9279FBD9C2}" srcId="{EBF800A9-AFF9-45E9-8077-F943DF7E6580}" destId="{FBEFD62D-3FB6-449D-85F8-0FC3E3E781FD}" srcOrd="4" destOrd="0" parTransId="{67C51816-16F1-426C-A95E-8CD3E7DFD206}" sibTransId="{916EFE79-28AA-4168-AB0B-0CA746E41D19}"/>
    <dgm:cxn modelId="{2D16E86E-FD94-48F5-A23D-47024B1839DD}" type="presParOf" srcId="{AE8EEEA3-7A0B-48A8-8C27-4C615EC46298}" destId="{29564A39-CC0F-4897-9FD6-F5D87A6C25C9}" srcOrd="0" destOrd="0" presId="urn:microsoft.com/office/officeart/2008/layout/PictureStrips"/>
    <dgm:cxn modelId="{4C062C5F-7C82-4A76-96C6-FF2325625541}" type="presParOf" srcId="{29564A39-CC0F-4897-9FD6-F5D87A6C25C9}" destId="{8C01918A-A830-4E38-BE09-C78245D1528E}" srcOrd="0" destOrd="0" presId="urn:microsoft.com/office/officeart/2008/layout/PictureStrips"/>
    <dgm:cxn modelId="{6CF0228E-394F-4364-AC16-FBFD060845F6}" type="presParOf" srcId="{29564A39-CC0F-4897-9FD6-F5D87A6C25C9}" destId="{70A02C2A-26DF-48E1-B872-5BE03AF28C18}" srcOrd="1" destOrd="0" presId="urn:microsoft.com/office/officeart/2008/layout/PictureStrips"/>
    <dgm:cxn modelId="{DB1E1C8E-61B7-42BD-B100-F92023358136}" type="presParOf" srcId="{AE8EEEA3-7A0B-48A8-8C27-4C615EC46298}" destId="{92BD788C-1982-4D21-BD4B-AFC86B91349C}" srcOrd="1" destOrd="0" presId="urn:microsoft.com/office/officeart/2008/layout/PictureStrips"/>
    <dgm:cxn modelId="{9203A931-C831-4765-B3F5-6F292AA8F879}" type="presParOf" srcId="{AE8EEEA3-7A0B-48A8-8C27-4C615EC46298}" destId="{D5A58766-5463-448C-B86D-B05CDD9869D3}" srcOrd="2" destOrd="0" presId="urn:microsoft.com/office/officeart/2008/layout/PictureStrips"/>
    <dgm:cxn modelId="{5215028A-A26B-4EB5-A8A4-D0285399C471}" type="presParOf" srcId="{D5A58766-5463-448C-B86D-B05CDD9869D3}" destId="{238BA337-D74D-470E-B2C9-D8834792E138}" srcOrd="0" destOrd="0" presId="urn:microsoft.com/office/officeart/2008/layout/PictureStrips"/>
    <dgm:cxn modelId="{BDC55E6C-8B56-4821-AE66-BE8B581F51B3}" type="presParOf" srcId="{D5A58766-5463-448C-B86D-B05CDD9869D3}" destId="{7C05AECD-1E5A-432B-BA91-DD1A92D44525}" srcOrd="1" destOrd="0" presId="urn:microsoft.com/office/officeart/2008/layout/PictureStrips"/>
    <dgm:cxn modelId="{2F0C6830-70BB-42B7-865B-E47429751CBE}" type="presParOf" srcId="{AE8EEEA3-7A0B-48A8-8C27-4C615EC46298}" destId="{E055717A-A9D3-47ED-BA56-BB48168F8F73}" srcOrd="3" destOrd="0" presId="urn:microsoft.com/office/officeart/2008/layout/PictureStrips"/>
    <dgm:cxn modelId="{52EC9369-0665-48B3-A2E4-A02B5B6CF200}" type="presParOf" srcId="{AE8EEEA3-7A0B-48A8-8C27-4C615EC46298}" destId="{C94BA304-8495-48D8-B3A3-DBCAE5167885}" srcOrd="4" destOrd="0" presId="urn:microsoft.com/office/officeart/2008/layout/PictureStrips"/>
    <dgm:cxn modelId="{B1E7BCBE-F4BF-4685-BAB0-1F864AA4C149}" type="presParOf" srcId="{C94BA304-8495-48D8-B3A3-DBCAE5167885}" destId="{43CC9006-C4CD-4017-A47D-DCBA8B6FB7AF}" srcOrd="0" destOrd="0" presId="urn:microsoft.com/office/officeart/2008/layout/PictureStrips"/>
    <dgm:cxn modelId="{876A7F61-443E-4BE3-BB8B-1826947F9238}" type="presParOf" srcId="{C94BA304-8495-48D8-B3A3-DBCAE5167885}" destId="{AE58325F-D634-429A-95AC-CC4C0DBBDF93}" srcOrd="1" destOrd="0" presId="urn:microsoft.com/office/officeart/2008/layout/PictureStrips"/>
    <dgm:cxn modelId="{6B9C1B9D-A327-4DF9-A67F-D05C32FC3B2E}" type="presParOf" srcId="{AE8EEEA3-7A0B-48A8-8C27-4C615EC46298}" destId="{E024723F-0BF5-4170-906F-B54F2611938E}" srcOrd="5" destOrd="0" presId="urn:microsoft.com/office/officeart/2008/layout/PictureStrips"/>
    <dgm:cxn modelId="{A2BCC604-7C12-448E-9043-DFEF95C19E61}" type="presParOf" srcId="{AE8EEEA3-7A0B-48A8-8C27-4C615EC46298}" destId="{265C98E3-253E-41DE-AC25-AAD6B65D1679}" srcOrd="6" destOrd="0" presId="urn:microsoft.com/office/officeart/2008/layout/PictureStrips"/>
    <dgm:cxn modelId="{183F10E5-32EE-4C46-A0FF-6315578554F3}" type="presParOf" srcId="{265C98E3-253E-41DE-AC25-AAD6B65D1679}" destId="{AD37F544-4750-4F9D-BD4C-D5220CDA28DE}" srcOrd="0" destOrd="0" presId="urn:microsoft.com/office/officeart/2008/layout/PictureStrips"/>
    <dgm:cxn modelId="{620963C1-9FEC-42F9-9A4A-45E191B40410}" type="presParOf" srcId="{265C98E3-253E-41DE-AC25-AAD6B65D1679}" destId="{2C20C96B-75BE-43BB-AD06-C745189A0BD4}" srcOrd="1" destOrd="0" presId="urn:microsoft.com/office/officeart/2008/layout/PictureStrips"/>
    <dgm:cxn modelId="{E17410EA-B9F3-42A2-9ABD-BED23973E511}" type="presParOf" srcId="{AE8EEEA3-7A0B-48A8-8C27-4C615EC46298}" destId="{D2E3384A-FAD4-4D6A-A5DE-0AD114CB99BF}" srcOrd="7" destOrd="0" presId="urn:microsoft.com/office/officeart/2008/layout/PictureStrips"/>
    <dgm:cxn modelId="{B42569CA-5C13-4FE2-8064-C6811142B052}" type="presParOf" srcId="{AE8EEEA3-7A0B-48A8-8C27-4C615EC46298}" destId="{D2ABC75B-8A1E-490C-89F6-C9F600786F32}" srcOrd="8" destOrd="0" presId="urn:microsoft.com/office/officeart/2008/layout/PictureStrips"/>
    <dgm:cxn modelId="{80481180-EAE7-429B-BE34-959DC43230F8}" type="presParOf" srcId="{D2ABC75B-8A1E-490C-89F6-C9F600786F32}" destId="{0D3D8162-5BF2-42C0-8A28-55EAECCC08E8}" srcOrd="0" destOrd="0" presId="urn:microsoft.com/office/officeart/2008/layout/PictureStrips"/>
    <dgm:cxn modelId="{B4199198-C79A-4FA9-A95F-B89E8E1EED6A}" type="presParOf" srcId="{D2ABC75B-8A1E-490C-89F6-C9F600786F32}" destId="{F2470A62-A08A-4A6A-9CEA-6BCF4DBEE5BF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449B36F4-E27B-4298-9225-2F2C99B40C18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0DB6C1E3-C12D-4BFA-9CFA-706FA5D69544}">
      <dgm:prSet custT="1"/>
      <dgm:spPr/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Relación 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calidad/precio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60E01B-F97F-482E-AD0A-07541F52A5D7}" type="parTrans" cxnId="{585C0530-ABBB-4FC1-97DB-11091D3DB8BB}">
      <dgm:prSet/>
      <dgm:spPr/>
      <dgm:t>
        <a:bodyPr/>
        <a:lstStyle/>
        <a:p>
          <a:endParaRPr lang="es-MX"/>
        </a:p>
      </dgm:t>
    </dgm:pt>
    <dgm:pt modelId="{3F17D01D-D4DA-4437-9373-A2D9ABC7D32E}" type="sibTrans" cxnId="{585C0530-ABBB-4FC1-97DB-11091D3DB8BB}">
      <dgm:prSet/>
      <dgm:spPr/>
      <dgm:t>
        <a:bodyPr/>
        <a:lstStyle/>
        <a:p>
          <a:endParaRPr lang="es-MX"/>
        </a:p>
      </dgm:t>
    </dgm:pt>
    <dgm:pt modelId="{4E7FF0A9-ACF8-4E0F-979D-C64BAE45EC74}">
      <dgm:prSet custT="1"/>
      <dgm:spPr/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Origen geográfico del producto</a:t>
          </a:r>
        </a:p>
      </dgm:t>
    </dgm:pt>
    <dgm:pt modelId="{750E474E-C362-4558-A0B4-8F04A9823497}" type="parTrans" cxnId="{9A1DE2C3-4806-40E1-95A6-0CB3E8C91113}">
      <dgm:prSet/>
      <dgm:spPr/>
      <dgm:t>
        <a:bodyPr/>
        <a:lstStyle/>
        <a:p>
          <a:endParaRPr lang="es-MX"/>
        </a:p>
      </dgm:t>
    </dgm:pt>
    <dgm:pt modelId="{B779C02B-1B29-4182-BECB-72E54DFBAB3D}" type="sibTrans" cxnId="{9A1DE2C3-4806-40E1-95A6-0CB3E8C91113}">
      <dgm:prSet/>
      <dgm:spPr/>
      <dgm:t>
        <a:bodyPr/>
        <a:lstStyle/>
        <a:p>
          <a:endParaRPr lang="es-MX"/>
        </a:p>
      </dgm:t>
    </dgm:pt>
    <dgm:pt modelId="{FCFE18B9-4C89-493B-86AE-8798D90C0824}">
      <dgm:prSet custT="1"/>
      <dgm:spPr/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Etiquetado e información</a:t>
          </a:r>
        </a:p>
      </dgm:t>
    </dgm:pt>
    <dgm:pt modelId="{A9421282-84E4-4CEF-8580-EE5F251E9D15}" type="parTrans" cxnId="{C2636851-7A19-467A-9722-40E324E0A3EA}">
      <dgm:prSet/>
      <dgm:spPr/>
      <dgm:t>
        <a:bodyPr/>
        <a:lstStyle/>
        <a:p>
          <a:endParaRPr lang="es-MX"/>
        </a:p>
      </dgm:t>
    </dgm:pt>
    <dgm:pt modelId="{3A8DBA63-664D-45BB-97A0-4DD0556AF47B}" type="sibTrans" cxnId="{C2636851-7A19-467A-9722-40E324E0A3EA}">
      <dgm:prSet/>
      <dgm:spPr/>
      <dgm:t>
        <a:bodyPr/>
        <a:lstStyle/>
        <a:p>
          <a:endParaRPr lang="es-MX"/>
        </a:p>
      </dgm:t>
    </dgm:pt>
    <dgm:pt modelId="{54765FB7-48D9-4FE8-A40A-CA48BCC62E51}" type="pres">
      <dgm:prSet presAssocID="{449B36F4-E27B-4298-9225-2F2C99B40C1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CD4BA59-5560-4B58-8220-A6466146213E}" type="pres">
      <dgm:prSet presAssocID="{0DB6C1E3-C12D-4BFA-9CFA-706FA5D69544}" presName="composite" presStyleCnt="0"/>
      <dgm:spPr/>
      <dgm:t>
        <a:bodyPr/>
        <a:lstStyle/>
        <a:p>
          <a:endParaRPr lang="es-MX"/>
        </a:p>
      </dgm:t>
    </dgm:pt>
    <dgm:pt modelId="{2A0477E1-E452-4998-90CA-772D02EE6AB3}" type="pres">
      <dgm:prSet presAssocID="{0DB6C1E3-C12D-4BFA-9CFA-706FA5D69544}" presName="rect1" presStyleLbl="bgImgPlace1" presStyleIdx="0" presStyleCnt="3"/>
      <dgm:spPr>
        <a:blipFill rotWithShape="1">
          <a:blip xmlns:r="http://schemas.openxmlformats.org/officeDocument/2006/relationships" r:embed="rId1"/>
          <a:srcRect/>
          <a:stretch>
            <a:fillRect t="-13000" b="-13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4B4D8980-24E9-4BD7-B34C-304075D9CE5B}" type="pres">
      <dgm:prSet presAssocID="{0DB6C1E3-C12D-4BFA-9CFA-706FA5D69544}" presName="wedgeRectCallout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36D706-22F8-415F-9AD6-FAE05C009656}" type="pres">
      <dgm:prSet presAssocID="{3F17D01D-D4DA-4437-9373-A2D9ABC7D32E}" presName="sibTrans" presStyleCnt="0"/>
      <dgm:spPr/>
      <dgm:t>
        <a:bodyPr/>
        <a:lstStyle/>
        <a:p>
          <a:endParaRPr lang="es-MX"/>
        </a:p>
      </dgm:t>
    </dgm:pt>
    <dgm:pt modelId="{9ACF5377-6ECC-4932-97E9-900219BDEB56}" type="pres">
      <dgm:prSet presAssocID="{4E7FF0A9-ACF8-4E0F-979D-C64BAE45EC74}" presName="composite" presStyleCnt="0"/>
      <dgm:spPr/>
      <dgm:t>
        <a:bodyPr/>
        <a:lstStyle/>
        <a:p>
          <a:endParaRPr lang="es-MX"/>
        </a:p>
      </dgm:t>
    </dgm:pt>
    <dgm:pt modelId="{45A1DEBB-B861-487F-9E8E-584C929DD43A}" type="pres">
      <dgm:prSet presAssocID="{4E7FF0A9-ACF8-4E0F-979D-C64BAE45EC74}" presName="rect1" presStyleLbl="bgImgPlace1" presStyleIdx="1" presStyleCnt="3"/>
      <dgm:spPr>
        <a:blipFill rotWithShape="1">
          <a:blip xmlns:r="http://schemas.openxmlformats.org/officeDocument/2006/relationships" r:embed="rId3"/>
          <a:srcRect/>
          <a:stretch>
            <a:fillRect l="-23000" r="-23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76011C3A-7BE4-4683-A9FF-2DD508F66EB0}" type="pres">
      <dgm:prSet presAssocID="{4E7FF0A9-ACF8-4E0F-979D-C64BAE45EC74}" presName="wedgeRectCallout1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DEBE04-1C9B-465F-ABFE-EC0690F66337}" type="pres">
      <dgm:prSet presAssocID="{B779C02B-1B29-4182-BECB-72E54DFBAB3D}" presName="sibTrans" presStyleCnt="0"/>
      <dgm:spPr/>
      <dgm:t>
        <a:bodyPr/>
        <a:lstStyle/>
        <a:p>
          <a:endParaRPr lang="es-MX"/>
        </a:p>
      </dgm:t>
    </dgm:pt>
    <dgm:pt modelId="{39584C1B-C86A-4243-9350-91E35C6149A7}" type="pres">
      <dgm:prSet presAssocID="{FCFE18B9-4C89-493B-86AE-8798D90C0824}" presName="composite" presStyleCnt="0"/>
      <dgm:spPr/>
      <dgm:t>
        <a:bodyPr/>
        <a:lstStyle/>
        <a:p>
          <a:endParaRPr lang="es-MX"/>
        </a:p>
      </dgm:t>
    </dgm:pt>
    <dgm:pt modelId="{5F133F4C-982B-4D8B-A7B5-292AC62CD224}" type="pres">
      <dgm:prSet presAssocID="{FCFE18B9-4C89-493B-86AE-8798D90C0824}" presName="rect1" presStyleLbl="bgImgPlace1" presStyleIdx="2" presStyleCnt="3"/>
      <dgm:spPr>
        <a:blipFill rotWithShape="1">
          <a:blip xmlns:r="http://schemas.openxmlformats.org/officeDocument/2006/relationships" r:embed="rId5"/>
          <a:srcRect/>
          <a:stretch>
            <a:fillRect l="-2000" r="-2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/>
          </dgm14:cNvPr>
        </a:ext>
      </dgm:extLst>
    </dgm:pt>
    <dgm:pt modelId="{054E7480-4CA0-468F-9D8E-90B7DBCC3A2A}" type="pres">
      <dgm:prSet presAssocID="{FCFE18B9-4C89-493B-86AE-8798D90C0824}" presName="wedgeRectCallout1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2636851-7A19-467A-9722-40E324E0A3EA}" srcId="{449B36F4-E27B-4298-9225-2F2C99B40C18}" destId="{FCFE18B9-4C89-493B-86AE-8798D90C0824}" srcOrd="2" destOrd="0" parTransId="{A9421282-84E4-4CEF-8580-EE5F251E9D15}" sibTransId="{3A8DBA63-664D-45BB-97A0-4DD0556AF47B}"/>
    <dgm:cxn modelId="{CFC2A1E5-57A9-4154-ADEA-0004C4707E43}" type="presOf" srcId="{4E7FF0A9-ACF8-4E0F-979D-C64BAE45EC74}" destId="{76011C3A-7BE4-4683-A9FF-2DD508F66EB0}" srcOrd="0" destOrd="0" presId="urn:microsoft.com/office/officeart/2008/layout/BendingPictureCaptionList"/>
    <dgm:cxn modelId="{2B9EA384-DF3A-4F59-88CC-2FE470B7188F}" type="presOf" srcId="{0DB6C1E3-C12D-4BFA-9CFA-706FA5D69544}" destId="{4B4D8980-24E9-4BD7-B34C-304075D9CE5B}" srcOrd="0" destOrd="0" presId="urn:microsoft.com/office/officeart/2008/layout/BendingPictureCaptionList"/>
    <dgm:cxn modelId="{418FF95C-387C-4F03-99DF-01EE49C557D8}" type="presOf" srcId="{FCFE18B9-4C89-493B-86AE-8798D90C0824}" destId="{054E7480-4CA0-468F-9D8E-90B7DBCC3A2A}" srcOrd="0" destOrd="0" presId="urn:microsoft.com/office/officeart/2008/layout/BendingPictureCaptionList"/>
    <dgm:cxn modelId="{585C0530-ABBB-4FC1-97DB-11091D3DB8BB}" srcId="{449B36F4-E27B-4298-9225-2F2C99B40C18}" destId="{0DB6C1E3-C12D-4BFA-9CFA-706FA5D69544}" srcOrd="0" destOrd="0" parTransId="{3460E01B-F97F-482E-AD0A-07541F52A5D7}" sibTransId="{3F17D01D-D4DA-4437-9373-A2D9ABC7D32E}"/>
    <dgm:cxn modelId="{3721B158-CC41-4016-93C8-2A34A0FF0D74}" type="presOf" srcId="{449B36F4-E27B-4298-9225-2F2C99B40C18}" destId="{54765FB7-48D9-4FE8-A40A-CA48BCC62E51}" srcOrd="0" destOrd="0" presId="urn:microsoft.com/office/officeart/2008/layout/BendingPictureCaptionList"/>
    <dgm:cxn modelId="{9A1DE2C3-4806-40E1-95A6-0CB3E8C91113}" srcId="{449B36F4-E27B-4298-9225-2F2C99B40C18}" destId="{4E7FF0A9-ACF8-4E0F-979D-C64BAE45EC74}" srcOrd="1" destOrd="0" parTransId="{750E474E-C362-4558-A0B4-8F04A9823497}" sibTransId="{B779C02B-1B29-4182-BECB-72E54DFBAB3D}"/>
    <dgm:cxn modelId="{9CD2DD3F-EBB3-44C7-8EC5-D48F12ABF7D5}" type="presParOf" srcId="{54765FB7-48D9-4FE8-A40A-CA48BCC62E51}" destId="{5CD4BA59-5560-4B58-8220-A6466146213E}" srcOrd="0" destOrd="0" presId="urn:microsoft.com/office/officeart/2008/layout/BendingPictureCaptionList"/>
    <dgm:cxn modelId="{35BC6A05-1FE8-4B37-87A2-7CAB1B86885B}" type="presParOf" srcId="{5CD4BA59-5560-4B58-8220-A6466146213E}" destId="{2A0477E1-E452-4998-90CA-772D02EE6AB3}" srcOrd="0" destOrd="0" presId="urn:microsoft.com/office/officeart/2008/layout/BendingPictureCaptionList"/>
    <dgm:cxn modelId="{B156DA15-9431-48DF-AF98-B332496098F0}" type="presParOf" srcId="{5CD4BA59-5560-4B58-8220-A6466146213E}" destId="{4B4D8980-24E9-4BD7-B34C-304075D9CE5B}" srcOrd="1" destOrd="0" presId="urn:microsoft.com/office/officeart/2008/layout/BendingPictureCaptionList"/>
    <dgm:cxn modelId="{599C6C26-DFDF-4872-B5B8-52CDA1247E3F}" type="presParOf" srcId="{54765FB7-48D9-4FE8-A40A-CA48BCC62E51}" destId="{8A36D706-22F8-415F-9AD6-FAE05C009656}" srcOrd="1" destOrd="0" presId="urn:microsoft.com/office/officeart/2008/layout/BendingPictureCaptionList"/>
    <dgm:cxn modelId="{F189E346-56B1-4029-A97D-6977B5B99185}" type="presParOf" srcId="{54765FB7-48D9-4FE8-A40A-CA48BCC62E51}" destId="{9ACF5377-6ECC-4932-97E9-900219BDEB56}" srcOrd="2" destOrd="0" presId="urn:microsoft.com/office/officeart/2008/layout/BendingPictureCaptionList"/>
    <dgm:cxn modelId="{D57DE74E-FA76-4AE6-94FC-CF68888E9962}" type="presParOf" srcId="{9ACF5377-6ECC-4932-97E9-900219BDEB56}" destId="{45A1DEBB-B861-487F-9E8E-584C929DD43A}" srcOrd="0" destOrd="0" presId="urn:microsoft.com/office/officeart/2008/layout/BendingPictureCaptionList"/>
    <dgm:cxn modelId="{7EB024B8-7629-4F2A-8001-A77095F6D301}" type="presParOf" srcId="{9ACF5377-6ECC-4932-97E9-900219BDEB56}" destId="{76011C3A-7BE4-4683-A9FF-2DD508F66EB0}" srcOrd="1" destOrd="0" presId="urn:microsoft.com/office/officeart/2008/layout/BendingPictureCaptionList"/>
    <dgm:cxn modelId="{EB263D1A-F9B5-461B-9272-692883DE3D8B}" type="presParOf" srcId="{54765FB7-48D9-4FE8-A40A-CA48BCC62E51}" destId="{9EDEBE04-1C9B-465F-ABFE-EC0690F66337}" srcOrd="3" destOrd="0" presId="urn:microsoft.com/office/officeart/2008/layout/BendingPictureCaptionList"/>
    <dgm:cxn modelId="{42FC76AA-8137-4163-A058-7FC3A8E19E1F}" type="presParOf" srcId="{54765FB7-48D9-4FE8-A40A-CA48BCC62E51}" destId="{39584C1B-C86A-4243-9350-91E35C6149A7}" srcOrd="4" destOrd="0" presId="urn:microsoft.com/office/officeart/2008/layout/BendingPictureCaptionList"/>
    <dgm:cxn modelId="{18DF49E5-9873-438B-BF6A-18E3CAC42F3E}" type="presParOf" srcId="{39584C1B-C86A-4243-9350-91E35C6149A7}" destId="{5F133F4C-982B-4D8B-A7B5-292AC62CD224}" srcOrd="0" destOrd="0" presId="urn:microsoft.com/office/officeart/2008/layout/BendingPictureCaptionList"/>
    <dgm:cxn modelId="{5FCE17D6-216E-4885-8382-E9A84BDEEC27}" type="presParOf" srcId="{39584C1B-C86A-4243-9350-91E35C6149A7}" destId="{054E7480-4CA0-468F-9D8E-90B7DBCC3A2A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6ED509FD-779C-411B-8A58-BABE50BA2EE3}" type="doc">
      <dgm:prSet loTypeId="urn:microsoft.com/office/officeart/2008/layout/HexagonCluster" loCatId="pictur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4834E740-87B5-4F8D-A2C1-C6FA7A26B176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Iniciador</a:t>
          </a:r>
          <a:endParaRPr lang="es-MX" sz="5700" dirty="0">
            <a:solidFill>
              <a:schemeClr val="tx1"/>
            </a:solidFill>
          </a:endParaRPr>
        </a:p>
      </dgm:t>
    </dgm:pt>
    <dgm:pt modelId="{30B62090-8777-4C67-9DD9-58C45449A851}" type="parTrans" cxnId="{2E3D1E74-0A37-4AA9-B359-1AE3B4749AC8}">
      <dgm:prSet/>
      <dgm:spPr/>
      <dgm:t>
        <a:bodyPr/>
        <a:lstStyle/>
        <a:p>
          <a:endParaRPr lang="es-MX"/>
        </a:p>
      </dgm:t>
    </dgm:pt>
    <dgm:pt modelId="{DE65DCA9-A2F5-4841-9B1A-C3578BA2CF5D}" type="sibTrans" cxnId="{2E3D1E74-0A37-4AA9-B359-1AE3B4749AC8}">
      <dgm:prSet/>
      <dgm:spPr>
        <a:blipFill rotWithShape="1">
          <a:blip xmlns:r="http://schemas.openxmlformats.org/officeDocument/2006/relationships" r:embed="rId1"/>
          <a:srcRect/>
          <a:stretch>
            <a:fillRect l="-11000" r="-11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9EED7FA3-F84B-4A9B-BB45-2CA20D7C0E81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Influyente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5C1E1C-5C46-46D0-9DDC-8C76B8240D1C}" type="parTrans" cxnId="{EF6885F8-BE88-488F-BF43-25DBD095ABC8}">
      <dgm:prSet/>
      <dgm:spPr/>
      <dgm:t>
        <a:bodyPr/>
        <a:lstStyle/>
        <a:p>
          <a:endParaRPr lang="es-MX"/>
        </a:p>
      </dgm:t>
    </dgm:pt>
    <dgm:pt modelId="{F3D1D3AF-735F-4DFF-A6FE-30B696ADFC61}" type="sibTrans" cxnId="{EF6885F8-BE88-488F-BF43-25DBD095ABC8}">
      <dgm:prSet/>
      <dgm:spPr>
        <a:blipFill rotWithShape="1">
          <a:blip xmlns:r="http://schemas.openxmlformats.org/officeDocument/2006/relationships" r:embed="rId3"/>
          <a:srcRect/>
          <a:stretch>
            <a:fillRect l="-22000" r="-22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0DE04B10-8A19-49CA-8673-AABDAB4E8E64}" type="pres">
      <dgm:prSet presAssocID="{6ED509FD-779C-411B-8A58-BABE50BA2EE3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s-MX"/>
        </a:p>
      </dgm:t>
    </dgm:pt>
    <dgm:pt modelId="{B963AC01-88B5-46DB-A36C-7EDF3C1CEC84}" type="pres">
      <dgm:prSet presAssocID="{4834E740-87B5-4F8D-A2C1-C6FA7A26B176}" presName="text1" presStyleCnt="0"/>
      <dgm:spPr/>
    </dgm:pt>
    <dgm:pt modelId="{4E32B738-5954-473B-BC1B-E22B6259EF02}" type="pres">
      <dgm:prSet presAssocID="{4834E740-87B5-4F8D-A2C1-C6FA7A26B176}" presName="textRepeatNode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8F1DA4-8EC3-4217-8B09-942C57AEF90D}" type="pres">
      <dgm:prSet presAssocID="{4834E740-87B5-4F8D-A2C1-C6FA7A26B176}" presName="textaccent1" presStyleCnt="0"/>
      <dgm:spPr/>
    </dgm:pt>
    <dgm:pt modelId="{30447E36-FB41-44D2-A358-6FFAB52264E8}" type="pres">
      <dgm:prSet presAssocID="{4834E740-87B5-4F8D-A2C1-C6FA7A26B176}" presName="accentRepeatNode" presStyleLbl="solidAlignAcc1" presStyleIdx="0" presStyleCnt="4"/>
      <dgm:spPr/>
    </dgm:pt>
    <dgm:pt modelId="{67AF8821-38F6-42BC-8556-A430AAEDE942}" type="pres">
      <dgm:prSet presAssocID="{DE65DCA9-A2F5-4841-9B1A-C3578BA2CF5D}" presName="image1" presStyleCnt="0"/>
      <dgm:spPr/>
    </dgm:pt>
    <dgm:pt modelId="{B5FD4873-3967-4BD6-A197-528EF34DCD6C}" type="pres">
      <dgm:prSet presAssocID="{DE65DCA9-A2F5-4841-9B1A-C3578BA2CF5D}" presName="imageRepeatNode" presStyleLbl="alignAcc1" presStyleIdx="0" presStyleCnt="2"/>
      <dgm:spPr/>
      <dgm:t>
        <a:bodyPr/>
        <a:lstStyle/>
        <a:p>
          <a:endParaRPr lang="es-MX"/>
        </a:p>
      </dgm:t>
    </dgm:pt>
    <dgm:pt modelId="{785EACF2-7948-4672-B437-1AE15C339ACB}" type="pres">
      <dgm:prSet presAssocID="{DE65DCA9-A2F5-4841-9B1A-C3578BA2CF5D}" presName="imageaccent1" presStyleCnt="0"/>
      <dgm:spPr/>
    </dgm:pt>
    <dgm:pt modelId="{3B1B8294-9D53-4562-8F5F-0026468EB030}" type="pres">
      <dgm:prSet presAssocID="{DE65DCA9-A2F5-4841-9B1A-C3578BA2CF5D}" presName="accentRepeatNode" presStyleLbl="solidAlignAcc1" presStyleIdx="1" presStyleCnt="4"/>
      <dgm:spPr/>
    </dgm:pt>
    <dgm:pt modelId="{4588C97D-D662-49A0-9967-B8C94B52392C}" type="pres">
      <dgm:prSet presAssocID="{9EED7FA3-F84B-4A9B-BB45-2CA20D7C0E81}" presName="text2" presStyleCnt="0"/>
      <dgm:spPr/>
    </dgm:pt>
    <dgm:pt modelId="{47027901-3A04-4DEF-9DDE-F2B8641E075E}" type="pres">
      <dgm:prSet presAssocID="{9EED7FA3-F84B-4A9B-BB45-2CA20D7C0E81}" presName="textRepeatNode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E7DEE8-1C7D-4EA0-8A14-A43B4FC45EB8}" type="pres">
      <dgm:prSet presAssocID="{9EED7FA3-F84B-4A9B-BB45-2CA20D7C0E81}" presName="textaccent2" presStyleCnt="0"/>
      <dgm:spPr/>
    </dgm:pt>
    <dgm:pt modelId="{77E037E8-4E68-4FE0-8359-40F723A8ED52}" type="pres">
      <dgm:prSet presAssocID="{9EED7FA3-F84B-4A9B-BB45-2CA20D7C0E81}" presName="accentRepeatNode" presStyleLbl="solidAlignAcc1" presStyleIdx="2" presStyleCnt="4"/>
      <dgm:spPr/>
    </dgm:pt>
    <dgm:pt modelId="{8FF82A9A-E2A6-4E1E-9433-8E62DBCEA07D}" type="pres">
      <dgm:prSet presAssocID="{F3D1D3AF-735F-4DFF-A6FE-30B696ADFC61}" presName="image2" presStyleCnt="0"/>
      <dgm:spPr/>
    </dgm:pt>
    <dgm:pt modelId="{CDAE6AA1-5E9A-4987-AADC-B6529CF07E7F}" type="pres">
      <dgm:prSet presAssocID="{F3D1D3AF-735F-4DFF-A6FE-30B696ADFC61}" presName="imageRepeatNode" presStyleLbl="alignAcc1" presStyleIdx="1" presStyleCnt="2"/>
      <dgm:spPr/>
      <dgm:t>
        <a:bodyPr/>
        <a:lstStyle/>
        <a:p>
          <a:endParaRPr lang="es-MX"/>
        </a:p>
      </dgm:t>
    </dgm:pt>
    <dgm:pt modelId="{B39EC982-5D4C-4F34-BA87-EFD834CBAEF0}" type="pres">
      <dgm:prSet presAssocID="{F3D1D3AF-735F-4DFF-A6FE-30B696ADFC61}" presName="imageaccent2" presStyleCnt="0"/>
      <dgm:spPr/>
    </dgm:pt>
    <dgm:pt modelId="{30C2AA5F-84EA-4FA1-8FB9-D6D566EEC887}" type="pres">
      <dgm:prSet presAssocID="{F3D1D3AF-735F-4DFF-A6FE-30B696ADFC61}" presName="accentRepeatNode" presStyleLbl="solidAlignAcc1" presStyleIdx="3" presStyleCnt="4"/>
      <dgm:spPr/>
    </dgm:pt>
  </dgm:ptLst>
  <dgm:cxnLst>
    <dgm:cxn modelId="{D0B19C3A-DC03-4DED-A7FD-1869C7EC0ABA}" type="presOf" srcId="{6ED509FD-779C-411B-8A58-BABE50BA2EE3}" destId="{0DE04B10-8A19-49CA-8673-AABDAB4E8E64}" srcOrd="0" destOrd="0" presId="urn:microsoft.com/office/officeart/2008/layout/HexagonCluster"/>
    <dgm:cxn modelId="{E57A4478-0C99-45D3-A40C-0CFAF2CB710E}" type="presOf" srcId="{DE65DCA9-A2F5-4841-9B1A-C3578BA2CF5D}" destId="{B5FD4873-3967-4BD6-A197-528EF34DCD6C}" srcOrd="0" destOrd="0" presId="urn:microsoft.com/office/officeart/2008/layout/HexagonCluster"/>
    <dgm:cxn modelId="{0E2E58F2-16D3-48D2-9616-01F6B3C37CA2}" type="presOf" srcId="{4834E740-87B5-4F8D-A2C1-C6FA7A26B176}" destId="{4E32B738-5954-473B-BC1B-E22B6259EF02}" srcOrd="0" destOrd="0" presId="urn:microsoft.com/office/officeart/2008/layout/HexagonCluster"/>
    <dgm:cxn modelId="{A1E2EED8-607B-4FB9-A8B6-F8316A008758}" type="presOf" srcId="{9EED7FA3-F84B-4A9B-BB45-2CA20D7C0E81}" destId="{47027901-3A04-4DEF-9DDE-F2B8641E075E}" srcOrd="0" destOrd="0" presId="urn:microsoft.com/office/officeart/2008/layout/HexagonCluster"/>
    <dgm:cxn modelId="{2E3D1E74-0A37-4AA9-B359-1AE3B4749AC8}" srcId="{6ED509FD-779C-411B-8A58-BABE50BA2EE3}" destId="{4834E740-87B5-4F8D-A2C1-C6FA7A26B176}" srcOrd="0" destOrd="0" parTransId="{30B62090-8777-4C67-9DD9-58C45449A851}" sibTransId="{DE65DCA9-A2F5-4841-9B1A-C3578BA2CF5D}"/>
    <dgm:cxn modelId="{EF6885F8-BE88-488F-BF43-25DBD095ABC8}" srcId="{6ED509FD-779C-411B-8A58-BABE50BA2EE3}" destId="{9EED7FA3-F84B-4A9B-BB45-2CA20D7C0E81}" srcOrd="1" destOrd="0" parTransId="{B75C1E1C-5C46-46D0-9DDC-8C76B8240D1C}" sibTransId="{F3D1D3AF-735F-4DFF-A6FE-30B696ADFC61}"/>
    <dgm:cxn modelId="{69CAEF6C-894A-4867-B4EC-691CD8B20EA7}" type="presOf" srcId="{F3D1D3AF-735F-4DFF-A6FE-30B696ADFC61}" destId="{CDAE6AA1-5E9A-4987-AADC-B6529CF07E7F}" srcOrd="0" destOrd="0" presId="urn:microsoft.com/office/officeart/2008/layout/HexagonCluster"/>
    <dgm:cxn modelId="{19C2B87F-7D24-4E65-85FC-367F8B8AB3AF}" type="presParOf" srcId="{0DE04B10-8A19-49CA-8673-AABDAB4E8E64}" destId="{B963AC01-88B5-46DB-A36C-7EDF3C1CEC84}" srcOrd="0" destOrd="0" presId="urn:microsoft.com/office/officeart/2008/layout/HexagonCluster"/>
    <dgm:cxn modelId="{58CBA5C7-653B-40AE-B8C7-95FFBA459946}" type="presParOf" srcId="{B963AC01-88B5-46DB-A36C-7EDF3C1CEC84}" destId="{4E32B738-5954-473B-BC1B-E22B6259EF02}" srcOrd="0" destOrd="0" presId="urn:microsoft.com/office/officeart/2008/layout/HexagonCluster"/>
    <dgm:cxn modelId="{E8CCA3D6-1269-4D0B-84E3-C83399F12431}" type="presParOf" srcId="{0DE04B10-8A19-49CA-8673-AABDAB4E8E64}" destId="{9B8F1DA4-8EC3-4217-8B09-942C57AEF90D}" srcOrd="1" destOrd="0" presId="urn:microsoft.com/office/officeart/2008/layout/HexagonCluster"/>
    <dgm:cxn modelId="{8669B027-E6B5-4A07-8835-1278125220F3}" type="presParOf" srcId="{9B8F1DA4-8EC3-4217-8B09-942C57AEF90D}" destId="{30447E36-FB41-44D2-A358-6FFAB52264E8}" srcOrd="0" destOrd="0" presId="urn:microsoft.com/office/officeart/2008/layout/HexagonCluster"/>
    <dgm:cxn modelId="{90287C32-1020-4EC5-993F-7FC0D9D07C27}" type="presParOf" srcId="{0DE04B10-8A19-49CA-8673-AABDAB4E8E64}" destId="{67AF8821-38F6-42BC-8556-A430AAEDE942}" srcOrd="2" destOrd="0" presId="urn:microsoft.com/office/officeart/2008/layout/HexagonCluster"/>
    <dgm:cxn modelId="{BC0B48C2-3314-4C4F-B57C-9480FA80503A}" type="presParOf" srcId="{67AF8821-38F6-42BC-8556-A430AAEDE942}" destId="{B5FD4873-3967-4BD6-A197-528EF34DCD6C}" srcOrd="0" destOrd="0" presId="urn:microsoft.com/office/officeart/2008/layout/HexagonCluster"/>
    <dgm:cxn modelId="{0EA57C59-058C-47AD-BAD0-C75BC26FCCE7}" type="presParOf" srcId="{0DE04B10-8A19-49CA-8673-AABDAB4E8E64}" destId="{785EACF2-7948-4672-B437-1AE15C339ACB}" srcOrd="3" destOrd="0" presId="urn:microsoft.com/office/officeart/2008/layout/HexagonCluster"/>
    <dgm:cxn modelId="{AE8FAC33-01AB-4333-AA19-1012AD2C0D2E}" type="presParOf" srcId="{785EACF2-7948-4672-B437-1AE15C339ACB}" destId="{3B1B8294-9D53-4562-8F5F-0026468EB030}" srcOrd="0" destOrd="0" presId="urn:microsoft.com/office/officeart/2008/layout/HexagonCluster"/>
    <dgm:cxn modelId="{C5252DCE-D931-4CAC-A2EC-7F2E645EAD3E}" type="presParOf" srcId="{0DE04B10-8A19-49CA-8673-AABDAB4E8E64}" destId="{4588C97D-D662-49A0-9967-B8C94B52392C}" srcOrd="4" destOrd="0" presId="urn:microsoft.com/office/officeart/2008/layout/HexagonCluster"/>
    <dgm:cxn modelId="{BDB99A4D-E7B6-4D07-B873-268A7231B541}" type="presParOf" srcId="{4588C97D-D662-49A0-9967-B8C94B52392C}" destId="{47027901-3A04-4DEF-9DDE-F2B8641E075E}" srcOrd="0" destOrd="0" presId="urn:microsoft.com/office/officeart/2008/layout/HexagonCluster"/>
    <dgm:cxn modelId="{4B5035E0-076C-47DA-BC6E-1FDDED1BC8EA}" type="presParOf" srcId="{0DE04B10-8A19-49CA-8673-AABDAB4E8E64}" destId="{9BE7DEE8-1C7D-4EA0-8A14-A43B4FC45EB8}" srcOrd="5" destOrd="0" presId="urn:microsoft.com/office/officeart/2008/layout/HexagonCluster"/>
    <dgm:cxn modelId="{72E9F03D-BBB1-47D6-9482-9916C12628C6}" type="presParOf" srcId="{9BE7DEE8-1C7D-4EA0-8A14-A43B4FC45EB8}" destId="{77E037E8-4E68-4FE0-8359-40F723A8ED52}" srcOrd="0" destOrd="0" presId="urn:microsoft.com/office/officeart/2008/layout/HexagonCluster"/>
    <dgm:cxn modelId="{4455B344-2E73-4BDB-8ED0-E4C328C08EE5}" type="presParOf" srcId="{0DE04B10-8A19-49CA-8673-AABDAB4E8E64}" destId="{8FF82A9A-E2A6-4E1E-9433-8E62DBCEA07D}" srcOrd="6" destOrd="0" presId="urn:microsoft.com/office/officeart/2008/layout/HexagonCluster"/>
    <dgm:cxn modelId="{2AE248E3-92F5-40C0-8F59-983E653C1097}" type="presParOf" srcId="{8FF82A9A-E2A6-4E1E-9433-8E62DBCEA07D}" destId="{CDAE6AA1-5E9A-4987-AADC-B6529CF07E7F}" srcOrd="0" destOrd="0" presId="urn:microsoft.com/office/officeart/2008/layout/HexagonCluster"/>
    <dgm:cxn modelId="{60EBD2B1-ADE0-43EB-82A5-E5E1C14E1BC0}" type="presParOf" srcId="{0DE04B10-8A19-49CA-8673-AABDAB4E8E64}" destId="{B39EC982-5D4C-4F34-BA87-EFD834CBAEF0}" srcOrd="7" destOrd="0" presId="urn:microsoft.com/office/officeart/2008/layout/HexagonCluster"/>
    <dgm:cxn modelId="{7BD194B8-E969-4B0F-82F3-B7D255967E4D}" type="presParOf" srcId="{B39EC982-5D4C-4F34-BA87-EFD834CBAEF0}" destId="{30C2AA5F-84EA-4FA1-8FB9-D6D566EEC887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E08A2A14-FAD6-4D1F-B8CD-B40FA8AD5CE3}" type="doc">
      <dgm:prSet loTypeId="urn:microsoft.com/office/officeart/2008/layout/HexagonCluster" loCatId="picture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63083400-6A0E-42E1-A3C1-2789B83827C7}">
      <dgm:prSet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reflection blurRad="6350" stA="50000" endA="300" endPos="90000" dir="5400000" sy="-100000" algn="bl" rotWithShape="0"/>
        </a:effectLst>
      </dgm:spPr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que 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decide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E54CD2-D4C1-451A-A004-7E2842F653CD}" type="parTrans" cxnId="{EC6A64D6-6EE7-4DCF-963B-75CC10E6F7E5}">
      <dgm:prSet/>
      <dgm:spPr/>
      <dgm:t>
        <a:bodyPr/>
        <a:lstStyle/>
        <a:p>
          <a:endParaRPr lang="es-MX"/>
        </a:p>
      </dgm:t>
    </dgm:pt>
    <dgm:pt modelId="{716741AA-F823-4330-805E-BD8590CB3BAB}" type="sibTrans" cxnId="{EC6A64D6-6EE7-4DCF-963B-75CC10E6F7E5}">
      <dgm:prSet/>
      <dgm:spPr>
        <a:blipFill rotWithShape="1">
          <a:blip xmlns:r="http://schemas.openxmlformats.org/officeDocument/2006/relationships" r:embed="rId1"/>
          <a:srcRect/>
          <a:stretch>
            <a:fillRect l="-24000" r="-24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64DC5DFC-D092-46CD-A59E-78D9B28224CE}">
      <dgm:prSet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reflection blurRad="6350" stA="50000" endA="300" endPos="90000" dir="5400000" sy="-100000" algn="bl" rotWithShape="0"/>
        </a:effectLst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Comprador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AD8089-3F29-4848-85B5-9FF91686586F}" type="parTrans" cxnId="{306D0D19-70FA-4DF5-BF5C-827BE93AA358}">
      <dgm:prSet/>
      <dgm:spPr/>
      <dgm:t>
        <a:bodyPr/>
        <a:lstStyle/>
        <a:p>
          <a:endParaRPr lang="es-MX"/>
        </a:p>
      </dgm:t>
    </dgm:pt>
    <dgm:pt modelId="{173C81BA-AB7B-4242-9A37-41A140DDBE63}" type="sibTrans" cxnId="{306D0D19-70FA-4DF5-BF5C-827BE93AA358}">
      <dgm:prSet/>
      <dgm:spPr>
        <a:blipFill rotWithShape="1">
          <a:blip xmlns:r="http://schemas.openxmlformats.org/officeDocument/2006/relationships" r:embed="rId3"/>
          <a:srcRect/>
          <a:stretch>
            <a:fillRect t="-8000" b="-8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087F3593-C18F-4EAC-95CB-8766B1341F45}">
      <dgm:prSet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Usuario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B34B77-982C-48A2-B1C9-065426410E35}" type="parTrans" cxnId="{8C353A81-389F-4104-9F71-D2D1C7670ADF}">
      <dgm:prSet/>
      <dgm:spPr/>
      <dgm:t>
        <a:bodyPr/>
        <a:lstStyle/>
        <a:p>
          <a:endParaRPr lang="es-MX"/>
        </a:p>
      </dgm:t>
    </dgm:pt>
    <dgm:pt modelId="{C8C8FC28-51AB-42D8-9EE3-3D7A3E620055}" type="sibTrans" cxnId="{8C353A81-389F-4104-9F71-D2D1C7670ADF}">
      <dgm:prSet/>
      <dgm:spPr>
        <a:blipFill rotWithShape="1">
          <a:blip xmlns:r="http://schemas.openxmlformats.org/officeDocument/2006/relationships" r:embed="rId5"/>
          <a:srcRect/>
          <a:stretch>
            <a:fillRect t="-18000" b="-18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/>
          </dgm14:cNvPr>
        </a:ext>
      </dgm:extLst>
    </dgm:pt>
    <dgm:pt modelId="{BD252109-84E4-4CE8-9C74-E4ED1D684A03}" type="pres">
      <dgm:prSet presAssocID="{E08A2A14-FAD6-4D1F-B8CD-B40FA8AD5CE3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s-MX"/>
        </a:p>
      </dgm:t>
    </dgm:pt>
    <dgm:pt modelId="{78DC80BF-B3A8-4D63-BDB9-079F5E9DABB6}" type="pres">
      <dgm:prSet presAssocID="{63083400-6A0E-42E1-A3C1-2789B83827C7}" presName="text1" presStyleCnt="0"/>
      <dgm:spPr/>
    </dgm:pt>
    <dgm:pt modelId="{B192C34C-2A11-4219-B943-0BE5AF5EA216}" type="pres">
      <dgm:prSet presAssocID="{63083400-6A0E-42E1-A3C1-2789B83827C7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BF7393-231F-4A7B-AD92-80811E15E35C}" type="pres">
      <dgm:prSet presAssocID="{63083400-6A0E-42E1-A3C1-2789B83827C7}" presName="textaccent1" presStyleCnt="0"/>
      <dgm:spPr/>
    </dgm:pt>
    <dgm:pt modelId="{196A0695-A0C6-4505-8E58-7CE902973348}" type="pres">
      <dgm:prSet presAssocID="{63083400-6A0E-42E1-A3C1-2789B83827C7}" presName="accentRepeatNode" presStyleLbl="solidAlignAcc1" presStyleIdx="0" presStyleCnt="6"/>
      <dgm:spPr/>
    </dgm:pt>
    <dgm:pt modelId="{A7399166-BB24-4B03-898D-F654FACE886C}" type="pres">
      <dgm:prSet presAssocID="{716741AA-F823-4330-805E-BD8590CB3BAB}" presName="image1" presStyleCnt="0"/>
      <dgm:spPr/>
    </dgm:pt>
    <dgm:pt modelId="{B43CC9D0-4894-4BEE-9E3D-C4F34CEED901}" type="pres">
      <dgm:prSet presAssocID="{716741AA-F823-4330-805E-BD8590CB3BAB}" presName="imageRepeatNode" presStyleLbl="alignAcc1" presStyleIdx="0" presStyleCnt="3"/>
      <dgm:spPr/>
      <dgm:t>
        <a:bodyPr/>
        <a:lstStyle/>
        <a:p>
          <a:endParaRPr lang="es-MX"/>
        </a:p>
      </dgm:t>
    </dgm:pt>
    <dgm:pt modelId="{356DA842-5086-4494-AB74-ACD38C86BB31}" type="pres">
      <dgm:prSet presAssocID="{716741AA-F823-4330-805E-BD8590CB3BAB}" presName="imageaccent1" presStyleCnt="0"/>
      <dgm:spPr/>
    </dgm:pt>
    <dgm:pt modelId="{DA55A99F-C876-4623-9709-1E8F2291CE1D}" type="pres">
      <dgm:prSet presAssocID="{716741AA-F823-4330-805E-BD8590CB3BAB}" presName="accentRepeatNode" presStyleLbl="solidAlignAcc1" presStyleIdx="1" presStyleCnt="6"/>
      <dgm:spPr/>
    </dgm:pt>
    <dgm:pt modelId="{F1501824-D6C0-47E9-928A-E7F3FF410474}" type="pres">
      <dgm:prSet presAssocID="{64DC5DFC-D092-46CD-A59E-78D9B28224CE}" presName="text2" presStyleCnt="0"/>
      <dgm:spPr/>
    </dgm:pt>
    <dgm:pt modelId="{FE87D4EE-E4FD-4933-999A-2BB5D773BE0A}" type="pres">
      <dgm:prSet presAssocID="{64DC5DFC-D092-46CD-A59E-78D9B28224CE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56813E-D653-4481-A5EA-DFFA33FB84A5}" type="pres">
      <dgm:prSet presAssocID="{64DC5DFC-D092-46CD-A59E-78D9B28224CE}" presName="textaccent2" presStyleCnt="0"/>
      <dgm:spPr/>
    </dgm:pt>
    <dgm:pt modelId="{681E2087-88B2-485D-BAEA-552E7E047A11}" type="pres">
      <dgm:prSet presAssocID="{64DC5DFC-D092-46CD-A59E-78D9B28224CE}" presName="accentRepeatNode" presStyleLbl="solidAlignAcc1" presStyleIdx="2" presStyleCnt="6"/>
      <dgm:spPr/>
    </dgm:pt>
    <dgm:pt modelId="{0B47722B-FBDF-4D66-AF87-2A3480950634}" type="pres">
      <dgm:prSet presAssocID="{173C81BA-AB7B-4242-9A37-41A140DDBE63}" presName="image2" presStyleCnt="0"/>
      <dgm:spPr/>
    </dgm:pt>
    <dgm:pt modelId="{DEC5C215-1C5A-414B-97CA-956155371862}" type="pres">
      <dgm:prSet presAssocID="{173C81BA-AB7B-4242-9A37-41A140DDBE63}" presName="imageRepeatNode" presStyleLbl="alignAcc1" presStyleIdx="1" presStyleCnt="3"/>
      <dgm:spPr/>
      <dgm:t>
        <a:bodyPr/>
        <a:lstStyle/>
        <a:p>
          <a:endParaRPr lang="es-MX"/>
        </a:p>
      </dgm:t>
    </dgm:pt>
    <dgm:pt modelId="{D362BE67-5CAE-4C9B-BE09-8E0736EFE3AF}" type="pres">
      <dgm:prSet presAssocID="{173C81BA-AB7B-4242-9A37-41A140DDBE63}" presName="imageaccent2" presStyleCnt="0"/>
      <dgm:spPr/>
    </dgm:pt>
    <dgm:pt modelId="{5E9046E7-D10D-4379-A00B-207DE8024482}" type="pres">
      <dgm:prSet presAssocID="{173C81BA-AB7B-4242-9A37-41A140DDBE63}" presName="accentRepeatNode" presStyleLbl="solidAlignAcc1" presStyleIdx="3" presStyleCnt="6"/>
      <dgm:spPr/>
    </dgm:pt>
    <dgm:pt modelId="{EABABD5D-0F10-4F59-BDA0-0E1414BE49AD}" type="pres">
      <dgm:prSet presAssocID="{087F3593-C18F-4EAC-95CB-8766B1341F45}" presName="text3" presStyleCnt="0"/>
      <dgm:spPr/>
    </dgm:pt>
    <dgm:pt modelId="{4CBF22B0-D9AA-43D0-85BC-57D7268B7CFA}" type="pres">
      <dgm:prSet presAssocID="{087F3593-C18F-4EAC-95CB-8766B1341F45}" presName="textRepeatNode" presStyleLbl="alignNode1" presStyleIdx="2" presStyleCnt="3" custLinFactNeighborY="-32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D18723-6BB7-4BAE-9EF2-40F20FAF7143}" type="pres">
      <dgm:prSet presAssocID="{087F3593-C18F-4EAC-95CB-8766B1341F45}" presName="textaccent3" presStyleCnt="0"/>
      <dgm:spPr/>
    </dgm:pt>
    <dgm:pt modelId="{7067A82C-3271-45A9-B5F6-4ED9CFD08E0C}" type="pres">
      <dgm:prSet presAssocID="{087F3593-C18F-4EAC-95CB-8766B1341F45}" presName="accentRepeatNode" presStyleLbl="solidAlignAcc1" presStyleIdx="4" presStyleCnt="6"/>
      <dgm:spPr/>
    </dgm:pt>
    <dgm:pt modelId="{C6B11B57-3A1F-4FA0-9DED-21C88E03C7A2}" type="pres">
      <dgm:prSet presAssocID="{C8C8FC28-51AB-42D8-9EE3-3D7A3E620055}" presName="image3" presStyleCnt="0"/>
      <dgm:spPr/>
    </dgm:pt>
    <dgm:pt modelId="{5CC2107D-5C8B-4B09-8A10-E324AA318587}" type="pres">
      <dgm:prSet presAssocID="{C8C8FC28-51AB-42D8-9EE3-3D7A3E620055}" presName="imageRepeatNode" presStyleLbl="alignAcc1" presStyleIdx="2" presStyleCnt="3"/>
      <dgm:spPr/>
      <dgm:t>
        <a:bodyPr/>
        <a:lstStyle/>
        <a:p>
          <a:endParaRPr lang="es-MX"/>
        </a:p>
      </dgm:t>
    </dgm:pt>
    <dgm:pt modelId="{BBD69C01-83A3-4BBF-AFBA-DAAC2358461F}" type="pres">
      <dgm:prSet presAssocID="{C8C8FC28-51AB-42D8-9EE3-3D7A3E620055}" presName="imageaccent3" presStyleCnt="0"/>
      <dgm:spPr/>
    </dgm:pt>
    <dgm:pt modelId="{600DAA6E-8489-4885-8FE0-9F45B0952B3A}" type="pres">
      <dgm:prSet presAssocID="{C8C8FC28-51AB-42D8-9EE3-3D7A3E620055}" presName="accentRepeatNode" presStyleLbl="solidAlignAcc1" presStyleIdx="5" presStyleCnt="6"/>
      <dgm:spPr/>
    </dgm:pt>
  </dgm:ptLst>
  <dgm:cxnLst>
    <dgm:cxn modelId="{A1E69296-D77C-44B0-9298-2F8F810CF899}" type="presOf" srcId="{63083400-6A0E-42E1-A3C1-2789B83827C7}" destId="{B192C34C-2A11-4219-B943-0BE5AF5EA216}" srcOrd="0" destOrd="0" presId="urn:microsoft.com/office/officeart/2008/layout/HexagonCluster"/>
    <dgm:cxn modelId="{EB796B65-36D3-4925-80A7-C627714BB24C}" type="presOf" srcId="{716741AA-F823-4330-805E-BD8590CB3BAB}" destId="{B43CC9D0-4894-4BEE-9E3D-C4F34CEED901}" srcOrd="0" destOrd="0" presId="urn:microsoft.com/office/officeart/2008/layout/HexagonCluster"/>
    <dgm:cxn modelId="{77D13710-6697-41D3-B301-81A110DFF145}" type="presOf" srcId="{E08A2A14-FAD6-4D1F-B8CD-B40FA8AD5CE3}" destId="{BD252109-84E4-4CE8-9C74-E4ED1D684A03}" srcOrd="0" destOrd="0" presId="urn:microsoft.com/office/officeart/2008/layout/HexagonCluster"/>
    <dgm:cxn modelId="{76FC8C0E-9415-488F-A1F6-D319FCB13C74}" type="presOf" srcId="{64DC5DFC-D092-46CD-A59E-78D9B28224CE}" destId="{FE87D4EE-E4FD-4933-999A-2BB5D773BE0A}" srcOrd="0" destOrd="0" presId="urn:microsoft.com/office/officeart/2008/layout/HexagonCluster"/>
    <dgm:cxn modelId="{648E3BA2-521D-494B-B1B0-E4748DEF7BB3}" type="presOf" srcId="{C8C8FC28-51AB-42D8-9EE3-3D7A3E620055}" destId="{5CC2107D-5C8B-4B09-8A10-E324AA318587}" srcOrd="0" destOrd="0" presId="urn:microsoft.com/office/officeart/2008/layout/HexagonCluster"/>
    <dgm:cxn modelId="{306D0D19-70FA-4DF5-BF5C-827BE93AA358}" srcId="{E08A2A14-FAD6-4D1F-B8CD-B40FA8AD5CE3}" destId="{64DC5DFC-D092-46CD-A59E-78D9B28224CE}" srcOrd="1" destOrd="0" parTransId="{A3AD8089-3F29-4848-85B5-9FF91686586F}" sibTransId="{173C81BA-AB7B-4242-9A37-41A140DDBE63}"/>
    <dgm:cxn modelId="{A9FBFB46-E7BE-4C14-9511-44D79B6B43EE}" type="presOf" srcId="{173C81BA-AB7B-4242-9A37-41A140DDBE63}" destId="{DEC5C215-1C5A-414B-97CA-956155371862}" srcOrd="0" destOrd="0" presId="urn:microsoft.com/office/officeart/2008/layout/HexagonCluster"/>
    <dgm:cxn modelId="{F7CB4E40-5E10-417C-BE93-96F017608B24}" type="presOf" srcId="{087F3593-C18F-4EAC-95CB-8766B1341F45}" destId="{4CBF22B0-D9AA-43D0-85BC-57D7268B7CFA}" srcOrd="0" destOrd="0" presId="urn:microsoft.com/office/officeart/2008/layout/HexagonCluster"/>
    <dgm:cxn modelId="{8C353A81-389F-4104-9F71-D2D1C7670ADF}" srcId="{E08A2A14-FAD6-4D1F-B8CD-B40FA8AD5CE3}" destId="{087F3593-C18F-4EAC-95CB-8766B1341F45}" srcOrd="2" destOrd="0" parTransId="{4DB34B77-982C-48A2-B1C9-065426410E35}" sibTransId="{C8C8FC28-51AB-42D8-9EE3-3D7A3E620055}"/>
    <dgm:cxn modelId="{EC6A64D6-6EE7-4DCF-963B-75CC10E6F7E5}" srcId="{E08A2A14-FAD6-4D1F-B8CD-B40FA8AD5CE3}" destId="{63083400-6A0E-42E1-A3C1-2789B83827C7}" srcOrd="0" destOrd="0" parTransId="{69E54CD2-D4C1-451A-A004-7E2842F653CD}" sibTransId="{716741AA-F823-4330-805E-BD8590CB3BAB}"/>
    <dgm:cxn modelId="{64BF50AA-847F-4BA3-AC10-3327F59CD487}" type="presParOf" srcId="{BD252109-84E4-4CE8-9C74-E4ED1D684A03}" destId="{78DC80BF-B3A8-4D63-BDB9-079F5E9DABB6}" srcOrd="0" destOrd="0" presId="urn:microsoft.com/office/officeart/2008/layout/HexagonCluster"/>
    <dgm:cxn modelId="{94D2EE30-6B32-4352-BDB4-B2E5D9C2FCCC}" type="presParOf" srcId="{78DC80BF-B3A8-4D63-BDB9-079F5E9DABB6}" destId="{B192C34C-2A11-4219-B943-0BE5AF5EA216}" srcOrd="0" destOrd="0" presId="urn:microsoft.com/office/officeart/2008/layout/HexagonCluster"/>
    <dgm:cxn modelId="{827F6B02-020A-4AFD-9AE6-4B5D693B344A}" type="presParOf" srcId="{BD252109-84E4-4CE8-9C74-E4ED1D684A03}" destId="{3EBF7393-231F-4A7B-AD92-80811E15E35C}" srcOrd="1" destOrd="0" presId="urn:microsoft.com/office/officeart/2008/layout/HexagonCluster"/>
    <dgm:cxn modelId="{4BC850C5-E310-4297-B253-3873B0105E64}" type="presParOf" srcId="{3EBF7393-231F-4A7B-AD92-80811E15E35C}" destId="{196A0695-A0C6-4505-8E58-7CE902973348}" srcOrd="0" destOrd="0" presId="urn:microsoft.com/office/officeart/2008/layout/HexagonCluster"/>
    <dgm:cxn modelId="{89908953-92DD-4AD5-8C60-83952E582303}" type="presParOf" srcId="{BD252109-84E4-4CE8-9C74-E4ED1D684A03}" destId="{A7399166-BB24-4B03-898D-F654FACE886C}" srcOrd="2" destOrd="0" presId="urn:microsoft.com/office/officeart/2008/layout/HexagonCluster"/>
    <dgm:cxn modelId="{7507C59C-417B-4942-8179-0CA0809A20F0}" type="presParOf" srcId="{A7399166-BB24-4B03-898D-F654FACE886C}" destId="{B43CC9D0-4894-4BEE-9E3D-C4F34CEED901}" srcOrd="0" destOrd="0" presId="urn:microsoft.com/office/officeart/2008/layout/HexagonCluster"/>
    <dgm:cxn modelId="{D40D9EEE-A18D-4B38-8D43-03A955FF8F37}" type="presParOf" srcId="{BD252109-84E4-4CE8-9C74-E4ED1D684A03}" destId="{356DA842-5086-4494-AB74-ACD38C86BB31}" srcOrd="3" destOrd="0" presId="urn:microsoft.com/office/officeart/2008/layout/HexagonCluster"/>
    <dgm:cxn modelId="{83D74A74-0063-468C-8476-DD440035FD0B}" type="presParOf" srcId="{356DA842-5086-4494-AB74-ACD38C86BB31}" destId="{DA55A99F-C876-4623-9709-1E8F2291CE1D}" srcOrd="0" destOrd="0" presId="urn:microsoft.com/office/officeart/2008/layout/HexagonCluster"/>
    <dgm:cxn modelId="{28CB7B0B-A776-451D-A151-2BFE6A3F4E5C}" type="presParOf" srcId="{BD252109-84E4-4CE8-9C74-E4ED1D684A03}" destId="{F1501824-D6C0-47E9-928A-E7F3FF410474}" srcOrd="4" destOrd="0" presId="urn:microsoft.com/office/officeart/2008/layout/HexagonCluster"/>
    <dgm:cxn modelId="{B1E9686F-9744-426B-8D32-D7C95715C8D4}" type="presParOf" srcId="{F1501824-D6C0-47E9-928A-E7F3FF410474}" destId="{FE87D4EE-E4FD-4933-999A-2BB5D773BE0A}" srcOrd="0" destOrd="0" presId="urn:microsoft.com/office/officeart/2008/layout/HexagonCluster"/>
    <dgm:cxn modelId="{B5539DDD-E78C-456F-B3E5-08EB26158CBE}" type="presParOf" srcId="{BD252109-84E4-4CE8-9C74-E4ED1D684A03}" destId="{CF56813E-D653-4481-A5EA-DFFA33FB84A5}" srcOrd="5" destOrd="0" presId="urn:microsoft.com/office/officeart/2008/layout/HexagonCluster"/>
    <dgm:cxn modelId="{FA1AA25B-E239-4041-9C38-E5B72ECB9889}" type="presParOf" srcId="{CF56813E-D653-4481-A5EA-DFFA33FB84A5}" destId="{681E2087-88B2-485D-BAEA-552E7E047A11}" srcOrd="0" destOrd="0" presId="urn:microsoft.com/office/officeart/2008/layout/HexagonCluster"/>
    <dgm:cxn modelId="{6DC3A2FC-A638-4BBD-BFFA-FB5DB874CA1E}" type="presParOf" srcId="{BD252109-84E4-4CE8-9C74-E4ED1D684A03}" destId="{0B47722B-FBDF-4D66-AF87-2A3480950634}" srcOrd="6" destOrd="0" presId="urn:microsoft.com/office/officeart/2008/layout/HexagonCluster"/>
    <dgm:cxn modelId="{A3049B65-40BC-4261-B16A-65B5E0ABA550}" type="presParOf" srcId="{0B47722B-FBDF-4D66-AF87-2A3480950634}" destId="{DEC5C215-1C5A-414B-97CA-956155371862}" srcOrd="0" destOrd="0" presId="urn:microsoft.com/office/officeart/2008/layout/HexagonCluster"/>
    <dgm:cxn modelId="{EA6EC57E-1829-439A-86C0-2857340E595A}" type="presParOf" srcId="{BD252109-84E4-4CE8-9C74-E4ED1D684A03}" destId="{D362BE67-5CAE-4C9B-BE09-8E0736EFE3AF}" srcOrd="7" destOrd="0" presId="urn:microsoft.com/office/officeart/2008/layout/HexagonCluster"/>
    <dgm:cxn modelId="{6ABF4B98-E0A4-4A6C-9B9B-B8B1BD20C091}" type="presParOf" srcId="{D362BE67-5CAE-4C9B-BE09-8E0736EFE3AF}" destId="{5E9046E7-D10D-4379-A00B-207DE8024482}" srcOrd="0" destOrd="0" presId="urn:microsoft.com/office/officeart/2008/layout/HexagonCluster"/>
    <dgm:cxn modelId="{08CD15F7-D09D-4F36-86F5-575E81FA0FED}" type="presParOf" srcId="{BD252109-84E4-4CE8-9C74-E4ED1D684A03}" destId="{EABABD5D-0F10-4F59-BDA0-0E1414BE49AD}" srcOrd="8" destOrd="0" presId="urn:microsoft.com/office/officeart/2008/layout/HexagonCluster"/>
    <dgm:cxn modelId="{C326BC9D-5D5D-4104-80AA-33F3FC8F20DC}" type="presParOf" srcId="{EABABD5D-0F10-4F59-BDA0-0E1414BE49AD}" destId="{4CBF22B0-D9AA-43D0-85BC-57D7268B7CFA}" srcOrd="0" destOrd="0" presId="urn:microsoft.com/office/officeart/2008/layout/HexagonCluster"/>
    <dgm:cxn modelId="{84F205B1-C799-4F9A-A96B-404153C66678}" type="presParOf" srcId="{BD252109-84E4-4CE8-9C74-E4ED1D684A03}" destId="{77D18723-6BB7-4BAE-9EF2-40F20FAF7143}" srcOrd="9" destOrd="0" presId="urn:microsoft.com/office/officeart/2008/layout/HexagonCluster"/>
    <dgm:cxn modelId="{F11E0C11-5DE7-4A8A-8203-6BBBA074D30C}" type="presParOf" srcId="{77D18723-6BB7-4BAE-9EF2-40F20FAF7143}" destId="{7067A82C-3271-45A9-B5F6-4ED9CFD08E0C}" srcOrd="0" destOrd="0" presId="urn:microsoft.com/office/officeart/2008/layout/HexagonCluster"/>
    <dgm:cxn modelId="{796201FF-B484-4DE5-8E3A-D9B4809C15A9}" type="presParOf" srcId="{BD252109-84E4-4CE8-9C74-E4ED1D684A03}" destId="{C6B11B57-3A1F-4FA0-9DED-21C88E03C7A2}" srcOrd="10" destOrd="0" presId="urn:microsoft.com/office/officeart/2008/layout/HexagonCluster"/>
    <dgm:cxn modelId="{DADD4370-A2B5-4FB4-AD7F-B262B5F3ECE8}" type="presParOf" srcId="{C6B11B57-3A1F-4FA0-9DED-21C88E03C7A2}" destId="{5CC2107D-5C8B-4B09-8A10-E324AA318587}" srcOrd="0" destOrd="0" presId="urn:microsoft.com/office/officeart/2008/layout/HexagonCluster"/>
    <dgm:cxn modelId="{52C6F425-2028-4534-8EB6-190EDC8210B5}" type="presParOf" srcId="{BD252109-84E4-4CE8-9C74-E4ED1D684A03}" destId="{BBD69C01-83A3-4BBF-AFBA-DAAC2358461F}" srcOrd="11" destOrd="0" presId="urn:microsoft.com/office/officeart/2008/layout/HexagonCluster"/>
    <dgm:cxn modelId="{BAD56692-30A5-4BB2-BC98-AF5D211F7340}" type="presParOf" srcId="{BBD69C01-83A3-4BBF-AFBA-DAAC2358461F}" destId="{600DAA6E-8489-4885-8FE0-9F45B0952B3A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C6323863-05B9-408F-A409-09E365FCD778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487C27FF-5C05-4970-AD18-C2CFE84E80A3}">
      <dgm:prSet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5">
            <a:alpha val="5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50000"/>
            </a:lnSpc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Conducta de compra </a:t>
          </a: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compleja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40B1E1-238B-4D4C-83F1-3954509D8A25}" type="parTrans" cxnId="{97B546C4-A59C-4FE2-A1BD-777D5D8D5F27}">
      <dgm:prSet/>
      <dgm:spPr/>
      <dgm:t>
        <a:bodyPr/>
        <a:lstStyle/>
        <a:p>
          <a:endParaRPr lang="es-MX"/>
        </a:p>
      </dgm:t>
    </dgm:pt>
    <dgm:pt modelId="{86575B3C-BD5A-4572-A70B-9C1ED8258078}" type="sibTrans" cxnId="{97B546C4-A59C-4FE2-A1BD-777D5D8D5F27}">
      <dgm:prSet/>
      <dgm:spPr/>
      <dgm:t>
        <a:bodyPr/>
        <a:lstStyle/>
        <a:p>
          <a:endParaRPr lang="es-MX"/>
        </a:p>
      </dgm:t>
    </dgm:pt>
    <dgm:pt modelId="{4EEBFCF7-FEA6-4BD7-9FDD-6899513D1399}">
      <dgm:prSet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dk1">
            <a:alpha val="5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>
            <a:lnSpc>
              <a:spcPct val="150000"/>
            </a:lnSpc>
          </a:pPr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Conducta   de   </a:t>
          </a: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compra habitual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9B546E2-DEC5-4B0C-BAD3-53352BB24574}" type="parTrans" cxnId="{3A2DCFAD-7352-4C11-8DC8-14AA6C54134F}">
      <dgm:prSet/>
      <dgm:spPr/>
      <dgm:t>
        <a:bodyPr/>
        <a:lstStyle/>
        <a:p>
          <a:endParaRPr lang="es-MX"/>
        </a:p>
      </dgm:t>
    </dgm:pt>
    <dgm:pt modelId="{E4D1E2E3-7425-4890-AC2E-E7FFDBED9E0E}" type="sibTrans" cxnId="{3A2DCFAD-7352-4C11-8DC8-14AA6C54134F}">
      <dgm:prSet/>
      <dgm:spPr/>
      <dgm:t>
        <a:bodyPr/>
        <a:lstStyle/>
        <a:p>
          <a:endParaRPr lang="es-MX"/>
        </a:p>
      </dgm:t>
    </dgm:pt>
    <dgm:pt modelId="{37F479F0-90B9-4A0A-914B-23EDCD44D3E6}" type="pres">
      <dgm:prSet presAssocID="{C6323863-05B9-408F-A409-09E365FCD778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F582ADDD-C9CA-4DF1-A822-5A3CBF65B387}" type="pres">
      <dgm:prSet presAssocID="{487C27FF-5C05-4970-AD18-C2CFE84E80A3}" presName="composite" presStyleCnt="0">
        <dgm:presLayoutVars>
          <dgm:chMax val="1"/>
          <dgm:chPref val="1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73BD8A42-93D2-41C4-B825-45DE26C4E0D5}" type="pres">
      <dgm:prSet presAssocID="{487C27FF-5C05-4970-AD18-C2CFE84E80A3}" presName="Accent" presStyleLbl="trAlignAcc1" presStyleIdx="0" presStyleCnt="2">
        <dgm:presLayoutVars>
          <dgm:chMax val="0"/>
          <dgm:chPref val="0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7F905784-654C-4D40-9E5F-322E4584085D}" type="pres">
      <dgm:prSet presAssocID="{487C27FF-5C05-4970-AD18-C2CFE84E80A3}" presName="Image" presStyleLbl="alignImgPlace1" presStyleIdx="0" presStyleCnt="2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8DF6D094-C06A-432A-986D-6267B80F56B7}" type="pres">
      <dgm:prSet presAssocID="{487C27FF-5C05-4970-AD18-C2CFE84E80A3}" presName="Child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896B8954-461D-44F9-803F-80BC2431D130}" type="pres">
      <dgm:prSet presAssocID="{487C27FF-5C05-4970-AD18-C2CFE84E80A3}" presName="Child" presStyleLbl="node1" presStyleIdx="0" presStyleCnt="0">
        <dgm:presLayoutVars>
          <dgm:chMax val="0"/>
          <dgm:chPref val="0"/>
          <dgm:bulletEnabled val="1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1E30D4CE-D70D-4F42-8145-09494E382F52}" type="pres">
      <dgm:prSet presAssocID="{487C27FF-5C05-4970-AD18-C2CFE84E80A3}" presName="Parent" presStyleLbl="revTx" presStyleIdx="0" presStyleCnt="2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FEDF71-3FEF-4BB7-8A0C-0AF958222206}" type="pres">
      <dgm:prSet presAssocID="{86575B3C-BD5A-4572-A70B-9C1ED8258078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65D628D3-D6BE-49C3-AB08-A08C4AAE003B}" type="pres">
      <dgm:prSet presAssocID="{4EEBFCF7-FEA6-4BD7-9FDD-6899513D1399}" presName="composite" presStyleCnt="0">
        <dgm:presLayoutVars>
          <dgm:chMax val="1"/>
          <dgm:chPref val="1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3D849053-E632-4598-9B35-53916C9C42C2}" type="pres">
      <dgm:prSet presAssocID="{4EEBFCF7-FEA6-4BD7-9FDD-6899513D1399}" presName="Accent" presStyleLbl="trAlignAcc1" presStyleIdx="1" presStyleCnt="2">
        <dgm:presLayoutVars>
          <dgm:chMax val="0"/>
          <dgm:chPref val="0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02EDB12F-5307-466A-B9AE-A6B0E518E3A7}" type="pres">
      <dgm:prSet presAssocID="{4EEBFCF7-FEA6-4BD7-9FDD-6899513D1399}" presName="Image" presStyleLbl="alignImgPlace1" presStyleIdx="1" presStyleCnt="2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3"/>
          <a:srcRect/>
          <a:stretch>
            <a:fillRect l="-6000" r="-6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D65D8E46-15D5-451B-A816-B9ED458D265F}" type="pres">
      <dgm:prSet presAssocID="{4EEBFCF7-FEA6-4BD7-9FDD-6899513D1399}" presName="Child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B1DFAE48-339A-4724-A785-3AF78CAC0CD3}" type="pres">
      <dgm:prSet presAssocID="{4EEBFCF7-FEA6-4BD7-9FDD-6899513D1399}" presName="Child" presStyleLbl="node1" presStyleIdx="0" presStyleCnt="0">
        <dgm:presLayoutVars>
          <dgm:chMax val="0"/>
          <dgm:chPref val="0"/>
          <dgm:bulletEnabled val="1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70ADEB7E-BD08-4485-B81C-3EFE6713A2EC}" type="pres">
      <dgm:prSet presAssocID="{4EEBFCF7-FEA6-4BD7-9FDD-6899513D1399}" presName="Parent" presStyleLbl="revTx" presStyleIdx="1" presStyleCnt="2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A2DCFAD-7352-4C11-8DC8-14AA6C54134F}" srcId="{C6323863-05B9-408F-A409-09E365FCD778}" destId="{4EEBFCF7-FEA6-4BD7-9FDD-6899513D1399}" srcOrd="1" destOrd="0" parTransId="{89B546E2-DEC5-4B0C-BAD3-53352BB24574}" sibTransId="{E4D1E2E3-7425-4890-AC2E-E7FFDBED9E0E}"/>
    <dgm:cxn modelId="{BCC05907-B65A-4987-A5F3-EF29C1CD94B2}" type="presOf" srcId="{4EEBFCF7-FEA6-4BD7-9FDD-6899513D1399}" destId="{70ADEB7E-BD08-4485-B81C-3EFE6713A2EC}" srcOrd="0" destOrd="0" presId="urn:microsoft.com/office/officeart/2008/layout/CaptionedPictures"/>
    <dgm:cxn modelId="{411A2700-038D-4E08-9635-F4A29991B32C}" type="presOf" srcId="{487C27FF-5C05-4970-AD18-C2CFE84E80A3}" destId="{1E30D4CE-D70D-4F42-8145-09494E382F52}" srcOrd="0" destOrd="0" presId="urn:microsoft.com/office/officeart/2008/layout/CaptionedPictures"/>
    <dgm:cxn modelId="{3396851F-C549-4836-BFD6-3D572A3076D2}" type="presOf" srcId="{C6323863-05B9-408F-A409-09E365FCD778}" destId="{37F479F0-90B9-4A0A-914B-23EDCD44D3E6}" srcOrd="0" destOrd="0" presId="urn:microsoft.com/office/officeart/2008/layout/CaptionedPictures"/>
    <dgm:cxn modelId="{97B546C4-A59C-4FE2-A1BD-777D5D8D5F27}" srcId="{C6323863-05B9-408F-A409-09E365FCD778}" destId="{487C27FF-5C05-4970-AD18-C2CFE84E80A3}" srcOrd="0" destOrd="0" parTransId="{3140B1E1-238B-4D4C-83F1-3954509D8A25}" sibTransId="{86575B3C-BD5A-4572-A70B-9C1ED8258078}"/>
    <dgm:cxn modelId="{F485FE32-1E1B-4F56-87AC-2945404FA9E0}" type="presParOf" srcId="{37F479F0-90B9-4A0A-914B-23EDCD44D3E6}" destId="{F582ADDD-C9CA-4DF1-A822-5A3CBF65B387}" srcOrd="0" destOrd="0" presId="urn:microsoft.com/office/officeart/2008/layout/CaptionedPictures"/>
    <dgm:cxn modelId="{E80FC266-1275-4C53-9A3B-805F2EE5ADC7}" type="presParOf" srcId="{F582ADDD-C9CA-4DF1-A822-5A3CBF65B387}" destId="{73BD8A42-93D2-41C4-B825-45DE26C4E0D5}" srcOrd="0" destOrd="0" presId="urn:microsoft.com/office/officeart/2008/layout/CaptionedPictures"/>
    <dgm:cxn modelId="{A47FC1F9-77EF-4E60-A65C-E64E5F9AAB89}" type="presParOf" srcId="{F582ADDD-C9CA-4DF1-A822-5A3CBF65B387}" destId="{7F905784-654C-4D40-9E5F-322E4584085D}" srcOrd="1" destOrd="0" presId="urn:microsoft.com/office/officeart/2008/layout/CaptionedPictures"/>
    <dgm:cxn modelId="{A25448C6-1CC6-49B4-8F5D-E3CA0D755AE1}" type="presParOf" srcId="{F582ADDD-C9CA-4DF1-A822-5A3CBF65B387}" destId="{8DF6D094-C06A-432A-986D-6267B80F56B7}" srcOrd="2" destOrd="0" presId="urn:microsoft.com/office/officeart/2008/layout/CaptionedPictures"/>
    <dgm:cxn modelId="{08F79C75-2A4E-4C44-AA4B-ABA9131B69B9}" type="presParOf" srcId="{8DF6D094-C06A-432A-986D-6267B80F56B7}" destId="{896B8954-461D-44F9-803F-80BC2431D130}" srcOrd="0" destOrd="0" presId="urn:microsoft.com/office/officeart/2008/layout/CaptionedPictures"/>
    <dgm:cxn modelId="{F9338334-D933-4E3B-B9FB-A5C044F64B0A}" type="presParOf" srcId="{8DF6D094-C06A-432A-986D-6267B80F56B7}" destId="{1E30D4CE-D70D-4F42-8145-09494E382F52}" srcOrd="1" destOrd="0" presId="urn:microsoft.com/office/officeart/2008/layout/CaptionedPictures"/>
    <dgm:cxn modelId="{4BA2320A-4B78-4DE5-A033-09551F6F9441}" type="presParOf" srcId="{37F479F0-90B9-4A0A-914B-23EDCD44D3E6}" destId="{E8FEDF71-3FEF-4BB7-8A0C-0AF958222206}" srcOrd="1" destOrd="0" presId="urn:microsoft.com/office/officeart/2008/layout/CaptionedPictures"/>
    <dgm:cxn modelId="{589B7780-9B79-4460-961F-5EEF335697D6}" type="presParOf" srcId="{37F479F0-90B9-4A0A-914B-23EDCD44D3E6}" destId="{65D628D3-D6BE-49C3-AB08-A08C4AAE003B}" srcOrd="2" destOrd="0" presId="urn:microsoft.com/office/officeart/2008/layout/CaptionedPictures"/>
    <dgm:cxn modelId="{567BC09D-A4DF-4713-9DC1-6326DB2B30E8}" type="presParOf" srcId="{65D628D3-D6BE-49C3-AB08-A08C4AAE003B}" destId="{3D849053-E632-4598-9B35-53916C9C42C2}" srcOrd="0" destOrd="0" presId="urn:microsoft.com/office/officeart/2008/layout/CaptionedPictures"/>
    <dgm:cxn modelId="{F15F5611-B9B2-4562-BE4D-B2AF190C44F7}" type="presParOf" srcId="{65D628D3-D6BE-49C3-AB08-A08C4AAE003B}" destId="{02EDB12F-5307-466A-B9AE-A6B0E518E3A7}" srcOrd="1" destOrd="0" presId="urn:microsoft.com/office/officeart/2008/layout/CaptionedPictures"/>
    <dgm:cxn modelId="{30A54B7B-DFFD-4E91-A714-325E61229EAC}" type="presParOf" srcId="{65D628D3-D6BE-49C3-AB08-A08C4AAE003B}" destId="{D65D8E46-15D5-451B-A816-B9ED458D265F}" srcOrd="2" destOrd="0" presId="urn:microsoft.com/office/officeart/2008/layout/CaptionedPictures"/>
    <dgm:cxn modelId="{1504A6D9-385E-4BB4-B822-E95ABB1795F3}" type="presParOf" srcId="{D65D8E46-15D5-451B-A816-B9ED458D265F}" destId="{B1DFAE48-339A-4724-A785-3AF78CAC0CD3}" srcOrd="0" destOrd="0" presId="urn:microsoft.com/office/officeart/2008/layout/CaptionedPictures"/>
    <dgm:cxn modelId="{C144FF4F-747E-4EF6-B863-4B58AA8ADB63}" type="presParOf" srcId="{D65D8E46-15D5-451B-A816-B9ED458D265F}" destId="{70ADEB7E-BD08-4485-B81C-3EFE6713A2EC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72F6A855-46CD-4585-83E9-189ADA7CA44C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colorful5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FF5750CC-A945-47EA-989A-A0F8FBFEC1A6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Reconocimiento de la 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necesidad 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17486D8-6294-4052-9E75-2D946C5DA877}" type="parTrans" cxnId="{4D15E959-6328-418E-98E3-86B033CC51CB}">
      <dgm:prSet/>
      <dgm:spPr/>
      <dgm:t>
        <a:bodyPr/>
        <a:lstStyle/>
        <a:p>
          <a:endParaRPr lang="es-MX"/>
        </a:p>
      </dgm:t>
    </dgm:pt>
    <dgm:pt modelId="{0DF7E0C7-BB72-47DA-AB1E-1F5991DE09E8}" type="sibTrans" cxnId="{4D15E959-6328-418E-98E3-86B033CC51CB}">
      <dgm:prSet/>
      <dgm:spPr/>
      <dgm:t>
        <a:bodyPr/>
        <a:lstStyle/>
        <a:p>
          <a:endParaRPr lang="es-MX"/>
        </a:p>
      </dgm:t>
    </dgm:pt>
    <dgm:pt modelId="{6C657745-7804-4725-B551-CB968494670B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Búsqueda de 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información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49572D-F877-407B-956A-CF72607A8467}" type="parTrans" cxnId="{5509BEEF-D0EB-4F49-9103-9F5108729B99}">
      <dgm:prSet/>
      <dgm:spPr/>
      <dgm:t>
        <a:bodyPr/>
        <a:lstStyle/>
        <a:p>
          <a:endParaRPr lang="es-MX"/>
        </a:p>
      </dgm:t>
    </dgm:pt>
    <dgm:pt modelId="{8BAFF20C-6F45-49BE-961A-C18081D9BD0C}" type="sibTrans" cxnId="{5509BEEF-D0EB-4F49-9103-9F5108729B99}">
      <dgm:prSet/>
      <dgm:spPr/>
      <dgm:t>
        <a:bodyPr/>
        <a:lstStyle/>
        <a:p>
          <a:endParaRPr lang="es-MX"/>
        </a:p>
      </dgm:t>
    </dgm:pt>
    <dgm:pt modelId="{4956A715-BCB2-49E6-B679-E35C59FCE195}" type="pres">
      <dgm:prSet presAssocID="{72F6A855-46CD-4585-83E9-189ADA7CA44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AC44350-7209-42C2-B0D5-73DEBF33AD21}" type="pres">
      <dgm:prSet presAssocID="{FF5750CC-A945-47EA-989A-A0F8FBFEC1A6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3F5FC212-1C23-4ECF-9636-7A0751A0C552}" type="pres">
      <dgm:prSet presAssocID="{FF5750CC-A945-47EA-989A-A0F8FBFEC1A6}" presName="rect1" presStyleLbl="bgImgPlace1" presStyleIdx="0" presStyleCnt="2" custLinFactNeighborX="-736" custLinFactNeighborY="-53"/>
      <dgm:spPr>
        <a:blipFill rotWithShape="1">
          <a:blip xmlns:r="http://schemas.openxmlformats.org/officeDocument/2006/relationships" r:embed="rId1"/>
          <a:srcRect/>
          <a:stretch>
            <a:fillRect l="-30000" r="-30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1E380C8C-D1B0-4A7B-92F1-03A6243C8EA0}" type="pres">
      <dgm:prSet presAssocID="{FF5750CC-A945-47EA-989A-A0F8FBFEC1A6}" presName="wedgeRectCallout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4DE00C-9F62-4716-A7B5-6E32524B8CA3}" type="pres">
      <dgm:prSet presAssocID="{0DF7E0C7-BB72-47DA-AB1E-1F5991DE09E8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D6ED5EA5-0040-461A-A622-9C46FF96DFDD}" type="pres">
      <dgm:prSet presAssocID="{6C657745-7804-4725-B551-CB968494670B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F19FF9DC-2933-4653-BFB0-C9B1BD62FC4E}" type="pres">
      <dgm:prSet presAssocID="{6C657745-7804-4725-B551-CB968494670B}" presName="rect1" presStyleLbl="bgImgPlace1" presStyleIdx="1" presStyleCnt="2"/>
      <dgm:spPr>
        <a:blipFill rotWithShape="1">
          <a:blip xmlns:r="http://schemas.openxmlformats.org/officeDocument/2006/relationships" r:embed="rId3"/>
          <a:srcRect/>
          <a:stretch>
            <a:fillRect t="-12000" b="-12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170B2A2D-5A62-4107-BC77-3E3D096D20A3}" type="pres">
      <dgm:prSet presAssocID="{6C657745-7804-4725-B551-CB968494670B}" presName="wedgeRectCallout1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D15E959-6328-418E-98E3-86B033CC51CB}" srcId="{72F6A855-46CD-4585-83E9-189ADA7CA44C}" destId="{FF5750CC-A945-47EA-989A-A0F8FBFEC1A6}" srcOrd="0" destOrd="0" parTransId="{917486D8-6294-4052-9E75-2D946C5DA877}" sibTransId="{0DF7E0C7-BB72-47DA-AB1E-1F5991DE09E8}"/>
    <dgm:cxn modelId="{FB0634AF-3558-4E34-B703-DA0C4AFDDE8F}" type="presOf" srcId="{FF5750CC-A945-47EA-989A-A0F8FBFEC1A6}" destId="{1E380C8C-D1B0-4A7B-92F1-03A6243C8EA0}" srcOrd="0" destOrd="0" presId="urn:microsoft.com/office/officeart/2008/layout/BendingPictureCaptionList"/>
    <dgm:cxn modelId="{6B2F9A85-92D1-4D9D-B5C2-579E676C408D}" type="presOf" srcId="{6C657745-7804-4725-B551-CB968494670B}" destId="{170B2A2D-5A62-4107-BC77-3E3D096D20A3}" srcOrd="0" destOrd="0" presId="urn:microsoft.com/office/officeart/2008/layout/BendingPictureCaptionList"/>
    <dgm:cxn modelId="{DA353E0B-A374-43EA-8ACD-304E1AFACCDE}" type="presOf" srcId="{72F6A855-46CD-4585-83E9-189ADA7CA44C}" destId="{4956A715-BCB2-49E6-B679-E35C59FCE195}" srcOrd="0" destOrd="0" presId="urn:microsoft.com/office/officeart/2008/layout/BendingPictureCaptionList"/>
    <dgm:cxn modelId="{5509BEEF-D0EB-4F49-9103-9F5108729B99}" srcId="{72F6A855-46CD-4585-83E9-189ADA7CA44C}" destId="{6C657745-7804-4725-B551-CB968494670B}" srcOrd="1" destOrd="0" parTransId="{A949572D-F877-407B-956A-CF72607A8467}" sibTransId="{8BAFF20C-6F45-49BE-961A-C18081D9BD0C}"/>
    <dgm:cxn modelId="{8E2B609F-5E4B-47A4-80F5-21751853C0FF}" type="presParOf" srcId="{4956A715-BCB2-49E6-B679-E35C59FCE195}" destId="{AAC44350-7209-42C2-B0D5-73DEBF33AD21}" srcOrd="0" destOrd="0" presId="urn:microsoft.com/office/officeart/2008/layout/BendingPictureCaptionList"/>
    <dgm:cxn modelId="{2A787742-A9BF-4D64-A65F-716A11EE179A}" type="presParOf" srcId="{AAC44350-7209-42C2-B0D5-73DEBF33AD21}" destId="{3F5FC212-1C23-4ECF-9636-7A0751A0C552}" srcOrd="0" destOrd="0" presId="urn:microsoft.com/office/officeart/2008/layout/BendingPictureCaptionList"/>
    <dgm:cxn modelId="{316BB20A-A6AA-45ED-BD3A-9D1F29F07B8F}" type="presParOf" srcId="{AAC44350-7209-42C2-B0D5-73DEBF33AD21}" destId="{1E380C8C-D1B0-4A7B-92F1-03A6243C8EA0}" srcOrd="1" destOrd="0" presId="urn:microsoft.com/office/officeart/2008/layout/BendingPictureCaptionList"/>
    <dgm:cxn modelId="{B975E9F7-3C02-4531-B2F6-70E0741D7601}" type="presParOf" srcId="{4956A715-BCB2-49E6-B679-E35C59FCE195}" destId="{D14DE00C-9F62-4716-A7B5-6E32524B8CA3}" srcOrd="1" destOrd="0" presId="urn:microsoft.com/office/officeart/2008/layout/BendingPictureCaptionList"/>
    <dgm:cxn modelId="{93EFF60A-7F8C-4E2F-927E-3FBC8DFBC347}" type="presParOf" srcId="{4956A715-BCB2-49E6-B679-E35C59FCE195}" destId="{D6ED5EA5-0040-461A-A622-9C46FF96DFDD}" srcOrd="2" destOrd="0" presId="urn:microsoft.com/office/officeart/2008/layout/BendingPictureCaptionList"/>
    <dgm:cxn modelId="{26160328-6AD4-4B18-B1FF-FF4EF0641DAA}" type="presParOf" srcId="{D6ED5EA5-0040-461A-A622-9C46FF96DFDD}" destId="{F19FF9DC-2933-4653-BFB0-C9B1BD62FC4E}" srcOrd="0" destOrd="0" presId="urn:microsoft.com/office/officeart/2008/layout/BendingPictureCaptionList"/>
    <dgm:cxn modelId="{AC220A15-E0FF-4E9D-9642-9DFFBC48D10D}" type="presParOf" srcId="{D6ED5EA5-0040-461A-A622-9C46FF96DFDD}" destId="{170B2A2D-5A62-4107-BC77-3E3D096D20A3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AC9EA0D7-992F-458E-BEA9-FD75D7AD742D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3FE2A7AB-CC02-4CC1-9FE6-4926A60D395D}">
      <dgm:prSet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2">
            <a:alpha val="50000"/>
          </a:schemeClr>
        </a:solidFill>
        <a:ln>
          <a:noFill/>
        </a:ln>
      </dgm:spPr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Fuentes personales</a:t>
          </a:r>
        </a:p>
      </dgm:t>
    </dgm:pt>
    <dgm:pt modelId="{C4232070-B781-487B-BBF8-6C9FBB3FC5EE}" type="parTrans" cxnId="{2FD58EF1-41C8-4AB0-B440-BC3D466ECC12}">
      <dgm:prSet/>
      <dgm:spPr/>
      <dgm:t>
        <a:bodyPr/>
        <a:lstStyle/>
        <a:p>
          <a:endParaRPr lang="es-MX"/>
        </a:p>
      </dgm:t>
    </dgm:pt>
    <dgm:pt modelId="{F96B2F4F-F1EC-40BB-ABF3-1AB6C83E20B6}" type="sibTrans" cxnId="{2FD58EF1-41C8-4AB0-B440-BC3D466ECC12}">
      <dgm:prSet/>
      <dgm:spPr/>
      <dgm:t>
        <a:bodyPr/>
        <a:lstStyle/>
        <a:p>
          <a:endParaRPr lang="es-MX"/>
        </a:p>
      </dgm:t>
    </dgm:pt>
    <dgm:pt modelId="{F26587E9-F40F-4D70-98C2-22EF5E43E8D1}">
      <dgm:prSet custT="1"/>
      <dgm:spPr/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Fuentes comerciales</a:t>
          </a:r>
        </a:p>
      </dgm:t>
    </dgm:pt>
    <dgm:pt modelId="{4A5F0A14-F2F6-4535-8C86-78AB3F201868}" type="parTrans" cxnId="{4028AF48-5F88-4222-98A1-19FB3954965C}">
      <dgm:prSet/>
      <dgm:spPr/>
      <dgm:t>
        <a:bodyPr/>
        <a:lstStyle/>
        <a:p>
          <a:endParaRPr lang="es-MX"/>
        </a:p>
      </dgm:t>
    </dgm:pt>
    <dgm:pt modelId="{4242D4CE-2622-4FC1-B515-E63149AD6591}" type="sibTrans" cxnId="{4028AF48-5F88-4222-98A1-19FB3954965C}">
      <dgm:prSet/>
      <dgm:spPr/>
      <dgm:t>
        <a:bodyPr/>
        <a:lstStyle/>
        <a:p>
          <a:endParaRPr lang="es-MX"/>
        </a:p>
      </dgm:t>
    </dgm:pt>
    <dgm:pt modelId="{1F1FEED8-7D8A-4164-84BA-62A3E74C9BE2}" type="pres">
      <dgm:prSet presAssocID="{AC9EA0D7-992F-458E-BEA9-FD75D7AD742D}" presName="diagram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264899FF-EB76-4E3F-B7F1-7F72B73ACDCF}" type="pres">
      <dgm:prSet presAssocID="{3FE2A7AB-CC02-4CC1-9FE6-4926A60D395D}" presName="composite" presStyleCnt="0"/>
      <dgm:spPr/>
    </dgm:pt>
    <dgm:pt modelId="{7A4558FE-B5FE-463B-A133-73D9ABB09BE6}" type="pres">
      <dgm:prSet presAssocID="{3FE2A7AB-CC02-4CC1-9FE6-4926A60D395D}" presName="Image" presStyleLbl="bgShp" presStyleIdx="0" presStyleCnt="2"/>
      <dgm:spPr>
        <a:blipFill rotWithShape="1">
          <a:blip xmlns:r="http://schemas.openxmlformats.org/officeDocument/2006/relationships" r:embed="rId1"/>
          <a:srcRect/>
          <a:stretch>
            <a:fillRect t="-3000" b="-3000"/>
          </a:stretch>
        </a:blip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DC1EBAF4-319F-4B3A-B6B0-E1782600F893}" type="pres">
      <dgm:prSet presAssocID="{3FE2A7AB-CC02-4CC1-9FE6-4926A60D395D}" presName="Parent" presStyleLbl="node0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524B62-6289-4738-A949-A02177B140FB}" type="pres">
      <dgm:prSet presAssocID="{F96B2F4F-F1EC-40BB-ABF3-1AB6C83E20B6}" presName="sibTrans" presStyleCnt="0"/>
      <dgm:spPr/>
    </dgm:pt>
    <dgm:pt modelId="{064B7D16-A1D6-43D5-A9EE-20F1B13C8EB1}" type="pres">
      <dgm:prSet presAssocID="{F26587E9-F40F-4D70-98C2-22EF5E43E8D1}" presName="composite" presStyleCnt="0"/>
      <dgm:spPr/>
    </dgm:pt>
    <dgm:pt modelId="{F25A4F28-A3BB-4319-8932-6CAE8AF6979C}" type="pres">
      <dgm:prSet presAssocID="{F26587E9-F40F-4D70-98C2-22EF5E43E8D1}" presName="Image" presStyleLbl="bgShp" presStyleIdx="1" presStyleCnt="2"/>
      <dgm:spPr>
        <a:blipFill rotWithShape="1">
          <a:blip xmlns:r="http://schemas.openxmlformats.org/officeDocument/2006/relationships" r:embed="rId3"/>
          <a:srcRect/>
          <a:stretch>
            <a:fillRect l="-10000" r="-10000"/>
          </a:stretch>
        </a:blip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6689C19D-0577-4A32-B68B-1912BF273603}" type="pres">
      <dgm:prSet presAssocID="{F26587E9-F40F-4D70-98C2-22EF5E43E8D1}" presName="Parent" presStyleLbl="node0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FCD686C-4526-46BA-9462-1ADC243C7715}" type="presOf" srcId="{3FE2A7AB-CC02-4CC1-9FE6-4926A60D395D}" destId="{DC1EBAF4-319F-4B3A-B6B0-E1782600F893}" srcOrd="0" destOrd="0" presId="urn:microsoft.com/office/officeart/2008/layout/BendingPictureCaption"/>
    <dgm:cxn modelId="{B0CD1190-3716-4C1C-814B-FFF8AF8B3F66}" type="presOf" srcId="{F26587E9-F40F-4D70-98C2-22EF5E43E8D1}" destId="{6689C19D-0577-4A32-B68B-1912BF273603}" srcOrd="0" destOrd="0" presId="urn:microsoft.com/office/officeart/2008/layout/BendingPictureCaption"/>
    <dgm:cxn modelId="{664E6DA2-1CC8-4758-BB10-79FC6B83F858}" type="presOf" srcId="{AC9EA0D7-992F-458E-BEA9-FD75D7AD742D}" destId="{1F1FEED8-7D8A-4164-84BA-62A3E74C9BE2}" srcOrd="0" destOrd="0" presId="urn:microsoft.com/office/officeart/2008/layout/BendingPictureCaption"/>
    <dgm:cxn modelId="{2FD58EF1-41C8-4AB0-B440-BC3D466ECC12}" srcId="{AC9EA0D7-992F-458E-BEA9-FD75D7AD742D}" destId="{3FE2A7AB-CC02-4CC1-9FE6-4926A60D395D}" srcOrd="0" destOrd="0" parTransId="{C4232070-B781-487B-BBF8-6C9FBB3FC5EE}" sibTransId="{F96B2F4F-F1EC-40BB-ABF3-1AB6C83E20B6}"/>
    <dgm:cxn modelId="{4028AF48-5F88-4222-98A1-19FB3954965C}" srcId="{AC9EA0D7-992F-458E-BEA9-FD75D7AD742D}" destId="{F26587E9-F40F-4D70-98C2-22EF5E43E8D1}" srcOrd="1" destOrd="0" parTransId="{4A5F0A14-F2F6-4535-8C86-78AB3F201868}" sibTransId="{4242D4CE-2622-4FC1-B515-E63149AD6591}"/>
    <dgm:cxn modelId="{AA8A50C2-0867-4408-8D87-97A06A7FE9AE}" type="presParOf" srcId="{1F1FEED8-7D8A-4164-84BA-62A3E74C9BE2}" destId="{264899FF-EB76-4E3F-B7F1-7F72B73ACDCF}" srcOrd="0" destOrd="0" presId="urn:microsoft.com/office/officeart/2008/layout/BendingPictureCaption"/>
    <dgm:cxn modelId="{ACADC8EC-F6B5-4827-BB43-E4FCDF613D4B}" type="presParOf" srcId="{264899FF-EB76-4E3F-B7F1-7F72B73ACDCF}" destId="{7A4558FE-B5FE-463B-A133-73D9ABB09BE6}" srcOrd="0" destOrd="0" presId="urn:microsoft.com/office/officeart/2008/layout/BendingPictureCaption"/>
    <dgm:cxn modelId="{446F6556-B47D-429F-9806-008F88CDA316}" type="presParOf" srcId="{264899FF-EB76-4E3F-B7F1-7F72B73ACDCF}" destId="{DC1EBAF4-319F-4B3A-B6B0-E1782600F893}" srcOrd="1" destOrd="0" presId="urn:microsoft.com/office/officeart/2008/layout/BendingPictureCaption"/>
    <dgm:cxn modelId="{86FAC090-3331-4029-A3D2-C01EAF31A8D1}" type="presParOf" srcId="{1F1FEED8-7D8A-4164-84BA-62A3E74C9BE2}" destId="{11524B62-6289-4738-A949-A02177B140FB}" srcOrd="1" destOrd="0" presId="urn:microsoft.com/office/officeart/2008/layout/BendingPictureCaption"/>
    <dgm:cxn modelId="{60B84587-74A6-4DBB-9AA4-BE44716CA9D5}" type="presParOf" srcId="{1F1FEED8-7D8A-4164-84BA-62A3E74C9BE2}" destId="{064B7D16-A1D6-43D5-A9EE-20F1B13C8EB1}" srcOrd="2" destOrd="0" presId="urn:microsoft.com/office/officeart/2008/layout/BendingPictureCaption"/>
    <dgm:cxn modelId="{5690A731-1994-49B0-B5A7-D4562FA0CAE3}" type="presParOf" srcId="{064B7D16-A1D6-43D5-A9EE-20F1B13C8EB1}" destId="{F25A4F28-A3BB-4319-8932-6CAE8AF6979C}" srcOrd="0" destOrd="0" presId="urn:microsoft.com/office/officeart/2008/layout/BendingPictureCaption"/>
    <dgm:cxn modelId="{124082EC-B51C-4446-A768-2DE0C4B3F447}" type="presParOf" srcId="{064B7D16-A1D6-43D5-A9EE-20F1B13C8EB1}" destId="{6689C19D-0577-4A32-B68B-1912BF273603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D2F9339A-E661-47BD-A4B6-2F31D2B99CBC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6AC0A61D-ED34-44CD-AE2A-27E75A6D81E3}">
      <dgm:prSet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Fuentes públicas</a:t>
          </a:r>
        </a:p>
      </dgm:t>
    </dgm:pt>
    <dgm:pt modelId="{B02B8179-8CF1-4B76-866A-E4CC0346F426}" type="parTrans" cxnId="{16838104-91E9-45AE-8968-775A2DC57E4D}">
      <dgm:prSet/>
      <dgm:spPr/>
      <dgm:t>
        <a:bodyPr/>
        <a:lstStyle/>
        <a:p>
          <a:endParaRPr lang="es-MX"/>
        </a:p>
      </dgm:t>
    </dgm:pt>
    <dgm:pt modelId="{F1744D7A-5ED9-4302-9B09-30B65C9698E7}" type="sibTrans" cxnId="{16838104-91E9-45AE-8968-775A2DC57E4D}">
      <dgm:prSet/>
      <dgm:spPr/>
      <dgm:t>
        <a:bodyPr/>
        <a:lstStyle/>
        <a:p>
          <a:endParaRPr lang="es-MX"/>
        </a:p>
      </dgm:t>
    </dgm:pt>
    <dgm:pt modelId="{B2031783-5E3D-44ED-8CF0-2C432876203F}">
      <dgm:prSet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Fuentes experimentales</a:t>
          </a:r>
        </a:p>
      </dgm:t>
    </dgm:pt>
    <dgm:pt modelId="{32F0EFED-9134-47DB-BEF7-3D547EB6703D}" type="parTrans" cxnId="{A1DE98C5-7A0C-4566-9666-8D7C873FEAF3}">
      <dgm:prSet/>
      <dgm:spPr/>
      <dgm:t>
        <a:bodyPr/>
        <a:lstStyle/>
        <a:p>
          <a:endParaRPr lang="es-MX"/>
        </a:p>
      </dgm:t>
    </dgm:pt>
    <dgm:pt modelId="{523ADA71-93CD-44BC-BB0D-60FC843B46C2}" type="sibTrans" cxnId="{A1DE98C5-7A0C-4566-9666-8D7C873FEAF3}">
      <dgm:prSet/>
      <dgm:spPr/>
      <dgm:t>
        <a:bodyPr/>
        <a:lstStyle/>
        <a:p>
          <a:endParaRPr lang="es-MX"/>
        </a:p>
      </dgm:t>
    </dgm:pt>
    <dgm:pt modelId="{21AA1062-D587-4D30-AEBE-BA8CE8D734DA}" type="pres">
      <dgm:prSet presAssocID="{D2F9339A-E661-47BD-A4B6-2F31D2B99CBC}" presName="diagram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ECE6F149-C533-4479-B1AE-3584E855BFC1}" type="pres">
      <dgm:prSet presAssocID="{6AC0A61D-ED34-44CD-AE2A-27E75A6D81E3}" presName="composite" presStyleCnt="0"/>
      <dgm:spPr/>
      <dgm:t>
        <a:bodyPr/>
        <a:lstStyle/>
        <a:p>
          <a:endParaRPr lang="es-MX"/>
        </a:p>
      </dgm:t>
    </dgm:pt>
    <dgm:pt modelId="{8EF371A5-86A4-4A29-BF55-B35CB72E0670}" type="pres">
      <dgm:prSet presAssocID="{6AC0A61D-ED34-44CD-AE2A-27E75A6D81E3}" presName="Image" presStyleLbl="bgShp" presStyleIdx="0" presStyleCnt="2"/>
      <dgm:spPr>
        <a:blipFill rotWithShape="1">
          <a:blip xmlns:r="http://schemas.openxmlformats.org/officeDocument/2006/relationships" r:embed="rId1"/>
          <a:srcRect/>
          <a:stretch>
            <a:fillRect l="-2000" r="-2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47F05B07-F632-438B-8E9A-F2916E79230C}" type="pres">
      <dgm:prSet presAssocID="{6AC0A61D-ED34-44CD-AE2A-27E75A6D81E3}" presName="Parent" presStyleLbl="node0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EBC277-DAEA-4D8E-8AD8-7D30993C7547}" type="pres">
      <dgm:prSet presAssocID="{F1744D7A-5ED9-4302-9B09-30B65C9698E7}" presName="sibTrans" presStyleCnt="0"/>
      <dgm:spPr/>
      <dgm:t>
        <a:bodyPr/>
        <a:lstStyle/>
        <a:p>
          <a:endParaRPr lang="es-MX"/>
        </a:p>
      </dgm:t>
    </dgm:pt>
    <dgm:pt modelId="{4480C9DF-639D-4338-9A53-BEB5A2787A6E}" type="pres">
      <dgm:prSet presAssocID="{B2031783-5E3D-44ED-8CF0-2C432876203F}" presName="composite" presStyleCnt="0"/>
      <dgm:spPr/>
      <dgm:t>
        <a:bodyPr/>
        <a:lstStyle/>
        <a:p>
          <a:endParaRPr lang="es-MX"/>
        </a:p>
      </dgm:t>
    </dgm:pt>
    <dgm:pt modelId="{DFB92CBB-1712-4C9F-9549-661592AC912E}" type="pres">
      <dgm:prSet presAssocID="{B2031783-5E3D-44ED-8CF0-2C432876203F}" presName="Image" presStyleLbl="bgShp" presStyleIdx="1" presStyleCnt="2"/>
      <dgm:spPr>
        <a:blipFill rotWithShape="1">
          <a:blip xmlns:r="http://schemas.openxmlformats.org/officeDocument/2006/relationships" r:embed="rId3"/>
          <a:srcRect/>
          <a:stretch>
            <a:fillRect l="-10000" r="-10000"/>
          </a:stretch>
        </a:blipFill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/>
          </dgm14:cNvPr>
        </a:ext>
      </dgm:extLst>
    </dgm:pt>
    <dgm:pt modelId="{16484129-69F5-4238-BE10-5157C68CB9F7}" type="pres">
      <dgm:prSet presAssocID="{B2031783-5E3D-44ED-8CF0-2C432876203F}" presName="Parent" presStyleLbl="node0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132BF7B-71CD-4A9B-8DDF-88BE36089421}" type="presOf" srcId="{B2031783-5E3D-44ED-8CF0-2C432876203F}" destId="{16484129-69F5-4238-BE10-5157C68CB9F7}" srcOrd="0" destOrd="0" presId="urn:microsoft.com/office/officeart/2008/layout/BendingPictureCaption"/>
    <dgm:cxn modelId="{A1DE98C5-7A0C-4566-9666-8D7C873FEAF3}" srcId="{D2F9339A-E661-47BD-A4B6-2F31D2B99CBC}" destId="{B2031783-5E3D-44ED-8CF0-2C432876203F}" srcOrd="1" destOrd="0" parTransId="{32F0EFED-9134-47DB-BEF7-3D547EB6703D}" sibTransId="{523ADA71-93CD-44BC-BB0D-60FC843B46C2}"/>
    <dgm:cxn modelId="{29971A75-66F3-4305-8965-BE2CD65112B1}" type="presOf" srcId="{D2F9339A-E661-47BD-A4B6-2F31D2B99CBC}" destId="{21AA1062-D587-4D30-AEBE-BA8CE8D734DA}" srcOrd="0" destOrd="0" presId="urn:microsoft.com/office/officeart/2008/layout/BendingPictureCaption"/>
    <dgm:cxn modelId="{457ADA4A-F818-4CBA-968E-4A397204F281}" type="presOf" srcId="{6AC0A61D-ED34-44CD-AE2A-27E75A6D81E3}" destId="{47F05B07-F632-438B-8E9A-F2916E79230C}" srcOrd="0" destOrd="0" presId="urn:microsoft.com/office/officeart/2008/layout/BendingPictureCaption"/>
    <dgm:cxn modelId="{16838104-91E9-45AE-8968-775A2DC57E4D}" srcId="{D2F9339A-E661-47BD-A4B6-2F31D2B99CBC}" destId="{6AC0A61D-ED34-44CD-AE2A-27E75A6D81E3}" srcOrd="0" destOrd="0" parTransId="{B02B8179-8CF1-4B76-866A-E4CC0346F426}" sibTransId="{F1744D7A-5ED9-4302-9B09-30B65C9698E7}"/>
    <dgm:cxn modelId="{70600AD5-12E2-4A68-A46E-8FF1F5D5FDAD}" type="presParOf" srcId="{21AA1062-D587-4D30-AEBE-BA8CE8D734DA}" destId="{ECE6F149-C533-4479-B1AE-3584E855BFC1}" srcOrd="0" destOrd="0" presId="urn:microsoft.com/office/officeart/2008/layout/BendingPictureCaption"/>
    <dgm:cxn modelId="{D5BA8606-6C4A-4E20-9C72-44E88EE16B06}" type="presParOf" srcId="{ECE6F149-C533-4479-B1AE-3584E855BFC1}" destId="{8EF371A5-86A4-4A29-BF55-B35CB72E0670}" srcOrd="0" destOrd="0" presId="urn:microsoft.com/office/officeart/2008/layout/BendingPictureCaption"/>
    <dgm:cxn modelId="{0D0F96A0-3D8B-4ACE-8F29-0927810802ED}" type="presParOf" srcId="{ECE6F149-C533-4479-B1AE-3584E855BFC1}" destId="{47F05B07-F632-438B-8E9A-F2916E79230C}" srcOrd="1" destOrd="0" presId="urn:microsoft.com/office/officeart/2008/layout/BendingPictureCaption"/>
    <dgm:cxn modelId="{ECAF61CC-5D2C-4389-B932-FC0F1E0A600D}" type="presParOf" srcId="{21AA1062-D587-4D30-AEBE-BA8CE8D734DA}" destId="{4CEBC277-DAEA-4D8E-8AD8-7D30993C7547}" srcOrd="1" destOrd="0" presId="urn:microsoft.com/office/officeart/2008/layout/BendingPictureCaption"/>
    <dgm:cxn modelId="{62A120BB-9735-4D93-A8E8-BDAB77DC138B}" type="presParOf" srcId="{21AA1062-D587-4D30-AEBE-BA8CE8D734DA}" destId="{4480C9DF-639D-4338-9A53-BEB5A2787A6E}" srcOrd="2" destOrd="0" presId="urn:microsoft.com/office/officeart/2008/layout/BendingPictureCaption"/>
    <dgm:cxn modelId="{F4E6B633-B4E3-4EAE-BBF7-024F8C8B3486}" type="presParOf" srcId="{4480C9DF-639D-4338-9A53-BEB5A2787A6E}" destId="{DFB92CBB-1712-4C9F-9549-661592AC912E}" srcOrd="0" destOrd="0" presId="urn:microsoft.com/office/officeart/2008/layout/BendingPictureCaption"/>
    <dgm:cxn modelId="{6E9A347A-DFE3-4D8E-B32B-C0396101DB78}" type="presParOf" srcId="{4480C9DF-639D-4338-9A53-BEB5A2787A6E}" destId="{16484129-69F5-4238-BE10-5157C68CB9F7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8.xml><?xml version="1.0" encoding="utf-8"?>
<dgm:dataModel xmlns:dgm="http://schemas.openxmlformats.org/drawingml/2006/diagram" xmlns:a="http://schemas.openxmlformats.org/drawingml/2006/main">
  <dgm:ptLst>
    <dgm:pt modelId="{A140458B-46FC-4A7A-B1BA-0CF7A0723D1D}" type="doc">
      <dgm:prSet loTypeId="urn:microsoft.com/office/officeart/2005/8/layout/cycle5" loCatId="cycle" qsTypeId="urn:microsoft.com/office/officeart/2005/8/quickstyle/simple1" qsCatId="simple" csTypeId="urn:microsoft.com/office/officeart/2005/8/colors/colorful1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AAF611AE-400A-4FA0-8F6D-9C69064B10D1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Decisión de 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marca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29E02C-881F-4CA7-B615-E36E116666CE}" type="parTrans" cxnId="{725D01B9-F188-4E44-A050-45F40BA1CB7E}">
      <dgm:prSet/>
      <dgm:spPr/>
      <dgm:t>
        <a:bodyPr/>
        <a:lstStyle/>
        <a:p>
          <a:endParaRPr lang="es-MX"/>
        </a:p>
      </dgm:t>
    </dgm:pt>
    <dgm:pt modelId="{C39592E0-9C6E-498E-A2AC-2FA86D3E4273}" type="sibTrans" cxnId="{725D01B9-F188-4E44-A050-45F40BA1CB7E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9F58D1F1-F645-48DE-A6D2-8EDD30DA4FAC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Decisión de 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vendedor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2B3BE5-CA63-43B4-B3CA-6B9A62131622}" type="parTrans" cxnId="{591C821C-A8F5-4D0B-8316-B92881A8D184}">
      <dgm:prSet/>
      <dgm:spPr/>
      <dgm:t>
        <a:bodyPr/>
        <a:lstStyle/>
        <a:p>
          <a:endParaRPr lang="es-MX"/>
        </a:p>
      </dgm:t>
    </dgm:pt>
    <dgm:pt modelId="{CACF842D-1813-4321-89FD-60DEEF02EA22}" type="sibTrans" cxnId="{591C821C-A8F5-4D0B-8316-B92881A8D184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9FCEF29E-0613-44FB-96CC-0E5859944048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Decisión de 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cantidad 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EF0BF0-03F4-4B66-B40B-01245B254C78}" type="parTrans" cxnId="{2D8952A7-9535-4E8B-BF5F-DA280FDFBEDB}">
      <dgm:prSet/>
      <dgm:spPr/>
      <dgm:t>
        <a:bodyPr/>
        <a:lstStyle/>
        <a:p>
          <a:endParaRPr lang="es-MX"/>
        </a:p>
      </dgm:t>
    </dgm:pt>
    <dgm:pt modelId="{1BAD522E-BF6C-4FB6-BC09-8013EFCABF8A}" type="sibTrans" cxnId="{2D8952A7-9535-4E8B-BF5F-DA280FDFBEDB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66863A7A-789D-41FF-BE18-CEBB9EC39247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Decisión de 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tiempo 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0F01EF-7507-4B71-AD80-258838BC77F5}" type="parTrans" cxnId="{C2137A85-BD64-47A9-98DB-61DB49565A05}">
      <dgm:prSet/>
      <dgm:spPr/>
      <dgm:t>
        <a:bodyPr/>
        <a:lstStyle/>
        <a:p>
          <a:endParaRPr lang="es-MX"/>
        </a:p>
      </dgm:t>
    </dgm:pt>
    <dgm:pt modelId="{D9C085EA-3BE2-414D-AF5A-268CA3A3A120}" type="sibTrans" cxnId="{C2137A85-BD64-47A9-98DB-61DB49565A05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E3EB5B67-9DDC-4A99-A60E-C6AFFD0F373A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Decisión de forma de 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pago   </a:t>
          </a:r>
          <a:endParaRPr lang="es-MX" sz="25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F0E94E9-487F-4C9F-8414-DA134203F516}" type="parTrans" cxnId="{0FBC2F54-A72C-4DC3-81D6-319571C994C3}">
      <dgm:prSet/>
      <dgm:spPr/>
      <dgm:t>
        <a:bodyPr/>
        <a:lstStyle/>
        <a:p>
          <a:endParaRPr lang="es-MX"/>
        </a:p>
      </dgm:t>
    </dgm:pt>
    <dgm:pt modelId="{2A90F3C9-35A5-4717-B018-1559826DF762}" type="sibTrans" cxnId="{0FBC2F54-A72C-4DC3-81D6-319571C994C3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B9B279C0-CFA9-41EB-8C2B-F1D2CB293132}" type="pres">
      <dgm:prSet presAssocID="{A140458B-46FC-4A7A-B1BA-0CF7A0723D1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52532A6-08C5-4409-B4CC-CCE97F9D8CDD}" type="pres">
      <dgm:prSet presAssocID="{AAF611AE-400A-4FA0-8F6D-9C69064B10D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DA66AA-F862-442E-9C8D-C4C8AAB29E44}" type="pres">
      <dgm:prSet presAssocID="{AAF611AE-400A-4FA0-8F6D-9C69064B10D1}" presName="s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4E9FF72F-3CA6-4C7D-88CD-39AF2D79975B}" type="pres">
      <dgm:prSet presAssocID="{C39592E0-9C6E-498E-A2AC-2FA86D3E4273}" presName="sibTrans" presStyleLbl="sibTrans1D1" presStyleIdx="0" presStyleCnt="5"/>
      <dgm:spPr/>
      <dgm:t>
        <a:bodyPr/>
        <a:lstStyle/>
        <a:p>
          <a:endParaRPr lang="es-MX"/>
        </a:p>
      </dgm:t>
    </dgm:pt>
    <dgm:pt modelId="{2CABDCB9-D572-45FE-A090-4187405C76FF}" type="pres">
      <dgm:prSet presAssocID="{9F58D1F1-F645-48DE-A6D2-8EDD30DA4FAC}" presName="node" presStyleLbl="node1" presStyleIdx="1" presStyleCnt="5" custScaleX="1162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E1753D-CD6C-4652-BFDB-E3657B25B1AB}" type="pres">
      <dgm:prSet presAssocID="{9F58D1F1-F645-48DE-A6D2-8EDD30DA4FAC}" presName="s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2C8A525E-E784-4286-8055-689496354762}" type="pres">
      <dgm:prSet presAssocID="{CACF842D-1813-4321-89FD-60DEEF02EA22}" presName="sibTrans" presStyleLbl="sibTrans1D1" presStyleIdx="1" presStyleCnt="5"/>
      <dgm:spPr/>
      <dgm:t>
        <a:bodyPr/>
        <a:lstStyle/>
        <a:p>
          <a:endParaRPr lang="es-MX"/>
        </a:p>
      </dgm:t>
    </dgm:pt>
    <dgm:pt modelId="{9DD4E1AF-6197-4EE3-AE0F-00242F44C495}" type="pres">
      <dgm:prSet presAssocID="{9FCEF29E-0613-44FB-96CC-0E5859944048}" presName="node" presStyleLbl="node1" presStyleIdx="2" presStyleCnt="5" custScaleX="111531" custScaleY="12653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AFA55E-2148-4D37-8317-A275DF51A810}" type="pres">
      <dgm:prSet presAssocID="{9FCEF29E-0613-44FB-96CC-0E5859944048}" presName="s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0271F109-62A0-4B8C-97EE-50B6A2E16C43}" type="pres">
      <dgm:prSet presAssocID="{1BAD522E-BF6C-4FB6-BC09-8013EFCABF8A}" presName="sibTrans" presStyleLbl="sibTrans1D1" presStyleIdx="2" presStyleCnt="5"/>
      <dgm:spPr/>
      <dgm:t>
        <a:bodyPr/>
        <a:lstStyle/>
        <a:p>
          <a:endParaRPr lang="es-MX"/>
        </a:p>
      </dgm:t>
    </dgm:pt>
    <dgm:pt modelId="{5C4D0268-E58F-42CF-BEEF-A0F84FBAE120}" type="pres">
      <dgm:prSet presAssocID="{66863A7A-789D-41FF-BE18-CEBB9EC39247}" presName="node" presStyleLbl="node1" presStyleIdx="3" presStyleCnt="5" custScaleX="122230" custScaleY="11623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BA48A5-9CAA-4373-9E9D-6A19B88D488A}" type="pres">
      <dgm:prSet presAssocID="{66863A7A-789D-41FF-BE18-CEBB9EC39247}" presName="s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0FD117D1-80BD-4BCD-A92E-C257AA59519C}" type="pres">
      <dgm:prSet presAssocID="{D9C085EA-3BE2-414D-AF5A-268CA3A3A120}" presName="sibTrans" presStyleLbl="sibTrans1D1" presStyleIdx="3" presStyleCnt="5"/>
      <dgm:spPr/>
      <dgm:t>
        <a:bodyPr/>
        <a:lstStyle/>
        <a:p>
          <a:endParaRPr lang="es-MX"/>
        </a:p>
      </dgm:t>
    </dgm:pt>
    <dgm:pt modelId="{97136305-993D-4EC4-ACD1-B1E8AF3A1DF5}" type="pres">
      <dgm:prSet presAssocID="{E3EB5B67-9DDC-4A99-A60E-C6AFFD0F373A}" presName="node" presStyleLbl="node1" presStyleIdx="4" presStyleCnt="5" custScaleX="120807" custScaleY="1045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D438FE-0D14-4CF9-9914-EA8671E4E4D0}" type="pres">
      <dgm:prSet presAssocID="{E3EB5B67-9DDC-4A99-A60E-C6AFFD0F373A}" presName="s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F6594892-C368-42B3-B07F-12A562C07176}" type="pres">
      <dgm:prSet presAssocID="{2A90F3C9-35A5-4717-B018-1559826DF762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7761BB50-7332-48FF-94E7-27EF672E1C32}" type="presOf" srcId="{66863A7A-789D-41FF-BE18-CEBB9EC39247}" destId="{5C4D0268-E58F-42CF-BEEF-A0F84FBAE120}" srcOrd="0" destOrd="0" presId="urn:microsoft.com/office/officeart/2005/8/layout/cycle5"/>
    <dgm:cxn modelId="{C2137A85-BD64-47A9-98DB-61DB49565A05}" srcId="{A140458B-46FC-4A7A-B1BA-0CF7A0723D1D}" destId="{66863A7A-789D-41FF-BE18-CEBB9EC39247}" srcOrd="3" destOrd="0" parTransId="{AC0F01EF-7507-4B71-AD80-258838BC77F5}" sibTransId="{D9C085EA-3BE2-414D-AF5A-268CA3A3A120}"/>
    <dgm:cxn modelId="{6B6ACDF7-F4D0-43D6-AA22-A52064EE0136}" type="presOf" srcId="{A140458B-46FC-4A7A-B1BA-0CF7A0723D1D}" destId="{B9B279C0-CFA9-41EB-8C2B-F1D2CB293132}" srcOrd="0" destOrd="0" presId="urn:microsoft.com/office/officeart/2005/8/layout/cycle5"/>
    <dgm:cxn modelId="{2380D64D-0DD9-4B0F-A67D-E505E0E83357}" type="presOf" srcId="{E3EB5B67-9DDC-4A99-A60E-C6AFFD0F373A}" destId="{97136305-993D-4EC4-ACD1-B1E8AF3A1DF5}" srcOrd="0" destOrd="0" presId="urn:microsoft.com/office/officeart/2005/8/layout/cycle5"/>
    <dgm:cxn modelId="{70199348-BED3-4142-82A2-57E7C42DDB18}" type="presOf" srcId="{AAF611AE-400A-4FA0-8F6D-9C69064B10D1}" destId="{D52532A6-08C5-4409-B4CC-CCE97F9D8CDD}" srcOrd="0" destOrd="0" presId="urn:microsoft.com/office/officeart/2005/8/layout/cycle5"/>
    <dgm:cxn modelId="{2D8952A7-9535-4E8B-BF5F-DA280FDFBEDB}" srcId="{A140458B-46FC-4A7A-B1BA-0CF7A0723D1D}" destId="{9FCEF29E-0613-44FB-96CC-0E5859944048}" srcOrd="2" destOrd="0" parTransId="{DCEF0BF0-03F4-4B66-B40B-01245B254C78}" sibTransId="{1BAD522E-BF6C-4FB6-BC09-8013EFCABF8A}"/>
    <dgm:cxn modelId="{0FBC2F54-A72C-4DC3-81D6-319571C994C3}" srcId="{A140458B-46FC-4A7A-B1BA-0CF7A0723D1D}" destId="{E3EB5B67-9DDC-4A99-A60E-C6AFFD0F373A}" srcOrd="4" destOrd="0" parTransId="{8F0E94E9-487F-4C9F-8414-DA134203F516}" sibTransId="{2A90F3C9-35A5-4717-B018-1559826DF762}"/>
    <dgm:cxn modelId="{6130A2F1-4579-4CD4-BD07-15C19A352020}" type="presOf" srcId="{2A90F3C9-35A5-4717-B018-1559826DF762}" destId="{F6594892-C368-42B3-B07F-12A562C07176}" srcOrd="0" destOrd="0" presId="urn:microsoft.com/office/officeart/2005/8/layout/cycle5"/>
    <dgm:cxn modelId="{C13A0814-33A7-41E8-BFAC-0DBB55822785}" type="presOf" srcId="{1BAD522E-BF6C-4FB6-BC09-8013EFCABF8A}" destId="{0271F109-62A0-4B8C-97EE-50B6A2E16C43}" srcOrd="0" destOrd="0" presId="urn:microsoft.com/office/officeart/2005/8/layout/cycle5"/>
    <dgm:cxn modelId="{06D326D0-E6DF-4416-B3AE-AB87C6B48DB4}" type="presOf" srcId="{C39592E0-9C6E-498E-A2AC-2FA86D3E4273}" destId="{4E9FF72F-3CA6-4C7D-88CD-39AF2D79975B}" srcOrd="0" destOrd="0" presId="urn:microsoft.com/office/officeart/2005/8/layout/cycle5"/>
    <dgm:cxn modelId="{3E36D500-D3EB-439E-9B5D-C37662B7FFB5}" type="presOf" srcId="{9F58D1F1-F645-48DE-A6D2-8EDD30DA4FAC}" destId="{2CABDCB9-D572-45FE-A090-4187405C76FF}" srcOrd="0" destOrd="0" presId="urn:microsoft.com/office/officeart/2005/8/layout/cycle5"/>
    <dgm:cxn modelId="{591C821C-A8F5-4D0B-8316-B92881A8D184}" srcId="{A140458B-46FC-4A7A-B1BA-0CF7A0723D1D}" destId="{9F58D1F1-F645-48DE-A6D2-8EDD30DA4FAC}" srcOrd="1" destOrd="0" parTransId="{852B3BE5-CA63-43B4-B3CA-6B9A62131622}" sibTransId="{CACF842D-1813-4321-89FD-60DEEF02EA22}"/>
    <dgm:cxn modelId="{725D01B9-F188-4E44-A050-45F40BA1CB7E}" srcId="{A140458B-46FC-4A7A-B1BA-0CF7A0723D1D}" destId="{AAF611AE-400A-4FA0-8F6D-9C69064B10D1}" srcOrd="0" destOrd="0" parTransId="{6E29E02C-881F-4CA7-B615-E36E116666CE}" sibTransId="{C39592E0-9C6E-498E-A2AC-2FA86D3E4273}"/>
    <dgm:cxn modelId="{743E278F-2198-4B61-9868-D90A2A39903A}" type="presOf" srcId="{D9C085EA-3BE2-414D-AF5A-268CA3A3A120}" destId="{0FD117D1-80BD-4BCD-A92E-C257AA59519C}" srcOrd="0" destOrd="0" presId="urn:microsoft.com/office/officeart/2005/8/layout/cycle5"/>
    <dgm:cxn modelId="{BF12C1C9-F9E4-4C9F-8C36-D2F9DE75C705}" type="presOf" srcId="{CACF842D-1813-4321-89FD-60DEEF02EA22}" destId="{2C8A525E-E784-4286-8055-689496354762}" srcOrd="0" destOrd="0" presId="urn:microsoft.com/office/officeart/2005/8/layout/cycle5"/>
    <dgm:cxn modelId="{0FC1DFB0-A3F2-46DD-A94C-244D9C53F0B4}" type="presOf" srcId="{9FCEF29E-0613-44FB-96CC-0E5859944048}" destId="{9DD4E1AF-6197-4EE3-AE0F-00242F44C495}" srcOrd="0" destOrd="0" presId="urn:microsoft.com/office/officeart/2005/8/layout/cycle5"/>
    <dgm:cxn modelId="{3D482312-F28D-48DF-90AD-2330C3687193}" type="presParOf" srcId="{B9B279C0-CFA9-41EB-8C2B-F1D2CB293132}" destId="{D52532A6-08C5-4409-B4CC-CCE97F9D8CDD}" srcOrd="0" destOrd="0" presId="urn:microsoft.com/office/officeart/2005/8/layout/cycle5"/>
    <dgm:cxn modelId="{69A54D91-2828-4A12-96BC-6EA9C42CFD9F}" type="presParOf" srcId="{B9B279C0-CFA9-41EB-8C2B-F1D2CB293132}" destId="{7FDA66AA-F862-442E-9C8D-C4C8AAB29E44}" srcOrd="1" destOrd="0" presId="urn:microsoft.com/office/officeart/2005/8/layout/cycle5"/>
    <dgm:cxn modelId="{08F6C4E6-CB33-4A70-AFD6-6765F5DB0409}" type="presParOf" srcId="{B9B279C0-CFA9-41EB-8C2B-F1D2CB293132}" destId="{4E9FF72F-3CA6-4C7D-88CD-39AF2D79975B}" srcOrd="2" destOrd="0" presId="urn:microsoft.com/office/officeart/2005/8/layout/cycle5"/>
    <dgm:cxn modelId="{28C35DF6-DCF2-4A1A-BEA6-9763A3DEAAF2}" type="presParOf" srcId="{B9B279C0-CFA9-41EB-8C2B-F1D2CB293132}" destId="{2CABDCB9-D572-45FE-A090-4187405C76FF}" srcOrd="3" destOrd="0" presId="urn:microsoft.com/office/officeart/2005/8/layout/cycle5"/>
    <dgm:cxn modelId="{24D3BD49-31BA-4907-B2A5-E92BD00F109C}" type="presParOf" srcId="{B9B279C0-CFA9-41EB-8C2B-F1D2CB293132}" destId="{F0E1753D-CD6C-4652-BFDB-E3657B25B1AB}" srcOrd="4" destOrd="0" presId="urn:microsoft.com/office/officeart/2005/8/layout/cycle5"/>
    <dgm:cxn modelId="{83A6D453-866D-4AD7-9515-6E5734E6D49A}" type="presParOf" srcId="{B9B279C0-CFA9-41EB-8C2B-F1D2CB293132}" destId="{2C8A525E-E784-4286-8055-689496354762}" srcOrd="5" destOrd="0" presId="urn:microsoft.com/office/officeart/2005/8/layout/cycle5"/>
    <dgm:cxn modelId="{A94BB4E7-9341-4940-AB10-99F34679633F}" type="presParOf" srcId="{B9B279C0-CFA9-41EB-8C2B-F1D2CB293132}" destId="{9DD4E1AF-6197-4EE3-AE0F-00242F44C495}" srcOrd="6" destOrd="0" presId="urn:microsoft.com/office/officeart/2005/8/layout/cycle5"/>
    <dgm:cxn modelId="{ACAD884C-9AA2-43A3-BA99-3E6E203715BA}" type="presParOf" srcId="{B9B279C0-CFA9-41EB-8C2B-F1D2CB293132}" destId="{AAAFA55E-2148-4D37-8317-A275DF51A810}" srcOrd="7" destOrd="0" presId="urn:microsoft.com/office/officeart/2005/8/layout/cycle5"/>
    <dgm:cxn modelId="{C62F299E-851A-46FB-96DD-3CAB80B7F6F5}" type="presParOf" srcId="{B9B279C0-CFA9-41EB-8C2B-F1D2CB293132}" destId="{0271F109-62A0-4B8C-97EE-50B6A2E16C43}" srcOrd="8" destOrd="0" presId="urn:microsoft.com/office/officeart/2005/8/layout/cycle5"/>
    <dgm:cxn modelId="{E57BEE64-8A99-4861-84B5-93A1913178E5}" type="presParOf" srcId="{B9B279C0-CFA9-41EB-8C2B-F1D2CB293132}" destId="{5C4D0268-E58F-42CF-BEEF-A0F84FBAE120}" srcOrd="9" destOrd="0" presId="urn:microsoft.com/office/officeart/2005/8/layout/cycle5"/>
    <dgm:cxn modelId="{F2AD09C8-E8E7-4596-8320-73FC72D01BA6}" type="presParOf" srcId="{B9B279C0-CFA9-41EB-8C2B-F1D2CB293132}" destId="{D3BA48A5-9CAA-4373-9E9D-6A19B88D488A}" srcOrd="10" destOrd="0" presId="urn:microsoft.com/office/officeart/2005/8/layout/cycle5"/>
    <dgm:cxn modelId="{BA88C6DD-A14C-42AC-80F4-CBAE06D1F941}" type="presParOf" srcId="{B9B279C0-CFA9-41EB-8C2B-F1D2CB293132}" destId="{0FD117D1-80BD-4BCD-A92E-C257AA59519C}" srcOrd="11" destOrd="0" presId="urn:microsoft.com/office/officeart/2005/8/layout/cycle5"/>
    <dgm:cxn modelId="{16C17E03-CB2E-4067-8705-ED5F79039820}" type="presParOf" srcId="{B9B279C0-CFA9-41EB-8C2B-F1D2CB293132}" destId="{97136305-993D-4EC4-ACD1-B1E8AF3A1DF5}" srcOrd="12" destOrd="0" presId="urn:microsoft.com/office/officeart/2005/8/layout/cycle5"/>
    <dgm:cxn modelId="{0204EF5E-C49A-4CC2-A462-CAA0139D156C}" type="presParOf" srcId="{B9B279C0-CFA9-41EB-8C2B-F1D2CB293132}" destId="{B9D438FE-0D14-4CF9-9914-EA8671E4E4D0}" srcOrd="13" destOrd="0" presId="urn:microsoft.com/office/officeart/2005/8/layout/cycle5"/>
    <dgm:cxn modelId="{7FED39D7-3EC3-4678-9135-E95788270673}" type="presParOf" srcId="{B9B279C0-CFA9-41EB-8C2B-F1D2CB293132}" destId="{F6594892-C368-42B3-B07F-12A562C07176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9.xml><?xml version="1.0" encoding="utf-8"?>
<dgm:dataModel xmlns:dgm="http://schemas.openxmlformats.org/drawingml/2006/diagram" xmlns:a="http://schemas.openxmlformats.org/drawingml/2006/main">
  <dgm:ptLst>
    <dgm:pt modelId="{FC9E19EC-B6C8-4CC1-A394-42958D92E811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es-MX"/>
        </a:p>
      </dgm:t>
    </dgm:pt>
    <dgm:pt modelId="{A80A14CA-5164-4F33-9F7A-7A2EA143EDFC}">
      <dgm:prSet phldrT="[Texto]" custT="1"/>
      <dgm:spPr/>
      <dgm:t>
        <a:bodyPr/>
        <a:lstStyle/>
        <a:p>
          <a:r>
            <a:rPr 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Mercados constituidos por </a:t>
          </a:r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organizaciones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AFB314-1D3F-46C9-9162-9BD9846690A4}" type="parTrans" cxnId="{5CE54352-1F1E-46CF-940D-B035C177002A}">
      <dgm:prSet/>
      <dgm:spPr/>
      <dgm:t>
        <a:bodyPr/>
        <a:lstStyle/>
        <a:p>
          <a:endParaRPr lang="es-MX"/>
        </a:p>
      </dgm:t>
    </dgm:pt>
    <dgm:pt modelId="{3D489693-DB92-4A61-9418-BB994B20327F}" type="sibTrans" cxnId="{5CE54352-1F1E-46CF-940D-B035C177002A}">
      <dgm:prSet/>
      <dgm:spPr/>
      <dgm:t>
        <a:bodyPr/>
        <a:lstStyle/>
        <a:p>
          <a:endParaRPr lang="es-MX"/>
        </a:p>
      </dgm:t>
    </dgm:pt>
    <dgm:pt modelId="{7A3AC692-E017-4B06-8F71-ECF7D06B99C5}">
      <dgm:prSet phldrT="[Texto]" custT="1"/>
      <dgm:spPr/>
      <dgm:t>
        <a:bodyPr/>
        <a:lstStyle/>
        <a:p>
          <a:r>
            <a:rPr 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Adquieren bienes y </a:t>
          </a:r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servicios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27EB65-5826-4211-99A0-7F9330D25E0A}" type="parTrans" cxnId="{7FC8A336-F12E-4315-8020-22BF924C0423}">
      <dgm:prSet/>
      <dgm:spPr/>
      <dgm:t>
        <a:bodyPr/>
        <a:lstStyle/>
        <a:p>
          <a:endParaRPr lang="es-MX"/>
        </a:p>
      </dgm:t>
    </dgm:pt>
    <dgm:pt modelId="{26CB8C37-B1FD-48D7-85A3-6727DE50EB50}" type="sibTrans" cxnId="{7FC8A336-F12E-4315-8020-22BF924C0423}">
      <dgm:prSet/>
      <dgm:spPr/>
      <dgm:t>
        <a:bodyPr/>
        <a:lstStyle/>
        <a:p>
          <a:endParaRPr lang="es-MX"/>
        </a:p>
      </dgm:t>
    </dgm:pt>
    <dgm:pt modelId="{35C45A21-49AE-4910-A327-256A825A66D7}">
      <dgm:prSet custT="1"/>
      <dgm:spPr/>
      <dgm:t>
        <a:bodyPr/>
        <a:lstStyle/>
        <a:p>
          <a:r>
            <a:rPr 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Nuevos bienes y </a:t>
          </a:r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servicios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718995-5283-445D-92A3-45ECA2951896}" type="parTrans" cxnId="{B70CC93F-CF40-48DB-880B-768C69753DBC}">
      <dgm:prSet/>
      <dgm:spPr/>
      <dgm:t>
        <a:bodyPr/>
        <a:lstStyle/>
        <a:p>
          <a:endParaRPr lang="es-MX"/>
        </a:p>
      </dgm:t>
    </dgm:pt>
    <dgm:pt modelId="{D33AD863-F014-4522-A8F0-A302FDB00E29}" type="sibTrans" cxnId="{B70CC93F-CF40-48DB-880B-768C69753DBC}">
      <dgm:prSet/>
      <dgm:spPr/>
      <dgm:t>
        <a:bodyPr/>
        <a:lstStyle/>
        <a:p>
          <a:endParaRPr lang="es-MX"/>
        </a:p>
      </dgm:t>
    </dgm:pt>
    <dgm:pt modelId="{EB357710-E9A6-4561-BED6-74D6C6A3A113}">
      <dgm:prSet custT="1"/>
      <dgm:spPr/>
      <dgm:t>
        <a:bodyPr/>
        <a:lstStyle/>
        <a:p>
          <a:r>
            <a:rPr 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Destinados a un consumidor </a:t>
          </a:r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final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18D8B9-DD9F-464B-B50B-74960759300B}" type="parTrans" cxnId="{5F8A7B33-82E5-4879-A189-6F454116AD98}">
      <dgm:prSet/>
      <dgm:spPr/>
      <dgm:t>
        <a:bodyPr/>
        <a:lstStyle/>
        <a:p>
          <a:endParaRPr lang="es-MX"/>
        </a:p>
      </dgm:t>
    </dgm:pt>
    <dgm:pt modelId="{CE74F678-8A72-47AA-BEA4-F356865647CD}" type="sibTrans" cxnId="{5F8A7B33-82E5-4879-A189-6F454116AD98}">
      <dgm:prSet/>
      <dgm:spPr/>
      <dgm:t>
        <a:bodyPr/>
        <a:lstStyle/>
        <a:p>
          <a:endParaRPr lang="es-MX"/>
        </a:p>
      </dgm:t>
    </dgm:pt>
    <dgm:pt modelId="{6A3FE86C-7479-4B45-9B5B-4F403D70B1C3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Procesos de productivos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97C191-950D-4C33-9AB6-5187944DBC51}" type="parTrans" cxnId="{BB826AD4-5894-4A4B-9628-611EE93417D6}">
      <dgm:prSet/>
      <dgm:spPr/>
      <dgm:t>
        <a:bodyPr/>
        <a:lstStyle/>
        <a:p>
          <a:endParaRPr lang="es-MX"/>
        </a:p>
      </dgm:t>
    </dgm:pt>
    <dgm:pt modelId="{499349C0-E7FC-460E-BC3F-41D6D40DB814}" type="sibTrans" cxnId="{BB826AD4-5894-4A4B-9628-611EE93417D6}">
      <dgm:prSet/>
      <dgm:spPr/>
      <dgm:t>
        <a:bodyPr/>
        <a:lstStyle/>
        <a:p>
          <a:endParaRPr lang="es-MX"/>
        </a:p>
      </dgm:t>
    </dgm:pt>
    <dgm:pt modelId="{D0B7B7D9-31A1-4989-855C-7DC7DFF33484}" type="pres">
      <dgm:prSet presAssocID="{FC9E19EC-B6C8-4CC1-A394-42958D92E811}" presName="Name0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2BB34B80-D8FF-4A1E-AA02-4334727B1D5C}" type="pres">
      <dgm:prSet presAssocID="{A80A14CA-5164-4F33-9F7A-7A2EA143EDFC}" presName="parComposite" presStyleCnt="0"/>
      <dgm:spPr/>
    </dgm:pt>
    <dgm:pt modelId="{21E3AE55-2BC3-4EA5-A866-A6AB5EE0A0DE}" type="pres">
      <dgm:prSet presAssocID="{A80A14CA-5164-4F33-9F7A-7A2EA143EDFC}" presName="parBigCircle" presStyleLbl="node0" presStyleIdx="0" presStyleCnt="5"/>
      <dgm:spPr/>
    </dgm:pt>
    <dgm:pt modelId="{B47F75A0-53C9-4248-BE9C-B24883B19546}" type="pres">
      <dgm:prSet presAssocID="{A80A14CA-5164-4F33-9F7A-7A2EA143EDFC}" presName="parTx" presStyleLbl="revTx" presStyleIdx="0" presStyleCnt="5"/>
      <dgm:spPr/>
      <dgm:t>
        <a:bodyPr/>
        <a:lstStyle/>
        <a:p>
          <a:endParaRPr lang="es-MX"/>
        </a:p>
      </dgm:t>
    </dgm:pt>
    <dgm:pt modelId="{DF0B30EF-FFB5-45D2-81C2-458488328281}" type="pres">
      <dgm:prSet presAssocID="{A80A14CA-5164-4F33-9F7A-7A2EA143EDFC}" presName="bSpace" presStyleCnt="0"/>
      <dgm:spPr/>
    </dgm:pt>
    <dgm:pt modelId="{6FD3BB22-FC6D-4624-82DB-0520C056FB58}" type="pres">
      <dgm:prSet presAssocID="{A80A14CA-5164-4F33-9F7A-7A2EA143EDFC}" presName="parBackupNorm" presStyleCnt="0"/>
      <dgm:spPr/>
    </dgm:pt>
    <dgm:pt modelId="{1B357381-57B8-4C40-82A2-FA86D569154C}" type="pres">
      <dgm:prSet presAssocID="{3D489693-DB92-4A61-9418-BB994B20327F}" presName="parSpace" presStyleCnt="0"/>
      <dgm:spPr/>
    </dgm:pt>
    <dgm:pt modelId="{A7F894A6-708A-4DFD-8274-3C9CF1E93D42}" type="pres">
      <dgm:prSet presAssocID="{7A3AC692-E017-4B06-8F71-ECF7D06B99C5}" presName="parComposite" presStyleCnt="0"/>
      <dgm:spPr/>
    </dgm:pt>
    <dgm:pt modelId="{113D16A1-860D-491B-83A8-AFB49BA69F0D}" type="pres">
      <dgm:prSet presAssocID="{7A3AC692-E017-4B06-8F71-ECF7D06B99C5}" presName="parBigCircle" presStyleLbl="node0" presStyleIdx="1" presStyleCnt="5"/>
      <dgm:spPr/>
    </dgm:pt>
    <dgm:pt modelId="{FD9D2624-1D2F-4997-8FE0-F64AEE18B5A2}" type="pres">
      <dgm:prSet presAssocID="{7A3AC692-E017-4B06-8F71-ECF7D06B99C5}" presName="parTx" presStyleLbl="revTx" presStyleIdx="1" presStyleCnt="5"/>
      <dgm:spPr/>
      <dgm:t>
        <a:bodyPr/>
        <a:lstStyle/>
        <a:p>
          <a:endParaRPr lang="es-MX"/>
        </a:p>
      </dgm:t>
    </dgm:pt>
    <dgm:pt modelId="{72141B32-2E45-48AF-82ED-8AA8B7126CEF}" type="pres">
      <dgm:prSet presAssocID="{7A3AC692-E017-4B06-8F71-ECF7D06B99C5}" presName="bSpace" presStyleCnt="0"/>
      <dgm:spPr/>
    </dgm:pt>
    <dgm:pt modelId="{3B5828EC-818D-4F66-AE6A-2322E5885EC5}" type="pres">
      <dgm:prSet presAssocID="{7A3AC692-E017-4B06-8F71-ECF7D06B99C5}" presName="parBackupNorm" presStyleCnt="0"/>
      <dgm:spPr/>
    </dgm:pt>
    <dgm:pt modelId="{C6A3B862-4ED2-4BF8-A15F-5CE03F9F1EC3}" type="pres">
      <dgm:prSet presAssocID="{26CB8C37-B1FD-48D7-85A3-6727DE50EB50}" presName="parSpace" presStyleCnt="0"/>
      <dgm:spPr/>
    </dgm:pt>
    <dgm:pt modelId="{AAF8BA7B-ED32-4D63-B312-C5E803E9C7B0}" type="pres">
      <dgm:prSet presAssocID="{6A3FE86C-7479-4B45-9B5B-4F403D70B1C3}" presName="parComposite" presStyleCnt="0"/>
      <dgm:spPr/>
    </dgm:pt>
    <dgm:pt modelId="{B7159E60-D386-494B-9C0E-78D411787A32}" type="pres">
      <dgm:prSet presAssocID="{6A3FE86C-7479-4B45-9B5B-4F403D70B1C3}" presName="parBigCircle" presStyleLbl="node0" presStyleIdx="2" presStyleCnt="5"/>
      <dgm:spPr/>
    </dgm:pt>
    <dgm:pt modelId="{4FF2EDC6-E4D7-49AD-998E-95FACBF50065}" type="pres">
      <dgm:prSet presAssocID="{6A3FE86C-7479-4B45-9B5B-4F403D70B1C3}" presName="parTx" presStyleLbl="revTx" presStyleIdx="2" presStyleCnt="5"/>
      <dgm:spPr/>
      <dgm:t>
        <a:bodyPr/>
        <a:lstStyle/>
        <a:p>
          <a:endParaRPr lang="es-MX"/>
        </a:p>
      </dgm:t>
    </dgm:pt>
    <dgm:pt modelId="{6BF506F7-5D74-4412-8789-3E053C70E30E}" type="pres">
      <dgm:prSet presAssocID="{6A3FE86C-7479-4B45-9B5B-4F403D70B1C3}" presName="bSpace" presStyleCnt="0"/>
      <dgm:spPr/>
    </dgm:pt>
    <dgm:pt modelId="{88AED8D2-EDA1-47C2-B43B-C5BF6FD17822}" type="pres">
      <dgm:prSet presAssocID="{6A3FE86C-7479-4B45-9B5B-4F403D70B1C3}" presName="parBackupNorm" presStyleCnt="0"/>
      <dgm:spPr/>
    </dgm:pt>
    <dgm:pt modelId="{F81E0C84-F32D-43DC-80C1-9BE917353D0B}" type="pres">
      <dgm:prSet presAssocID="{499349C0-E7FC-460E-BC3F-41D6D40DB814}" presName="parSpace" presStyleCnt="0"/>
      <dgm:spPr/>
    </dgm:pt>
    <dgm:pt modelId="{A276C19A-CB79-4FBF-AB00-4141FD4FDC38}" type="pres">
      <dgm:prSet presAssocID="{35C45A21-49AE-4910-A327-256A825A66D7}" presName="parComposite" presStyleCnt="0"/>
      <dgm:spPr/>
    </dgm:pt>
    <dgm:pt modelId="{99CD6769-E9C0-4D5E-B849-5569E1B2CE13}" type="pres">
      <dgm:prSet presAssocID="{35C45A21-49AE-4910-A327-256A825A66D7}" presName="parBigCircle" presStyleLbl="node0" presStyleIdx="3" presStyleCnt="5"/>
      <dgm:spPr/>
    </dgm:pt>
    <dgm:pt modelId="{E5E21A10-F324-4353-9190-36579823B8E7}" type="pres">
      <dgm:prSet presAssocID="{35C45A21-49AE-4910-A327-256A825A66D7}" presName="parTx" presStyleLbl="revTx" presStyleIdx="3" presStyleCnt="5"/>
      <dgm:spPr/>
      <dgm:t>
        <a:bodyPr/>
        <a:lstStyle/>
        <a:p>
          <a:endParaRPr lang="es-MX"/>
        </a:p>
      </dgm:t>
    </dgm:pt>
    <dgm:pt modelId="{283290D8-F59D-41CC-954C-6B7925FCDA0E}" type="pres">
      <dgm:prSet presAssocID="{35C45A21-49AE-4910-A327-256A825A66D7}" presName="bSpace" presStyleCnt="0"/>
      <dgm:spPr/>
    </dgm:pt>
    <dgm:pt modelId="{BB73AD19-B413-4CF1-8FE5-FDFFE8F64343}" type="pres">
      <dgm:prSet presAssocID="{35C45A21-49AE-4910-A327-256A825A66D7}" presName="parBackupNorm" presStyleCnt="0"/>
      <dgm:spPr/>
    </dgm:pt>
    <dgm:pt modelId="{7AB2C004-7D71-4A6F-9D0B-DB3A3220528C}" type="pres">
      <dgm:prSet presAssocID="{D33AD863-F014-4522-A8F0-A302FDB00E29}" presName="parSpace" presStyleCnt="0"/>
      <dgm:spPr/>
    </dgm:pt>
    <dgm:pt modelId="{31BFBBB0-4CFA-484B-8385-07B1DDD545DF}" type="pres">
      <dgm:prSet presAssocID="{EB357710-E9A6-4561-BED6-74D6C6A3A113}" presName="parComposite" presStyleCnt="0"/>
      <dgm:spPr/>
    </dgm:pt>
    <dgm:pt modelId="{7F32EB75-62C1-4934-BA00-6BFE76023900}" type="pres">
      <dgm:prSet presAssocID="{EB357710-E9A6-4561-BED6-74D6C6A3A113}" presName="parBigCircle" presStyleLbl="node0" presStyleIdx="4" presStyleCnt="5"/>
      <dgm:spPr/>
    </dgm:pt>
    <dgm:pt modelId="{D2A29064-47CD-42EC-B3B0-E16714F016E2}" type="pres">
      <dgm:prSet presAssocID="{EB357710-E9A6-4561-BED6-74D6C6A3A113}" presName="parTx" presStyleLbl="revTx" presStyleIdx="4" presStyleCnt="5"/>
      <dgm:spPr/>
      <dgm:t>
        <a:bodyPr/>
        <a:lstStyle/>
        <a:p>
          <a:endParaRPr lang="es-MX"/>
        </a:p>
      </dgm:t>
    </dgm:pt>
    <dgm:pt modelId="{89B77A62-C64C-473C-A451-A1E30BFAC500}" type="pres">
      <dgm:prSet presAssocID="{EB357710-E9A6-4561-BED6-74D6C6A3A113}" presName="bSpace" presStyleCnt="0"/>
      <dgm:spPr/>
    </dgm:pt>
    <dgm:pt modelId="{D7B09387-BDF5-4394-9B68-5C7DACD8876A}" type="pres">
      <dgm:prSet presAssocID="{EB357710-E9A6-4561-BED6-74D6C6A3A113}" presName="parBackupNorm" presStyleCnt="0"/>
      <dgm:spPr/>
    </dgm:pt>
    <dgm:pt modelId="{17813FD8-CEBE-4871-A2B7-5B9E4101DAED}" type="pres">
      <dgm:prSet presAssocID="{CE74F678-8A72-47AA-BEA4-F356865647CD}" presName="parSpace" presStyleCnt="0"/>
      <dgm:spPr/>
    </dgm:pt>
  </dgm:ptLst>
  <dgm:cxnLst>
    <dgm:cxn modelId="{B70CC93F-CF40-48DB-880B-768C69753DBC}" srcId="{FC9E19EC-B6C8-4CC1-A394-42958D92E811}" destId="{35C45A21-49AE-4910-A327-256A825A66D7}" srcOrd="3" destOrd="0" parTransId="{CA718995-5283-445D-92A3-45ECA2951896}" sibTransId="{D33AD863-F014-4522-A8F0-A302FDB00E29}"/>
    <dgm:cxn modelId="{BB826AD4-5894-4A4B-9628-611EE93417D6}" srcId="{FC9E19EC-B6C8-4CC1-A394-42958D92E811}" destId="{6A3FE86C-7479-4B45-9B5B-4F403D70B1C3}" srcOrd="2" destOrd="0" parTransId="{7297C191-950D-4C33-9AB6-5187944DBC51}" sibTransId="{499349C0-E7FC-460E-BC3F-41D6D40DB814}"/>
    <dgm:cxn modelId="{F219A7A6-FB1C-461D-9211-CBEC8ADD9DEA}" type="presOf" srcId="{7A3AC692-E017-4B06-8F71-ECF7D06B99C5}" destId="{FD9D2624-1D2F-4997-8FE0-F64AEE18B5A2}" srcOrd="0" destOrd="0" presId="urn:microsoft.com/office/officeart/2008/layout/CircleAccentTimeline"/>
    <dgm:cxn modelId="{5F8A7B33-82E5-4879-A189-6F454116AD98}" srcId="{FC9E19EC-B6C8-4CC1-A394-42958D92E811}" destId="{EB357710-E9A6-4561-BED6-74D6C6A3A113}" srcOrd="4" destOrd="0" parTransId="{6E18D8B9-DD9F-464B-B50B-74960759300B}" sibTransId="{CE74F678-8A72-47AA-BEA4-F356865647CD}"/>
    <dgm:cxn modelId="{3CAC5B2C-6948-41CD-AD1D-55AC7C53C2B1}" type="presOf" srcId="{6A3FE86C-7479-4B45-9B5B-4F403D70B1C3}" destId="{4FF2EDC6-E4D7-49AD-998E-95FACBF50065}" srcOrd="0" destOrd="0" presId="urn:microsoft.com/office/officeart/2008/layout/CircleAccentTimeline"/>
    <dgm:cxn modelId="{D8F4CEF6-23BA-4C92-8885-4D201752BBB6}" type="presOf" srcId="{A80A14CA-5164-4F33-9F7A-7A2EA143EDFC}" destId="{B47F75A0-53C9-4248-BE9C-B24883B19546}" srcOrd="0" destOrd="0" presId="urn:microsoft.com/office/officeart/2008/layout/CircleAccentTimeline"/>
    <dgm:cxn modelId="{7FC8A336-F12E-4315-8020-22BF924C0423}" srcId="{FC9E19EC-B6C8-4CC1-A394-42958D92E811}" destId="{7A3AC692-E017-4B06-8F71-ECF7D06B99C5}" srcOrd="1" destOrd="0" parTransId="{A627EB65-5826-4211-99A0-7F9330D25E0A}" sibTransId="{26CB8C37-B1FD-48D7-85A3-6727DE50EB50}"/>
    <dgm:cxn modelId="{2FA34E83-B8B9-4E0C-893F-9AEE948957CC}" type="presOf" srcId="{EB357710-E9A6-4561-BED6-74D6C6A3A113}" destId="{D2A29064-47CD-42EC-B3B0-E16714F016E2}" srcOrd="0" destOrd="0" presId="urn:microsoft.com/office/officeart/2008/layout/CircleAccentTimeline"/>
    <dgm:cxn modelId="{49EB38B3-EC5F-40A9-91C4-56EB8E881CFB}" type="presOf" srcId="{FC9E19EC-B6C8-4CC1-A394-42958D92E811}" destId="{D0B7B7D9-31A1-4989-855C-7DC7DFF33484}" srcOrd="0" destOrd="0" presId="urn:microsoft.com/office/officeart/2008/layout/CircleAccentTimeline"/>
    <dgm:cxn modelId="{E5589331-D5EE-4573-B83B-549EE0BD77EF}" type="presOf" srcId="{35C45A21-49AE-4910-A327-256A825A66D7}" destId="{E5E21A10-F324-4353-9190-36579823B8E7}" srcOrd="0" destOrd="0" presId="urn:microsoft.com/office/officeart/2008/layout/CircleAccentTimeline"/>
    <dgm:cxn modelId="{5CE54352-1F1E-46CF-940D-B035C177002A}" srcId="{FC9E19EC-B6C8-4CC1-A394-42958D92E811}" destId="{A80A14CA-5164-4F33-9F7A-7A2EA143EDFC}" srcOrd="0" destOrd="0" parTransId="{D8AFB314-1D3F-46C9-9162-9BD9846690A4}" sibTransId="{3D489693-DB92-4A61-9418-BB994B20327F}"/>
    <dgm:cxn modelId="{53697DAD-5FE0-4EC2-BF1B-6D5131C9A8BF}" type="presParOf" srcId="{D0B7B7D9-31A1-4989-855C-7DC7DFF33484}" destId="{2BB34B80-D8FF-4A1E-AA02-4334727B1D5C}" srcOrd="0" destOrd="0" presId="urn:microsoft.com/office/officeart/2008/layout/CircleAccentTimeline"/>
    <dgm:cxn modelId="{F696F972-BEB3-42A2-83C0-FCAA03BF8A46}" type="presParOf" srcId="{2BB34B80-D8FF-4A1E-AA02-4334727B1D5C}" destId="{21E3AE55-2BC3-4EA5-A866-A6AB5EE0A0DE}" srcOrd="0" destOrd="0" presId="urn:microsoft.com/office/officeart/2008/layout/CircleAccentTimeline"/>
    <dgm:cxn modelId="{CB28C2A5-AFB1-47A3-A13B-ECDBA912DF6A}" type="presParOf" srcId="{2BB34B80-D8FF-4A1E-AA02-4334727B1D5C}" destId="{B47F75A0-53C9-4248-BE9C-B24883B19546}" srcOrd="1" destOrd="0" presId="urn:microsoft.com/office/officeart/2008/layout/CircleAccentTimeline"/>
    <dgm:cxn modelId="{0FF018ED-F8DF-4D36-B201-C1A8C0419F24}" type="presParOf" srcId="{2BB34B80-D8FF-4A1E-AA02-4334727B1D5C}" destId="{DF0B30EF-FFB5-45D2-81C2-458488328281}" srcOrd="2" destOrd="0" presId="urn:microsoft.com/office/officeart/2008/layout/CircleAccentTimeline"/>
    <dgm:cxn modelId="{165ACF6B-7F8F-48FA-A7B8-1FE19A3AEAC4}" type="presParOf" srcId="{D0B7B7D9-31A1-4989-855C-7DC7DFF33484}" destId="{6FD3BB22-FC6D-4624-82DB-0520C056FB58}" srcOrd="1" destOrd="0" presId="urn:microsoft.com/office/officeart/2008/layout/CircleAccentTimeline"/>
    <dgm:cxn modelId="{D2ECCC7B-A8A4-4C26-93B9-1F724BA3E8EB}" type="presParOf" srcId="{D0B7B7D9-31A1-4989-855C-7DC7DFF33484}" destId="{1B357381-57B8-4C40-82A2-FA86D569154C}" srcOrd="2" destOrd="0" presId="urn:microsoft.com/office/officeart/2008/layout/CircleAccentTimeline"/>
    <dgm:cxn modelId="{9E86535C-E7C5-46D9-9E9B-9F8B709F8575}" type="presParOf" srcId="{D0B7B7D9-31A1-4989-855C-7DC7DFF33484}" destId="{A7F894A6-708A-4DFD-8274-3C9CF1E93D42}" srcOrd="3" destOrd="0" presId="urn:microsoft.com/office/officeart/2008/layout/CircleAccentTimeline"/>
    <dgm:cxn modelId="{4B8BB0AE-BCEB-48B3-8FA2-E7532DD52B17}" type="presParOf" srcId="{A7F894A6-708A-4DFD-8274-3C9CF1E93D42}" destId="{113D16A1-860D-491B-83A8-AFB49BA69F0D}" srcOrd="0" destOrd="0" presId="urn:microsoft.com/office/officeart/2008/layout/CircleAccentTimeline"/>
    <dgm:cxn modelId="{98959775-4900-4A59-BD48-A9EAA37C80B0}" type="presParOf" srcId="{A7F894A6-708A-4DFD-8274-3C9CF1E93D42}" destId="{FD9D2624-1D2F-4997-8FE0-F64AEE18B5A2}" srcOrd="1" destOrd="0" presId="urn:microsoft.com/office/officeart/2008/layout/CircleAccentTimeline"/>
    <dgm:cxn modelId="{0FF2CA04-F16B-46D3-B5A7-5E547C1601AB}" type="presParOf" srcId="{A7F894A6-708A-4DFD-8274-3C9CF1E93D42}" destId="{72141B32-2E45-48AF-82ED-8AA8B7126CEF}" srcOrd="2" destOrd="0" presId="urn:microsoft.com/office/officeart/2008/layout/CircleAccentTimeline"/>
    <dgm:cxn modelId="{39E40215-6775-4305-B913-0FF4FAFA7CB7}" type="presParOf" srcId="{D0B7B7D9-31A1-4989-855C-7DC7DFF33484}" destId="{3B5828EC-818D-4F66-AE6A-2322E5885EC5}" srcOrd="4" destOrd="0" presId="urn:microsoft.com/office/officeart/2008/layout/CircleAccentTimeline"/>
    <dgm:cxn modelId="{FCF48F29-3178-4E25-AE9C-37274D710AEE}" type="presParOf" srcId="{D0B7B7D9-31A1-4989-855C-7DC7DFF33484}" destId="{C6A3B862-4ED2-4BF8-A15F-5CE03F9F1EC3}" srcOrd="5" destOrd="0" presId="urn:microsoft.com/office/officeart/2008/layout/CircleAccentTimeline"/>
    <dgm:cxn modelId="{3F8E2962-D071-4181-8B59-7C89D4B36F55}" type="presParOf" srcId="{D0B7B7D9-31A1-4989-855C-7DC7DFF33484}" destId="{AAF8BA7B-ED32-4D63-B312-C5E803E9C7B0}" srcOrd="6" destOrd="0" presId="urn:microsoft.com/office/officeart/2008/layout/CircleAccentTimeline"/>
    <dgm:cxn modelId="{CE6AC0BB-0F63-4E2A-894D-1DC0E3A5C8E5}" type="presParOf" srcId="{AAF8BA7B-ED32-4D63-B312-C5E803E9C7B0}" destId="{B7159E60-D386-494B-9C0E-78D411787A32}" srcOrd="0" destOrd="0" presId="urn:microsoft.com/office/officeart/2008/layout/CircleAccentTimeline"/>
    <dgm:cxn modelId="{89E2F08C-E049-43AC-AF55-BF8D6CDA198A}" type="presParOf" srcId="{AAF8BA7B-ED32-4D63-B312-C5E803E9C7B0}" destId="{4FF2EDC6-E4D7-49AD-998E-95FACBF50065}" srcOrd="1" destOrd="0" presId="urn:microsoft.com/office/officeart/2008/layout/CircleAccentTimeline"/>
    <dgm:cxn modelId="{6C9BC9A1-7E4D-4E60-9FED-AC538F94526B}" type="presParOf" srcId="{AAF8BA7B-ED32-4D63-B312-C5E803E9C7B0}" destId="{6BF506F7-5D74-4412-8789-3E053C70E30E}" srcOrd="2" destOrd="0" presId="urn:microsoft.com/office/officeart/2008/layout/CircleAccentTimeline"/>
    <dgm:cxn modelId="{B55EE3E7-A735-41B9-BC0B-4A1D34F491D7}" type="presParOf" srcId="{D0B7B7D9-31A1-4989-855C-7DC7DFF33484}" destId="{88AED8D2-EDA1-47C2-B43B-C5BF6FD17822}" srcOrd="7" destOrd="0" presId="urn:microsoft.com/office/officeart/2008/layout/CircleAccentTimeline"/>
    <dgm:cxn modelId="{912CA475-50F1-4988-AE4A-B63164E593A9}" type="presParOf" srcId="{D0B7B7D9-31A1-4989-855C-7DC7DFF33484}" destId="{F81E0C84-F32D-43DC-80C1-9BE917353D0B}" srcOrd="8" destOrd="0" presId="urn:microsoft.com/office/officeart/2008/layout/CircleAccentTimeline"/>
    <dgm:cxn modelId="{6F4CBD33-ED2E-46F6-BE2A-CC2BF1BF71B7}" type="presParOf" srcId="{D0B7B7D9-31A1-4989-855C-7DC7DFF33484}" destId="{A276C19A-CB79-4FBF-AB00-4141FD4FDC38}" srcOrd="9" destOrd="0" presId="urn:microsoft.com/office/officeart/2008/layout/CircleAccentTimeline"/>
    <dgm:cxn modelId="{8D3991B1-E91D-426E-A80B-711232FC4C23}" type="presParOf" srcId="{A276C19A-CB79-4FBF-AB00-4141FD4FDC38}" destId="{99CD6769-E9C0-4D5E-B849-5569E1B2CE13}" srcOrd="0" destOrd="0" presId="urn:microsoft.com/office/officeart/2008/layout/CircleAccentTimeline"/>
    <dgm:cxn modelId="{283142BE-6DBD-4386-840F-FAC8B475FB77}" type="presParOf" srcId="{A276C19A-CB79-4FBF-AB00-4141FD4FDC38}" destId="{E5E21A10-F324-4353-9190-36579823B8E7}" srcOrd="1" destOrd="0" presId="urn:microsoft.com/office/officeart/2008/layout/CircleAccentTimeline"/>
    <dgm:cxn modelId="{6AE5B0D2-09EE-4ED4-A00F-D8F5D5E49B7D}" type="presParOf" srcId="{A276C19A-CB79-4FBF-AB00-4141FD4FDC38}" destId="{283290D8-F59D-41CC-954C-6B7925FCDA0E}" srcOrd="2" destOrd="0" presId="urn:microsoft.com/office/officeart/2008/layout/CircleAccentTimeline"/>
    <dgm:cxn modelId="{246844AE-91B2-488B-AFC0-F9F8E32324C7}" type="presParOf" srcId="{D0B7B7D9-31A1-4989-855C-7DC7DFF33484}" destId="{BB73AD19-B413-4CF1-8FE5-FDFFE8F64343}" srcOrd="10" destOrd="0" presId="urn:microsoft.com/office/officeart/2008/layout/CircleAccentTimeline"/>
    <dgm:cxn modelId="{2E60D6C1-E004-4DE1-A203-C0DD544157C7}" type="presParOf" srcId="{D0B7B7D9-31A1-4989-855C-7DC7DFF33484}" destId="{7AB2C004-7D71-4A6F-9D0B-DB3A3220528C}" srcOrd="11" destOrd="0" presId="urn:microsoft.com/office/officeart/2008/layout/CircleAccentTimeline"/>
    <dgm:cxn modelId="{42EEE410-0D1C-43EE-AA1E-6A7999DCF804}" type="presParOf" srcId="{D0B7B7D9-31A1-4989-855C-7DC7DFF33484}" destId="{31BFBBB0-4CFA-484B-8385-07B1DDD545DF}" srcOrd="12" destOrd="0" presId="urn:microsoft.com/office/officeart/2008/layout/CircleAccentTimeline"/>
    <dgm:cxn modelId="{4114AA24-E888-4534-9E1E-8FAF2E909AF1}" type="presParOf" srcId="{31BFBBB0-4CFA-484B-8385-07B1DDD545DF}" destId="{7F32EB75-62C1-4934-BA00-6BFE76023900}" srcOrd="0" destOrd="0" presId="urn:microsoft.com/office/officeart/2008/layout/CircleAccentTimeline"/>
    <dgm:cxn modelId="{B0F1BE97-F47D-4366-B1F5-8CB805217578}" type="presParOf" srcId="{31BFBBB0-4CFA-484B-8385-07B1DDD545DF}" destId="{D2A29064-47CD-42EC-B3B0-E16714F016E2}" srcOrd="1" destOrd="0" presId="urn:microsoft.com/office/officeart/2008/layout/CircleAccentTimeline"/>
    <dgm:cxn modelId="{F7EC1544-50BA-4303-8AAC-0A1B3A4BA5A2}" type="presParOf" srcId="{31BFBBB0-4CFA-484B-8385-07B1DDD545DF}" destId="{89B77A62-C64C-473C-A451-A1E30BFAC500}" srcOrd="2" destOrd="0" presId="urn:microsoft.com/office/officeart/2008/layout/CircleAccentTimeline"/>
    <dgm:cxn modelId="{E69B8C6D-078C-48FD-AD47-435DE2BA5642}" type="presParOf" srcId="{D0B7B7D9-31A1-4989-855C-7DC7DFF33484}" destId="{D7B09387-BDF5-4394-9B68-5C7DACD8876A}" srcOrd="13" destOrd="0" presId="urn:microsoft.com/office/officeart/2008/layout/CircleAccentTimeline"/>
    <dgm:cxn modelId="{8C75A739-1F37-4DD9-AED9-2EEE6DF54CA2}" type="presParOf" srcId="{D0B7B7D9-31A1-4989-855C-7DC7DFF33484}" destId="{17813FD8-CEBE-4871-A2B7-5B9E4101DAED}" srcOrd="14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3BFA779-E9B4-4C58-B36D-03F2B78662DF}" type="doc">
      <dgm:prSet loTypeId="urn:microsoft.com/office/officeart/2005/8/layout/pList2" loCatId="picture" qsTypeId="urn:microsoft.com/office/officeart/2005/8/quickstyle/simple3" qsCatId="simple" csTypeId="urn:microsoft.com/office/officeart/2005/8/colors/colorful3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7AA31B86-A7D4-42CB-98BF-8B01DF0994B5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sz="24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s-MX" sz="2800" dirty="0" smtClean="0">
              <a:latin typeface="Arial" panose="020B0604020202020204" pitchFamily="34" charset="0"/>
              <a:cs typeface="Arial" panose="020B0604020202020204" pitchFamily="34" charset="0"/>
            </a:rPr>
            <a:t>Aficiones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697728-20A3-453B-8F62-F55A4AC5AAE6}" type="parTrans" cxnId="{224E33B5-BC03-49E0-B55F-91710DD5E5F2}">
      <dgm:prSet/>
      <dgm:spPr/>
      <dgm:t>
        <a:bodyPr/>
        <a:lstStyle/>
        <a:p>
          <a:endParaRPr lang="es-MX"/>
        </a:p>
      </dgm:t>
    </dgm:pt>
    <dgm:pt modelId="{03D947B3-A67D-4861-8B93-5345674FC284}" type="sibTrans" cxnId="{224E33B5-BC03-49E0-B55F-91710DD5E5F2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5C221F70-66F7-45EC-803B-BC6F9E295F86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sz="2800" dirty="0" smtClean="0"/>
        </a:p>
        <a:p>
          <a:r>
            <a:rPr lang="es-MX" sz="2800" dirty="0" smtClean="0"/>
            <a:t>Religión </a:t>
          </a:r>
          <a:endParaRPr lang="es-MX" sz="2800" dirty="0"/>
        </a:p>
      </dgm:t>
    </dgm:pt>
    <dgm:pt modelId="{C772E58B-B4C8-4EED-B3E9-6EAC24DADA0B}" type="parTrans" cxnId="{DB40B1BC-5E6E-4681-89E0-AB95F2CF73DA}">
      <dgm:prSet/>
      <dgm:spPr/>
      <dgm:t>
        <a:bodyPr/>
        <a:lstStyle/>
        <a:p>
          <a:endParaRPr lang="es-MX"/>
        </a:p>
      </dgm:t>
    </dgm:pt>
    <dgm:pt modelId="{CD9E3FDA-456D-4D9B-87A8-9E7BF12E4B34}" type="sibTrans" cxnId="{DB40B1BC-5E6E-4681-89E0-AB95F2CF73DA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5113E499-9B62-4392-8638-DE1E241B85F5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sz="28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s-MX" sz="2800" dirty="0" smtClean="0">
              <a:latin typeface="Arial" panose="020B0604020202020204" pitchFamily="34" charset="0"/>
              <a:cs typeface="Arial" panose="020B0604020202020204" pitchFamily="34" charset="0"/>
            </a:rPr>
            <a:t>Política</a:t>
          </a:r>
          <a:endParaRPr lang="es-MX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629814-5411-447A-892A-B37138F16399}" type="parTrans" cxnId="{AAE3B108-9776-4CB9-9030-FD04580046F5}">
      <dgm:prSet/>
      <dgm:spPr/>
      <dgm:t>
        <a:bodyPr/>
        <a:lstStyle/>
        <a:p>
          <a:endParaRPr lang="es-MX"/>
        </a:p>
      </dgm:t>
    </dgm:pt>
    <dgm:pt modelId="{F53853C2-5FFA-4B92-A3D1-8FB20BE5EFA2}" type="sibTrans" cxnId="{AAE3B108-9776-4CB9-9030-FD04580046F5}">
      <dgm:prSet/>
      <dgm:spPr/>
      <dgm:t>
        <a:bodyPr/>
        <a:lstStyle/>
        <a:p>
          <a:endParaRPr lang="es-MX"/>
        </a:p>
      </dgm:t>
    </dgm:pt>
    <dgm:pt modelId="{F9BB5518-0E71-4659-8A8F-552B96C90956}" type="pres">
      <dgm:prSet presAssocID="{83BFA779-E9B4-4C58-B36D-03F2B78662DF}" presName="Name0" presStyleCnt="0">
        <dgm:presLayoutVars>
          <dgm:dir/>
          <dgm:resizeHandles val="exact"/>
        </dgm:presLayoutVars>
      </dgm:prSet>
      <dgm:spPr/>
    </dgm:pt>
    <dgm:pt modelId="{D8D63574-E818-4924-9789-73BDD5399FAC}" type="pres">
      <dgm:prSet presAssocID="{83BFA779-E9B4-4C58-B36D-03F2B78662DF}" presName="bkgdShp" presStyleLbl="alignAccFollowNode1" presStyleIdx="0" presStyleCnt="1" custScaleY="123017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60E402C7-C90F-4BB4-982C-3C14A07F9030}" type="pres">
      <dgm:prSet presAssocID="{83BFA779-E9B4-4C58-B36D-03F2B78662DF}" presName="linCom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294C4062-A513-41D2-9182-2EFB6D3B7F50}" type="pres">
      <dgm:prSet presAssocID="{7AA31B86-A7D4-42CB-98BF-8B01DF0994B5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1EF51203-78D6-458F-990B-AE1B7665B6F2}" type="pres">
      <dgm:prSet presAssocID="{7AA31B86-A7D4-42CB-98BF-8B01DF0994B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D7E3FD-4D27-4CBD-B1E6-4E21859CD07F}" type="pres">
      <dgm:prSet presAssocID="{7AA31B86-A7D4-42CB-98BF-8B01DF0994B5}" presName="invisiNode" presStyleLbl="node1" presStyleIdx="0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BC21447A-ADC7-4D1F-8A9F-82B6FA61BD43}" type="pres">
      <dgm:prSet presAssocID="{7AA31B86-A7D4-42CB-98BF-8B01DF0994B5}" presName="imagNode" presStyleLbl="fgImgPlace1" presStyleIdx="0" presStyleCnt="3" custScaleY="13420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9000" b="-49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B7CE25A9-4F91-4169-AC79-D3A57B92C0A5}" type="pres">
      <dgm:prSet presAssocID="{03D947B3-A67D-4861-8B93-5345674FC284}" presName="sibTrans" presStyleLbl="sibTrans2D1" presStyleIdx="0" presStyleCnt="0"/>
      <dgm:spPr/>
      <dgm:t>
        <a:bodyPr/>
        <a:lstStyle/>
        <a:p>
          <a:endParaRPr lang="es-MX"/>
        </a:p>
      </dgm:t>
    </dgm:pt>
    <dgm:pt modelId="{3F9A2AE5-5ABD-429F-8611-65339392CEB2}" type="pres">
      <dgm:prSet presAssocID="{5C221F70-66F7-45EC-803B-BC6F9E295F86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08513B5C-AF46-4FED-8E51-DE34FFB9F24D}" type="pres">
      <dgm:prSet presAssocID="{5C221F70-66F7-45EC-803B-BC6F9E295F8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B97436-E11F-418A-BB45-2EFAD26C6C56}" type="pres">
      <dgm:prSet presAssocID="{5C221F70-66F7-45EC-803B-BC6F9E295F86}" presName="invisiNode" presStyleLbl="node1" presStyleIdx="1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48B2B1F8-62C4-41B5-B86C-16EEA7396916}" type="pres">
      <dgm:prSet presAssocID="{5C221F70-66F7-45EC-803B-BC6F9E295F86}" presName="imagNode" presStyleLbl="fgImgPlace1" presStyleIdx="1" presStyleCnt="3" custScaleY="12521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4EA7453E-7C13-4A51-909F-061C304BE0EC}" type="pres">
      <dgm:prSet presAssocID="{CD9E3FDA-456D-4D9B-87A8-9E7BF12E4B34}" presName="sibTrans" presStyleLbl="sibTrans2D1" presStyleIdx="0" presStyleCnt="0"/>
      <dgm:spPr/>
      <dgm:t>
        <a:bodyPr/>
        <a:lstStyle/>
        <a:p>
          <a:endParaRPr lang="es-MX"/>
        </a:p>
      </dgm:t>
    </dgm:pt>
    <dgm:pt modelId="{B2B1ED6A-339C-455E-97E6-7DBD05629759}" type="pres">
      <dgm:prSet presAssocID="{5113E499-9B62-4392-8638-DE1E241B85F5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E7947C5C-DCF4-46EC-8847-547C50F513D5}" type="pres">
      <dgm:prSet presAssocID="{5113E499-9B62-4392-8638-DE1E241B85F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5823DD-E5C2-41F8-B374-B0DF58421CCA}" type="pres">
      <dgm:prSet presAssocID="{5113E499-9B62-4392-8638-DE1E241B85F5}" presName="invisiNode" presStyleLbl="node1" presStyleIdx="2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D9130394-D2CD-47B4-823C-E104D0DBDB83}" type="pres">
      <dgm:prSet presAssocID="{5113E499-9B62-4392-8638-DE1E241B85F5}" presName="imagNode" presStyleLbl="fgImgPlace1" presStyleIdx="2" presStyleCnt="3" custScaleY="12689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</dgm:ptLst>
  <dgm:cxnLst>
    <dgm:cxn modelId="{7C90EDCA-A72E-462B-A5AC-5165A290D16E}" type="presOf" srcId="{CD9E3FDA-456D-4D9B-87A8-9E7BF12E4B34}" destId="{4EA7453E-7C13-4A51-909F-061C304BE0EC}" srcOrd="0" destOrd="0" presId="urn:microsoft.com/office/officeart/2005/8/layout/pList2"/>
    <dgm:cxn modelId="{CE2A5469-2532-437B-9209-984FF224B336}" type="presOf" srcId="{5C221F70-66F7-45EC-803B-BC6F9E295F86}" destId="{08513B5C-AF46-4FED-8E51-DE34FFB9F24D}" srcOrd="0" destOrd="0" presId="urn:microsoft.com/office/officeart/2005/8/layout/pList2"/>
    <dgm:cxn modelId="{758B3BA1-C966-4264-BA74-E477E05146F7}" type="presOf" srcId="{5113E499-9B62-4392-8638-DE1E241B85F5}" destId="{E7947C5C-DCF4-46EC-8847-547C50F513D5}" srcOrd="0" destOrd="0" presId="urn:microsoft.com/office/officeart/2005/8/layout/pList2"/>
    <dgm:cxn modelId="{2FF841A7-BC6B-425A-A9FF-F2FC50C73091}" type="presOf" srcId="{7AA31B86-A7D4-42CB-98BF-8B01DF0994B5}" destId="{1EF51203-78D6-458F-990B-AE1B7665B6F2}" srcOrd="0" destOrd="0" presId="urn:microsoft.com/office/officeart/2005/8/layout/pList2"/>
    <dgm:cxn modelId="{DB40B1BC-5E6E-4681-89E0-AB95F2CF73DA}" srcId="{83BFA779-E9B4-4C58-B36D-03F2B78662DF}" destId="{5C221F70-66F7-45EC-803B-BC6F9E295F86}" srcOrd="1" destOrd="0" parTransId="{C772E58B-B4C8-4EED-B3E9-6EAC24DADA0B}" sibTransId="{CD9E3FDA-456D-4D9B-87A8-9E7BF12E4B34}"/>
    <dgm:cxn modelId="{AAE3B108-9776-4CB9-9030-FD04580046F5}" srcId="{83BFA779-E9B4-4C58-B36D-03F2B78662DF}" destId="{5113E499-9B62-4392-8638-DE1E241B85F5}" srcOrd="2" destOrd="0" parTransId="{2E629814-5411-447A-892A-B37138F16399}" sibTransId="{F53853C2-5FFA-4B92-A3D1-8FB20BE5EFA2}"/>
    <dgm:cxn modelId="{224E33B5-BC03-49E0-B55F-91710DD5E5F2}" srcId="{83BFA779-E9B4-4C58-B36D-03F2B78662DF}" destId="{7AA31B86-A7D4-42CB-98BF-8B01DF0994B5}" srcOrd="0" destOrd="0" parTransId="{53697728-20A3-453B-8F62-F55A4AC5AAE6}" sibTransId="{03D947B3-A67D-4861-8B93-5345674FC284}"/>
    <dgm:cxn modelId="{2C7C15BF-D24D-483D-B4A1-BA835E020C7C}" type="presOf" srcId="{83BFA779-E9B4-4C58-B36D-03F2B78662DF}" destId="{F9BB5518-0E71-4659-8A8F-552B96C90956}" srcOrd="0" destOrd="0" presId="urn:microsoft.com/office/officeart/2005/8/layout/pList2"/>
    <dgm:cxn modelId="{0AF5D072-B785-41A9-A1E6-CDBC89FFE9AE}" type="presOf" srcId="{03D947B3-A67D-4861-8B93-5345674FC284}" destId="{B7CE25A9-4F91-4169-AC79-D3A57B92C0A5}" srcOrd="0" destOrd="0" presId="urn:microsoft.com/office/officeart/2005/8/layout/pList2"/>
    <dgm:cxn modelId="{BB0DD4D8-50D8-4D1F-9538-CA9710B3B654}" type="presParOf" srcId="{F9BB5518-0E71-4659-8A8F-552B96C90956}" destId="{D8D63574-E818-4924-9789-73BDD5399FAC}" srcOrd="0" destOrd="0" presId="urn:microsoft.com/office/officeart/2005/8/layout/pList2"/>
    <dgm:cxn modelId="{39F50D87-6D21-4B47-B975-27FFADBEB53A}" type="presParOf" srcId="{F9BB5518-0E71-4659-8A8F-552B96C90956}" destId="{60E402C7-C90F-4BB4-982C-3C14A07F9030}" srcOrd="1" destOrd="0" presId="urn:microsoft.com/office/officeart/2005/8/layout/pList2"/>
    <dgm:cxn modelId="{A956E2CE-A916-4556-A570-E45978F17D26}" type="presParOf" srcId="{60E402C7-C90F-4BB4-982C-3C14A07F9030}" destId="{294C4062-A513-41D2-9182-2EFB6D3B7F50}" srcOrd="0" destOrd="0" presId="urn:microsoft.com/office/officeart/2005/8/layout/pList2"/>
    <dgm:cxn modelId="{B85A8CB1-C282-42EA-AD7B-4EFC8071D24E}" type="presParOf" srcId="{294C4062-A513-41D2-9182-2EFB6D3B7F50}" destId="{1EF51203-78D6-458F-990B-AE1B7665B6F2}" srcOrd="0" destOrd="0" presId="urn:microsoft.com/office/officeart/2005/8/layout/pList2"/>
    <dgm:cxn modelId="{31530873-2F4C-40D1-AC0B-91CB6FC4CCFE}" type="presParOf" srcId="{294C4062-A513-41D2-9182-2EFB6D3B7F50}" destId="{53D7E3FD-4D27-4CBD-B1E6-4E21859CD07F}" srcOrd="1" destOrd="0" presId="urn:microsoft.com/office/officeart/2005/8/layout/pList2"/>
    <dgm:cxn modelId="{5978FF3D-1CD8-4818-929F-AE8B999E42AA}" type="presParOf" srcId="{294C4062-A513-41D2-9182-2EFB6D3B7F50}" destId="{BC21447A-ADC7-4D1F-8A9F-82B6FA61BD43}" srcOrd="2" destOrd="0" presId="urn:microsoft.com/office/officeart/2005/8/layout/pList2"/>
    <dgm:cxn modelId="{F0610926-80E9-406B-9303-9E5F73DAB2D7}" type="presParOf" srcId="{60E402C7-C90F-4BB4-982C-3C14A07F9030}" destId="{B7CE25A9-4F91-4169-AC79-D3A57B92C0A5}" srcOrd="1" destOrd="0" presId="urn:microsoft.com/office/officeart/2005/8/layout/pList2"/>
    <dgm:cxn modelId="{549A1C65-B692-4D30-B17A-6E4C8C4FAC8D}" type="presParOf" srcId="{60E402C7-C90F-4BB4-982C-3C14A07F9030}" destId="{3F9A2AE5-5ABD-429F-8611-65339392CEB2}" srcOrd="2" destOrd="0" presId="urn:microsoft.com/office/officeart/2005/8/layout/pList2"/>
    <dgm:cxn modelId="{38053B4F-7F9E-4777-B3FD-74FD8F9B3284}" type="presParOf" srcId="{3F9A2AE5-5ABD-429F-8611-65339392CEB2}" destId="{08513B5C-AF46-4FED-8E51-DE34FFB9F24D}" srcOrd="0" destOrd="0" presId="urn:microsoft.com/office/officeart/2005/8/layout/pList2"/>
    <dgm:cxn modelId="{7060B029-C348-47D5-A34B-35610D063915}" type="presParOf" srcId="{3F9A2AE5-5ABD-429F-8611-65339392CEB2}" destId="{8BB97436-E11F-418A-BB45-2EFAD26C6C56}" srcOrd="1" destOrd="0" presId="urn:microsoft.com/office/officeart/2005/8/layout/pList2"/>
    <dgm:cxn modelId="{E73F4E0D-BFF3-457A-81E5-E637753FB3F6}" type="presParOf" srcId="{3F9A2AE5-5ABD-429F-8611-65339392CEB2}" destId="{48B2B1F8-62C4-41B5-B86C-16EEA7396916}" srcOrd="2" destOrd="0" presId="urn:microsoft.com/office/officeart/2005/8/layout/pList2"/>
    <dgm:cxn modelId="{D1BAFF3C-55FD-43C4-B0F6-47A6387D4E85}" type="presParOf" srcId="{60E402C7-C90F-4BB4-982C-3C14A07F9030}" destId="{4EA7453E-7C13-4A51-909F-061C304BE0EC}" srcOrd="3" destOrd="0" presId="urn:microsoft.com/office/officeart/2005/8/layout/pList2"/>
    <dgm:cxn modelId="{DFB937EF-70E6-45D2-A275-57F1A7DD7D8F}" type="presParOf" srcId="{60E402C7-C90F-4BB4-982C-3C14A07F9030}" destId="{B2B1ED6A-339C-455E-97E6-7DBD05629759}" srcOrd="4" destOrd="0" presId="urn:microsoft.com/office/officeart/2005/8/layout/pList2"/>
    <dgm:cxn modelId="{2286C466-8431-421D-8B27-D3860CD9B57A}" type="presParOf" srcId="{B2B1ED6A-339C-455E-97E6-7DBD05629759}" destId="{E7947C5C-DCF4-46EC-8847-547C50F513D5}" srcOrd="0" destOrd="0" presId="urn:microsoft.com/office/officeart/2005/8/layout/pList2"/>
    <dgm:cxn modelId="{8261B70E-CB15-4B98-9A32-1639CC24EC7F}" type="presParOf" srcId="{B2B1ED6A-339C-455E-97E6-7DBD05629759}" destId="{BC5823DD-E5C2-41F8-B374-B0DF58421CCA}" srcOrd="1" destOrd="0" presId="urn:microsoft.com/office/officeart/2005/8/layout/pList2"/>
    <dgm:cxn modelId="{D92C077D-11CB-40B8-8233-452F49877A6F}" type="presParOf" srcId="{B2B1ED6A-339C-455E-97E6-7DBD05629759}" destId="{D9130394-D2CD-47B4-823C-E104D0DBDB83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0.xml><?xml version="1.0" encoding="utf-8"?>
<dgm:dataModel xmlns:dgm="http://schemas.openxmlformats.org/drawingml/2006/diagram" xmlns:a="http://schemas.openxmlformats.org/drawingml/2006/main">
  <dgm:ptLst>
    <dgm:pt modelId="{5AE1CD5A-1902-4BC0-A10D-EE70041C142B}" type="doc">
      <dgm:prSet loTypeId="urn:microsoft.com/office/officeart/2005/8/layout/orgChart1" loCatId="hierarchy" qsTypeId="urn:microsoft.com/office/officeart/2005/8/quickstyle/simple1" qsCatId="simple" csTypeId="urn:microsoft.com/office/officeart/2005/8/colors/accent2_4" csCatId="accent2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A4FCB045-61C0-4565-8337-852B8E10ABA6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Características 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224863-BEC8-4DF7-8C49-D66E63F95022}" type="parTrans" cxnId="{C2345FAE-D107-4E00-AE56-3D4CF0F8C686}">
      <dgm:prSet/>
      <dgm:spPr/>
      <dgm:t>
        <a:bodyPr/>
        <a:lstStyle/>
        <a:p>
          <a:endParaRPr lang="es-MX"/>
        </a:p>
      </dgm:t>
    </dgm:pt>
    <dgm:pt modelId="{74B00517-DC90-47F5-AAA9-A082C515E81C}" type="sibTrans" cxnId="{C2345FAE-D107-4E00-AE56-3D4CF0F8C686}">
      <dgm:prSet/>
      <dgm:spPr/>
      <dgm:t>
        <a:bodyPr/>
        <a:lstStyle/>
        <a:p>
          <a:endParaRPr lang="es-MX"/>
        </a:p>
      </dgm:t>
    </dgm:pt>
    <dgm:pt modelId="{8D3EC10A-0B62-45F4-837C-D2A274A992A5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Menos 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clientes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4D656E-B5B5-41C6-A596-AF64D4F9905F}" type="parTrans" cxnId="{CF699A23-F904-4309-B134-CA866016AC8A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1EDCEF77-AFD2-4E7D-992D-38DDC2595DE4}" type="sibTrans" cxnId="{CF699A23-F904-4309-B134-CA866016AC8A}">
      <dgm:prSet/>
      <dgm:spPr/>
      <dgm:t>
        <a:bodyPr/>
        <a:lstStyle/>
        <a:p>
          <a:endParaRPr lang="es-MX"/>
        </a:p>
      </dgm:t>
    </dgm:pt>
    <dgm:pt modelId="{9882108D-8131-4382-855F-ACD6A1A71741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Relación cercana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24E5FD-C189-4A4A-86AD-41B1A49C56A8}" type="parTrans" cxnId="{04AFAFC8-3E50-4121-8BD3-9C8636E388DD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08AE9620-99E0-459B-A4EB-BCC5772D9DBF}" type="sibTrans" cxnId="{04AFAFC8-3E50-4121-8BD3-9C8636E388DD}">
      <dgm:prSet/>
      <dgm:spPr/>
      <dgm:t>
        <a:bodyPr/>
        <a:lstStyle/>
        <a:p>
          <a:endParaRPr lang="es-MX"/>
        </a:p>
      </dgm:t>
    </dgm:pt>
    <dgm:pt modelId="{95E796E1-D375-4B3D-9A6C-D6207296936E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Proceso</a:t>
          </a:r>
          <a:r>
            <a:rPr lang="es-MX" sz="2400" baseline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 compra complicado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D594A7-21DC-4992-A29C-E22D30755479}" type="parTrans" cxnId="{71C5A318-D141-4BE5-AE1F-3BBA43971FED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18F9F6D7-300F-4679-B3CB-FED4B5072BB5}" type="sibTrans" cxnId="{71C5A318-D141-4BE5-AE1F-3BBA43971FED}">
      <dgm:prSet/>
      <dgm:spPr/>
      <dgm:t>
        <a:bodyPr/>
        <a:lstStyle/>
        <a:p>
          <a:endParaRPr lang="es-MX"/>
        </a:p>
      </dgm:t>
    </dgm:pt>
    <dgm:pt modelId="{68AE4FA8-C7E3-497C-90A1-C6ECA9EAD853}" type="pres">
      <dgm:prSet presAssocID="{5AE1CD5A-1902-4BC0-A10D-EE70041C142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45F9242-D444-45F9-8815-23AEFC3108A1}" type="pres">
      <dgm:prSet presAssocID="{A4FCB045-61C0-4565-8337-852B8E10ABA6}" presName="hierRoot1" presStyleCnt="0">
        <dgm:presLayoutVars>
          <dgm:hierBranch val="init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116F8215-398D-4C97-8856-092F018F3389}" type="pres">
      <dgm:prSet presAssocID="{A4FCB045-61C0-4565-8337-852B8E10ABA6}" presName="rootComposite1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791FFCA1-5B05-496E-905F-7B7FCB4B57C9}" type="pres">
      <dgm:prSet presAssocID="{A4FCB045-61C0-4565-8337-852B8E10ABA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3107403-9F5F-4BEE-AB95-BD5AE828CDFA}" type="pres">
      <dgm:prSet presAssocID="{A4FCB045-61C0-4565-8337-852B8E10ABA6}" presName="rootConnector1" presStyleLbl="node1" presStyleIdx="0" presStyleCnt="0"/>
      <dgm:spPr/>
      <dgm:t>
        <a:bodyPr/>
        <a:lstStyle/>
        <a:p>
          <a:endParaRPr lang="es-MX"/>
        </a:p>
      </dgm:t>
    </dgm:pt>
    <dgm:pt modelId="{4A67666B-FBBE-4DE2-898E-30AB078403D2}" type="pres">
      <dgm:prSet presAssocID="{A4FCB045-61C0-4565-8337-852B8E10ABA6}" presName="hierChild2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DAE9D3FC-52C0-416C-8863-CD27C865AD6F}" type="pres">
      <dgm:prSet presAssocID="{6E4D656E-B5B5-41C6-A596-AF64D4F9905F}" presName="Name37" presStyleLbl="parChTrans1D2" presStyleIdx="0" presStyleCnt="3"/>
      <dgm:spPr/>
      <dgm:t>
        <a:bodyPr/>
        <a:lstStyle/>
        <a:p>
          <a:endParaRPr lang="es-MX"/>
        </a:p>
      </dgm:t>
    </dgm:pt>
    <dgm:pt modelId="{F5D31FA4-7280-4E2F-84CA-B62904E07D96}" type="pres">
      <dgm:prSet presAssocID="{8D3EC10A-0B62-45F4-837C-D2A274A992A5}" presName="hierRoot2" presStyleCnt="0">
        <dgm:presLayoutVars>
          <dgm:hierBranch val="init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87D70F0D-B73F-401F-9358-B819E72D6E62}" type="pres">
      <dgm:prSet presAssocID="{8D3EC10A-0B62-45F4-837C-D2A274A992A5}" presName="root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600799E2-AB4F-443C-B9AB-042BFFC0EFFC}" type="pres">
      <dgm:prSet presAssocID="{8D3EC10A-0B62-45F4-837C-D2A274A992A5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1DE66FD-9374-44B3-8F96-85192240390E}" type="pres">
      <dgm:prSet presAssocID="{8D3EC10A-0B62-45F4-837C-D2A274A992A5}" presName="rootConnector" presStyleLbl="node2" presStyleIdx="0" presStyleCnt="3"/>
      <dgm:spPr/>
      <dgm:t>
        <a:bodyPr/>
        <a:lstStyle/>
        <a:p>
          <a:endParaRPr lang="es-MX"/>
        </a:p>
      </dgm:t>
    </dgm:pt>
    <dgm:pt modelId="{4CFE38A6-3380-4AD6-A5D5-2F29AF94D9F3}" type="pres">
      <dgm:prSet presAssocID="{8D3EC10A-0B62-45F4-837C-D2A274A992A5}" presName="hierChild4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39AC560F-FA8C-48A7-8EA1-C9FAB7E340BC}" type="pres">
      <dgm:prSet presAssocID="{8D3EC10A-0B62-45F4-837C-D2A274A992A5}" presName="hierChild5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6E031612-A9E9-45C3-8F1F-D4243688D2DD}" type="pres">
      <dgm:prSet presAssocID="{9024E5FD-C189-4A4A-86AD-41B1A49C56A8}" presName="Name37" presStyleLbl="parChTrans1D2" presStyleIdx="1" presStyleCnt="3"/>
      <dgm:spPr/>
      <dgm:t>
        <a:bodyPr/>
        <a:lstStyle/>
        <a:p>
          <a:endParaRPr lang="es-MX"/>
        </a:p>
      </dgm:t>
    </dgm:pt>
    <dgm:pt modelId="{0357EDE2-8BB2-4475-94D6-FC2B0745CFF6}" type="pres">
      <dgm:prSet presAssocID="{9882108D-8131-4382-855F-ACD6A1A71741}" presName="hierRoot2" presStyleCnt="0">
        <dgm:presLayoutVars>
          <dgm:hierBranch val="init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1DCEC934-8844-4F92-86AD-0BA7FBDF67EB}" type="pres">
      <dgm:prSet presAssocID="{9882108D-8131-4382-855F-ACD6A1A71741}" presName="root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48A1BCBC-A305-4F01-A5EF-FF96FDF646E1}" type="pres">
      <dgm:prSet presAssocID="{9882108D-8131-4382-855F-ACD6A1A7174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68424CC-E3B5-436E-A882-5687D7CEB3FD}" type="pres">
      <dgm:prSet presAssocID="{9882108D-8131-4382-855F-ACD6A1A71741}" presName="rootConnector" presStyleLbl="node2" presStyleIdx="1" presStyleCnt="3"/>
      <dgm:spPr/>
      <dgm:t>
        <a:bodyPr/>
        <a:lstStyle/>
        <a:p>
          <a:endParaRPr lang="es-MX"/>
        </a:p>
      </dgm:t>
    </dgm:pt>
    <dgm:pt modelId="{297AE163-2382-4BBC-8480-9B849683FC17}" type="pres">
      <dgm:prSet presAssocID="{9882108D-8131-4382-855F-ACD6A1A71741}" presName="hierChild4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666E4B59-FD51-465D-8BE5-B55CA4FCA652}" type="pres">
      <dgm:prSet presAssocID="{9882108D-8131-4382-855F-ACD6A1A71741}" presName="hierChild5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49752BF3-FD45-4602-9DE0-47A823E53CFE}" type="pres">
      <dgm:prSet presAssocID="{EFD594A7-21DC-4992-A29C-E22D30755479}" presName="Name37" presStyleLbl="parChTrans1D2" presStyleIdx="2" presStyleCnt="3"/>
      <dgm:spPr/>
      <dgm:t>
        <a:bodyPr/>
        <a:lstStyle/>
        <a:p>
          <a:endParaRPr lang="es-MX"/>
        </a:p>
      </dgm:t>
    </dgm:pt>
    <dgm:pt modelId="{9B49C3B7-671F-43A8-B393-B3D623A59AEB}" type="pres">
      <dgm:prSet presAssocID="{95E796E1-D375-4B3D-9A6C-D6207296936E}" presName="hierRoot2" presStyleCnt="0">
        <dgm:presLayoutVars>
          <dgm:hierBranch val="init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2A25E999-C995-4CE7-AD99-C739DABE515F}" type="pres">
      <dgm:prSet presAssocID="{95E796E1-D375-4B3D-9A6C-D6207296936E}" presName="root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F999A900-2AFC-4AAB-9572-BE5C3EAF0CD9}" type="pres">
      <dgm:prSet presAssocID="{95E796E1-D375-4B3D-9A6C-D6207296936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6F43522-D917-4EDC-AA9C-A5895966E49A}" type="pres">
      <dgm:prSet presAssocID="{95E796E1-D375-4B3D-9A6C-D6207296936E}" presName="rootConnector" presStyleLbl="node2" presStyleIdx="2" presStyleCnt="3"/>
      <dgm:spPr/>
      <dgm:t>
        <a:bodyPr/>
        <a:lstStyle/>
        <a:p>
          <a:endParaRPr lang="es-MX"/>
        </a:p>
      </dgm:t>
    </dgm:pt>
    <dgm:pt modelId="{5EC9FCF2-3660-4596-B30F-DE930086E6A6}" type="pres">
      <dgm:prSet presAssocID="{95E796E1-D375-4B3D-9A6C-D6207296936E}" presName="hierChild4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98307196-4720-4811-B890-C9D815B20587}" type="pres">
      <dgm:prSet presAssocID="{95E796E1-D375-4B3D-9A6C-D6207296936E}" presName="hierChild5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63D22A0A-4E97-43F2-B328-E5906D354555}" type="pres">
      <dgm:prSet presAssocID="{A4FCB045-61C0-4565-8337-852B8E10ABA6}" presName="hierChild3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</dgm:ptLst>
  <dgm:cxnLst>
    <dgm:cxn modelId="{2BD1CE02-C630-4CF1-87D5-CB79E74E97F2}" type="presOf" srcId="{8D3EC10A-0B62-45F4-837C-D2A274A992A5}" destId="{01DE66FD-9374-44B3-8F96-85192240390E}" srcOrd="1" destOrd="0" presId="urn:microsoft.com/office/officeart/2005/8/layout/orgChart1"/>
    <dgm:cxn modelId="{0DD5BA14-D5C4-4014-AA9E-6A647E31979B}" type="presOf" srcId="{95E796E1-D375-4B3D-9A6C-D6207296936E}" destId="{F999A900-2AFC-4AAB-9572-BE5C3EAF0CD9}" srcOrd="0" destOrd="0" presId="urn:microsoft.com/office/officeart/2005/8/layout/orgChart1"/>
    <dgm:cxn modelId="{82A82039-8EC0-4326-8D92-7E0150EDB3E0}" type="presOf" srcId="{EFD594A7-21DC-4992-A29C-E22D30755479}" destId="{49752BF3-FD45-4602-9DE0-47A823E53CFE}" srcOrd="0" destOrd="0" presId="urn:microsoft.com/office/officeart/2005/8/layout/orgChart1"/>
    <dgm:cxn modelId="{C2345FAE-D107-4E00-AE56-3D4CF0F8C686}" srcId="{5AE1CD5A-1902-4BC0-A10D-EE70041C142B}" destId="{A4FCB045-61C0-4565-8337-852B8E10ABA6}" srcOrd="0" destOrd="0" parTransId="{E6224863-BEC8-4DF7-8C49-D66E63F95022}" sibTransId="{74B00517-DC90-47F5-AAA9-A082C515E81C}"/>
    <dgm:cxn modelId="{4072DBF7-BFDF-46DD-B4A9-53114CF134E5}" type="presOf" srcId="{9882108D-8131-4382-855F-ACD6A1A71741}" destId="{A68424CC-E3B5-436E-A882-5687D7CEB3FD}" srcOrd="1" destOrd="0" presId="urn:microsoft.com/office/officeart/2005/8/layout/orgChart1"/>
    <dgm:cxn modelId="{7E63A710-73B9-4AD3-9CC9-5A7C80D17C01}" type="presOf" srcId="{A4FCB045-61C0-4565-8337-852B8E10ABA6}" destId="{23107403-9F5F-4BEE-AB95-BD5AE828CDFA}" srcOrd="1" destOrd="0" presId="urn:microsoft.com/office/officeart/2005/8/layout/orgChart1"/>
    <dgm:cxn modelId="{B5518CD8-EBD9-47EB-8F2A-90EE25A5F3BB}" type="presOf" srcId="{8D3EC10A-0B62-45F4-837C-D2A274A992A5}" destId="{600799E2-AB4F-443C-B9AB-042BFFC0EFFC}" srcOrd="0" destOrd="0" presId="urn:microsoft.com/office/officeart/2005/8/layout/orgChart1"/>
    <dgm:cxn modelId="{510A33EA-3160-4AB5-94EA-29DEEBBA5A21}" type="presOf" srcId="{6E4D656E-B5B5-41C6-A596-AF64D4F9905F}" destId="{DAE9D3FC-52C0-416C-8863-CD27C865AD6F}" srcOrd="0" destOrd="0" presId="urn:microsoft.com/office/officeart/2005/8/layout/orgChart1"/>
    <dgm:cxn modelId="{04AFAFC8-3E50-4121-8BD3-9C8636E388DD}" srcId="{A4FCB045-61C0-4565-8337-852B8E10ABA6}" destId="{9882108D-8131-4382-855F-ACD6A1A71741}" srcOrd="1" destOrd="0" parTransId="{9024E5FD-C189-4A4A-86AD-41B1A49C56A8}" sibTransId="{08AE9620-99E0-459B-A4EB-BCC5772D9DBF}"/>
    <dgm:cxn modelId="{CF699A23-F904-4309-B134-CA866016AC8A}" srcId="{A4FCB045-61C0-4565-8337-852B8E10ABA6}" destId="{8D3EC10A-0B62-45F4-837C-D2A274A992A5}" srcOrd="0" destOrd="0" parTransId="{6E4D656E-B5B5-41C6-A596-AF64D4F9905F}" sibTransId="{1EDCEF77-AFD2-4E7D-992D-38DDC2595DE4}"/>
    <dgm:cxn modelId="{54D41310-A68A-409F-93EB-09995A0B1F11}" type="presOf" srcId="{95E796E1-D375-4B3D-9A6C-D6207296936E}" destId="{16F43522-D917-4EDC-AA9C-A5895966E49A}" srcOrd="1" destOrd="0" presId="urn:microsoft.com/office/officeart/2005/8/layout/orgChart1"/>
    <dgm:cxn modelId="{71C5A318-D141-4BE5-AE1F-3BBA43971FED}" srcId="{A4FCB045-61C0-4565-8337-852B8E10ABA6}" destId="{95E796E1-D375-4B3D-9A6C-D6207296936E}" srcOrd="2" destOrd="0" parTransId="{EFD594A7-21DC-4992-A29C-E22D30755479}" sibTransId="{18F9F6D7-300F-4679-B3CB-FED4B5072BB5}"/>
    <dgm:cxn modelId="{C1016F89-BA51-4236-A043-D6D7FA971C1B}" type="presOf" srcId="{9882108D-8131-4382-855F-ACD6A1A71741}" destId="{48A1BCBC-A305-4F01-A5EF-FF96FDF646E1}" srcOrd="0" destOrd="0" presId="urn:microsoft.com/office/officeart/2005/8/layout/orgChart1"/>
    <dgm:cxn modelId="{F7BA43CC-2FB4-48E8-93BE-202CD3647B6F}" type="presOf" srcId="{A4FCB045-61C0-4565-8337-852B8E10ABA6}" destId="{791FFCA1-5B05-496E-905F-7B7FCB4B57C9}" srcOrd="0" destOrd="0" presId="urn:microsoft.com/office/officeart/2005/8/layout/orgChart1"/>
    <dgm:cxn modelId="{7A15A996-69B5-4265-9AA2-DABF714E532D}" type="presOf" srcId="{5AE1CD5A-1902-4BC0-A10D-EE70041C142B}" destId="{68AE4FA8-C7E3-497C-90A1-C6ECA9EAD853}" srcOrd="0" destOrd="0" presId="urn:microsoft.com/office/officeart/2005/8/layout/orgChart1"/>
    <dgm:cxn modelId="{BAC6F829-6FC6-4CAC-B92C-F05BB96537C3}" type="presOf" srcId="{9024E5FD-C189-4A4A-86AD-41B1A49C56A8}" destId="{6E031612-A9E9-45C3-8F1F-D4243688D2DD}" srcOrd="0" destOrd="0" presId="urn:microsoft.com/office/officeart/2005/8/layout/orgChart1"/>
    <dgm:cxn modelId="{879CAA54-8826-494A-97AC-12F4F47F538F}" type="presParOf" srcId="{68AE4FA8-C7E3-497C-90A1-C6ECA9EAD853}" destId="{445F9242-D444-45F9-8815-23AEFC3108A1}" srcOrd="0" destOrd="0" presId="urn:microsoft.com/office/officeart/2005/8/layout/orgChart1"/>
    <dgm:cxn modelId="{7298DF0B-561D-4CD3-96BA-D0239C489F76}" type="presParOf" srcId="{445F9242-D444-45F9-8815-23AEFC3108A1}" destId="{116F8215-398D-4C97-8856-092F018F3389}" srcOrd="0" destOrd="0" presId="urn:microsoft.com/office/officeart/2005/8/layout/orgChart1"/>
    <dgm:cxn modelId="{A873BA8E-D137-46E7-B09C-EE529DB48ACE}" type="presParOf" srcId="{116F8215-398D-4C97-8856-092F018F3389}" destId="{791FFCA1-5B05-496E-905F-7B7FCB4B57C9}" srcOrd="0" destOrd="0" presId="urn:microsoft.com/office/officeart/2005/8/layout/orgChart1"/>
    <dgm:cxn modelId="{4E9D9D9D-3D46-42C9-AD7F-2929A2AB17BD}" type="presParOf" srcId="{116F8215-398D-4C97-8856-092F018F3389}" destId="{23107403-9F5F-4BEE-AB95-BD5AE828CDFA}" srcOrd="1" destOrd="0" presId="urn:microsoft.com/office/officeart/2005/8/layout/orgChart1"/>
    <dgm:cxn modelId="{55C39624-78D3-467C-BFCA-1B708613A3E1}" type="presParOf" srcId="{445F9242-D444-45F9-8815-23AEFC3108A1}" destId="{4A67666B-FBBE-4DE2-898E-30AB078403D2}" srcOrd="1" destOrd="0" presId="urn:microsoft.com/office/officeart/2005/8/layout/orgChart1"/>
    <dgm:cxn modelId="{B9270081-7AA4-4C98-A9BB-6285E5639516}" type="presParOf" srcId="{4A67666B-FBBE-4DE2-898E-30AB078403D2}" destId="{DAE9D3FC-52C0-416C-8863-CD27C865AD6F}" srcOrd="0" destOrd="0" presId="urn:microsoft.com/office/officeart/2005/8/layout/orgChart1"/>
    <dgm:cxn modelId="{EAE31059-3265-41BB-99E2-D3746EC93ED8}" type="presParOf" srcId="{4A67666B-FBBE-4DE2-898E-30AB078403D2}" destId="{F5D31FA4-7280-4E2F-84CA-B62904E07D96}" srcOrd="1" destOrd="0" presId="urn:microsoft.com/office/officeart/2005/8/layout/orgChart1"/>
    <dgm:cxn modelId="{93DD9531-AC1D-49B7-904A-02EC28A2C334}" type="presParOf" srcId="{F5D31FA4-7280-4E2F-84CA-B62904E07D96}" destId="{87D70F0D-B73F-401F-9358-B819E72D6E62}" srcOrd="0" destOrd="0" presId="urn:microsoft.com/office/officeart/2005/8/layout/orgChart1"/>
    <dgm:cxn modelId="{78A4D573-D7BE-44E4-A6D2-FC9D6C01E57E}" type="presParOf" srcId="{87D70F0D-B73F-401F-9358-B819E72D6E62}" destId="{600799E2-AB4F-443C-B9AB-042BFFC0EFFC}" srcOrd="0" destOrd="0" presId="urn:microsoft.com/office/officeart/2005/8/layout/orgChart1"/>
    <dgm:cxn modelId="{E3B68917-3750-48B7-B152-D540665654E3}" type="presParOf" srcId="{87D70F0D-B73F-401F-9358-B819E72D6E62}" destId="{01DE66FD-9374-44B3-8F96-85192240390E}" srcOrd="1" destOrd="0" presId="urn:microsoft.com/office/officeart/2005/8/layout/orgChart1"/>
    <dgm:cxn modelId="{94BA1129-6E0A-4654-8AF2-D410175B81A2}" type="presParOf" srcId="{F5D31FA4-7280-4E2F-84CA-B62904E07D96}" destId="{4CFE38A6-3380-4AD6-A5D5-2F29AF94D9F3}" srcOrd="1" destOrd="0" presId="urn:microsoft.com/office/officeart/2005/8/layout/orgChart1"/>
    <dgm:cxn modelId="{CE3997FC-A81F-4975-AA21-C387F71BDACD}" type="presParOf" srcId="{F5D31FA4-7280-4E2F-84CA-B62904E07D96}" destId="{39AC560F-FA8C-48A7-8EA1-C9FAB7E340BC}" srcOrd="2" destOrd="0" presId="urn:microsoft.com/office/officeart/2005/8/layout/orgChart1"/>
    <dgm:cxn modelId="{D754FC59-16E7-48DD-80A7-F4690A44412E}" type="presParOf" srcId="{4A67666B-FBBE-4DE2-898E-30AB078403D2}" destId="{6E031612-A9E9-45C3-8F1F-D4243688D2DD}" srcOrd="2" destOrd="0" presId="urn:microsoft.com/office/officeart/2005/8/layout/orgChart1"/>
    <dgm:cxn modelId="{00887145-B26F-4D2D-B6B2-FEC2EB3B1E9D}" type="presParOf" srcId="{4A67666B-FBBE-4DE2-898E-30AB078403D2}" destId="{0357EDE2-8BB2-4475-94D6-FC2B0745CFF6}" srcOrd="3" destOrd="0" presId="urn:microsoft.com/office/officeart/2005/8/layout/orgChart1"/>
    <dgm:cxn modelId="{87C24C81-703F-4851-97B1-1D7571BFDF14}" type="presParOf" srcId="{0357EDE2-8BB2-4475-94D6-FC2B0745CFF6}" destId="{1DCEC934-8844-4F92-86AD-0BA7FBDF67EB}" srcOrd="0" destOrd="0" presId="urn:microsoft.com/office/officeart/2005/8/layout/orgChart1"/>
    <dgm:cxn modelId="{CC1E11BC-56B1-42A6-8782-E973861B61CF}" type="presParOf" srcId="{1DCEC934-8844-4F92-86AD-0BA7FBDF67EB}" destId="{48A1BCBC-A305-4F01-A5EF-FF96FDF646E1}" srcOrd="0" destOrd="0" presId="urn:microsoft.com/office/officeart/2005/8/layout/orgChart1"/>
    <dgm:cxn modelId="{0CF50C58-C7C2-4454-8548-5BF81383BAA8}" type="presParOf" srcId="{1DCEC934-8844-4F92-86AD-0BA7FBDF67EB}" destId="{A68424CC-E3B5-436E-A882-5687D7CEB3FD}" srcOrd="1" destOrd="0" presId="urn:microsoft.com/office/officeart/2005/8/layout/orgChart1"/>
    <dgm:cxn modelId="{CD9D57BB-FC76-44E4-87E9-3034C9243963}" type="presParOf" srcId="{0357EDE2-8BB2-4475-94D6-FC2B0745CFF6}" destId="{297AE163-2382-4BBC-8480-9B849683FC17}" srcOrd="1" destOrd="0" presId="urn:microsoft.com/office/officeart/2005/8/layout/orgChart1"/>
    <dgm:cxn modelId="{7A648A98-DD12-4EF3-BB2F-5CD6FD40CF53}" type="presParOf" srcId="{0357EDE2-8BB2-4475-94D6-FC2B0745CFF6}" destId="{666E4B59-FD51-465D-8BE5-B55CA4FCA652}" srcOrd="2" destOrd="0" presId="urn:microsoft.com/office/officeart/2005/8/layout/orgChart1"/>
    <dgm:cxn modelId="{03496801-00F9-4BF7-A998-2E13B92062EA}" type="presParOf" srcId="{4A67666B-FBBE-4DE2-898E-30AB078403D2}" destId="{49752BF3-FD45-4602-9DE0-47A823E53CFE}" srcOrd="4" destOrd="0" presId="urn:microsoft.com/office/officeart/2005/8/layout/orgChart1"/>
    <dgm:cxn modelId="{056C44CD-0F7C-4051-B78F-5CEE2D332AB9}" type="presParOf" srcId="{4A67666B-FBBE-4DE2-898E-30AB078403D2}" destId="{9B49C3B7-671F-43A8-B393-B3D623A59AEB}" srcOrd="5" destOrd="0" presId="urn:microsoft.com/office/officeart/2005/8/layout/orgChart1"/>
    <dgm:cxn modelId="{0EA4D75F-2D7A-48A7-BB75-9D47C4AD13CB}" type="presParOf" srcId="{9B49C3B7-671F-43A8-B393-B3D623A59AEB}" destId="{2A25E999-C995-4CE7-AD99-C739DABE515F}" srcOrd="0" destOrd="0" presId="urn:microsoft.com/office/officeart/2005/8/layout/orgChart1"/>
    <dgm:cxn modelId="{F2140639-DA5F-43C6-B8F2-C1FD474D8052}" type="presParOf" srcId="{2A25E999-C995-4CE7-AD99-C739DABE515F}" destId="{F999A900-2AFC-4AAB-9572-BE5C3EAF0CD9}" srcOrd="0" destOrd="0" presId="urn:microsoft.com/office/officeart/2005/8/layout/orgChart1"/>
    <dgm:cxn modelId="{4FA7A369-2235-4C70-9E3F-57A3FB3EF586}" type="presParOf" srcId="{2A25E999-C995-4CE7-AD99-C739DABE515F}" destId="{16F43522-D917-4EDC-AA9C-A5895966E49A}" srcOrd="1" destOrd="0" presId="urn:microsoft.com/office/officeart/2005/8/layout/orgChart1"/>
    <dgm:cxn modelId="{62FC407A-EE88-4D6E-9F8B-F481670FF411}" type="presParOf" srcId="{9B49C3B7-671F-43A8-B393-B3D623A59AEB}" destId="{5EC9FCF2-3660-4596-B30F-DE930086E6A6}" srcOrd="1" destOrd="0" presId="urn:microsoft.com/office/officeart/2005/8/layout/orgChart1"/>
    <dgm:cxn modelId="{DAC8F9C2-E3F8-4780-B5F5-AC4BCD7DB951}" type="presParOf" srcId="{9B49C3B7-671F-43A8-B393-B3D623A59AEB}" destId="{98307196-4720-4811-B890-C9D815B20587}" srcOrd="2" destOrd="0" presId="urn:microsoft.com/office/officeart/2005/8/layout/orgChart1"/>
    <dgm:cxn modelId="{6C83173F-632D-4DF4-BC0A-7EBADABB0960}" type="presParOf" srcId="{445F9242-D444-45F9-8815-23AEFC3108A1}" destId="{63D22A0A-4E97-43F2-B328-E5906D35455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1.xml><?xml version="1.0" encoding="utf-8"?>
<dgm:dataModel xmlns:dgm="http://schemas.openxmlformats.org/drawingml/2006/diagram" xmlns:a="http://schemas.openxmlformats.org/drawingml/2006/main">
  <dgm:ptLst>
    <dgm:pt modelId="{DC3CCCC3-F693-4C16-9432-485ED1CAC6EE}" type="doc">
      <dgm:prSet loTypeId="urn:microsoft.com/office/officeart/2005/8/layout/bProcess4" loCatId="process" qsTypeId="urn:microsoft.com/office/officeart/2005/8/quickstyle/simple3" qsCatId="simple" csTypeId="urn:microsoft.com/office/officeart/2005/8/colors/colorful5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C7C97C9B-6E2F-42BE-A954-0A0C4B1C36B0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/>
            <a:t>Reconocimiento del problema</a:t>
          </a:r>
        </a:p>
      </dgm:t>
    </dgm:pt>
    <dgm:pt modelId="{6533A9F9-34A4-4669-BEC1-5EFACCB23BBE}" type="parTrans" cxnId="{B6F18964-C948-4267-8C25-05F17E8552ED}">
      <dgm:prSet/>
      <dgm:spPr/>
      <dgm:t>
        <a:bodyPr/>
        <a:lstStyle/>
        <a:p>
          <a:endParaRPr lang="es-MX"/>
        </a:p>
      </dgm:t>
    </dgm:pt>
    <dgm:pt modelId="{5EF58C56-7D24-4623-A7DF-3EF1059B30E3}" type="sibTrans" cxnId="{B6F18964-C948-4267-8C25-05F17E8552ED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4611647F-FAC8-46C3-8C57-936E1C9A0118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/>
            <a:t>Revisión del desempeño</a:t>
          </a:r>
        </a:p>
      </dgm:t>
    </dgm:pt>
    <dgm:pt modelId="{BAD7B562-C846-427A-8AA5-3141AD804D9A}" type="parTrans" cxnId="{59038E91-4A8D-4ED1-845D-32D8FED4BA7D}">
      <dgm:prSet/>
      <dgm:spPr/>
      <dgm:t>
        <a:bodyPr/>
        <a:lstStyle/>
        <a:p>
          <a:endParaRPr lang="es-MX"/>
        </a:p>
      </dgm:t>
    </dgm:pt>
    <dgm:pt modelId="{422C4ED0-18EF-4215-AEA8-A01AA9A8ED43}" type="sibTrans" cxnId="{59038E91-4A8D-4ED1-845D-32D8FED4BA7D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72B9C241-BA6E-4DC6-8DE5-30D15BEEF790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 smtClean="0"/>
            <a:t>Comportamiento</a:t>
          </a:r>
          <a:endParaRPr lang="es-MX" dirty="0"/>
        </a:p>
      </dgm:t>
    </dgm:pt>
    <dgm:pt modelId="{25D2DDB8-5099-4046-B353-A8C037DFB4BA}" type="parTrans" cxnId="{15A98484-489D-4936-9721-3C9A4675C7F5}">
      <dgm:prSet/>
      <dgm:spPr/>
      <dgm:t>
        <a:bodyPr/>
        <a:lstStyle/>
        <a:p>
          <a:endParaRPr lang="es-MX"/>
        </a:p>
      </dgm:t>
    </dgm:pt>
    <dgm:pt modelId="{18018BDE-910F-4968-802E-2D4F596DE95D}" type="sibTrans" cxnId="{15A98484-489D-4936-9721-3C9A4675C7F5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7B3A4BB5-012A-48D8-89C1-FE36501C33C6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/>
            <a:t>Especificaciones</a:t>
          </a:r>
        </a:p>
      </dgm:t>
    </dgm:pt>
    <dgm:pt modelId="{EB796691-918E-4BFC-A7DB-EF1854C420EF}" type="parTrans" cxnId="{9DCA751D-DC8E-4B25-BA5E-98C3D1F8551E}">
      <dgm:prSet/>
      <dgm:spPr/>
      <dgm:t>
        <a:bodyPr/>
        <a:lstStyle/>
        <a:p>
          <a:endParaRPr lang="es-MX"/>
        </a:p>
      </dgm:t>
    </dgm:pt>
    <dgm:pt modelId="{1031C97F-B7F5-4E96-814B-23863B5E3124}" type="sibTrans" cxnId="{9DCA751D-DC8E-4B25-BA5E-98C3D1F8551E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0E1A88AC-97F2-4D35-ACC8-AEC92D386D62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/>
            <a:t>Análisis</a:t>
          </a:r>
        </a:p>
      </dgm:t>
    </dgm:pt>
    <dgm:pt modelId="{5480313D-81DB-451C-BFC0-8160482A70CA}" type="parTrans" cxnId="{658A4B47-D0D6-448B-A9A8-61C7E1A97881}">
      <dgm:prSet/>
      <dgm:spPr/>
      <dgm:t>
        <a:bodyPr/>
        <a:lstStyle/>
        <a:p>
          <a:endParaRPr lang="es-MX"/>
        </a:p>
      </dgm:t>
    </dgm:pt>
    <dgm:pt modelId="{088BAD9B-0887-4D96-A94A-2ACF8EDC712F}" type="sibTrans" cxnId="{658A4B47-D0D6-448B-A9A8-61C7E1A97881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542AB9A3-21C8-4690-A932-2A35ABC8E3A1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/>
            <a:t>Búsqueda</a:t>
          </a:r>
        </a:p>
      </dgm:t>
    </dgm:pt>
    <dgm:pt modelId="{9012F14A-0F2A-4383-8C22-74B9A4FC025A}" type="parTrans" cxnId="{E4F4D094-9098-400D-BCA5-E599E89CFBB5}">
      <dgm:prSet/>
      <dgm:spPr/>
      <dgm:t>
        <a:bodyPr/>
        <a:lstStyle/>
        <a:p>
          <a:endParaRPr lang="es-MX"/>
        </a:p>
      </dgm:t>
    </dgm:pt>
    <dgm:pt modelId="{7E6A1BAA-BD79-4D04-89C2-9100DC90205B}" type="sibTrans" cxnId="{E4F4D094-9098-400D-BCA5-E599E89CFBB5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99DAB06B-6B1F-49E6-A5C4-451BC6FBC275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/>
            <a:t>Propuestas</a:t>
          </a:r>
        </a:p>
      </dgm:t>
    </dgm:pt>
    <dgm:pt modelId="{2EB55A4F-C102-4FFD-AAAA-A9764CCC610E}" type="parTrans" cxnId="{DB99F99B-AC1E-44F7-AD32-602BB8AC7C4C}">
      <dgm:prSet/>
      <dgm:spPr/>
      <dgm:t>
        <a:bodyPr/>
        <a:lstStyle/>
        <a:p>
          <a:endParaRPr lang="es-MX"/>
        </a:p>
      </dgm:t>
    </dgm:pt>
    <dgm:pt modelId="{7A106752-397E-42C5-9E54-44120E54E23F}" type="sibTrans" cxnId="{DB99F99B-AC1E-44F7-AD32-602BB8AC7C4C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8E768B90-AE2E-4265-9115-80C4B688A67A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/>
            <a:t>Selección</a:t>
          </a:r>
        </a:p>
      </dgm:t>
    </dgm:pt>
    <dgm:pt modelId="{3F127EE7-F9E0-4999-845C-21E866DD34C4}" type="parTrans" cxnId="{95C93200-32F5-4E51-92A4-28ABE8092164}">
      <dgm:prSet/>
      <dgm:spPr/>
      <dgm:t>
        <a:bodyPr/>
        <a:lstStyle/>
        <a:p>
          <a:endParaRPr lang="es-MX"/>
        </a:p>
      </dgm:t>
    </dgm:pt>
    <dgm:pt modelId="{EE10609E-FE2B-42D1-B33F-11A5997F36E7}" type="sibTrans" cxnId="{95C93200-32F5-4E51-92A4-28ABE8092164}">
      <dgm:prSet/>
      <dgm:spPr/>
      <dgm:t>
        <a:bodyPr/>
        <a:lstStyle/>
        <a:p>
          <a:endParaRPr lang="es-MX"/>
        </a:p>
      </dgm:t>
    </dgm:pt>
    <dgm:pt modelId="{4E0F895F-5FAA-40B7-886F-FA375F17E5B9}" type="pres">
      <dgm:prSet presAssocID="{DC3CCCC3-F693-4C16-9432-485ED1CAC6EE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EAC576A1-5DA2-4610-AEAB-E26DFB52E0D9}" type="pres">
      <dgm:prSet presAssocID="{C7C97C9B-6E2F-42BE-A954-0A0C4B1C36B0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67835C46-D36B-40B3-A635-99C77020EEF7}" type="pres">
      <dgm:prSet presAssocID="{C7C97C9B-6E2F-42BE-A954-0A0C4B1C36B0}" presName="dummyConnPt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997AACB2-EA81-496A-9A86-17CE7C9D546B}" type="pres">
      <dgm:prSet presAssocID="{C7C97C9B-6E2F-42BE-A954-0A0C4B1C36B0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E569BE-993F-4FC8-982D-E0978749A76E}" type="pres">
      <dgm:prSet presAssocID="{5EF58C56-7D24-4623-A7DF-3EF1059B30E3}" presName="sibTrans" presStyleLbl="bgSibTrans2D1" presStyleIdx="0" presStyleCnt="7"/>
      <dgm:spPr/>
      <dgm:t>
        <a:bodyPr/>
        <a:lstStyle/>
        <a:p>
          <a:endParaRPr lang="es-MX"/>
        </a:p>
      </dgm:t>
    </dgm:pt>
    <dgm:pt modelId="{3AC0DAC8-CCB5-4482-9138-760E94596EE5}" type="pres">
      <dgm:prSet presAssocID="{4611647F-FAC8-46C3-8C57-936E1C9A0118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234D6CE8-6058-4BDA-B472-7F6DCC10486C}" type="pres">
      <dgm:prSet presAssocID="{4611647F-FAC8-46C3-8C57-936E1C9A0118}" presName="dummyConnPt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8EDB07DB-B497-4882-AE57-066EBB110224}" type="pres">
      <dgm:prSet presAssocID="{4611647F-FAC8-46C3-8C57-936E1C9A011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224892-51FE-4DC7-AD69-94558EDA01F9}" type="pres">
      <dgm:prSet presAssocID="{422C4ED0-18EF-4215-AEA8-A01AA9A8ED43}" presName="sibTrans" presStyleLbl="bgSibTrans2D1" presStyleIdx="1" presStyleCnt="7"/>
      <dgm:spPr/>
      <dgm:t>
        <a:bodyPr/>
        <a:lstStyle/>
        <a:p>
          <a:endParaRPr lang="es-MX"/>
        </a:p>
      </dgm:t>
    </dgm:pt>
    <dgm:pt modelId="{E5ED8687-E041-4386-88DD-1CB680792E9A}" type="pres">
      <dgm:prSet presAssocID="{72B9C241-BA6E-4DC6-8DE5-30D15BEEF790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3921828F-FF22-4C0F-9EA9-362B0566E2F4}" type="pres">
      <dgm:prSet presAssocID="{72B9C241-BA6E-4DC6-8DE5-30D15BEEF790}" presName="dummyConnPt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62FE2BBD-520D-43A3-ABBB-BA2B1D1655CA}" type="pres">
      <dgm:prSet presAssocID="{72B9C241-BA6E-4DC6-8DE5-30D15BEEF790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A35100-71DC-4765-8D2A-F947FE0B2D30}" type="pres">
      <dgm:prSet presAssocID="{18018BDE-910F-4968-802E-2D4F596DE95D}" presName="sibTrans" presStyleLbl="bgSibTrans2D1" presStyleIdx="2" presStyleCnt="7"/>
      <dgm:spPr/>
      <dgm:t>
        <a:bodyPr/>
        <a:lstStyle/>
        <a:p>
          <a:endParaRPr lang="es-MX"/>
        </a:p>
      </dgm:t>
    </dgm:pt>
    <dgm:pt modelId="{51B2B8DD-D06D-46DA-8B57-83344B2F5FC4}" type="pres">
      <dgm:prSet presAssocID="{7B3A4BB5-012A-48D8-89C1-FE36501C33C6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124E4AF7-C53F-420E-A53E-15F264B0ACBB}" type="pres">
      <dgm:prSet presAssocID="{7B3A4BB5-012A-48D8-89C1-FE36501C33C6}" presName="dummyConnPt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1DC58827-1A76-47AE-92BA-CA1C44DF56E1}" type="pres">
      <dgm:prSet presAssocID="{7B3A4BB5-012A-48D8-89C1-FE36501C33C6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991FA5-AF51-4804-852D-2CBD37E81F34}" type="pres">
      <dgm:prSet presAssocID="{1031C97F-B7F5-4E96-814B-23863B5E3124}" presName="sibTrans" presStyleLbl="bgSibTrans2D1" presStyleIdx="3" presStyleCnt="7"/>
      <dgm:spPr/>
      <dgm:t>
        <a:bodyPr/>
        <a:lstStyle/>
        <a:p>
          <a:endParaRPr lang="es-MX"/>
        </a:p>
      </dgm:t>
    </dgm:pt>
    <dgm:pt modelId="{DCA5D317-B857-43E0-A32E-58AA56787228}" type="pres">
      <dgm:prSet presAssocID="{0E1A88AC-97F2-4D35-ACC8-AEC92D386D62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1167A8DA-71FE-448E-B262-18B28F06A642}" type="pres">
      <dgm:prSet presAssocID="{0E1A88AC-97F2-4D35-ACC8-AEC92D386D62}" presName="dummyConnPt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060FE884-C8A4-4CC7-B7BE-3C3F6F232384}" type="pres">
      <dgm:prSet presAssocID="{0E1A88AC-97F2-4D35-ACC8-AEC92D386D62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972D55-1465-4567-B17C-429237092E8B}" type="pres">
      <dgm:prSet presAssocID="{088BAD9B-0887-4D96-A94A-2ACF8EDC712F}" presName="sibTrans" presStyleLbl="bgSibTrans2D1" presStyleIdx="4" presStyleCnt="7"/>
      <dgm:spPr/>
      <dgm:t>
        <a:bodyPr/>
        <a:lstStyle/>
        <a:p>
          <a:endParaRPr lang="es-MX"/>
        </a:p>
      </dgm:t>
    </dgm:pt>
    <dgm:pt modelId="{6CD07E1A-AB69-4135-84A4-9DCC97AE514A}" type="pres">
      <dgm:prSet presAssocID="{542AB9A3-21C8-4690-A932-2A35ABC8E3A1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31B4E04F-F204-45B0-900A-9D1C9E82D622}" type="pres">
      <dgm:prSet presAssocID="{542AB9A3-21C8-4690-A932-2A35ABC8E3A1}" presName="dummyConnPt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0D80B7ED-C902-459D-A5EC-26A5D4406BFB}" type="pres">
      <dgm:prSet presAssocID="{542AB9A3-21C8-4690-A932-2A35ABC8E3A1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AA2582-C5F3-4706-957D-D19BF793FAF4}" type="pres">
      <dgm:prSet presAssocID="{7E6A1BAA-BD79-4D04-89C2-9100DC90205B}" presName="sibTrans" presStyleLbl="bgSibTrans2D1" presStyleIdx="5" presStyleCnt="7"/>
      <dgm:spPr/>
      <dgm:t>
        <a:bodyPr/>
        <a:lstStyle/>
        <a:p>
          <a:endParaRPr lang="es-MX"/>
        </a:p>
      </dgm:t>
    </dgm:pt>
    <dgm:pt modelId="{E74D01FC-9033-4ABB-8F5A-14D9400B2BC7}" type="pres">
      <dgm:prSet presAssocID="{99DAB06B-6B1F-49E6-A5C4-451BC6FBC275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5C8ED0BA-8AA7-4263-BD91-317ED28D42E6}" type="pres">
      <dgm:prSet presAssocID="{99DAB06B-6B1F-49E6-A5C4-451BC6FBC275}" presName="dummyConnPt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A4450920-C6CC-436B-A5E6-D6A316EA9B93}" type="pres">
      <dgm:prSet presAssocID="{99DAB06B-6B1F-49E6-A5C4-451BC6FBC275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B1A545-7EAA-46A9-8E53-4EB73E52EDB1}" type="pres">
      <dgm:prSet presAssocID="{7A106752-397E-42C5-9E54-44120E54E23F}" presName="sibTrans" presStyleLbl="bgSibTrans2D1" presStyleIdx="6" presStyleCnt="7"/>
      <dgm:spPr/>
      <dgm:t>
        <a:bodyPr/>
        <a:lstStyle/>
        <a:p>
          <a:endParaRPr lang="es-MX"/>
        </a:p>
      </dgm:t>
    </dgm:pt>
    <dgm:pt modelId="{846C7EB9-8D96-49DA-B1F5-7E6A0E192E14}" type="pres">
      <dgm:prSet presAssocID="{8E768B90-AE2E-4265-9115-80C4B688A67A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B5275330-7995-4AC3-8437-42E910FA170B}" type="pres">
      <dgm:prSet presAssocID="{8E768B90-AE2E-4265-9115-80C4B688A67A}" presName="dummyConnPt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F5596AF1-31A6-4F02-B2F1-BCFFDBCAEEEB}" type="pres">
      <dgm:prSet presAssocID="{8E768B90-AE2E-4265-9115-80C4B688A67A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9EE8146-3A43-4AE8-86BD-6A53CB637653}" type="presOf" srcId="{422C4ED0-18EF-4215-AEA8-A01AA9A8ED43}" destId="{8F224892-51FE-4DC7-AD69-94558EDA01F9}" srcOrd="0" destOrd="0" presId="urn:microsoft.com/office/officeart/2005/8/layout/bProcess4"/>
    <dgm:cxn modelId="{9DCA751D-DC8E-4B25-BA5E-98C3D1F8551E}" srcId="{DC3CCCC3-F693-4C16-9432-485ED1CAC6EE}" destId="{7B3A4BB5-012A-48D8-89C1-FE36501C33C6}" srcOrd="3" destOrd="0" parTransId="{EB796691-918E-4BFC-A7DB-EF1854C420EF}" sibTransId="{1031C97F-B7F5-4E96-814B-23863B5E3124}"/>
    <dgm:cxn modelId="{12DE9EEA-643E-4FFC-929F-0988848875D7}" type="presOf" srcId="{18018BDE-910F-4968-802E-2D4F596DE95D}" destId="{A0A35100-71DC-4765-8D2A-F947FE0B2D30}" srcOrd="0" destOrd="0" presId="urn:microsoft.com/office/officeart/2005/8/layout/bProcess4"/>
    <dgm:cxn modelId="{15A98484-489D-4936-9721-3C9A4675C7F5}" srcId="{DC3CCCC3-F693-4C16-9432-485ED1CAC6EE}" destId="{72B9C241-BA6E-4DC6-8DE5-30D15BEEF790}" srcOrd="2" destOrd="0" parTransId="{25D2DDB8-5099-4046-B353-A8C037DFB4BA}" sibTransId="{18018BDE-910F-4968-802E-2D4F596DE95D}"/>
    <dgm:cxn modelId="{B63DA4B5-9292-4F7C-878F-9FA362705F93}" type="presOf" srcId="{0E1A88AC-97F2-4D35-ACC8-AEC92D386D62}" destId="{060FE884-C8A4-4CC7-B7BE-3C3F6F232384}" srcOrd="0" destOrd="0" presId="urn:microsoft.com/office/officeart/2005/8/layout/bProcess4"/>
    <dgm:cxn modelId="{C0CDBAD6-FEB7-49D8-9663-AC3DEE38F4A1}" type="presOf" srcId="{088BAD9B-0887-4D96-A94A-2ACF8EDC712F}" destId="{60972D55-1465-4567-B17C-429237092E8B}" srcOrd="0" destOrd="0" presId="urn:microsoft.com/office/officeart/2005/8/layout/bProcess4"/>
    <dgm:cxn modelId="{B6F18964-C948-4267-8C25-05F17E8552ED}" srcId="{DC3CCCC3-F693-4C16-9432-485ED1CAC6EE}" destId="{C7C97C9B-6E2F-42BE-A954-0A0C4B1C36B0}" srcOrd="0" destOrd="0" parTransId="{6533A9F9-34A4-4669-BEC1-5EFACCB23BBE}" sibTransId="{5EF58C56-7D24-4623-A7DF-3EF1059B30E3}"/>
    <dgm:cxn modelId="{2E2B55F2-0F12-4C5B-A178-14D06D7504E0}" type="presOf" srcId="{8E768B90-AE2E-4265-9115-80C4B688A67A}" destId="{F5596AF1-31A6-4F02-B2F1-BCFFDBCAEEEB}" srcOrd="0" destOrd="0" presId="urn:microsoft.com/office/officeart/2005/8/layout/bProcess4"/>
    <dgm:cxn modelId="{137C95A2-6A9C-406F-8692-6EED25730FF7}" type="presOf" srcId="{7A106752-397E-42C5-9E54-44120E54E23F}" destId="{16B1A545-7EAA-46A9-8E53-4EB73E52EDB1}" srcOrd="0" destOrd="0" presId="urn:microsoft.com/office/officeart/2005/8/layout/bProcess4"/>
    <dgm:cxn modelId="{DB99F99B-AC1E-44F7-AD32-602BB8AC7C4C}" srcId="{DC3CCCC3-F693-4C16-9432-485ED1CAC6EE}" destId="{99DAB06B-6B1F-49E6-A5C4-451BC6FBC275}" srcOrd="6" destOrd="0" parTransId="{2EB55A4F-C102-4FFD-AAAA-A9764CCC610E}" sibTransId="{7A106752-397E-42C5-9E54-44120E54E23F}"/>
    <dgm:cxn modelId="{6CE079F1-A4B9-41E7-AC54-E20B41CFD3A3}" type="presOf" srcId="{542AB9A3-21C8-4690-A932-2A35ABC8E3A1}" destId="{0D80B7ED-C902-459D-A5EC-26A5D4406BFB}" srcOrd="0" destOrd="0" presId="urn:microsoft.com/office/officeart/2005/8/layout/bProcess4"/>
    <dgm:cxn modelId="{3AC32DB4-7ED4-4D76-B5A3-147587438676}" type="presOf" srcId="{5EF58C56-7D24-4623-A7DF-3EF1059B30E3}" destId="{A0E569BE-993F-4FC8-982D-E0978749A76E}" srcOrd="0" destOrd="0" presId="urn:microsoft.com/office/officeart/2005/8/layout/bProcess4"/>
    <dgm:cxn modelId="{C2DA975B-8CA0-4933-A04D-E874696429F4}" type="presOf" srcId="{4611647F-FAC8-46C3-8C57-936E1C9A0118}" destId="{8EDB07DB-B497-4882-AE57-066EBB110224}" srcOrd="0" destOrd="0" presId="urn:microsoft.com/office/officeart/2005/8/layout/bProcess4"/>
    <dgm:cxn modelId="{95C93200-32F5-4E51-92A4-28ABE8092164}" srcId="{DC3CCCC3-F693-4C16-9432-485ED1CAC6EE}" destId="{8E768B90-AE2E-4265-9115-80C4B688A67A}" srcOrd="7" destOrd="0" parTransId="{3F127EE7-F9E0-4999-845C-21E866DD34C4}" sibTransId="{EE10609E-FE2B-42D1-B33F-11A5997F36E7}"/>
    <dgm:cxn modelId="{2D735CE1-69AB-4CAB-B968-A0C789F682E6}" type="presOf" srcId="{99DAB06B-6B1F-49E6-A5C4-451BC6FBC275}" destId="{A4450920-C6CC-436B-A5E6-D6A316EA9B93}" srcOrd="0" destOrd="0" presId="urn:microsoft.com/office/officeart/2005/8/layout/bProcess4"/>
    <dgm:cxn modelId="{9B64AD43-5567-475C-9709-CC2FAB3AED0B}" type="presOf" srcId="{7B3A4BB5-012A-48D8-89C1-FE36501C33C6}" destId="{1DC58827-1A76-47AE-92BA-CA1C44DF56E1}" srcOrd="0" destOrd="0" presId="urn:microsoft.com/office/officeart/2005/8/layout/bProcess4"/>
    <dgm:cxn modelId="{C0478C8A-ECD1-4E33-983B-093351B3710F}" type="presOf" srcId="{72B9C241-BA6E-4DC6-8DE5-30D15BEEF790}" destId="{62FE2BBD-520D-43A3-ABBB-BA2B1D1655CA}" srcOrd="0" destOrd="0" presId="urn:microsoft.com/office/officeart/2005/8/layout/bProcess4"/>
    <dgm:cxn modelId="{E4F4D094-9098-400D-BCA5-E599E89CFBB5}" srcId="{DC3CCCC3-F693-4C16-9432-485ED1CAC6EE}" destId="{542AB9A3-21C8-4690-A932-2A35ABC8E3A1}" srcOrd="5" destOrd="0" parTransId="{9012F14A-0F2A-4383-8C22-74B9A4FC025A}" sibTransId="{7E6A1BAA-BD79-4D04-89C2-9100DC90205B}"/>
    <dgm:cxn modelId="{808368B9-DF1E-4DA3-9254-39D81F04E7C5}" type="presOf" srcId="{DC3CCCC3-F693-4C16-9432-485ED1CAC6EE}" destId="{4E0F895F-5FAA-40B7-886F-FA375F17E5B9}" srcOrd="0" destOrd="0" presId="urn:microsoft.com/office/officeart/2005/8/layout/bProcess4"/>
    <dgm:cxn modelId="{658A4B47-D0D6-448B-A9A8-61C7E1A97881}" srcId="{DC3CCCC3-F693-4C16-9432-485ED1CAC6EE}" destId="{0E1A88AC-97F2-4D35-ACC8-AEC92D386D62}" srcOrd="4" destOrd="0" parTransId="{5480313D-81DB-451C-BFC0-8160482A70CA}" sibTransId="{088BAD9B-0887-4D96-A94A-2ACF8EDC712F}"/>
    <dgm:cxn modelId="{59038E91-4A8D-4ED1-845D-32D8FED4BA7D}" srcId="{DC3CCCC3-F693-4C16-9432-485ED1CAC6EE}" destId="{4611647F-FAC8-46C3-8C57-936E1C9A0118}" srcOrd="1" destOrd="0" parTransId="{BAD7B562-C846-427A-8AA5-3141AD804D9A}" sibTransId="{422C4ED0-18EF-4215-AEA8-A01AA9A8ED43}"/>
    <dgm:cxn modelId="{651C5197-0E69-4686-8F8F-C25DC0CF0F1C}" type="presOf" srcId="{C7C97C9B-6E2F-42BE-A954-0A0C4B1C36B0}" destId="{997AACB2-EA81-496A-9A86-17CE7C9D546B}" srcOrd="0" destOrd="0" presId="urn:microsoft.com/office/officeart/2005/8/layout/bProcess4"/>
    <dgm:cxn modelId="{0BD2A0E3-BFEF-4FE9-A81D-3DBA57CB2B83}" type="presOf" srcId="{1031C97F-B7F5-4E96-814B-23863B5E3124}" destId="{23991FA5-AF51-4804-852D-2CBD37E81F34}" srcOrd="0" destOrd="0" presId="urn:microsoft.com/office/officeart/2005/8/layout/bProcess4"/>
    <dgm:cxn modelId="{3ED5B07B-7CE6-40B4-B2B6-2F0C707E59AC}" type="presOf" srcId="{7E6A1BAA-BD79-4D04-89C2-9100DC90205B}" destId="{6DAA2582-C5F3-4706-957D-D19BF793FAF4}" srcOrd="0" destOrd="0" presId="urn:microsoft.com/office/officeart/2005/8/layout/bProcess4"/>
    <dgm:cxn modelId="{FF63EE13-B6C4-4596-8E01-296038F04024}" type="presParOf" srcId="{4E0F895F-5FAA-40B7-886F-FA375F17E5B9}" destId="{EAC576A1-5DA2-4610-AEAB-E26DFB52E0D9}" srcOrd="0" destOrd="0" presId="urn:microsoft.com/office/officeart/2005/8/layout/bProcess4"/>
    <dgm:cxn modelId="{52E7B9B5-B8A3-4D8F-9172-CAB0089A3E6B}" type="presParOf" srcId="{EAC576A1-5DA2-4610-AEAB-E26DFB52E0D9}" destId="{67835C46-D36B-40B3-A635-99C77020EEF7}" srcOrd="0" destOrd="0" presId="urn:microsoft.com/office/officeart/2005/8/layout/bProcess4"/>
    <dgm:cxn modelId="{A7EB7EBD-71AF-4CF9-AEC7-F2D1BA3E81EF}" type="presParOf" srcId="{EAC576A1-5DA2-4610-AEAB-E26DFB52E0D9}" destId="{997AACB2-EA81-496A-9A86-17CE7C9D546B}" srcOrd="1" destOrd="0" presId="urn:microsoft.com/office/officeart/2005/8/layout/bProcess4"/>
    <dgm:cxn modelId="{BD29A242-75B5-40E3-A5D3-17C0F2F22D71}" type="presParOf" srcId="{4E0F895F-5FAA-40B7-886F-FA375F17E5B9}" destId="{A0E569BE-993F-4FC8-982D-E0978749A76E}" srcOrd="1" destOrd="0" presId="urn:microsoft.com/office/officeart/2005/8/layout/bProcess4"/>
    <dgm:cxn modelId="{0F75C062-6054-47BE-A0CB-BC19C6BB926D}" type="presParOf" srcId="{4E0F895F-5FAA-40B7-886F-FA375F17E5B9}" destId="{3AC0DAC8-CCB5-4482-9138-760E94596EE5}" srcOrd="2" destOrd="0" presId="urn:microsoft.com/office/officeart/2005/8/layout/bProcess4"/>
    <dgm:cxn modelId="{5394B584-1C47-40C4-9911-F003CB390F56}" type="presParOf" srcId="{3AC0DAC8-CCB5-4482-9138-760E94596EE5}" destId="{234D6CE8-6058-4BDA-B472-7F6DCC10486C}" srcOrd="0" destOrd="0" presId="urn:microsoft.com/office/officeart/2005/8/layout/bProcess4"/>
    <dgm:cxn modelId="{3EE46B70-11FB-4E1C-BF93-C96045F4860B}" type="presParOf" srcId="{3AC0DAC8-CCB5-4482-9138-760E94596EE5}" destId="{8EDB07DB-B497-4882-AE57-066EBB110224}" srcOrd="1" destOrd="0" presId="urn:microsoft.com/office/officeart/2005/8/layout/bProcess4"/>
    <dgm:cxn modelId="{8BEB3242-7E37-47A7-9EC4-57A5381EC86E}" type="presParOf" srcId="{4E0F895F-5FAA-40B7-886F-FA375F17E5B9}" destId="{8F224892-51FE-4DC7-AD69-94558EDA01F9}" srcOrd="3" destOrd="0" presId="urn:microsoft.com/office/officeart/2005/8/layout/bProcess4"/>
    <dgm:cxn modelId="{0E084EEC-0558-4A73-B6C1-0F5221E7DE2C}" type="presParOf" srcId="{4E0F895F-5FAA-40B7-886F-FA375F17E5B9}" destId="{E5ED8687-E041-4386-88DD-1CB680792E9A}" srcOrd="4" destOrd="0" presId="urn:microsoft.com/office/officeart/2005/8/layout/bProcess4"/>
    <dgm:cxn modelId="{97BA4673-680D-467B-985D-951333576563}" type="presParOf" srcId="{E5ED8687-E041-4386-88DD-1CB680792E9A}" destId="{3921828F-FF22-4C0F-9EA9-362B0566E2F4}" srcOrd="0" destOrd="0" presId="urn:microsoft.com/office/officeart/2005/8/layout/bProcess4"/>
    <dgm:cxn modelId="{2721A796-8078-46FA-98BF-FDE61904AC91}" type="presParOf" srcId="{E5ED8687-E041-4386-88DD-1CB680792E9A}" destId="{62FE2BBD-520D-43A3-ABBB-BA2B1D1655CA}" srcOrd="1" destOrd="0" presId="urn:microsoft.com/office/officeart/2005/8/layout/bProcess4"/>
    <dgm:cxn modelId="{C2EB8484-7212-40CD-BCFD-3791207F9DCB}" type="presParOf" srcId="{4E0F895F-5FAA-40B7-886F-FA375F17E5B9}" destId="{A0A35100-71DC-4765-8D2A-F947FE0B2D30}" srcOrd="5" destOrd="0" presId="urn:microsoft.com/office/officeart/2005/8/layout/bProcess4"/>
    <dgm:cxn modelId="{4EEC5828-022A-4D32-BAF6-55456854FBB9}" type="presParOf" srcId="{4E0F895F-5FAA-40B7-886F-FA375F17E5B9}" destId="{51B2B8DD-D06D-46DA-8B57-83344B2F5FC4}" srcOrd="6" destOrd="0" presId="urn:microsoft.com/office/officeart/2005/8/layout/bProcess4"/>
    <dgm:cxn modelId="{DE237E06-0955-4795-94A2-ED02C4AE3DF1}" type="presParOf" srcId="{51B2B8DD-D06D-46DA-8B57-83344B2F5FC4}" destId="{124E4AF7-C53F-420E-A53E-15F264B0ACBB}" srcOrd="0" destOrd="0" presId="urn:microsoft.com/office/officeart/2005/8/layout/bProcess4"/>
    <dgm:cxn modelId="{617FB13F-7E00-4C20-A42C-6F7C8D7DCAC2}" type="presParOf" srcId="{51B2B8DD-D06D-46DA-8B57-83344B2F5FC4}" destId="{1DC58827-1A76-47AE-92BA-CA1C44DF56E1}" srcOrd="1" destOrd="0" presId="urn:microsoft.com/office/officeart/2005/8/layout/bProcess4"/>
    <dgm:cxn modelId="{5B88E052-7246-47DF-AD52-D931768B0440}" type="presParOf" srcId="{4E0F895F-5FAA-40B7-886F-FA375F17E5B9}" destId="{23991FA5-AF51-4804-852D-2CBD37E81F34}" srcOrd="7" destOrd="0" presId="urn:microsoft.com/office/officeart/2005/8/layout/bProcess4"/>
    <dgm:cxn modelId="{EDB07912-5772-4326-BAF6-D96D3A00FAD8}" type="presParOf" srcId="{4E0F895F-5FAA-40B7-886F-FA375F17E5B9}" destId="{DCA5D317-B857-43E0-A32E-58AA56787228}" srcOrd="8" destOrd="0" presId="urn:microsoft.com/office/officeart/2005/8/layout/bProcess4"/>
    <dgm:cxn modelId="{1E96F13E-90E7-4C61-B694-247A318CF8EF}" type="presParOf" srcId="{DCA5D317-B857-43E0-A32E-58AA56787228}" destId="{1167A8DA-71FE-448E-B262-18B28F06A642}" srcOrd="0" destOrd="0" presId="urn:microsoft.com/office/officeart/2005/8/layout/bProcess4"/>
    <dgm:cxn modelId="{7BD93759-ECBE-476B-9FBA-3A9A1EB38F68}" type="presParOf" srcId="{DCA5D317-B857-43E0-A32E-58AA56787228}" destId="{060FE884-C8A4-4CC7-B7BE-3C3F6F232384}" srcOrd="1" destOrd="0" presId="urn:microsoft.com/office/officeart/2005/8/layout/bProcess4"/>
    <dgm:cxn modelId="{3C98C1BC-CCC3-4A97-9EFE-C5F0715A712C}" type="presParOf" srcId="{4E0F895F-5FAA-40B7-886F-FA375F17E5B9}" destId="{60972D55-1465-4567-B17C-429237092E8B}" srcOrd="9" destOrd="0" presId="urn:microsoft.com/office/officeart/2005/8/layout/bProcess4"/>
    <dgm:cxn modelId="{11A71BB0-06FB-4851-AAE9-44F6B2347444}" type="presParOf" srcId="{4E0F895F-5FAA-40B7-886F-FA375F17E5B9}" destId="{6CD07E1A-AB69-4135-84A4-9DCC97AE514A}" srcOrd="10" destOrd="0" presId="urn:microsoft.com/office/officeart/2005/8/layout/bProcess4"/>
    <dgm:cxn modelId="{433235CA-D0AE-4EE7-A0DD-9999BBAA06FF}" type="presParOf" srcId="{6CD07E1A-AB69-4135-84A4-9DCC97AE514A}" destId="{31B4E04F-F204-45B0-900A-9D1C9E82D622}" srcOrd="0" destOrd="0" presId="urn:microsoft.com/office/officeart/2005/8/layout/bProcess4"/>
    <dgm:cxn modelId="{0E578D0C-B468-4EA6-9514-079244103C47}" type="presParOf" srcId="{6CD07E1A-AB69-4135-84A4-9DCC97AE514A}" destId="{0D80B7ED-C902-459D-A5EC-26A5D4406BFB}" srcOrd="1" destOrd="0" presId="urn:microsoft.com/office/officeart/2005/8/layout/bProcess4"/>
    <dgm:cxn modelId="{5EA9F920-1C7F-4CBA-A33E-2CF840C64E5D}" type="presParOf" srcId="{4E0F895F-5FAA-40B7-886F-FA375F17E5B9}" destId="{6DAA2582-C5F3-4706-957D-D19BF793FAF4}" srcOrd="11" destOrd="0" presId="urn:microsoft.com/office/officeart/2005/8/layout/bProcess4"/>
    <dgm:cxn modelId="{B564EFD6-9778-4FD5-838B-C0A4EF41555D}" type="presParOf" srcId="{4E0F895F-5FAA-40B7-886F-FA375F17E5B9}" destId="{E74D01FC-9033-4ABB-8F5A-14D9400B2BC7}" srcOrd="12" destOrd="0" presId="urn:microsoft.com/office/officeart/2005/8/layout/bProcess4"/>
    <dgm:cxn modelId="{4E41AE09-398B-4306-A7E2-C33E77C43C2E}" type="presParOf" srcId="{E74D01FC-9033-4ABB-8F5A-14D9400B2BC7}" destId="{5C8ED0BA-8AA7-4263-BD91-317ED28D42E6}" srcOrd="0" destOrd="0" presId="urn:microsoft.com/office/officeart/2005/8/layout/bProcess4"/>
    <dgm:cxn modelId="{A6D3055A-C8E4-41F0-8147-64D20F6772B9}" type="presParOf" srcId="{E74D01FC-9033-4ABB-8F5A-14D9400B2BC7}" destId="{A4450920-C6CC-436B-A5E6-D6A316EA9B93}" srcOrd="1" destOrd="0" presId="urn:microsoft.com/office/officeart/2005/8/layout/bProcess4"/>
    <dgm:cxn modelId="{092A122F-5A9B-4F27-9E00-A93C4D50D30E}" type="presParOf" srcId="{4E0F895F-5FAA-40B7-886F-FA375F17E5B9}" destId="{16B1A545-7EAA-46A9-8E53-4EB73E52EDB1}" srcOrd="13" destOrd="0" presId="urn:microsoft.com/office/officeart/2005/8/layout/bProcess4"/>
    <dgm:cxn modelId="{B45BA892-E205-495E-9FE6-97EB2A7152CD}" type="presParOf" srcId="{4E0F895F-5FAA-40B7-886F-FA375F17E5B9}" destId="{846C7EB9-8D96-49DA-B1F5-7E6A0E192E14}" srcOrd="14" destOrd="0" presId="urn:microsoft.com/office/officeart/2005/8/layout/bProcess4"/>
    <dgm:cxn modelId="{C633F5D9-710C-4CF5-A4F3-EC5945351388}" type="presParOf" srcId="{846C7EB9-8D96-49DA-B1F5-7E6A0E192E14}" destId="{B5275330-7995-4AC3-8437-42E910FA170B}" srcOrd="0" destOrd="0" presId="urn:microsoft.com/office/officeart/2005/8/layout/bProcess4"/>
    <dgm:cxn modelId="{BA9571AE-4846-4512-8444-0AF71892A1BB}" type="presParOf" srcId="{846C7EB9-8D96-49DA-B1F5-7E6A0E192E14}" destId="{F5596AF1-31A6-4F02-B2F1-BCFFDBCAEEEB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2.xml><?xml version="1.0" encoding="utf-8"?>
<dgm:dataModel xmlns:dgm="http://schemas.openxmlformats.org/drawingml/2006/diagram" xmlns:a="http://schemas.openxmlformats.org/drawingml/2006/main">
  <dgm:ptLst>
    <dgm:pt modelId="{C2E3DEC1-E8B4-4850-A576-BCDE1BFB0A9C}" type="doc">
      <dgm:prSet loTypeId="urn:microsoft.com/office/officeart/2005/8/layout/hProcess9" loCatId="process" qsTypeId="urn:microsoft.com/office/officeart/2005/8/quickstyle/simple3" qsCatId="simple" csTypeId="urn:microsoft.com/office/officeart/2005/8/colors/colorful4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3A7ED74E-C23D-47AD-9E2D-9C23083DF0DF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s-MX" dirty="0" smtClean="0"/>
            <a:t>Los compradores determinan qué productos y servicios necesitan adquirir sus organizaciones</a:t>
          </a:r>
          <a:endParaRPr lang="es-MX" dirty="0"/>
        </a:p>
      </dgm:t>
    </dgm:pt>
    <dgm:pt modelId="{69FF07CF-640A-4411-9CA4-569541E3F6CF}" type="parTrans" cxnId="{E38C4E85-6F19-4033-B1DF-864956BBEDF1}">
      <dgm:prSet/>
      <dgm:spPr/>
      <dgm:t>
        <a:bodyPr/>
        <a:lstStyle/>
        <a:p>
          <a:endParaRPr lang="es-MX"/>
        </a:p>
      </dgm:t>
    </dgm:pt>
    <dgm:pt modelId="{3BD53C34-883B-4C29-8D1C-7734F8606649}" type="sibTrans" cxnId="{E38C4E85-6F19-4033-B1DF-864956BBEDF1}">
      <dgm:prSet/>
      <dgm:spPr/>
      <dgm:t>
        <a:bodyPr/>
        <a:lstStyle/>
        <a:p>
          <a:endParaRPr lang="es-MX"/>
        </a:p>
      </dgm:t>
    </dgm:pt>
    <dgm:pt modelId="{692084EB-778D-4B54-B222-ED9DE6FAFCE9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s-MX" dirty="0" smtClean="0"/>
            <a:t>Evalúan y eligen entre los distintos proveedores y marcas</a:t>
          </a:r>
          <a:endParaRPr lang="es-MX" dirty="0"/>
        </a:p>
      </dgm:t>
    </dgm:pt>
    <dgm:pt modelId="{551CD313-DA6A-4D99-A0F6-44228462A115}" type="parTrans" cxnId="{5B0F737C-0487-4852-8243-81781AAD05CB}">
      <dgm:prSet/>
      <dgm:spPr/>
      <dgm:t>
        <a:bodyPr/>
        <a:lstStyle/>
        <a:p>
          <a:endParaRPr lang="es-MX"/>
        </a:p>
      </dgm:t>
    </dgm:pt>
    <dgm:pt modelId="{EC54C378-F0C6-45C9-A419-DDBD57F49E0D}" type="sibTrans" cxnId="{5B0F737C-0487-4852-8243-81781AAD05CB}">
      <dgm:prSet/>
      <dgm:spPr/>
      <dgm:t>
        <a:bodyPr/>
        <a:lstStyle/>
        <a:p>
          <a:endParaRPr lang="es-MX"/>
        </a:p>
      </dgm:t>
    </dgm:pt>
    <dgm:pt modelId="{D12E4FC1-ED62-4AA5-B3CB-1AA1731610C6}" type="pres">
      <dgm:prSet presAssocID="{C2E3DEC1-E8B4-4850-A576-BCDE1BFB0A9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CB4A6DA-BE4B-4E31-ADEF-58703756A4FF}" type="pres">
      <dgm:prSet presAssocID="{C2E3DEC1-E8B4-4850-A576-BCDE1BFB0A9C}" presName="arrow" presStyleLbl="bgShp" presStyleIdx="0" presStyleCn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87D2053A-009D-4BB6-9717-A779713778C6}" type="pres">
      <dgm:prSet presAssocID="{C2E3DEC1-E8B4-4850-A576-BCDE1BFB0A9C}" presName="linearProces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78C57660-9172-48FA-9459-2F0AA84542F0}" type="pres">
      <dgm:prSet presAssocID="{3A7ED74E-C23D-47AD-9E2D-9C23083DF0DF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60DDA3-7AEE-41DB-80C2-27829D1D688A}" type="pres">
      <dgm:prSet presAssocID="{3BD53C34-883B-4C29-8D1C-7734F8606649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84C43AC6-A76A-40E2-8F89-C0738E574CD8}" type="pres">
      <dgm:prSet presAssocID="{692084EB-778D-4B54-B222-ED9DE6FAFCE9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B0F737C-0487-4852-8243-81781AAD05CB}" srcId="{C2E3DEC1-E8B4-4850-A576-BCDE1BFB0A9C}" destId="{692084EB-778D-4B54-B222-ED9DE6FAFCE9}" srcOrd="1" destOrd="0" parTransId="{551CD313-DA6A-4D99-A0F6-44228462A115}" sibTransId="{EC54C378-F0C6-45C9-A419-DDBD57F49E0D}"/>
    <dgm:cxn modelId="{E38C4E85-6F19-4033-B1DF-864956BBEDF1}" srcId="{C2E3DEC1-E8B4-4850-A576-BCDE1BFB0A9C}" destId="{3A7ED74E-C23D-47AD-9E2D-9C23083DF0DF}" srcOrd="0" destOrd="0" parTransId="{69FF07CF-640A-4411-9CA4-569541E3F6CF}" sibTransId="{3BD53C34-883B-4C29-8D1C-7734F8606649}"/>
    <dgm:cxn modelId="{F17E5647-3121-4A54-A254-55E52D2F10AE}" type="presOf" srcId="{692084EB-778D-4B54-B222-ED9DE6FAFCE9}" destId="{84C43AC6-A76A-40E2-8F89-C0738E574CD8}" srcOrd="0" destOrd="0" presId="urn:microsoft.com/office/officeart/2005/8/layout/hProcess9"/>
    <dgm:cxn modelId="{17AC1218-BCB0-43EF-B86C-1922CE890DD5}" type="presOf" srcId="{3A7ED74E-C23D-47AD-9E2D-9C23083DF0DF}" destId="{78C57660-9172-48FA-9459-2F0AA84542F0}" srcOrd="0" destOrd="0" presId="urn:microsoft.com/office/officeart/2005/8/layout/hProcess9"/>
    <dgm:cxn modelId="{4AE4D869-1A41-4265-8EF4-A96ED0D89ECD}" type="presOf" srcId="{C2E3DEC1-E8B4-4850-A576-BCDE1BFB0A9C}" destId="{D12E4FC1-ED62-4AA5-B3CB-1AA1731610C6}" srcOrd="0" destOrd="0" presId="urn:microsoft.com/office/officeart/2005/8/layout/hProcess9"/>
    <dgm:cxn modelId="{A67C5938-27D4-41C1-9FF5-0812A4F402D5}" type="presParOf" srcId="{D12E4FC1-ED62-4AA5-B3CB-1AA1731610C6}" destId="{DCB4A6DA-BE4B-4E31-ADEF-58703756A4FF}" srcOrd="0" destOrd="0" presId="urn:microsoft.com/office/officeart/2005/8/layout/hProcess9"/>
    <dgm:cxn modelId="{7AF05DD1-86D7-4D32-918A-0BD2D321EF95}" type="presParOf" srcId="{D12E4FC1-ED62-4AA5-B3CB-1AA1731610C6}" destId="{87D2053A-009D-4BB6-9717-A779713778C6}" srcOrd="1" destOrd="0" presId="urn:microsoft.com/office/officeart/2005/8/layout/hProcess9"/>
    <dgm:cxn modelId="{21504507-53D9-489C-97A5-63432E442B43}" type="presParOf" srcId="{87D2053A-009D-4BB6-9717-A779713778C6}" destId="{78C57660-9172-48FA-9459-2F0AA84542F0}" srcOrd="0" destOrd="0" presId="urn:microsoft.com/office/officeart/2005/8/layout/hProcess9"/>
    <dgm:cxn modelId="{C90A4861-BF6F-46C0-8C75-A0D46CD83231}" type="presParOf" srcId="{87D2053A-009D-4BB6-9717-A779713778C6}" destId="{BC60DDA3-7AEE-41DB-80C2-27829D1D688A}" srcOrd="1" destOrd="0" presId="urn:microsoft.com/office/officeart/2005/8/layout/hProcess9"/>
    <dgm:cxn modelId="{DCF563B4-21DE-4098-A4DE-E7089EC0E28A}" type="presParOf" srcId="{87D2053A-009D-4BB6-9717-A779713778C6}" destId="{84C43AC6-A76A-40E2-8F89-C0738E574CD8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3.xml><?xml version="1.0" encoding="utf-8"?>
<dgm:dataModel xmlns:dgm="http://schemas.openxmlformats.org/drawingml/2006/diagram" xmlns:a="http://schemas.openxmlformats.org/drawingml/2006/main">
  <dgm:ptLst>
    <dgm:pt modelId="{D3C0AFFD-2F9D-4424-8429-6772B02E3DB8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792255DD-BFB1-40A9-B64B-A214B108FBD9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b="1" dirty="0">
              <a:latin typeface="Arial" panose="020B0604020202020204" pitchFamily="34" charset="0"/>
              <a:cs typeface="Arial" panose="020B0604020202020204" pitchFamily="34" charset="0"/>
            </a:rPr>
            <a:t>Re-compra </a:t>
          </a:r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directa</a:t>
          </a: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7E0619-30C4-4C7F-B106-709F80CF96A9}" type="parTrans" cxnId="{99CA2342-68AE-40B8-89EE-D6ADD7C6344C}">
      <dgm:prSet/>
      <dgm:spPr/>
      <dgm:t>
        <a:bodyPr/>
        <a:lstStyle/>
        <a:p>
          <a:endParaRPr lang="es-MX"/>
        </a:p>
      </dgm:t>
    </dgm:pt>
    <dgm:pt modelId="{4BEFFE83-2812-4F88-9140-9811F1B7A3DE}" type="sibTrans" cxnId="{99CA2342-68AE-40B8-89EE-D6ADD7C6344C}">
      <dgm:prSet/>
      <dgm:spPr/>
      <dgm:t>
        <a:bodyPr/>
        <a:lstStyle/>
        <a:p>
          <a:endParaRPr lang="es-MX"/>
        </a:p>
      </dgm:t>
    </dgm:pt>
    <dgm:pt modelId="{372BC13D-E0D2-4817-BB17-28A35392A95B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dirty="0"/>
        </a:p>
      </dgm:t>
    </dgm:pt>
    <dgm:pt modelId="{45F12E1B-DBFE-459C-8C68-B21D787090EF}" type="parTrans" cxnId="{47D90C85-1CCA-41B0-8740-7A3B626C6E9F}">
      <dgm:prSet/>
      <dgm:spPr/>
      <dgm:t>
        <a:bodyPr/>
        <a:lstStyle/>
        <a:p>
          <a:endParaRPr lang="es-MX"/>
        </a:p>
      </dgm:t>
    </dgm:pt>
    <dgm:pt modelId="{20512408-7052-4BB9-A4F0-969A027CBD63}" type="sibTrans" cxnId="{47D90C85-1CCA-41B0-8740-7A3B626C6E9F}">
      <dgm:prSet/>
      <dgm:spPr/>
      <dgm:t>
        <a:bodyPr/>
        <a:lstStyle/>
        <a:p>
          <a:endParaRPr lang="es-MX"/>
        </a:p>
      </dgm:t>
    </dgm:pt>
    <dgm:pt modelId="{7607CB8B-6691-414A-942D-A575600588BC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b="1" dirty="0">
              <a:latin typeface="Arial" panose="020B0604020202020204" pitchFamily="34" charset="0"/>
              <a:cs typeface="Arial" panose="020B0604020202020204" pitchFamily="34" charset="0"/>
            </a:rPr>
            <a:t>Re-compra </a:t>
          </a:r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modificada</a:t>
          </a: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AC8470-C4DC-4041-895E-61D0EFFE0279}" type="parTrans" cxnId="{398673CE-3196-4D1D-B49D-E8ECB202583A}">
      <dgm:prSet/>
      <dgm:spPr/>
      <dgm:t>
        <a:bodyPr/>
        <a:lstStyle/>
        <a:p>
          <a:endParaRPr lang="es-MX"/>
        </a:p>
      </dgm:t>
    </dgm:pt>
    <dgm:pt modelId="{4D026162-0B8E-4D7C-8A23-5265125EF5D8}" type="sibTrans" cxnId="{398673CE-3196-4D1D-B49D-E8ECB202583A}">
      <dgm:prSet/>
      <dgm:spPr/>
      <dgm:t>
        <a:bodyPr/>
        <a:lstStyle/>
        <a:p>
          <a:endParaRPr lang="es-MX"/>
        </a:p>
      </dgm:t>
    </dgm:pt>
    <dgm:pt modelId="{C19F17CC-3C90-4294-8008-447C33B75C59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dirty="0"/>
        </a:p>
      </dgm:t>
    </dgm:pt>
    <dgm:pt modelId="{7E0C666F-B1F9-4823-8B80-14DFF59CDB0F}" type="parTrans" cxnId="{C226D5AE-EC8F-4BD8-9DBB-99123E347EFC}">
      <dgm:prSet/>
      <dgm:spPr/>
      <dgm:t>
        <a:bodyPr/>
        <a:lstStyle/>
        <a:p>
          <a:endParaRPr lang="es-MX"/>
        </a:p>
      </dgm:t>
    </dgm:pt>
    <dgm:pt modelId="{BC67D86C-B0A3-428A-B861-EBB90DDB491F}" type="sibTrans" cxnId="{C226D5AE-EC8F-4BD8-9DBB-99123E347EFC}">
      <dgm:prSet/>
      <dgm:spPr/>
      <dgm:t>
        <a:bodyPr/>
        <a:lstStyle/>
        <a:p>
          <a:endParaRPr lang="es-MX"/>
        </a:p>
      </dgm:t>
    </dgm:pt>
    <dgm:pt modelId="{CC3816EE-F85C-4ED4-82E5-20D815AC4C8A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dirty="0"/>
        </a:p>
      </dgm:t>
    </dgm:pt>
    <dgm:pt modelId="{B58327C5-EC9B-433D-BA77-4756A7ACF2BE}" type="parTrans" cxnId="{A83333B1-9B79-43E8-B8CC-DA5FAFEF64BF}">
      <dgm:prSet/>
      <dgm:spPr/>
      <dgm:t>
        <a:bodyPr/>
        <a:lstStyle/>
        <a:p>
          <a:endParaRPr lang="es-MX"/>
        </a:p>
      </dgm:t>
    </dgm:pt>
    <dgm:pt modelId="{86B6900E-EC9B-4C45-9BA3-DDAD58790BF6}" type="sibTrans" cxnId="{A83333B1-9B79-43E8-B8CC-DA5FAFEF64BF}">
      <dgm:prSet/>
      <dgm:spPr/>
      <dgm:t>
        <a:bodyPr/>
        <a:lstStyle/>
        <a:p>
          <a:endParaRPr lang="es-MX"/>
        </a:p>
      </dgm:t>
    </dgm:pt>
    <dgm:pt modelId="{7AE17C66-A7DF-4485-AB03-6C8B20E5DF34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b="1" dirty="0">
              <a:latin typeface="Arial" panose="020B0604020202020204" pitchFamily="34" charset="0"/>
              <a:cs typeface="Arial" panose="020B0604020202020204" pitchFamily="34" charset="0"/>
            </a:rPr>
            <a:t>Tarea </a:t>
          </a:r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nueva</a:t>
          </a: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8C0A7C-9F13-4334-998A-41E6FA892201}" type="sibTrans" cxnId="{98C93618-DFFC-4A9F-9708-DEF8E5550F1A}">
      <dgm:prSet/>
      <dgm:spPr/>
      <dgm:t>
        <a:bodyPr/>
        <a:lstStyle/>
        <a:p>
          <a:endParaRPr lang="es-MX"/>
        </a:p>
      </dgm:t>
    </dgm:pt>
    <dgm:pt modelId="{06FBDF21-5157-4869-9925-919A0BEB9261}" type="parTrans" cxnId="{98C93618-DFFC-4A9F-9708-DEF8E5550F1A}">
      <dgm:prSet/>
      <dgm:spPr/>
      <dgm:t>
        <a:bodyPr/>
        <a:lstStyle/>
        <a:p>
          <a:endParaRPr lang="es-MX"/>
        </a:p>
      </dgm:t>
    </dgm:pt>
    <dgm:pt modelId="{F493E29E-4941-41AC-8012-8A867FEC2DE5}" type="pres">
      <dgm:prSet presAssocID="{D3C0AFFD-2F9D-4424-8429-6772B02E3DB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3278E29-EADC-4B43-AB7A-0C6ECCE73F84}" type="pres">
      <dgm:prSet presAssocID="{792255DD-BFB1-40A9-B64B-A214B108FBD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0F749D-0F35-40CC-A3A7-061263A2C945}" type="pres">
      <dgm:prSet presAssocID="{792255DD-BFB1-40A9-B64B-A214B108FBD9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70642A-6BCF-4C16-B204-3A9336E2D984}" type="pres">
      <dgm:prSet presAssocID="{7607CB8B-6691-414A-942D-A575600588B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1AD5B5-D97D-49B4-A5F9-5F5B18032370}" type="pres">
      <dgm:prSet presAssocID="{7607CB8B-6691-414A-942D-A575600588BC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1E4A72-8FCC-4CFD-8E43-AA2AE2ABC10A}" type="pres">
      <dgm:prSet presAssocID="{7AE17C66-A7DF-4485-AB03-6C8B20E5DF3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8EB47B-DC90-4444-8AA8-82FDC8994178}" type="pres">
      <dgm:prSet presAssocID="{7AE17C66-A7DF-4485-AB03-6C8B20E5DF34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E544480-2DCB-41B8-8122-A4E25FB9D8E6}" type="presOf" srcId="{372BC13D-E0D2-4817-BB17-28A35392A95B}" destId="{300F749D-0F35-40CC-A3A7-061263A2C945}" srcOrd="0" destOrd="0" presId="urn:microsoft.com/office/officeart/2005/8/layout/vList2"/>
    <dgm:cxn modelId="{398673CE-3196-4D1D-B49D-E8ECB202583A}" srcId="{D3C0AFFD-2F9D-4424-8429-6772B02E3DB8}" destId="{7607CB8B-6691-414A-942D-A575600588BC}" srcOrd="1" destOrd="0" parTransId="{55AC8470-C4DC-4041-895E-61D0EFFE0279}" sibTransId="{4D026162-0B8E-4D7C-8A23-5265125EF5D8}"/>
    <dgm:cxn modelId="{A83333B1-9B79-43E8-B8CC-DA5FAFEF64BF}" srcId="{7AE17C66-A7DF-4485-AB03-6C8B20E5DF34}" destId="{CC3816EE-F85C-4ED4-82E5-20D815AC4C8A}" srcOrd="0" destOrd="0" parTransId="{B58327C5-EC9B-433D-BA77-4756A7ACF2BE}" sibTransId="{86B6900E-EC9B-4C45-9BA3-DDAD58790BF6}"/>
    <dgm:cxn modelId="{B325D9B7-841D-4F3D-BEF9-8C64B91E26AF}" type="presOf" srcId="{CC3816EE-F85C-4ED4-82E5-20D815AC4C8A}" destId="{058EB47B-DC90-4444-8AA8-82FDC8994178}" srcOrd="0" destOrd="0" presId="urn:microsoft.com/office/officeart/2005/8/layout/vList2"/>
    <dgm:cxn modelId="{627979D2-2289-4E8E-B94A-0EB3AF5B3F27}" type="presOf" srcId="{7AE17C66-A7DF-4485-AB03-6C8B20E5DF34}" destId="{A61E4A72-8FCC-4CFD-8E43-AA2AE2ABC10A}" srcOrd="0" destOrd="0" presId="urn:microsoft.com/office/officeart/2005/8/layout/vList2"/>
    <dgm:cxn modelId="{0DD71CE6-A8D6-4072-BE0D-F314EBF1BB46}" type="presOf" srcId="{D3C0AFFD-2F9D-4424-8429-6772B02E3DB8}" destId="{F493E29E-4941-41AC-8012-8A867FEC2DE5}" srcOrd="0" destOrd="0" presId="urn:microsoft.com/office/officeart/2005/8/layout/vList2"/>
    <dgm:cxn modelId="{47D90C85-1CCA-41B0-8740-7A3B626C6E9F}" srcId="{792255DD-BFB1-40A9-B64B-A214B108FBD9}" destId="{372BC13D-E0D2-4817-BB17-28A35392A95B}" srcOrd="0" destOrd="0" parTransId="{45F12E1B-DBFE-459C-8C68-B21D787090EF}" sibTransId="{20512408-7052-4BB9-A4F0-969A027CBD63}"/>
    <dgm:cxn modelId="{98C93618-DFFC-4A9F-9708-DEF8E5550F1A}" srcId="{D3C0AFFD-2F9D-4424-8429-6772B02E3DB8}" destId="{7AE17C66-A7DF-4485-AB03-6C8B20E5DF34}" srcOrd="2" destOrd="0" parTransId="{06FBDF21-5157-4869-9925-919A0BEB9261}" sibTransId="{3E8C0A7C-9F13-4334-998A-41E6FA892201}"/>
    <dgm:cxn modelId="{A1E0F8B8-520E-4E0F-8320-085C9B8FD55E}" type="presOf" srcId="{792255DD-BFB1-40A9-B64B-A214B108FBD9}" destId="{A3278E29-EADC-4B43-AB7A-0C6ECCE73F84}" srcOrd="0" destOrd="0" presId="urn:microsoft.com/office/officeart/2005/8/layout/vList2"/>
    <dgm:cxn modelId="{05784381-51C1-46D2-80FE-2C2123E7F98E}" type="presOf" srcId="{7607CB8B-6691-414A-942D-A575600588BC}" destId="{DA70642A-6BCF-4C16-B204-3A9336E2D984}" srcOrd="0" destOrd="0" presId="urn:microsoft.com/office/officeart/2005/8/layout/vList2"/>
    <dgm:cxn modelId="{C226D5AE-EC8F-4BD8-9DBB-99123E347EFC}" srcId="{7607CB8B-6691-414A-942D-A575600588BC}" destId="{C19F17CC-3C90-4294-8008-447C33B75C59}" srcOrd="0" destOrd="0" parTransId="{7E0C666F-B1F9-4823-8B80-14DFF59CDB0F}" sibTransId="{BC67D86C-B0A3-428A-B861-EBB90DDB491F}"/>
    <dgm:cxn modelId="{DE359102-9703-4BD3-ACB9-4BEC5414404E}" type="presOf" srcId="{C19F17CC-3C90-4294-8008-447C33B75C59}" destId="{A21AD5B5-D97D-49B4-A5F9-5F5B18032370}" srcOrd="0" destOrd="0" presId="urn:microsoft.com/office/officeart/2005/8/layout/vList2"/>
    <dgm:cxn modelId="{99CA2342-68AE-40B8-89EE-D6ADD7C6344C}" srcId="{D3C0AFFD-2F9D-4424-8429-6772B02E3DB8}" destId="{792255DD-BFB1-40A9-B64B-A214B108FBD9}" srcOrd="0" destOrd="0" parTransId="{627E0619-30C4-4C7F-B106-709F80CF96A9}" sibTransId="{4BEFFE83-2812-4F88-9140-9811F1B7A3DE}"/>
    <dgm:cxn modelId="{96B0F460-7375-4C22-954B-ED3E7A18D1E5}" type="presParOf" srcId="{F493E29E-4941-41AC-8012-8A867FEC2DE5}" destId="{A3278E29-EADC-4B43-AB7A-0C6ECCE73F84}" srcOrd="0" destOrd="0" presId="urn:microsoft.com/office/officeart/2005/8/layout/vList2"/>
    <dgm:cxn modelId="{2629A375-0CF5-427A-85C0-B3BFADAB8F4B}" type="presParOf" srcId="{F493E29E-4941-41AC-8012-8A867FEC2DE5}" destId="{300F749D-0F35-40CC-A3A7-061263A2C945}" srcOrd="1" destOrd="0" presId="urn:microsoft.com/office/officeart/2005/8/layout/vList2"/>
    <dgm:cxn modelId="{F1D7B08A-3042-4746-B883-887B2DCE74E0}" type="presParOf" srcId="{F493E29E-4941-41AC-8012-8A867FEC2DE5}" destId="{DA70642A-6BCF-4C16-B204-3A9336E2D984}" srcOrd="2" destOrd="0" presId="urn:microsoft.com/office/officeart/2005/8/layout/vList2"/>
    <dgm:cxn modelId="{601A7010-DE8E-40C7-B596-74B4F98B1625}" type="presParOf" srcId="{F493E29E-4941-41AC-8012-8A867FEC2DE5}" destId="{A21AD5B5-D97D-49B4-A5F9-5F5B18032370}" srcOrd="3" destOrd="0" presId="urn:microsoft.com/office/officeart/2005/8/layout/vList2"/>
    <dgm:cxn modelId="{D85551CD-1DE6-4884-8902-49D408C10BE2}" type="presParOf" srcId="{F493E29E-4941-41AC-8012-8A867FEC2DE5}" destId="{A61E4A72-8FCC-4CFD-8E43-AA2AE2ABC10A}" srcOrd="4" destOrd="0" presId="urn:microsoft.com/office/officeart/2005/8/layout/vList2"/>
    <dgm:cxn modelId="{F1EB912E-DE68-4F38-90AB-CB187628AEEA}" type="presParOf" srcId="{F493E29E-4941-41AC-8012-8A867FEC2DE5}" destId="{058EB47B-DC90-4444-8AA8-82FDC899417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9178178-1629-4860-A2BF-92F1ECE02ED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E98963F0-77C2-4A3E-9BFF-A25CDF8E8729}">
      <dgm:prSet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Identificar las variables (geográfica, demográfica, etc.…) 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C00EDF7-1986-4066-89A4-E1981FA14981}" type="parTrans" cxnId="{F7E850DE-CD4F-4657-8589-9213093166DB}">
      <dgm:prSet/>
      <dgm:spPr/>
      <dgm:t>
        <a:bodyPr/>
        <a:lstStyle/>
        <a:p>
          <a:endParaRPr lang="en-US"/>
        </a:p>
      </dgm:t>
    </dgm:pt>
    <dgm:pt modelId="{42437DD4-327B-48B2-BF5C-2144C7C2930B}" type="sibTrans" cxnId="{F7E850DE-CD4F-4657-8589-9213093166DB}">
      <dgm:prSet/>
      <dgm:spPr/>
      <dgm:t>
        <a:bodyPr/>
        <a:lstStyle/>
        <a:p>
          <a:endParaRPr lang="en-US"/>
        </a:p>
      </dgm:t>
    </dgm:pt>
    <dgm:pt modelId="{D12E0C46-F057-45A9-AE29-2A3185751733}">
      <dgm:prSet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Desarrollo (identificar a los tipos de consumidores)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565694-8A3E-4E75-9FB5-3AB3E272CE9A}" type="parTrans" cxnId="{F873EB30-A2CE-4AAA-821E-B43B60B1CCD7}">
      <dgm:prSet/>
      <dgm:spPr/>
      <dgm:t>
        <a:bodyPr/>
        <a:lstStyle/>
        <a:p>
          <a:endParaRPr lang="en-US"/>
        </a:p>
      </dgm:t>
    </dgm:pt>
    <dgm:pt modelId="{55180ACD-33C5-4443-B8EE-57B17C5ED859}" type="sibTrans" cxnId="{F873EB30-A2CE-4AAA-821E-B43B60B1CCD7}">
      <dgm:prSet/>
      <dgm:spPr/>
      <dgm:t>
        <a:bodyPr/>
        <a:lstStyle/>
        <a:p>
          <a:endParaRPr lang="en-US"/>
        </a:p>
      </dgm:t>
    </dgm:pt>
    <dgm:pt modelId="{3B4CA5B0-A2A9-49FC-B78F-78E92A2D6705}">
      <dgm:prSet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Evaluación (identificar los segmentos de mayor oportunidad para la empresa).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9DEDD9-E5B5-4D12-9696-9E4EE006C136}" type="parTrans" cxnId="{A52AB577-4D32-4D75-A39D-926709C74449}">
      <dgm:prSet/>
      <dgm:spPr/>
      <dgm:t>
        <a:bodyPr/>
        <a:lstStyle/>
        <a:p>
          <a:endParaRPr lang="en-US"/>
        </a:p>
      </dgm:t>
    </dgm:pt>
    <dgm:pt modelId="{5630562E-D9C7-48CF-BB83-377761F6C5A7}" type="sibTrans" cxnId="{A52AB577-4D32-4D75-A39D-926709C74449}">
      <dgm:prSet/>
      <dgm:spPr/>
      <dgm:t>
        <a:bodyPr/>
        <a:lstStyle/>
        <a:p>
          <a:endParaRPr lang="en-US"/>
        </a:p>
      </dgm:t>
    </dgm:pt>
    <dgm:pt modelId="{2B4D647D-FDC6-4E12-A2FB-8E8D0D0333D3}">
      <dgm:prSet custT="1"/>
      <dgm:spPr/>
      <dgm:t>
        <a:bodyPr/>
        <a:lstStyle/>
        <a:p>
          <a:r>
            <a:rPr lang="es-MX" sz="2400" dirty="0">
              <a:latin typeface="Arial" panose="020B0604020202020204" pitchFamily="34" charset="0"/>
              <a:cs typeface="Arial" panose="020B0604020202020204" pitchFamily="34" charset="0"/>
            </a:rPr>
            <a:t>Selección (identificar los criterios para poder seleccionar un mercado)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469D948-A4CD-4062-81BE-FE9E0A94F66F}" type="parTrans" cxnId="{8C43A375-90D8-4032-969A-8FD8993BC19C}">
      <dgm:prSet/>
      <dgm:spPr/>
      <dgm:t>
        <a:bodyPr/>
        <a:lstStyle/>
        <a:p>
          <a:endParaRPr lang="en-US"/>
        </a:p>
      </dgm:t>
    </dgm:pt>
    <dgm:pt modelId="{3FCE5DDC-9B55-435E-9A30-6A368847D241}" type="sibTrans" cxnId="{8C43A375-90D8-4032-969A-8FD8993BC19C}">
      <dgm:prSet/>
      <dgm:spPr/>
      <dgm:t>
        <a:bodyPr/>
        <a:lstStyle/>
        <a:p>
          <a:endParaRPr lang="en-US"/>
        </a:p>
      </dgm:t>
    </dgm:pt>
    <dgm:pt modelId="{74B4965D-839C-4E6A-91FA-790504017EA9}" type="pres">
      <dgm:prSet presAssocID="{A9178178-1629-4860-A2BF-92F1ECE02ED4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77BB19F-8EB9-4C22-AB34-6335AE9B6F75}" type="pres">
      <dgm:prSet presAssocID="{E98963F0-77C2-4A3E-9BFF-A25CDF8E8729}" presName="compNode" presStyleCnt="0"/>
      <dgm:spPr/>
    </dgm:pt>
    <dgm:pt modelId="{7152A9A7-2431-466B-9ED1-A14E1C2F7DE4}" type="pres">
      <dgm:prSet presAssocID="{E98963F0-77C2-4A3E-9BFF-A25CDF8E8729}" presName="bgRect" presStyleLbl="bgShp" presStyleIdx="0" presStyleCnt="4"/>
      <dgm:spPr/>
    </dgm:pt>
    <dgm:pt modelId="{C1AD7F89-C349-4FAB-9F71-9944983730E9}" type="pres">
      <dgm:prSet presAssocID="{E98963F0-77C2-4A3E-9BFF-A25CDF8E8729}" presName="iconRect" presStyleLbl="node1" presStyleIdx="0" presStyleCnt="4" custScaleX="149615" custScaleY="163581"/>
      <dgm:spPr>
        <a:blipFill>
          <a:blip xmlns:r="http://schemas.openxmlformats.org/officeDocument/2006/relationships" r:embed="rId1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7FE48927-7F89-4AF4-86C0-B5E81CCAF97B}" type="pres">
      <dgm:prSet presAssocID="{E98963F0-77C2-4A3E-9BFF-A25CDF8E8729}" presName="spaceRect" presStyleCnt="0"/>
      <dgm:spPr/>
    </dgm:pt>
    <dgm:pt modelId="{9FF0E93F-B094-4A10-829A-EA55B7910C5F}" type="pres">
      <dgm:prSet presAssocID="{E98963F0-77C2-4A3E-9BFF-A25CDF8E8729}" presName="parTx" presStyleLbl="revTx" presStyleIdx="0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EBFC0A03-0C91-4452-8878-CFA66D6C171B}" type="pres">
      <dgm:prSet presAssocID="{42437DD4-327B-48B2-BF5C-2144C7C2930B}" presName="sibTrans" presStyleCnt="0"/>
      <dgm:spPr/>
    </dgm:pt>
    <dgm:pt modelId="{DBE4EE91-8C1C-4D33-98ED-8A6CF834F153}" type="pres">
      <dgm:prSet presAssocID="{D12E0C46-F057-45A9-AE29-2A3185751733}" presName="compNode" presStyleCnt="0"/>
      <dgm:spPr/>
    </dgm:pt>
    <dgm:pt modelId="{F1570DD2-3DC2-4033-97C2-60E32FA899B1}" type="pres">
      <dgm:prSet presAssocID="{D12E0C46-F057-45A9-AE29-2A3185751733}" presName="bgRect" presStyleLbl="bgShp" presStyleIdx="1" presStyleCnt="4"/>
      <dgm:spPr/>
    </dgm:pt>
    <dgm:pt modelId="{84F280BA-D902-49D7-A836-F5B488476CC0}" type="pres">
      <dgm:prSet presAssocID="{D12E0C46-F057-45A9-AE29-2A3185751733}" presName="iconRect" presStyleLbl="node1" presStyleIdx="1" presStyleCnt="4" custScaleX="174712" custScaleY="17154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 descr="Target Audience"/>
        </a:ext>
      </dgm:extLst>
    </dgm:pt>
    <dgm:pt modelId="{E0C00D47-CA6E-4201-84D2-724292C1957D}" type="pres">
      <dgm:prSet presAssocID="{D12E0C46-F057-45A9-AE29-2A3185751733}" presName="spaceRect" presStyleCnt="0"/>
      <dgm:spPr/>
    </dgm:pt>
    <dgm:pt modelId="{EBF78C41-5E32-4913-9B9F-1B17059BF111}" type="pres">
      <dgm:prSet presAssocID="{D12E0C46-F057-45A9-AE29-2A3185751733}" presName="parTx" presStyleLbl="revTx" presStyleIdx="1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E3CFB78F-09B1-4729-9FD9-D4D713A9026E}" type="pres">
      <dgm:prSet presAssocID="{55180ACD-33C5-4443-B8EE-57B17C5ED859}" presName="sibTrans" presStyleCnt="0"/>
      <dgm:spPr/>
    </dgm:pt>
    <dgm:pt modelId="{E5BE2FBE-4783-4A8E-992E-DC23B190A1D2}" type="pres">
      <dgm:prSet presAssocID="{3B4CA5B0-A2A9-49FC-B78F-78E92A2D6705}" presName="compNode" presStyleCnt="0"/>
      <dgm:spPr/>
    </dgm:pt>
    <dgm:pt modelId="{6C838F8F-738F-4C9F-A08A-D01040CCBB52}" type="pres">
      <dgm:prSet presAssocID="{3B4CA5B0-A2A9-49FC-B78F-78E92A2D6705}" presName="bgRect" presStyleLbl="bgShp" presStyleIdx="2" presStyleCnt="4"/>
      <dgm:spPr/>
    </dgm:pt>
    <dgm:pt modelId="{0A5ED6A3-EBD0-4DE5-8E62-774DBF344FA6}" type="pres">
      <dgm:prSet presAssocID="{3B4CA5B0-A2A9-49FC-B78F-78E92A2D6705}" presName="iconRect" presStyleLbl="node1" presStyleIdx="2" presStyleCnt="4" custScaleX="163956" custScaleY="147239"/>
      <dgm:spPr>
        <a:blipFill>
          <a:blip xmlns:r="http://schemas.openxmlformats.org/officeDocument/2006/relationships"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34E2EBC6-E790-4571-AEFD-31D63A5F7737}" type="pres">
      <dgm:prSet presAssocID="{3B4CA5B0-A2A9-49FC-B78F-78E92A2D6705}" presName="spaceRect" presStyleCnt="0"/>
      <dgm:spPr/>
    </dgm:pt>
    <dgm:pt modelId="{AC44A849-1951-4623-B0A2-7641F2CDC385}" type="pres">
      <dgm:prSet presAssocID="{3B4CA5B0-A2A9-49FC-B78F-78E92A2D6705}" presName="parTx" presStyleLbl="revTx" presStyleIdx="2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09CA9E2C-A114-4980-ADB2-61AFA2FECF24}" type="pres">
      <dgm:prSet presAssocID="{5630562E-D9C7-48CF-BB83-377761F6C5A7}" presName="sibTrans" presStyleCnt="0"/>
      <dgm:spPr/>
    </dgm:pt>
    <dgm:pt modelId="{E3A26B19-E2E0-4167-879D-BA089DFF3ABF}" type="pres">
      <dgm:prSet presAssocID="{2B4D647D-FDC6-4E12-A2FB-8E8D0D0333D3}" presName="compNode" presStyleCnt="0"/>
      <dgm:spPr/>
    </dgm:pt>
    <dgm:pt modelId="{53C3C87B-2C19-46A5-A6FD-7A929D55D42A}" type="pres">
      <dgm:prSet presAssocID="{2B4D647D-FDC6-4E12-A2FB-8E8D0D0333D3}" presName="bgRect" presStyleLbl="bgShp" presStyleIdx="3" presStyleCnt="4"/>
      <dgm:spPr/>
    </dgm:pt>
    <dgm:pt modelId="{21726921-743D-4936-9226-C88AF6D9682F}" type="pres">
      <dgm:prSet presAssocID="{2B4D647D-FDC6-4E12-A2FB-8E8D0D0333D3}" presName="iconRect" presStyleLbl="node1" presStyleIdx="3" presStyleCnt="4" custScaleX="171127" custScaleY="145966"/>
      <dgm:spPr>
        <a:blipFill>
          <a:blip xmlns:r="http://schemas.openxmlformats.org/officeDocument/2006/relationships" r:embed="rId7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s-MX"/>
        </a:p>
      </dgm:t>
      <dgm:extLst>
        <a:ext uri="{E40237B7-FDA0-4F09-8148-C483321AD2D9}">
          <dgm14:cNvPr xmlns:dgm14="http://schemas.microsoft.com/office/drawing/2010/diagram" id="0" name="" descr="Filter"/>
        </a:ext>
      </dgm:extLst>
    </dgm:pt>
    <dgm:pt modelId="{FBDA68D0-1E55-440E-9987-801E90BE725D}" type="pres">
      <dgm:prSet presAssocID="{2B4D647D-FDC6-4E12-A2FB-8E8D0D0333D3}" presName="spaceRect" presStyleCnt="0"/>
      <dgm:spPr/>
    </dgm:pt>
    <dgm:pt modelId="{D53AD4EE-6A3A-424D-A640-5BDB245AC7B6}" type="pres">
      <dgm:prSet presAssocID="{2B4D647D-FDC6-4E12-A2FB-8E8D0D0333D3}" presName="parTx" presStyleLbl="revTx" presStyleIdx="3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F7E2FDA1-CB53-42ED-8736-6BA2E9D54AF7}" type="presOf" srcId="{3B4CA5B0-A2A9-49FC-B78F-78E92A2D6705}" destId="{AC44A849-1951-4623-B0A2-7641F2CDC385}" srcOrd="0" destOrd="0" presId="urn:microsoft.com/office/officeart/2018/2/layout/IconVerticalSolidList"/>
    <dgm:cxn modelId="{F7E850DE-CD4F-4657-8589-9213093166DB}" srcId="{A9178178-1629-4860-A2BF-92F1ECE02ED4}" destId="{E98963F0-77C2-4A3E-9BFF-A25CDF8E8729}" srcOrd="0" destOrd="0" parTransId="{3C00EDF7-1986-4066-89A4-E1981FA14981}" sibTransId="{42437DD4-327B-48B2-BF5C-2144C7C2930B}"/>
    <dgm:cxn modelId="{1BA15EEF-9164-43E3-9529-81F1568FA130}" type="presOf" srcId="{A9178178-1629-4860-A2BF-92F1ECE02ED4}" destId="{74B4965D-839C-4E6A-91FA-790504017EA9}" srcOrd="0" destOrd="0" presId="urn:microsoft.com/office/officeart/2018/2/layout/IconVerticalSolidList"/>
    <dgm:cxn modelId="{8C43A375-90D8-4032-969A-8FD8993BC19C}" srcId="{A9178178-1629-4860-A2BF-92F1ECE02ED4}" destId="{2B4D647D-FDC6-4E12-A2FB-8E8D0D0333D3}" srcOrd="3" destOrd="0" parTransId="{1469D948-A4CD-4062-81BE-FE9E0A94F66F}" sibTransId="{3FCE5DDC-9B55-435E-9A30-6A368847D241}"/>
    <dgm:cxn modelId="{9082117A-7BF7-47D9-B563-546E47449A83}" type="presOf" srcId="{E98963F0-77C2-4A3E-9BFF-A25CDF8E8729}" destId="{9FF0E93F-B094-4A10-829A-EA55B7910C5F}" srcOrd="0" destOrd="0" presId="urn:microsoft.com/office/officeart/2018/2/layout/IconVerticalSolidList"/>
    <dgm:cxn modelId="{A52AB577-4D32-4D75-A39D-926709C74449}" srcId="{A9178178-1629-4860-A2BF-92F1ECE02ED4}" destId="{3B4CA5B0-A2A9-49FC-B78F-78E92A2D6705}" srcOrd="2" destOrd="0" parTransId="{8C9DEDD9-E5B5-4D12-9696-9E4EE006C136}" sibTransId="{5630562E-D9C7-48CF-BB83-377761F6C5A7}"/>
    <dgm:cxn modelId="{F873EB30-A2CE-4AAA-821E-B43B60B1CCD7}" srcId="{A9178178-1629-4860-A2BF-92F1ECE02ED4}" destId="{D12E0C46-F057-45A9-AE29-2A3185751733}" srcOrd="1" destOrd="0" parTransId="{D2565694-8A3E-4E75-9FB5-3AB3E272CE9A}" sibTransId="{55180ACD-33C5-4443-B8EE-57B17C5ED859}"/>
    <dgm:cxn modelId="{C3C9B31C-11BF-48EE-9FD8-A6123707402A}" type="presOf" srcId="{2B4D647D-FDC6-4E12-A2FB-8E8D0D0333D3}" destId="{D53AD4EE-6A3A-424D-A640-5BDB245AC7B6}" srcOrd="0" destOrd="0" presId="urn:microsoft.com/office/officeart/2018/2/layout/IconVerticalSolidList"/>
    <dgm:cxn modelId="{55D648E0-05C3-4CF2-9BBC-E319AEC0CE59}" type="presOf" srcId="{D12E0C46-F057-45A9-AE29-2A3185751733}" destId="{EBF78C41-5E32-4913-9B9F-1B17059BF111}" srcOrd="0" destOrd="0" presId="urn:microsoft.com/office/officeart/2018/2/layout/IconVerticalSolidList"/>
    <dgm:cxn modelId="{2CF318A1-10B7-4476-921A-A582F35048C7}" type="presParOf" srcId="{74B4965D-839C-4E6A-91FA-790504017EA9}" destId="{C77BB19F-8EB9-4C22-AB34-6335AE9B6F75}" srcOrd="0" destOrd="0" presId="urn:microsoft.com/office/officeart/2018/2/layout/IconVerticalSolidList"/>
    <dgm:cxn modelId="{FE9A58A2-DAF0-4A6E-A9C0-2AB1925930B1}" type="presParOf" srcId="{C77BB19F-8EB9-4C22-AB34-6335AE9B6F75}" destId="{7152A9A7-2431-466B-9ED1-A14E1C2F7DE4}" srcOrd="0" destOrd="0" presId="urn:microsoft.com/office/officeart/2018/2/layout/IconVerticalSolidList"/>
    <dgm:cxn modelId="{BA2A8336-1EFD-4023-AFE7-45D39BF0614B}" type="presParOf" srcId="{C77BB19F-8EB9-4C22-AB34-6335AE9B6F75}" destId="{C1AD7F89-C349-4FAB-9F71-9944983730E9}" srcOrd="1" destOrd="0" presId="urn:microsoft.com/office/officeart/2018/2/layout/IconVerticalSolidList"/>
    <dgm:cxn modelId="{CDABCE61-E73D-4443-ABED-9E6C3B83AE1C}" type="presParOf" srcId="{C77BB19F-8EB9-4C22-AB34-6335AE9B6F75}" destId="{7FE48927-7F89-4AF4-86C0-B5E81CCAF97B}" srcOrd="2" destOrd="0" presId="urn:microsoft.com/office/officeart/2018/2/layout/IconVerticalSolidList"/>
    <dgm:cxn modelId="{C12A3147-EC5F-4B4B-985B-C072FE21E356}" type="presParOf" srcId="{C77BB19F-8EB9-4C22-AB34-6335AE9B6F75}" destId="{9FF0E93F-B094-4A10-829A-EA55B7910C5F}" srcOrd="3" destOrd="0" presId="urn:microsoft.com/office/officeart/2018/2/layout/IconVerticalSolidList"/>
    <dgm:cxn modelId="{12666356-1302-4A59-A2C3-0446A2DE8EB3}" type="presParOf" srcId="{74B4965D-839C-4E6A-91FA-790504017EA9}" destId="{EBFC0A03-0C91-4452-8878-CFA66D6C171B}" srcOrd="1" destOrd="0" presId="urn:microsoft.com/office/officeart/2018/2/layout/IconVerticalSolidList"/>
    <dgm:cxn modelId="{4AF331A4-AD8C-45F1-8713-98D386E26B73}" type="presParOf" srcId="{74B4965D-839C-4E6A-91FA-790504017EA9}" destId="{DBE4EE91-8C1C-4D33-98ED-8A6CF834F153}" srcOrd="2" destOrd="0" presId="urn:microsoft.com/office/officeart/2018/2/layout/IconVerticalSolidList"/>
    <dgm:cxn modelId="{6E95BC93-5938-4B44-844B-CE9433AA0AF4}" type="presParOf" srcId="{DBE4EE91-8C1C-4D33-98ED-8A6CF834F153}" destId="{F1570DD2-3DC2-4033-97C2-60E32FA899B1}" srcOrd="0" destOrd="0" presId="urn:microsoft.com/office/officeart/2018/2/layout/IconVerticalSolidList"/>
    <dgm:cxn modelId="{AA447263-1059-4A7A-9347-7AC23B15BF84}" type="presParOf" srcId="{DBE4EE91-8C1C-4D33-98ED-8A6CF834F153}" destId="{84F280BA-D902-49D7-A836-F5B488476CC0}" srcOrd="1" destOrd="0" presId="urn:microsoft.com/office/officeart/2018/2/layout/IconVerticalSolidList"/>
    <dgm:cxn modelId="{6CBA314A-296C-45C9-BBA1-D4506B61BFCE}" type="presParOf" srcId="{DBE4EE91-8C1C-4D33-98ED-8A6CF834F153}" destId="{E0C00D47-CA6E-4201-84D2-724292C1957D}" srcOrd="2" destOrd="0" presId="urn:microsoft.com/office/officeart/2018/2/layout/IconVerticalSolidList"/>
    <dgm:cxn modelId="{3DF4DE14-4F89-4B2A-B82B-CF6683E15C7C}" type="presParOf" srcId="{DBE4EE91-8C1C-4D33-98ED-8A6CF834F153}" destId="{EBF78C41-5E32-4913-9B9F-1B17059BF111}" srcOrd="3" destOrd="0" presId="urn:microsoft.com/office/officeart/2018/2/layout/IconVerticalSolidList"/>
    <dgm:cxn modelId="{E3E384C6-480D-4A02-B327-D5E802563B07}" type="presParOf" srcId="{74B4965D-839C-4E6A-91FA-790504017EA9}" destId="{E3CFB78F-09B1-4729-9FD9-D4D713A9026E}" srcOrd="3" destOrd="0" presId="urn:microsoft.com/office/officeart/2018/2/layout/IconVerticalSolidList"/>
    <dgm:cxn modelId="{D5E4DA2B-5733-498A-B62C-09D148538C87}" type="presParOf" srcId="{74B4965D-839C-4E6A-91FA-790504017EA9}" destId="{E5BE2FBE-4783-4A8E-992E-DC23B190A1D2}" srcOrd="4" destOrd="0" presId="urn:microsoft.com/office/officeart/2018/2/layout/IconVerticalSolidList"/>
    <dgm:cxn modelId="{F304F616-ED4D-4359-A102-A26F10E5F138}" type="presParOf" srcId="{E5BE2FBE-4783-4A8E-992E-DC23B190A1D2}" destId="{6C838F8F-738F-4C9F-A08A-D01040CCBB52}" srcOrd="0" destOrd="0" presId="urn:microsoft.com/office/officeart/2018/2/layout/IconVerticalSolidList"/>
    <dgm:cxn modelId="{E4C65A45-0373-47AA-A977-65E4531C7406}" type="presParOf" srcId="{E5BE2FBE-4783-4A8E-992E-DC23B190A1D2}" destId="{0A5ED6A3-EBD0-4DE5-8E62-774DBF344FA6}" srcOrd="1" destOrd="0" presId="urn:microsoft.com/office/officeart/2018/2/layout/IconVerticalSolidList"/>
    <dgm:cxn modelId="{A147965A-97BD-4985-A89E-66392E7BCC1D}" type="presParOf" srcId="{E5BE2FBE-4783-4A8E-992E-DC23B190A1D2}" destId="{34E2EBC6-E790-4571-AEFD-31D63A5F7737}" srcOrd="2" destOrd="0" presId="urn:microsoft.com/office/officeart/2018/2/layout/IconVerticalSolidList"/>
    <dgm:cxn modelId="{2DC6CA5A-4070-42F1-A750-ED3F1E9EC858}" type="presParOf" srcId="{E5BE2FBE-4783-4A8E-992E-DC23B190A1D2}" destId="{AC44A849-1951-4623-B0A2-7641F2CDC385}" srcOrd="3" destOrd="0" presId="urn:microsoft.com/office/officeart/2018/2/layout/IconVerticalSolidList"/>
    <dgm:cxn modelId="{8BE2918F-EC74-440B-B703-AABE5B03CAF5}" type="presParOf" srcId="{74B4965D-839C-4E6A-91FA-790504017EA9}" destId="{09CA9E2C-A114-4980-ADB2-61AFA2FECF24}" srcOrd="5" destOrd="0" presId="urn:microsoft.com/office/officeart/2018/2/layout/IconVerticalSolidList"/>
    <dgm:cxn modelId="{2C93D0E9-05CA-47BD-9EAF-0EA87F44BBFA}" type="presParOf" srcId="{74B4965D-839C-4E6A-91FA-790504017EA9}" destId="{E3A26B19-E2E0-4167-879D-BA089DFF3ABF}" srcOrd="6" destOrd="0" presId="urn:microsoft.com/office/officeart/2018/2/layout/IconVerticalSolidList"/>
    <dgm:cxn modelId="{ACE9E67F-563E-454E-A0D0-DE699C38C69F}" type="presParOf" srcId="{E3A26B19-E2E0-4167-879D-BA089DFF3ABF}" destId="{53C3C87B-2C19-46A5-A6FD-7A929D55D42A}" srcOrd="0" destOrd="0" presId="urn:microsoft.com/office/officeart/2018/2/layout/IconVerticalSolidList"/>
    <dgm:cxn modelId="{FCCDD3B9-3B81-46D9-A7E6-4A4D1A283410}" type="presParOf" srcId="{E3A26B19-E2E0-4167-879D-BA089DFF3ABF}" destId="{21726921-743D-4936-9226-C88AF6D9682F}" srcOrd="1" destOrd="0" presId="urn:microsoft.com/office/officeart/2018/2/layout/IconVerticalSolidList"/>
    <dgm:cxn modelId="{8EA337E1-1C84-4EDE-B608-2FFE79B01930}" type="presParOf" srcId="{E3A26B19-E2E0-4167-879D-BA089DFF3ABF}" destId="{FBDA68D0-1E55-440E-9987-801E90BE725D}" srcOrd="2" destOrd="0" presId="urn:microsoft.com/office/officeart/2018/2/layout/IconVerticalSolidList"/>
    <dgm:cxn modelId="{5649BEA7-D4F2-419B-8AE7-7F727455496D}" type="presParOf" srcId="{E3A26B19-E2E0-4167-879D-BA089DFF3ABF}" destId="{D53AD4EE-6A3A-424D-A640-5BDB245AC7B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A5297DB-9F9C-43DB-9DE8-62C3B93CB1D1}" type="doc">
      <dgm:prSet loTypeId="urn:microsoft.com/office/officeart/2005/8/layout/p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05232161-487B-4252-938B-48640540FBEB}">
      <dgm:prSet phldrT="[Texto]" custT="1"/>
      <dgm:spPr/>
      <dgm:t>
        <a:bodyPr/>
        <a:lstStyle/>
        <a:p>
          <a:pPr>
            <a:lnSpc>
              <a:spcPct val="100000"/>
            </a:lnSpc>
          </a:pPr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1.Rivalidad entre firmas existentes</a:t>
          </a:r>
        </a:p>
      </dgm:t>
    </dgm:pt>
    <dgm:pt modelId="{A8DF796F-904A-4EAA-B20C-C84F27C17A2D}" type="parTrans" cxnId="{D924972A-20F3-4C39-8B09-C42B30EE12D5}">
      <dgm:prSet/>
      <dgm:spPr/>
      <dgm:t>
        <a:bodyPr/>
        <a:lstStyle/>
        <a:p>
          <a:endParaRPr lang="es-MX"/>
        </a:p>
      </dgm:t>
    </dgm:pt>
    <dgm:pt modelId="{F0159868-EFE1-448B-AECB-A2390925DACB}" type="sibTrans" cxnId="{D924972A-20F3-4C39-8B09-C42B30EE12D5}">
      <dgm:prSet/>
      <dgm:spPr/>
      <dgm:t>
        <a:bodyPr/>
        <a:lstStyle/>
        <a:p>
          <a:endParaRPr lang="es-MX"/>
        </a:p>
      </dgm:t>
    </dgm:pt>
    <dgm:pt modelId="{B08E7F23-59B1-49C0-AA50-5EA583243808}">
      <dgm:prSet phldrT="[Texto]" custT="1"/>
      <dgm:spPr/>
      <dgm:t>
        <a:bodyPr/>
        <a:lstStyle/>
        <a:p>
          <a:pPr>
            <a:lnSpc>
              <a:spcPct val="100000"/>
            </a:lnSpc>
          </a:pPr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2.Amenazas de nuevos participantes</a:t>
          </a:r>
        </a:p>
      </dgm:t>
    </dgm:pt>
    <dgm:pt modelId="{C43C32BA-C923-481E-8491-57C2580E8FE3}" type="parTrans" cxnId="{F63EC93E-8B14-46EB-816A-1223A9A1BD93}">
      <dgm:prSet/>
      <dgm:spPr/>
      <dgm:t>
        <a:bodyPr/>
        <a:lstStyle/>
        <a:p>
          <a:endParaRPr lang="es-MX"/>
        </a:p>
      </dgm:t>
    </dgm:pt>
    <dgm:pt modelId="{C24A7156-F76E-4117-A5CF-E6BF947625FE}" type="sibTrans" cxnId="{F63EC93E-8B14-46EB-816A-1223A9A1BD93}">
      <dgm:prSet/>
      <dgm:spPr/>
      <dgm:t>
        <a:bodyPr/>
        <a:lstStyle/>
        <a:p>
          <a:endParaRPr lang="es-MX"/>
        </a:p>
      </dgm:t>
    </dgm:pt>
    <dgm:pt modelId="{D5D25B9D-8754-4AB3-885F-AD759106FD59}">
      <dgm:prSet phldrT="[Texto]" custT="1"/>
      <dgm:spPr/>
      <dgm:t>
        <a:bodyPr/>
        <a:lstStyle/>
        <a:p>
          <a:pPr>
            <a:lnSpc>
              <a:spcPct val="100000"/>
            </a:lnSpc>
          </a:pPr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3.Amenazas de Sustitutos</a:t>
          </a:r>
        </a:p>
      </dgm:t>
    </dgm:pt>
    <dgm:pt modelId="{542844C1-B4C8-44BC-AB3F-FB8603573760}" type="parTrans" cxnId="{58BA338C-9C58-4015-BD48-D83735091C28}">
      <dgm:prSet/>
      <dgm:spPr/>
      <dgm:t>
        <a:bodyPr/>
        <a:lstStyle/>
        <a:p>
          <a:endParaRPr lang="es-MX"/>
        </a:p>
      </dgm:t>
    </dgm:pt>
    <dgm:pt modelId="{EA0BA8FD-4AD9-41DE-A972-0FE69D74D2F4}" type="sibTrans" cxnId="{58BA338C-9C58-4015-BD48-D83735091C28}">
      <dgm:prSet/>
      <dgm:spPr/>
      <dgm:t>
        <a:bodyPr/>
        <a:lstStyle/>
        <a:p>
          <a:endParaRPr lang="es-MX"/>
        </a:p>
      </dgm:t>
    </dgm:pt>
    <dgm:pt modelId="{B33A0265-E77B-4322-B09D-94B6C1ABC1D1}">
      <dgm:prSet phldrT="[Texto]" custT="1"/>
      <dgm:spPr/>
      <dgm:t>
        <a:bodyPr/>
        <a:lstStyle/>
        <a:p>
          <a:pPr>
            <a:lnSpc>
              <a:spcPct val="100000"/>
            </a:lnSpc>
          </a:pPr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3.Poder de negociación de compradores</a:t>
          </a:r>
        </a:p>
      </dgm:t>
    </dgm:pt>
    <dgm:pt modelId="{0222910C-DD00-45AC-BC97-2F612BEFBCDD}" type="parTrans" cxnId="{DF32BD1A-395F-4C24-A974-639E74485558}">
      <dgm:prSet/>
      <dgm:spPr/>
      <dgm:t>
        <a:bodyPr/>
        <a:lstStyle/>
        <a:p>
          <a:endParaRPr lang="es-MX"/>
        </a:p>
      </dgm:t>
    </dgm:pt>
    <dgm:pt modelId="{42F4D0AD-72BE-47AA-8C22-8389CFDA5DC8}" type="sibTrans" cxnId="{DF32BD1A-395F-4C24-A974-639E74485558}">
      <dgm:prSet/>
      <dgm:spPr/>
      <dgm:t>
        <a:bodyPr/>
        <a:lstStyle/>
        <a:p>
          <a:endParaRPr lang="es-MX"/>
        </a:p>
      </dgm:t>
    </dgm:pt>
    <dgm:pt modelId="{5A5EB603-17C8-40A8-9CA5-05A0506819C5}">
      <dgm:prSet phldrT="[Texto]" custT="1"/>
      <dgm:spPr/>
      <dgm:t>
        <a:bodyPr/>
        <a:lstStyle/>
        <a:p>
          <a:pPr>
            <a:lnSpc>
              <a:spcPct val="100000"/>
            </a:lnSpc>
          </a:pPr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4.Negocio de proveedores</a:t>
          </a:r>
        </a:p>
      </dgm:t>
    </dgm:pt>
    <dgm:pt modelId="{32843191-313F-4563-A0C6-3D2A23E7DE9F}" type="parTrans" cxnId="{B49C56EE-6326-4BDA-855F-FFBD96AC86CE}">
      <dgm:prSet/>
      <dgm:spPr/>
      <dgm:t>
        <a:bodyPr/>
        <a:lstStyle/>
        <a:p>
          <a:endParaRPr lang="es-MX"/>
        </a:p>
      </dgm:t>
    </dgm:pt>
    <dgm:pt modelId="{A8D10614-11DC-4808-A535-D131C8BE80E7}" type="sibTrans" cxnId="{B49C56EE-6326-4BDA-855F-FFBD96AC86CE}">
      <dgm:prSet/>
      <dgm:spPr/>
      <dgm:t>
        <a:bodyPr/>
        <a:lstStyle/>
        <a:p>
          <a:endParaRPr lang="es-MX"/>
        </a:p>
      </dgm:t>
    </dgm:pt>
    <dgm:pt modelId="{343B7169-041E-4D3A-AA80-83542D4EB265}" type="pres">
      <dgm:prSet presAssocID="{CA5297DB-9F9C-43DB-9DE8-62C3B93CB1D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2848D15-1247-4DAC-A1CB-AA0A65066736}" type="pres">
      <dgm:prSet presAssocID="{05232161-487B-4252-938B-48640540FBEB}" presName="compNode" presStyleCnt="0"/>
      <dgm:spPr/>
    </dgm:pt>
    <dgm:pt modelId="{1D5D35E7-092D-4240-8E28-B61BCABFC692}" type="pres">
      <dgm:prSet presAssocID="{05232161-487B-4252-938B-48640540FBEB}" presName="pictRect" presStyleLbl="nod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  <dgm:t>
        <a:bodyPr/>
        <a:lstStyle/>
        <a:p>
          <a:endParaRPr lang="es-MX"/>
        </a:p>
      </dgm:t>
    </dgm:pt>
    <dgm:pt modelId="{75ADC2B7-9201-46F9-8761-43F226CFF962}" type="pres">
      <dgm:prSet presAssocID="{05232161-487B-4252-938B-48640540FBEB}" presName="textRect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E7F463-7532-4FB9-B236-1DC8C9E0533B}" type="pres">
      <dgm:prSet presAssocID="{F0159868-EFE1-448B-AECB-A2390925DACB}" presName="sibTrans" presStyleLbl="sibTrans2D1" presStyleIdx="0" presStyleCnt="0"/>
      <dgm:spPr/>
      <dgm:t>
        <a:bodyPr/>
        <a:lstStyle/>
        <a:p>
          <a:endParaRPr lang="es-MX"/>
        </a:p>
      </dgm:t>
    </dgm:pt>
    <dgm:pt modelId="{8F6AB7AD-728B-45A9-A6F9-545F1531D3F0}" type="pres">
      <dgm:prSet presAssocID="{B08E7F23-59B1-49C0-AA50-5EA583243808}" presName="compNode" presStyleCnt="0"/>
      <dgm:spPr/>
    </dgm:pt>
    <dgm:pt modelId="{1B0CB490-7494-4F6A-A8CE-ADB55740B6DC}" type="pres">
      <dgm:prSet presAssocID="{B08E7F23-59B1-49C0-AA50-5EA583243808}" presName="pictRect" presStyleLbl="nod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  <dgm:t>
        <a:bodyPr/>
        <a:lstStyle/>
        <a:p>
          <a:endParaRPr lang="es-MX"/>
        </a:p>
      </dgm:t>
    </dgm:pt>
    <dgm:pt modelId="{4321CD3A-2BD3-49B1-9FF4-EA7D4531AFAE}" type="pres">
      <dgm:prSet presAssocID="{B08E7F23-59B1-49C0-AA50-5EA583243808}" presName="textRect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AF02B9-868B-4771-BA43-3BD220361A47}" type="pres">
      <dgm:prSet presAssocID="{C24A7156-F76E-4117-A5CF-E6BF947625FE}" presName="sibTrans" presStyleLbl="sibTrans2D1" presStyleIdx="0" presStyleCnt="0"/>
      <dgm:spPr/>
      <dgm:t>
        <a:bodyPr/>
        <a:lstStyle/>
        <a:p>
          <a:endParaRPr lang="es-MX"/>
        </a:p>
      </dgm:t>
    </dgm:pt>
    <dgm:pt modelId="{E30D50C0-C9BC-4FEA-BCF0-CC3F1800E1A7}" type="pres">
      <dgm:prSet presAssocID="{D5D25B9D-8754-4AB3-885F-AD759106FD59}" presName="compNode" presStyleCnt="0"/>
      <dgm:spPr/>
    </dgm:pt>
    <dgm:pt modelId="{A3AEF2B6-39BB-48C2-8C26-12472BF8500A}" type="pres">
      <dgm:prSet presAssocID="{D5D25B9D-8754-4AB3-885F-AD759106FD59}" presName="pictRect" presStyleLbl="nod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  <dgm:t>
        <a:bodyPr/>
        <a:lstStyle/>
        <a:p>
          <a:endParaRPr lang="es-MX"/>
        </a:p>
      </dgm:t>
    </dgm:pt>
    <dgm:pt modelId="{25334088-2617-401B-A01F-0FA90EF3E9AD}" type="pres">
      <dgm:prSet presAssocID="{D5D25B9D-8754-4AB3-885F-AD759106FD59}" presName="textRect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18497A-8129-4025-8AAE-823DBBF8D63E}" type="pres">
      <dgm:prSet presAssocID="{EA0BA8FD-4AD9-41DE-A972-0FE69D74D2F4}" presName="sibTrans" presStyleLbl="sibTrans2D1" presStyleIdx="0" presStyleCnt="0"/>
      <dgm:spPr/>
      <dgm:t>
        <a:bodyPr/>
        <a:lstStyle/>
        <a:p>
          <a:endParaRPr lang="es-MX"/>
        </a:p>
      </dgm:t>
    </dgm:pt>
    <dgm:pt modelId="{D5E70D8D-AC9B-4809-A0E0-4677EC1D0511}" type="pres">
      <dgm:prSet presAssocID="{B33A0265-E77B-4322-B09D-94B6C1ABC1D1}" presName="compNode" presStyleCnt="0"/>
      <dgm:spPr/>
    </dgm:pt>
    <dgm:pt modelId="{C66469DF-9423-47D1-B763-9443EF7A1F66}" type="pres">
      <dgm:prSet presAssocID="{B33A0265-E77B-4322-B09D-94B6C1ABC1D1}" presName="pictRect" presStyleLbl="nod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  <dgm:t>
        <a:bodyPr/>
        <a:lstStyle/>
        <a:p>
          <a:endParaRPr lang="es-MX"/>
        </a:p>
      </dgm:t>
    </dgm:pt>
    <dgm:pt modelId="{BCC91488-3473-4166-B12B-F0E736544315}" type="pres">
      <dgm:prSet presAssocID="{B33A0265-E77B-4322-B09D-94B6C1ABC1D1}" presName="textRect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27C1A1-1D46-4105-8D87-A7C37C01AFDE}" type="pres">
      <dgm:prSet presAssocID="{42F4D0AD-72BE-47AA-8C22-8389CFDA5DC8}" presName="sibTrans" presStyleLbl="sibTrans2D1" presStyleIdx="0" presStyleCnt="0"/>
      <dgm:spPr/>
      <dgm:t>
        <a:bodyPr/>
        <a:lstStyle/>
        <a:p>
          <a:endParaRPr lang="es-MX"/>
        </a:p>
      </dgm:t>
    </dgm:pt>
    <dgm:pt modelId="{7DB62C54-FCF3-4B25-9C2D-6F03E8860F47}" type="pres">
      <dgm:prSet presAssocID="{5A5EB603-17C8-40A8-9CA5-05A0506819C5}" presName="compNode" presStyleCnt="0"/>
      <dgm:spPr/>
    </dgm:pt>
    <dgm:pt modelId="{91295F5B-F971-4172-B265-6722C0057769}" type="pres">
      <dgm:prSet presAssocID="{5A5EB603-17C8-40A8-9CA5-05A0506819C5}" presName="pictRect" presStyleLbl="node1" presStyleIdx="4" presStyleCnt="5" custLinFactNeighborX="239" custLinFactNeighborY="9702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  <dgm:t>
        <a:bodyPr/>
        <a:lstStyle/>
        <a:p>
          <a:endParaRPr lang="es-MX"/>
        </a:p>
      </dgm:t>
    </dgm:pt>
    <dgm:pt modelId="{407259BB-6705-4CC6-9609-B3FE53F25EC4}" type="pres">
      <dgm:prSet presAssocID="{5A5EB603-17C8-40A8-9CA5-05A0506819C5}" presName="textRect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7B614E1-CAE4-42AF-AEF6-13F1EAA95613}" type="presOf" srcId="{C24A7156-F76E-4117-A5CF-E6BF947625FE}" destId="{70AF02B9-868B-4771-BA43-3BD220361A47}" srcOrd="0" destOrd="0" presId="urn:microsoft.com/office/officeart/2005/8/layout/pList1"/>
    <dgm:cxn modelId="{68E3C63F-F5D2-4595-8126-D018D007A205}" type="presOf" srcId="{F0159868-EFE1-448B-AECB-A2390925DACB}" destId="{99E7F463-7532-4FB9-B236-1DC8C9E0533B}" srcOrd="0" destOrd="0" presId="urn:microsoft.com/office/officeart/2005/8/layout/pList1"/>
    <dgm:cxn modelId="{DCD8FC1A-424B-4EC7-B6A5-1D0666C0A9B7}" type="presOf" srcId="{D5D25B9D-8754-4AB3-885F-AD759106FD59}" destId="{25334088-2617-401B-A01F-0FA90EF3E9AD}" srcOrd="0" destOrd="0" presId="urn:microsoft.com/office/officeart/2005/8/layout/pList1"/>
    <dgm:cxn modelId="{5E6B6FF9-DB30-482B-92DF-1AD55C52FCBE}" type="presOf" srcId="{B08E7F23-59B1-49C0-AA50-5EA583243808}" destId="{4321CD3A-2BD3-49B1-9FF4-EA7D4531AFAE}" srcOrd="0" destOrd="0" presId="urn:microsoft.com/office/officeart/2005/8/layout/pList1"/>
    <dgm:cxn modelId="{F63EC93E-8B14-46EB-816A-1223A9A1BD93}" srcId="{CA5297DB-9F9C-43DB-9DE8-62C3B93CB1D1}" destId="{B08E7F23-59B1-49C0-AA50-5EA583243808}" srcOrd="1" destOrd="0" parTransId="{C43C32BA-C923-481E-8491-57C2580E8FE3}" sibTransId="{C24A7156-F76E-4117-A5CF-E6BF947625FE}"/>
    <dgm:cxn modelId="{43C40C01-7F97-4212-B099-9844CBE12768}" type="presOf" srcId="{05232161-487B-4252-938B-48640540FBEB}" destId="{75ADC2B7-9201-46F9-8761-43F226CFF962}" srcOrd="0" destOrd="0" presId="urn:microsoft.com/office/officeart/2005/8/layout/pList1"/>
    <dgm:cxn modelId="{FB7E3EDC-E0E2-45EF-974E-8A829076728B}" type="presOf" srcId="{CA5297DB-9F9C-43DB-9DE8-62C3B93CB1D1}" destId="{343B7169-041E-4D3A-AA80-83542D4EB265}" srcOrd="0" destOrd="0" presId="urn:microsoft.com/office/officeart/2005/8/layout/pList1"/>
    <dgm:cxn modelId="{6A7DEB6E-FCDF-42DF-80D7-823E72CA64A8}" type="presOf" srcId="{42F4D0AD-72BE-47AA-8C22-8389CFDA5DC8}" destId="{9F27C1A1-1D46-4105-8D87-A7C37C01AFDE}" srcOrd="0" destOrd="0" presId="urn:microsoft.com/office/officeart/2005/8/layout/pList1"/>
    <dgm:cxn modelId="{B49C56EE-6326-4BDA-855F-FFBD96AC86CE}" srcId="{CA5297DB-9F9C-43DB-9DE8-62C3B93CB1D1}" destId="{5A5EB603-17C8-40A8-9CA5-05A0506819C5}" srcOrd="4" destOrd="0" parTransId="{32843191-313F-4563-A0C6-3D2A23E7DE9F}" sibTransId="{A8D10614-11DC-4808-A535-D131C8BE80E7}"/>
    <dgm:cxn modelId="{58BA338C-9C58-4015-BD48-D83735091C28}" srcId="{CA5297DB-9F9C-43DB-9DE8-62C3B93CB1D1}" destId="{D5D25B9D-8754-4AB3-885F-AD759106FD59}" srcOrd="2" destOrd="0" parTransId="{542844C1-B4C8-44BC-AB3F-FB8603573760}" sibTransId="{EA0BA8FD-4AD9-41DE-A972-0FE69D74D2F4}"/>
    <dgm:cxn modelId="{FBA30AFA-8F22-44D1-A1BC-D0C731AFAB10}" type="presOf" srcId="{EA0BA8FD-4AD9-41DE-A972-0FE69D74D2F4}" destId="{3918497A-8129-4025-8AAE-823DBBF8D63E}" srcOrd="0" destOrd="0" presId="urn:microsoft.com/office/officeart/2005/8/layout/pList1"/>
    <dgm:cxn modelId="{D924972A-20F3-4C39-8B09-C42B30EE12D5}" srcId="{CA5297DB-9F9C-43DB-9DE8-62C3B93CB1D1}" destId="{05232161-487B-4252-938B-48640540FBEB}" srcOrd="0" destOrd="0" parTransId="{A8DF796F-904A-4EAA-B20C-C84F27C17A2D}" sibTransId="{F0159868-EFE1-448B-AECB-A2390925DACB}"/>
    <dgm:cxn modelId="{242EE077-2E68-4468-A6B3-30580F627A40}" type="presOf" srcId="{5A5EB603-17C8-40A8-9CA5-05A0506819C5}" destId="{407259BB-6705-4CC6-9609-B3FE53F25EC4}" srcOrd="0" destOrd="0" presId="urn:microsoft.com/office/officeart/2005/8/layout/pList1"/>
    <dgm:cxn modelId="{ADCF9CDC-FCE7-4177-85E7-4BAB640DD98E}" type="presOf" srcId="{B33A0265-E77B-4322-B09D-94B6C1ABC1D1}" destId="{BCC91488-3473-4166-B12B-F0E736544315}" srcOrd="0" destOrd="0" presId="urn:microsoft.com/office/officeart/2005/8/layout/pList1"/>
    <dgm:cxn modelId="{DF32BD1A-395F-4C24-A974-639E74485558}" srcId="{CA5297DB-9F9C-43DB-9DE8-62C3B93CB1D1}" destId="{B33A0265-E77B-4322-B09D-94B6C1ABC1D1}" srcOrd="3" destOrd="0" parTransId="{0222910C-DD00-45AC-BC97-2F612BEFBCDD}" sibTransId="{42F4D0AD-72BE-47AA-8C22-8389CFDA5DC8}"/>
    <dgm:cxn modelId="{734B6D12-4D05-41F8-B200-81E708E6971E}" type="presParOf" srcId="{343B7169-041E-4D3A-AA80-83542D4EB265}" destId="{C2848D15-1247-4DAC-A1CB-AA0A65066736}" srcOrd="0" destOrd="0" presId="urn:microsoft.com/office/officeart/2005/8/layout/pList1"/>
    <dgm:cxn modelId="{3BAF7C53-21EA-4674-BA14-A438EAF11166}" type="presParOf" srcId="{C2848D15-1247-4DAC-A1CB-AA0A65066736}" destId="{1D5D35E7-092D-4240-8E28-B61BCABFC692}" srcOrd="0" destOrd="0" presId="urn:microsoft.com/office/officeart/2005/8/layout/pList1"/>
    <dgm:cxn modelId="{1240A1A5-7474-4E37-A2BD-F223E222A434}" type="presParOf" srcId="{C2848D15-1247-4DAC-A1CB-AA0A65066736}" destId="{75ADC2B7-9201-46F9-8761-43F226CFF962}" srcOrd="1" destOrd="0" presId="urn:microsoft.com/office/officeart/2005/8/layout/pList1"/>
    <dgm:cxn modelId="{C46D95C9-F810-4839-8EAC-E760B1949162}" type="presParOf" srcId="{343B7169-041E-4D3A-AA80-83542D4EB265}" destId="{99E7F463-7532-4FB9-B236-1DC8C9E0533B}" srcOrd="1" destOrd="0" presId="urn:microsoft.com/office/officeart/2005/8/layout/pList1"/>
    <dgm:cxn modelId="{D8F004DE-5089-4A6D-9920-8342D579953C}" type="presParOf" srcId="{343B7169-041E-4D3A-AA80-83542D4EB265}" destId="{8F6AB7AD-728B-45A9-A6F9-545F1531D3F0}" srcOrd="2" destOrd="0" presId="urn:microsoft.com/office/officeart/2005/8/layout/pList1"/>
    <dgm:cxn modelId="{E1D0E781-4A7A-4F51-B073-2A5DB9DF8362}" type="presParOf" srcId="{8F6AB7AD-728B-45A9-A6F9-545F1531D3F0}" destId="{1B0CB490-7494-4F6A-A8CE-ADB55740B6DC}" srcOrd="0" destOrd="0" presId="urn:microsoft.com/office/officeart/2005/8/layout/pList1"/>
    <dgm:cxn modelId="{66E2EE48-8CAD-48F1-A77B-F68745E2C967}" type="presParOf" srcId="{8F6AB7AD-728B-45A9-A6F9-545F1531D3F0}" destId="{4321CD3A-2BD3-49B1-9FF4-EA7D4531AFAE}" srcOrd="1" destOrd="0" presId="urn:microsoft.com/office/officeart/2005/8/layout/pList1"/>
    <dgm:cxn modelId="{E25FFF32-BEA4-4811-87E4-2D5849F2A355}" type="presParOf" srcId="{343B7169-041E-4D3A-AA80-83542D4EB265}" destId="{70AF02B9-868B-4771-BA43-3BD220361A47}" srcOrd="3" destOrd="0" presId="urn:microsoft.com/office/officeart/2005/8/layout/pList1"/>
    <dgm:cxn modelId="{3531F741-EA22-400C-BE8C-90B4C468F523}" type="presParOf" srcId="{343B7169-041E-4D3A-AA80-83542D4EB265}" destId="{E30D50C0-C9BC-4FEA-BCF0-CC3F1800E1A7}" srcOrd="4" destOrd="0" presId="urn:microsoft.com/office/officeart/2005/8/layout/pList1"/>
    <dgm:cxn modelId="{DBE92AD2-ABAD-4CA1-B13D-986DE9E1E862}" type="presParOf" srcId="{E30D50C0-C9BC-4FEA-BCF0-CC3F1800E1A7}" destId="{A3AEF2B6-39BB-48C2-8C26-12472BF8500A}" srcOrd="0" destOrd="0" presId="urn:microsoft.com/office/officeart/2005/8/layout/pList1"/>
    <dgm:cxn modelId="{FD6B4AE6-7EDA-4760-A68A-F1AFC2787826}" type="presParOf" srcId="{E30D50C0-C9BC-4FEA-BCF0-CC3F1800E1A7}" destId="{25334088-2617-401B-A01F-0FA90EF3E9AD}" srcOrd="1" destOrd="0" presId="urn:microsoft.com/office/officeart/2005/8/layout/pList1"/>
    <dgm:cxn modelId="{4A04164E-AF79-4D4E-A915-65E0E86581AC}" type="presParOf" srcId="{343B7169-041E-4D3A-AA80-83542D4EB265}" destId="{3918497A-8129-4025-8AAE-823DBBF8D63E}" srcOrd="5" destOrd="0" presId="urn:microsoft.com/office/officeart/2005/8/layout/pList1"/>
    <dgm:cxn modelId="{BAC7C8BD-CB2E-4E3F-9D15-7F79D1160105}" type="presParOf" srcId="{343B7169-041E-4D3A-AA80-83542D4EB265}" destId="{D5E70D8D-AC9B-4809-A0E0-4677EC1D0511}" srcOrd="6" destOrd="0" presId="urn:microsoft.com/office/officeart/2005/8/layout/pList1"/>
    <dgm:cxn modelId="{1E3C1818-3428-4760-8A73-D3715B6D3FBF}" type="presParOf" srcId="{D5E70D8D-AC9B-4809-A0E0-4677EC1D0511}" destId="{C66469DF-9423-47D1-B763-9443EF7A1F66}" srcOrd="0" destOrd="0" presId="urn:microsoft.com/office/officeart/2005/8/layout/pList1"/>
    <dgm:cxn modelId="{75D33576-593F-4140-AA7E-778ECB2D788C}" type="presParOf" srcId="{D5E70D8D-AC9B-4809-A0E0-4677EC1D0511}" destId="{BCC91488-3473-4166-B12B-F0E736544315}" srcOrd="1" destOrd="0" presId="urn:microsoft.com/office/officeart/2005/8/layout/pList1"/>
    <dgm:cxn modelId="{5D379E3F-EF6C-4585-A679-DEA905C91564}" type="presParOf" srcId="{343B7169-041E-4D3A-AA80-83542D4EB265}" destId="{9F27C1A1-1D46-4105-8D87-A7C37C01AFDE}" srcOrd="7" destOrd="0" presId="urn:microsoft.com/office/officeart/2005/8/layout/pList1"/>
    <dgm:cxn modelId="{635B15FC-7EB2-4279-B9C2-DA86973726E0}" type="presParOf" srcId="{343B7169-041E-4D3A-AA80-83542D4EB265}" destId="{7DB62C54-FCF3-4B25-9C2D-6F03E8860F47}" srcOrd="8" destOrd="0" presId="urn:microsoft.com/office/officeart/2005/8/layout/pList1"/>
    <dgm:cxn modelId="{C7B8BCCF-1CEA-4538-B24C-F02A41AE2170}" type="presParOf" srcId="{7DB62C54-FCF3-4B25-9C2D-6F03E8860F47}" destId="{91295F5B-F971-4172-B265-6722C0057769}" srcOrd="0" destOrd="0" presId="urn:microsoft.com/office/officeart/2005/8/layout/pList1"/>
    <dgm:cxn modelId="{C1DDBC81-3041-44AD-9067-8BDB5EBCA7B7}" type="presParOf" srcId="{7DB62C54-FCF3-4B25-9C2D-6F03E8860F47}" destId="{407259BB-6705-4CC6-9609-B3FE53F25EC4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2E1847C-5AD1-4C74-AAA0-8EEE7FF178D4}" type="doc">
      <dgm:prSet loTypeId="urn:microsoft.com/office/officeart/2005/8/layout/hList7" loCatId="list" qsTypeId="urn:microsoft.com/office/officeart/2005/8/quickstyle/simple1" qsCatId="simple" csTypeId="urn:microsoft.com/office/officeart/2005/8/colors/colorful5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84236C8F-9ABB-486E-95E3-71FA9B34D5A2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00000"/>
            </a:lnSpc>
          </a:pPr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Identificación</a:t>
          </a:r>
        </a:p>
      </dgm:t>
    </dgm:pt>
    <dgm:pt modelId="{4D690438-A9C0-4DE6-BFF4-FB42FD817037}" type="parTrans" cxnId="{E2135951-E214-44B5-9EE9-0DCB4A04A929}">
      <dgm:prSet/>
      <dgm:spPr/>
      <dgm:t>
        <a:bodyPr/>
        <a:lstStyle/>
        <a:p>
          <a:endParaRPr lang="es-MX"/>
        </a:p>
      </dgm:t>
    </dgm:pt>
    <dgm:pt modelId="{B1DC5DBF-7CFD-4591-BE6D-967F379BB58E}" type="sibTrans" cxnId="{E2135951-E214-44B5-9EE9-0DCB4A04A929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B7AD057F-9E11-4071-82E3-08CAFB8BDAA1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00000"/>
            </a:lnSpc>
          </a:pPr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Suficiencia</a:t>
          </a:r>
        </a:p>
      </dgm:t>
    </dgm:pt>
    <dgm:pt modelId="{82A8AA64-C029-45E0-A22A-A6209F8110AD}" type="parTrans" cxnId="{9733E6C1-F901-4F3F-8F51-02A53A5703AE}">
      <dgm:prSet/>
      <dgm:spPr/>
      <dgm:t>
        <a:bodyPr/>
        <a:lstStyle/>
        <a:p>
          <a:endParaRPr lang="es-MX"/>
        </a:p>
      </dgm:t>
    </dgm:pt>
    <dgm:pt modelId="{B6E35F9B-BF57-4BAD-9E5C-18A07C9DB453}" type="sibTrans" cxnId="{9733E6C1-F901-4F3F-8F51-02A53A5703AE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452FFC4B-3446-4506-9ED1-50FB21D90E28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00000"/>
            </a:lnSpc>
          </a:pPr>
          <a:r>
            <a: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Estabilidad</a:t>
          </a:r>
        </a:p>
      </dgm:t>
    </dgm:pt>
    <dgm:pt modelId="{D2FDC553-CAA9-4C52-A9FF-326F9EF650E0}" type="parTrans" cxnId="{00DD144A-78F0-4AA0-8333-89B7129957E7}">
      <dgm:prSet/>
      <dgm:spPr/>
      <dgm:t>
        <a:bodyPr/>
        <a:lstStyle/>
        <a:p>
          <a:endParaRPr lang="es-MX"/>
        </a:p>
      </dgm:t>
    </dgm:pt>
    <dgm:pt modelId="{E07CC4B9-D83E-4CA4-A0F0-2ED90A883732}" type="sibTrans" cxnId="{00DD144A-78F0-4AA0-8333-89B7129957E7}">
      <dgm:prSet/>
      <dgm:spPr/>
      <dgm:t>
        <a:bodyPr/>
        <a:lstStyle/>
        <a:p>
          <a:endParaRPr lang="es-MX"/>
        </a:p>
      </dgm:t>
    </dgm:pt>
    <dgm:pt modelId="{B7217BBF-4E38-4E6F-866E-0F5F0A1058C6}" type="pres">
      <dgm:prSet presAssocID="{12E1847C-5AD1-4C74-AAA0-8EEE7FF178D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6EDEB1F-41D2-4215-8A71-27014D876212}" type="pres">
      <dgm:prSet presAssocID="{12E1847C-5AD1-4C74-AAA0-8EEE7FF178D4}" presName="fgShape" presStyleLbl="fgShp" presStyleIdx="0" presStyleCn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DF018864-EE87-4DCE-A97E-509B41D00BA8}" type="pres">
      <dgm:prSet presAssocID="{12E1847C-5AD1-4C74-AAA0-8EEE7FF178D4}" presName="linCom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35127388-13C8-40F4-AAAA-23DC6D8271E5}" type="pres">
      <dgm:prSet presAssocID="{84236C8F-9ABB-486E-95E3-71FA9B34D5A2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46E6484E-CF03-4BB6-8293-453AE231898B}" type="pres">
      <dgm:prSet presAssocID="{84236C8F-9ABB-486E-95E3-71FA9B34D5A2}" presName="bkgdShape" presStyleLbl="node1" presStyleIdx="0" presStyleCnt="3"/>
      <dgm:spPr/>
      <dgm:t>
        <a:bodyPr/>
        <a:lstStyle/>
        <a:p>
          <a:endParaRPr lang="es-MX"/>
        </a:p>
      </dgm:t>
    </dgm:pt>
    <dgm:pt modelId="{D01AE780-E512-46AA-A3D2-9119A091199C}" type="pres">
      <dgm:prSet presAssocID="{84236C8F-9ABB-486E-95E3-71FA9B34D5A2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6CED8A-106A-478C-B054-0481A7134740}" type="pres">
      <dgm:prSet presAssocID="{84236C8F-9ABB-486E-95E3-71FA9B34D5A2}" presName="invisiNode" presStyleLbl="node1" presStyleIdx="0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447F0C36-E1DC-46C0-A6E0-3C04F26CF853}" type="pres">
      <dgm:prSet presAssocID="{84236C8F-9ABB-486E-95E3-71FA9B34D5A2}" presName="imagNode" presStyleLbl="fgImgPlace1" presStyleIdx="0" presStyleCnt="3" custScaleX="127216" custScaleY="124555" custLinFactNeighborX="672" custLinFactNeighborY="134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4000" r="-44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30C9E4E5-EED8-4639-BAC6-00CDAA29E2FE}" type="pres">
      <dgm:prSet presAssocID="{B1DC5DBF-7CFD-4591-BE6D-967F379BB58E}" presName="sibTrans" presStyleLbl="sibTrans2D1" presStyleIdx="0" presStyleCnt="0"/>
      <dgm:spPr/>
      <dgm:t>
        <a:bodyPr/>
        <a:lstStyle/>
        <a:p>
          <a:endParaRPr lang="es-MX"/>
        </a:p>
      </dgm:t>
    </dgm:pt>
    <dgm:pt modelId="{C760AD97-46FC-40BE-A30F-C71BAA3E8B81}" type="pres">
      <dgm:prSet presAssocID="{B7AD057F-9E11-4071-82E3-08CAFB8BDAA1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36729C30-CAED-41B1-8CDA-D2077F8828CC}" type="pres">
      <dgm:prSet presAssocID="{B7AD057F-9E11-4071-82E3-08CAFB8BDAA1}" presName="bkgdShape" presStyleLbl="node1" presStyleIdx="1" presStyleCnt="3"/>
      <dgm:spPr/>
      <dgm:t>
        <a:bodyPr/>
        <a:lstStyle/>
        <a:p>
          <a:endParaRPr lang="es-MX"/>
        </a:p>
      </dgm:t>
    </dgm:pt>
    <dgm:pt modelId="{6662FE30-5D26-4F7F-B03F-B559AB21DCE6}" type="pres">
      <dgm:prSet presAssocID="{B7AD057F-9E11-4071-82E3-08CAFB8BDAA1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E53740-75A6-47C8-8147-FF3A91D47C06}" type="pres">
      <dgm:prSet presAssocID="{B7AD057F-9E11-4071-82E3-08CAFB8BDAA1}" presName="invisiNode" presStyleLbl="node1" presStyleIdx="1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5978B6FB-0AFC-417B-887D-78254C00B94E}" type="pres">
      <dgm:prSet presAssocID="{B7AD057F-9E11-4071-82E3-08CAFB8BDAA1}" presName="imagNode" presStyleLbl="fgImgPlace1" presStyleIdx="1" presStyleCnt="3" custScaleX="124312" custScaleY="12455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F4DD1638-518D-4736-A790-92E5AE222436}" type="pres">
      <dgm:prSet presAssocID="{B6E35F9B-BF57-4BAD-9E5C-18A07C9DB453}" presName="sibTrans" presStyleLbl="sibTrans2D1" presStyleIdx="0" presStyleCnt="0"/>
      <dgm:spPr/>
      <dgm:t>
        <a:bodyPr/>
        <a:lstStyle/>
        <a:p>
          <a:endParaRPr lang="es-MX"/>
        </a:p>
      </dgm:t>
    </dgm:pt>
    <dgm:pt modelId="{2B22C0BB-643C-4F18-91CB-CBF343DDEEB5}" type="pres">
      <dgm:prSet presAssocID="{452FFC4B-3446-4506-9ED1-50FB21D90E28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705C7EFB-D306-4254-B74E-8381FE4355B4}" type="pres">
      <dgm:prSet presAssocID="{452FFC4B-3446-4506-9ED1-50FB21D90E28}" presName="bkgdShape" presStyleLbl="node1" presStyleIdx="2" presStyleCnt="3"/>
      <dgm:spPr/>
      <dgm:t>
        <a:bodyPr/>
        <a:lstStyle/>
        <a:p>
          <a:endParaRPr lang="es-MX"/>
        </a:p>
      </dgm:t>
    </dgm:pt>
    <dgm:pt modelId="{0B02EDCC-3C93-4592-8FB5-4EFDF654E441}" type="pres">
      <dgm:prSet presAssocID="{452FFC4B-3446-4506-9ED1-50FB21D90E28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46B88B-7320-431C-ADB3-84E4F9B66825}" type="pres">
      <dgm:prSet presAssocID="{452FFC4B-3446-4506-9ED1-50FB21D90E28}" presName="invisiNode" presStyleLbl="node1" presStyleIdx="2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33664480-854F-4D8D-953D-E355BA2D8673}" type="pres">
      <dgm:prSet presAssocID="{452FFC4B-3446-4506-9ED1-50FB21D90E28}" presName="imagNode" presStyleLbl="fgImgPlace1" presStyleIdx="2" presStyleCnt="3" custScaleX="114688" custScaleY="11917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8000" r="-58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</dgm:ptLst>
  <dgm:cxnLst>
    <dgm:cxn modelId="{58CF06EF-A57A-4C92-8857-CB1635E19234}" type="presOf" srcId="{B7AD057F-9E11-4071-82E3-08CAFB8BDAA1}" destId="{6662FE30-5D26-4F7F-B03F-B559AB21DCE6}" srcOrd="1" destOrd="0" presId="urn:microsoft.com/office/officeart/2005/8/layout/hList7"/>
    <dgm:cxn modelId="{78BCAD84-2847-4BC7-8ED6-561846DCBB92}" type="presOf" srcId="{452FFC4B-3446-4506-9ED1-50FB21D90E28}" destId="{0B02EDCC-3C93-4592-8FB5-4EFDF654E441}" srcOrd="1" destOrd="0" presId="urn:microsoft.com/office/officeart/2005/8/layout/hList7"/>
    <dgm:cxn modelId="{00DD144A-78F0-4AA0-8333-89B7129957E7}" srcId="{12E1847C-5AD1-4C74-AAA0-8EEE7FF178D4}" destId="{452FFC4B-3446-4506-9ED1-50FB21D90E28}" srcOrd="2" destOrd="0" parTransId="{D2FDC553-CAA9-4C52-A9FF-326F9EF650E0}" sibTransId="{E07CC4B9-D83E-4CA4-A0F0-2ED90A883732}"/>
    <dgm:cxn modelId="{F225E418-F381-475F-84A6-07B3AFD5C936}" type="presOf" srcId="{12E1847C-5AD1-4C74-AAA0-8EEE7FF178D4}" destId="{B7217BBF-4E38-4E6F-866E-0F5F0A1058C6}" srcOrd="0" destOrd="0" presId="urn:microsoft.com/office/officeart/2005/8/layout/hList7"/>
    <dgm:cxn modelId="{9733E6C1-F901-4F3F-8F51-02A53A5703AE}" srcId="{12E1847C-5AD1-4C74-AAA0-8EEE7FF178D4}" destId="{B7AD057F-9E11-4071-82E3-08CAFB8BDAA1}" srcOrd="1" destOrd="0" parTransId="{82A8AA64-C029-45E0-A22A-A6209F8110AD}" sibTransId="{B6E35F9B-BF57-4BAD-9E5C-18A07C9DB453}"/>
    <dgm:cxn modelId="{E2135951-E214-44B5-9EE9-0DCB4A04A929}" srcId="{12E1847C-5AD1-4C74-AAA0-8EEE7FF178D4}" destId="{84236C8F-9ABB-486E-95E3-71FA9B34D5A2}" srcOrd="0" destOrd="0" parTransId="{4D690438-A9C0-4DE6-BFF4-FB42FD817037}" sibTransId="{B1DC5DBF-7CFD-4591-BE6D-967F379BB58E}"/>
    <dgm:cxn modelId="{CFFC3003-3AD8-474F-A1C9-261903B98E56}" type="presOf" srcId="{452FFC4B-3446-4506-9ED1-50FB21D90E28}" destId="{705C7EFB-D306-4254-B74E-8381FE4355B4}" srcOrd="0" destOrd="0" presId="urn:microsoft.com/office/officeart/2005/8/layout/hList7"/>
    <dgm:cxn modelId="{666DF3A9-D302-46C9-B8A6-E1C3F0D94EF7}" type="presOf" srcId="{B7AD057F-9E11-4071-82E3-08CAFB8BDAA1}" destId="{36729C30-CAED-41B1-8CDA-D2077F8828CC}" srcOrd="0" destOrd="0" presId="urn:microsoft.com/office/officeart/2005/8/layout/hList7"/>
    <dgm:cxn modelId="{0F55F255-48E5-4AA7-A203-40A4EF402BB3}" type="presOf" srcId="{84236C8F-9ABB-486E-95E3-71FA9B34D5A2}" destId="{D01AE780-E512-46AA-A3D2-9119A091199C}" srcOrd="1" destOrd="0" presId="urn:microsoft.com/office/officeart/2005/8/layout/hList7"/>
    <dgm:cxn modelId="{3BD00FE2-7000-49D7-9A68-08593561ADA3}" type="presOf" srcId="{84236C8F-9ABB-486E-95E3-71FA9B34D5A2}" destId="{46E6484E-CF03-4BB6-8293-453AE231898B}" srcOrd="0" destOrd="0" presId="urn:microsoft.com/office/officeart/2005/8/layout/hList7"/>
    <dgm:cxn modelId="{F1694BC2-1BBE-412F-8207-25483BBE0F5C}" type="presOf" srcId="{B6E35F9B-BF57-4BAD-9E5C-18A07C9DB453}" destId="{F4DD1638-518D-4736-A790-92E5AE222436}" srcOrd="0" destOrd="0" presId="urn:microsoft.com/office/officeart/2005/8/layout/hList7"/>
    <dgm:cxn modelId="{92D94F9C-1337-409A-994F-9A785C7F2956}" type="presOf" srcId="{B1DC5DBF-7CFD-4591-BE6D-967F379BB58E}" destId="{30C9E4E5-EED8-4639-BAC6-00CDAA29E2FE}" srcOrd="0" destOrd="0" presId="urn:microsoft.com/office/officeart/2005/8/layout/hList7"/>
    <dgm:cxn modelId="{989ABE16-0CB1-43D8-8E49-5540966A3710}" type="presParOf" srcId="{B7217BBF-4E38-4E6F-866E-0F5F0A1058C6}" destId="{C6EDEB1F-41D2-4215-8A71-27014D876212}" srcOrd="0" destOrd="0" presId="urn:microsoft.com/office/officeart/2005/8/layout/hList7"/>
    <dgm:cxn modelId="{53775C95-4A24-4EB8-A988-36488EC519C6}" type="presParOf" srcId="{B7217BBF-4E38-4E6F-866E-0F5F0A1058C6}" destId="{DF018864-EE87-4DCE-A97E-509B41D00BA8}" srcOrd="1" destOrd="0" presId="urn:microsoft.com/office/officeart/2005/8/layout/hList7"/>
    <dgm:cxn modelId="{C03B1696-7276-4336-96A6-D64EDC32E3F8}" type="presParOf" srcId="{DF018864-EE87-4DCE-A97E-509B41D00BA8}" destId="{35127388-13C8-40F4-AAAA-23DC6D8271E5}" srcOrd="0" destOrd="0" presId="urn:microsoft.com/office/officeart/2005/8/layout/hList7"/>
    <dgm:cxn modelId="{B3D6CC01-93C9-444D-AF7E-C6D9C45DC7ED}" type="presParOf" srcId="{35127388-13C8-40F4-AAAA-23DC6D8271E5}" destId="{46E6484E-CF03-4BB6-8293-453AE231898B}" srcOrd="0" destOrd="0" presId="urn:microsoft.com/office/officeart/2005/8/layout/hList7"/>
    <dgm:cxn modelId="{D8C4BF29-452A-4C7F-8DCD-3948E92DE790}" type="presParOf" srcId="{35127388-13C8-40F4-AAAA-23DC6D8271E5}" destId="{D01AE780-E512-46AA-A3D2-9119A091199C}" srcOrd="1" destOrd="0" presId="urn:microsoft.com/office/officeart/2005/8/layout/hList7"/>
    <dgm:cxn modelId="{22616C0F-829B-4C71-8E38-34A1851C0E05}" type="presParOf" srcId="{35127388-13C8-40F4-AAAA-23DC6D8271E5}" destId="{9C6CED8A-106A-478C-B054-0481A7134740}" srcOrd="2" destOrd="0" presId="urn:microsoft.com/office/officeart/2005/8/layout/hList7"/>
    <dgm:cxn modelId="{9BA9B3D7-3391-4EB8-A704-4EF1B414F479}" type="presParOf" srcId="{35127388-13C8-40F4-AAAA-23DC6D8271E5}" destId="{447F0C36-E1DC-46C0-A6E0-3C04F26CF853}" srcOrd="3" destOrd="0" presId="urn:microsoft.com/office/officeart/2005/8/layout/hList7"/>
    <dgm:cxn modelId="{B675AF46-51F6-4DC8-9DFE-B80E6267DBA4}" type="presParOf" srcId="{DF018864-EE87-4DCE-A97E-509B41D00BA8}" destId="{30C9E4E5-EED8-4639-BAC6-00CDAA29E2FE}" srcOrd="1" destOrd="0" presId="urn:microsoft.com/office/officeart/2005/8/layout/hList7"/>
    <dgm:cxn modelId="{9F5454F0-1A93-443C-9C04-370FC119A3B3}" type="presParOf" srcId="{DF018864-EE87-4DCE-A97E-509B41D00BA8}" destId="{C760AD97-46FC-40BE-A30F-C71BAA3E8B81}" srcOrd="2" destOrd="0" presId="urn:microsoft.com/office/officeart/2005/8/layout/hList7"/>
    <dgm:cxn modelId="{7751D2D6-AAAA-4502-A835-369EF8E4DB54}" type="presParOf" srcId="{C760AD97-46FC-40BE-A30F-C71BAA3E8B81}" destId="{36729C30-CAED-41B1-8CDA-D2077F8828CC}" srcOrd="0" destOrd="0" presId="urn:microsoft.com/office/officeart/2005/8/layout/hList7"/>
    <dgm:cxn modelId="{F4A16B98-E891-4B1E-AFB0-22EF85E6777C}" type="presParOf" srcId="{C760AD97-46FC-40BE-A30F-C71BAA3E8B81}" destId="{6662FE30-5D26-4F7F-B03F-B559AB21DCE6}" srcOrd="1" destOrd="0" presId="urn:microsoft.com/office/officeart/2005/8/layout/hList7"/>
    <dgm:cxn modelId="{AD890D6A-2CEF-491B-8222-78C81EEE2D60}" type="presParOf" srcId="{C760AD97-46FC-40BE-A30F-C71BAA3E8B81}" destId="{A2E53740-75A6-47C8-8147-FF3A91D47C06}" srcOrd="2" destOrd="0" presId="urn:microsoft.com/office/officeart/2005/8/layout/hList7"/>
    <dgm:cxn modelId="{794A338E-85BF-4FC7-8930-935BE9DB5091}" type="presParOf" srcId="{C760AD97-46FC-40BE-A30F-C71BAA3E8B81}" destId="{5978B6FB-0AFC-417B-887D-78254C00B94E}" srcOrd="3" destOrd="0" presId="urn:microsoft.com/office/officeart/2005/8/layout/hList7"/>
    <dgm:cxn modelId="{6CEB7226-BA67-4B29-9B21-AC1B982096FF}" type="presParOf" srcId="{DF018864-EE87-4DCE-A97E-509B41D00BA8}" destId="{F4DD1638-518D-4736-A790-92E5AE222436}" srcOrd="3" destOrd="0" presId="urn:microsoft.com/office/officeart/2005/8/layout/hList7"/>
    <dgm:cxn modelId="{005C86ED-48D9-4F1E-A85B-59D0EA89EC83}" type="presParOf" srcId="{DF018864-EE87-4DCE-A97E-509B41D00BA8}" destId="{2B22C0BB-643C-4F18-91CB-CBF343DDEEB5}" srcOrd="4" destOrd="0" presId="urn:microsoft.com/office/officeart/2005/8/layout/hList7"/>
    <dgm:cxn modelId="{862FED81-AF55-4F51-A151-C6F787BD5388}" type="presParOf" srcId="{2B22C0BB-643C-4F18-91CB-CBF343DDEEB5}" destId="{705C7EFB-D306-4254-B74E-8381FE4355B4}" srcOrd="0" destOrd="0" presId="urn:microsoft.com/office/officeart/2005/8/layout/hList7"/>
    <dgm:cxn modelId="{1C11951B-7B5A-4CFA-9DFE-5802F312648A}" type="presParOf" srcId="{2B22C0BB-643C-4F18-91CB-CBF343DDEEB5}" destId="{0B02EDCC-3C93-4592-8FB5-4EFDF654E441}" srcOrd="1" destOrd="0" presId="urn:microsoft.com/office/officeart/2005/8/layout/hList7"/>
    <dgm:cxn modelId="{4B405B8E-BE3E-4F24-BE74-BD3AE9899697}" type="presParOf" srcId="{2B22C0BB-643C-4F18-91CB-CBF343DDEEB5}" destId="{C746B88B-7320-431C-ADB3-84E4F9B66825}" srcOrd="2" destOrd="0" presId="urn:microsoft.com/office/officeart/2005/8/layout/hList7"/>
    <dgm:cxn modelId="{BB3FB939-2A38-4900-AF8D-9A341CF83EEA}" type="presParOf" srcId="{2B22C0BB-643C-4F18-91CB-CBF343DDEEB5}" destId="{33664480-854F-4D8D-953D-E355BA2D867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2E1847C-5AD1-4C74-AAA0-8EEE7FF178D4}" type="doc">
      <dgm:prSet loTypeId="urn:microsoft.com/office/officeart/2005/8/layout/hList7" loCatId="list" qsTypeId="urn:microsoft.com/office/officeart/2005/8/quickstyle/simple1" qsCatId="simple" csTypeId="urn:microsoft.com/office/officeart/2005/8/colors/colorful1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69D3D63B-F4B1-4A53-B214-313B4EFDD66E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00000"/>
            </a:lnSpc>
          </a:pP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Accesibilidad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38810F-8604-4B6B-B825-3CC3B1CF4A04}" type="parTrans" cxnId="{5838C91B-47D2-4C8E-AAAA-AF3096C79754}">
      <dgm:prSet/>
      <dgm:spPr/>
      <dgm:t>
        <a:bodyPr/>
        <a:lstStyle/>
        <a:p>
          <a:endParaRPr lang="es-MX"/>
        </a:p>
      </dgm:t>
    </dgm:pt>
    <dgm:pt modelId="{3A35903F-F7BE-44EB-86C2-E7EA0D4550B6}" type="sibTrans" cxnId="{5838C91B-47D2-4C8E-AAAA-AF3096C79754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F92B7981-F764-4A07-967D-5F6E32EDF641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00000"/>
            </a:lnSpc>
          </a:pP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Susceptible del  medio y la Diferenciación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CFDF85-5668-4244-8664-3CAB05D66C4C}" type="parTrans" cxnId="{93E8D717-5C53-4847-BED8-B5AC70F44457}">
      <dgm:prSet/>
      <dgm:spPr/>
      <dgm:t>
        <a:bodyPr/>
        <a:lstStyle/>
        <a:p>
          <a:endParaRPr lang="es-MX"/>
        </a:p>
      </dgm:t>
    </dgm:pt>
    <dgm:pt modelId="{CED7092C-0397-4989-8231-28F2DD657421}" type="sibTrans" cxnId="{93E8D717-5C53-4847-BED8-B5AC70F44457}">
      <dgm:prSet/>
      <dgm:spPr/>
      <dgm:t>
        <a:bodyPr/>
        <a:lstStyle/>
        <a:p>
          <a:endParaRPr lang="es-MX"/>
        </a:p>
      </dgm:t>
    </dgm:pt>
    <dgm:pt modelId="{BAC843CB-5D5C-41F7-9CE3-AB73B36B8B5D}" type="pres">
      <dgm:prSet presAssocID="{12E1847C-5AD1-4C74-AAA0-8EEE7FF178D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80FABFE-C72B-4708-8C7B-54F3BB5AB26F}" type="pres">
      <dgm:prSet presAssocID="{12E1847C-5AD1-4C74-AAA0-8EEE7FF178D4}" presName="fgShape" presStyleLbl="fgShp" presStyleIdx="0" presStyleCn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1EF90A33-98B4-4882-9DE2-F9315A7D0411}" type="pres">
      <dgm:prSet presAssocID="{12E1847C-5AD1-4C74-AAA0-8EEE7FF178D4}" presName="linCom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9B651A0A-DED1-4C47-AB40-9E4EAB9DB47E}" type="pres">
      <dgm:prSet presAssocID="{69D3D63B-F4B1-4A53-B214-313B4EFDD66E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B6A5C9B2-ECB6-42A7-B1A8-EBD4CF4586D5}" type="pres">
      <dgm:prSet presAssocID="{69D3D63B-F4B1-4A53-B214-313B4EFDD66E}" presName="bkgdShape" presStyleLbl="node1" presStyleIdx="0" presStyleCnt="2"/>
      <dgm:spPr/>
      <dgm:t>
        <a:bodyPr/>
        <a:lstStyle/>
        <a:p>
          <a:endParaRPr lang="es-MX"/>
        </a:p>
      </dgm:t>
    </dgm:pt>
    <dgm:pt modelId="{3608ED42-CFE5-4DB7-92B1-AB4EF005B6D3}" type="pres">
      <dgm:prSet presAssocID="{69D3D63B-F4B1-4A53-B214-313B4EFDD66E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486EE2-9969-447F-84EE-E030FBFD349F}" type="pres">
      <dgm:prSet presAssocID="{69D3D63B-F4B1-4A53-B214-313B4EFDD66E}" presName="invisiNode" presStyleLbl="node1" presStyleIdx="0" presStyleCnt="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F2C8D088-47BE-4B36-97DF-5001BCEA73A8}" type="pres">
      <dgm:prSet presAssocID="{69D3D63B-F4B1-4A53-B214-313B4EFDD66E}" presName="imagNode" presStyleLbl="fgImgPlace1" presStyleIdx="0" presStyleCnt="2" custScaleX="131827" custScaleY="13371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000" r="-47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745EF17D-77FA-4CBE-8232-BF79D906130E}" type="pres">
      <dgm:prSet presAssocID="{3A35903F-F7BE-44EB-86C2-E7EA0D4550B6}" presName="sibTrans" presStyleLbl="sibTrans2D1" presStyleIdx="0" presStyleCnt="0"/>
      <dgm:spPr/>
      <dgm:t>
        <a:bodyPr/>
        <a:lstStyle/>
        <a:p>
          <a:endParaRPr lang="es-MX"/>
        </a:p>
      </dgm:t>
    </dgm:pt>
    <dgm:pt modelId="{10C9137C-D915-4C3C-8223-674FBFE5DDC5}" type="pres">
      <dgm:prSet presAssocID="{F92B7981-F764-4A07-967D-5F6E32EDF641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E50933EC-A3B1-4A74-8B41-F80215E00BDE}" type="pres">
      <dgm:prSet presAssocID="{F92B7981-F764-4A07-967D-5F6E32EDF641}" presName="bkgdShape" presStyleLbl="node1" presStyleIdx="1" presStyleCnt="2"/>
      <dgm:spPr/>
      <dgm:t>
        <a:bodyPr/>
        <a:lstStyle/>
        <a:p>
          <a:endParaRPr lang="es-MX"/>
        </a:p>
      </dgm:t>
    </dgm:pt>
    <dgm:pt modelId="{7BB9CCB2-A9D3-4A19-8C09-408F6C3A5096}" type="pres">
      <dgm:prSet presAssocID="{F92B7981-F764-4A07-967D-5F6E32EDF641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8B1B42-8156-4D3B-9607-C172C0E99D0C}" type="pres">
      <dgm:prSet presAssocID="{F92B7981-F764-4A07-967D-5F6E32EDF641}" presName="invisiNode" presStyleLbl="node1" presStyleIdx="1" presStyleCnt="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2DEE262C-15BD-4F00-A3AF-BADF3F0824A0}" type="pres">
      <dgm:prSet presAssocID="{F92B7981-F764-4A07-967D-5F6E32EDF641}" presName="imagNode" presStyleLbl="fgImgPlace1" presStyleIdx="1" presStyleCnt="2" custScaleX="127490" custScaleY="13222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</dgm:ptLst>
  <dgm:cxnLst>
    <dgm:cxn modelId="{5838C91B-47D2-4C8E-AAAA-AF3096C79754}" srcId="{12E1847C-5AD1-4C74-AAA0-8EEE7FF178D4}" destId="{69D3D63B-F4B1-4A53-B214-313B4EFDD66E}" srcOrd="0" destOrd="0" parTransId="{5338810F-8604-4B6B-B825-3CC3B1CF4A04}" sibTransId="{3A35903F-F7BE-44EB-86C2-E7EA0D4550B6}"/>
    <dgm:cxn modelId="{F27B31B4-79A7-45B4-BA6C-55D3391566F4}" type="presOf" srcId="{F92B7981-F764-4A07-967D-5F6E32EDF641}" destId="{7BB9CCB2-A9D3-4A19-8C09-408F6C3A5096}" srcOrd="1" destOrd="0" presId="urn:microsoft.com/office/officeart/2005/8/layout/hList7"/>
    <dgm:cxn modelId="{D10102B7-0EA8-4CD0-AB1A-1AEAD6CE28D4}" type="presOf" srcId="{12E1847C-5AD1-4C74-AAA0-8EEE7FF178D4}" destId="{BAC843CB-5D5C-41F7-9CE3-AB73B36B8B5D}" srcOrd="0" destOrd="0" presId="urn:microsoft.com/office/officeart/2005/8/layout/hList7"/>
    <dgm:cxn modelId="{287654AD-9275-418E-B08F-A7FC87F338C0}" type="presOf" srcId="{69D3D63B-F4B1-4A53-B214-313B4EFDD66E}" destId="{3608ED42-CFE5-4DB7-92B1-AB4EF005B6D3}" srcOrd="1" destOrd="0" presId="urn:microsoft.com/office/officeart/2005/8/layout/hList7"/>
    <dgm:cxn modelId="{94C19E46-7CE8-4CF3-B046-5AD1A9DA9A2F}" type="presOf" srcId="{F92B7981-F764-4A07-967D-5F6E32EDF641}" destId="{E50933EC-A3B1-4A74-8B41-F80215E00BDE}" srcOrd="0" destOrd="0" presId="urn:microsoft.com/office/officeart/2005/8/layout/hList7"/>
    <dgm:cxn modelId="{F28FD260-4328-4BA4-A35B-D544BA1AE593}" type="presOf" srcId="{69D3D63B-F4B1-4A53-B214-313B4EFDD66E}" destId="{B6A5C9B2-ECB6-42A7-B1A8-EBD4CF4586D5}" srcOrd="0" destOrd="0" presId="urn:microsoft.com/office/officeart/2005/8/layout/hList7"/>
    <dgm:cxn modelId="{93E8D717-5C53-4847-BED8-B5AC70F44457}" srcId="{12E1847C-5AD1-4C74-AAA0-8EEE7FF178D4}" destId="{F92B7981-F764-4A07-967D-5F6E32EDF641}" srcOrd="1" destOrd="0" parTransId="{2FCFDF85-5668-4244-8664-3CAB05D66C4C}" sibTransId="{CED7092C-0397-4989-8231-28F2DD657421}"/>
    <dgm:cxn modelId="{54824E80-FCCB-4278-98D1-2E6B814B4E53}" type="presOf" srcId="{3A35903F-F7BE-44EB-86C2-E7EA0D4550B6}" destId="{745EF17D-77FA-4CBE-8232-BF79D906130E}" srcOrd="0" destOrd="0" presId="urn:microsoft.com/office/officeart/2005/8/layout/hList7"/>
    <dgm:cxn modelId="{36F94606-6C40-4D5F-B1CC-9DEF1550761D}" type="presParOf" srcId="{BAC843CB-5D5C-41F7-9CE3-AB73B36B8B5D}" destId="{480FABFE-C72B-4708-8C7B-54F3BB5AB26F}" srcOrd="0" destOrd="0" presId="urn:microsoft.com/office/officeart/2005/8/layout/hList7"/>
    <dgm:cxn modelId="{B268C431-068E-48FF-94DF-95A92562938C}" type="presParOf" srcId="{BAC843CB-5D5C-41F7-9CE3-AB73B36B8B5D}" destId="{1EF90A33-98B4-4882-9DE2-F9315A7D0411}" srcOrd="1" destOrd="0" presId="urn:microsoft.com/office/officeart/2005/8/layout/hList7"/>
    <dgm:cxn modelId="{1E9F1739-9188-461D-9B1C-9EAEB8FC5EBE}" type="presParOf" srcId="{1EF90A33-98B4-4882-9DE2-F9315A7D0411}" destId="{9B651A0A-DED1-4C47-AB40-9E4EAB9DB47E}" srcOrd="0" destOrd="0" presId="urn:microsoft.com/office/officeart/2005/8/layout/hList7"/>
    <dgm:cxn modelId="{0DF39C64-BA2F-4B3B-AF9B-676D6B763E41}" type="presParOf" srcId="{9B651A0A-DED1-4C47-AB40-9E4EAB9DB47E}" destId="{B6A5C9B2-ECB6-42A7-B1A8-EBD4CF4586D5}" srcOrd="0" destOrd="0" presId="urn:microsoft.com/office/officeart/2005/8/layout/hList7"/>
    <dgm:cxn modelId="{8A17BA03-83D6-4683-8437-94E9F1C04456}" type="presParOf" srcId="{9B651A0A-DED1-4C47-AB40-9E4EAB9DB47E}" destId="{3608ED42-CFE5-4DB7-92B1-AB4EF005B6D3}" srcOrd="1" destOrd="0" presId="urn:microsoft.com/office/officeart/2005/8/layout/hList7"/>
    <dgm:cxn modelId="{3980E375-85CE-4C4F-BCAC-ECAFDE75631F}" type="presParOf" srcId="{9B651A0A-DED1-4C47-AB40-9E4EAB9DB47E}" destId="{C3486EE2-9969-447F-84EE-E030FBFD349F}" srcOrd="2" destOrd="0" presId="urn:microsoft.com/office/officeart/2005/8/layout/hList7"/>
    <dgm:cxn modelId="{8B2266E9-D214-4DC2-8A32-ADA450F5DF21}" type="presParOf" srcId="{9B651A0A-DED1-4C47-AB40-9E4EAB9DB47E}" destId="{F2C8D088-47BE-4B36-97DF-5001BCEA73A8}" srcOrd="3" destOrd="0" presId="urn:microsoft.com/office/officeart/2005/8/layout/hList7"/>
    <dgm:cxn modelId="{B5D2C771-C682-4249-82E4-D4793F2E3DF4}" type="presParOf" srcId="{1EF90A33-98B4-4882-9DE2-F9315A7D0411}" destId="{745EF17D-77FA-4CBE-8232-BF79D906130E}" srcOrd="1" destOrd="0" presId="urn:microsoft.com/office/officeart/2005/8/layout/hList7"/>
    <dgm:cxn modelId="{5F0850B9-2E46-4396-A948-43A5E86F4238}" type="presParOf" srcId="{1EF90A33-98B4-4882-9DE2-F9315A7D0411}" destId="{10C9137C-D915-4C3C-8223-674FBFE5DDC5}" srcOrd="2" destOrd="0" presId="urn:microsoft.com/office/officeart/2005/8/layout/hList7"/>
    <dgm:cxn modelId="{E1C3BFCD-BBDD-4104-AA33-ADFD01862A02}" type="presParOf" srcId="{10C9137C-D915-4C3C-8223-674FBFE5DDC5}" destId="{E50933EC-A3B1-4A74-8B41-F80215E00BDE}" srcOrd="0" destOrd="0" presId="urn:microsoft.com/office/officeart/2005/8/layout/hList7"/>
    <dgm:cxn modelId="{A3455D84-9B5D-4129-93BD-5DFDF61A5926}" type="presParOf" srcId="{10C9137C-D915-4C3C-8223-674FBFE5DDC5}" destId="{7BB9CCB2-A9D3-4A19-8C09-408F6C3A5096}" srcOrd="1" destOrd="0" presId="urn:microsoft.com/office/officeart/2005/8/layout/hList7"/>
    <dgm:cxn modelId="{F9E05318-2C18-4536-A132-B65C46B6961F}" type="presParOf" srcId="{10C9137C-D915-4C3C-8223-674FBFE5DDC5}" destId="{608B1B42-8156-4D3B-9607-C172C0E99D0C}" srcOrd="2" destOrd="0" presId="urn:microsoft.com/office/officeart/2005/8/layout/hList7"/>
    <dgm:cxn modelId="{0CC4D64D-3542-4DD6-8EF8-463D10D53E81}" type="presParOf" srcId="{10C9137C-D915-4C3C-8223-674FBFE5DDC5}" destId="{2DEE262C-15BD-4F00-A3AF-BADF3F0824A0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C3C92B-68C8-4651-BD96-9DD5A296661A}">
      <dsp:nvSpPr>
        <dsp:cNvPr id="0" name=""/>
        <dsp:cNvSpPr/>
      </dsp:nvSpPr>
      <dsp:spPr>
        <a:xfrm>
          <a:off x="8337855" y="3538699"/>
          <a:ext cx="91440" cy="6593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59358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9ECD5E-C045-4530-B0AD-69C08D0E87BB}">
      <dsp:nvSpPr>
        <dsp:cNvPr id="0" name=""/>
        <dsp:cNvSpPr/>
      </dsp:nvSpPr>
      <dsp:spPr>
        <a:xfrm>
          <a:off x="5612634" y="1439711"/>
          <a:ext cx="2770941" cy="659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9333"/>
              </a:lnTo>
              <a:lnTo>
                <a:pt x="2770941" y="449333"/>
              </a:lnTo>
              <a:lnTo>
                <a:pt x="2770941" y="65935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410A40-56B3-4CDA-857E-0F5B63E62437}">
      <dsp:nvSpPr>
        <dsp:cNvPr id="0" name=""/>
        <dsp:cNvSpPr/>
      </dsp:nvSpPr>
      <dsp:spPr>
        <a:xfrm>
          <a:off x="5566914" y="3538699"/>
          <a:ext cx="91440" cy="6593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59358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BB0523-AE56-491C-8FC1-8FD5C7592FD9}">
      <dsp:nvSpPr>
        <dsp:cNvPr id="0" name=""/>
        <dsp:cNvSpPr/>
      </dsp:nvSpPr>
      <dsp:spPr>
        <a:xfrm>
          <a:off x="5566914" y="1439711"/>
          <a:ext cx="91440" cy="6593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5935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267E9E-BECD-41D4-977B-B86509766D04}">
      <dsp:nvSpPr>
        <dsp:cNvPr id="0" name=""/>
        <dsp:cNvSpPr/>
      </dsp:nvSpPr>
      <dsp:spPr>
        <a:xfrm>
          <a:off x="2795972" y="3538699"/>
          <a:ext cx="91440" cy="6593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59358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1BCCEC-7C54-497B-B35B-E43876FA4AEC}">
      <dsp:nvSpPr>
        <dsp:cNvPr id="0" name=""/>
        <dsp:cNvSpPr/>
      </dsp:nvSpPr>
      <dsp:spPr>
        <a:xfrm>
          <a:off x="2841692" y="1439711"/>
          <a:ext cx="2770941" cy="659358"/>
        </a:xfrm>
        <a:custGeom>
          <a:avLst/>
          <a:gdLst/>
          <a:ahLst/>
          <a:cxnLst/>
          <a:rect l="0" t="0" r="0" b="0"/>
          <a:pathLst>
            <a:path>
              <a:moveTo>
                <a:pt x="2770941" y="0"/>
              </a:moveTo>
              <a:lnTo>
                <a:pt x="2770941" y="449333"/>
              </a:lnTo>
              <a:lnTo>
                <a:pt x="0" y="449333"/>
              </a:lnTo>
              <a:lnTo>
                <a:pt x="0" y="65935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DE177B-D237-444C-B357-851A655340C2}">
      <dsp:nvSpPr>
        <dsp:cNvPr id="0" name=""/>
        <dsp:cNvSpPr/>
      </dsp:nvSpPr>
      <dsp:spPr>
        <a:xfrm>
          <a:off x="3962398" y="81"/>
          <a:ext cx="3300470" cy="14396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lumMod val="110000"/>
                <a:satMod val="105000"/>
                <a:tint val="67000"/>
                <a:alpha val="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52BAE51-9F4A-4BEB-BFBB-0BECE58EB83D}">
      <dsp:nvSpPr>
        <dsp:cNvPr id="0" name=""/>
        <dsp:cNvSpPr/>
      </dsp:nvSpPr>
      <dsp:spPr>
        <a:xfrm>
          <a:off x="4214302" y="239389"/>
          <a:ext cx="3300470" cy="14396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Segmentación de mercado </a:t>
          </a:r>
          <a:endParaRPr lang="es-MX" sz="3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56467" y="281554"/>
        <a:ext cx="3216140" cy="1355299"/>
      </dsp:txXfrm>
    </dsp:sp>
    <dsp:sp modelId="{6B47661F-0B55-4762-9229-11BE0211E77F}">
      <dsp:nvSpPr>
        <dsp:cNvPr id="0" name=""/>
        <dsp:cNvSpPr/>
      </dsp:nvSpPr>
      <dsp:spPr>
        <a:xfrm>
          <a:off x="1708125" y="2099069"/>
          <a:ext cx="2267133" cy="1439629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6417FE8-5465-4A9D-82D8-BDB11815E76D}">
      <dsp:nvSpPr>
        <dsp:cNvPr id="0" name=""/>
        <dsp:cNvSpPr/>
      </dsp:nvSpPr>
      <dsp:spPr>
        <a:xfrm>
          <a:off x="1960029" y="2338377"/>
          <a:ext cx="2267133" cy="14396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Adaptación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02194" y="2380542"/>
        <a:ext cx="2182803" cy="1355299"/>
      </dsp:txXfrm>
    </dsp:sp>
    <dsp:sp modelId="{30515D07-3717-4C56-95E4-B301829C1BE5}">
      <dsp:nvSpPr>
        <dsp:cNvPr id="0" name=""/>
        <dsp:cNvSpPr/>
      </dsp:nvSpPr>
      <dsp:spPr>
        <a:xfrm>
          <a:off x="1708125" y="4198057"/>
          <a:ext cx="2267133" cy="1439629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B6C28C-9B3C-4948-A60C-A7DAF7B7CB11}">
      <dsp:nvSpPr>
        <dsp:cNvPr id="0" name=""/>
        <dsp:cNvSpPr/>
      </dsp:nvSpPr>
      <dsp:spPr>
        <a:xfrm>
          <a:off x="1960029" y="4437365"/>
          <a:ext cx="2267133" cy="14396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Campañas para ventas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02194" y="4479530"/>
        <a:ext cx="2182803" cy="1355299"/>
      </dsp:txXfrm>
    </dsp:sp>
    <dsp:sp modelId="{8768886F-4CC6-4C34-A227-4CF6654DDF1F}">
      <dsp:nvSpPr>
        <dsp:cNvPr id="0" name=""/>
        <dsp:cNvSpPr/>
      </dsp:nvSpPr>
      <dsp:spPr>
        <a:xfrm>
          <a:off x="4479067" y="2099069"/>
          <a:ext cx="2267133" cy="1439629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EDB8A9F-A88B-4404-B055-BD5CA105253A}">
      <dsp:nvSpPr>
        <dsp:cNvPr id="0" name=""/>
        <dsp:cNvSpPr/>
      </dsp:nvSpPr>
      <dsp:spPr>
        <a:xfrm>
          <a:off x="4730970" y="2338377"/>
          <a:ext cx="2267133" cy="14396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Estrategias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773135" y="2380542"/>
        <a:ext cx="2182803" cy="1355299"/>
      </dsp:txXfrm>
    </dsp:sp>
    <dsp:sp modelId="{ED21DA6F-E068-4EE4-9540-3832547C8259}">
      <dsp:nvSpPr>
        <dsp:cNvPr id="0" name=""/>
        <dsp:cNvSpPr/>
      </dsp:nvSpPr>
      <dsp:spPr>
        <a:xfrm>
          <a:off x="4479067" y="4198057"/>
          <a:ext cx="2267133" cy="1439629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14EF1-B600-433C-ABDC-451F9C82FFE7}">
      <dsp:nvSpPr>
        <dsp:cNvPr id="0" name=""/>
        <dsp:cNvSpPr/>
      </dsp:nvSpPr>
      <dsp:spPr>
        <a:xfrm>
          <a:off x="4730970" y="4437365"/>
          <a:ext cx="2267133" cy="14396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Marketing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773135" y="4479530"/>
        <a:ext cx="2182803" cy="1355299"/>
      </dsp:txXfrm>
    </dsp:sp>
    <dsp:sp modelId="{8A869633-2234-4506-9F31-77661BEC3B33}">
      <dsp:nvSpPr>
        <dsp:cNvPr id="0" name=""/>
        <dsp:cNvSpPr/>
      </dsp:nvSpPr>
      <dsp:spPr>
        <a:xfrm>
          <a:off x="7250008" y="2099069"/>
          <a:ext cx="2267133" cy="1439629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2DF8C6B-CEFA-4216-96C7-CE03B1D17B4A}">
      <dsp:nvSpPr>
        <dsp:cNvPr id="0" name=""/>
        <dsp:cNvSpPr/>
      </dsp:nvSpPr>
      <dsp:spPr>
        <a:xfrm>
          <a:off x="7501912" y="2338377"/>
          <a:ext cx="2267133" cy="14396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Dirigido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544077" y="2380542"/>
        <a:ext cx="2182803" cy="1355299"/>
      </dsp:txXfrm>
    </dsp:sp>
    <dsp:sp modelId="{EF1727FB-608B-4B38-877E-C5B1BA751EAB}">
      <dsp:nvSpPr>
        <dsp:cNvPr id="0" name=""/>
        <dsp:cNvSpPr/>
      </dsp:nvSpPr>
      <dsp:spPr>
        <a:xfrm>
          <a:off x="7250008" y="4198057"/>
          <a:ext cx="2267133" cy="1439629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3422BC4-4CDE-4B20-8977-627709CF40A6}">
      <dsp:nvSpPr>
        <dsp:cNvPr id="0" name=""/>
        <dsp:cNvSpPr/>
      </dsp:nvSpPr>
      <dsp:spPr>
        <a:xfrm>
          <a:off x="7501912" y="4437365"/>
          <a:ext cx="2267133" cy="14396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Grupos específicos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544077" y="4479530"/>
        <a:ext cx="2182803" cy="135529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60EEAF-B1CF-44CC-BE84-2E71360661CA}">
      <dsp:nvSpPr>
        <dsp:cNvPr id="0" name=""/>
        <dsp:cNvSpPr/>
      </dsp:nvSpPr>
      <dsp:spPr>
        <a:xfrm>
          <a:off x="2036053" y="685985"/>
          <a:ext cx="5187363" cy="5187363"/>
        </a:xfrm>
        <a:prstGeom prst="blockArc">
          <a:avLst>
            <a:gd name="adj1" fmla="val 10649994"/>
            <a:gd name="adj2" fmla="val 17315847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98B1EE-7A8F-487D-8548-1DB070451782}">
      <dsp:nvSpPr>
        <dsp:cNvPr id="0" name=""/>
        <dsp:cNvSpPr/>
      </dsp:nvSpPr>
      <dsp:spPr>
        <a:xfrm>
          <a:off x="2024120" y="1065720"/>
          <a:ext cx="5187363" cy="5187363"/>
        </a:xfrm>
        <a:prstGeom prst="blockArc">
          <a:avLst>
            <a:gd name="adj1" fmla="val 3867975"/>
            <a:gd name="adj2" fmla="val 11166002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B1779E-BB5C-4EBB-9DA6-BFE63C8EEA45}">
      <dsp:nvSpPr>
        <dsp:cNvPr id="0" name=""/>
        <dsp:cNvSpPr/>
      </dsp:nvSpPr>
      <dsp:spPr>
        <a:xfrm>
          <a:off x="3649991" y="875157"/>
          <a:ext cx="5187363" cy="5187363"/>
        </a:xfrm>
        <a:prstGeom prst="blockArc">
          <a:avLst>
            <a:gd name="adj1" fmla="val 21537591"/>
            <a:gd name="adj2" fmla="val 6129833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D0E264-C955-4667-8C68-065683D619C8}">
      <dsp:nvSpPr>
        <dsp:cNvPr id="0" name=""/>
        <dsp:cNvSpPr/>
      </dsp:nvSpPr>
      <dsp:spPr>
        <a:xfrm>
          <a:off x="3653655" y="685428"/>
          <a:ext cx="5187363" cy="5187363"/>
        </a:xfrm>
        <a:prstGeom prst="blockArc">
          <a:avLst>
            <a:gd name="adj1" fmla="val 15081785"/>
            <a:gd name="adj2" fmla="val 195147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863479-5C2B-42C7-A4BD-0421F20B8744}">
      <dsp:nvSpPr>
        <dsp:cNvPr id="0" name=""/>
        <dsp:cNvSpPr/>
      </dsp:nvSpPr>
      <dsp:spPr>
        <a:xfrm>
          <a:off x="3331003" y="1827945"/>
          <a:ext cx="4223676" cy="3229947"/>
        </a:xfrm>
        <a:prstGeom prst="ellipse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POSICIONAMIENTO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MX" sz="24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 </a:t>
          </a:r>
          <a:endParaRPr lang="es-MX" sz="2400" b="1" kern="1200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MERCADO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49546" y="2300960"/>
        <a:ext cx="2986590" cy="2283917"/>
      </dsp:txXfrm>
    </dsp:sp>
    <dsp:sp modelId="{9BD7AF38-FBDE-4C78-B578-C57EFC621A94}">
      <dsp:nvSpPr>
        <dsp:cNvPr id="0" name=""/>
        <dsp:cNvSpPr/>
      </dsp:nvSpPr>
      <dsp:spPr>
        <a:xfrm>
          <a:off x="4300447" y="-40053"/>
          <a:ext cx="2274522" cy="1837042"/>
        </a:xfrm>
        <a:prstGeom prst="ellipse">
          <a:avLst/>
        </a:prstGeom>
        <a:gradFill rotWithShape="1">
          <a:gsLst>
            <a:gs pos="0">
              <a:schemeClr val="accent2">
                <a:lumMod val="110000"/>
                <a:satMod val="105000"/>
                <a:tint val="67000"/>
              </a:schemeClr>
            </a:gs>
            <a:gs pos="50000">
              <a:schemeClr val="accent2">
                <a:lumMod val="105000"/>
                <a:satMod val="103000"/>
                <a:tint val="73000"/>
              </a:schemeClr>
            </a:gs>
            <a:gs pos="100000">
              <a:schemeClr val="accent2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itchFamily="34" charset="0"/>
              <a:cs typeface="Arial" pitchFamily="34" charset="0"/>
            </a:rPr>
            <a:t>Consumidores </a:t>
          </a:r>
          <a:endParaRPr lang="es-MX" sz="1800" kern="1200" dirty="0">
            <a:latin typeface="Arial" pitchFamily="34" charset="0"/>
            <a:cs typeface="Arial" pitchFamily="34" charset="0"/>
          </a:endParaRPr>
        </a:p>
      </dsp:txBody>
      <dsp:txXfrm>
        <a:off x="4633543" y="228976"/>
        <a:ext cx="1608330" cy="1298984"/>
      </dsp:txXfrm>
    </dsp:sp>
    <dsp:sp modelId="{2FC14DA8-D529-4F71-B385-556E0128B5F9}">
      <dsp:nvSpPr>
        <dsp:cNvPr id="0" name=""/>
        <dsp:cNvSpPr/>
      </dsp:nvSpPr>
      <dsp:spPr>
        <a:xfrm>
          <a:off x="7612886" y="2368557"/>
          <a:ext cx="2327723" cy="2108582"/>
        </a:xfrm>
        <a:prstGeom prst="ellipse">
          <a:avLst/>
        </a:prstGeom>
        <a:gradFill rotWithShape="1">
          <a:gsLst>
            <a:gs pos="0">
              <a:schemeClr val="accent3">
                <a:lumMod val="110000"/>
                <a:satMod val="105000"/>
                <a:tint val="67000"/>
              </a:schemeClr>
            </a:gs>
            <a:gs pos="50000">
              <a:schemeClr val="accent3">
                <a:lumMod val="105000"/>
                <a:satMod val="103000"/>
                <a:tint val="73000"/>
              </a:schemeClr>
            </a:gs>
            <a:gs pos="100000">
              <a:schemeClr val="accent3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>
              <a:latin typeface="Arial" pitchFamily="34" charset="0"/>
              <a:cs typeface="Arial" pitchFamily="34" charset="0"/>
            </a:rPr>
            <a:t>Atributos importantes de un producto </a:t>
          </a:r>
          <a:endParaRPr lang="es-MX" sz="1800" b="0" kern="1200" dirty="0">
            <a:latin typeface="Arial" pitchFamily="34" charset="0"/>
            <a:cs typeface="Arial" pitchFamily="34" charset="0"/>
          </a:endParaRPr>
        </a:p>
      </dsp:txBody>
      <dsp:txXfrm>
        <a:off x="7953773" y="2677352"/>
        <a:ext cx="1645949" cy="1490992"/>
      </dsp:txXfrm>
    </dsp:sp>
    <dsp:sp modelId="{5BEB5B74-98A6-4809-A3DB-E9C21A5C6306}">
      <dsp:nvSpPr>
        <dsp:cNvPr id="0" name=""/>
        <dsp:cNvSpPr/>
      </dsp:nvSpPr>
      <dsp:spPr>
        <a:xfrm>
          <a:off x="4583459" y="5109482"/>
          <a:ext cx="2252770" cy="1671938"/>
        </a:xfrm>
        <a:prstGeom prst="ellipse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>
              <a:latin typeface="Arial" pitchFamily="34" charset="0"/>
              <a:cs typeface="Arial" pitchFamily="34" charset="0"/>
            </a:rPr>
            <a:t>Lugar del producto </a:t>
          </a:r>
          <a:endParaRPr lang="es-MX" sz="1800" b="0" kern="1200" dirty="0">
            <a:latin typeface="Arial" pitchFamily="34" charset="0"/>
            <a:cs typeface="Arial" pitchFamily="34" charset="0"/>
          </a:endParaRPr>
        </a:p>
      </dsp:txBody>
      <dsp:txXfrm>
        <a:off x="4913370" y="5354332"/>
        <a:ext cx="1592948" cy="1182238"/>
      </dsp:txXfrm>
    </dsp:sp>
    <dsp:sp modelId="{5BC30A36-A43E-4803-845A-228F90D544D7}">
      <dsp:nvSpPr>
        <dsp:cNvPr id="0" name=""/>
        <dsp:cNvSpPr/>
      </dsp:nvSpPr>
      <dsp:spPr>
        <a:xfrm>
          <a:off x="890662" y="2364873"/>
          <a:ext cx="2415985" cy="2050616"/>
        </a:xfrm>
        <a:prstGeom prst="ellipse">
          <a:avLst/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>
              <a:latin typeface="Arial" pitchFamily="34" charset="0"/>
              <a:cs typeface="Arial" pitchFamily="34" charset="0"/>
            </a:rPr>
            <a:t>Productos </a:t>
          </a:r>
          <a:r>
            <a:rPr lang="es-MX" sz="1800" b="0" kern="1200" dirty="0">
              <a:latin typeface="Arial" pitchFamily="34" charset="0"/>
              <a:cs typeface="Arial" pitchFamily="34" charset="0"/>
            </a:rPr>
            <a:t>de la </a:t>
          </a:r>
          <a:r>
            <a:rPr lang="es-MX" sz="1800" b="0" kern="1200" dirty="0" smtClean="0">
              <a:latin typeface="Arial" pitchFamily="34" charset="0"/>
              <a:cs typeface="Arial" pitchFamily="34" charset="0"/>
            </a:rPr>
            <a:t>competencia</a:t>
          </a:r>
          <a:endParaRPr lang="es-MX" sz="1600" b="0" kern="1200" dirty="0"/>
        </a:p>
      </dsp:txBody>
      <dsp:txXfrm>
        <a:off x="1244475" y="2665179"/>
        <a:ext cx="1708359" cy="145000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D8E1A7-E807-4D98-BCAE-70B80C13686D}">
      <dsp:nvSpPr>
        <dsp:cNvPr id="0" name=""/>
        <dsp:cNvSpPr/>
      </dsp:nvSpPr>
      <dsp:spPr>
        <a:xfrm>
          <a:off x="0" y="0"/>
          <a:ext cx="8928992" cy="1355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smtClean="0">
              <a:latin typeface="Arial" panose="020B0604020202020204" pitchFamily="34" charset="0"/>
              <a:cs typeface="Arial" panose="020B0604020202020204" pitchFamily="34" charset="0"/>
            </a:rPr>
            <a:t>Basadas en atributo</a:t>
          </a:r>
          <a:endParaRPr lang="es-MX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21361" y="0"/>
        <a:ext cx="7007630" cy="1355634"/>
      </dsp:txXfrm>
    </dsp:sp>
    <dsp:sp modelId="{43948F2B-C576-473E-9C65-112D17D118EA}">
      <dsp:nvSpPr>
        <dsp:cNvPr id="0" name=""/>
        <dsp:cNvSpPr/>
      </dsp:nvSpPr>
      <dsp:spPr>
        <a:xfrm>
          <a:off x="135563" y="135563"/>
          <a:ext cx="1785798" cy="1084507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EEB6994-5803-4E4F-A5C7-51DD75F067EF}">
      <dsp:nvSpPr>
        <dsp:cNvPr id="0" name=""/>
        <dsp:cNvSpPr/>
      </dsp:nvSpPr>
      <dsp:spPr>
        <a:xfrm>
          <a:off x="0" y="1491198"/>
          <a:ext cx="8928992" cy="1355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485121"/>
                <a:satOff val="-27976"/>
                <a:lumOff val="287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485121"/>
                <a:satOff val="-27976"/>
                <a:lumOff val="287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485121"/>
                <a:satOff val="-27976"/>
                <a:lumOff val="287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dirty="0">
              <a:latin typeface="Arial" panose="020B0604020202020204" pitchFamily="34" charset="0"/>
              <a:cs typeface="Arial" panose="020B0604020202020204" pitchFamily="34" charset="0"/>
            </a:rPr>
            <a:t>Basadas en </a:t>
          </a:r>
          <a:r>
            <a:rPr lang="es-MX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beneficios</a:t>
          </a:r>
          <a:endParaRPr lang="es-MX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21361" y="1491198"/>
        <a:ext cx="7007630" cy="1355634"/>
      </dsp:txXfrm>
    </dsp:sp>
    <dsp:sp modelId="{D3744922-8DC2-4310-B074-F8F9AFA5C3CE}">
      <dsp:nvSpPr>
        <dsp:cNvPr id="0" name=""/>
        <dsp:cNvSpPr/>
      </dsp:nvSpPr>
      <dsp:spPr>
        <a:xfrm>
          <a:off x="135563" y="1626761"/>
          <a:ext cx="1785798" cy="1084507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-293554"/>
            <a:satOff val="-25390"/>
            <a:lumOff val="-254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A511F54-8C83-44A4-8180-01686DD13D53}">
      <dsp:nvSpPr>
        <dsp:cNvPr id="0" name=""/>
        <dsp:cNvSpPr/>
      </dsp:nvSpPr>
      <dsp:spPr>
        <a:xfrm>
          <a:off x="0" y="2982396"/>
          <a:ext cx="8928992" cy="1355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970242"/>
                <a:satOff val="-55952"/>
                <a:lumOff val="575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970242"/>
                <a:satOff val="-55952"/>
                <a:lumOff val="575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970242"/>
                <a:satOff val="-55952"/>
                <a:lumOff val="575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dirty="0">
              <a:latin typeface="Arial" panose="020B0604020202020204" pitchFamily="34" charset="0"/>
              <a:cs typeface="Arial" panose="020B0604020202020204" pitchFamily="34" charset="0"/>
            </a:rPr>
            <a:t>Basadas en el uso o aplicación del </a:t>
          </a:r>
          <a:r>
            <a:rPr lang="es-MX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producto</a:t>
          </a:r>
          <a:endParaRPr lang="es-MX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21361" y="2982396"/>
        <a:ext cx="7007630" cy="1355634"/>
      </dsp:txXfrm>
    </dsp:sp>
    <dsp:sp modelId="{437A408E-E12B-427F-BD00-34FDCD54A6F1}">
      <dsp:nvSpPr>
        <dsp:cNvPr id="0" name=""/>
        <dsp:cNvSpPr/>
      </dsp:nvSpPr>
      <dsp:spPr>
        <a:xfrm>
          <a:off x="135563" y="3117960"/>
          <a:ext cx="1785798" cy="1084507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-587108"/>
            <a:satOff val="-50780"/>
            <a:lumOff val="-508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B44615C-7DA2-4C85-A85E-C844D2B76AE5}">
      <dsp:nvSpPr>
        <dsp:cNvPr id="0" name=""/>
        <dsp:cNvSpPr/>
      </dsp:nvSpPr>
      <dsp:spPr>
        <a:xfrm>
          <a:off x="0" y="4473595"/>
          <a:ext cx="8928992" cy="1355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dirty="0">
              <a:latin typeface="Arial" panose="020B0604020202020204" pitchFamily="34" charset="0"/>
              <a:cs typeface="Arial" panose="020B0604020202020204" pitchFamily="34" charset="0"/>
            </a:rPr>
            <a:t>Basadas en el </a:t>
          </a:r>
          <a:r>
            <a:rPr lang="es-MX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usuario</a:t>
          </a:r>
          <a:endParaRPr lang="es-MX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21361" y="4473595"/>
        <a:ext cx="7007630" cy="1355634"/>
      </dsp:txXfrm>
    </dsp:sp>
    <dsp:sp modelId="{C78756B6-D387-4239-9629-07A3A9D0A0B2}">
      <dsp:nvSpPr>
        <dsp:cNvPr id="0" name=""/>
        <dsp:cNvSpPr/>
      </dsp:nvSpPr>
      <dsp:spPr>
        <a:xfrm>
          <a:off x="135563" y="4609158"/>
          <a:ext cx="1785798" cy="1084507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-880662"/>
            <a:satOff val="-76170"/>
            <a:lumOff val="-762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85DE-6A44-4CEF-82BF-6E4FBEC8C079}">
      <dsp:nvSpPr>
        <dsp:cNvPr id="0" name=""/>
        <dsp:cNvSpPr/>
      </dsp:nvSpPr>
      <dsp:spPr>
        <a:xfrm>
          <a:off x="3159594" y="4066315"/>
          <a:ext cx="148677" cy="14867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6DC2119-682F-4A7F-A0BD-35F7F1DB7B4B}">
      <dsp:nvSpPr>
        <dsp:cNvPr id="0" name=""/>
        <dsp:cNvSpPr/>
      </dsp:nvSpPr>
      <dsp:spPr>
        <a:xfrm>
          <a:off x="2879337" y="4201228"/>
          <a:ext cx="148677" cy="148677"/>
        </a:xfrm>
        <a:prstGeom prst="ellipse">
          <a:avLst/>
        </a:prstGeom>
        <a:gradFill rotWithShape="0">
          <a:gsLst>
            <a:gs pos="0">
              <a:schemeClr val="accent4">
                <a:hueOff val="945063"/>
                <a:satOff val="-4361"/>
                <a:lumOff val="16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45063"/>
                <a:satOff val="-4361"/>
                <a:lumOff val="16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45063"/>
                <a:satOff val="-4361"/>
                <a:lumOff val="16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9884A3F-2CCB-4A03-8BB2-D10EB68A30E3}">
      <dsp:nvSpPr>
        <dsp:cNvPr id="0" name=""/>
        <dsp:cNvSpPr/>
      </dsp:nvSpPr>
      <dsp:spPr>
        <a:xfrm>
          <a:off x="2585698" y="4307794"/>
          <a:ext cx="148677" cy="148677"/>
        </a:xfrm>
        <a:prstGeom prst="ellipse">
          <a:avLst/>
        </a:prstGeom>
        <a:gradFill rotWithShape="0">
          <a:gsLst>
            <a:gs pos="0">
              <a:schemeClr val="accent4">
                <a:hueOff val="1890126"/>
                <a:satOff val="-8721"/>
                <a:lumOff val="32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890126"/>
                <a:satOff val="-8721"/>
                <a:lumOff val="32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890126"/>
                <a:satOff val="-8721"/>
                <a:lumOff val="32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6AAA306-BBC3-473A-B42A-0D466F4A068F}">
      <dsp:nvSpPr>
        <dsp:cNvPr id="0" name=""/>
        <dsp:cNvSpPr/>
      </dsp:nvSpPr>
      <dsp:spPr>
        <a:xfrm>
          <a:off x="4505129" y="2504573"/>
          <a:ext cx="148677" cy="148677"/>
        </a:xfrm>
        <a:prstGeom prst="ellipse">
          <a:avLst/>
        </a:prstGeom>
        <a:gradFill rotWithShape="0">
          <a:gsLst>
            <a:gs pos="0">
              <a:schemeClr val="accent4">
                <a:hueOff val="2835189"/>
                <a:satOff val="-13082"/>
                <a:lumOff val="48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835189"/>
                <a:satOff val="-13082"/>
                <a:lumOff val="48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835189"/>
                <a:satOff val="-13082"/>
                <a:lumOff val="48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518A731-CD51-4EC7-96A6-9B231B11C05C}">
      <dsp:nvSpPr>
        <dsp:cNvPr id="0" name=""/>
        <dsp:cNvSpPr/>
      </dsp:nvSpPr>
      <dsp:spPr>
        <a:xfrm>
          <a:off x="4392134" y="2779125"/>
          <a:ext cx="148677" cy="148677"/>
        </a:xfrm>
        <a:prstGeom prst="ellipse">
          <a:avLst/>
        </a:prstGeom>
        <a:gradFill rotWithShape="0">
          <a:gsLst>
            <a:gs pos="0">
              <a:schemeClr val="accent4">
                <a:hueOff val="3780252"/>
                <a:satOff val="-17443"/>
                <a:lumOff val="64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780252"/>
                <a:satOff val="-17443"/>
                <a:lumOff val="64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780252"/>
                <a:satOff val="-17443"/>
                <a:lumOff val="64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D65267D-8FB7-45EE-A531-5A8076D36820}">
      <dsp:nvSpPr>
        <dsp:cNvPr id="0" name=""/>
        <dsp:cNvSpPr/>
      </dsp:nvSpPr>
      <dsp:spPr>
        <a:xfrm>
          <a:off x="4311848" y="437824"/>
          <a:ext cx="148677" cy="148677"/>
        </a:xfrm>
        <a:prstGeom prst="ellipse">
          <a:avLst/>
        </a:prstGeom>
        <a:gradFill rotWithShape="0">
          <a:gsLst>
            <a:gs pos="0">
              <a:schemeClr val="accent4">
                <a:hueOff val="4725315"/>
                <a:satOff val="-21804"/>
                <a:lumOff val="80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725315"/>
                <a:satOff val="-21804"/>
                <a:lumOff val="80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725315"/>
                <a:satOff val="-21804"/>
                <a:lumOff val="80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E2C319A-1094-4DCD-9371-C5B2C2EE140D}">
      <dsp:nvSpPr>
        <dsp:cNvPr id="0" name=""/>
        <dsp:cNvSpPr/>
      </dsp:nvSpPr>
      <dsp:spPr>
        <a:xfrm>
          <a:off x="4518510" y="306586"/>
          <a:ext cx="148677" cy="148677"/>
        </a:xfrm>
        <a:prstGeom prst="ellipse">
          <a:avLst/>
        </a:prstGeom>
        <a:gradFill rotWithShape="0">
          <a:gsLst>
            <a:gs pos="0">
              <a:schemeClr val="accent4">
                <a:hueOff val="5670378"/>
                <a:satOff val="-26164"/>
                <a:lumOff val="96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670378"/>
                <a:satOff val="-26164"/>
                <a:lumOff val="96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670378"/>
                <a:satOff val="-26164"/>
                <a:lumOff val="96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EA1BDFF-BFBD-403B-993D-E49670896389}">
      <dsp:nvSpPr>
        <dsp:cNvPr id="0" name=""/>
        <dsp:cNvSpPr/>
      </dsp:nvSpPr>
      <dsp:spPr>
        <a:xfrm>
          <a:off x="4725172" y="175347"/>
          <a:ext cx="148677" cy="148677"/>
        </a:xfrm>
        <a:prstGeom prst="ellipse">
          <a:avLst/>
        </a:prstGeom>
        <a:gradFill rotWithShape="0">
          <a:gsLst>
            <a:gs pos="0">
              <a:schemeClr val="accent4">
                <a:hueOff val="6615440"/>
                <a:satOff val="-30525"/>
                <a:lumOff val="112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615440"/>
                <a:satOff val="-30525"/>
                <a:lumOff val="112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615440"/>
                <a:satOff val="-30525"/>
                <a:lumOff val="112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F52258B-4AE7-4AD5-8F92-96708516BDDC}">
      <dsp:nvSpPr>
        <dsp:cNvPr id="0" name=""/>
        <dsp:cNvSpPr/>
      </dsp:nvSpPr>
      <dsp:spPr>
        <a:xfrm>
          <a:off x="4931834" y="306586"/>
          <a:ext cx="148677" cy="148677"/>
        </a:xfrm>
        <a:prstGeom prst="ellipse">
          <a:avLst/>
        </a:prstGeom>
        <a:gradFill rotWithShape="0">
          <a:gsLst>
            <a:gs pos="0">
              <a:schemeClr val="accent4">
                <a:hueOff val="7560504"/>
                <a:satOff val="-34886"/>
                <a:lumOff val="128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560504"/>
                <a:satOff val="-34886"/>
                <a:lumOff val="128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560504"/>
                <a:satOff val="-34886"/>
                <a:lumOff val="128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5610F6B-ED92-4854-BE94-584F92F53FA6}">
      <dsp:nvSpPr>
        <dsp:cNvPr id="0" name=""/>
        <dsp:cNvSpPr/>
      </dsp:nvSpPr>
      <dsp:spPr>
        <a:xfrm>
          <a:off x="5138496" y="437824"/>
          <a:ext cx="148677" cy="148677"/>
        </a:xfrm>
        <a:prstGeom prst="ellipse">
          <a:avLst/>
        </a:prstGeom>
        <a:gradFill rotWithShape="0">
          <a:gsLst>
            <a:gs pos="0">
              <a:schemeClr val="accent4">
                <a:hueOff val="8505566"/>
                <a:satOff val="-39247"/>
                <a:lumOff val="144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8505566"/>
                <a:satOff val="-39247"/>
                <a:lumOff val="144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8505566"/>
                <a:satOff val="-39247"/>
                <a:lumOff val="144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2E4B008-443D-46F7-8062-331BCCB3836E}">
      <dsp:nvSpPr>
        <dsp:cNvPr id="0" name=""/>
        <dsp:cNvSpPr/>
      </dsp:nvSpPr>
      <dsp:spPr>
        <a:xfrm>
          <a:off x="4725172" y="451998"/>
          <a:ext cx="148677" cy="148677"/>
        </a:xfrm>
        <a:prstGeom prst="ellipse">
          <a:avLst/>
        </a:prstGeom>
        <a:gradFill rotWithShape="0">
          <a:gsLst>
            <a:gs pos="0">
              <a:schemeClr val="accent4">
                <a:hueOff val="9450630"/>
                <a:satOff val="-43607"/>
                <a:lumOff val="160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450630"/>
                <a:satOff val="-43607"/>
                <a:lumOff val="160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450630"/>
                <a:satOff val="-43607"/>
                <a:lumOff val="160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3D84985-A156-46B7-A3ED-C3F8E98CBD65}">
      <dsp:nvSpPr>
        <dsp:cNvPr id="0" name=""/>
        <dsp:cNvSpPr/>
      </dsp:nvSpPr>
      <dsp:spPr>
        <a:xfrm>
          <a:off x="4725172" y="729175"/>
          <a:ext cx="148677" cy="148677"/>
        </a:xfrm>
        <a:prstGeom prst="ellipse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EF9A695-D1CA-4F6E-8482-79A63D1DB955}">
      <dsp:nvSpPr>
        <dsp:cNvPr id="0" name=""/>
        <dsp:cNvSpPr/>
      </dsp:nvSpPr>
      <dsp:spPr>
        <a:xfrm>
          <a:off x="1860894" y="4624138"/>
          <a:ext cx="3206980" cy="85987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78811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>
              <a:latin typeface="Arial" panose="020B0604020202020204" pitchFamily="34" charset="0"/>
              <a:cs typeface="Arial" panose="020B0604020202020204" pitchFamily="34" charset="0"/>
            </a:rPr>
            <a:t>Competencia </a:t>
          </a:r>
          <a:endParaRPr lang="es-MX" sz="3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02870" y="4666114"/>
        <a:ext cx="3123028" cy="775924"/>
      </dsp:txXfrm>
    </dsp:sp>
    <dsp:sp modelId="{7B1B0242-8E28-4C5E-8635-D90DC2CB66AE}">
      <dsp:nvSpPr>
        <dsp:cNvPr id="0" name=""/>
        <dsp:cNvSpPr/>
      </dsp:nvSpPr>
      <dsp:spPr>
        <a:xfrm>
          <a:off x="971800" y="3781059"/>
          <a:ext cx="1486778" cy="148667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AB7B475-B60C-42C5-BAA5-2F0AFBDA1FE4}">
      <dsp:nvSpPr>
        <dsp:cNvPr id="0" name=""/>
        <dsp:cNvSpPr/>
      </dsp:nvSpPr>
      <dsp:spPr>
        <a:xfrm>
          <a:off x="3923798" y="3507558"/>
          <a:ext cx="3206980" cy="859876"/>
        </a:xfrm>
        <a:prstGeom prst="roundRect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78811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>
              <a:latin typeface="Arial" panose="020B0604020202020204" pitchFamily="34" charset="0"/>
              <a:cs typeface="Arial" panose="020B0604020202020204" pitchFamily="34" charset="0"/>
            </a:rPr>
            <a:t>Atributo </a:t>
          </a:r>
          <a:endParaRPr lang="es-MX" sz="3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65774" y="3549534"/>
        <a:ext cx="3123028" cy="775924"/>
      </dsp:txXfrm>
    </dsp:sp>
    <dsp:sp modelId="{AE5C9FCB-49D2-4366-A966-CBA5EBA37A5D}">
      <dsp:nvSpPr>
        <dsp:cNvPr id="0" name=""/>
        <dsp:cNvSpPr/>
      </dsp:nvSpPr>
      <dsp:spPr>
        <a:xfrm>
          <a:off x="3034705" y="2664480"/>
          <a:ext cx="1486778" cy="1486673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408763B-6A33-4CBB-8185-3FEE4A401A5B}">
      <dsp:nvSpPr>
        <dsp:cNvPr id="0" name=""/>
        <dsp:cNvSpPr/>
      </dsp:nvSpPr>
      <dsp:spPr>
        <a:xfrm>
          <a:off x="4870876" y="1814052"/>
          <a:ext cx="3206980" cy="859876"/>
        </a:xfrm>
        <a:prstGeom prst="round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78811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Consumidores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12852" y="1856028"/>
        <a:ext cx="3123028" cy="775924"/>
      </dsp:txXfrm>
    </dsp:sp>
    <dsp:sp modelId="{20C0FD0D-CCFA-42A5-942D-C2C558EB9F79}">
      <dsp:nvSpPr>
        <dsp:cNvPr id="0" name=""/>
        <dsp:cNvSpPr/>
      </dsp:nvSpPr>
      <dsp:spPr>
        <a:xfrm>
          <a:off x="3981783" y="970974"/>
          <a:ext cx="1486778" cy="1486673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CE19C8-D37B-4C27-95B2-810F19F7A367}">
      <dsp:nvSpPr>
        <dsp:cNvPr id="0" name=""/>
        <dsp:cNvSpPr/>
      </dsp:nvSpPr>
      <dsp:spPr>
        <a:xfrm>
          <a:off x="2736959" y="3911372"/>
          <a:ext cx="144518" cy="14451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0BF120C-0BF1-48E5-B3C6-DC0455A22652}">
      <dsp:nvSpPr>
        <dsp:cNvPr id="0" name=""/>
        <dsp:cNvSpPr/>
      </dsp:nvSpPr>
      <dsp:spPr>
        <a:xfrm>
          <a:off x="2464542" y="4042511"/>
          <a:ext cx="144518" cy="14451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A5924AD-6A0E-4688-8812-B0ED0D1326A3}">
      <dsp:nvSpPr>
        <dsp:cNvPr id="0" name=""/>
        <dsp:cNvSpPr/>
      </dsp:nvSpPr>
      <dsp:spPr>
        <a:xfrm>
          <a:off x="2179118" y="4146095"/>
          <a:ext cx="144518" cy="14451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2C55CA0-DA5C-44B5-9744-218616E6DF66}">
      <dsp:nvSpPr>
        <dsp:cNvPr id="0" name=""/>
        <dsp:cNvSpPr/>
      </dsp:nvSpPr>
      <dsp:spPr>
        <a:xfrm>
          <a:off x="4044851" y="2393321"/>
          <a:ext cx="144518" cy="14451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97EB73B-3699-4B86-B34E-6A3431A066CF}">
      <dsp:nvSpPr>
        <dsp:cNvPr id="0" name=""/>
        <dsp:cNvSpPr/>
      </dsp:nvSpPr>
      <dsp:spPr>
        <a:xfrm>
          <a:off x="3935017" y="2660192"/>
          <a:ext cx="144518" cy="14451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9181A23-4AE5-4F7E-A23F-6ECE12008BDD}">
      <dsp:nvSpPr>
        <dsp:cNvPr id="0" name=""/>
        <dsp:cNvSpPr/>
      </dsp:nvSpPr>
      <dsp:spPr>
        <a:xfrm>
          <a:off x="3856977" y="384391"/>
          <a:ext cx="144518" cy="14451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B6BBC27-3A71-4E3A-873F-B3764C817F36}">
      <dsp:nvSpPr>
        <dsp:cNvPr id="0" name=""/>
        <dsp:cNvSpPr/>
      </dsp:nvSpPr>
      <dsp:spPr>
        <a:xfrm>
          <a:off x="4057857" y="256824"/>
          <a:ext cx="144518" cy="14451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8C36625-6FD7-48BB-9EDB-8BD33E92143E}">
      <dsp:nvSpPr>
        <dsp:cNvPr id="0" name=""/>
        <dsp:cNvSpPr/>
      </dsp:nvSpPr>
      <dsp:spPr>
        <a:xfrm>
          <a:off x="4258738" y="129256"/>
          <a:ext cx="144518" cy="14451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0E30F62-E131-484F-973C-6E4D4158B236}">
      <dsp:nvSpPr>
        <dsp:cNvPr id="0" name=""/>
        <dsp:cNvSpPr/>
      </dsp:nvSpPr>
      <dsp:spPr>
        <a:xfrm>
          <a:off x="4459619" y="256824"/>
          <a:ext cx="144518" cy="14451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53E50D3-FA51-4DD0-ACD9-63F7C6E9D62B}">
      <dsp:nvSpPr>
        <dsp:cNvPr id="0" name=""/>
        <dsp:cNvSpPr/>
      </dsp:nvSpPr>
      <dsp:spPr>
        <a:xfrm>
          <a:off x="4660499" y="384391"/>
          <a:ext cx="144518" cy="14451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FDABC7A-BAC3-4A8A-8D9A-591F30E83EC6}">
      <dsp:nvSpPr>
        <dsp:cNvPr id="0" name=""/>
        <dsp:cNvSpPr/>
      </dsp:nvSpPr>
      <dsp:spPr>
        <a:xfrm>
          <a:off x="4258738" y="398168"/>
          <a:ext cx="144518" cy="14451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8ADA3D1-FB46-4688-B741-FCF4E1035F93}">
      <dsp:nvSpPr>
        <dsp:cNvPr id="0" name=""/>
        <dsp:cNvSpPr/>
      </dsp:nvSpPr>
      <dsp:spPr>
        <a:xfrm>
          <a:off x="4258738" y="667590"/>
          <a:ext cx="144518" cy="14451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AE2A167-86CF-475D-AED2-DD60D33C9787}">
      <dsp:nvSpPr>
        <dsp:cNvPr id="0" name=""/>
        <dsp:cNvSpPr/>
      </dsp:nvSpPr>
      <dsp:spPr>
        <a:xfrm>
          <a:off x="1474590" y="4453589"/>
          <a:ext cx="3117262" cy="8358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59821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Cuota</a:t>
          </a:r>
          <a:endParaRPr lang="es-MX" sz="3200" kern="1200" dirty="0"/>
        </a:p>
      </dsp:txBody>
      <dsp:txXfrm>
        <a:off x="1515391" y="4494390"/>
        <a:ext cx="3035660" cy="754218"/>
      </dsp:txXfrm>
    </dsp:sp>
    <dsp:sp modelId="{DDCBED0B-C7EE-40E6-9805-5A1FB6297D8E}">
      <dsp:nvSpPr>
        <dsp:cNvPr id="0" name=""/>
        <dsp:cNvSpPr/>
      </dsp:nvSpPr>
      <dsp:spPr>
        <a:xfrm>
          <a:off x="610370" y="3634096"/>
          <a:ext cx="1445184" cy="144508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0D0FE9F-AE4B-453E-BFA2-2AD9782FE2C1}">
      <dsp:nvSpPr>
        <dsp:cNvPr id="0" name=""/>
        <dsp:cNvSpPr/>
      </dsp:nvSpPr>
      <dsp:spPr>
        <a:xfrm>
          <a:off x="3479784" y="3368246"/>
          <a:ext cx="3117262" cy="8358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59821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Localización </a:t>
          </a:r>
          <a:endParaRPr lang="es-MX" sz="3200" kern="1200" dirty="0"/>
        </a:p>
      </dsp:txBody>
      <dsp:txXfrm>
        <a:off x="3520585" y="3409047"/>
        <a:ext cx="3035660" cy="754218"/>
      </dsp:txXfrm>
    </dsp:sp>
    <dsp:sp modelId="{244C6C4D-3A7C-4D85-9AAA-C52ACC45A079}">
      <dsp:nvSpPr>
        <dsp:cNvPr id="0" name=""/>
        <dsp:cNvSpPr/>
      </dsp:nvSpPr>
      <dsp:spPr>
        <a:xfrm>
          <a:off x="2615563" y="2548754"/>
          <a:ext cx="1445184" cy="1445082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C7ADB22-DB4E-43DF-AB0D-FD1659289393}">
      <dsp:nvSpPr>
        <dsp:cNvPr id="0" name=""/>
        <dsp:cNvSpPr/>
      </dsp:nvSpPr>
      <dsp:spPr>
        <a:xfrm>
          <a:off x="4400366" y="1722118"/>
          <a:ext cx="3117262" cy="8358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59821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Conveniencia </a:t>
          </a:r>
          <a:endParaRPr lang="es-MX" sz="3200" kern="1200" dirty="0"/>
        </a:p>
      </dsp:txBody>
      <dsp:txXfrm>
        <a:off x="4441167" y="1762919"/>
        <a:ext cx="3035660" cy="754218"/>
      </dsp:txXfrm>
    </dsp:sp>
    <dsp:sp modelId="{10833452-1E38-4AD6-8AF5-8EF553280F60}">
      <dsp:nvSpPr>
        <dsp:cNvPr id="0" name=""/>
        <dsp:cNvSpPr/>
      </dsp:nvSpPr>
      <dsp:spPr>
        <a:xfrm>
          <a:off x="3536146" y="902625"/>
          <a:ext cx="1445184" cy="1445082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4547BA-B766-454F-A4C0-416C9B5C3099}">
      <dsp:nvSpPr>
        <dsp:cNvPr id="0" name=""/>
        <dsp:cNvSpPr/>
      </dsp:nvSpPr>
      <dsp:spPr>
        <a:xfrm>
          <a:off x="3550787" y="2475"/>
          <a:ext cx="2551004" cy="13095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Diferenciación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14714" y="66402"/>
        <a:ext cx="2423150" cy="1181707"/>
      </dsp:txXfrm>
    </dsp:sp>
    <dsp:sp modelId="{32C6FD48-3713-4392-9FC5-AABAC5BF3AA4}">
      <dsp:nvSpPr>
        <dsp:cNvPr id="0" name=""/>
        <dsp:cNvSpPr/>
      </dsp:nvSpPr>
      <dsp:spPr>
        <a:xfrm>
          <a:off x="2207871" y="657256"/>
          <a:ext cx="5236836" cy="5236836"/>
        </a:xfrm>
        <a:custGeom>
          <a:avLst/>
          <a:gdLst/>
          <a:ahLst/>
          <a:cxnLst/>
          <a:rect l="0" t="0" r="0" b="0"/>
          <a:pathLst>
            <a:path>
              <a:moveTo>
                <a:pt x="4100527" y="459838"/>
              </a:moveTo>
              <a:arcTo wR="2618418" hR="2618418" stAng="18268441" swAng="972685"/>
            </a:path>
          </a:pathLst>
        </a:custGeom>
        <a:noFill/>
        <a:ln w="6350" cap="flat" cmpd="sng" algn="ctr">
          <a:noFill/>
          <a:prstDash val="solid"/>
          <a:miter lim="800000"/>
          <a:tailEnd type="arrow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7F0371-3939-4C58-903A-2702193912EA}">
      <dsp:nvSpPr>
        <dsp:cNvPr id="0" name=""/>
        <dsp:cNvSpPr/>
      </dsp:nvSpPr>
      <dsp:spPr>
        <a:xfrm>
          <a:off x="5982513" y="1811758"/>
          <a:ext cx="2668079" cy="13095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Posicionamiento 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46440" y="1875685"/>
        <a:ext cx="2540225" cy="1181707"/>
      </dsp:txXfrm>
    </dsp:sp>
    <dsp:sp modelId="{B971AC5A-8658-459B-9645-E91F04B2DCBE}">
      <dsp:nvSpPr>
        <dsp:cNvPr id="0" name=""/>
        <dsp:cNvSpPr/>
      </dsp:nvSpPr>
      <dsp:spPr>
        <a:xfrm>
          <a:off x="2207871" y="657256"/>
          <a:ext cx="5236836" cy="5236836"/>
        </a:xfrm>
        <a:custGeom>
          <a:avLst/>
          <a:gdLst/>
          <a:ahLst/>
          <a:cxnLst/>
          <a:rect l="0" t="0" r="0" b="0"/>
          <a:pathLst>
            <a:path>
              <a:moveTo>
                <a:pt x="5230580" y="2799306"/>
              </a:moveTo>
              <a:arcTo wR="2618418" hR="2618418" stAng="21837679" swAng="1360862"/>
            </a:path>
          </a:pathLst>
        </a:custGeom>
        <a:noFill/>
        <a:ln w="6350" cap="flat" cmpd="sng" algn="ctr">
          <a:noFill/>
          <a:prstDash val="solid"/>
          <a:miter lim="800000"/>
          <a:tailEnd type="arrow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903B48-B4F4-4E32-B505-81F3D7ABE859}">
      <dsp:nvSpPr>
        <dsp:cNvPr id="0" name=""/>
        <dsp:cNvSpPr/>
      </dsp:nvSpPr>
      <dsp:spPr>
        <a:xfrm>
          <a:off x="5194166" y="4739239"/>
          <a:ext cx="2342381" cy="13095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Marca</a:t>
          </a:r>
          <a:endParaRPr lang="es-MX" sz="2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58093" y="4803166"/>
        <a:ext cx="2214527" cy="1181707"/>
      </dsp:txXfrm>
    </dsp:sp>
    <dsp:sp modelId="{E1E1E873-460C-47BA-A58B-282F5600BC9B}">
      <dsp:nvSpPr>
        <dsp:cNvPr id="0" name=""/>
        <dsp:cNvSpPr/>
      </dsp:nvSpPr>
      <dsp:spPr>
        <a:xfrm>
          <a:off x="2207871" y="657256"/>
          <a:ext cx="5236836" cy="5236836"/>
        </a:xfrm>
        <a:custGeom>
          <a:avLst/>
          <a:gdLst/>
          <a:ahLst/>
          <a:cxnLst/>
          <a:rect l="0" t="0" r="0" b="0"/>
          <a:pathLst>
            <a:path>
              <a:moveTo>
                <a:pt x="2846101" y="5226918"/>
              </a:moveTo>
              <a:arcTo wR="2618418" hR="2618418" stAng="5100695" swAng="558688"/>
            </a:path>
          </a:pathLst>
        </a:custGeom>
        <a:noFill/>
        <a:ln w="6350" cap="flat" cmpd="sng" algn="ctr">
          <a:noFill/>
          <a:prstDash val="solid"/>
          <a:miter lim="800000"/>
          <a:tailEnd type="arrow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2EA5EE-A371-4231-92B1-CA92FE3DAA7C}">
      <dsp:nvSpPr>
        <dsp:cNvPr id="0" name=""/>
        <dsp:cNvSpPr/>
      </dsp:nvSpPr>
      <dsp:spPr>
        <a:xfrm>
          <a:off x="2085901" y="4739239"/>
          <a:ext cx="2402641" cy="13095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Integración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49828" y="4803166"/>
        <a:ext cx="2274787" cy="1181707"/>
      </dsp:txXfrm>
    </dsp:sp>
    <dsp:sp modelId="{D4D8C773-7B6A-4B74-AE8F-FF6DAC0A1B45}">
      <dsp:nvSpPr>
        <dsp:cNvPr id="0" name=""/>
        <dsp:cNvSpPr/>
      </dsp:nvSpPr>
      <dsp:spPr>
        <a:xfrm>
          <a:off x="2207871" y="657256"/>
          <a:ext cx="5236836" cy="5236836"/>
        </a:xfrm>
        <a:custGeom>
          <a:avLst/>
          <a:gdLst/>
          <a:ahLst/>
          <a:cxnLst/>
          <a:rect l="0" t="0" r="0" b="0"/>
          <a:pathLst>
            <a:path>
              <a:moveTo>
                <a:pt x="278015" y="3792569"/>
              </a:moveTo>
              <a:arcTo wR="2618418" hR="2618418" stAng="9201459" swAng="1360862"/>
            </a:path>
          </a:pathLst>
        </a:custGeom>
        <a:noFill/>
        <a:ln w="6350" cap="flat" cmpd="sng" algn="ctr">
          <a:noFill/>
          <a:prstDash val="solid"/>
          <a:miter lim="800000"/>
          <a:tailEnd type="arrow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AB89C6-A87B-4EB0-B1A3-FE5B4515F9C5}">
      <dsp:nvSpPr>
        <dsp:cNvPr id="0" name=""/>
        <dsp:cNvSpPr/>
      </dsp:nvSpPr>
      <dsp:spPr>
        <a:xfrm>
          <a:off x="1150177" y="1811758"/>
          <a:ext cx="2371695" cy="13095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Alcance </a:t>
          </a:r>
          <a:endParaRPr lang="es-MX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14104" y="1875685"/>
        <a:ext cx="2243841" cy="1181707"/>
      </dsp:txXfrm>
    </dsp:sp>
    <dsp:sp modelId="{C359A2CE-6B09-42C4-8789-3FADED78B767}">
      <dsp:nvSpPr>
        <dsp:cNvPr id="0" name=""/>
        <dsp:cNvSpPr/>
      </dsp:nvSpPr>
      <dsp:spPr>
        <a:xfrm>
          <a:off x="2207871" y="657256"/>
          <a:ext cx="5236836" cy="5236836"/>
        </a:xfrm>
        <a:custGeom>
          <a:avLst/>
          <a:gdLst/>
          <a:ahLst/>
          <a:cxnLst/>
          <a:rect l="0" t="0" r="0" b="0"/>
          <a:pathLst>
            <a:path>
              <a:moveTo>
                <a:pt x="592602" y="959446"/>
              </a:moveTo>
              <a:arcTo wR="2618418" hR="2618418" stAng="13158874" swAng="972685"/>
            </a:path>
          </a:pathLst>
        </a:custGeom>
        <a:noFill/>
        <a:ln w="6350" cap="flat" cmpd="sng" algn="ctr">
          <a:noFill/>
          <a:prstDash val="solid"/>
          <a:miter lim="800000"/>
          <a:tailEnd type="arrow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66A51-9905-4D94-BA09-F2E50A227EAE}">
      <dsp:nvSpPr>
        <dsp:cNvPr id="0" name=""/>
        <dsp:cNvSpPr/>
      </dsp:nvSpPr>
      <dsp:spPr>
        <a:xfrm>
          <a:off x="0" y="876568"/>
          <a:ext cx="3308260" cy="2646608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B524505-51B7-46E8-85FE-06BF96B5DD0F}">
      <dsp:nvSpPr>
        <dsp:cNvPr id="0" name=""/>
        <dsp:cNvSpPr/>
      </dsp:nvSpPr>
      <dsp:spPr>
        <a:xfrm>
          <a:off x="297743" y="3258515"/>
          <a:ext cx="2944351" cy="9263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Posicionamiento por atributo 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7743" y="3258515"/>
        <a:ext cx="2944351" cy="926312"/>
      </dsp:txXfrm>
    </dsp:sp>
    <dsp:sp modelId="{B5197D8A-BCCE-4399-8809-C97213BC0B29}">
      <dsp:nvSpPr>
        <dsp:cNvPr id="0" name=""/>
        <dsp:cNvSpPr/>
      </dsp:nvSpPr>
      <dsp:spPr>
        <a:xfrm>
          <a:off x="3639086" y="876568"/>
          <a:ext cx="3308260" cy="2646608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B32D83-7187-4640-A939-C785F199A0BC}">
      <dsp:nvSpPr>
        <dsp:cNvPr id="0" name=""/>
        <dsp:cNvSpPr/>
      </dsp:nvSpPr>
      <dsp:spPr>
        <a:xfrm>
          <a:off x="3936829" y="3258515"/>
          <a:ext cx="2944351" cy="9263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Posicionamiento por beneficio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36829" y="3258515"/>
        <a:ext cx="2944351" cy="926312"/>
      </dsp:txXfrm>
    </dsp:sp>
    <dsp:sp modelId="{877DC557-6C55-4B1C-9383-11CFC79992EE}">
      <dsp:nvSpPr>
        <dsp:cNvPr id="0" name=""/>
        <dsp:cNvSpPr/>
      </dsp:nvSpPr>
      <dsp:spPr>
        <a:xfrm>
          <a:off x="7278172" y="876568"/>
          <a:ext cx="3308260" cy="2646608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19C5C72-527D-4AC3-A604-EE7D682452AE}">
      <dsp:nvSpPr>
        <dsp:cNvPr id="0" name=""/>
        <dsp:cNvSpPr/>
      </dsp:nvSpPr>
      <dsp:spPr>
        <a:xfrm>
          <a:off x="7575916" y="3258515"/>
          <a:ext cx="2944351" cy="92631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Posicionamiento por uso o aplicación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575916" y="3258515"/>
        <a:ext cx="2944351" cy="92631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48DBFF-C3D9-4BC0-A0FC-5FE07F6F41ED}">
      <dsp:nvSpPr>
        <dsp:cNvPr id="0" name=""/>
        <dsp:cNvSpPr/>
      </dsp:nvSpPr>
      <dsp:spPr>
        <a:xfrm>
          <a:off x="0" y="1099265"/>
          <a:ext cx="3424640" cy="2739711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6D67969-1C4B-4BF4-B245-FACEF101206C}">
      <dsp:nvSpPr>
        <dsp:cNvPr id="0" name=""/>
        <dsp:cNvSpPr/>
      </dsp:nvSpPr>
      <dsp:spPr>
        <a:xfrm>
          <a:off x="308217" y="3565006"/>
          <a:ext cx="3047929" cy="95889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Posicionamiento por competidor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8217" y="3565006"/>
        <a:ext cx="3047929" cy="958899"/>
      </dsp:txXfrm>
    </dsp:sp>
    <dsp:sp modelId="{727369B4-4A21-48F8-AA2B-234965058B33}">
      <dsp:nvSpPr>
        <dsp:cNvPr id="0" name=""/>
        <dsp:cNvSpPr/>
      </dsp:nvSpPr>
      <dsp:spPr>
        <a:xfrm>
          <a:off x="3767104" y="1099265"/>
          <a:ext cx="3424640" cy="2739711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EE33FD2-373A-4DB1-A271-75D245E8F021}">
      <dsp:nvSpPr>
        <dsp:cNvPr id="0" name=""/>
        <dsp:cNvSpPr/>
      </dsp:nvSpPr>
      <dsp:spPr>
        <a:xfrm>
          <a:off x="4075321" y="3565006"/>
          <a:ext cx="3047929" cy="95889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Posicionamiento por categoría de productos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75321" y="3565006"/>
        <a:ext cx="3047929" cy="958899"/>
      </dsp:txXfrm>
    </dsp:sp>
    <dsp:sp modelId="{0A9D926B-0E57-4163-9756-2FFE0F314B37}">
      <dsp:nvSpPr>
        <dsp:cNvPr id="0" name=""/>
        <dsp:cNvSpPr/>
      </dsp:nvSpPr>
      <dsp:spPr>
        <a:xfrm>
          <a:off x="7534208" y="1099265"/>
          <a:ext cx="3424640" cy="2739711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5283A0C-A8C2-4752-A39E-FE046C9E8EA0}">
      <dsp:nvSpPr>
        <dsp:cNvPr id="0" name=""/>
        <dsp:cNvSpPr/>
      </dsp:nvSpPr>
      <dsp:spPr>
        <a:xfrm>
          <a:off x="7842425" y="3565006"/>
          <a:ext cx="3047929" cy="95889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Posicionamiento por calidad o precios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842425" y="3565006"/>
        <a:ext cx="3047929" cy="958899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F93AF7-C3E5-4DB2-A714-1BCBBAF57B91}">
      <dsp:nvSpPr>
        <dsp:cNvPr id="0" name=""/>
        <dsp:cNvSpPr/>
      </dsp:nvSpPr>
      <dsp:spPr>
        <a:xfrm>
          <a:off x="816361" y="337450"/>
          <a:ext cx="3275622" cy="2086382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195A70-372D-4632-9277-F3571A058740}">
      <dsp:nvSpPr>
        <dsp:cNvPr id="0" name=""/>
        <dsp:cNvSpPr/>
      </dsp:nvSpPr>
      <dsp:spPr>
        <a:xfrm>
          <a:off x="4590233" y="1755457"/>
          <a:ext cx="3951567" cy="2484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Los bienes y servicios son rentados o comprados por individuos para su uso personal Fischer  (2003).</a:t>
          </a:r>
        </a:p>
      </dsp:txBody>
      <dsp:txXfrm>
        <a:off x="4590233" y="1755457"/>
        <a:ext cx="3951567" cy="2484780"/>
      </dsp:txXfrm>
    </dsp:sp>
    <dsp:sp modelId="{8495CD94-15D3-44BE-A907-162CA71BE77C}">
      <dsp:nvSpPr>
        <dsp:cNvPr id="0" name=""/>
        <dsp:cNvSpPr/>
      </dsp:nvSpPr>
      <dsp:spPr>
        <a:xfrm>
          <a:off x="4366173" y="1634834"/>
          <a:ext cx="818325" cy="818537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72D196-1D78-4D7C-ADE3-52494245DF95}">
      <dsp:nvSpPr>
        <dsp:cNvPr id="0" name=""/>
        <dsp:cNvSpPr/>
      </dsp:nvSpPr>
      <dsp:spPr>
        <a:xfrm rot="5400000">
          <a:off x="7950549" y="1645229"/>
          <a:ext cx="818537" cy="818325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961530-65E4-4E32-8060-88CD3C4F900B}">
      <dsp:nvSpPr>
        <dsp:cNvPr id="0" name=""/>
        <dsp:cNvSpPr/>
      </dsp:nvSpPr>
      <dsp:spPr>
        <a:xfrm rot="16200000">
          <a:off x="4396935" y="3532550"/>
          <a:ext cx="818537" cy="818325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7CD8D5-70D6-42F7-B15D-D2EAA3F18C77}">
      <dsp:nvSpPr>
        <dsp:cNvPr id="0" name=""/>
        <dsp:cNvSpPr/>
      </dsp:nvSpPr>
      <dsp:spPr>
        <a:xfrm rot="10800000">
          <a:off x="8002103" y="3511866"/>
          <a:ext cx="818325" cy="818537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36BAFD-FCB9-45C1-B46F-D77A869A8C44}">
      <dsp:nvSpPr>
        <dsp:cNvPr id="0" name=""/>
        <dsp:cNvSpPr/>
      </dsp:nvSpPr>
      <dsp:spPr>
        <a:xfrm flipH="1" flipV="1">
          <a:off x="2374548" y="2813946"/>
          <a:ext cx="296069" cy="4572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7648B8-F87F-4D3E-BEC2-72B0F0F126EA}">
      <dsp:nvSpPr>
        <dsp:cNvPr id="0" name=""/>
        <dsp:cNvSpPr/>
      </dsp:nvSpPr>
      <dsp:spPr>
        <a:xfrm>
          <a:off x="2025507" y="2130267"/>
          <a:ext cx="374215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A5E43-F4D2-4D52-B0A0-FAFB836B2B3B}">
      <dsp:nvSpPr>
        <dsp:cNvPr id="0" name=""/>
        <dsp:cNvSpPr/>
      </dsp:nvSpPr>
      <dsp:spPr>
        <a:xfrm>
          <a:off x="2025507" y="607298"/>
          <a:ext cx="4368743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875943-1C62-450D-8280-0C6E981BFE0C}">
      <dsp:nvSpPr>
        <dsp:cNvPr id="0" name=""/>
        <dsp:cNvSpPr/>
      </dsp:nvSpPr>
      <dsp:spPr>
        <a:xfrm>
          <a:off x="183608" y="316672"/>
          <a:ext cx="3747589" cy="3605431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 l="-37000" r="-3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0EA4D9-8749-4170-8128-C76A25BC4740}">
      <dsp:nvSpPr>
        <dsp:cNvPr id="0" name=""/>
        <dsp:cNvSpPr/>
      </dsp:nvSpPr>
      <dsp:spPr>
        <a:xfrm>
          <a:off x="2690238" y="3621103"/>
          <a:ext cx="3438434" cy="65217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Arellano, R. (2002). </a:t>
          </a:r>
        </a:p>
      </dsp:txBody>
      <dsp:txXfrm>
        <a:off x="2690238" y="3621103"/>
        <a:ext cx="3438434" cy="652175"/>
      </dsp:txXfrm>
    </dsp:sp>
    <dsp:sp modelId="{C51DEC61-7D75-417F-B602-0A4230780D2B}">
      <dsp:nvSpPr>
        <dsp:cNvPr id="0" name=""/>
        <dsp:cNvSpPr/>
      </dsp:nvSpPr>
      <dsp:spPr>
        <a:xfrm>
          <a:off x="5741550" y="-45401"/>
          <a:ext cx="1305401" cy="1305401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C34E09-3B3F-4F23-8474-C09CA14BC1AC}">
      <dsp:nvSpPr>
        <dsp:cNvPr id="0" name=""/>
        <dsp:cNvSpPr/>
      </dsp:nvSpPr>
      <dsp:spPr>
        <a:xfrm>
          <a:off x="7046951" y="-45401"/>
          <a:ext cx="3316935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Aquello actividad interna o externa.</a:t>
          </a:r>
        </a:p>
      </dsp:txBody>
      <dsp:txXfrm>
        <a:off x="7046951" y="-45401"/>
        <a:ext cx="3316935" cy="1305401"/>
      </dsp:txXfrm>
    </dsp:sp>
    <dsp:sp modelId="{B6482452-F945-4115-8A2C-FB626F130674}">
      <dsp:nvSpPr>
        <dsp:cNvPr id="0" name=""/>
        <dsp:cNvSpPr/>
      </dsp:nvSpPr>
      <dsp:spPr>
        <a:xfrm>
          <a:off x="5114957" y="1477566"/>
          <a:ext cx="1305401" cy="1305401"/>
        </a:xfrm>
        <a:prstGeom prst="ellipse">
          <a:avLst/>
        </a:prstGeom>
        <a:blipFill rotWithShape="1">
          <a:blip xmlns:r="http://schemas.openxmlformats.org/officeDocument/2006/relationships" r:embed="rId3"/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0C397B-2D2F-4A63-9894-A851C3096D68}">
      <dsp:nvSpPr>
        <dsp:cNvPr id="0" name=""/>
        <dsp:cNvSpPr/>
      </dsp:nvSpPr>
      <dsp:spPr>
        <a:xfrm>
          <a:off x="6420359" y="1477566"/>
          <a:ext cx="3943402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Dirigida a la satisfacción de sus necesidades.</a:t>
          </a:r>
        </a:p>
      </dsp:txBody>
      <dsp:txXfrm>
        <a:off x="6420359" y="1477566"/>
        <a:ext cx="3943402" cy="1305401"/>
      </dsp:txXfrm>
    </dsp:sp>
    <dsp:sp modelId="{8D95542B-CE3A-4FCB-98B5-D56A9ECBBFCB}">
      <dsp:nvSpPr>
        <dsp:cNvPr id="0" name=""/>
        <dsp:cNvSpPr/>
      </dsp:nvSpPr>
      <dsp:spPr>
        <a:xfrm>
          <a:off x="5813869" y="2909731"/>
          <a:ext cx="1566638" cy="1487008"/>
        </a:xfrm>
        <a:prstGeom prst="ellipse">
          <a:avLst/>
        </a:prstGeom>
        <a:blipFill rotWithShape="1">
          <a:blip xmlns:r="http://schemas.openxmlformats.org/officeDocument/2006/relationships" r:embed="rId4"/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59C149-9FFA-445E-B761-9FC75D240814}">
      <dsp:nvSpPr>
        <dsp:cNvPr id="0" name=""/>
        <dsp:cNvSpPr/>
      </dsp:nvSpPr>
      <dsp:spPr>
        <a:xfrm>
          <a:off x="7046951" y="3000534"/>
          <a:ext cx="689594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0" rIns="247650" bIns="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/>
        </a:p>
      </dsp:txBody>
      <dsp:txXfrm>
        <a:off x="7046951" y="3000534"/>
        <a:ext cx="689594" cy="1305401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00D4A8-FD43-4429-B422-26BDB515411E}">
      <dsp:nvSpPr>
        <dsp:cNvPr id="0" name=""/>
        <dsp:cNvSpPr/>
      </dsp:nvSpPr>
      <dsp:spPr>
        <a:xfrm>
          <a:off x="2985" y="586472"/>
          <a:ext cx="2995017" cy="299501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4826" tIns="30480" rIns="164826" bIns="3048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Lugar y condiciones de vida</a:t>
          </a:r>
        </a:p>
      </dsp:txBody>
      <dsp:txXfrm>
        <a:off x="441595" y="1025082"/>
        <a:ext cx="2117797" cy="2117797"/>
      </dsp:txXfrm>
    </dsp:sp>
    <dsp:sp modelId="{ABE0B648-D3CB-4724-9D34-6E50759A0E67}">
      <dsp:nvSpPr>
        <dsp:cNvPr id="0" name=""/>
        <dsp:cNvSpPr/>
      </dsp:nvSpPr>
      <dsp:spPr>
        <a:xfrm>
          <a:off x="2398999" y="586472"/>
          <a:ext cx="2995017" cy="2995017"/>
        </a:xfrm>
        <a:prstGeom prst="ellipse">
          <a:avLst/>
        </a:prstGeom>
        <a:solidFill>
          <a:schemeClr val="accent5">
            <a:alpha val="50000"/>
            <a:hueOff val="-2451115"/>
            <a:satOff val="-3409"/>
            <a:lumOff val="-1307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4826" tIns="30480" rIns="164826" bIns="3048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Género y edad</a:t>
          </a:r>
        </a:p>
      </dsp:txBody>
      <dsp:txXfrm>
        <a:off x="2837609" y="1025082"/>
        <a:ext cx="2117797" cy="2117797"/>
      </dsp:txXfrm>
    </dsp:sp>
    <dsp:sp modelId="{381D118F-4DE8-4599-9FD5-0B9E3ABAE974}">
      <dsp:nvSpPr>
        <dsp:cNvPr id="0" name=""/>
        <dsp:cNvSpPr/>
      </dsp:nvSpPr>
      <dsp:spPr>
        <a:xfrm>
          <a:off x="4795013" y="586472"/>
          <a:ext cx="2995017" cy="2995017"/>
        </a:xfrm>
        <a:prstGeom prst="ellipse">
          <a:avLst/>
        </a:prstGeom>
        <a:solidFill>
          <a:schemeClr val="accent5">
            <a:alpha val="50000"/>
            <a:hueOff val="-4902230"/>
            <a:satOff val="-6819"/>
            <a:lumOff val="-2615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4826" tIns="30480" rIns="164826" bIns="3048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Nivel académico</a:t>
          </a:r>
        </a:p>
      </dsp:txBody>
      <dsp:txXfrm>
        <a:off x="5233623" y="1025082"/>
        <a:ext cx="2117797" cy="2117797"/>
      </dsp:txXfrm>
    </dsp:sp>
    <dsp:sp modelId="{2A22D80C-E648-441C-84DB-897647CD2ED6}">
      <dsp:nvSpPr>
        <dsp:cNvPr id="0" name=""/>
        <dsp:cNvSpPr/>
      </dsp:nvSpPr>
      <dsp:spPr>
        <a:xfrm>
          <a:off x="7191027" y="586472"/>
          <a:ext cx="2995017" cy="2995017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4826" tIns="30480" rIns="164826" bIns="3048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Nivel de ingresos</a:t>
          </a:r>
        </a:p>
      </dsp:txBody>
      <dsp:txXfrm>
        <a:off x="7629637" y="1025082"/>
        <a:ext cx="2117797" cy="21177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981A93-0E76-456D-9CE7-6A25F80CFC46}">
      <dsp:nvSpPr>
        <dsp:cNvPr id="0" name=""/>
        <dsp:cNvSpPr/>
      </dsp:nvSpPr>
      <dsp:spPr>
        <a:xfrm rot="10800000">
          <a:off x="1705255" y="1428"/>
          <a:ext cx="5530596" cy="1248842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0705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Comercialización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2017465" y="1428"/>
        <a:ext cx="5218386" cy="1248842"/>
      </dsp:txXfrm>
    </dsp:sp>
    <dsp:sp modelId="{04773C2B-AAAB-422E-97B8-032E882840D2}">
      <dsp:nvSpPr>
        <dsp:cNvPr id="0" name=""/>
        <dsp:cNvSpPr/>
      </dsp:nvSpPr>
      <dsp:spPr>
        <a:xfrm>
          <a:off x="1080834" y="1428"/>
          <a:ext cx="1248842" cy="12488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196F5B2-E0E5-4105-AD26-0AC01D7700F0}">
      <dsp:nvSpPr>
        <dsp:cNvPr id="0" name=""/>
        <dsp:cNvSpPr/>
      </dsp:nvSpPr>
      <dsp:spPr>
        <a:xfrm rot="10800000">
          <a:off x="1705255" y="1623060"/>
          <a:ext cx="5530596" cy="1248842"/>
        </a:xfrm>
        <a:prstGeom prst="homePlate">
          <a:avLst/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0705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Región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2017465" y="1623060"/>
        <a:ext cx="5218386" cy="1248842"/>
      </dsp:txXfrm>
    </dsp:sp>
    <dsp:sp modelId="{378B8073-13AD-4A6B-AC85-4A87B28B7056}">
      <dsp:nvSpPr>
        <dsp:cNvPr id="0" name=""/>
        <dsp:cNvSpPr/>
      </dsp:nvSpPr>
      <dsp:spPr>
        <a:xfrm>
          <a:off x="1080834" y="1623060"/>
          <a:ext cx="1248842" cy="1248842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9A84497-07A7-4DAB-8D67-9C914FDC6449}">
      <dsp:nvSpPr>
        <dsp:cNvPr id="0" name=""/>
        <dsp:cNvSpPr/>
      </dsp:nvSpPr>
      <dsp:spPr>
        <a:xfrm rot="10800000">
          <a:off x="1705255" y="3244692"/>
          <a:ext cx="5530596" cy="1248842"/>
        </a:xfrm>
        <a:prstGeom prst="homePlate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0705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Área geográfica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2017465" y="3244692"/>
        <a:ext cx="5218386" cy="1248842"/>
      </dsp:txXfrm>
    </dsp:sp>
    <dsp:sp modelId="{16677F55-692D-478B-B37B-E4908A554A7B}">
      <dsp:nvSpPr>
        <dsp:cNvPr id="0" name=""/>
        <dsp:cNvSpPr/>
      </dsp:nvSpPr>
      <dsp:spPr>
        <a:xfrm>
          <a:off x="1080834" y="3244692"/>
          <a:ext cx="1248842" cy="124884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A73A79-DE60-4FD3-B3D0-7D0C6C48B87F}">
      <dsp:nvSpPr>
        <dsp:cNvPr id="0" name=""/>
        <dsp:cNvSpPr/>
      </dsp:nvSpPr>
      <dsp:spPr>
        <a:xfrm>
          <a:off x="2568867" y="346369"/>
          <a:ext cx="5523116" cy="2782132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81BACE-E867-4FC6-A56A-8EDBDDD948A3}">
      <dsp:nvSpPr>
        <dsp:cNvPr id="0" name=""/>
        <dsp:cNvSpPr/>
      </dsp:nvSpPr>
      <dsp:spPr>
        <a:xfrm>
          <a:off x="3735390" y="2488035"/>
          <a:ext cx="5533532" cy="1917944"/>
        </a:xfrm>
        <a:prstGeom prst="rect">
          <a:avLst/>
        </a:prstGeom>
        <a:solidFill>
          <a:schemeClr val="accent6">
            <a:alpha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Forma en que los individuos toman decisiones para gastar sus recursos 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disponibles.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35390" y="2488035"/>
        <a:ext cx="5533532" cy="1917944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FDCB2-5088-4DBE-9836-32B3848FEC10}">
      <dsp:nvSpPr>
        <dsp:cNvPr id="0" name=""/>
        <dsp:cNvSpPr/>
      </dsp:nvSpPr>
      <dsp:spPr>
        <a:xfrm>
          <a:off x="702" y="1538997"/>
          <a:ext cx="1505252" cy="150525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l="-60000" r="-60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4C2154-CC66-49E7-87DF-4AA266FEE28B}">
      <dsp:nvSpPr>
        <dsp:cNvPr id="0" name=""/>
        <dsp:cNvSpPr/>
      </dsp:nvSpPr>
      <dsp:spPr>
        <a:xfrm>
          <a:off x="164218" y="2442149"/>
          <a:ext cx="1668300" cy="150525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Producto</a:t>
          </a:r>
          <a:endParaRPr lang="es-MX" sz="19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8305" y="2486236"/>
        <a:ext cx="1580126" cy="1417078"/>
      </dsp:txXfrm>
    </dsp:sp>
    <dsp:sp modelId="{055648E1-C5A2-45F1-86F3-8D8C073A0509}">
      <dsp:nvSpPr>
        <dsp:cNvPr id="0" name=""/>
        <dsp:cNvSpPr/>
      </dsp:nvSpPr>
      <dsp:spPr>
        <a:xfrm>
          <a:off x="1824432" y="2110778"/>
          <a:ext cx="318478" cy="3616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1824432" y="2183116"/>
        <a:ext cx="222935" cy="217015"/>
      </dsp:txXfrm>
    </dsp:sp>
    <dsp:sp modelId="{44855AD6-97C8-4942-9FBA-57634E5BD487}">
      <dsp:nvSpPr>
        <dsp:cNvPr id="0" name=""/>
        <dsp:cNvSpPr/>
      </dsp:nvSpPr>
      <dsp:spPr>
        <a:xfrm>
          <a:off x="2415892" y="1538997"/>
          <a:ext cx="1505252" cy="150525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l="-43000" r="-43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7A75C1-00F3-458B-9C24-5464EF318B5E}">
      <dsp:nvSpPr>
        <dsp:cNvPr id="0" name=""/>
        <dsp:cNvSpPr/>
      </dsp:nvSpPr>
      <dsp:spPr>
        <a:xfrm>
          <a:off x="2660933" y="2442149"/>
          <a:ext cx="1505252" cy="1505252"/>
        </a:xfrm>
        <a:prstGeom prst="roundRect">
          <a:avLst>
            <a:gd name="adj" fmla="val 10000"/>
          </a:avLst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Plaza</a:t>
          </a:r>
          <a:endParaRPr lang="es-MX" sz="19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05020" y="2486236"/>
        <a:ext cx="1417078" cy="1417078"/>
      </dsp:txXfrm>
    </dsp:sp>
    <dsp:sp modelId="{F3ED08CB-BB55-41FB-946E-13C0F3E271BE}">
      <dsp:nvSpPr>
        <dsp:cNvPr id="0" name=""/>
        <dsp:cNvSpPr/>
      </dsp:nvSpPr>
      <dsp:spPr>
        <a:xfrm>
          <a:off x="4211089" y="2110778"/>
          <a:ext cx="289944" cy="3616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4211089" y="2183116"/>
        <a:ext cx="202961" cy="217015"/>
      </dsp:txXfrm>
    </dsp:sp>
    <dsp:sp modelId="{2FF59405-76E9-4244-B7F5-A44C0DA338C6}">
      <dsp:nvSpPr>
        <dsp:cNvPr id="0" name=""/>
        <dsp:cNvSpPr/>
      </dsp:nvSpPr>
      <dsp:spPr>
        <a:xfrm>
          <a:off x="4749558" y="1538997"/>
          <a:ext cx="1505252" cy="150525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rcRect/>
          <a:stretch>
            <a:fillRect l="-28000" r="-28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D1D1C7-4E6B-4C77-B92A-37A28E4629E3}">
      <dsp:nvSpPr>
        <dsp:cNvPr id="0" name=""/>
        <dsp:cNvSpPr/>
      </dsp:nvSpPr>
      <dsp:spPr>
        <a:xfrm>
          <a:off x="4800835" y="2442149"/>
          <a:ext cx="1892779" cy="1505252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Publicidad y promoción</a:t>
          </a:r>
        </a:p>
      </dsp:txBody>
      <dsp:txXfrm>
        <a:off x="4844922" y="2486236"/>
        <a:ext cx="1804605" cy="1417078"/>
      </dsp:txXfrm>
    </dsp:sp>
    <dsp:sp modelId="{51A5C023-68A1-4F50-BC90-943256483B36}">
      <dsp:nvSpPr>
        <dsp:cNvPr id="0" name=""/>
        <dsp:cNvSpPr/>
      </dsp:nvSpPr>
      <dsp:spPr>
        <a:xfrm>
          <a:off x="6612572" y="2110778"/>
          <a:ext cx="357762" cy="3616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6612572" y="2183116"/>
        <a:ext cx="250433" cy="217015"/>
      </dsp:txXfrm>
    </dsp:sp>
    <dsp:sp modelId="{D00F87E1-B8FE-4634-A258-AA802A888C97}">
      <dsp:nvSpPr>
        <dsp:cNvPr id="0" name=""/>
        <dsp:cNvSpPr/>
      </dsp:nvSpPr>
      <dsp:spPr>
        <a:xfrm>
          <a:off x="7276987" y="1538997"/>
          <a:ext cx="1505252" cy="150525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rcRect/>
          <a:stretch>
            <a:fillRect l="-25000" r="-25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DA3CAC-19E2-4CD2-8CFF-278EFD6CE2EF}">
      <dsp:nvSpPr>
        <dsp:cNvPr id="0" name=""/>
        <dsp:cNvSpPr/>
      </dsp:nvSpPr>
      <dsp:spPr>
        <a:xfrm>
          <a:off x="7522028" y="2442149"/>
          <a:ext cx="1505252" cy="1505252"/>
        </a:xfrm>
        <a:prstGeom prst="roundRect">
          <a:avLst>
            <a:gd name="adj" fmla="val 10000"/>
          </a:avLst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Precio</a:t>
          </a:r>
          <a:endParaRPr lang="es-MX" sz="26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566115" y="2486236"/>
        <a:ext cx="1417078" cy="1417078"/>
      </dsp:txXfrm>
    </dsp:sp>
    <dsp:sp modelId="{32601D56-B53F-4105-9D1A-BAC8DC706D83}">
      <dsp:nvSpPr>
        <dsp:cNvPr id="0" name=""/>
        <dsp:cNvSpPr/>
      </dsp:nvSpPr>
      <dsp:spPr>
        <a:xfrm>
          <a:off x="9072184" y="2110778"/>
          <a:ext cx="289944" cy="3616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9072184" y="2183116"/>
        <a:ext cx="202961" cy="217015"/>
      </dsp:txXfrm>
    </dsp:sp>
    <dsp:sp modelId="{4FD31445-A9D0-4D50-9188-B68828FE3885}">
      <dsp:nvSpPr>
        <dsp:cNvPr id="0" name=""/>
        <dsp:cNvSpPr/>
      </dsp:nvSpPr>
      <dsp:spPr>
        <a:xfrm>
          <a:off x="9610653" y="1538997"/>
          <a:ext cx="1505252" cy="150525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rcRect/>
          <a:stretch>
            <a:fillRect t="-2000" b="-2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44837B-11CF-42B1-B737-4F54144DE091}">
      <dsp:nvSpPr>
        <dsp:cNvPr id="0" name=""/>
        <dsp:cNvSpPr/>
      </dsp:nvSpPr>
      <dsp:spPr>
        <a:xfrm>
          <a:off x="9855694" y="2442149"/>
          <a:ext cx="1505252" cy="1505252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Servicio</a:t>
          </a:r>
          <a:endParaRPr lang="es-MX" sz="26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899781" y="2486236"/>
        <a:ext cx="1417078" cy="1417078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E5946B-947C-4039-A485-ED51C707D32B}">
      <dsp:nvSpPr>
        <dsp:cNvPr id="0" name=""/>
        <dsp:cNvSpPr/>
      </dsp:nvSpPr>
      <dsp:spPr>
        <a:xfrm>
          <a:off x="1602383" y="1534"/>
          <a:ext cx="8309904" cy="11691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>
              <a:latin typeface="Arial" panose="020B0604020202020204" pitchFamily="34" charset="0"/>
              <a:cs typeface="Arial" panose="020B0604020202020204" pitchFamily="34" charset="0"/>
            </a:rPr>
            <a:t>Incontrolables</a:t>
          </a:r>
          <a:endParaRPr lang="es-MX" sz="2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36625" y="35776"/>
        <a:ext cx="8241420" cy="1100637"/>
      </dsp:txXfrm>
    </dsp:sp>
    <dsp:sp modelId="{B96E407B-6D96-4C8F-88AA-4592038DDD34}">
      <dsp:nvSpPr>
        <dsp:cNvPr id="0" name=""/>
        <dsp:cNvSpPr/>
      </dsp:nvSpPr>
      <dsp:spPr>
        <a:xfrm>
          <a:off x="567328" y="1439997"/>
          <a:ext cx="2584540" cy="1169121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79BD88E-2BF8-4571-B513-6CB35B273792}">
      <dsp:nvSpPr>
        <dsp:cNvPr id="0" name=""/>
        <dsp:cNvSpPr/>
      </dsp:nvSpPr>
      <dsp:spPr>
        <a:xfrm>
          <a:off x="3195506" y="1381097"/>
          <a:ext cx="7070635" cy="116912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Naturales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52588" y="1438179"/>
        <a:ext cx="6956471" cy="1054957"/>
      </dsp:txXfrm>
    </dsp:sp>
    <dsp:sp modelId="{C22EFBBE-263C-488C-8A01-1917E24F0601}">
      <dsp:nvSpPr>
        <dsp:cNvPr id="0" name=""/>
        <dsp:cNvSpPr/>
      </dsp:nvSpPr>
      <dsp:spPr>
        <a:xfrm>
          <a:off x="534668" y="2655439"/>
          <a:ext cx="2572253" cy="1169121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A3AC0BD-93E9-47B3-8DBA-97A29197AE9B}">
      <dsp:nvSpPr>
        <dsp:cNvPr id="0" name=""/>
        <dsp:cNvSpPr/>
      </dsp:nvSpPr>
      <dsp:spPr>
        <a:xfrm>
          <a:off x="3195506" y="2690513"/>
          <a:ext cx="7070635" cy="116912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Tecnológicos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52588" y="2747595"/>
        <a:ext cx="6956471" cy="1054957"/>
      </dsp:txXfrm>
    </dsp:sp>
    <dsp:sp modelId="{BF15C115-C796-4319-8333-6543AA39435C}">
      <dsp:nvSpPr>
        <dsp:cNvPr id="0" name=""/>
        <dsp:cNvSpPr/>
      </dsp:nvSpPr>
      <dsp:spPr>
        <a:xfrm>
          <a:off x="534674" y="3960003"/>
          <a:ext cx="2572265" cy="1169121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670E6EA-0A1F-4E63-B859-AAF05A560928}">
      <dsp:nvSpPr>
        <dsp:cNvPr id="0" name=""/>
        <dsp:cNvSpPr/>
      </dsp:nvSpPr>
      <dsp:spPr>
        <a:xfrm>
          <a:off x="3195506" y="3999928"/>
          <a:ext cx="7070635" cy="116912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Políticos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52588" y="4057010"/>
        <a:ext cx="6956471" cy="1054957"/>
      </dsp:txXfrm>
    </dsp:sp>
    <dsp:sp modelId="{B9A0B8F4-F7B6-4AE9-95A6-BE8CBA6E1747}">
      <dsp:nvSpPr>
        <dsp:cNvPr id="0" name=""/>
        <dsp:cNvSpPr/>
      </dsp:nvSpPr>
      <dsp:spPr>
        <a:xfrm>
          <a:off x="488547" y="5310878"/>
          <a:ext cx="2566127" cy="1169121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12ACF32-8F95-4239-B945-F2C446AA8015}">
      <dsp:nvSpPr>
        <dsp:cNvPr id="0" name=""/>
        <dsp:cNvSpPr/>
      </dsp:nvSpPr>
      <dsp:spPr>
        <a:xfrm>
          <a:off x="3195506" y="5309344"/>
          <a:ext cx="7070635" cy="116912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Competencia</a:t>
          </a:r>
        </a:p>
      </dsp:txBody>
      <dsp:txXfrm>
        <a:off x="3252588" y="5366426"/>
        <a:ext cx="6956471" cy="1054957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F5E08C-F73B-4CF0-B7E6-BBBD7F62E799}">
      <dsp:nvSpPr>
        <dsp:cNvPr id="0" name=""/>
        <dsp:cNvSpPr/>
      </dsp:nvSpPr>
      <dsp:spPr>
        <a:xfrm>
          <a:off x="5549848" y="0"/>
          <a:ext cx="601536" cy="77495"/>
        </a:xfrm>
        <a:prstGeom prst="roundRect">
          <a:avLst>
            <a:gd name="adj" fmla="val 10000"/>
          </a:avLst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6350" rIns="9525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00" kern="1200" dirty="0"/>
            <a:t>Incontrolables</a:t>
          </a:r>
        </a:p>
      </dsp:txBody>
      <dsp:txXfrm>
        <a:off x="5552118" y="2270"/>
        <a:ext cx="596996" cy="72955"/>
      </dsp:txXfrm>
    </dsp:sp>
    <dsp:sp modelId="{CC10BC8D-1DE6-4226-A8FA-AAC7F03E8E40}">
      <dsp:nvSpPr>
        <dsp:cNvPr id="0" name=""/>
        <dsp:cNvSpPr/>
      </dsp:nvSpPr>
      <dsp:spPr>
        <a:xfrm>
          <a:off x="751378" y="360001"/>
          <a:ext cx="2394117" cy="1131152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1"/>
          <a:srcRect/>
          <a:stretch>
            <a:fillRect l="-23000" r="-23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592609-513E-4BBC-BAAD-1E1828D73E8C}">
      <dsp:nvSpPr>
        <dsp:cNvPr id="0" name=""/>
        <dsp:cNvSpPr/>
      </dsp:nvSpPr>
      <dsp:spPr>
        <a:xfrm>
          <a:off x="3257621" y="281193"/>
          <a:ext cx="6866635" cy="1131152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Sociales y culturales</a:t>
          </a:r>
        </a:p>
      </dsp:txBody>
      <dsp:txXfrm>
        <a:off x="3312849" y="336421"/>
        <a:ext cx="6756179" cy="1020696"/>
      </dsp:txXfrm>
    </dsp:sp>
    <dsp:sp modelId="{2162E29B-73EA-45DA-8951-B7B7E965CB74}">
      <dsp:nvSpPr>
        <dsp:cNvPr id="0" name=""/>
        <dsp:cNvSpPr/>
      </dsp:nvSpPr>
      <dsp:spPr>
        <a:xfrm>
          <a:off x="751372" y="1620002"/>
          <a:ext cx="2374401" cy="1131152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2"/>
          <a:srcRect/>
          <a:stretch>
            <a:fillRect t="-5000" b="-5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54363F-A933-4B1D-8A86-37734BEA7DF1}">
      <dsp:nvSpPr>
        <dsp:cNvPr id="0" name=""/>
        <dsp:cNvSpPr/>
      </dsp:nvSpPr>
      <dsp:spPr>
        <a:xfrm>
          <a:off x="3271354" y="1620002"/>
          <a:ext cx="6866635" cy="1131152"/>
        </a:xfrm>
        <a:prstGeom prst="roundRect">
          <a:avLst>
            <a:gd name="adj" fmla="val 16670"/>
          </a:avLst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Innovaciones</a:t>
          </a:r>
        </a:p>
      </dsp:txBody>
      <dsp:txXfrm>
        <a:off x="3326582" y="1675230"/>
        <a:ext cx="6756179" cy="1020696"/>
      </dsp:txXfrm>
    </dsp:sp>
    <dsp:sp modelId="{C798E40B-0551-4FAF-BA81-E7D400DC1EAD}">
      <dsp:nvSpPr>
        <dsp:cNvPr id="0" name=""/>
        <dsp:cNvSpPr/>
      </dsp:nvSpPr>
      <dsp:spPr>
        <a:xfrm>
          <a:off x="751372" y="2880004"/>
          <a:ext cx="2374401" cy="1131152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3"/>
          <a:srcRect/>
          <a:stretch>
            <a:fillRect t="-20000" b="-20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266A75-BA7C-4F30-8244-A34F39E85BE5}">
      <dsp:nvSpPr>
        <dsp:cNvPr id="0" name=""/>
        <dsp:cNvSpPr/>
      </dsp:nvSpPr>
      <dsp:spPr>
        <a:xfrm>
          <a:off x="3271354" y="2880004"/>
          <a:ext cx="6866635" cy="1131152"/>
        </a:xfrm>
        <a:prstGeom prst="roundRect">
          <a:avLst>
            <a:gd name="adj" fmla="val 1667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Legales</a:t>
          </a:r>
        </a:p>
      </dsp:txBody>
      <dsp:txXfrm>
        <a:off x="3326582" y="2935232"/>
        <a:ext cx="6756179" cy="1020696"/>
      </dsp:txXfrm>
    </dsp:sp>
    <dsp:sp modelId="{A2A174A8-0B27-4100-9FA8-E07CA29E6A12}">
      <dsp:nvSpPr>
        <dsp:cNvPr id="0" name=""/>
        <dsp:cNvSpPr/>
      </dsp:nvSpPr>
      <dsp:spPr>
        <a:xfrm>
          <a:off x="751372" y="4139995"/>
          <a:ext cx="2305604" cy="1131152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4"/>
          <a:srcRect/>
          <a:stretch>
            <a:fillRect t="-8000" b="-8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6ED91B-9DEE-4B8F-A3E1-A03FFD6CEA00}">
      <dsp:nvSpPr>
        <dsp:cNvPr id="0" name=""/>
        <dsp:cNvSpPr/>
      </dsp:nvSpPr>
      <dsp:spPr>
        <a:xfrm>
          <a:off x="3271354" y="4139995"/>
          <a:ext cx="6866635" cy="1131152"/>
        </a:xfrm>
        <a:prstGeom prst="roundRect">
          <a:avLst>
            <a:gd name="adj" fmla="val 16670"/>
          </a:avLst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Publicidad y Promoción</a:t>
          </a:r>
        </a:p>
      </dsp:txBody>
      <dsp:txXfrm>
        <a:off x="3326582" y="4195223"/>
        <a:ext cx="6756179" cy="1020696"/>
      </dsp:txXfrm>
    </dsp:sp>
    <dsp:sp modelId="{38D370BD-CFCB-424C-92AA-EA4B78EF93BE}">
      <dsp:nvSpPr>
        <dsp:cNvPr id="0" name=""/>
        <dsp:cNvSpPr/>
      </dsp:nvSpPr>
      <dsp:spPr>
        <a:xfrm>
          <a:off x="751372" y="5348846"/>
          <a:ext cx="2305604" cy="1131152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5"/>
          <a:srcRect/>
          <a:stretch>
            <a:fillRect t="-11000" b="-11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36FE60-F3C2-40D7-ACCB-5EA90B610D9F}">
      <dsp:nvSpPr>
        <dsp:cNvPr id="0" name=""/>
        <dsp:cNvSpPr/>
      </dsp:nvSpPr>
      <dsp:spPr>
        <a:xfrm>
          <a:off x="3271354" y="5348846"/>
          <a:ext cx="6866635" cy="1131152"/>
        </a:xfrm>
        <a:prstGeom prst="roundRect">
          <a:avLst>
            <a:gd name="adj" fmla="val 1667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Económicos</a:t>
          </a:r>
        </a:p>
      </dsp:txBody>
      <dsp:txXfrm>
        <a:off x="3326582" y="5404074"/>
        <a:ext cx="6756179" cy="1020696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423AD0-89DD-4084-8109-70751DFF945A}">
      <dsp:nvSpPr>
        <dsp:cNvPr id="0" name=""/>
        <dsp:cNvSpPr/>
      </dsp:nvSpPr>
      <dsp:spPr>
        <a:xfrm>
          <a:off x="0" y="0"/>
          <a:ext cx="7353301" cy="242903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Cultura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13563" y="0"/>
        <a:ext cx="5639737" cy="2429037"/>
      </dsp:txXfrm>
    </dsp:sp>
    <dsp:sp modelId="{3814F13A-D6C6-4462-B01A-2E512EE2FE6C}">
      <dsp:nvSpPr>
        <dsp:cNvPr id="0" name=""/>
        <dsp:cNvSpPr/>
      </dsp:nvSpPr>
      <dsp:spPr>
        <a:xfrm>
          <a:off x="242903" y="242903"/>
          <a:ext cx="1470660" cy="194323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/>
          <a:srcRect/>
          <a:stretch>
            <a:fillRect l="-20000" r="-2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5AB0A6-D537-4451-83C6-215FFE140D7B}">
      <dsp:nvSpPr>
        <dsp:cNvPr id="0" name=""/>
        <dsp:cNvSpPr/>
      </dsp:nvSpPr>
      <dsp:spPr>
        <a:xfrm>
          <a:off x="0" y="2671941"/>
          <a:ext cx="7353301" cy="2429037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Subcultura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13563" y="2671941"/>
        <a:ext cx="5639737" cy="2429037"/>
      </dsp:txXfrm>
    </dsp:sp>
    <dsp:sp modelId="{41E39679-2F56-4AC2-8B52-FB950D4D234D}">
      <dsp:nvSpPr>
        <dsp:cNvPr id="0" name=""/>
        <dsp:cNvSpPr/>
      </dsp:nvSpPr>
      <dsp:spPr>
        <a:xfrm>
          <a:off x="242903" y="2914845"/>
          <a:ext cx="1470660" cy="194323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/>
          <a:srcRect/>
          <a:stretch>
            <a:fillRect l="-3000" r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52BF0A-597F-4E06-9878-F56783F068D7}">
      <dsp:nvSpPr>
        <dsp:cNvPr id="0" name=""/>
        <dsp:cNvSpPr/>
      </dsp:nvSpPr>
      <dsp:spPr>
        <a:xfrm>
          <a:off x="0" y="0"/>
          <a:ext cx="8994775" cy="194071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Clase social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93026" y="0"/>
        <a:ext cx="7001748" cy="1940718"/>
      </dsp:txXfrm>
    </dsp:sp>
    <dsp:sp modelId="{34F89B3A-D3F4-4852-8FD4-6358A7A08B09}">
      <dsp:nvSpPr>
        <dsp:cNvPr id="0" name=""/>
        <dsp:cNvSpPr/>
      </dsp:nvSpPr>
      <dsp:spPr>
        <a:xfrm>
          <a:off x="194071" y="194071"/>
          <a:ext cx="1798955" cy="155257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5CD300-EBA9-42DC-8036-0E264B6B350C}">
      <dsp:nvSpPr>
        <dsp:cNvPr id="0" name=""/>
        <dsp:cNvSpPr/>
      </dsp:nvSpPr>
      <dsp:spPr>
        <a:xfrm>
          <a:off x="0" y="2134790"/>
          <a:ext cx="8994775" cy="1940718"/>
        </a:xfrm>
        <a:prstGeom prst="roundRect">
          <a:avLst>
            <a:gd name="adj" fmla="val 1000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familia</a:t>
          </a:r>
        </a:p>
      </dsp:txBody>
      <dsp:txXfrm>
        <a:off x="1993026" y="2134790"/>
        <a:ext cx="7001748" cy="1940718"/>
      </dsp:txXfrm>
    </dsp:sp>
    <dsp:sp modelId="{E5B654A8-320E-46E5-8A92-30D59F91826A}">
      <dsp:nvSpPr>
        <dsp:cNvPr id="0" name=""/>
        <dsp:cNvSpPr/>
      </dsp:nvSpPr>
      <dsp:spPr>
        <a:xfrm>
          <a:off x="194071" y="2328862"/>
          <a:ext cx="1798955" cy="155257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/>
          <a:srcRect/>
          <a:stretch>
            <a:fillRect l="-39000" r="-39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4A69B1-D817-4554-AA1A-C5FCBA2863D7}">
      <dsp:nvSpPr>
        <dsp:cNvPr id="0" name=""/>
        <dsp:cNvSpPr/>
      </dsp:nvSpPr>
      <dsp:spPr>
        <a:xfrm>
          <a:off x="0" y="4269581"/>
          <a:ext cx="8994775" cy="1940718"/>
        </a:xfrm>
        <a:prstGeom prst="roundRect">
          <a:avLst>
            <a:gd name="adj" fmla="val 1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Función y condición</a:t>
          </a:r>
        </a:p>
      </dsp:txBody>
      <dsp:txXfrm>
        <a:off x="1993026" y="4269581"/>
        <a:ext cx="7001748" cy="1940718"/>
      </dsp:txXfrm>
    </dsp:sp>
    <dsp:sp modelId="{B774ED18-F463-4607-A5C0-EECCB7D55690}">
      <dsp:nvSpPr>
        <dsp:cNvPr id="0" name=""/>
        <dsp:cNvSpPr/>
      </dsp:nvSpPr>
      <dsp:spPr>
        <a:xfrm>
          <a:off x="194071" y="4463653"/>
          <a:ext cx="1798955" cy="155257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rcRect/>
          <a:stretch>
            <a:fillRect l="-31000" r="-31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50AA04-3FF8-4BEF-94C0-93EAA7FCAAC8}">
      <dsp:nvSpPr>
        <dsp:cNvPr id="0" name=""/>
        <dsp:cNvSpPr/>
      </dsp:nvSpPr>
      <dsp:spPr>
        <a:xfrm>
          <a:off x="304584" y="354072"/>
          <a:ext cx="4168974" cy="2724181"/>
        </a:xfrm>
        <a:prstGeom prst="roundRect">
          <a:avLst/>
        </a:prstGeom>
        <a:blipFill rotWithShape="1">
          <a:blip xmlns:r="http://schemas.openxmlformats.org/officeDocument/2006/relationships" r:embed="rId1"/>
          <a:srcRect/>
          <a:stretch>
            <a:fillRect l="-2000" r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8811B0-D1E9-47D3-B424-87FDE4B62389}">
      <dsp:nvSpPr>
        <dsp:cNvPr id="0" name=""/>
        <dsp:cNvSpPr/>
      </dsp:nvSpPr>
      <dsp:spPr>
        <a:xfrm>
          <a:off x="3228" y="3358070"/>
          <a:ext cx="4771686" cy="758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Edad y etapa del ciclo de vida</a:t>
          </a:r>
        </a:p>
      </dsp:txBody>
      <dsp:txXfrm>
        <a:off x="3228" y="3358070"/>
        <a:ext cx="4771686" cy="758164"/>
      </dsp:txXfrm>
    </dsp:sp>
    <dsp:sp modelId="{D4D206D0-8C04-4E44-877B-9C677ECE538D}">
      <dsp:nvSpPr>
        <dsp:cNvPr id="0" name=""/>
        <dsp:cNvSpPr/>
      </dsp:nvSpPr>
      <dsp:spPr>
        <a:xfrm>
          <a:off x="5397009" y="365907"/>
          <a:ext cx="4482235" cy="2770702"/>
        </a:xfrm>
        <a:prstGeom prst="roundRect">
          <a:avLst/>
        </a:prstGeom>
        <a:blipFill rotWithShape="1">
          <a:blip xmlns:r="http://schemas.openxmlformats.org/officeDocument/2006/relationships" r:embed="rId2"/>
          <a:srcRect/>
          <a:stretch>
            <a:fillRect l="-8000" r="-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944BC7-4B9F-4D5D-B874-459357818893}">
      <dsp:nvSpPr>
        <dsp:cNvPr id="0" name=""/>
        <dsp:cNvSpPr/>
      </dsp:nvSpPr>
      <dsp:spPr>
        <a:xfrm>
          <a:off x="5144921" y="3376596"/>
          <a:ext cx="4771686" cy="664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Ocupación</a:t>
          </a:r>
        </a:p>
      </dsp:txBody>
      <dsp:txXfrm>
        <a:off x="5144921" y="3376596"/>
        <a:ext cx="4771686" cy="664303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DF98D9-1830-40BA-AF0C-B577F1A508AA}">
      <dsp:nvSpPr>
        <dsp:cNvPr id="0" name=""/>
        <dsp:cNvSpPr/>
      </dsp:nvSpPr>
      <dsp:spPr>
        <a:xfrm>
          <a:off x="2267" y="1332801"/>
          <a:ext cx="3598488" cy="2479358"/>
        </a:xfrm>
        <a:prstGeom prst="roundRect">
          <a:avLst/>
        </a:prstGeom>
        <a:blipFill rotWithShape="1">
          <a:blip xmlns:r="http://schemas.openxmlformats.org/officeDocument/2006/relationships" r:embed="rId1"/>
          <a:srcRect/>
          <a:stretch>
            <a:fillRect l="-5000" r="-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0E2B28-A88F-413C-9AD0-2CF9EB0ECB38}">
      <dsp:nvSpPr>
        <dsp:cNvPr id="0" name=""/>
        <dsp:cNvSpPr/>
      </dsp:nvSpPr>
      <dsp:spPr>
        <a:xfrm>
          <a:off x="2267" y="3812159"/>
          <a:ext cx="3598488" cy="1335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Circunstancias económicas</a:t>
          </a:r>
        </a:p>
      </dsp:txBody>
      <dsp:txXfrm>
        <a:off x="2267" y="3812159"/>
        <a:ext cx="3598488" cy="1335039"/>
      </dsp:txXfrm>
    </dsp:sp>
    <dsp:sp modelId="{5A701550-5C73-4AE7-8049-9257BF5A40B3}">
      <dsp:nvSpPr>
        <dsp:cNvPr id="0" name=""/>
        <dsp:cNvSpPr/>
      </dsp:nvSpPr>
      <dsp:spPr>
        <a:xfrm>
          <a:off x="3960755" y="1332801"/>
          <a:ext cx="3598488" cy="2479358"/>
        </a:xfrm>
        <a:prstGeom prst="roundRect">
          <a:avLst/>
        </a:prstGeom>
        <a:blipFill rotWithShape="1">
          <a:blip xmlns:r="http://schemas.openxmlformats.org/officeDocument/2006/relationships" r:embed="rId2"/>
          <a:srcRect/>
          <a:stretch>
            <a:fillRect t="-23000" b="-2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1ED5BD-2B9A-4500-BF4F-2DD7F12F6D06}">
      <dsp:nvSpPr>
        <dsp:cNvPr id="0" name=""/>
        <dsp:cNvSpPr/>
      </dsp:nvSpPr>
      <dsp:spPr>
        <a:xfrm>
          <a:off x="3960755" y="3812159"/>
          <a:ext cx="3598488" cy="1335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Estilo de vida</a:t>
          </a:r>
        </a:p>
      </dsp:txBody>
      <dsp:txXfrm>
        <a:off x="3960755" y="3812159"/>
        <a:ext cx="3598488" cy="1335039"/>
      </dsp:txXfrm>
    </dsp:sp>
    <dsp:sp modelId="{98BAE632-BD7F-4F10-A643-09D1A4A50DF6}">
      <dsp:nvSpPr>
        <dsp:cNvPr id="0" name=""/>
        <dsp:cNvSpPr/>
      </dsp:nvSpPr>
      <dsp:spPr>
        <a:xfrm>
          <a:off x="7919244" y="1332801"/>
          <a:ext cx="3598488" cy="2479358"/>
        </a:xfrm>
        <a:prstGeom prst="roundRect">
          <a:avLst/>
        </a:prstGeom>
        <a:blipFill rotWithShape="1">
          <a:blip xmlns:r="http://schemas.openxmlformats.org/officeDocument/2006/relationships" r:embed="rId3"/>
          <a:srcRect/>
          <a:stretch>
            <a:fillRect t="-50000" b="-5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DF4198-9A1E-45A3-B826-A76A6F6EAA9D}">
      <dsp:nvSpPr>
        <dsp:cNvPr id="0" name=""/>
        <dsp:cNvSpPr/>
      </dsp:nvSpPr>
      <dsp:spPr>
        <a:xfrm>
          <a:off x="7919244" y="3812159"/>
          <a:ext cx="3598488" cy="1335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Personalidad y concepto de sí mismo</a:t>
          </a:r>
        </a:p>
      </dsp:txBody>
      <dsp:txXfrm>
        <a:off x="7919244" y="3812159"/>
        <a:ext cx="3598488" cy="1335039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A519CE-A57B-4633-99D6-21D8263F8198}">
      <dsp:nvSpPr>
        <dsp:cNvPr id="0" name=""/>
        <dsp:cNvSpPr/>
      </dsp:nvSpPr>
      <dsp:spPr>
        <a:xfrm>
          <a:off x="720" y="591568"/>
          <a:ext cx="2811456" cy="2249165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265A4F-9EDE-4C39-93F3-B1C52F15A362}">
      <dsp:nvSpPr>
        <dsp:cNvPr id="0" name=""/>
        <dsp:cNvSpPr/>
      </dsp:nvSpPr>
      <dsp:spPr>
        <a:xfrm>
          <a:off x="253751" y="2473891"/>
          <a:ext cx="2502196" cy="107105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Estado de 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carencia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3751" y="2473891"/>
        <a:ext cx="2502196" cy="1071059"/>
      </dsp:txXfrm>
    </dsp:sp>
    <dsp:sp modelId="{7FD0A115-9A91-449C-87EC-197576C80132}">
      <dsp:nvSpPr>
        <dsp:cNvPr id="0" name=""/>
        <dsp:cNvSpPr/>
      </dsp:nvSpPr>
      <dsp:spPr>
        <a:xfrm>
          <a:off x="3093323" y="598873"/>
          <a:ext cx="2811456" cy="2249165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21000" r="-2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751B37-50A6-429C-B07C-4C79A9E2EDBB}">
      <dsp:nvSpPr>
        <dsp:cNvPr id="0" name=""/>
        <dsp:cNvSpPr/>
      </dsp:nvSpPr>
      <dsp:spPr>
        <a:xfrm>
          <a:off x="3346354" y="2495807"/>
          <a:ext cx="2502196" cy="1041838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6">
            <a:shade val="80000"/>
            <a:hueOff val="321280"/>
            <a:satOff val="-12909"/>
            <a:lumOff val="27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Individuo o 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ambiente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46354" y="2495807"/>
        <a:ext cx="2502196" cy="1041838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487B3-A782-4BB3-BDCC-4DB6B0D6E63D}">
      <dsp:nvSpPr>
        <dsp:cNvPr id="0" name=""/>
        <dsp:cNvSpPr/>
      </dsp:nvSpPr>
      <dsp:spPr>
        <a:xfrm>
          <a:off x="701" y="916115"/>
          <a:ext cx="2736141" cy="2188913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2000" r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8053F9-5F53-4AD8-8430-8657B496023D}">
      <dsp:nvSpPr>
        <dsp:cNvPr id="0" name=""/>
        <dsp:cNvSpPr/>
      </dsp:nvSpPr>
      <dsp:spPr>
        <a:xfrm>
          <a:off x="246954" y="2886137"/>
          <a:ext cx="2435165" cy="76611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Físicas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6954" y="2886137"/>
        <a:ext cx="2435165" cy="766119"/>
      </dsp:txXfrm>
    </dsp:sp>
    <dsp:sp modelId="{CDEBCEC2-FE67-4C66-B81B-3F164C2F132A}">
      <dsp:nvSpPr>
        <dsp:cNvPr id="0" name=""/>
        <dsp:cNvSpPr/>
      </dsp:nvSpPr>
      <dsp:spPr>
        <a:xfrm>
          <a:off x="3010457" y="916115"/>
          <a:ext cx="2736141" cy="2188913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8000" r="-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D38C3A-547F-4A2E-96F4-C659A9817403}">
      <dsp:nvSpPr>
        <dsp:cNvPr id="0" name=""/>
        <dsp:cNvSpPr/>
      </dsp:nvSpPr>
      <dsp:spPr>
        <a:xfrm>
          <a:off x="3256709" y="2886137"/>
          <a:ext cx="2435165" cy="76611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Sociales</a:t>
          </a:r>
          <a:endParaRPr lang="es-MX" sz="65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56709" y="2886137"/>
        <a:ext cx="2435165" cy="7661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A41FF5-98DD-4285-B0C6-4CFC52A47BD8}">
      <dsp:nvSpPr>
        <dsp:cNvPr id="0" name=""/>
        <dsp:cNvSpPr/>
      </dsp:nvSpPr>
      <dsp:spPr>
        <a:xfrm>
          <a:off x="0" y="167371"/>
          <a:ext cx="4256800" cy="170272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Genero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51360" y="167371"/>
        <a:ext cx="2554080" cy="1702720"/>
      </dsp:txXfrm>
    </dsp:sp>
    <dsp:sp modelId="{809EACC1-3D3B-4594-8031-F6FF1F21F18B}">
      <dsp:nvSpPr>
        <dsp:cNvPr id="0" name=""/>
        <dsp:cNvSpPr/>
      </dsp:nvSpPr>
      <dsp:spPr>
        <a:xfrm>
          <a:off x="3695459" y="1945692"/>
          <a:ext cx="4256800" cy="1702720"/>
        </a:xfrm>
        <a:prstGeom prst="chevron">
          <a:avLst/>
        </a:prstGeom>
        <a:solidFill>
          <a:srgbClr val="00B05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Edad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46819" y="1945692"/>
        <a:ext cx="2554080" cy="1702720"/>
      </dsp:txXfrm>
    </dsp:sp>
    <dsp:sp modelId="{EF9A6A44-2DAD-4E0B-ADD1-2934276A6D4C}">
      <dsp:nvSpPr>
        <dsp:cNvPr id="0" name=""/>
        <dsp:cNvSpPr/>
      </dsp:nvSpPr>
      <dsp:spPr>
        <a:xfrm>
          <a:off x="7669229" y="3679521"/>
          <a:ext cx="4256800" cy="1702720"/>
        </a:xfrm>
        <a:prstGeom prst="chevron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Vivienda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520589" y="3679521"/>
        <a:ext cx="2554080" cy="1702720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EEC72E-821D-4B24-BEEE-AC2AC02EA83B}">
      <dsp:nvSpPr>
        <dsp:cNvPr id="0" name=""/>
        <dsp:cNvSpPr/>
      </dsp:nvSpPr>
      <dsp:spPr>
        <a:xfrm>
          <a:off x="828535" y="310696"/>
          <a:ext cx="6693729" cy="17688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98092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Satisfacción de necesidades </a:t>
          </a: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físicas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28535" y="310696"/>
        <a:ext cx="6693729" cy="1768836"/>
      </dsp:txXfrm>
    </dsp:sp>
    <dsp:sp modelId="{C0F5C349-351A-4633-A159-8CD352565DAE}">
      <dsp:nvSpPr>
        <dsp:cNvPr id="0" name=""/>
        <dsp:cNvSpPr/>
      </dsp:nvSpPr>
      <dsp:spPr>
        <a:xfrm>
          <a:off x="379326" y="179840"/>
          <a:ext cx="1606161" cy="1857278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t="-9000" b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D0C5C0-427B-4B4B-96B2-8426A2DE807C}">
      <dsp:nvSpPr>
        <dsp:cNvPr id="0" name=""/>
        <dsp:cNvSpPr/>
      </dsp:nvSpPr>
      <dsp:spPr>
        <a:xfrm>
          <a:off x="809601" y="2537465"/>
          <a:ext cx="6731597" cy="17688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98092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Cubrir necesidades sociales o </a:t>
          </a: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ambientales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09601" y="2537465"/>
        <a:ext cx="6731597" cy="1768836"/>
      </dsp:txXfrm>
    </dsp:sp>
    <dsp:sp modelId="{4B71E9E7-A813-4CF0-B685-4B17CBFF593F}">
      <dsp:nvSpPr>
        <dsp:cNvPr id="0" name=""/>
        <dsp:cNvSpPr/>
      </dsp:nvSpPr>
      <dsp:spPr>
        <a:xfrm>
          <a:off x="441892" y="2307374"/>
          <a:ext cx="1531845" cy="1857278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37000" r="-3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EF20-F2C0-49D0-9970-8842342B8D30}">
      <dsp:nvSpPr>
        <dsp:cNvPr id="0" name=""/>
        <dsp:cNvSpPr/>
      </dsp:nvSpPr>
      <dsp:spPr>
        <a:xfrm>
          <a:off x="4413910" y="4009292"/>
          <a:ext cx="146592" cy="14659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3CC9B2-4365-4F13-8C23-0E6BD0A79256}">
      <dsp:nvSpPr>
        <dsp:cNvPr id="0" name=""/>
        <dsp:cNvSpPr/>
      </dsp:nvSpPr>
      <dsp:spPr>
        <a:xfrm>
          <a:off x="4137583" y="4142314"/>
          <a:ext cx="146592" cy="146592"/>
        </a:xfrm>
        <a:prstGeom prst="ellipse">
          <a:avLst/>
        </a:prstGeom>
        <a:solidFill>
          <a:schemeClr val="accent5">
            <a:hueOff val="-668486"/>
            <a:satOff val="-930"/>
            <a:lumOff val="-357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8FDE66-CB02-4AA9-A41E-AC91D1EF57E0}">
      <dsp:nvSpPr>
        <dsp:cNvPr id="0" name=""/>
        <dsp:cNvSpPr/>
      </dsp:nvSpPr>
      <dsp:spPr>
        <a:xfrm>
          <a:off x="3848062" y="4247385"/>
          <a:ext cx="146592" cy="146592"/>
        </a:xfrm>
        <a:prstGeom prst="ellipse">
          <a:avLst/>
        </a:prstGeom>
        <a:solidFill>
          <a:schemeClr val="accent5">
            <a:hueOff val="-1336972"/>
            <a:satOff val="-1860"/>
            <a:lumOff val="-713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88DFD7-E59B-437A-BDF3-12FF6D9D656E}">
      <dsp:nvSpPr>
        <dsp:cNvPr id="0" name=""/>
        <dsp:cNvSpPr/>
      </dsp:nvSpPr>
      <dsp:spPr>
        <a:xfrm>
          <a:off x="5740576" y="2469451"/>
          <a:ext cx="146592" cy="146592"/>
        </a:xfrm>
        <a:prstGeom prst="ellipse">
          <a:avLst/>
        </a:prstGeom>
        <a:solidFill>
          <a:schemeClr val="accent5">
            <a:hueOff val="-2005458"/>
            <a:satOff val="-2789"/>
            <a:lumOff val="-107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286921-139A-4AA6-8206-4B171D9DF195}">
      <dsp:nvSpPr>
        <dsp:cNvPr id="0" name=""/>
        <dsp:cNvSpPr/>
      </dsp:nvSpPr>
      <dsp:spPr>
        <a:xfrm>
          <a:off x="5629165" y="2740153"/>
          <a:ext cx="146592" cy="146592"/>
        </a:xfrm>
        <a:prstGeom prst="ellipse">
          <a:avLst/>
        </a:prstGeom>
        <a:solidFill>
          <a:schemeClr val="accent5">
            <a:hueOff val="-2673943"/>
            <a:satOff val="-3719"/>
            <a:lumOff val="-1426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46BABC-CC55-4CF0-AF01-8F380AABD81E}">
      <dsp:nvSpPr>
        <dsp:cNvPr id="0" name=""/>
        <dsp:cNvSpPr/>
      </dsp:nvSpPr>
      <dsp:spPr>
        <a:xfrm>
          <a:off x="5550005" y="431685"/>
          <a:ext cx="146592" cy="146592"/>
        </a:xfrm>
        <a:prstGeom prst="ellipse">
          <a:avLst/>
        </a:prstGeom>
        <a:solidFill>
          <a:schemeClr val="accent5">
            <a:hueOff val="-3342429"/>
            <a:satOff val="-4649"/>
            <a:lumOff val="-1783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3BE067-C7DB-4AF9-AE73-A4813365E652}">
      <dsp:nvSpPr>
        <dsp:cNvPr id="0" name=""/>
        <dsp:cNvSpPr/>
      </dsp:nvSpPr>
      <dsp:spPr>
        <a:xfrm>
          <a:off x="5753769" y="302286"/>
          <a:ext cx="146592" cy="146592"/>
        </a:xfrm>
        <a:prstGeom prst="ellipse">
          <a:avLst/>
        </a:prstGeom>
        <a:solidFill>
          <a:schemeClr val="accent5">
            <a:hueOff val="-4010915"/>
            <a:satOff val="-5579"/>
            <a:lumOff val="-2139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4C4D3B-CB35-4838-9DED-6757294F58EF}">
      <dsp:nvSpPr>
        <dsp:cNvPr id="0" name=""/>
        <dsp:cNvSpPr/>
      </dsp:nvSpPr>
      <dsp:spPr>
        <a:xfrm>
          <a:off x="5957533" y="172888"/>
          <a:ext cx="146592" cy="146592"/>
        </a:xfrm>
        <a:prstGeom prst="ellipse">
          <a:avLst/>
        </a:prstGeom>
        <a:solidFill>
          <a:schemeClr val="accent5">
            <a:hueOff val="-4679401"/>
            <a:satOff val="-6509"/>
            <a:lumOff val="-2496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D9BD0E-53A4-4A08-AC57-E885C6464CB9}">
      <dsp:nvSpPr>
        <dsp:cNvPr id="0" name=""/>
        <dsp:cNvSpPr/>
      </dsp:nvSpPr>
      <dsp:spPr>
        <a:xfrm>
          <a:off x="6161298" y="302286"/>
          <a:ext cx="146592" cy="146592"/>
        </a:xfrm>
        <a:prstGeom prst="ellipse">
          <a:avLst/>
        </a:prstGeom>
        <a:solidFill>
          <a:schemeClr val="accent5">
            <a:hueOff val="-5347887"/>
            <a:satOff val="-7439"/>
            <a:lumOff val="-285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B7A6D4-E688-4865-AEBE-C9B5959CACEB}">
      <dsp:nvSpPr>
        <dsp:cNvPr id="0" name=""/>
        <dsp:cNvSpPr/>
      </dsp:nvSpPr>
      <dsp:spPr>
        <a:xfrm>
          <a:off x="6365062" y="431685"/>
          <a:ext cx="146592" cy="146592"/>
        </a:xfrm>
        <a:prstGeom prst="ellipse">
          <a:avLst/>
        </a:prstGeom>
        <a:solidFill>
          <a:schemeClr val="accent5">
            <a:hueOff val="-6016373"/>
            <a:satOff val="-8368"/>
            <a:lumOff val="-3209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8A4D45-C0DF-4E45-A5A1-478A6B481474}">
      <dsp:nvSpPr>
        <dsp:cNvPr id="0" name=""/>
        <dsp:cNvSpPr/>
      </dsp:nvSpPr>
      <dsp:spPr>
        <a:xfrm>
          <a:off x="5957533" y="445660"/>
          <a:ext cx="146592" cy="146592"/>
        </a:xfrm>
        <a:prstGeom prst="ellipse">
          <a:avLst/>
        </a:prstGeom>
        <a:solidFill>
          <a:schemeClr val="accent5">
            <a:hueOff val="-6684859"/>
            <a:satOff val="-9298"/>
            <a:lumOff val="-3565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537E35-94BD-4DBA-9D4C-413C85416CCC}">
      <dsp:nvSpPr>
        <dsp:cNvPr id="0" name=""/>
        <dsp:cNvSpPr/>
      </dsp:nvSpPr>
      <dsp:spPr>
        <a:xfrm>
          <a:off x="5957533" y="718949"/>
          <a:ext cx="146592" cy="146592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3FEED2-564A-4587-8C28-AC17DA9F57F8}">
      <dsp:nvSpPr>
        <dsp:cNvPr id="0" name=""/>
        <dsp:cNvSpPr/>
      </dsp:nvSpPr>
      <dsp:spPr>
        <a:xfrm>
          <a:off x="3133421" y="4559293"/>
          <a:ext cx="3162008" cy="84781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9292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Económica</a:t>
          </a:r>
        </a:p>
      </dsp:txBody>
      <dsp:txXfrm>
        <a:off x="3174808" y="4600680"/>
        <a:ext cx="3079234" cy="765044"/>
      </dsp:txXfrm>
    </dsp:sp>
    <dsp:sp modelId="{F2A483EA-9FF1-459D-ABC2-965FE520035C}">
      <dsp:nvSpPr>
        <dsp:cNvPr id="0" name=""/>
        <dsp:cNvSpPr/>
      </dsp:nvSpPr>
      <dsp:spPr>
        <a:xfrm>
          <a:off x="2256796" y="3728037"/>
          <a:ext cx="1465928" cy="1465825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 l="-31000" r="-31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901889-E358-4962-9145-6DB32AA30BA7}">
      <dsp:nvSpPr>
        <dsp:cNvPr id="0" name=""/>
        <dsp:cNvSpPr/>
      </dsp:nvSpPr>
      <dsp:spPr>
        <a:xfrm>
          <a:off x="5167398" y="3458371"/>
          <a:ext cx="3162008" cy="847818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9292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Eficiencia</a:t>
          </a:r>
        </a:p>
      </dsp:txBody>
      <dsp:txXfrm>
        <a:off x="5208785" y="3499758"/>
        <a:ext cx="3079234" cy="765044"/>
      </dsp:txXfrm>
    </dsp:sp>
    <dsp:sp modelId="{A9000CDB-580B-4A97-A74B-211367B2FFC8}">
      <dsp:nvSpPr>
        <dsp:cNvPr id="0" name=""/>
        <dsp:cNvSpPr/>
      </dsp:nvSpPr>
      <dsp:spPr>
        <a:xfrm>
          <a:off x="4290772" y="2627115"/>
          <a:ext cx="1465928" cy="1465825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D7275B-A407-44D4-9C22-6048833317D9}">
      <dsp:nvSpPr>
        <dsp:cNvPr id="0" name=""/>
        <dsp:cNvSpPr/>
      </dsp:nvSpPr>
      <dsp:spPr>
        <a:xfrm>
          <a:off x="6101194" y="1788614"/>
          <a:ext cx="3162008" cy="847818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9292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Conformidad</a:t>
          </a:r>
          <a:endParaRPr lang="es-MX" sz="17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142581" y="1830001"/>
        <a:ext cx="3079234" cy="765044"/>
      </dsp:txXfrm>
    </dsp:sp>
    <dsp:sp modelId="{2C4DC900-FE5E-4D14-BB2C-1CA9DB2DC570}">
      <dsp:nvSpPr>
        <dsp:cNvPr id="0" name=""/>
        <dsp:cNvSpPr/>
      </dsp:nvSpPr>
      <dsp:spPr>
        <a:xfrm>
          <a:off x="5224569" y="957358"/>
          <a:ext cx="1465928" cy="1465825"/>
        </a:xfrm>
        <a:prstGeom prst="ellipse">
          <a:avLst/>
        </a:prstGeom>
        <a:blipFill rotWithShape="1">
          <a:blip xmlns:r="http://schemas.openxmlformats.org/officeDocument/2006/relationships" r:embed="rId3"/>
          <a:srcRect/>
          <a:stretch>
            <a:fillRect l="-18000" r="-18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E709E3-1AE1-42ED-AE24-BE54B0E0B7F3}">
      <dsp:nvSpPr>
        <dsp:cNvPr id="0" name=""/>
        <dsp:cNvSpPr/>
      </dsp:nvSpPr>
      <dsp:spPr>
        <a:xfrm>
          <a:off x="3129861" y="4027320"/>
          <a:ext cx="2844760" cy="245268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Durabilidad</a:t>
          </a:r>
        </a:p>
      </dsp:txBody>
      <dsp:txXfrm>
        <a:off x="3571314" y="4407930"/>
        <a:ext cx="1961854" cy="1691460"/>
      </dsp:txXfrm>
    </dsp:sp>
    <dsp:sp modelId="{71F9F5C0-7C17-4298-9BEA-C79E8E9ACE8D}">
      <dsp:nvSpPr>
        <dsp:cNvPr id="0" name=""/>
        <dsp:cNvSpPr/>
      </dsp:nvSpPr>
      <dsp:spPr>
        <a:xfrm>
          <a:off x="3203764" y="5110128"/>
          <a:ext cx="333069" cy="28706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6C0E6E-C100-4C76-9693-80A464665AD4}">
      <dsp:nvSpPr>
        <dsp:cNvPr id="0" name=""/>
        <dsp:cNvSpPr/>
      </dsp:nvSpPr>
      <dsp:spPr>
        <a:xfrm>
          <a:off x="698148" y="2709936"/>
          <a:ext cx="2844760" cy="245268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1"/>
          <a:srcRect/>
          <a:stretch>
            <a:fillRect l="-19000" r="-19000"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A9BFB8-E36B-4331-9353-CF8BE3D5DC29}">
      <dsp:nvSpPr>
        <dsp:cNvPr id="0" name=""/>
        <dsp:cNvSpPr/>
      </dsp:nvSpPr>
      <dsp:spPr>
        <a:xfrm>
          <a:off x="2634812" y="4838616"/>
          <a:ext cx="333069" cy="28706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C3FB58-8144-4D79-88BA-7EC81C126D99}">
      <dsp:nvSpPr>
        <dsp:cNvPr id="0" name=""/>
        <dsp:cNvSpPr/>
      </dsp:nvSpPr>
      <dsp:spPr>
        <a:xfrm>
          <a:off x="5597029" y="2648130"/>
          <a:ext cx="2844760" cy="245268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Utilidad</a:t>
          </a:r>
          <a:endParaRPr lang="es-MX" sz="3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38482" y="3028740"/>
        <a:ext cx="1961854" cy="1691460"/>
      </dsp:txXfrm>
    </dsp:sp>
    <dsp:sp modelId="{63038B71-EA9E-4A12-B7CB-C59D91F7E5B6}">
      <dsp:nvSpPr>
        <dsp:cNvPr id="0" name=""/>
        <dsp:cNvSpPr/>
      </dsp:nvSpPr>
      <dsp:spPr>
        <a:xfrm>
          <a:off x="7498239" y="4806864"/>
          <a:ext cx="333069" cy="28706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2B8870-F450-46FE-B1E3-28EAF167C71E}">
      <dsp:nvSpPr>
        <dsp:cNvPr id="0" name=""/>
        <dsp:cNvSpPr/>
      </dsp:nvSpPr>
      <dsp:spPr>
        <a:xfrm>
          <a:off x="7977091" y="4027320"/>
          <a:ext cx="2844760" cy="245268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2"/>
          <a:srcRect/>
          <a:stretch>
            <a:fillRect l="-25000" r="-25000"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F97392-0EF0-4CD4-A962-50A8774C16B6}">
      <dsp:nvSpPr>
        <dsp:cNvPr id="0" name=""/>
        <dsp:cNvSpPr/>
      </dsp:nvSpPr>
      <dsp:spPr>
        <a:xfrm>
          <a:off x="8050994" y="5110128"/>
          <a:ext cx="333069" cy="28706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971487-CC9F-4483-A0EB-51CD09CCD662}">
      <dsp:nvSpPr>
        <dsp:cNvPr id="0" name=""/>
        <dsp:cNvSpPr/>
      </dsp:nvSpPr>
      <dsp:spPr>
        <a:xfrm>
          <a:off x="2951480" y="1196116"/>
          <a:ext cx="3201522" cy="274057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Convencimiento</a:t>
          </a:r>
          <a:endParaRPr lang="es-MX" sz="2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46655" y="1619997"/>
        <a:ext cx="2211172" cy="1892813"/>
      </dsp:txXfrm>
    </dsp:sp>
    <dsp:sp modelId="{57B1C1DC-E66D-413B-8757-EA76E0E7C203}">
      <dsp:nvSpPr>
        <dsp:cNvPr id="0" name=""/>
        <dsp:cNvSpPr/>
      </dsp:nvSpPr>
      <dsp:spPr>
        <a:xfrm>
          <a:off x="5058427" y="1393200"/>
          <a:ext cx="333069" cy="28706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40F54E-8679-44EE-A778-309C82E5F9BC}">
      <dsp:nvSpPr>
        <dsp:cNvPr id="0" name=""/>
        <dsp:cNvSpPr/>
      </dsp:nvSpPr>
      <dsp:spPr>
        <a:xfrm>
          <a:off x="5553476" y="0"/>
          <a:ext cx="2844760" cy="245268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3"/>
          <a:srcRect/>
          <a:stretch>
            <a:fillRect l="-31000" r="-31000"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2086AD-055D-41B3-8CB6-6084835380B3}">
      <dsp:nvSpPr>
        <dsp:cNvPr id="0" name=""/>
        <dsp:cNvSpPr/>
      </dsp:nvSpPr>
      <dsp:spPr>
        <a:xfrm>
          <a:off x="5637503" y="1076976"/>
          <a:ext cx="333069" cy="28706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990BCB-6525-46F5-B477-860C1F3BA63F}">
      <dsp:nvSpPr>
        <dsp:cNvPr id="0" name=""/>
        <dsp:cNvSpPr/>
      </dsp:nvSpPr>
      <dsp:spPr>
        <a:xfrm>
          <a:off x="4860" y="1379003"/>
          <a:ext cx="3253349" cy="2404212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3000" r="-3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F05138-4B40-42CC-A8EB-3B6FC293A7F2}">
      <dsp:nvSpPr>
        <dsp:cNvPr id="0" name=""/>
        <dsp:cNvSpPr/>
      </dsp:nvSpPr>
      <dsp:spPr>
        <a:xfrm>
          <a:off x="662452" y="3347288"/>
          <a:ext cx="2803417" cy="67370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Emulación (imitación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2452" y="3347288"/>
        <a:ext cx="2803417" cy="673708"/>
      </dsp:txXfrm>
    </dsp:sp>
    <dsp:sp modelId="{28A22FA0-D5EF-4509-B483-C13799C482C0}">
      <dsp:nvSpPr>
        <dsp:cNvPr id="0" name=""/>
        <dsp:cNvSpPr/>
      </dsp:nvSpPr>
      <dsp:spPr>
        <a:xfrm>
          <a:off x="4029495" y="1379003"/>
          <a:ext cx="3253349" cy="2404212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14000" r="-14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5B0CB5-5D74-4D55-A21D-DFCED54ED91F}">
      <dsp:nvSpPr>
        <dsp:cNvPr id="0" name=""/>
        <dsp:cNvSpPr/>
      </dsp:nvSpPr>
      <dsp:spPr>
        <a:xfrm>
          <a:off x="4687086" y="3347288"/>
          <a:ext cx="2803417" cy="67370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Conformidad (deseo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87086" y="3347288"/>
        <a:ext cx="2803417" cy="673708"/>
      </dsp:txXfrm>
    </dsp:sp>
    <dsp:sp modelId="{2F55DC17-A851-4E56-8758-62D7A8EDBDDE}">
      <dsp:nvSpPr>
        <dsp:cNvPr id="0" name=""/>
        <dsp:cNvSpPr/>
      </dsp:nvSpPr>
      <dsp:spPr>
        <a:xfrm>
          <a:off x="8054129" y="1381378"/>
          <a:ext cx="3253349" cy="2404212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l="-3000" r="-3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6F26F5-9357-4760-B706-BDA96C609783}">
      <dsp:nvSpPr>
        <dsp:cNvPr id="0" name=""/>
        <dsp:cNvSpPr/>
      </dsp:nvSpPr>
      <dsp:spPr>
        <a:xfrm>
          <a:off x="8711721" y="3354412"/>
          <a:ext cx="2803417" cy="66420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Individualidad (distinción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711721" y="3354412"/>
        <a:ext cx="2803417" cy="664208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9588DF-88A4-43E8-ADA1-7574D3EB404E}">
      <dsp:nvSpPr>
        <dsp:cNvPr id="0" name=""/>
        <dsp:cNvSpPr/>
      </dsp:nvSpPr>
      <dsp:spPr>
        <a:xfrm>
          <a:off x="0" y="1440000"/>
          <a:ext cx="3600000" cy="2879999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21000" r="-2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A52387-1066-4C35-990B-17A45C3A2103}">
      <dsp:nvSpPr>
        <dsp:cNvPr id="0" name=""/>
        <dsp:cNvSpPr/>
      </dsp:nvSpPr>
      <dsp:spPr>
        <a:xfrm>
          <a:off x="324000" y="4032000"/>
          <a:ext cx="3204000" cy="100799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Comodidad (todo a la mano)</a:t>
          </a:r>
        </a:p>
      </dsp:txBody>
      <dsp:txXfrm>
        <a:off x="324000" y="4032000"/>
        <a:ext cx="3204000" cy="1007999"/>
      </dsp:txXfrm>
    </dsp:sp>
    <dsp:sp modelId="{D2168780-6132-4847-8919-9E6CB981DB03}">
      <dsp:nvSpPr>
        <dsp:cNvPr id="0" name=""/>
        <dsp:cNvSpPr/>
      </dsp:nvSpPr>
      <dsp:spPr>
        <a:xfrm>
          <a:off x="3960000" y="1440000"/>
          <a:ext cx="3600000" cy="2879999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21000" r="-2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229A91-98FA-469D-9744-884D4C46F11E}">
      <dsp:nvSpPr>
        <dsp:cNvPr id="0" name=""/>
        <dsp:cNvSpPr/>
      </dsp:nvSpPr>
      <dsp:spPr>
        <a:xfrm>
          <a:off x="4284000" y="4032000"/>
          <a:ext cx="3204000" cy="100799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Ambición (orgullo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84000" y="4032000"/>
        <a:ext cx="3204000" cy="1007999"/>
      </dsp:txXfrm>
    </dsp:sp>
    <dsp:sp modelId="{EBA533FC-AF4B-4D83-9459-8E2F0F3DD70D}">
      <dsp:nvSpPr>
        <dsp:cNvPr id="0" name=""/>
        <dsp:cNvSpPr/>
      </dsp:nvSpPr>
      <dsp:spPr>
        <a:xfrm>
          <a:off x="7920000" y="1440000"/>
          <a:ext cx="3600000" cy="2879999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t="-12000" b="-1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DB19DA-E01B-4DB4-8333-D21CC0F4ABB7}">
      <dsp:nvSpPr>
        <dsp:cNvPr id="0" name=""/>
        <dsp:cNvSpPr/>
      </dsp:nvSpPr>
      <dsp:spPr>
        <a:xfrm>
          <a:off x="8244000" y="4032000"/>
          <a:ext cx="3204000" cy="100799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Estatus (posición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244000" y="4032000"/>
        <a:ext cx="3204000" cy="1007999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F46767-582A-4896-BD6F-A6C5832503D1}">
      <dsp:nvSpPr>
        <dsp:cNvPr id="0" name=""/>
        <dsp:cNvSpPr/>
      </dsp:nvSpPr>
      <dsp:spPr>
        <a:xfrm>
          <a:off x="3009136" y="5582605"/>
          <a:ext cx="5683188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FA63B2-84E3-4FCB-BE49-85D4DCEAE847}">
      <dsp:nvSpPr>
        <dsp:cNvPr id="0" name=""/>
        <dsp:cNvSpPr/>
      </dsp:nvSpPr>
      <dsp:spPr>
        <a:xfrm>
          <a:off x="3009136" y="4180559"/>
          <a:ext cx="4731182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803E1B-7590-4A07-B461-EEAF5D8608A3}">
      <dsp:nvSpPr>
        <dsp:cNvPr id="0" name=""/>
        <dsp:cNvSpPr/>
      </dsp:nvSpPr>
      <dsp:spPr>
        <a:xfrm>
          <a:off x="3009136" y="2484257"/>
          <a:ext cx="4731182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91C1B8-5E0B-476C-BDCF-33A4F241B726}">
      <dsp:nvSpPr>
        <dsp:cNvPr id="0" name=""/>
        <dsp:cNvSpPr/>
      </dsp:nvSpPr>
      <dsp:spPr>
        <a:xfrm>
          <a:off x="3009136" y="1082211"/>
          <a:ext cx="5683188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AC7A9A-FA2C-42AA-A7B6-6134DB529A87}">
      <dsp:nvSpPr>
        <dsp:cNvPr id="0" name=""/>
        <dsp:cNvSpPr/>
      </dsp:nvSpPr>
      <dsp:spPr>
        <a:xfrm>
          <a:off x="532939" y="905052"/>
          <a:ext cx="4952394" cy="485471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11BC83-653E-4363-8093-C74DF5C5502E}">
      <dsp:nvSpPr>
        <dsp:cNvPr id="0" name=""/>
        <dsp:cNvSpPr/>
      </dsp:nvSpPr>
      <dsp:spPr>
        <a:xfrm>
          <a:off x="666716" y="2621529"/>
          <a:ext cx="4538538" cy="135038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4224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32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COMPORTAMIENTO DEL CONSUMIDOR </a:t>
          </a:r>
        </a:p>
      </dsp:txBody>
      <dsp:txXfrm>
        <a:off x="666716" y="2621529"/>
        <a:ext cx="4538538" cy="1350389"/>
      </dsp:txXfrm>
    </dsp:sp>
    <dsp:sp modelId="{8335449D-D344-400F-B024-D6A2693CED2F}">
      <dsp:nvSpPr>
        <dsp:cNvPr id="0" name=""/>
        <dsp:cNvSpPr/>
      </dsp:nvSpPr>
      <dsp:spPr>
        <a:xfrm>
          <a:off x="8057654" y="447541"/>
          <a:ext cx="1269341" cy="126934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7D10D8-388F-46B1-AB6A-7A5B39A5336E}">
      <dsp:nvSpPr>
        <dsp:cNvPr id="0" name=""/>
        <dsp:cNvSpPr/>
      </dsp:nvSpPr>
      <dsp:spPr>
        <a:xfrm>
          <a:off x="9326996" y="447541"/>
          <a:ext cx="1679533" cy="1269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Selecciona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326996" y="447541"/>
        <a:ext cx="1679533" cy="1269341"/>
      </dsp:txXfrm>
    </dsp:sp>
    <dsp:sp modelId="{C82713F8-D86C-4121-9153-0E27DEF84500}">
      <dsp:nvSpPr>
        <dsp:cNvPr id="0" name=""/>
        <dsp:cNvSpPr/>
      </dsp:nvSpPr>
      <dsp:spPr>
        <a:xfrm>
          <a:off x="7105648" y="1849586"/>
          <a:ext cx="1269341" cy="1269341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CBB9B0-FE25-4EB1-BA7A-64817A52225F}">
      <dsp:nvSpPr>
        <dsp:cNvPr id="0" name=""/>
        <dsp:cNvSpPr/>
      </dsp:nvSpPr>
      <dsp:spPr>
        <a:xfrm>
          <a:off x="8374990" y="1849586"/>
          <a:ext cx="1346331" cy="1269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Compra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374990" y="1849586"/>
        <a:ext cx="1346331" cy="1269341"/>
      </dsp:txXfrm>
    </dsp:sp>
    <dsp:sp modelId="{D988C739-17D9-45EF-852D-B8D77F0B3AFB}">
      <dsp:nvSpPr>
        <dsp:cNvPr id="0" name=""/>
        <dsp:cNvSpPr/>
      </dsp:nvSpPr>
      <dsp:spPr>
        <a:xfrm>
          <a:off x="7105648" y="3545888"/>
          <a:ext cx="1269341" cy="1269341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878E9C-9010-4D59-89FA-FDFD736EDC40}">
      <dsp:nvSpPr>
        <dsp:cNvPr id="0" name=""/>
        <dsp:cNvSpPr/>
      </dsp:nvSpPr>
      <dsp:spPr>
        <a:xfrm>
          <a:off x="8374990" y="3545888"/>
          <a:ext cx="791355" cy="1269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Usa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374990" y="3545888"/>
        <a:ext cx="791355" cy="1269341"/>
      </dsp:txXfrm>
    </dsp:sp>
    <dsp:sp modelId="{2C017EA2-EFF1-41F0-9832-D89AEFF1ABAF}">
      <dsp:nvSpPr>
        <dsp:cNvPr id="0" name=""/>
        <dsp:cNvSpPr/>
      </dsp:nvSpPr>
      <dsp:spPr>
        <a:xfrm>
          <a:off x="8057654" y="4947934"/>
          <a:ext cx="1269341" cy="1269341"/>
        </a:xfrm>
        <a:prstGeom prst="ellipse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84629D-4E7B-4950-9375-34AE14466756}">
      <dsp:nvSpPr>
        <dsp:cNvPr id="0" name=""/>
        <dsp:cNvSpPr/>
      </dsp:nvSpPr>
      <dsp:spPr>
        <a:xfrm>
          <a:off x="9326996" y="4947934"/>
          <a:ext cx="1416650" cy="1269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Desecha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326996" y="4947934"/>
        <a:ext cx="1416650" cy="1269341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3C6220-8588-406F-B163-09B353A54F4F}">
      <dsp:nvSpPr>
        <dsp:cNvPr id="0" name=""/>
        <dsp:cNvSpPr/>
      </dsp:nvSpPr>
      <dsp:spPr>
        <a:xfrm>
          <a:off x="1529091" y="331363"/>
          <a:ext cx="6000077" cy="18750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3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16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Relaciones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29091" y="331363"/>
        <a:ext cx="6000077" cy="1875024"/>
      </dsp:txXfrm>
    </dsp:sp>
    <dsp:sp modelId="{048344E3-794D-4BB8-9F2F-4865B97AADEA}">
      <dsp:nvSpPr>
        <dsp:cNvPr id="0" name=""/>
        <dsp:cNvSpPr/>
      </dsp:nvSpPr>
      <dsp:spPr>
        <a:xfrm>
          <a:off x="1190289" y="60526"/>
          <a:ext cx="1490113" cy="1968775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75EC2E-7E77-4124-82D0-FBE1663BFE64}">
      <dsp:nvSpPr>
        <dsp:cNvPr id="0" name=""/>
        <dsp:cNvSpPr/>
      </dsp:nvSpPr>
      <dsp:spPr>
        <a:xfrm>
          <a:off x="1521225" y="2691810"/>
          <a:ext cx="6000077" cy="18750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3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16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Base de datos </a:t>
          </a:r>
          <a:endParaRPr lang="es-MX" sz="3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21225" y="2691810"/>
        <a:ext cx="6000077" cy="1875024"/>
      </dsp:txXfrm>
    </dsp:sp>
    <dsp:sp modelId="{05B43B4A-7F72-4C9B-B7C0-1AAF821B6020}">
      <dsp:nvSpPr>
        <dsp:cNvPr id="0" name=""/>
        <dsp:cNvSpPr/>
      </dsp:nvSpPr>
      <dsp:spPr>
        <a:xfrm>
          <a:off x="1198154" y="2420973"/>
          <a:ext cx="1458652" cy="1968775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6CEF78-A114-4FB9-928B-997403E49D11}">
      <dsp:nvSpPr>
        <dsp:cNvPr id="0" name=""/>
        <dsp:cNvSpPr/>
      </dsp:nvSpPr>
      <dsp:spPr>
        <a:xfrm>
          <a:off x="0" y="468437"/>
          <a:ext cx="9289793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647483-765A-4AB3-B2C8-7FCCC0D4F693}">
      <dsp:nvSpPr>
        <dsp:cNvPr id="0" name=""/>
        <dsp:cNvSpPr/>
      </dsp:nvSpPr>
      <dsp:spPr>
        <a:xfrm>
          <a:off x="464489" y="84677"/>
          <a:ext cx="6502855" cy="7675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792" tIns="0" rIns="245792" bIns="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Tipos de  relaciones con el producto 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1956" y="122144"/>
        <a:ext cx="6427921" cy="692586"/>
      </dsp:txXfrm>
    </dsp:sp>
    <dsp:sp modelId="{0F3C2B91-4A26-4408-8D20-62240A550B0D}">
      <dsp:nvSpPr>
        <dsp:cNvPr id="0" name=""/>
        <dsp:cNvSpPr/>
      </dsp:nvSpPr>
      <dsp:spPr>
        <a:xfrm>
          <a:off x="0" y="1647797"/>
          <a:ext cx="9289793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F8EACD-1E17-4698-87AE-675677DA44CC}">
      <dsp:nvSpPr>
        <dsp:cNvPr id="0" name=""/>
        <dsp:cNvSpPr/>
      </dsp:nvSpPr>
      <dsp:spPr>
        <a:xfrm>
          <a:off x="464489" y="1264037"/>
          <a:ext cx="6502855" cy="7675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792" tIns="0" rIns="245792" bIns="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Apoyo al auto concepto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1956" y="1301504"/>
        <a:ext cx="6427921" cy="692586"/>
      </dsp:txXfrm>
    </dsp:sp>
    <dsp:sp modelId="{37CCB335-F92E-4A29-B513-160D3E8DDFC9}">
      <dsp:nvSpPr>
        <dsp:cNvPr id="0" name=""/>
        <dsp:cNvSpPr/>
      </dsp:nvSpPr>
      <dsp:spPr>
        <a:xfrm>
          <a:off x="0" y="2827157"/>
          <a:ext cx="9289793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A738D3-1DE9-47E0-AE5A-00D3C329BC41}">
      <dsp:nvSpPr>
        <dsp:cNvPr id="0" name=""/>
        <dsp:cNvSpPr/>
      </dsp:nvSpPr>
      <dsp:spPr>
        <a:xfrm>
          <a:off x="464489" y="2443397"/>
          <a:ext cx="6502855" cy="7675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792" tIns="0" rIns="245792" bIns="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Vinculo nostálgico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1956" y="2480864"/>
        <a:ext cx="6427921" cy="692586"/>
      </dsp:txXfrm>
    </dsp:sp>
    <dsp:sp modelId="{9B2EEF05-11C7-4770-8BFD-7B997D3A6AEB}">
      <dsp:nvSpPr>
        <dsp:cNvPr id="0" name=""/>
        <dsp:cNvSpPr/>
      </dsp:nvSpPr>
      <dsp:spPr>
        <a:xfrm>
          <a:off x="0" y="4006517"/>
          <a:ext cx="9289793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D09DAA-C113-49B8-A14C-7E316CBA5430}">
      <dsp:nvSpPr>
        <dsp:cNvPr id="0" name=""/>
        <dsp:cNvSpPr/>
      </dsp:nvSpPr>
      <dsp:spPr>
        <a:xfrm>
          <a:off x="464489" y="3622757"/>
          <a:ext cx="6502855" cy="7675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792" tIns="0" rIns="245792" bIns="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Auto dependencia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1956" y="3660224"/>
        <a:ext cx="6427921" cy="692586"/>
      </dsp:txXfrm>
    </dsp:sp>
    <dsp:sp modelId="{EB6192C2-B481-49C1-AC29-C8071880534E}">
      <dsp:nvSpPr>
        <dsp:cNvPr id="0" name=""/>
        <dsp:cNvSpPr/>
      </dsp:nvSpPr>
      <dsp:spPr>
        <a:xfrm>
          <a:off x="0" y="5185877"/>
          <a:ext cx="9289793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AF912B-0524-4672-8AD0-59A48A379A6C}">
      <dsp:nvSpPr>
        <dsp:cNvPr id="0" name=""/>
        <dsp:cNvSpPr/>
      </dsp:nvSpPr>
      <dsp:spPr>
        <a:xfrm>
          <a:off x="464489" y="4802117"/>
          <a:ext cx="6502855" cy="76752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792" tIns="0" rIns="245792" bIns="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Amor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1956" y="4839584"/>
        <a:ext cx="6427921" cy="692586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202C10-6B93-4158-BA7C-FB0266F52407}">
      <dsp:nvSpPr>
        <dsp:cNvPr id="0" name=""/>
        <dsp:cNvSpPr/>
      </dsp:nvSpPr>
      <dsp:spPr>
        <a:xfrm>
          <a:off x="4760927" y="2232824"/>
          <a:ext cx="3853636" cy="348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404"/>
              </a:lnTo>
              <a:lnTo>
                <a:pt x="3853636" y="191404"/>
              </a:lnTo>
              <a:lnTo>
                <a:pt x="3853636" y="348065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086FA1-9867-40B9-A567-B8D871A3B8E8}">
      <dsp:nvSpPr>
        <dsp:cNvPr id="0" name=""/>
        <dsp:cNvSpPr/>
      </dsp:nvSpPr>
      <dsp:spPr>
        <a:xfrm>
          <a:off x="4760927" y="2232824"/>
          <a:ext cx="1480922" cy="348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404"/>
              </a:lnTo>
              <a:lnTo>
                <a:pt x="1480922" y="191404"/>
              </a:lnTo>
              <a:lnTo>
                <a:pt x="1480922" y="348065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1DD876-B7D8-4E90-B4D6-195C8E4C725D}">
      <dsp:nvSpPr>
        <dsp:cNvPr id="0" name=""/>
        <dsp:cNvSpPr/>
      </dsp:nvSpPr>
      <dsp:spPr>
        <a:xfrm>
          <a:off x="3188215" y="2232824"/>
          <a:ext cx="1572711" cy="371397"/>
        </a:xfrm>
        <a:custGeom>
          <a:avLst/>
          <a:gdLst/>
          <a:ahLst/>
          <a:cxnLst/>
          <a:rect l="0" t="0" r="0" b="0"/>
          <a:pathLst>
            <a:path>
              <a:moveTo>
                <a:pt x="1572711" y="0"/>
              </a:moveTo>
              <a:lnTo>
                <a:pt x="1572711" y="214737"/>
              </a:lnTo>
              <a:lnTo>
                <a:pt x="0" y="214737"/>
              </a:lnTo>
              <a:lnTo>
                <a:pt x="0" y="37139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C88F79-BE8B-4E28-A1C8-5F590633CD52}">
      <dsp:nvSpPr>
        <dsp:cNvPr id="0" name=""/>
        <dsp:cNvSpPr/>
      </dsp:nvSpPr>
      <dsp:spPr>
        <a:xfrm>
          <a:off x="1233237" y="2232824"/>
          <a:ext cx="3527689" cy="348065"/>
        </a:xfrm>
        <a:custGeom>
          <a:avLst/>
          <a:gdLst/>
          <a:ahLst/>
          <a:cxnLst/>
          <a:rect l="0" t="0" r="0" b="0"/>
          <a:pathLst>
            <a:path>
              <a:moveTo>
                <a:pt x="3527689" y="0"/>
              </a:moveTo>
              <a:lnTo>
                <a:pt x="3527689" y="191404"/>
              </a:lnTo>
              <a:lnTo>
                <a:pt x="0" y="191404"/>
              </a:lnTo>
              <a:lnTo>
                <a:pt x="0" y="348065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654E5-F954-4C55-8182-926B35E1E2DC}">
      <dsp:nvSpPr>
        <dsp:cNvPr id="0" name=""/>
        <dsp:cNvSpPr/>
      </dsp:nvSpPr>
      <dsp:spPr>
        <a:xfrm>
          <a:off x="3949751" y="898088"/>
          <a:ext cx="1622350" cy="133473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2AAD2D-AFAF-4B51-9A46-B3EF1FFD4A50}">
      <dsp:nvSpPr>
        <dsp:cNvPr id="0" name=""/>
        <dsp:cNvSpPr/>
      </dsp:nvSpPr>
      <dsp:spPr>
        <a:xfrm>
          <a:off x="3949751" y="898088"/>
          <a:ext cx="1622350" cy="133473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E1BA75-7A63-4321-8C2A-7D1FE0D0CEE7}">
      <dsp:nvSpPr>
        <dsp:cNvPr id="0" name=""/>
        <dsp:cNvSpPr/>
      </dsp:nvSpPr>
      <dsp:spPr>
        <a:xfrm>
          <a:off x="3138576" y="1138340"/>
          <a:ext cx="3244700" cy="85423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3200" b="1" kern="1200" dirty="0">
              <a:latin typeface="Arial" panose="020B0604020202020204" pitchFamily="34" charset="0"/>
              <a:cs typeface="Arial" panose="020B0604020202020204" pitchFamily="34" charset="0"/>
            </a:rPr>
            <a:t>FACTORES PSICOLÓGICOS </a:t>
          </a:r>
        </a:p>
      </dsp:txBody>
      <dsp:txXfrm>
        <a:off x="3138576" y="1138340"/>
        <a:ext cx="3244700" cy="854230"/>
      </dsp:txXfrm>
    </dsp:sp>
    <dsp:sp modelId="{910DAA2A-54A8-49A1-A5BE-6EF8866F0439}">
      <dsp:nvSpPr>
        <dsp:cNvPr id="0" name=""/>
        <dsp:cNvSpPr/>
      </dsp:nvSpPr>
      <dsp:spPr>
        <a:xfrm>
          <a:off x="685491" y="2580889"/>
          <a:ext cx="1095492" cy="94175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394D53-B3A9-4090-B5AC-4F5967803F93}">
      <dsp:nvSpPr>
        <dsp:cNvPr id="0" name=""/>
        <dsp:cNvSpPr/>
      </dsp:nvSpPr>
      <dsp:spPr>
        <a:xfrm>
          <a:off x="685491" y="2580889"/>
          <a:ext cx="1095492" cy="94175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00B628-D3C0-43A3-A03B-610BD2047EC7}">
      <dsp:nvSpPr>
        <dsp:cNvPr id="0" name=""/>
        <dsp:cNvSpPr/>
      </dsp:nvSpPr>
      <dsp:spPr>
        <a:xfrm>
          <a:off x="137744" y="2750405"/>
          <a:ext cx="2190984" cy="60272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Motivación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7744" y="2750405"/>
        <a:ext cx="2190984" cy="602723"/>
      </dsp:txXfrm>
    </dsp:sp>
    <dsp:sp modelId="{8262E832-BB18-4C05-BE3B-41143F507984}">
      <dsp:nvSpPr>
        <dsp:cNvPr id="0" name=""/>
        <dsp:cNvSpPr/>
      </dsp:nvSpPr>
      <dsp:spPr>
        <a:xfrm>
          <a:off x="2640469" y="2604222"/>
          <a:ext cx="1095492" cy="94175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00287-7CE0-4634-B98C-D174802BF61F}">
      <dsp:nvSpPr>
        <dsp:cNvPr id="0" name=""/>
        <dsp:cNvSpPr/>
      </dsp:nvSpPr>
      <dsp:spPr>
        <a:xfrm>
          <a:off x="2640469" y="2604222"/>
          <a:ext cx="1095492" cy="94175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84E5B8-3614-4320-877A-4769BEFEA4EF}">
      <dsp:nvSpPr>
        <dsp:cNvPr id="0" name=""/>
        <dsp:cNvSpPr/>
      </dsp:nvSpPr>
      <dsp:spPr>
        <a:xfrm>
          <a:off x="2092723" y="2773738"/>
          <a:ext cx="2190984" cy="60272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Percepción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92723" y="2773738"/>
        <a:ext cx="2190984" cy="602723"/>
      </dsp:txXfrm>
    </dsp:sp>
    <dsp:sp modelId="{157D8C08-81FD-4314-9AB5-8FBF72BC122A}">
      <dsp:nvSpPr>
        <dsp:cNvPr id="0" name=""/>
        <dsp:cNvSpPr/>
      </dsp:nvSpPr>
      <dsp:spPr>
        <a:xfrm>
          <a:off x="5694103" y="2580889"/>
          <a:ext cx="1095492" cy="94175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942BF1-0B3B-4DBB-933B-84F4C0C3ECCE}">
      <dsp:nvSpPr>
        <dsp:cNvPr id="0" name=""/>
        <dsp:cNvSpPr/>
      </dsp:nvSpPr>
      <dsp:spPr>
        <a:xfrm>
          <a:off x="5694103" y="2580889"/>
          <a:ext cx="1095492" cy="94175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00F72F-34B1-4FC4-BCCD-FC08AA951A60}">
      <dsp:nvSpPr>
        <dsp:cNvPr id="0" name=""/>
        <dsp:cNvSpPr/>
      </dsp:nvSpPr>
      <dsp:spPr>
        <a:xfrm>
          <a:off x="5146357" y="2750405"/>
          <a:ext cx="2190984" cy="60272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Aprendizaje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46357" y="2750405"/>
        <a:ext cx="2190984" cy="602723"/>
      </dsp:txXfrm>
    </dsp:sp>
    <dsp:sp modelId="{0877D4E4-6E7D-4686-858E-387F1529EF33}">
      <dsp:nvSpPr>
        <dsp:cNvPr id="0" name=""/>
        <dsp:cNvSpPr/>
      </dsp:nvSpPr>
      <dsp:spPr>
        <a:xfrm>
          <a:off x="8066817" y="2580889"/>
          <a:ext cx="1095492" cy="1281493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CD2E26-4AD0-43B3-B69F-057F92D352A8}">
      <dsp:nvSpPr>
        <dsp:cNvPr id="0" name=""/>
        <dsp:cNvSpPr/>
      </dsp:nvSpPr>
      <dsp:spPr>
        <a:xfrm>
          <a:off x="8066817" y="2580889"/>
          <a:ext cx="1095492" cy="1281493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BA57DF-5DE4-4A93-AAE8-DB74E39D8AA1}">
      <dsp:nvSpPr>
        <dsp:cNvPr id="0" name=""/>
        <dsp:cNvSpPr/>
      </dsp:nvSpPr>
      <dsp:spPr>
        <a:xfrm>
          <a:off x="7519071" y="2811558"/>
          <a:ext cx="2190984" cy="82015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Creencias y actitudes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519071" y="2811558"/>
        <a:ext cx="2190984" cy="820155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206186-B58C-4ABB-8DE9-379AB4B7CC82}">
      <dsp:nvSpPr>
        <dsp:cNvPr id="0" name=""/>
        <dsp:cNvSpPr/>
      </dsp:nvSpPr>
      <dsp:spPr>
        <a:xfrm rot="5400000">
          <a:off x="430356" y="2386668"/>
          <a:ext cx="1287019" cy="2141571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F06933-2180-4D71-9C5D-40FF1E4A107B}">
      <dsp:nvSpPr>
        <dsp:cNvPr id="0" name=""/>
        <dsp:cNvSpPr/>
      </dsp:nvSpPr>
      <dsp:spPr>
        <a:xfrm>
          <a:off x="215520" y="3026536"/>
          <a:ext cx="1933422" cy="16947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Color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5520" y="3026536"/>
        <a:ext cx="1933422" cy="1694758"/>
      </dsp:txXfrm>
    </dsp:sp>
    <dsp:sp modelId="{6A126C48-24B6-43FE-87BB-7FD30A04172D}">
      <dsp:nvSpPr>
        <dsp:cNvPr id="0" name=""/>
        <dsp:cNvSpPr/>
      </dsp:nvSpPr>
      <dsp:spPr>
        <a:xfrm>
          <a:off x="1784146" y="2229003"/>
          <a:ext cx="364796" cy="364796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02E7B0-E7C6-4798-8CBE-5D923D69F77E}">
      <dsp:nvSpPr>
        <dsp:cNvPr id="0" name=""/>
        <dsp:cNvSpPr/>
      </dsp:nvSpPr>
      <dsp:spPr>
        <a:xfrm rot="5400000">
          <a:off x="2797243" y="1800979"/>
          <a:ext cx="1287019" cy="2141571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D05CEA-B986-4B0A-A453-880397EE948D}">
      <dsp:nvSpPr>
        <dsp:cNvPr id="0" name=""/>
        <dsp:cNvSpPr/>
      </dsp:nvSpPr>
      <dsp:spPr>
        <a:xfrm>
          <a:off x="2582407" y="2440848"/>
          <a:ext cx="1933422" cy="16947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Posición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82407" y="2440848"/>
        <a:ext cx="1933422" cy="1694758"/>
      </dsp:txXfrm>
    </dsp:sp>
    <dsp:sp modelId="{BD0EBE78-2EF6-4605-A5BF-5D68840054E0}">
      <dsp:nvSpPr>
        <dsp:cNvPr id="0" name=""/>
        <dsp:cNvSpPr/>
      </dsp:nvSpPr>
      <dsp:spPr>
        <a:xfrm>
          <a:off x="4151033" y="1643314"/>
          <a:ext cx="364796" cy="364796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7AE9A-B4B7-48BB-B4CF-143B3B179D73}">
      <dsp:nvSpPr>
        <dsp:cNvPr id="0" name=""/>
        <dsp:cNvSpPr/>
      </dsp:nvSpPr>
      <dsp:spPr>
        <a:xfrm rot="5400000">
          <a:off x="5164130" y="1215291"/>
          <a:ext cx="1287019" cy="2141571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F91D46-7DFF-4F53-B3A3-CF96CEA75D30}">
      <dsp:nvSpPr>
        <dsp:cNvPr id="0" name=""/>
        <dsp:cNvSpPr/>
      </dsp:nvSpPr>
      <dsp:spPr>
        <a:xfrm>
          <a:off x="4870439" y="1855159"/>
          <a:ext cx="2091131" cy="16947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44575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350" kern="1200" dirty="0" smtClean="0">
              <a:latin typeface="Arial" panose="020B0604020202020204" pitchFamily="34" charset="0"/>
              <a:cs typeface="Arial" panose="020B0604020202020204" pitchFamily="34" charset="0"/>
            </a:rPr>
            <a:t>Novedades </a:t>
          </a:r>
          <a:endParaRPr lang="es-MX" sz="235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70439" y="1855159"/>
        <a:ext cx="2091131" cy="1694758"/>
      </dsp:txXfrm>
    </dsp:sp>
    <dsp:sp modelId="{0DDB9F32-D6AF-499D-A6CC-2A8061E13F95}">
      <dsp:nvSpPr>
        <dsp:cNvPr id="0" name=""/>
        <dsp:cNvSpPr/>
      </dsp:nvSpPr>
      <dsp:spPr>
        <a:xfrm>
          <a:off x="6517920" y="1057626"/>
          <a:ext cx="364796" cy="364796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88B910-85B0-4D64-B871-800B079E33ED}">
      <dsp:nvSpPr>
        <dsp:cNvPr id="0" name=""/>
        <dsp:cNvSpPr/>
      </dsp:nvSpPr>
      <dsp:spPr>
        <a:xfrm rot="5400000">
          <a:off x="7531016" y="629602"/>
          <a:ext cx="1287019" cy="2141571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A53E5E-E1A1-4B4C-A5EC-DDE22F5D97DB}">
      <dsp:nvSpPr>
        <dsp:cNvPr id="0" name=""/>
        <dsp:cNvSpPr/>
      </dsp:nvSpPr>
      <dsp:spPr>
        <a:xfrm>
          <a:off x="7316181" y="1269471"/>
          <a:ext cx="1933422" cy="16947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Tamaño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316181" y="1269471"/>
        <a:ext cx="1933422" cy="1694758"/>
      </dsp:txXfrm>
    </dsp:sp>
    <dsp:sp modelId="{F626FB50-4CA0-4B9E-8234-85AD2A955EBC}">
      <dsp:nvSpPr>
        <dsp:cNvPr id="0" name=""/>
        <dsp:cNvSpPr/>
      </dsp:nvSpPr>
      <dsp:spPr>
        <a:xfrm>
          <a:off x="8884807" y="471937"/>
          <a:ext cx="364796" cy="364796"/>
        </a:xfrm>
        <a:prstGeom prst="triangle">
          <a:avLst>
            <a:gd name="adj" fmla="val 1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79FBBD-FD34-4C79-927F-BA38F8AB88FB}">
      <dsp:nvSpPr>
        <dsp:cNvPr id="0" name=""/>
        <dsp:cNvSpPr/>
      </dsp:nvSpPr>
      <dsp:spPr>
        <a:xfrm rot="5400000">
          <a:off x="9897903" y="43914"/>
          <a:ext cx="1287019" cy="2141571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35D682-8B27-4F8F-A316-3AC6E901364A}">
      <dsp:nvSpPr>
        <dsp:cNvPr id="0" name=""/>
        <dsp:cNvSpPr/>
      </dsp:nvSpPr>
      <dsp:spPr>
        <a:xfrm>
          <a:off x="9683068" y="683782"/>
          <a:ext cx="1933422" cy="16947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Factores de estimulo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683068" y="683782"/>
        <a:ext cx="1933422" cy="16947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CBEF65-F964-4FEA-9F1D-A11358BF4C7E}">
      <dsp:nvSpPr>
        <dsp:cNvPr id="0" name=""/>
        <dsp:cNvSpPr/>
      </dsp:nvSpPr>
      <dsp:spPr>
        <a:xfrm>
          <a:off x="0" y="3486612"/>
          <a:ext cx="4118606" cy="164744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Arial" panose="020B0604020202020204" pitchFamily="34" charset="0"/>
              <a:cs typeface="Arial" panose="020B0604020202020204" pitchFamily="34" charset="0"/>
            </a:rPr>
            <a:t>Interés</a:t>
          </a:r>
          <a:endParaRPr lang="es-MX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23721" y="3486612"/>
        <a:ext cx="2471164" cy="1647442"/>
      </dsp:txXfrm>
    </dsp:sp>
    <dsp:sp modelId="{E80BAEC7-DC2F-4599-A9E7-134F48DA22AB}">
      <dsp:nvSpPr>
        <dsp:cNvPr id="0" name=""/>
        <dsp:cNvSpPr/>
      </dsp:nvSpPr>
      <dsp:spPr>
        <a:xfrm>
          <a:off x="3710125" y="1799318"/>
          <a:ext cx="4118606" cy="1647442"/>
        </a:xfrm>
        <a:prstGeom prst="chevron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Arial" panose="020B0604020202020204" pitchFamily="34" charset="0"/>
              <a:cs typeface="Arial" panose="020B0604020202020204" pitchFamily="34" charset="0"/>
            </a:rPr>
            <a:t>Emociones </a:t>
          </a:r>
          <a:endParaRPr lang="es-MX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33846" y="1799318"/>
        <a:ext cx="2471164" cy="1647442"/>
      </dsp:txXfrm>
    </dsp:sp>
    <dsp:sp modelId="{4AF2C065-BC45-4A7F-B379-8A4BFE694441}">
      <dsp:nvSpPr>
        <dsp:cNvPr id="0" name=""/>
        <dsp:cNvSpPr/>
      </dsp:nvSpPr>
      <dsp:spPr>
        <a:xfrm>
          <a:off x="7420251" y="488250"/>
          <a:ext cx="4118606" cy="1647442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Arial" panose="020B0604020202020204" pitchFamily="34" charset="0"/>
              <a:cs typeface="Arial" panose="020B0604020202020204" pitchFamily="34" charset="0"/>
            </a:rPr>
            <a:t>Valores</a:t>
          </a:r>
          <a:endParaRPr lang="es-MX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243972" y="488250"/>
        <a:ext cx="2471164" cy="1647442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01918A-A830-4E38-BE09-C78245D1528E}">
      <dsp:nvSpPr>
        <dsp:cNvPr id="0" name=""/>
        <dsp:cNvSpPr/>
      </dsp:nvSpPr>
      <dsp:spPr>
        <a:xfrm>
          <a:off x="787426" y="296176"/>
          <a:ext cx="4859428" cy="151857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028579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Reconociendo del </a:t>
          </a: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problema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87426" y="296176"/>
        <a:ext cx="4859428" cy="1518571"/>
      </dsp:txXfrm>
    </dsp:sp>
    <dsp:sp modelId="{70A02C2A-26DF-48E1-B872-5BE03AF28C18}">
      <dsp:nvSpPr>
        <dsp:cNvPr id="0" name=""/>
        <dsp:cNvSpPr/>
      </dsp:nvSpPr>
      <dsp:spPr>
        <a:xfrm>
          <a:off x="584950" y="76826"/>
          <a:ext cx="1063000" cy="1594500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81000" r="-81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38BA337-D74D-470E-B2C9-D8834792E138}">
      <dsp:nvSpPr>
        <dsp:cNvPr id="0" name=""/>
        <dsp:cNvSpPr/>
      </dsp:nvSpPr>
      <dsp:spPr>
        <a:xfrm>
          <a:off x="6099920" y="296176"/>
          <a:ext cx="4859428" cy="151857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028579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Búsqueda de </a:t>
          </a: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información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99920" y="296176"/>
        <a:ext cx="4859428" cy="1518571"/>
      </dsp:txXfrm>
    </dsp:sp>
    <dsp:sp modelId="{7C05AECD-1E5A-432B-BA91-DD1A92D44525}">
      <dsp:nvSpPr>
        <dsp:cNvPr id="0" name=""/>
        <dsp:cNvSpPr/>
      </dsp:nvSpPr>
      <dsp:spPr>
        <a:xfrm>
          <a:off x="5897444" y="76826"/>
          <a:ext cx="1063000" cy="1594500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66000" r="-66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3CC9006-C4CD-4017-A47D-DCBA8B6FB7AF}">
      <dsp:nvSpPr>
        <dsp:cNvPr id="0" name=""/>
        <dsp:cNvSpPr/>
      </dsp:nvSpPr>
      <dsp:spPr>
        <a:xfrm>
          <a:off x="787426" y="2207888"/>
          <a:ext cx="4859428" cy="151857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028579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Evaluación de </a:t>
          </a: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alternativas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87426" y="2207888"/>
        <a:ext cx="4859428" cy="1518571"/>
      </dsp:txXfrm>
    </dsp:sp>
    <dsp:sp modelId="{AE58325F-D634-429A-95AC-CC4C0DBBDF93}">
      <dsp:nvSpPr>
        <dsp:cNvPr id="0" name=""/>
        <dsp:cNvSpPr/>
      </dsp:nvSpPr>
      <dsp:spPr>
        <a:xfrm>
          <a:off x="584950" y="1988539"/>
          <a:ext cx="1063000" cy="1594500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l="-28000" r="-28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D37F544-4750-4F9D-BD4C-D5220CDA28DE}">
      <dsp:nvSpPr>
        <dsp:cNvPr id="0" name=""/>
        <dsp:cNvSpPr/>
      </dsp:nvSpPr>
      <dsp:spPr>
        <a:xfrm>
          <a:off x="6099920" y="2207888"/>
          <a:ext cx="4859428" cy="151857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028579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Selección del </a:t>
          </a: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producto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99920" y="2207888"/>
        <a:ext cx="4859428" cy="1518571"/>
      </dsp:txXfrm>
    </dsp:sp>
    <dsp:sp modelId="{2C20C96B-75BE-43BB-AD06-C745189A0BD4}">
      <dsp:nvSpPr>
        <dsp:cNvPr id="0" name=""/>
        <dsp:cNvSpPr/>
      </dsp:nvSpPr>
      <dsp:spPr>
        <a:xfrm>
          <a:off x="5897444" y="1988539"/>
          <a:ext cx="1063000" cy="1594500"/>
        </a:xfrm>
        <a:prstGeom prst="rect">
          <a:avLst/>
        </a:prstGeom>
        <a:blipFill rotWithShape="1">
          <a:blip xmlns:r="http://schemas.openxmlformats.org/officeDocument/2006/relationships" r:embed="rId4"/>
          <a:srcRect/>
          <a:stretch>
            <a:fillRect l="-70000" r="-70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D3D8162-5BF2-42C0-8A28-55EAECCC08E8}">
      <dsp:nvSpPr>
        <dsp:cNvPr id="0" name=""/>
        <dsp:cNvSpPr/>
      </dsp:nvSpPr>
      <dsp:spPr>
        <a:xfrm>
          <a:off x="3443673" y="4119601"/>
          <a:ext cx="4859428" cy="151857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028579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Resultados</a:t>
          </a:r>
          <a:r>
            <a:rPr lang="es-MX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MX" sz="4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43673" y="4119601"/>
        <a:ext cx="4859428" cy="1518571"/>
      </dsp:txXfrm>
    </dsp:sp>
    <dsp:sp modelId="{F2470A62-A08A-4A6A-9CEA-6BCF4DBEE5BF}">
      <dsp:nvSpPr>
        <dsp:cNvPr id="0" name=""/>
        <dsp:cNvSpPr/>
      </dsp:nvSpPr>
      <dsp:spPr>
        <a:xfrm>
          <a:off x="3241197" y="3900252"/>
          <a:ext cx="1063000" cy="1594500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 l="-25000" r="-25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477E1-E452-4998-90CA-772D02EE6AB3}">
      <dsp:nvSpPr>
        <dsp:cNvPr id="0" name=""/>
        <dsp:cNvSpPr/>
      </dsp:nvSpPr>
      <dsp:spPr>
        <a:xfrm>
          <a:off x="0" y="813336"/>
          <a:ext cx="3412841" cy="2730273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t="-13000" b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4D8980-24E9-4BD7-B34C-304075D9CE5B}">
      <dsp:nvSpPr>
        <dsp:cNvPr id="0" name=""/>
        <dsp:cNvSpPr/>
      </dsp:nvSpPr>
      <dsp:spPr>
        <a:xfrm>
          <a:off x="307155" y="3270582"/>
          <a:ext cx="3037428" cy="95559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Relación 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calidad/precio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7155" y="3270582"/>
        <a:ext cx="3037428" cy="955595"/>
      </dsp:txXfrm>
    </dsp:sp>
    <dsp:sp modelId="{45A1DEBB-B861-487F-9E8E-584C929DD43A}">
      <dsp:nvSpPr>
        <dsp:cNvPr id="0" name=""/>
        <dsp:cNvSpPr/>
      </dsp:nvSpPr>
      <dsp:spPr>
        <a:xfrm>
          <a:off x="3754125" y="813336"/>
          <a:ext cx="3412841" cy="2730273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23000" r="-2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011C3A-7BE4-4683-A9FF-2DD508F66EB0}">
      <dsp:nvSpPr>
        <dsp:cNvPr id="0" name=""/>
        <dsp:cNvSpPr/>
      </dsp:nvSpPr>
      <dsp:spPr>
        <a:xfrm>
          <a:off x="4061281" y="3270582"/>
          <a:ext cx="3037428" cy="95559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Origen geográfico del producto</a:t>
          </a:r>
        </a:p>
      </dsp:txBody>
      <dsp:txXfrm>
        <a:off x="4061281" y="3270582"/>
        <a:ext cx="3037428" cy="955595"/>
      </dsp:txXfrm>
    </dsp:sp>
    <dsp:sp modelId="{5F133F4C-982B-4D8B-A7B5-292AC62CD224}">
      <dsp:nvSpPr>
        <dsp:cNvPr id="0" name=""/>
        <dsp:cNvSpPr/>
      </dsp:nvSpPr>
      <dsp:spPr>
        <a:xfrm>
          <a:off x="7508251" y="813336"/>
          <a:ext cx="3412841" cy="2730273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l="-2000" r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E7480-4CA0-468F-9D8E-90B7DBCC3A2A}">
      <dsp:nvSpPr>
        <dsp:cNvPr id="0" name=""/>
        <dsp:cNvSpPr/>
      </dsp:nvSpPr>
      <dsp:spPr>
        <a:xfrm>
          <a:off x="7815407" y="3270582"/>
          <a:ext cx="3037428" cy="95559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Etiquetado e información</a:t>
          </a:r>
        </a:p>
      </dsp:txBody>
      <dsp:txXfrm>
        <a:off x="7815407" y="3270582"/>
        <a:ext cx="3037428" cy="955595"/>
      </dsp:txXfrm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32B738-5954-473B-BC1B-E22B6259EF02}">
      <dsp:nvSpPr>
        <dsp:cNvPr id="0" name=""/>
        <dsp:cNvSpPr/>
      </dsp:nvSpPr>
      <dsp:spPr>
        <a:xfrm>
          <a:off x="2505867" y="1863723"/>
          <a:ext cx="2996946" cy="2584460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Iniciador</a:t>
          </a:r>
          <a:endParaRPr lang="es-MX" sz="5700" kern="1200" dirty="0">
            <a:solidFill>
              <a:schemeClr val="tx1"/>
            </a:solidFill>
          </a:endParaRPr>
        </a:p>
      </dsp:txBody>
      <dsp:txXfrm>
        <a:off x="2970984" y="2264824"/>
        <a:ext cx="2066712" cy="1782258"/>
      </dsp:txXfrm>
    </dsp:sp>
    <dsp:sp modelId="{30447E36-FB41-44D2-A358-6FFAB52264E8}">
      <dsp:nvSpPr>
        <dsp:cNvPr id="0" name=""/>
        <dsp:cNvSpPr/>
      </dsp:nvSpPr>
      <dsp:spPr>
        <a:xfrm>
          <a:off x="2599456" y="3005037"/>
          <a:ext cx="350169" cy="30222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FD4873-3967-4BD6-A197-528EF34DCD6C}">
      <dsp:nvSpPr>
        <dsp:cNvPr id="0" name=""/>
        <dsp:cNvSpPr/>
      </dsp:nvSpPr>
      <dsp:spPr>
        <a:xfrm>
          <a:off x="0" y="471479"/>
          <a:ext cx="2996946" cy="258446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1"/>
          <a:srcRect/>
          <a:stretch>
            <a:fillRect l="-11000" r="-11000"/>
          </a:stretch>
        </a:blip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1B8294-9D53-4562-8F5F-0026468EB030}">
      <dsp:nvSpPr>
        <dsp:cNvPr id="0" name=""/>
        <dsp:cNvSpPr/>
      </dsp:nvSpPr>
      <dsp:spPr>
        <a:xfrm>
          <a:off x="2042129" y="2699229"/>
          <a:ext cx="350169" cy="30222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027901-3A04-4DEF-9DDE-F2B8641E075E}">
      <dsp:nvSpPr>
        <dsp:cNvPr id="0" name=""/>
        <dsp:cNvSpPr/>
      </dsp:nvSpPr>
      <dsp:spPr>
        <a:xfrm>
          <a:off x="5012786" y="471479"/>
          <a:ext cx="2996946" cy="2584460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Influyente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77903" y="872580"/>
        <a:ext cx="2066712" cy="1782258"/>
      </dsp:txXfrm>
    </dsp:sp>
    <dsp:sp modelId="{77E037E8-4E68-4FE0-8359-40F723A8ED52}">
      <dsp:nvSpPr>
        <dsp:cNvPr id="0" name=""/>
        <dsp:cNvSpPr/>
      </dsp:nvSpPr>
      <dsp:spPr>
        <a:xfrm>
          <a:off x="7054916" y="2699229"/>
          <a:ext cx="350169" cy="30222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AE6AA1-5E9A-4987-AADC-B6529CF07E7F}">
      <dsp:nvSpPr>
        <dsp:cNvPr id="0" name=""/>
        <dsp:cNvSpPr/>
      </dsp:nvSpPr>
      <dsp:spPr>
        <a:xfrm>
          <a:off x="7518654" y="1863723"/>
          <a:ext cx="2996946" cy="258446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2"/>
          <a:srcRect/>
          <a:stretch>
            <a:fillRect l="-22000" r="-22000"/>
          </a:stretch>
        </a:blip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C2AA5F-84EA-4FA1-8FB9-D6D566EEC887}">
      <dsp:nvSpPr>
        <dsp:cNvPr id="0" name=""/>
        <dsp:cNvSpPr/>
      </dsp:nvSpPr>
      <dsp:spPr>
        <a:xfrm>
          <a:off x="7612242" y="3005037"/>
          <a:ext cx="350169" cy="30222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92C34C-2A11-4219-B943-0BE5AF5EA216}">
      <dsp:nvSpPr>
        <dsp:cNvPr id="0" name=""/>
        <dsp:cNvSpPr/>
      </dsp:nvSpPr>
      <dsp:spPr>
        <a:xfrm>
          <a:off x="3334850" y="3907059"/>
          <a:ext cx="2759813" cy="2379440"/>
        </a:xfrm>
        <a:prstGeom prst="hexagon">
          <a:avLst>
            <a:gd name="adj" fmla="val 25000"/>
            <a:gd name="vf" fmla="val 115470"/>
          </a:avLst>
        </a:prstGeom>
        <a:gradFill flip="none" rotWithShape="1"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reflection blurRad="6350" stA="50000" endA="300" endPos="90000" dir="5400000" sy="-100000" algn="bl" rotWithShape="0"/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que 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decide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63121" y="4276303"/>
        <a:ext cx="1903271" cy="1640952"/>
      </dsp:txXfrm>
    </dsp:sp>
    <dsp:sp modelId="{196A0695-A0C6-4505-8E58-7CE902973348}">
      <dsp:nvSpPr>
        <dsp:cNvPr id="0" name=""/>
        <dsp:cNvSpPr/>
      </dsp:nvSpPr>
      <dsp:spPr>
        <a:xfrm>
          <a:off x="3406546" y="4957533"/>
          <a:ext cx="323124" cy="27849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3CC9D0-4894-4BEE-9E3D-C4F34CEED901}">
      <dsp:nvSpPr>
        <dsp:cNvPr id="0" name=""/>
        <dsp:cNvSpPr/>
      </dsp:nvSpPr>
      <dsp:spPr>
        <a:xfrm>
          <a:off x="975750" y="2629014"/>
          <a:ext cx="2759813" cy="237944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1"/>
          <a:srcRect/>
          <a:stretch>
            <a:fillRect l="-24000" r="-24000"/>
          </a:stretch>
        </a:blip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55A99F-C876-4623-9709-1E8F2291CE1D}">
      <dsp:nvSpPr>
        <dsp:cNvPr id="0" name=""/>
        <dsp:cNvSpPr/>
      </dsp:nvSpPr>
      <dsp:spPr>
        <a:xfrm>
          <a:off x="2854584" y="4694129"/>
          <a:ext cx="323124" cy="27849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87D4EE-E4FD-4933-999A-2BB5D773BE0A}">
      <dsp:nvSpPr>
        <dsp:cNvPr id="0" name=""/>
        <dsp:cNvSpPr/>
      </dsp:nvSpPr>
      <dsp:spPr>
        <a:xfrm>
          <a:off x="5686093" y="2600725"/>
          <a:ext cx="2759813" cy="2379440"/>
        </a:xfrm>
        <a:prstGeom prst="hexagon">
          <a:avLst>
            <a:gd name="adj" fmla="val 25000"/>
            <a:gd name="vf" fmla="val 115470"/>
          </a:avLst>
        </a:prstGeom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reflection blurRad="6350" stA="50000" endA="300" endPos="90000" dir="5400000" sy="-100000" algn="bl" rotWithShape="0"/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Comprador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114364" y="2969969"/>
        <a:ext cx="1903271" cy="1640952"/>
      </dsp:txXfrm>
    </dsp:sp>
    <dsp:sp modelId="{681E2087-88B2-485D-BAEA-552E7E047A11}">
      <dsp:nvSpPr>
        <dsp:cNvPr id="0" name=""/>
        <dsp:cNvSpPr/>
      </dsp:nvSpPr>
      <dsp:spPr>
        <a:xfrm>
          <a:off x="7572784" y="4663325"/>
          <a:ext cx="323124" cy="27849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C5C215-1C5A-414B-97CA-956155371862}">
      <dsp:nvSpPr>
        <dsp:cNvPr id="0" name=""/>
        <dsp:cNvSpPr/>
      </dsp:nvSpPr>
      <dsp:spPr>
        <a:xfrm>
          <a:off x="8037336" y="3907059"/>
          <a:ext cx="2759813" cy="237944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2"/>
          <a:srcRect/>
          <a:stretch>
            <a:fillRect t="-8000" b="-8000"/>
          </a:stretch>
        </a:blip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2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9046E7-D10D-4379-A00B-207DE8024482}">
      <dsp:nvSpPr>
        <dsp:cNvPr id="0" name=""/>
        <dsp:cNvSpPr/>
      </dsp:nvSpPr>
      <dsp:spPr>
        <a:xfrm>
          <a:off x="8109032" y="4957533"/>
          <a:ext cx="323124" cy="27849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BF22B0-D9AA-43D0-85BC-57D7268B7CFA}">
      <dsp:nvSpPr>
        <dsp:cNvPr id="0" name=""/>
        <dsp:cNvSpPr/>
      </dsp:nvSpPr>
      <dsp:spPr>
        <a:xfrm>
          <a:off x="3334850" y="1223858"/>
          <a:ext cx="2759813" cy="2379440"/>
        </a:xfrm>
        <a:prstGeom prst="hexagon">
          <a:avLst>
            <a:gd name="adj" fmla="val 25000"/>
            <a:gd name="vf" fmla="val 115470"/>
          </a:avLst>
        </a:prstGeom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reflection blurRad="6350" stA="52000" endA="300" endPos="35000" dir="5400000" sy="-100000" algn="bl" rotWithShape="0"/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Usuario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63121" y="1593102"/>
        <a:ext cx="1903271" cy="1640952"/>
      </dsp:txXfrm>
    </dsp:sp>
    <dsp:sp modelId="{7067A82C-3271-45A9-B5F6-4ED9CFD08E0C}">
      <dsp:nvSpPr>
        <dsp:cNvPr id="0" name=""/>
        <dsp:cNvSpPr/>
      </dsp:nvSpPr>
      <dsp:spPr>
        <a:xfrm>
          <a:off x="5205827" y="1351597"/>
          <a:ext cx="323124" cy="27849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C2107D-5C8B-4B09-8A10-E324AA318587}">
      <dsp:nvSpPr>
        <dsp:cNvPr id="0" name=""/>
        <dsp:cNvSpPr/>
      </dsp:nvSpPr>
      <dsp:spPr>
        <a:xfrm>
          <a:off x="5686093" y="0"/>
          <a:ext cx="2759813" cy="237944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3"/>
          <a:srcRect/>
          <a:stretch>
            <a:fillRect t="-18000" b="-18000"/>
          </a:stretch>
        </a:blip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0DAA6E-8489-4885-8FE0-9F45B0952B3A}">
      <dsp:nvSpPr>
        <dsp:cNvPr id="0" name=""/>
        <dsp:cNvSpPr/>
      </dsp:nvSpPr>
      <dsp:spPr>
        <a:xfrm>
          <a:off x="5767611" y="1044816"/>
          <a:ext cx="323124" cy="27849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D8A42-93D2-41C4-B825-45DE26C4E0D5}">
      <dsp:nvSpPr>
        <dsp:cNvPr id="0" name=""/>
        <dsp:cNvSpPr/>
      </dsp:nvSpPr>
      <dsp:spPr>
        <a:xfrm>
          <a:off x="1037508" y="2124"/>
          <a:ext cx="3695025" cy="434708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905784-654C-4D40-9E5F-322E4584085D}">
      <dsp:nvSpPr>
        <dsp:cNvPr id="0" name=""/>
        <dsp:cNvSpPr/>
      </dsp:nvSpPr>
      <dsp:spPr>
        <a:xfrm>
          <a:off x="1222259" y="176008"/>
          <a:ext cx="3325522" cy="2825607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30D4CE-D70D-4F42-8145-09494E382F52}">
      <dsp:nvSpPr>
        <dsp:cNvPr id="0" name=""/>
        <dsp:cNvSpPr/>
      </dsp:nvSpPr>
      <dsp:spPr>
        <a:xfrm>
          <a:off x="1222259" y="3001615"/>
          <a:ext cx="3325522" cy="1173713"/>
        </a:xfrm>
        <a:prstGeom prst="rect">
          <a:avLst/>
        </a:prstGeom>
        <a:solidFill>
          <a:schemeClr val="accent5">
            <a:alpha val="5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Conducta de compra </a:t>
          </a: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compleja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22259" y="3001615"/>
        <a:ext cx="3325522" cy="1173713"/>
      </dsp:txXfrm>
    </dsp:sp>
    <dsp:sp modelId="{3D849053-E632-4598-9B35-53916C9C42C2}">
      <dsp:nvSpPr>
        <dsp:cNvPr id="0" name=""/>
        <dsp:cNvSpPr/>
      </dsp:nvSpPr>
      <dsp:spPr>
        <a:xfrm>
          <a:off x="5783066" y="2124"/>
          <a:ext cx="3695025" cy="434708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EDB12F-5307-466A-B9AE-A6B0E518E3A7}">
      <dsp:nvSpPr>
        <dsp:cNvPr id="0" name=""/>
        <dsp:cNvSpPr/>
      </dsp:nvSpPr>
      <dsp:spPr>
        <a:xfrm>
          <a:off x="5967817" y="176008"/>
          <a:ext cx="3325522" cy="2825607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6000" r="-6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ADEB7E-BD08-4485-B81C-3EFE6713A2EC}">
      <dsp:nvSpPr>
        <dsp:cNvPr id="0" name=""/>
        <dsp:cNvSpPr/>
      </dsp:nvSpPr>
      <dsp:spPr>
        <a:xfrm>
          <a:off x="5967817" y="3001615"/>
          <a:ext cx="3325522" cy="1173713"/>
        </a:xfrm>
        <a:prstGeom prst="rect">
          <a:avLst/>
        </a:prstGeom>
        <a:solidFill>
          <a:schemeClr val="dk1">
            <a:alpha val="5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Conducta   de   </a:t>
          </a: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compra habitual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67817" y="3001615"/>
        <a:ext cx="3325522" cy="1173713"/>
      </dsp:txXfrm>
    </dsp:sp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5FC212-1C23-4ECF-9636-7A0751A0C552}">
      <dsp:nvSpPr>
        <dsp:cNvPr id="0" name=""/>
        <dsp:cNvSpPr/>
      </dsp:nvSpPr>
      <dsp:spPr>
        <a:xfrm>
          <a:off x="304804" y="0"/>
          <a:ext cx="4657278" cy="3725822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30000" r="-30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380C8C-D1B0-4A7B-92F1-03A6243C8EA0}">
      <dsp:nvSpPr>
        <dsp:cNvPr id="0" name=""/>
        <dsp:cNvSpPr/>
      </dsp:nvSpPr>
      <dsp:spPr>
        <a:xfrm>
          <a:off x="758237" y="3355203"/>
          <a:ext cx="4144977" cy="1304037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Reconocimiento de la 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necesidad 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58237" y="3355203"/>
        <a:ext cx="4144977" cy="1304037"/>
      </dsp:txXfrm>
    </dsp:sp>
    <dsp:sp modelId="{F19FF9DC-2933-4653-BFB0-C9B1BD62FC4E}">
      <dsp:nvSpPr>
        <dsp:cNvPr id="0" name=""/>
        <dsp:cNvSpPr/>
      </dsp:nvSpPr>
      <dsp:spPr>
        <a:xfrm>
          <a:off x="5462088" y="1962"/>
          <a:ext cx="4657278" cy="3725822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t="-12000" b="-12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0B2A2D-5A62-4107-BC77-3E3D096D20A3}">
      <dsp:nvSpPr>
        <dsp:cNvPr id="0" name=""/>
        <dsp:cNvSpPr/>
      </dsp:nvSpPr>
      <dsp:spPr>
        <a:xfrm>
          <a:off x="5881243" y="3355203"/>
          <a:ext cx="4144977" cy="1304037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Búsqueda de 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información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81243" y="3355203"/>
        <a:ext cx="4144977" cy="1304037"/>
      </dsp:txXfrm>
    </dsp:sp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4558FE-B5FE-463B-A133-73D9ABB09BE6}">
      <dsp:nvSpPr>
        <dsp:cNvPr id="0" name=""/>
        <dsp:cNvSpPr/>
      </dsp:nvSpPr>
      <dsp:spPr>
        <a:xfrm>
          <a:off x="4584" y="339948"/>
          <a:ext cx="4521012" cy="3341011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t="-3000" b="-3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1EBAF4-319F-4B3A-B6B0-E1782600F893}">
      <dsp:nvSpPr>
        <dsp:cNvPr id="0" name=""/>
        <dsp:cNvSpPr/>
      </dsp:nvSpPr>
      <dsp:spPr>
        <a:xfrm>
          <a:off x="918406" y="3075172"/>
          <a:ext cx="3895766" cy="936217"/>
        </a:xfrm>
        <a:prstGeom prst="rect">
          <a:avLst/>
        </a:prstGeom>
        <a:solidFill>
          <a:schemeClr val="accent2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Fuentes personales</a:t>
          </a:r>
        </a:p>
      </dsp:txBody>
      <dsp:txXfrm>
        <a:off x="918406" y="3075172"/>
        <a:ext cx="3895766" cy="936217"/>
      </dsp:txXfrm>
    </dsp:sp>
    <dsp:sp modelId="{F25A4F28-A3BB-4319-8932-6CAE8AF6979C}">
      <dsp:nvSpPr>
        <dsp:cNvPr id="0" name=""/>
        <dsp:cNvSpPr/>
      </dsp:nvSpPr>
      <dsp:spPr>
        <a:xfrm>
          <a:off x="5701426" y="339948"/>
          <a:ext cx="4521012" cy="3341011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10000" r="-10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89C19D-0577-4A32-B68B-1912BF273603}">
      <dsp:nvSpPr>
        <dsp:cNvPr id="0" name=""/>
        <dsp:cNvSpPr/>
      </dsp:nvSpPr>
      <dsp:spPr>
        <a:xfrm>
          <a:off x="6615248" y="3075172"/>
          <a:ext cx="3895766" cy="936217"/>
        </a:xfrm>
        <a:prstGeom prst="rect">
          <a:avLst/>
        </a:prstGeom>
        <a:solidFill>
          <a:schemeClr val="accent6">
            <a:alpha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Fuentes comerciales</a:t>
          </a:r>
        </a:p>
      </dsp:txBody>
      <dsp:txXfrm>
        <a:off x="6615248" y="3075172"/>
        <a:ext cx="3895766" cy="936217"/>
      </dsp:txXfrm>
    </dsp:sp>
  </dsp:spTree>
</dsp:drawing>
</file>

<file path=ppt/diagrams/drawing4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F371A5-86A4-4A29-BF55-B35CB72E0670}">
      <dsp:nvSpPr>
        <dsp:cNvPr id="0" name=""/>
        <dsp:cNvSpPr/>
      </dsp:nvSpPr>
      <dsp:spPr>
        <a:xfrm>
          <a:off x="698" y="423229"/>
          <a:ext cx="4403315" cy="3254033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2000" r="-2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F05B07-F632-438B-8E9A-F2916E79230C}">
      <dsp:nvSpPr>
        <dsp:cNvPr id="0" name=""/>
        <dsp:cNvSpPr/>
      </dsp:nvSpPr>
      <dsp:spPr>
        <a:xfrm>
          <a:off x="890729" y="3087246"/>
          <a:ext cx="3794346" cy="9118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Fuentes públicas</a:t>
          </a:r>
        </a:p>
      </dsp:txBody>
      <dsp:txXfrm>
        <a:off x="890729" y="3087246"/>
        <a:ext cx="3794346" cy="911844"/>
      </dsp:txXfrm>
    </dsp:sp>
    <dsp:sp modelId="{DFB92CBB-1712-4C9F-9549-661592AC912E}">
      <dsp:nvSpPr>
        <dsp:cNvPr id="0" name=""/>
        <dsp:cNvSpPr/>
      </dsp:nvSpPr>
      <dsp:spPr>
        <a:xfrm>
          <a:off x="5509394" y="423229"/>
          <a:ext cx="4403315" cy="3254033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10000" r="-10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484129-69F5-4238-BE10-5157C68CB9F7}">
      <dsp:nvSpPr>
        <dsp:cNvPr id="0" name=""/>
        <dsp:cNvSpPr/>
      </dsp:nvSpPr>
      <dsp:spPr>
        <a:xfrm>
          <a:off x="6399426" y="3087246"/>
          <a:ext cx="3794346" cy="9118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Fuentes experimentales</a:t>
          </a:r>
        </a:p>
      </dsp:txBody>
      <dsp:txXfrm>
        <a:off x="6399426" y="3087246"/>
        <a:ext cx="3794346" cy="911844"/>
      </dsp:txXfrm>
    </dsp:sp>
  </dsp:spTree>
</dsp:drawing>
</file>

<file path=ppt/diagrams/drawing4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2532A6-08C5-4409-B4CC-CCE97F9D8CDD}">
      <dsp:nvSpPr>
        <dsp:cNvPr id="0" name=""/>
        <dsp:cNvSpPr/>
      </dsp:nvSpPr>
      <dsp:spPr>
        <a:xfrm>
          <a:off x="3866642" y="-37464"/>
          <a:ext cx="1820770" cy="11835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Decisión de 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marca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24416" y="20310"/>
        <a:ext cx="1705222" cy="1067952"/>
      </dsp:txXfrm>
    </dsp:sp>
    <dsp:sp modelId="{4E9FF72F-3CA6-4C7D-88CD-39AF2D79975B}">
      <dsp:nvSpPr>
        <dsp:cNvPr id="0" name=""/>
        <dsp:cNvSpPr/>
      </dsp:nvSpPr>
      <dsp:spPr>
        <a:xfrm>
          <a:off x="2411082" y="554285"/>
          <a:ext cx="4731889" cy="4731889"/>
        </a:xfrm>
        <a:custGeom>
          <a:avLst/>
          <a:gdLst/>
          <a:ahLst/>
          <a:cxnLst/>
          <a:rect l="0" t="0" r="0" b="0"/>
          <a:pathLst>
            <a:path>
              <a:moveTo>
                <a:pt x="3520602" y="300887"/>
              </a:moveTo>
              <a:arcTo wR="2365944" hR="2365944" stAng="17952681" swAng="1212736"/>
            </a:path>
          </a:pathLst>
        </a:custGeom>
        <a:noFill/>
        <a:ln w="6350" cap="flat" cmpd="sng" algn="ctr">
          <a:noFill/>
          <a:prstDash val="solid"/>
          <a:miter lim="800000"/>
          <a:tailEnd type="arrow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ABDCB9-D572-45FE-A090-4187405C76FF}">
      <dsp:nvSpPr>
        <dsp:cNvPr id="0" name=""/>
        <dsp:cNvSpPr/>
      </dsp:nvSpPr>
      <dsp:spPr>
        <a:xfrm>
          <a:off x="5968824" y="1597363"/>
          <a:ext cx="2116700" cy="11835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Decisión de 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vendedor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26598" y="1655137"/>
        <a:ext cx="2001152" cy="1067952"/>
      </dsp:txXfrm>
    </dsp:sp>
    <dsp:sp modelId="{2C8A525E-E784-4286-8055-689496354762}">
      <dsp:nvSpPr>
        <dsp:cNvPr id="0" name=""/>
        <dsp:cNvSpPr/>
      </dsp:nvSpPr>
      <dsp:spPr>
        <a:xfrm>
          <a:off x="2411082" y="554285"/>
          <a:ext cx="4731889" cy="4731889"/>
        </a:xfrm>
        <a:custGeom>
          <a:avLst/>
          <a:gdLst/>
          <a:ahLst/>
          <a:cxnLst/>
          <a:rect l="0" t="0" r="0" b="0"/>
          <a:pathLst>
            <a:path>
              <a:moveTo>
                <a:pt x="4728405" y="2494303"/>
              </a:moveTo>
              <a:arcTo wR="2365944" hR="2365944" stAng="21786598" swAng="1194619"/>
            </a:path>
          </a:pathLst>
        </a:custGeom>
        <a:noFill/>
        <a:ln w="6350" cap="flat" cmpd="sng" algn="ctr">
          <a:noFill/>
          <a:prstDash val="solid"/>
          <a:miter lim="800000"/>
          <a:tailEnd type="arrow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4E1AF-6197-4EE3-AE0F-00242F44C495}">
      <dsp:nvSpPr>
        <dsp:cNvPr id="0" name=""/>
        <dsp:cNvSpPr/>
      </dsp:nvSpPr>
      <dsp:spPr>
        <a:xfrm>
          <a:off x="5152333" y="4085537"/>
          <a:ext cx="2030723" cy="149756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Decisión de 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cantidad 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25438" y="4158642"/>
        <a:ext cx="1884513" cy="1351356"/>
      </dsp:txXfrm>
    </dsp:sp>
    <dsp:sp modelId="{0271F109-62A0-4B8C-97EE-50B6A2E16C43}">
      <dsp:nvSpPr>
        <dsp:cNvPr id="0" name=""/>
        <dsp:cNvSpPr/>
      </dsp:nvSpPr>
      <dsp:spPr>
        <a:xfrm>
          <a:off x="2411082" y="554285"/>
          <a:ext cx="4731889" cy="4731889"/>
        </a:xfrm>
        <a:custGeom>
          <a:avLst/>
          <a:gdLst/>
          <a:ahLst/>
          <a:cxnLst/>
          <a:rect l="0" t="0" r="0" b="0"/>
          <a:pathLst>
            <a:path>
              <a:moveTo>
                <a:pt x="2611728" y="4719088"/>
              </a:moveTo>
              <a:arcTo wR="2365944" hR="2365944" stAng="5042228" swAng="572638"/>
            </a:path>
          </a:pathLst>
        </a:custGeom>
        <a:noFill/>
        <a:ln w="6350" cap="flat" cmpd="sng" algn="ctr">
          <a:noFill/>
          <a:prstDash val="solid"/>
          <a:miter lim="800000"/>
          <a:tailEnd type="arrow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4D0268-E58F-42CF-BEEF-A0F84FBAE120}">
      <dsp:nvSpPr>
        <dsp:cNvPr id="0" name=""/>
        <dsp:cNvSpPr/>
      </dsp:nvSpPr>
      <dsp:spPr>
        <a:xfrm>
          <a:off x="2273596" y="4146522"/>
          <a:ext cx="2225527" cy="137559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Decisión de 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tiempo 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40747" y="4213673"/>
        <a:ext cx="2091225" cy="1241292"/>
      </dsp:txXfrm>
    </dsp:sp>
    <dsp:sp modelId="{0FD117D1-80BD-4BCD-A92E-C257AA59519C}">
      <dsp:nvSpPr>
        <dsp:cNvPr id="0" name=""/>
        <dsp:cNvSpPr/>
      </dsp:nvSpPr>
      <dsp:spPr>
        <a:xfrm>
          <a:off x="2411082" y="554285"/>
          <a:ext cx="4731889" cy="4731889"/>
        </a:xfrm>
        <a:custGeom>
          <a:avLst/>
          <a:gdLst/>
          <a:ahLst/>
          <a:cxnLst/>
          <a:rect l="0" t="0" r="0" b="0"/>
          <a:pathLst>
            <a:path>
              <a:moveTo>
                <a:pt x="213510" y="3348146"/>
              </a:moveTo>
              <a:arcTo wR="2365944" hR="2365944" stAng="9328307" swAng="1233993"/>
            </a:path>
          </a:pathLst>
        </a:custGeom>
        <a:noFill/>
        <a:ln w="6350" cap="flat" cmpd="sng" algn="ctr">
          <a:noFill/>
          <a:prstDash val="solid"/>
          <a:miter lim="800000"/>
          <a:tailEnd type="arrow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136305-993D-4EC4-ACD1-B1E8AF3A1DF5}">
      <dsp:nvSpPr>
        <dsp:cNvPr id="0" name=""/>
        <dsp:cNvSpPr/>
      </dsp:nvSpPr>
      <dsp:spPr>
        <a:xfrm>
          <a:off x="1427071" y="1570645"/>
          <a:ext cx="2199618" cy="123693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Decisión de forma de 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pago   </a:t>
          </a:r>
          <a:endParaRPr lang="es-MX" sz="25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87453" y="1631027"/>
        <a:ext cx="2078854" cy="1116171"/>
      </dsp:txXfrm>
    </dsp:sp>
    <dsp:sp modelId="{F6594892-C368-42B3-B07F-12A562C07176}">
      <dsp:nvSpPr>
        <dsp:cNvPr id="0" name=""/>
        <dsp:cNvSpPr/>
      </dsp:nvSpPr>
      <dsp:spPr>
        <a:xfrm>
          <a:off x="2411082" y="554285"/>
          <a:ext cx="4731889" cy="4731889"/>
        </a:xfrm>
        <a:custGeom>
          <a:avLst/>
          <a:gdLst/>
          <a:ahLst/>
          <a:cxnLst/>
          <a:rect l="0" t="0" r="0" b="0"/>
          <a:pathLst>
            <a:path>
              <a:moveTo>
                <a:pt x="586046" y="807209"/>
              </a:moveTo>
              <a:arcTo wR="2365944" hR="2365944" stAng="13272604" swAng="1183737"/>
            </a:path>
          </a:pathLst>
        </a:custGeom>
        <a:noFill/>
        <a:ln w="6350" cap="flat" cmpd="sng" algn="ctr">
          <a:noFill/>
          <a:prstDash val="solid"/>
          <a:miter lim="800000"/>
          <a:tailEnd type="arrow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E3AE55-2BC3-4EA5-A866-A6AB5EE0A0DE}">
      <dsp:nvSpPr>
        <dsp:cNvPr id="0" name=""/>
        <dsp:cNvSpPr/>
      </dsp:nvSpPr>
      <dsp:spPr>
        <a:xfrm>
          <a:off x="382868" y="2369266"/>
          <a:ext cx="1962852" cy="1962852"/>
        </a:xfrm>
        <a:prstGeom prst="donut">
          <a:avLst>
            <a:gd name="adj" fmla="val 2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7F75A0-53C9-4248-BE9C-B24883B19546}">
      <dsp:nvSpPr>
        <dsp:cNvPr id="0" name=""/>
        <dsp:cNvSpPr/>
      </dsp:nvSpPr>
      <dsp:spPr>
        <a:xfrm rot="17700000">
          <a:off x="1074488" y="769141"/>
          <a:ext cx="2440043" cy="1175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Mercados constituidos por </a:t>
          </a: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organizaciones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74488" y="769141"/>
        <a:ext cx="2440043" cy="1175912"/>
      </dsp:txXfrm>
    </dsp:sp>
    <dsp:sp modelId="{113D16A1-860D-491B-83A8-AFB49BA69F0D}">
      <dsp:nvSpPr>
        <dsp:cNvPr id="0" name=""/>
        <dsp:cNvSpPr/>
      </dsp:nvSpPr>
      <dsp:spPr>
        <a:xfrm>
          <a:off x="2493725" y="2369266"/>
          <a:ext cx="1962852" cy="1962852"/>
        </a:xfrm>
        <a:prstGeom prst="donut">
          <a:avLst>
            <a:gd name="adj" fmla="val 2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9D2624-1D2F-4997-8FE0-F64AEE18B5A2}">
      <dsp:nvSpPr>
        <dsp:cNvPr id="0" name=""/>
        <dsp:cNvSpPr/>
      </dsp:nvSpPr>
      <dsp:spPr>
        <a:xfrm rot="17700000">
          <a:off x="3185346" y="769141"/>
          <a:ext cx="2440043" cy="1175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Adquieren bienes y </a:t>
          </a: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servicios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85346" y="769141"/>
        <a:ext cx="2440043" cy="1175912"/>
      </dsp:txXfrm>
    </dsp:sp>
    <dsp:sp modelId="{B7159E60-D386-494B-9C0E-78D411787A32}">
      <dsp:nvSpPr>
        <dsp:cNvPr id="0" name=""/>
        <dsp:cNvSpPr/>
      </dsp:nvSpPr>
      <dsp:spPr>
        <a:xfrm>
          <a:off x="4604583" y="2369266"/>
          <a:ext cx="1962852" cy="1962852"/>
        </a:xfrm>
        <a:prstGeom prst="donut">
          <a:avLst>
            <a:gd name="adj" fmla="val 2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F2EDC6-E4D7-49AD-998E-95FACBF50065}">
      <dsp:nvSpPr>
        <dsp:cNvPr id="0" name=""/>
        <dsp:cNvSpPr/>
      </dsp:nvSpPr>
      <dsp:spPr>
        <a:xfrm rot="17700000">
          <a:off x="5296204" y="769141"/>
          <a:ext cx="2440043" cy="1175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Procesos de productivos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96204" y="769141"/>
        <a:ext cx="2440043" cy="1175912"/>
      </dsp:txXfrm>
    </dsp:sp>
    <dsp:sp modelId="{99CD6769-E9C0-4D5E-B849-5569E1B2CE13}">
      <dsp:nvSpPr>
        <dsp:cNvPr id="0" name=""/>
        <dsp:cNvSpPr/>
      </dsp:nvSpPr>
      <dsp:spPr>
        <a:xfrm>
          <a:off x="6715441" y="2369266"/>
          <a:ext cx="1962852" cy="1962852"/>
        </a:xfrm>
        <a:prstGeom prst="donut">
          <a:avLst>
            <a:gd name="adj" fmla="val 2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E21A10-F324-4353-9190-36579823B8E7}">
      <dsp:nvSpPr>
        <dsp:cNvPr id="0" name=""/>
        <dsp:cNvSpPr/>
      </dsp:nvSpPr>
      <dsp:spPr>
        <a:xfrm rot="17700000">
          <a:off x="7407061" y="769141"/>
          <a:ext cx="2440043" cy="1175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Nuevos bienes y </a:t>
          </a: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servicios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407061" y="769141"/>
        <a:ext cx="2440043" cy="1175912"/>
      </dsp:txXfrm>
    </dsp:sp>
    <dsp:sp modelId="{7F32EB75-62C1-4934-BA00-6BFE76023900}">
      <dsp:nvSpPr>
        <dsp:cNvPr id="0" name=""/>
        <dsp:cNvSpPr/>
      </dsp:nvSpPr>
      <dsp:spPr>
        <a:xfrm>
          <a:off x="8826299" y="2369266"/>
          <a:ext cx="1962852" cy="1962852"/>
        </a:xfrm>
        <a:prstGeom prst="donut">
          <a:avLst>
            <a:gd name="adj" fmla="val 2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A29064-47CD-42EC-B3B0-E16714F016E2}">
      <dsp:nvSpPr>
        <dsp:cNvPr id="0" name=""/>
        <dsp:cNvSpPr/>
      </dsp:nvSpPr>
      <dsp:spPr>
        <a:xfrm rot="17700000">
          <a:off x="9517919" y="769141"/>
          <a:ext cx="2440043" cy="1175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Destinados a un consumidor </a:t>
          </a: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final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517919" y="769141"/>
        <a:ext cx="2440043" cy="11759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D63574-E818-4924-9789-73BDD5399FAC}">
      <dsp:nvSpPr>
        <dsp:cNvPr id="0" name=""/>
        <dsp:cNvSpPr/>
      </dsp:nvSpPr>
      <dsp:spPr>
        <a:xfrm>
          <a:off x="0" y="-101839"/>
          <a:ext cx="10515600" cy="217717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21447A-ADC7-4D1F-8A9F-82B6FA61BD43}">
      <dsp:nvSpPr>
        <dsp:cNvPr id="0" name=""/>
        <dsp:cNvSpPr/>
      </dsp:nvSpPr>
      <dsp:spPr>
        <a:xfrm>
          <a:off x="315468" y="115873"/>
          <a:ext cx="3088957" cy="174174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9000" b="-49000"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EF51203-78D6-458F-990B-AE1B7665B6F2}">
      <dsp:nvSpPr>
        <dsp:cNvPr id="0" name=""/>
        <dsp:cNvSpPr/>
      </dsp:nvSpPr>
      <dsp:spPr>
        <a:xfrm rot="10800000">
          <a:off x="315468" y="1871652"/>
          <a:ext cx="3088957" cy="2163104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Arial" panose="020B0604020202020204" pitchFamily="34" charset="0"/>
              <a:cs typeface="Arial" panose="020B0604020202020204" pitchFamily="34" charset="0"/>
            </a:rPr>
            <a:t>Aficiones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81991" y="1871652"/>
        <a:ext cx="2955911" cy="2096581"/>
      </dsp:txXfrm>
    </dsp:sp>
    <dsp:sp modelId="{48B2B1F8-62C4-41B5-B86C-16EEA7396916}">
      <dsp:nvSpPr>
        <dsp:cNvPr id="0" name=""/>
        <dsp:cNvSpPr/>
      </dsp:nvSpPr>
      <dsp:spPr>
        <a:xfrm>
          <a:off x="3713321" y="174173"/>
          <a:ext cx="3088957" cy="162514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8513B5C-AF46-4FED-8E51-DE34FFB9F24D}">
      <dsp:nvSpPr>
        <dsp:cNvPr id="0" name=""/>
        <dsp:cNvSpPr/>
      </dsp:nvSpPr>
      <dsp:spPr>
        <a:xfrm rot="10800000">
          <a:off x="3713321" y="1871652"/>
          <a:ext cx="3088957" cy="2163104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Religión </a:t>
          </a:r>
          <a:endParaRPr lang="es-MX" sz="2800" kern="1200" dirty="0"/>
        </a:p>
      </dsp:txBody>
      <dsp:txXfrm rot="10800000">
        <a:off x="3779844" y="1871652"/>
        <a:ext cx="2955911" cy="2096581"/>
      </dsp:txXfrm>
    </dsp:sp>
    <dsp:sp modelId="{D9130394-D2CD-47B4-823C-E104D0DBDB83}">
      <dsp:nvSpPr>
        <dsp:cNvPr id="0" name=""/>
        <dsp:cNvSpPr/>
      </dsp:nvSpPr>
      <dsp:spPr>
        <a:xfrm>
          <a:off x="7111174" y="163284"/>
          <a:ext cx="3088957" cy="164692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7947C5C-DCF4-46EC-8847-547C50F513D5}">
      <dsp:nvSpPr>
        <dsp:cNvPr id="0" name=""/>
        <dsp:cNvSpPr/>
      </dsp:nvSpPr>
      <dsp:spPr>
        <a:xfrm rot="10800000">
          <a:off x="7111174" y="1871652"/>
          <a:ext cx="3088957" cy="2163104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Arial" panose="020B0604020202020204" pitchFamily="34" charset="0"/>
              <a:cs typeface="Arial" panose="020B0604020202020204" pitchFamily="34" charset="0"/>
            </a:rPr>
            <a:t>Política</a:t>
          </a:r>
          <a:endParaRPr lang="es-MX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7177697" y="1871652"/>
        <a:ext cx="2955911" cy="2096581"/>
      </dsp:txXfrm>
    </dsp:sp>
  </dsp:spTree>
</dsp:drawing>
</file>

<file path=ppt/diagrams/drawing5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752BF3-FD45-4602-9DE0-47A823E53CFE}">
      <dsp:nvSpPr>
        <dsp:cNvPr id="0" name=""/>
        <dsp:cNvSpPr/>
      </dsp:nvSpPr>
      <dsp:spPr>
        <a:xfrm>
          <a:off x="4800600" y="2046684"/>
          <a:ext cx="3396459" cy="589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734"/>
              </a:lnTo>
              <a:lnTo>
                <a:pt x="3396459" y="294734"/>
              </a:lnTo>
              <a:lnTo>
                <a:pt x="3396459" y="589468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031612-A9E9-45C3-8F1F-D4243688D2DD}">
      <dsp:nvSpPr>
        <dsp:cNvPr id="0" name=""/>
        <dsp:cNvSpPr/>
      </dsp:nvSpPr>
      <dsp:spPr>
        <a:xfrm>
          <a:off x="4754879" y="2046684"/>
          <a:ext cx="91440" cy="5894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89468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E9D3FC-52C0-416C-8863-CD27C865AD6F}">
      <dsp:nvSpPr>
        <dsp:cNvPr id="0" name=""/>
        <dsp:cNvSpPr/>
      </dsp:nvSpPr>
      <dsp:spPr>
        <a:xfrm>
          <a:off x="1404140" y="2046684"/>
          <a:ext cx="3396459" cy="589468"/>
        </a:xfrm>
        <a:custGeom>
          <a:avLst/>
          <a:gdLst/>
          <a:ahLst/>
          <a:cxnLst/>
          <a:rect l="0" t="0" r="0" b="0"/>
          <a:pathLst>
            <a:path>
              <a:moveTo>
                <a:pt x="3396459" y="0"/>
              </a:moveTo>
              <a:lnTo>
                <a:pt x="3396459" y="294734"/>
              </a:lnTo>
              <a:lnTo>
                <a:pt x="0" y="294734"/>
              </a:lnTo>
              <a:lnTo>
                <a:pt x="0" y="589468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1FFCA1-5B05-496E-905F-7B7FCB4B57C9}">
      <dsp:nvSpPr>
        <dsp:cNvPr id="0" name=""/>
        <dsp:cNvSpPr/>
      </dsp:nvSpPr>
      <dsp:spPr>
        <a:xfrm>
          <a:off x="3397104" y="643188"/>
          <a:ext cx="2806991" cy="1403495"/>
        </a:xfrm>
        <a:prstGeom prst="rect">
          <a:avLst/>
        </a:prstGeom>
        <a:solidFill>
          <a:schemeClr val="accent2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Características </a:t>
          </a:r>
          <a:endParaRPr lang="es-MX" sz="3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97104" y="643188"/>
        <a:ext cx="2806991" cy="1403495"/>
      </dsp:txXfrm>
    </dsp:sp>
    <dsp:sp modelId="{600799E2-AB4F-443C-B9AB-042BFFC0EFFC}">
      <dsp:nvSpPr>
        <dsp:cNvPr id="0" name=""/>
        <dsp:cNvSpPr/>
      </dsp:nvSpPr>
      <dsp:spPr>
        <a:xfrm>
          <a:off x="644" y="2636152"/>
          <a:ext cx="2806991" cy="1403495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Menos </a:t>
          </a: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clientes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4" y="2636152"/>
        <a:ext cx="2806991" cy="1403495"/>
      </dsp:txXfrm>
    </dsp:sp>
    <dsp:sp modelId="{48A1BCBC-A305-4F01-A5EF-FF96FDF646E1}">
      <dsp:nvSpPr>
        <dsp:cNvPr id="0" name=""/>
        <dsp:cNvSpPr/>
      </dsp:nvSpPr>
      <dsp:spPr>
        <a:xfrm>
          <a:off x="3397104" y="2636152"/>
          <a:ext cx="2806991" cy="1403495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Relación cercana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97104" y="2636152"/>
        <a:ext cx="2806991" cy="1403495"/>
      </dsp:txXfrm>
    </dsp:sp>
    <dsp:sp modelId="{F999A900-2AFC-4AAB-9572-BE5C3EAF0CD9}">
      <dsp:nvSpPr>
        <dsp:cNvPr id="0" name=""/>
        <dsp:cNvSpPr/>
      </dsp:nvSpPr>
      <dsp:spPr>
        <a:xfrm>
          <a:off x="6793563" y="2636152"/>
          <a:ext cx="2806991" cy="1403495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Proceso</a:t>
          </a:r>
          <a:r>
            <a:rPr lang="es-MX" sz="2400" kern="1200" baseline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 compra complicado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793563" y="2636152"/>
        <a:ext cx="2806991" cy="1403495"/>
      </dsp:txXfrm>
    </dsp:sp>
  </dsp:spTree>
</dsp:drawing>
</file>

<file path=ppt/diagrams/drawing5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E569BE-993F-4FC8-982D-E0978749A76E}">
      <dsp:nvSpPr>
        <dsp:cNvPr id="0" name=""/>
        <dsp:cNvSpPr/>
      </dsp:nvSpPr>
      <dsp:spPr>
        <a:xfrm rot="5400000">
          <a:off x="744135" y="1023333"/>
          <a:ext cx="1599771" cy="19289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97AACB2-EA81-496A-9A86-17CE7C9D546B}">
      <dsp:nvSpPr>
        <dsp:cNvPr id="0" name=""/>
        <dsp:cNvSpPr/>
      </dsp:nvSpPr>
      <dsp:spPr>
        <a:xfrm>
          <a:off x="1111539" y="1458"/>
          <a:ext cx="2143247" cy="12859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/>
            <a:t>Reconocimiento del problema</a:t>
          </a:r>
        </a:p>
      </dsp:txBody>
      <dsp:txXfrm>
        <a:off x="1149203" y="39122"/>
        <a:ext cx="2067919" cy="1210620"/>
      </dsp:txXfrm>
    </dsp:sp>
    <dsp:sp modelId="{8F224892-51FE-4DC7-AD69-94558EDA01F9}">
      <dsp:nvSpPr>
        <dsp:cNvPr id="0" name=""/>
        <dsp:cNvSpPr/>
      </dsp:nvSpPr>
      <dsp:spPr>
        <a:xfrm rot="5400000">
          <a:off x="744135" y="2630769"/>
          <a:ext cx="1599771" cy="192892"/>
        </a:xfrm>
        <a:prstGeom prst="rect">
          <a:avLst/>
        </a:prstGeom>
        <a:gradFill rotWithShape="0">
          <a:gsLst>
            <a:gs pos="0">
              <a:schemeClr val="accent5">
                <a:hueOff val="-1225557"/>
                <a:satOff val="-1705"/>
                <a:lumOff val="-65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225557"/>
                <a:satOff val="-1705"/>
                <a:lumOff val="-65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225557"/>
                <a:satOff val="-1705"/>
                <a:lumOff val="-65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EDB07DB-B497-4882-AE57-066EBB110224}">
      <dsp:nvSpPr>
        <dsp:cNvPr id="0" name=""/>
        <dsp:cNvSpPr/>
      </dsp:nvSpPr>
      <dsp:spPr>
        <a:xfrm>
          <a:off x="1111539" y="1608894"/>
          <a:ext cx="2143247" cy="12859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050478"/>
                <a:satOff val="-1461"/>
                <a:lumOff val="-56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050478"/>
                <a:satOff val="-1461"/>
                <a:lumOff val="-56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050478"/>
                <a:satOff val="-1461"/>
                <a:lumOff val="-56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/>
            <a:t>Revisión del desempeño</a:t>
          </a:r>
        </a:p>
      </dsp:txBody>
      <dsp:txXfrm>
        <a:off x="1149203" y="1646558"/>
        <a:ext cx="2067919" cy="1210620"/>
      </dsp:txXfrm>
    </dsp:sp>
    <dsp:sp modelId="{A0A35100-71DC-4765-8D2A-F947FE0B2D30}">
      <dsp:nvSpPr>
        <dsp:cNvPr id="0" name=""/>
        <dsp:cNvSpPr/>
      </dsp:nvSpPr>
      <dsp:spPr>
        <a:xfrm>
          <a:off x="1547852" y="3434487"/>
          <a:ext cx="2842855" cy="192892"/>
        </a:xfrm>
        <a:prstGeom prst="rect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2FE2BBD-520D-43A3-ABBB-BA2B1D1655CA}">
      <dsp:nvSpPr>
        <dsp:cNvPr id="0" name=""/>
        <dsp:cNvSpPr/>
      </dsp:nvSpPr>
      <dsp:spPr>
        <a:xfrm>
          <a:off x="1111539" y="3216330"/>
          <a:ext cx="2143247" cy="12859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100956"/>
                <a:satOff val="-2922"/>
                <a:lumOff val="-112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100956"/>
                <a:satOff val="-2922"/>
                <a:lumOff val="-112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100956"/>
                <a:satOff val="-2922"/>
                <a:lumOff val="-112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Comportamiento</a:t>
          </a:r>
          <a:endParaRPr lang="es-MX" sz="2100" kern="1200" dirty="0"/>
        </a:p>
      </dsp:txBody>
      <dsp:txXfrm>
        <a:off x="1149203" y="3253994"/>
        <a:ext cx="2067919" cy="1210620"/>
      </dsp:txXfrm>
    </dsp:sp>
    <dsp:sp modelId="{23991FA5-AF51-4804-852D-2CBD37E81F34}">
      <dsp:nvSpPr>
        <dsp:cNvPr id="0" name=""/>
        <dsp:cNvSpPr/>
      </dsp:nvSpPr>
      <dsp:spPr>
        <a:xfrm rot="16200000">
          <a:off x="3594654" y="2630769"/>
          <a:ext cx="1599771" cy="192892"/>
        </a:xfrm>
        <a:prstGeom prst="rect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DC58827-1A76-47AE-92BA-CA1C44DF56E1}">
      <dsp:nvSpPr>
        <dsp:cNvPr id="0" name=""/>
        <dsp:cNvSpPr/>
      </dsp:nvSpPr>
      <dsp:spPr>
        <a:xfrm>
          <a:off x="3962058" y="3216330"/>
          <a:ext cx="2143247" cy="12859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151433"/>
                <a:satOff val="-4383"/>
                <a:lumOff val="-168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151433"/>
                <a:satOff val="-4383"/>
                <a:lumOff val="-168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151433"/>
                <a:satOff val="-4383"/>
                <a:lumOff val="-168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/>
            <a:t>Especificaciones</a:t>
          </a:r>
        </a:p>
      </dsp:txBody>
      <dsp:txXfrm>
        <a:off x="3999722" y="3253994"/>
        <a:ext cx="2067919" cy="1210620"/>
      </dsp:txXfrm>
    </dsp:sp>
    <dsp:sp modelId="{60972D55-1465-4567-B17C-429237092E8B}">
      <dsp:nvSpPr>
        <dsp:cNvPr id="0" name=""/>
        <dsp:cNvSpPr/>
      </dsp:nvSpPr>
      <dsp:spPr>
        <a:xfrm rot="16200000">
          <a:off x="3594654" y="1023333"/>
          <a:ext cx="1599771" cy="192892"/>
        </a:xfrm>
        <a:prstGeom prst="rect">
          <a:avLst/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60FE884-C8A4-4CC7-B7BE-3C3F6F232384}">
      <dsp:nvSpPr>
        <dsp:cNvPr id="0" name=""/>
        <dsp:cNvSpPr/>
      </dsp:nvSpPr>
      <dsp:spPr>
        <a:xfrm>
          <a:off x="3962058" y="1608894"/>
          <a:ext cx="2143247" cy="12859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201911"/>
                <a:satOff val="-5845"/>
                <a:lumOff val="-22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201911"/>
                <a:satOff val="-5845"/>
                <a:lumOff val="-22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201911"/>
                <a:satOff val="-5845"/>
                <a:lumOff val="-22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/>
            <a:t>Análisis</a:t>
          </a:r>
        </a:p>
      </dsp:txBody>
      <dsp:txXfrm>
        <a:off x="3999722" y="1646558"/>
        <a:ext cx="2067919" cy="1210620"/>
      </dsp:txXfrm>
    </dsp:sp>
    <dsp:sp modelId="{6DAA2582-C5F3-4706-957D-D19BF793FAF4}">
      <dsp:nvSpPr>
        <dsp:cNvPr id="0" name=""/>
        <dsp:cNvSpPr/>
      </dsp:nvSpPr>
      <dsp:spPr>
        <a:xfrm>
          <a:off x="4398372" y="219615"/>
          <a:ext cx="2842855" cy="192892"/>
        </a:xfrm>
        <a:prstGeom prst="rect">
          <a:avLst/>
        </a:prstGeom>
        <a:gradFill rotWithShape="0">
          <a:gsLst>
            <a:gs pos="0">
              <a:schemeClr val="accent5">
                <a:hueOff val="-6127787"/>
                <a:satOff val="-8523"/>
                <a:lumOff val="-326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127787"/>
                <a:satOff val="-8523"/>
                <a:lumOff val="-326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127787"/>
                <a:satOff val="-8523"/>
                <a:lumOff val="-326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D80B7ED-C902-459D-A5EC-26A5D4406BFB}">
      <dsp:nvSpPr>
        <dsp:cNvPr id="0" name=""/>
        <dsp:cNvSpPr/>
      </dsp:nvSpPr>
      <dsp:spPr>
        <a:xfrm>
          <a:off x="3962058" y="1458"/>
          <a:ext cx="2143247" cy="12859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252389"/>
                <a:satOff val="-7306"/>
                <a:lumOff val="-280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252389"/>
                <a:satOff val="-7306"/>
                <a:lumOff val="-280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252389"/>
                <a:satOff val="-7306"/>
                <a:lumOff val="-280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/>
            <a:t>Búsqueda</a:t>
          </a:r>
        </a:p>
      </dsp:txBody>
      <dsp:txXfrm>
        <a:off x="3999722" y="39122"/>
        <a:ext cx="2067919" cy="1210620"/>
      </dsp:txXfrm>
    </dsp:sp>
    <dsp:sp modelId="{16B1A545-7EAA-46A9-8E53-4EB73E52EDB1}">
      <dsp:nvSpPr>
        <dsp:cNvPr id="0" name=""/>
        <dsp:cNvSpPr/>
      </dsp:nvSpPr>
      <dsp:spPr>
        <a:xfrm rot="5400000">
          <a:off x="6445173" y="1023333"/>
          <a:ext cx="1599771" cy="192892"/>
        </a:xfrm>
        <a:prstGeom prst="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4450920-C6CC-436B-A5E6-D6A316EA9B93}">
      <dsp:nvSpPr>
        <dsp:cNvPr id="0" name=""/>
        <dsp:cNvSpPr/>
      </dsp:nvSpPr>
      <dsp:spPr>
        <a:xfrm>
          <a:off x="6812578" y="1458"/>
          <a:ext cx="2143247" cy="12859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302867"/>
                <a:satOff val="-8767"/>
                <a:lumOff val="-336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302867"/>
                <a:satOff val="-8767"/>
                <a:lumOff val="-336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302867"/>
                <a:satOff val="-8767"/>
                <a:lumOff val="-336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/>
            <a:t>Propuestas</a:t>
          </a:r>
        </a:p>
      </dsp:txBody>
      <dsp:txXfrm>
        <a:off x="6850242" y="39122"/>
        <a:ext cx="2067919" cy="1210620"/>
      </dsp:txXfrm>
    </dsp:sp>
    <dsp:sp modelId="{F5596AF1-31A6-4F02-B2F1-BCFFDBCAEEEB}">
      <dsp:nvSpPr>
        <dsp:cNvPr id="0" name=""/>
        <dsp:cNvSpPr/>
      </dsp:nvSpPr>
      <dsp:spPr>
        <a:xfrm>
          <a:off x="6812578" y="1608894"/>
          <a:ext cx="2143247" cy="12859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/>
            <a:t>Selección</a:t>
          </a:r>
        </a:p>
      </dsp:txBody>
      <dsp:txXfrm>
        <a:off x="6850242" y="1646558"/>
        <a:ext cx="2067919" cy="1210620"/>
      </dsp:txXfrm>
    </dsp:sp>
  </dsp:spTree>
</dsp:drawing>
</file>

<file path=ppt/diagrams/drawing5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B4A6DA-BE4B-4E31-ADEF-58703756A4FF}">
      <dsp:nvSpPr>
        <dsp:cNvPr id="0" name=""/>
        <dsp:cNvSpPr/>
      </dsp:nvSpPr>
      <dsp:spPr>
        <a:xfrm>
          <a:off x="720089" y="0"/>
          <a:ext cx="8161016" cy="3318936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8C57660-9172-48FA-9459-2F0AA84542F0}">
      <dsp:nvSpPr>
        <dsp:cNvPr id="0" name=""/>
        <dsp:cNvSpPr/>
      </dsp:nvSpPr>
      <dsp:spPr>
        <a:xfrm>
          <a:off x="122945" y="995680"/>
          <a:ext cx="4560568" cy="132757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Los compradores determinan qué productos y servicios necesitan adquirir sus organizaciones</a:t>
          </a:r>
          <a:endParaRPr lang="es-MX" sz="2400" kern="1200" dirty="0"/>
        </a:p>
      </dsp:txBody>
      <dsp:txXfrm>
        <a:off x="187752" y="1060487"/>
        <a:ext cx="4430954" cy="1197960"/>
      </dsp:txXfrm>
    </dsp:sp>
    <dsp:sp modelId="{84C43AC6-A76A-40E2-8F89-C0738E574CD8}">
      <dsp:nvSpPr>
        <dsp:cNvPr id="0" name=""/>
        <dsp:cNvSpPr/>
      </dsp:nvSpPr>
      <dsp:spPr>
        <a:xfrm>
          <a:off x="4917682" y="995680"/>
          <a:ext cx="4560568" cy="1327574"/>
        </a:xfrm>
        <a:prstGeom prst="round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Evalúan y eligen entre los distintos proveedores y marcas</a:t>
          </a:r>
          <a:endParaRPr lang="es-MX" sz="2400" kern="1200" dirty="0"/>
        </a:p>
      </dsp:txBody>
      <dsp:txXfrm>
        <a:off x="4982489" y="1060487"/>
        <a:ext cx="4430954" cy="1197960"/>
      </dsp:txXfrm>
    </dsp:sp>
  </dsp:spTree>
</dsp:drawing>
</file>

<file path=ppt/diagrams/drawing5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278E29-EADC-4B43-AB7A-0C6ECCE73F84}">
      <dsp:nvSpPr>
        <dsp:cNvPr id="0" name=""/>
        <dsp:cNvSpPr/>
      </dsp:nvSpPr>
      <dsp:spPr>
        <a:xfrm>
          <a:off x="0" y="19865"/>
          <a:ext cx="7481687" cy="8236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>
              <a:latin typeface="Arial" panose="020B0604020202020204" pitchFamily="34" charset="0"/>
              <a:cs typeface="Arial" panose="020B0604020202020204" pitchFamily="34" charset="0"/>
            </a:rPr>
            <a:t>Re-compra </a:t>
          </a:r>
          <a:r>
            <a:rPr lang="es-MX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directa</a:t>
          </a: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209" y="60074"/>
        <a:ext cx="7401269" cy="743262"/>
      </dsp:txXfrm>
    </dsp:sp>
    <dsp:sp modelId="{300F749D-0F35-40CC-A3A7-061263A2C945}">
      <dsp:nvSpPr>
        <dsp:cNvPr id="0" name=""/>
        <dsp:cNvSpPr/>
      </dsp:nvSpPr>
      <dsp:spPr>
        <a:xfrm>
          <a:off x="0" y="843545"/>
          <a:ext cx="7481687" cy="728640"/>
        </a:xfrm>
        <a:prstGeom prst="rect">
          <a:avLst/>
        </a:prstGeom>
        <a:noFill/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544" tIns="55880" rIns="312928" bIns="55880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3400" kern="1200" dirty="0"/>
        </a:p>
      </dsp:txBody>
      <dsp:txXfrm>
        <a:off x="0" y="843545"/>
        <a:ext cx="7481687" cy="728640"/>
      </dsp:txXfrm>
    </dsp:sp>
    <dsp:sp modelId="{DA70642A-6BCF-4C16-B204-3A9336E2D984}">
      <dsp:nvSpPr>
        <dsp:cNvPr id="0" name=""/>
        <dsp:cNvSpPr/>
      </dsp:nvSpPr>
      <dsp:spPr>
        <a:xfrm>
          <a:off x="0" y="1572185"/>
          <a:ext cx="7481687" cy="823680"/>
        </a:xfrm>
        <a:prstGeom prst="roundRect">
          <a:avLst/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>
              <a:latin typeface="Arial" panose="020B0604020202020204" pitchFamily="34" charset="0"/>
              <a:cs typeface="Arial" panose="020B0604020202020204" pitchFamily="34" charset="0"/>
            </a:rPr>
            <a:t>Re-compra </a:t>
          </a:r>
          <a:r>
            <a:rPr lang="es-MX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modificada</a:t>
          </a: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209" y="1612394"/>
        <a:ext cx="7401269" cy="743262"/>
      </dsp:txXfrm>
    </dsp:sp>
    <dsp:sp modelId="{A21AD5B5-D97D-49B4-A5F9-5F5B18032370}">
      <dsp:nvSpPr>
        <dsp:cNvPr id="0" name=""/>
        <dsp:cNvSpPr/>
      </dsp:nvSpPr>
      <dsp:spPr>
        <a:xfrm>
          <a:off x="0" y="2395865"/>
          <a:ext cx="7481687" cy="728640"/>
        </a:xfrm>
        <a:prstGeom prst="rect">
          <a:avLst/>
        </a:prstGeom>
        <a:noFill/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544" tIns="55880" rIns="312928" bIns="55880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3400" kern="1200" dirty="0"/>
        </a:p>
      </dsp:txBody>
      <dsp:txXfrm>
        <a:off x="0" y="2395865"/>
        <a:ext cx="7481687" cy="728640"/>
      </dsp:txXfrm>
    </dsp:sp>
    <dsp:sp modelId="{A61E4A72-8FCC-4CFD-8E43-AA2AE2ABC10A}">
      <dsp:nvSpPr>
        <dsp:cNvPr id="0" name=""/>
        <dsp:cNvSpPr/>
      </dsp:nvSpPr>
      <dsp:spPr>
        <a:xfrm>
          <a:off x="0" y="3124505"/>
          <a:ext cx="7481687" cy="823680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>
              <a:latin typeface="Arial" panose="020B0604020202020204" pitchFamily="34" charset="0"/>
              <a:cs typeface="Arial" panose="020B0604020202020204" pitchFamily="34" charset="0"/>
            </a:rPr>
            <a:t>Tarea </a:t>
          </a:r>
          <a:r>
            <a:rPr lang="es-MX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nueva</a:t>
          </a: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209" y="3164714"/>
        <a:ext cx="7401269" cy="743262"/>
      </dsp:txXfrm>
    </dsp:sp>
    <dsp:sp modelId="{058EB47B-DC90-4444-8AA8-82FDC8994178}">
      <dsp:nvSpPr>
        <dsp:cNvPr id="0" name=""/>
        <dsp:cNvSpPr/>
      </dsp:nvSpPr>
      <dsp:spPr>
        <a:xfrm>
          <a:off x="0" y="3948185"/>
          <a:ext cx="7481687" cy="728640"/>
        </a:xfrm>
        <a:prstGeom prst="rect">
          <a:avLst/>
        </a:prstGeom>
        <a:noFill/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544" tIns="55880" rIns="312928" bIns="55880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3400" kern="1200" dirty="0"/>
        </a:p>
      </dsp:txBody>
      <dsp:txXfrm>
        <a:off x="0" y="3948185"/>
        <a:ext cx="7481687" cy="7286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52A9A7-2431-466B-9ED1-A14E1C2F7DE4}">
      <dsp:nvSpPr>
        <dsp:cNvPr id="0" name=""/>
        <dsp:cNvSpPr/>
      </dsp:nvSpPr>
      <dsp:spPr>
        <a:xfrm>
          <a:off x="0" y="2178"/>
          <a:ext cx="9628415" cy="110406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AD7F89-C349-4FAB-9F71-9944983730E9}">
      <dsp:nvSpPr>
        <dsp:cNvPr id="0" name=""/>
        <dsp:cNvSpPr/>
      </dsp:nvSpPr>
      <dsp:spPr>
        <a:xfrm>
          <a:off x="183339" y="57549"/>
          <a:ext cx="908514" cy="993320"/>
        </a:xfrm>
        <a:prstGeom prst="rect">
          <a:avLst/>
        </a:prstGeom>
        <a:blipFill>
          <a:blip xmlns:r="http://schemas.openxmlformats.org/officeDocument/2006/relationships" r:embed="rId1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F0E93F-B094-4A10-829A-EA55B7910C5F}">
      <dsp:nvSpPr>
        <dsp:cNvPr id="0" name=""/>
        <dsp:cNvSpPr/>
      </dsp:nvSpPr>
      <dsp:spPr>
        <a:xfrm>
          <a:off x="1275192" y="2178"/>
          <a:ext cx="8353222" cy="1104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47" tIns="116847" rIns="116847" bIns="116847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Identificar las variables (geográfica, demográfica, etc.…) 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75192" y="2178"/>
        <a:ext cx="8353222" cy="1104063"/>
      </dsp:txXfrm>
    </dsp:sp>
    <dsp:sp modelId="{F1570DD2-3DC2-4033-97C2-60E32FA899B1}">
      <dsp:nvSpPr>
        <dsp:cNvPr id="0" name=""/>
        <dsp:cNvSpPr/>
      </dsp:nvSpPr>
      <dsp:spPr>
        <a:xfrm>
          <a:off x="0" y="1382257"/>
          <a:ext cx="9628415" cy="110406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F280BA-D902-49D7-A836-F5B488476CC0}">
      <dsp:nvSpPr>
        <dsp:cNvPr id="0" name=""/>
        <dsp:cNvSpPr/>
      </dsp:nvSpPr>
      <dsp:spPr>
        <a:xfrm>
          <a:off x="107140" y="1413451"/>
          <a:ext cx="1060911" cy="1041674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78C41-5E32-4913-9B9F-1B17059BF111}">
      <dsp:nvSpPr>
        <dsp:cNvPr id="0" name=""/>
        <dsp:cNvSpPr/>
      </dsp:nvSpPr>
      <dsp:spPr>
        <a:xfrm>
          <a:off x="1275192" y="1382257"/>
          <a:ext cx="8353222" cy="1104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47" tIns="116847" rIns="116847" bIns="116847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Desarrollo (identificar a los tipos de consumidores)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75192" y="1382257"/>
        <a:ext cx="8353222" cy="1104063"/>
      </dsp:txXfrm>
    </dsp:sp>
    <dsp:sp modelId="{6C838F8F-738F-4C9F-A08A-D01040CCBB52}">
      <dsp:nvSpPr>
        <dsp:cNvPr id="0" name=""/>
        <dsp:cNvSpPr/>
      </dsp:nvSpPr>
      <dsp:spPr>
        <a:xfrm>
          <a:off x="0" y="2762336"/>
          <a:ext cx="9628415" cy="110406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5ED6A3-EBD0-4DE5-8E62-774DBF344FA6}">
      <dsp:nvSpPr>
        <dsp:cNvPr id="0" name=""/>
        <dsp:cNvSpPr/>
      </dsp:nvSpPr>
      <dsp:spPr>
        <a:xfrm>
          <a:off x="139797" y="2867324"/>
          <a:ext cx="995597" cy="894086"/>
        </a:xfrm>
        <a:prstGeom prst="rect">
          <a:avLst/>
        </a:prstGeom>
        <a:blipFill>
          <a:blip xmlns:r="http://schemas.openxmlformats.org/officeDocument/2006/relationships"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44A849-1951-4623-B0A2-7641F2CDC385}">
      <dsp:nvSpPr>
        <dsp:cNvPr id="0" name=""/>
        <dsp:cNvSpPr/>
      </dsp:nvSpPr>
      <dsp:spPr>
        <a:xfrm>
          <a:off x="1275192" y="2762336"/>
          <a:ext cx="8353222" cy="1104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47" tIns="116847" rIns="116847" bIns="116847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Evaluación (identificar los segmentos de mayor oportunidad para la empresa).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75192" y="2762336"/>
        <a:ext cx="8353222" cy="1104063"/>
      </dsp:txXfrm>
    </dsp:sp>
    <dsp:sp modelId="{53C3C87B-2C19-46A5-A6FD-7A929D55D42A}">
      <dsp:nvSpPr>
        <dsp:cNvPr id="0" name=""/>
        <dsp:cNvSpPr/>
      </dsp:nvSpPr>
      <dsp:spPr>
        <a:xfrm>
          <a:off x="0" y="4142415"/>
          <a:ext cx="9628415" cy="110406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726921-743D-4936-9226-C88AF6D9682F}">
      <dsp:nvSpPr>
        <dsp:cNvPr id="0" name=""/>
        <dsp:cNvSpPr/>
      </dsp:nvSpPr>
      <dsp:spPr>
        <a:xfrm>
          <a:off x="118025" y="4251268"/>
          <a:ext cx="1039142" cy="886356"/>
        </a:xfrm>
        <a:prstGeom prst="rect">
          <a:avLst/>
        </a:prstGeom>
        <a:blipFill>
          <a:blip xmlns:r="http://schemas.openxmlformats.org/officeDocument/2006/relationships" r:embed="rId7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3AD4EE-6A3A-424D-A640-5BDB245AC7B6}">
      <dsp:nvSpPr>
        <dsp:cNvPr id="0" name=""/>
        <dsp:cNvSpPr/>
      </dsp:nvSpPr>
      <dsp:spPr>
        <a:xfrm>
          <a:off x="1275192" y="4142415"/>
          <a:ext cx="8353222" cy="1104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47" tIns="116847" rIns="116847" bIns="116847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Arial" panose="020B0604020202020204" pitchFamily="34" charset="0"/>
              <a:cs typeface="Arial" panose="020B0604020202020204" pitchFamily="34" charset="0"/>
            </a:rPr>
            <a:t>Selección (identificar los criterios para poder seleccionar un mercado)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75192" y="4142415"/>
        <a:ext cx="8353222" cy="110406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D35E7-092D-4240-8E28-B61BCABFC692}">
      <dsp:nvSpPr>
        <dsp:cNvPr id="0" name=""/>
        <dsp:cNvSpPr/>
      </dsp:nvSpPr>
      <dsp:spPr>
        <a:xfrm>
          <a:off x="567886" y="2510"/>
          <a:ext cx="2280018" cy="1570932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ADC2B7-9201-46F9-8761-43F226CFF962}">
      <dsp:nvSpPr>
        <dsp:cNvPr id="0" name=""/>
        <dsp:cNvSpPr/>
      </dsp:nvSpPr>
      <dsp:spPr>
        <a:xfrm>
          <a:off x="567886" y="1573443"/>
          <a:ext cx="2280018" cy="8458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1.Rivalidad entre firmas existentes</a:t>
          </a:r>
        </a:p>
      </dsp:txBody>
      <dsp:txXfrm>
        <a:off x="567886" y="1573443"/>
        <a:ext cx="2280018" cy="845886"/>
      </dsp:txXfrm>
    </dsp:sp>
    <dsp:sp modelId="{1B0CB490-7494-4F6A-A8CE-ADB55740B6DC}">
      <dsp:nvSpPr>
        <dsp:cNvPr id="0" name=""/>
        <dsp:cNvSpPr/>
      </dsp:nvSpPr>
      <dsp:spPr>
        <a:xfrm>
          <a:off x="3076003" y="2510"/>
          <a:ext cx="2280018" cy="1570932"/>
        </a:xfrm>
        <a:prstGeom prst="round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21CD3A-2BD3-49B1-9FF4-EA7D4531AFAE}">
      <dsp:nvSpPr>
        <dsp:cNvPr id="0" name=""/>
        <dsp:cNvSpPr/>
      </dsp:nvSpPr>
      <dsp:spPr>
        <a:xfrm>
          <a:off x="3076003" y="1573443"/>
          <a:ext cx="2280018" cy="8458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2.Amenazas de nuevos participantes</a:t>
          </a:r>
        </a:p>
      </dsp:txBody>
      <dsp:txXfrm>
        <a:off x="3076003" y="1573443"/>
        <a:ext cx="2280018" cy="845886"/>
      </dsp:txXfrm>
    </dsp:sp>
    <dsp:sp modelId="{A3AEF2B6-39BB-48C2-8C26-12472BF8500A}">
      <dsp:nvSpPr>
        <dsp:cNvPr id="0" name=""/>
        <dsp:cNvSpPr/>
      </dsp:nvSpPr>
      <dsp:spPr>
        <a:xfrm>
          <a:off x="5584119" y="2510"/>
          <a:ext cx="2280018" cy="1570932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334088-2617-401B-A01F-0FA90EF3E9AD}">
      <dsp:nvSpPr>
        <dsp:cNvPr id="0" name=""/>
        <dsp:cNvSpPr/>
      </dsp:nvSpPr>
      <dsp:spPr>
        <a:xfrm>
          <a:off x="5584119" y="1573443"/>
          <a:ext cx="2280018" cy="8458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3.Amenazas de Sustitutos</a:t>
          </a:r>
        </a:p>
      </dsp:txBody>
      <dsp:txXfrm>
        <a:off x="5584119" y="1573443"/>
        <a:ext cx="2280018" cy="845886"/>
      </dsp:txXfrm>
    </dsp:sp>
    <dsp:sp modelId="{C66469DF-9423-47D1-B763-9443EF7A1F66}">
      <dsp:nvSpPr>
        <dsp:cNvPr id="0" name=""/>
        <dsp:cNvSpPr/>
      </dsp:nvSpPr>
      <dsp:spPr>
        <a:xfrm>
          <a:off x="8092236" y="2510"/>
          <a:ext cx="2280018" cy="1570932"/>
        </a:xfrm>
        <a:prstGeom prst="round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C91488-3473-4166-B12B-F0E736544315}">
      <dsp:nvSpPr>
        <dsp:cNvPr id="0" name=""/>
        <dsp:cNvSpPr/>
      </dsp:nvSpPr>
      <dsp:spPr>
        <a:xfrm>
          <a:off x="8092236" y="1573443"/>
          <a:ext cx="2280018" cy="8458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3.Poder de negociación de compradores</a:t>
          </a:r>
        </a:p>
      </dsp:txBody>
      <dsp:txXfrm>
        <a:off x="8092236" y="1573443"/>
        <a:ext cx="2280018" cy="845886"/>
      </dsp:txXfrm>
    </dsp:sp>
    <dsp:sp modelId="{91295F5B-F971-4172-B265-6722C0057769}">
      <dsp:nvSpPr>
        <dsp:cNvPr id="0" name=""/>
        <dsp:cNvSpPr/>
      </dsp:nvSpPr>
      <dsp:spPr>
        <a:xfrm>
          <a:off x="4335510" y="2799743"/>
          <a:ext cx="2280018" cy="1570932"/>
        </a:xfrm>
        <a:prstGeom prst="round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7259BB-6705-4CC6-9609-B3FE53F25EC4}">
      <dsp:nvSpPr>
        <dsp:cNvPr id="0" name=""/>
        <dsp:cNvSpPr/>
      </dsp:nvSpPr>
      <dsp:spPr>
        <a:xfrm>
          <a:off x="4330061" y="4218264"/>
          <a:ext cx="2280018" cy="8458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4.Negocio de proveedores</a:t>
          </a:r>
        </a:p>
      </dsp:txBody>
      <dsp:txXfrm>
        <a:off x="4330061" y="4218264"/>
        <a:ext cx="2280018" cy="84588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E6484E-CF03-4BB6-8293-453AE231898B}">
      <dsp:nvSpPr>
        <dsp:cNvPr id="0" name=""/>
        <dsp:cNvSpPr/>
      </dsp:nvSpPr>
      <dsp:spPr>
        <a:xfrm>
          <a:off x="2310" y="0"/>
          <a:ext cx="3595044" cy="486487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Identificación</a:t>
          </a:r>
        </a:p>
      </dsp:txBody>
      <dsp:txXfrm>
        <a:off x="2310" y="1945950"/>
        <a:ext cx="3595044" cy="1945950"/>
      </dsp:txXfrm>
    </dsp:sp>
    <dsp:sp modelId="{447F0C36-E1DC-46C0-A6E0-3C04F26CF853}">
      <dsp:nvSpPr>
        <dsp:cNvPr id="0" name=""/>
        <dsp:cNvSpPr/>
      </dsp:nvSpPr>
      <dsp:spPr>
        <a:xfrm>
          <a:off x="780267" y="114769"/>
          <a:ext cx="2060904" cy="201779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4000" r="-44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729C30-CAED-41B1-8CDA-D2077F8828CC}">
      <dsp:nvSpPr>
        <dsp:cNvPr id="0" name=""/>
        <dsp:cNvSpPr/>
      </dsp:nvSpPr>
      <dsp:spPr>
        <a:xfrm>
          <a:off x="3705206" y="0"/>
          <a:ext cx="3595044" cy="4864877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Suficiencia</a:t>
          </a:r>
        </a:p>
      </dsp:txBody>
      <dsp:txXfrm>
        <a:off x="3705206" y="1945950"/>
        <a:ext cx="3595044" cy="1945950"/>
      </dsp:txXfrm>
    </dsp:sp>
    <dsp:sp modelId="{5978B6FB-0AFC-417B-887D-78254C00B94E}">
      <dsp:nvSpPr>
        <dsp:cNvPr id="0" name=""/>
        <dsp:cNvSpPr/>
      </dsp:nvSpPr>
      <dsp:spPr>
        <a:xfrm>
          <a:off x="4495798" y="92996"/>
          <a:ext cx="2013859" cy="201779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5C7EFB-D306-4254-B74E-8381FE4355B4}">
      <dsp:nvSpPr>
        <dsp:cNvPr id="0" name=""/>
        <dsp:cNvSpPr/>
      </dsp:nvSpPr>
      <dsp:spPr>
        <a:xfrm>
          <a:off x="7408101" y="0"/>
          <a:ext cx="3595044" cy="4864877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Estabilidad</a:t>
          </a:r>
        </a:p>
      </dsp:txBody>
      <dsp:txXfrm>
        <a:off x="7408101" y="1945950"/>
        <a:ext cx="3595044" cy="1945950"/>
      </dsp:txXfrm>
    </dsp:sp>
    <dsp:sp modelId="{33664480-854F-4D8D-953D-E355BA2D8673}">
      <dsp:nvSpPr>
        <dsp:cNvPr id="0" name=""/>
        <dsp:cNvSpPr/>
      </dsp:nvSpPr>
      <dsp:spPr>
        <a:xfrm>
          <a:off x="8276649" y="136542"/>
          <a:ext cx="1857950" cy="1930704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8000" r="-58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EDEB1F-41D2-4215-8A71-27014D876212}">
      <dsp:nvSpPr>
        <dsp:cNvPr id="0" name=""/>
        <dsp:cNvSpPr/>
      </dsp:nvSpPr>
      <dsp:spPr>
        <a:xfrm>
          <a:off x="440218" y="3891901"/>
          <a:ext cx="10125020" cy="729731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A5C9B2-ECB6-42A7-B1A8-EBD4CF4586D5}">
      <dsp:nvSpPr>
        <dsp:cNvPr id="0" name=""/>
        <dsp:cNvSpPr/>
      </dsp:nvSpPr>
      <dsp:spPr>
        <a:xfrm>
          <a:off x="3975" y="0"/>
          <a:ext cx="4554142" cy="438694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Accesibilidad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75" y="1754777"/>
        <a:ext cx="4554142" cy="1754777"/>
      </dsp:txXfrm>
    </dsp:sp>
    <dsp:sp modelId="{F2C8D088-47BE-4B36-97DF-5001BCEA73A8}">
      <dsp:nvSpPr>
        <dsp:cNvPr id="0" name=""/>
        <dsp:cNvSpPr/>
      </dsp:nvSpPr>
      <dsp:spPr>
        <a:xfrm>
          <a:off x="1318148" y="16968"/>
          <a:ext cx="1925797" cy="195334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000" r="-47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0933EC-A3B1-4A74-8B41-F80215E00BDE}">
      <dsp:nvSpPr>
        <dsp:cNvPr id="0" name=""/>
        <dsp:cNvSpPr/>
      </dsp:nvSpPr>
      <dsp:spPr>
        <a:xfrm>
          <a:off x="4694742" y="0"/>
          <a:ext cx="4554142" cy="438694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Susceptible del  medio y la Diferenciación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94742" y="1754777"/>
        <a:ext cx="4554142" cy="1754777"/>
      </dsp:txXfrm>
    </dsp:sp>
    <dsp:sp modelId="{2DEE262C-15BD-4F00-A3AF-BADF3F0824A0}">
      <dsp:nvSpPr>
        <dsp:cNvPr id="0" name=""/>
        <dsp:cNvSpPr/>
      </dsp:nvSpPr>
      <dsp:spPr>
        <a:xfrm>
          <a:off x="6040593" y="27858"/>
          <a:ext cx="1862440" cy="193156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0FABFE-C72B-4708-8C7B-54F3BB5AB26F}">
      <dsp:nvSpPr>
        <dsp:cNvPr id="0" name=""/>
        <dsp:cNvSpPr/>
      </dsp:nvSpPr>
      <dsp:spPr>
        <a:xfrm>
          <a:off x="370114" y="3509554"/>
          <a:ext cx="8512631" cy="658041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8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9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5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395BA-D1BA-4EEC-B5E2-46CC8C60B92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F90BB-8813-4E3C-96E8-D9D17343FC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7019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395BA-D1BA-4EEC-B5E2-46CC8C60B92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F90BB-8813-4E3C-96E8-D9D17343FC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3026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395BA-D1BA-4EEC-B5E2-46CC8C60B92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F90BB-8813-4E3C-96E8-D9D17343FC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139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395BA-D1BA-4EEC-B5E2-46CC8C60B92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F90BB-8813-4E3C-96E8-D9D17343FC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927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395BA-D1BA-4EEC-B5E2-46CC8C60B92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F90BB-8813-4E3C-96E8-D9D17343FC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0433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395BA-D1BA-4EEC-B5E2-46CC8C60B92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F90BB-8813-4E3C-96E8-D9D17343FC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991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395BA-D1BA-4EEC-B5E2-46CC8C60B92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F90BB-8813-4E3C-96E8-D9D17343FC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2223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395BA-D1BA-4EEC-B5E2-46CC8C60B92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F90BB-8813-4E3C-96E8-D9D17343FC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8446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395BA-D1BA-4EEC-B5E2-46CC8C60B92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F90BB-8813-4E3C-96E8-D9D17343FC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384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395BA-D1BA-4EEC-B5E2-46CC8C60B92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F90BB-8813-4E3C-96E8-D9D17343FC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4273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395BA-D1BA-4EEC-B5E2-46CC8C60B92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F90BB-8813-4E3C-96E8-D9D17343FC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5807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395BA-D1BA-4EEC-B5E2-46CC8C60B92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F90BB-8813-4E3C-96E8-D9D17343FC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660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11" Type="http://schemas.openxmlformats.org/officeDocument/2006/relationships/image" Target="../media/image11.jpeg"/><Relationship Id="rId5" Type="http://schemas.openxmlformats.org/officeDocument/2006/relationships/diagramLayout" Target="../diagrams/layout3.xml"/><Relationship Id="rId10" Type="http://schemas.openxmlformats.org/officeDocument/2006/relationships/hyperlink" Target="https://merkmex.wordpress.com/2014/10/06/segmentacion-demografica/" TargetMode="External"/><Relationship Id="rId4" Type="http://schemas.openxmlformats.org/officeDocument/2006/relationships/diagramData" Target="../diagrams/data3.xml"/><Relationship Id="rId9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12" Type="http://schemas.openxmlformats.org/officeDocument/2006/relationships/hyperlink" Target="https://franciscomartintorres.files.wordpress.com/2016/09/nubevalores.png?w=37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11" Type="http://schemas.openxmlformats.org/officeDocument/2006/relationships/image" Target="../media/image13.png"/><Relationship Id="rId5" Type="http://schemas.openxmlformats.org/officeDocument/2006/relationships/diagramLayout" Target="../diagrams/layout4.xml"/><Relationship Id="rId10" Type="http://schemas.openxmlformats.org/officeDocument/2006/relationships/hyperlink" Target="http://lasegmentaciondemercados.blogspot.com/2009/01/segmentacin-psicogrfica.html" TargetMode="External"/><Relationship Id="rId4" Type="http://schemas.openxmlformats.org/officeDocument/2006/relationships/diagramData" Target="../diagrams/data4.xml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gerardoperez.es/wp-content/uploads/2018/07/depositphotos_121907966-stock-photo-collection-of-popular-social-media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hyperlink" Target="https://www.plcmarketing.com/blog/la-segmentacion-como-clave-del-exito/" TargetMode="Externa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magentaig.com/wp-content/uploads/2018/09/marketing_de_relacionamento_cliente_call_center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hyperlink" Target="https://ipmark.com/wp-content/uploads/2015/03/Shopper2015.jpg" TargetMode="Externa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opcreativos.com/wp-content/uploads/2018/10/estrategia-marketing-online.jpg" TargetMode="Externa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mprender-facil.com/es/estrategias-de-posicionamiento-de-marca/" TargetMode="Externa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0.xml"/><Relationship Id="rId12" Type="http://schemas.openxmlformats.org/officeDocument/2006/relationships/hyperlink" Target="https://www.pinterest.es/pin/506162445612010034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11" Type="http://schemas.openxmlformats.org/officeDocument/2006/relationships/image" Target="../media/image38.png"/><Relationship Id="rId5" Type="http://schemas.openxmlformats.org/officeDocument/2006/relationships/diagramLayout" Target="../diagrams/layout10.xml"/><Relationship Id="rId10" Type="http://schemas.openxmlformats.org/officeDocument/2006/relationships/hyperlink" Target="https://articulo.mercadolibre.com.pe/MPE-419582531-diseno-grafico-paginas-web-logo-tarjeta-plantillas-_JM?quantity=1" TargetMode="External"/><Relationship Id="rId4" Type="http://schemas.openxmlformats.org/officeDocument/2006/relationships/diagramData" Target="../diagrams/data10.xml"/><Relationship Id="rId9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11.xml"/><Relationship Id="rId12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11" Type="http://schemas.openxmlformats.org/officeDocument/2006/relationships/image" Target="../media/image46.png"/><Relationship Id="rId5" Type="http://schemas.openxmlformats.org/officeDocument/2006/relationships/diagramLayout" Target="../diagrams/layout11.xml"/><Relationship Id="rId10" Type="http://schemas.openxmlformats.org/officeDocument/2006/relationships/image" Target="../media/image45.png"/><Relationship Id="rId4" Type="http://schemas.openxmlformats.org/officeDocument/2006/relationships/diagramData" Target="../diagrams/data11.xml"/><Relationship Id="rId9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12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13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10" Type="http://schemas.openxmlformats.org/officeDocument/2006/relationships/hyperlink" Target="https://previews.123rf.com/images/samuraitop/samuraitop1604/samuraitop160400066/55584965-cuota-de-mercado-concepto-de-negocio-ilustraci%C3%B3n-de-dibujos-animados-.jpg" TargetMode="External"/><Relationship Id="rId4" Type="http://schemas.openxmlformats.org/officeDocument/2006/relationships/diagramData" Target="../diagrams/data13.xml"/><Relationship Id="rId9" Type="http://schemas.openxmlformats.org/officeDocument/2006/relationships/image" Target="../media/image54.jpeg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14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10" Type="http://schemas.openxmlformats.org/officeDocument/2006/relationships/hyperlink" Target="https://www.google.com/url?sa=i&amp;source=images&amp;cd=&amp;ved=2ahUKEwjUuOrGxNjgAhUUiIMKHfnNBMMQjRx6BAgBEAU&amp;url=https://www.watermelonmarketing.com/estrategia-de-posicionamiento/&amp;psig=AOvVaw1_yzuUR7EksHh7Fd0jbofA&amp;ust=1551240827543607" TargetMode="External"/><Relationship Id="rId4" Type="http://schemas.openxmlformats.org/officeDocument/2006/relationships/diagramData" Target="../diagrams/data14.xml"/><Relationship Id="rId9" Type="http://schemas.openxmlformats.org/officeDocument/2006/relationships/image" Target="../media/image55.jpeg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5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15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5.xml"/><Relationship Id="rId5" Type="http://schemas.openxmlformats.org/officeDocument/2006/relationships/diagramLayout" Target="../diagrams/layout15.xml"/><Relationship Id="rId4" Type="http://schemas.openxmlformats.org/officeDocument/2006/relationships/diagramData" Target="../diagrams/data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6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16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6.xml"/><Relationship Id="rId5" Type="http://schemas.openxmlformats.org/officeDocument/2006/relationships/diagramLayout" Target="../diagrams/layout16.xml"/><Relationship Id="rId4" Type="http://schemas.openxmlformats.org/officeDocument/2006/relationships/diagramData" Target="../diagrams/data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g"/><Relationship Id="rId4" Type="http://schemas.openxmlformats.org/officeDocument/2006/relationships/hyperlink" Target="https://encrypted-tbn0.gstatic.com/images?q=tbn:ANd9GcT6KEz_LVVSqtfiO01n6gHH1U_qVy5sJHPx0rpejCSCe_A8yZg2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7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17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7.xml"/><Relationship Id="rId5" Type="http://schemas.openxmlformats.org/officeDocument/2006/relationships/diagramLayout" Target="../diagrams/layout17.xml"/><Relationship Id="rId4" Type="http://schemas.openxmlformats.org/officeDocument/2006/relationships/diagramData" Target="../diagrams/data17.xml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8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18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8.xml"/><Relationship Id="rId5" Type="http://schemas.openxmlformats.org/officeDocument/2006/relationships/diagramLayout" Target="../diagrams/layout18.xml"/><Relationship Id="rId4" Type="http://schemas.openxmlformats.org/officeDocument/2006/relationships/diagramData" Target="../diagrams/data18.xml"/></Relationships>
</file>

<file path=ppt/slides/_rels/slide3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9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19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9.xml"/><Relationship Id="rId11" Type="http://schemas.openxmlformats.org/officeDocument/2006/relationships/hyperlink" Target="https://i0.wp.com/blog.360imprimir.es/wp-content/uploads/sites/3/2017/12/Comportamiento_de_tu_cliente.png" TargetMode="External"/><Relationship Id="rId5" Type="http://schemas.openxmlformats.org/officeDocument/2006/relationships/diagramLayout" Target="../diagrams/layout19.xml"/><Relationship Id="rId10" Type="http://schemas.openxmlformats.org/officeDocument/2006/relationships/image" Target="../media/image68.jpeg"/><Relationship Id="rId4" Type="http://schemas.openxmlformats.org/officeDocument/2006/relationships/diagramData" Target="../diagrams/data19.xml"/><Relationship Id="rId9" Type="http://schemas.openxmlformats.org/officeDocument/2006/relationships/hyperlink" Target="https://www.google.com/search?biw=1600&amp;bih=728&amp;tbm=isch&amp;sa=1&amp;ei=5Dx3XLyeJcP0swWQ1L34Cw&amp;q=consumidor&amp;oq=cons&amp;gs_l=img.3.0.0i67l3j0i131i67j0i67j0j0i67l4.174637.176323..179678...0.0..1.858.1629.2-3j6-1....3..2....1..gws-wiz-img.....0..35i39.5JLhsrPnMDA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0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20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0.xml"/><Relationship Id="rId5" Type="http://schemas.openxmlformats.org/officeDocument/2006/relationships/diagramLayout" Target="../diagrams/layout20.xml"/><Relationship Id="rId4" Type="http://schemas.openxmlformats.org/officeDocument/2006/relationships/diagramData" Target="../diagrams/data20.xml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1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21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1.xml"/><Relationship Id="rId5" Type="http://schemas.openxmlformats.org/officeDocument/2006/relationships/diagramLayout" Target="../diagrams/layout21.xml"/><Relationship Id="rId4" Type="http://schemas.openxmlformats.org/officeDocument/2006/relationships/diagramData" Target="../diagrams/data21.xml"/></Relationships>
</file>

<file path=ppt/slides/_rels/slide3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2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22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2.xml"/><Relationship Id="rId5" Type="http://schemas.openxmlformats.org/officeDocument/2006/relationships/diagramLayout" Target="../diagrams/layout22.xml"/><Relationship Id="rId4" Type="http://schemas.openxmlformats.org/officeDocument/2006/relationships/diagramData" Target="../diagrams/data22.xml"/></Relationships>
</file>

<file path=ppt/slides/_rels/slide3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3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23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3.xml"/><Relationship Id="rId5" Type="http://schemas.openxmlformats.org/officeDocument/2006/relationships/diagramLayout" Target="../diagrams/layout23.xml"/><Relationship Id="rId4" Type="http://schemas.openxmlformats.org/officeDocument/2006/relationships/diagramData" Target="../diagrams/data23.xml"/></Relationships>
</file>

<file path=ppt/slides/_rels/slide3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4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24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4.xml"/><Relationship Id="rId5" Type="http://schemas.openxmlformats.org/officeDocument/2006/relationships/diagramLayout" Target="../diagrams/layout24.xml"/><Relationship Id="rId4" Type="http://schemas.openxmlformats.org/officeDocument/2006/relationships/diagramData" Target="../diagrams/data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5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25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5.xml"/><Relationship Id="rId5" Type="http://schemas.openxmlformats.org/officeDocument/2006/relationships/diagramLayout" Target="../diagrams/layout25.xml"/><Relationship Id="rId4" Type="http://schemas.openxmlformats.org/officeDocument/2006/relationships/diagramData" Target="../diagrams/data25.xml"/></Relationships>
</file>

<file path=ppt/slides/_rels/slide4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6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26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6.xml"/><Relationship Id="rId5" Type="http://schemas.openxmlformats.org/officeDocument/2006/relationships/diagramLayout" Target="../diagrams/layout26.xml"/><Relationship Id="rId4" Type="http://schemas.openxmlformats.org/officeDocument/2006/relationships/diagramData" Target="../diagrams/data26.xml"/></Relationships>
</file>

<file path=ppt/slides/_rels/slide4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7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27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7.xml"/><Relationship Id="rId5" Type="http://schemas.openxmlformats.org/officeDocument/2006/relationships/diagramLayout" Target="../diagrams/layout27.xml"/><Relationship Id="rId4" Type="http://schemas.openxmlformats.org/officeDocument/2006/relationships/diagramData" Target="../diagrams/data27.xml"/></Relationships>
</file>

<file path=ppt/slides/_rels/slide4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8.xml"/><Relationship Id="rId13" Type="http://schemas.microsoft.com/office/2007/relationships/diagramDrawing" Target="../diagrams/drawing29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28.xml"/><Relationship Id="rId12" Type="http://schemas.openxmlformats.org/officeDocument/2006/relationships/diagramColors" Target="../diagrams/colors29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8.xml"/><Relationship Id="rId11" Type="http://schemas.openxmlformats.org/officeDocument/2006/relationships/diagramQuickStyle" Target="../diagrams/quickStyle29.xml"/><Relationship Id="rId5" Type="http://schemas.openxmlformats.org/officeDocument/2006/relationships/diagramLayout" Target="../diagrams/layout28.xml"/><Relationship Id="rId10" Type="http://schemas.openxmlformats.org/officeDocument/2006/relationships/diagramLayout" Target="../diagrams/layout29.xml"/><Relationship Id="rId4" Type="http://schemas.openxmlformats.org/officeDocument/2006/relationships/diagramData" Target="../diagrams/data28.xml"/><Relationship Id="rId9" Type="http://schemas.openxmlformats.org/officeDocument/2006/relationships/diagramData" Target="../diagrams/data29.xml"/></Relationships>
</file>

<file path=ppt/slides/_rels/slide4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0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30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0.xml"/><Relationship Id="rId5" Type="http://schemas.openxmlformats.org/officeDocument/2006/relationships/diagramLayout" Target="../diagrams/layout30.xml"/><Relationship Id="rId4" Type="http://schemas.openxmlformats.org/officeDocument/2006/relationships/diagramData" Target="../diagrams/data30.xml"/></Relationships>
</file>

<file path=ppt/slides/_rels/slide4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1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31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1.xml"/><Relationship Id="rId5" Type="http://schemas.openxmlformats.org/officeDocument/2006/relationships/diagramLayout" Target="../diagrams/layout31.xml"/><Relationship Id="rId4" Type="http://schemas.openxmlformats.org/officeDocument/2006/relationships/diagramData" Target="../diagrams/data31.xml"/></Relationships>
</file>

<file path=ppt/slides/_rels/slide4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2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32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2.xml"/><Relationship Id="rId5" Type="http://schemas.openxmlformats.org/officeDocument/2006/relationships/diagramLayout" Target="../diagrams/layout32.xml"/><Relationship Id="rId4" Type="http://schemas.openxmlformats.org/officeDocument/2006/relationships/diagramData" Target="../diagrams/data32.xml"/></Relationships>
</file>

<file path=ppt/slides/_rels/slide4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3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33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3.xml"/><Relationship Id="rId5" Type="http://schemas.openxmlformats.org/officeDocument/2006/relationships/diagramLayout" Target="../diagrams/layout33.xml"/><Relationship Id="rId4" Type="http://schemas.openxmlformats.org/officeDocument/2006/relationships/diagramData" Target="../diagrams/data33.xml"/></Relationships>
</file>

<file path=ppt/slides/_rels/slide4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4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34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4.xml"/><Relationship Id="rId5" Type="http://schemas.openxmlformats.org/officeDocument/2006/relationships/diagramLayout" Target="../diagrams/layout34.xml"/><Relationship Id="rId4" Type="http://schemas.openxmlformats.org/officeDocument/2006/relationships/diagramData" Target="../diagrams/data3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2.png"/><Relationship Id="rId4" Type="http://schemas.openxmlformats.org/officeDocument/2006/relationships/hyperlink" Target="https://encrypted-tbn0.gstatic.com/images?q=tbn:ANd9GcSw-CpE3fNmNOO4TlMAmsXyw5TOQklTIsP3Y28n_V3BQikmNCsZ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5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35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5.xml"/><Relationship Id="rId5" Type="http://schemas.openxmlformats.org/officeDocument/2006/relationships/diagramLayout" Target="../diagrams/layout35.xml"/><Relationship Id="rId4" Type="http://schemas.openxmlformats.org/officeDocument/2006/relationships/diagramData" Target="../diagrams/data35.xml"/></Relationships>
</file>

<file path=ppt/slides/_rels/slide5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6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36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6.xml"/><Relationship Id="rId5" Type="http://schemas.openxmlformats.org/officeDocument/2006/relationships/diagramLayout" Target="../diagrams/layout36.xml"/><Relationship Id="rId4" Type="http://schemas.openxmlformats.org/officeDocument/2006/relationships/diagramData" Target="../diagrams/data36.xml"/></Relationships>
</file>

<file path=ppt/slides/_rels/slide5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7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37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7.xml"/><Relationship Id="rId5" Type="http://schemas.openxmlformats.org/officeDocument/2006/relationships/diagramLayout" Target="../diagrams/layout37.xml"/><Relationship Id="rId10" Type="http://schemas.openxmlformats.org/officeDocument/2006/relationships/image" Target="../media/image120.png"/><Relationship Id="rId4" Type="http://schemas.openxmlformats.org/officeDocument/2006/relationships/diagramData" Target="../diagrams/data37.xml"/><Relationship Id="rId9" Type="http://schemas.openxmlformats.org/officeDocument/2006/relationships/hyperlink" Target="https://encrypted-tbn0.gstatic.com/images?q=tbn:ANd9GcT6KEz_LVVSqtfiO01n6gHH1U_qVy5sJHPx0rpejCSCe_A8yZg2" TargetMode="External"/></Relationships>
</file>

<file path=ppt/slides/_rels/slide5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8.xml"/><Relationship Id="rId13" Type="http://schemas.openxmlformats.org/officeDocument/2006/relationships/hyperlink" Target="https://encrypted-tbn0.gstatic.com/images?q=tbn:ANd9GcTEJtusOCtXcjUq7UCuazkYO7rqNYbdBoPZ34uYDOPuCniH2ID2" TargetMode="External"/><Relationship Id="rId3" Type="http://schemas.openxmlformats.org/officeDocument/2006/relationships/image" Target="../media/image43.png"/><Relationship Id="rId7" Type="http://schemas.openxmlformats.org/officeDocument/2006/relationships/diagramColors" Target="../diagrams/colors38.xml"/><Relationship Id="rId12" Type="http://schemas.openxmlformats.org/officeDocument/2006/relationships/image" Target="../media/image12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8.xml"/><Relationship Id="rId11" Type="http://schemas.openxmlformats.org/officeDocument/2006/relationships/image" Target="../media/image123.png"/><Relationship Id="rId5" Type="http://schemas.openxmlformats.org/officeDocument/2006/relationships/diagramLayout" Target="../diagrams/layout38.xml"/><Relationship Id="rId10" Type="http://schemas.openxmlformats.org/officeDocument/2006/relationships/image" Target="../media/image122.png"/><Relationship Id="rId4" Type="http://schemas.openxmlformats.org/officeDocument/2006/relationships/diagramData" Target="../diagrams/data38.xml"/><Relationship Id="rId9" Type="http://schemas.openxmlformats.org/officeDocument/2006/relationships/image" Target="../media/image121.png"/><Relationship Id="rId14" Type="http://schemas.openxmlformats.org/officeDocument/2006/relationships/image" Target="../media/image125.png"/></Relationships>
</file>

<file path=ppt/slides/_rels/slide5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9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39.xml"/><Relationship Id="rId12" Type="http://schemas.openxmlformats.org/officeDocument/2006/relationships/image" Target="../media/image12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9.xml"/><Relationship Id="rId11" Type="http://schemas.openxmlformats.org/officeDocument/2006/relationships/hyperlink" Target="https://encrypted-tbn0.gstatic.com/images?q=tbn:ANd9GcQxue4A52zeVFYXCeBKnDo_yx6fo-QD8ktnt661iuLXOXUyhOKaaQ" TargetMode="External"/><Relationship Id="rId5" Type="http://schemas.openxmlformats.org/officeDocument/2006/relationships/diagramLayout" Target="../diagrams/layout39.xml"/><Relationship Id="rId10" Type="http://schemas.openxmlformats.org/officeDocument/2006/relationships/image" Target="../media/image126.png"/><Relationship Id="rId4" Type="http://schemas.openxmlformats.org/officeDocument/2006/relationships/diagramData" Target="../diagrams/data39.xml"/><Relationship Id="rId9" Type="http://schemas.openxmlformats.org/officeDocument/2006/relationships/hyperlink" Target="https://encrypted-tbn0.gstatic.com/images?q=tbn:ANd9GcRYXJXmTg9jNS5uUmY0qbghDRB1aKXeTAM_Y7FEUIxSNxeXP3UJAw" TargetMode="External"/></Relationships>
</file>

<file path=ppt/slides/_rels/slide5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0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40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0.xml"/><Relationship Id="rId5" Type="http://schemas.openxmlformats.org/officeDocument/2006/relationships/diagramLayout" Target="../diagrams/layout40.xml"/><Relationship Id="rId4" Type="http://schemas.openxmlformats.org/officeDocument/2006/relationships/diagramData" Target="../diagrams/data40.xml"/></Relationships>
</file>

<file path=ppt/slides/_rels/slide5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1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41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1.xml"/><Relationship Id="rId5" Type="http://schemas.openxmlformats.org/officeDocument/2006/relationships/diagramLayout" Target="../diagrams/layout41.xml"/><Relationship Id="rId4" Type="http://schemas.openxmlformats.org/officeDocument/2006/relationships/diagramData" Target="../diagrams/data41.xml"/></Relationships>
</file>

<file path=ppt/slides/_rels/slide5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2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42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2.xml"/><Relationship Id="rId5" Type="http://schemas.openxmlformats.org/officeDocument/2006/relationships/diagramLayout" Target="../diagrams/layout42.xml"/><Relationship Id="rId4" Type="http://schemas.openxmlformats.org/officeDocument/2006/relationships/diagramData" Target="../diagrams/data42.xml"/></Relationships>
</file>

<file path=ppt/slides/_rels/slide5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3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43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3.xml"/><Relationship Id="rId5" Type="http://schemas.openxmlformats.org/officeDocument/2006/relationships/diagramLayout" Target="../diagrams/layout43.xml"/><Relationship Id="rId4" Type="http://schemas.openxmlformats.org/officeDocument/2006/relationships/diagramData" Target="../diagrams/data43.xml"/></Relationships>
</file>

<file path=ppt/slides/_rels/slide5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4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44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4.xml"/><Relationship Id="rId5" Type="http://schemas.openxmlformats.org/officeDocument/2006/relationships/diagramLayout" Target="../diagrams/layout44.xml"/><Relationship Id="rId4" Type="http://schemas.openxmlformats.org/officeDocument/2006/relationships/diagramData" Target="../diagrams/data4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5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45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5.xml"/><Relationship Id="rId5" Type="http://schemas.openxmlformats.org/officeDocument/2006/relationships/diagramLayout" Target="../diagrams/layout45.xml"/><Relationship Id="rId4" Type="http://schemas.openxmlformats.org/officeDocument/2006/relationships/diagramData" Target="../diagrams/data45.xml"/></Relationships>
</file>

<file path=ppt/slides/_rels/slide6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6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46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6.xml"/><Relationship Id="rId5" Type="http://schemas.openxmlformats.org/officeDocument/2006/relationships/diagramLayout" Target="../diagrams/layout46.xml"/><Relationship Id="rId4" Type="http://schemas.openxmlformats.org/officeDocument/2006/relationships/diagramData" Target="../diagrams/data46.xml"/></Relationships>
</file>

<file path=ppt/slides/_rels/slide6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7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47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7.xml"/><Relationship Id="rId5" Type="http://schemas.openxmlformats.org/officeDocument/2006/relationships/diagramLayout" Target="../diagrams/layout47.xml"/><Relationship Id="rId4" Type="http://schemas.openxmlformats.org/officeDocument/2006/relationships/diagramData" Target="../diagrams/data47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8.xml"/><Relationship Id="rId3" Type="http://schemas.openxmlformats.org/officeDocument/2006/relationships/image" Target="../media/image42.png"/><Relationship Id="rId7" Type="http://schemas.openxmlformats.org/officeDocument/2006/relationships/diagramQuickStyle" Target="../diagrams/quickStyle48.xml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8.xml"/><Relationship Id="rId5" Type="http://schemas.openxmlformats.org/officeDocument/2006/relationships/diagramData" Target="../diagrams/data48.xml"/><Relationship Id="rId4" Type="http://schemas.openxmlformats.org/officeDocument/2006/relationships/image" Target="../media/image43.png"/><Relationship Id="rId9" Type="http://schemas.microsoft.com/office/2007/relationships/diagramDrawing" Target="../diagrams/drawing48.xml"/></Relationships>
</file>

<file path=ppt/slides/_rels/slide6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9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49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9.xml"/><Relationship Id="rId5" Type="http://schemas.openxmlformats.org/officeDocument/2006/relationships/diagramLayout" Target="../diagrams/layout49.xml"/><Relationship Id="rId4" Type="http://schemas.openxmlformats.org/officeDocument/2006/relationships/diagramData" Target="../diagrams/data49.xml"/></Relationships>
</file>

<file path=ppt/slides/_rels/slide6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0.xml"/><Relationship Id="rId13" Type="http://schemas.openxmlformats.org/officeDocument/2006/relationships/image" Target="../media/image152.jpeg"/><Relationship Id="rId3" Type="http://schemas.openxmlformats.org/officeDocument/2006/relationships/image" Target="../media/image43.png"/><Relationship Id="rId7" Type="http://schemas.openxmlformats.org/officeDocument/2006/relationships/diagramColors" Target="../diagrams/colors50.xml"/><Relationship Id="rId12" Type="http://schemas.openxmlformats.org/officeDocument/2006/relationships/hyperlink" Target="https://cinthiacalix31511074.wordpress.com/category/satisfaccion-del-cliente/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0.xml"/><Relationship Id="rId11" Type="http://schemas.openxmlformats.org/officeDocument/2006/relationships/image" Target="../media/image151.jpeg"/><Relationship Id="rId5" Type="http://schemas.openxmlformats.org/officeDocument/2006/relationships/diagramLayout" Target="../diagrams/layout50.xml"/><Relationship Id="rId10" Type="http://schemas.openxmlformats.org/officeDocument/2006/relationships/hyperlink" Target="https://www.snsmarketing.es/blog/claves-conseguir-nuevos-clientes-generar-confianza/" TargetMode="External"/><Relationship Id="rId4" Type="http://schemas.openxmlformats.org/officeDocument/2006/relationships/diagramData" Target="../diagrams/data50.xml"/><Relationship Id="rId9" Type="http://schemas.openxmlformats.org/officeDocument/2006/relationships/image" Target="../media/image150.jpeg"/><Relationship Id="rId14" Type="http://schemas.openxmlformats.org/officeDocument/2006/relationships/hyperlink" Target="http://www.virtualwebestudio.com/prevision-de-aumento-en-ventas-online/" TargetMode="External"/></Relationships>
</file>

<file path=ppt/slides/_rels/slide6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1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51.xml"/><Relationship Id="rId12" Type="http://schemas.openxmlformats.org/officeDocument/2006/relationships/hyperlink" Target="https://www.cajasietecontunegocio.com/images/recursos-humanos/busqueda-empleo-large.png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1.xml"/><Relationship Id="rId11" Type="http://schemas.openxmlformats.org/officeDocument/2006/relationships/image" Target="../media/image154.png"/><Relationship Id="rId5" Type="http://schemas.openxmlformats.org/officeDocument/2006/relationships/diagramLayout" Target="../diagrams/layout51.xml"/><Relationship Id="rId10" Type="http://schemas.openxmlformats.org/officeDocument/2006/relationships/hyperlink" Target="https://www.pinclipart.com/picdir/middle/379-3799478_la-lupa-busqueda-de-informacion-dibujo-clipart.png" TargetMode="External"/><Relationship Id="rId4" Type="http://schemas.openxmlformats.org/officeDocument/2006/relationships/diagramData" Target="../diagrams/data51.xml"/><Relationship Id="rId9" Type="http://schemas.openxmlformats.org/officeDocument/2006/relationships/image" Target="../media/image153.png"/></Relationships>
</file>

<file path=ppt/slides/_rels/slide6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2.xml"/><Relationship Id="rId3" Type="http://schemas.openxmlformats.org/officeDocument/2006/relationships/image" Target="../media/image43.png"/><Relationship Id="rId7" Type="http://schemas.openxmlformats.org/officeDocument/2006/relationships/diagramColors" Target="../diagrams/colors52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2.xml"/><Relationship Id="rId5" Type="http://schemas.openxmlformats.org/officeDocument/2006/relationships/diagramLayout" Target="../diagrams/layout52.xml"/><Relationship Id="rId10" Type="http://schemas.openxmlformats.org/officeDocument/2006/relationships/hyperlink" Target="https://www.uv.es/ocw/ocwsecundaria/evaluacin_del_producto.html" TargetMode="External"/><Relationship Id="rId4" Type="http://schemas.openxmlformats.org/officeDocument/2006/relationships/diagramData" Target="../diagrams/data52.xml"/><Relationship Id="rId9" Type="http://schemas.openxmlformats.org/officeDocument/2006/relationships/image" Target="../media/image155.png"/></Relationships>
</file>

<file path=ppt/slides/_rels/slide6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3.xml"/><Relationship Id="rId13" Type="http://schemas.openxmlformats.org/officeDocument/2006/relationships/image" Target="../media/image158.png"/><Relationship Id="rId3" Type="http://schemas.openxmlformats.org/officeDocument/2006/relationships/image" Target="../media/image43.png"/><Relationship Id="rId7" Type="http://schemas.openxmlformats.org/officeDocument/2006/relationships/diagramColors" Target="../diagrams/colors53.xml"/><Relationship Id="rId12" Type="http://schemas.openxmlformats.org/officeDocument/2006/relationships/hyperlink" Target="https://sered.net/metodos-de-pao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3.xml"/><Relationship Id="rId11" Type="http://schemas.openxmlformats.org/officeDocument/2006/relationships/image" Target="../media/image157.png"/><Relationship Id="rId5" Type="http://schemas.openxmlformats.org/officeDocument/2006/relationships/diagramLayout" Target="../diagrams/layout53.xml"/><Relationship Id="rId10" Type="http://schemas.openxmlformats.org/officeDocument/2006/relationships/hyperlink" Target="http://revistasumma.com/como-han-cambiado-los-habitos-de-consumo/" TargetMode="External"/><Relationship Id="rId4" Type="http://schemas.openxmlformats.org/officeDocument/2006/relationships/diagramData" Target="../diagrams/data53.xml"/><Relationship Id="rId9" Type="http://schemas.openxmlformats.org/officeDocument/2006/relationships/image" Target="../media/image156.png"/><Relationship Id="rId14" Type="http://schemas.openxmlformats.org/officeDocument/2006/relationships/hyperlink" Target="http://www.global-wellness-emporium.com/condiciones-compra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hyperlink" Target="https://wuombo.com/vender-mercado-masivo-una-segmentacion-del-mercado/" TargetMode="External"/><Relationship Id="rId4" Type="http://schemas.openxmlformats.org/officeDocument/2006/relationships/image" Target="../media/image2.jpeg"/><Relationship Id="rId9" Type="http://schemas.microsoft.com/office/2007/relationships/diagramDrawing" Target="../diagrams/drawin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riggithaalexandra.blogspot.com/2016/05/segmentacion-de-mercado.html" TargetMode="Externa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hyperlink" Target="http://www.webtus.net/blog/segmentacion-de-correo-electronico-apto-para-todo-publico/segmentacion-geografica/" TargetMode="External"/><Relationship Id="rId4" Type="http://schemas.openxmlformats.org/officeDocument/2006/relationships/diagramData" Target="../diagrams/data2.xm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89403" y="586695"/>
            <a:ext cx="9144000" cy="2428648"/>
          </a:xfrm>
        </p:spPr>
        <p:txBody>
          <a:bodyPr>
            <a:no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 </a:t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CENTRO UNIVERSITARIO UAEM VALLE DE CHALCO </a:t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UA: Administración de la mercadotecnia </a:t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IV. 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Segmentación de mercados y</a:t>
            </a:r>
          </a:p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comportamiento de compra de</a:t>
            </a:r>
          </a:p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los consumidores y de los</a:t>
            </a:r>
          </a:p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mercados de negocios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mtClean="0">
                <a:latin typeface="Arial" panose="020B0604020202020204" pitchFamily="34" charset="0"/>
                <a:cs typeface="Arial" panose="020B0604020202020204" pitchFamily="34" charset="0"/>
              </a:rPr>
              <a:t>DRA. ESPERANZA COTERA REGALADO </a:t>
            </a:r>
          </a:p>
          <a:p>
            <a:pPr algn="r"/>
            <a:endParaRPr lang="es-MX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MX" smtClean="0">
                <a:latin typeface="Arial" panose="020B0604020202020204" pitchFamily="34" charset="0"/>
                <a:cs typeface="Arial" panose="020B0604020202020204" pitchFamily="34" charset="0"/>
              </a:rPr>
              <a:t>Septiembre 2019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64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374086" cy="864962"/>
          </a:xfrm>
        </p:spPr>
        <p:txBody>
          <a:bodyPr/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Segmentación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demográfica</a:t>
            </a:r>
            <a:endParaRPr lang="es-MX" dirty="0"/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3682602"/>
              </p:ext>
            </p:extLst>
          </p:nvPr>
        </p:nvGraphicFramePr>
        <p:xfrm>
          <a:off x="87087" y="1246996"/>
          <a:ext cx="11926030" cy="54912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Picture 14" descr="Resultado de imagen para segmentacion demografic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8" y="3918857"/>
            <a:ext cx="3280109" cy="266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613107" y="6385786"/>
            <a:ext cx="6096000" cy="1692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500" dirty="0">
                <a:hlinkClick r:id="rId10"/>
              </a:rPr>
              <a:t>https://merkmex.wordpress.com/2014/10/06/segmentacion-demografica/</a:t>
            </a:r>
            <a:endParaRPr lang="es-MX" sz="500" dirty="0"/>
          </a:p>
        </p:txBody>
      </p:sp>
      <p:pic>
        <p:nvPicPr>
          <p:cNvPr id="1028" name="Picture 4" descr="Resultado de imagen para segmentacion de mercado por genero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486" y="1414367"/>
            <a:ext cx="3513869" cy="229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8207829" y="3584949"/>
            <a:ext cx="3614057" cy="254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http://3.bp.blogspot.com/-JVOWLnWzkTw/VgIiRFJ3TpI/AAAAAAAAACo/HekFVvvKbJ4/s1600/segmentacion%2Bpor%2Bgenero.jpg</a:t>
            </a:r>
          </a:p>
        </p:txBody>
      </p:sp>
    </p:spTree>
    <p:extLst>
      <p:ext uri="{BB962C8B-B14F-4D97-AF65-F5344CB8AC3E}">
        <p14:creationId xmlns:p14="http://schemas.microsoft.com/office/powerpoint/2010/main" val="104902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Segmentación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Psicográficas </a:t>
            </a:r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o de Estilo de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Vida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3342188"/>
              </p:ext>
            </p:extLst>
          </p:nvPr>
        </p:nvGraphicFramePr>
        <p:xfrm>
          <a:off x="380999" y="1361550"/>
          <a:ext cx="11538858" cy="5246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58463" y="3984589"/>
            <a:ext cx="3054238" cy="2291427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8558463" y="5990549"/>
            <a:ext cx="2795337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http://lasegmentaciondemercados.blogspot.com/2009/01/segmentacin-psicogrfica.html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8883" y="1612122"/>
            <a:ext cx="3533775" cy="2276475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178883" y="3635829"/>
            <a:ext cx="331543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franciscomartintorres.files.wordpress.com/2016/09/nubevalores.png?w=371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56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979714" y="371985"/>
            <a:ext cx="10374086" cy="996425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Segmentación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conductual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0075261"/>
              </p:ext>
            </p:extLst>
          </p:nvPr>
        </p:nvGraphicFramePr>
        <p:xfrm>
          <a:off x="838200" y="1825625"/>
          <a:ext cx="10515600" cy="3932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5547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7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Segmentación por canales de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827" y="3695965"/>
            <a:ext cx="4985659" cy="2933435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477675" y="6460123"/>
            <a:ext cx="6096000" cy="1692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https://www.plcmarketing.com/blog/la-segmentacion-como-clave-del-exito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contenido 9"/>
          <p:cNvSpPr>
            <a:spLocks noGrp="1"/>
          </p:cNvSpPr>
          <p:nvPr>
            <p:ph idx="1"/>
          </p:nvPr>
        </p:nvSpPr>
        <p:spPr>
          <a:xfrm>
            <a:off x="886625" y="1562738"/>
            <a:ext cx="10515600" cy="4351338"/>
          </a:xfrm>
        </p:spPr>
        <p:txBody>
          <a:bodyPr/>
          <a:lstStyle/>
          <a:p>
            <a:pPr lvl="0" rtl="0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Utiliza distintos canales de distribución que permiten dirigir la venta del producto u objetivo comercial, en superficies de venta diferenciadas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9735" y="3249489"/>
            <a:ext cx="4632551" cy="321063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7162800" y="6281057"/>
            <a:ext cx="38753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www.gerardoperez.es/wp-content/uploads/2018/07/depositphotos_121907966-stock-photo-collection-of-popular-social-media.jpg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93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799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Segmentación selección de mercados</a:t>
            </a:r>
          </a:p>
        </p:txBody>
      </p:sp>
      <p:graphicFrame>
        <p:nvGraphicFramePr>
          <p:cNvPr id="8" name="Marcador de contenido 2">
            <a:extLst>
              <a:ext uri="{FF2B5EF4-FFF2-40B4-BE49-F238E27FC236}">
                <a16:creationId xmlns:a16="http://schemas.microsoft.com/office/drawing/2014/main" id="{3B845B0C-C0D0-4462-9901-281CAA8685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3266997"/>
              </p:ext>
            </p:extLst>
          </p:nvPr>
        </p:nvGraphicFramePr>
        <p:xfrm>
          <a:off x="1488062" y="1180703"/>
          <a:ext cx="9628415" cy="5248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8450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0885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Desarrollo 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380997" y="2198913"/>
            <a:ext cx="3624945" cy="1391131"/>
            <a:chOff x="0" y="217647"/>
            <a:chExt cx="2329551" cy="132422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9" name="Rectángulo 8"/>
            <p:cNvSpPr/>
            <p:nvPr/>
          </p:nvSpPr>
          <p:spPr>
            <a:xfrm>
              <a:off x="0" y="697661"/>
              <a:ext cx="2329551" cy="844210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ángulo 9"/>
            <p:cNvSpPr/>
            <p:nvPr/>
          </p:nvSpPr>
          <p:spPr>
            <a:xfrm>
              <a:off x="0" y="217647"/>
              <a:ext cx="2329551" cy="132422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128016" tIns="73152" rIns="128016" bIns="73152" numCol="1" spcCol="1270" anchor="ctr" anchorCtr="0">
              <a:noAutofit/>
            </a:bodyPr>
            <a:lstStyle/>
            <a:p>
              <a:pPr lvl="0" algn="just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¿Quiénes son nuestros clientes existentes o potenciales?</a:t>
              </a:r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380997" y="3621938"/>
            <a:ext cx="3624946" cy="1374605"/>
            <a:chOff x="2389" y="1554889"/>
            <a:chExt cx="2329551" cy="938789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2" name="Rectángulo 11"/>
            <p:cNvSpPr/>
            <p:nvPr/>
          </p:nvSpPr>
          <p:spPr>
            <a:xfrm>
              <a:off x="2389" y="1554889"/>
              <a:ext cx="2329551" cy="938789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ángulo 12"/>
            <p:cNvSpPr/>
            <p:nvPr/>
          </p:nvSpPr>
          <p:spPr>
            <a:xfrm>
              <a:off x="2389" y="1554889"/>
              <a:ext cx="2329551" cy="938789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spcFirstLastPara="0" vert="horz" wrap="square" lIns="96012" tIns="96012" rIns="128016" bIns="144018" numCol="1" spcCol="1270" anchor="t" anchorCtr="0">
              <a:noAutofit/>
            </a:bodyPr>
            <a:lstStyle/>
            <a:p>
              <a:pPr marL="171450" lvl="1" indent="-171450" algn="just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20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Describe el </a:t>
              </a:r>
              <a:r>
                <a:rPr lang="es-MX" sz="20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tipo de personas que integran el mercado </a:t>
              </a:r>
            </a:p>
          </p:txBody>
        </p:sp>
      </p:grpSp>
      <p:pic>
        <p:nvPicPr>
          <p:cNvPr id="20" name="Imagen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5942" y="4194402"/>
            <a:ext cx="3993696" cy="2396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4" name="Grupo 13"/>
          <p:cNvGrpSpPr/>
          <p:nvPr/>
        </p:nvGrpSpPr>
        <p:grpSpPr>
          <a:xfrm>
            <a:off x="7957457" y="2198913"/>
            <a:ext cx="3026233" cy="1273630"/>
            <a:chOff x="2658077" y="731989"/>
            <a:chExt cx="2329551" cy="77009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5" name="Rectángulo 14"/>
            <p:cNvSpPr/>
            <p:nvPr/>
          </p:nvSpPr>
          <p:spPr>
            <a:xfrm>
              <a:off x="2658077" y="731989"/>
              <a:ext cx="2329551" cy="770097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</p:sp>
        <p:sp>
          <p:nvSpPr>
            <p:cNvPr id="16" name="Rectángulo 15"/>
            <p:cNvSpPr/>
            <p:nvPr/>
          </p:nvSpPr>
          <p:spPr>
            <a:xfrm>
              <a:off x="2658077" y="731989"/>
              <a:ext cx="2329551" cy="770097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113792" tIns="65024" rIns="113792" bIns="65024" numCol="1" spcCol="1270" anchor="ctr" anchorCtr="0">
              <a:noAutofit/>
            </a:bodyPr>
            <a:lstStyle/>
            <a:p>
              <a:pPr lvl="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¿Cuáles son las características de los clientes?</a:t>
              </a:r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7957457" y="3590044"/>
            <a:ext cx="3026233" cy="1406499"/>
            <a:chOff x="2658077" y="1463582"/>
            <a:chExt cx="2329551" cy="1008787"/>
          </a:xfrm>
        </p:grpSpPr>
        <p:sp>
          <p:nvSpPr>
            <p:cNvPr id="18" name="Rectángulo 17"/>
            <p:cNvSpPr/>
            <p:nvPr/>
          </p:nvSpPr>
          <p:spPr>
            <a:xfrm>
              <a:off x="2658077" y="1463582"/>
              <a:ext cx="2329551" cy="10087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19" name="Rectángulo 18"/>
            <p:cNvSpPr/>
            <p:nvPr/>
          </p:nvSpPr>
          <p:spPr>
            <a:xfrm>
              <a:off x="2658077" y="1463582"/>
              <a:ext cx="2329551" cy="1008787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85344" tIns="85344" rIns="113792" bIns="128016" numCol="1" spcCol="1270" anchor="t" anchorCtr="0">
              <a:noAutofit/>
            </a:bodyPr>
            <a:lstStyle/>
            <a:p>
              <a:pPr marL="171450" lvl="1" indent="-17145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20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Describen los rasgos significativos de los clientes </a:t>
              </a:r>
            </a:p>
          </p:txBody>
        </p:sp>
      </p:grpSp>
      <p:sp>
        <p:nvSpPr>
          <p:cNvPr id="21" name="CuadroTexto 20"/>
          <p:cNvSpPr txBox="1"/>
          <p:nvPr/>
        </p:nvSpPr>
        <p:spPr>
          <a:xfrm>
            <a:off x="3983489" y="6611777"/>
            <a:ext cx="403860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ipmark.com/wp-content/uploads/2015/03/Shopper2015.jpg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6585" y="1629008"/>
            <a:ext cx="3490228" cy="1676914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4236585" y="3305922"/>
            <a:ext cx="349022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magentaig.com/wp-content/uploads/2018/09/marketing_de_relacionamento_cliente_call_center.jpg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07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696686" y="180847"/>
            <a:ext cx="10515600" cy="86496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Evaluación</a:t>
            </a:r>
          </a:p>
        </p:txBody>
      </p:sp>
      <p:graphicFrame>
        <p:nvGraphicFramePr>
          <p:cNvPr id="8" name="Marcador de contenido 3">
            <a:extLst>
              <a:ext uri="{FF2B5EF4-FFF2-40B4-BE49-F238E27FC236}">
                <a16:creationId xmlns:a16="http://schemas.microsoft.com/office/drawing/2014/main" id="{209D3C27-02D2-48B0-94D1-19F4824862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0050212"/>
              </p:ext>
            </p:extLst>
          </p:nvPr>
        </p:nvGraphicFramePr>
        <p:xfrm>
          <a:off x="478972" y="1326434"/>
          <a:ext cx="10940142" cy="5066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6390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333970"/>
            <a:ext cx="10374086" cy="7794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Selección</a:t>
            </a:r>
          </a:p>
        </p:txBody>
      </p:sp>
      <p:graphicFrame>
        <p:nvGraphicFramePr>
          <p:cNvPr id="11" name="Marcador de contenido 3">
            <a:extLst>
              <a:ext uri="{FF2B5EF4-FFF2-40B4-BE49-F238E27FC236}">
                <a16:creationId xmlns:a16="http://schemas.microsoft.com/office/drawing/2014/main" id="{9205196A-B7BB-4830-8ED2-B26DD2AB23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8679631"/>
              </p:ext>
            </p:extLst>
          </p:nvPr>
        </p:nvGraphicFramePr>
        <p:xfrm>
          <a:off x="489857" y="1612122"/>
          <a:ext cx="11005457" cy="48648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8224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Marcador de contenido 3">
            <a:extLst>
              <a:ext uri="{FF2B5EF4-FFF2-40B4-BE49-F238E27FC236}">
                <a16:creationId xmlns:a16="http://schemas.microsoft.com/office/drawing/2014/main" id="{9205196A-B7BB-4830-8ED2-B26DD2AB23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2029408"/>
              </p:ext>
            </p:extLst>
          </p:nvPr>
        </p:nvGraphicFramePr>
        <p:xfrm>
          <a:off x="1469570" y="1578429"/>
          <a:ext cx="9252860" cy="4386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5757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2F8B06D4-0095-4EB8-85B5-F6F28123F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523033"/>
            <a:ext cx="9601196" cy="2024225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Concentración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objetivo es lograr una presencia solida en el mercado, especializando sus estrategias de comercialización, promoción, y publicidad. 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50" y="2959553"/>
            <a:ext cx="5905500" cy="3333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CuadroTexto 8"/>
          <p:cNvSpPr txBox="1"/>
          <p:nvPr/>
        </p:nvSpPr>
        <p:spPr>
          <a:xfrm>
            <a:off x="3396343" y="6302829"/>
            <a:ext cx="57367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hlinkClick r:id="rId5"/>
              </a:rPr>
              <a:t>https://</a:t>
            </a:r>
            <a:r>
              <a:rPr lang="es-MX" sz="500" dirty="0" smtClean="0">
                <a:hlinkClick r:id="rId5"/>
              </a:rPr>
              <a:t>topcreativos.com/wp-content/uploads/2018/10/estrategia-marketing-online.jpg</a:t>
            </a:r>
            <a:r>
              <a:rPr lang="es-MX" sz="500" dirty="0" smtClean="0"/>
              <a:t> </a:t>
            </a:r>
            <a:endParaRPr lang="es-MX" sz="500" dirty="0"/>
          </a:p>
        </p:txBody>
      </p:sp>
    </p:spTree>
    <p:extLst>
      <p:ext uri="{BB962C8B-B14F-4D97-AF65-F5344CB8AC3E}">
        <p14:creationId xmlns:p14="http://schemas.microsoft.com/office/powerpoint/2010/main" val="107246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886625" y="413746"/>
            <a:ext cx="10515600" cy="8163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IDENTIFICACI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ÓN DEL CURSO DE </a:t>
            </a:r>
          </a:p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METODOLOGÍA DE LA INVESTIGACIÓN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886625" y="1972208"/>
            <a:ext cx="905827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Nombre de la UA: Administración de la mercadotecnia 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Área de docencia: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Contaduría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Clave: </a:t>
            </a:r>
            <a:r>
              <a:rPr lang="es-MX" sz="2400" dirty="0" smtClean="0"/>
              <a:t>L30081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Horas de Teoría: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Horas de Práctica: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Créditos: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Obligatoria 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Núcleo de formación: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Sustantivo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Espacios donde se imparte: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CU UAEM Valle de Chalco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95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8084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Posicionamiento de los mercados</a:t>
            </a: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838200" y="1825625"/>
            <a:ext cx="4071257" cy="4351338"/>
          </a:xfrm>
        </p:spPr>
        <p:txBody>
          <a:bodyPr/>
          <a:lstStyle/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“Es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 la imagen que ocupa nuestra marca, producto, servicio o empresa en la mente del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consumidor”</a:t>
            </a: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Márquez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Emilio (2015) </a:t>
            </a:r>
          </a:p>
          <a:p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1608" y="1825625"/>
            <a:ext cx="4491183" cy="3320143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6221608" y="5145768"/>
            <a:ext cx="439196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https://www.emprender-facil.com/es/estrategias-de-posicionamiento-de-marca</a:t>
            </a:r>
            <a:r>
              <a:rPr lang="es-MX" sz="500" dirty="0" smtClean="0">
                <a:hlinkClick r:id="rId5"/>
              </a:rPr>
              <a:t>/</a:t>
            </a:r>
            <a:r>
              <a:rPr lang="es-MX" sz="500" dirty="0" smtClean="0"/>
              <a:t> </a:t>
            </a:r>
            <a:endParaRPr lang="es-MX" sz="500" dirty="0"/>
          </a:p>
        </p:txBody>
      </p:sp>
    </p:spTree>
    <p:extLst>
      <p:ext uri="{BB962C8B-B14F-4D97-AF65-F5344CB8AC3E}">
        <p14:creationId xmlns:p14="http://schemas.microsoft.com/office/powerpoint/2010/main" val="323562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3 Diagrama"/>
          <p:cNvGraphicFramePr/>
          <p:nvPr>
            <p:extLst>
              <p:ext uri="{D42A27DB-BD31-4B8C-83A1-F6EECF244321}">
                <p14:modId xmlns:p14="http://schemas.microsoft.com/office/powerpoint/2010/main" val="1572404164"/>
              </p:ext>
            </p:extLst>
          </p:nvPr>
        </p:nvGraphicFramePr>
        <p:xfrm>
          <a:off x="555171" y="116632"/>
          <a:ext cx="10657115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8" t="8594" r="3314" b="5667"/>
          <a:stretch/>
        </p:blipFill>
        <p:spPr bwMode="auto">
          <a:xfrm>
            <a:off x="232008" y="4571621"/>
            <a:ext cx="2320490" cy="2058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232008" y="6574956"/>
            <a:ext cx="6096000" cy="1692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500" dirty="0">
                <a:latin typeface="Arial" pitchFamily="34" charset="0"/>
                <a:cs typeface="Arial" pitchFamily="34" charset="0"/>
                <a:hlinkClick r:id="rId10"/>
              </a:rPr>
              <a:t>https.MPE-419582531-diseno-grafico-paginas-web-logo-tarjeta-plantillas-_JM?quantity=1</a:t>
            </a:r>
            <a:endParaRPr lang="es-MX" sz="5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217" y="4695718"/>
            <a:ext cx="2160240" cy="18792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ángulo 10"/>
          <p:cNvSpPr/>
          <p:nvPr/>
        </p:nvSpPr>
        <p:spPr>
          <a:xfrm>
            <a:off x="9752678" y="6587610"/>
            <a:ext cx="1633781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500" dirty="0">
                <a:latin typeface="Arial" pitchFamily="34" charset="0"/>
                <a:cs typeface="Arial" pitchFamily="34" charset="0"/>
                <a:hlinkClick r:id="rId12"/>
              </a:rPr>
              <a:t>https://www.pinterest.es/pin/506162445612010034/</a:t>
            </a:r>
            <a:endParaRPr lang="es-MX" sz="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4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279626"/>
            <a:ext cx="10515600" cy="86496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Mapa de posicionamiento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6703244" y="2119539"/>
            <a:ext cx="4909457" cy="2539547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Tiene dos ejes, cada uno de los cuáles reflejará las dos referencias escogidas para hacer la comparativa de marcas. </a:t>
            </a:r>
          </a:p>
          <a:p>
            <a:endParaRPr lang="es-MX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28" y="1612122"/>
            <a:ext cx="6386216" cy="4799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030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0" y="116632"/>
            <a:ext cx="12017829" cy="662473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8410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15" y="87085"/>
            <a:ext cx="11719202" cy="6672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9262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2818"/>
          </a:xfrm>
        </p:spPr>
        <p:txBody>
          <a:bodyPr>
            <a:no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Tipo de estrategias </a:t>
            </a:r>
            <a:b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9" name="2 Diagrama"/>
          <p:cNvGraphicFramePr/>
          <p:nvPr>
            <p:extLst>
              <p:ext uri="{D42A27DB-BD31-4B8C-83A1-F6EECF244321}">
                <p14:modId xmlns:p14="http://schemas.microsoft.com/office/powerpoint/2010/main" val="1099135445"/>
              </p:ext>
            </p:extLst>
          </p:nvPr>
        </p:nvGraphicFramePr>
        <p:xfrm>
          <a:off x="1631504" y="836712"/>
          <a:ext cx="8928992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75559" y="957944"/>
            <a:ext cx="1773184" cy="1110342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2" t="20299" r="5850" b="17409"/>
          <a:stretch/>
        </p:blipFill>
        <p:spPr bwMode="auto">
          <a:xfrm>
            <a:off x="1775559" y="2377099"/>
            <a:ext cx="1773184" cy="1211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75560" y="3897110"/>
            <a:ext cx="1773184" cy="1190145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75559" y="5417122"/>
            <a:ext cx="1773184" cy="1110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73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Proceso de </a:t>
            </a:r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osicionamiento</a:t>
            </a:r>
            <a:endParaRPr lang="es-MX" sz="3200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770112984"/>
              </p:ext>
            </p:extLst>
          </p:nvPr>
        </p:nvGraphicFramePr>
        <p:xfrm>
          <a:off x="838200" y="881744"/>
          <a:ext cx="9049658" cy="5659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2098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60321228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50" name="Picture 2" descr="Resultado de imagen para cuot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86" y="1243027"/>
            <a:ext cx="3024192" cy="226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947057" y="3429001"/>
            <a:ext cx="3024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https://previews.123rf.com/images/samuraitop/samuraitop1604/samuraitop160400066/55584965-cuota-de-mercado-concepto-de-negocio-ilustraci%C3%B3n-de-dibujos-animados-.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jpg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13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55180"/>
            <a:ext cx="10515600" cy="7794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Estrategia de posicionamiento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6506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135452020"/>
              </p:ext>
            </p:extLst>
          </p:nvPr>
        </p:nvGraphicFramePr>
        <p:xfrm>
          <a:off x="1330119" y="662178"/>
          <a:ext cx="9800771" cy="6138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Picture 2" descr="Resultado de imagen para estrategia de posicionamiento"/>
          <p:cNvPicPr>
            <a:picLocks noGrp="1" noChangeAspect="1" noChangeArrowheads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48" y="4755295"/>
            <a:ext cx="2704562" cy="155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430948" y="6313714"/>
            <a:ext cx="270456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500" b="1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https://www.google.com/url?sa=i&amp;source=images&amp;cd=&amp;ved=2ahUKEwjUuOrGxNjgAhUUiIMKHfnNBMMQjRx6BAgBEAU&amp;url=https%3A%2F%2Fwww.watermelonmarketing.com%2Festrategia-de-posicionamiento%2F&amp;psig=AOvVaw1_yzuUR7EksHh7Fd0jbofA&amp;ust=1551240827543607</a:t>
            </a:r>
            <a:r>
              <a:rPr lang="es-MX" sz="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1994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Tipos de posicionamiento en el mercado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726323120"/>
              </p:ext>
            </p:extLst>
          </p:nvPr>
        </p:nvGraphicFramePr>
        <p:xfrm>
          <a:off x="767367" y="1357927"/>
          <a:ext cx="10586433" cy="5061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190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258388" y="17993"/>
            <a:ext cx="9953898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Propósito de la Unidad de Aprendizaje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1711235" y="1787880"/>
            <a:ext cx="930075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Formar profesionales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capacidad para enfrentar los retos y cambios de las nuevas tendencias en el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campo de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la mercadotecnia con una visión estratégica, sentido humanista y aplicando las técnicas y herramientas administrativas bajo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un enfoque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sistémico en el manejo de recursos, con especial énfasis en el ser humano y su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entorno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46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5083325"/>
              </p:ext>
            </p:extLst>
          </p:nvPr>
        </p:nvGraphicFramePr>
        <p:xfrm>
          <a:off x="838200" y="553792"/>
          <a:ext cx="10958848" cy="5623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5406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199" y="5660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Mercados de consumidores y comportamiento de compra del consumidor</a:t>
            </a:r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B2FFC4EF-43D8-42F1-9B42-2D82D17BDB23}"/>
              </a:ext>
            </a:extLst>
          </p:cNvPr>
          <p:cNvSpPr txBox="1">
            <a:spLocks/>
          </p:cNvSpPr>
          <p:nvPr/>
        </p:nvSpPr>
        <p:spPr>
          <a:xfrm>
            <a:off x="839788" y="2057400"/>
            <a:ext cx="5153432" cy="381158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Mercados del consumidor y comportamientos de compra del consumidor.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Marcador de posición de imagen 10">
            <a:hlinkClick r:id="rId4"/>
            <a:extLst>
              <a:ext uri="{FF2B5EF4-FFF2-40B4-BE49-F238E27FC236}">
                <a16:creationId xmlns:a16="http://schemas.microsoft.com/office/drawing/2014/main" id="{76ADF875-CBD6-491E-A16C-7045224C71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1" r="14421"/>
          <a:stretch>
            <a:fillRect/>
          </a:stretch>
        </p:blipFill>
        <p:spPr>
          <a:xfrm>
            <a:off x="6833008" y="2153214"/>
            <a:ext cx="3669542" cy="346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61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Mercados del consumidor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Marcador de contenido 5">
            <a:extLst>
              <a:ext uri="{FF2B5EF4-FFF2-40B4-BE49-F238E27FC236}">
                <a16:creationId xmlns:a16="http://schemas.microsoft.com/office/drawing/2014/main" id="{612CC7B1-2C06-4C4C-BC49-792D6D23C6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708173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38298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Comportamientos de compra del consumidor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Marcador de contenido 8">
            <a:extLst>
              <a:ext uri="{FF2B5EF4-FFF2-40B4-BE49-F238E27FC236}">
                <a16:creationId xmlns:a16="http://schemas.microsoft.com/office/drawing/2014/main" id="{0034A09D-1841-4F3F-A5BE-A89E0097C2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221184"/>
              </p:ext>
            </p:extLst>
          </p:nvPr>
        </p:nvGraphicFramePr>
        <p:xfrm>
          <a:off x="805543" y="180385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43788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57856"/>
            <a:ext cx="10515600" cy="88673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Individuo o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consumidor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Marcador de contenido 4">
            <a:extLst>
              <a:ext uri="{FF2B5EF4-FFF2-40B4-BE49-F238E27FC236}">
                <a16:creationId xmlns:a16="http://schemas.microsoft.com/office/drawing/2014/main" id="{13059170-51B8-4D7A-85D7-4F018AFFD6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0945261"/>
              </p:ext>
            </p:extLst>
          </p:nvPr>
        </p:nvGraphicFramePr>
        <p:xfrm>
          <a:off x="1001485" y="708231"/>
          <a:ext cx="10189030" cy="4167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Picture 2" descr="Resultado de imagen para consumidor">
            <a:hlinkClick r:id="rId9"/>
            <a:extLst>
              <a:ext uri="{FF2B5EF4-FFF2-40B4-BE49-F238E27FC236}">
                <a16:creationId xmlns:a16="http://schemas.microsoft.com/office/drawing/2014/main" id="{BA61319E-7E91-4700-95B4-7C5FAEA15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529" y="4295843"/>
            <a:ext cx="4675414" cy="23308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9" name="CuadroTexto 8"/>
          <p:cNvSpPr txBox="1"/>
          <p:nvPr/>
        </p:nvSpPr>
        <p:spPr>
          <a:xfrm>
            <a:off x="3788229" y="6683461"/>
            <a:ext cx="435428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i0.wp.com/blog.360imprimir.es/wp-content/uploads/sites/3/2017/12/Comportamiento_de_tu_cliente.png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130063"/>
            <a:ext cx="10515600" cy="1073656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Factores que afectan el comportamiento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compra</a:t>
            </a:r>
            <a:endParaRPr lang="es-MX" sz="3200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Marcador de contenido 5">
            <a:extLst>
              <a:ext uri="{FF2B5EF4-FFF2-40B4-BE49-F238E27FC236}">
                <a16:creationId xmlns:a16="http://schemas.microsoft.com/office/drawing/2014/main" id="{6D968BA7-9AD8-4F5E-B598-5F71797D36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285715"/>
              </p:ext>
            </p:extLst>
          </p:nvPr>
        </p:nvGraphicFramePr>
        <p:xfrm>
          <a:off x="0" y="1383686"/>
          <a:ext cx="11520000" cy="52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6859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Controlables</a:t>
            </a:r>
            <a:endParaRPr lang="es-MX" sz="3200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A543DC5E-A636-4446-80FD-F406D63457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836315"/>
              </p:ext>
            </p:extLst>
          </p:nvPr>
        </p:nvGraphicFramePr>
        <p:xfrm>
          <a:off x="425580" y="1143001"/>
          <a:ext cx="11361649" cy="5486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7822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E7B41EDB-BAEB-4655-8E03-488FE4252B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5986199"/>
              </p:ext>
            </p:extLst>
          </p:nvPr>
        </p:nvGraphicFramePr>
        <p:xfrm>
          <a:off x="341329" y="189000"/>
          <a:ext cx="11514671" cy="64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2720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0DB07B96-B9A1-4210-909C-15C7436AB9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2083664"/>
              </p:ext>
            </p:extLst>
          </p:nvPr>
        </p:nvGraphicFramePr>
        <p:xfrm>
          <a:off x="571605" y="0"/>
          <a:ext cx="11551374" cy="6479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7427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99D13DC3-E0D9-40DC-B32D-736B30A33B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784775"/>
              </p:ext>
            </p:extLst>
          </p:nvPr>
        </p:nvGraphicFramePr>
        <p:xfrm>
          <a:off x="1868948" y="723071"/>
          <a:ext cx="7353301" cy="5102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5912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SECUENCIA DIDÁCTICA GENERAL DE LA UA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838200" y="187496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just">
              <a:lnSpc>
                <a:spcPct val="150000"/>
              </a:lnSpc>
              <a:spcBef>
                <a:spcPts val="0"/>
              </a:spcBef>
              <a:buAutoNum type="romanUcPeriod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Aspectos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generales de la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mercadotecnia</a:t>
            </a:r>
          </a:p>
          <a:p>
            <a:pPr marL="514350" indent="-514350" algn="just">
              <a:lnSpc>
                <a:spcPct val="150000"/>
              </a:lnSpc>
              <a:spcBef>
                <a:spcPts val="0"/>
              </a:spcBef>
              <a:buAutoNum type="romanUcPeriod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Administración y planeación estratégica de la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mercadotecnia</a:t>
            </a:r>
          </a:p>
          <a:p>
            <a:pPr marL="514350" indent="-514350" algn="just">
              <a:lnSpc>
                <a:spcPct val="150000"/>
              </a:lnSpc>
              <a:spcBef>
                <a:spcPts val="0"/>
              </a:spcBef>
              <a:buAutoNum type="romanUcPeriod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Mercadotecnia en la era del Internet y su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entorno</a:t>
            </a:r>
          </a:p>
          <a:p>
            <a:pPr marL="514350" indent="-514350" algn="just">
              <a:lnSpc>
                <a:spcPct val="150000"/>
              </a:lnSpc>
              <a:spcBef>
                <a:spcPts val="0"/>
              </a:spcBef>
              <a:buAutoNum type="romanUcPeriod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Segmentación 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de mercados y comportamiento de compra de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los consumidores 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y de los mercados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negocios</a:t>
            </a:r>
          </a:p>
          <a:p>
            <a:pPr marL="514350" indent="-514350" algn="just">
              <a:lnSpc>
                <a:spcPct val="150000"/>
              </a:lnSpc>
              <a:spcBef>
                <a:spcPts val="0"/>
              </a:spcBef>
              <a:buAutoNum type="romanUcPeriod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Estrategias de la mezcla de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mercadotecnia</a:t>
            </a:r>
          </a:p>
          <a:p>
            <a:pPr marL="514350" indent="-514350" algn="just">
              <a:lnSpc>
                <a:spcPct val="150000"/>
              </a:lnSpc>
              <a:spcBef>
                <a:spcPts val="0"/>
              </a:spcBef>
              <a:buAutoNum type="romanUcPeriod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Sistema de información de mercadotecnia: investigación de mercados</a:t>
            </a:r>
          </a:p>
        </p:txBody>
      </p:sp>
    </p:spTree>
    <p:extLst>
      <p:ext uri="{BB962C8B-B14F-4D97-AF65-F5344CB8AC3E}">
        <p14:creationId xmlns:p14="http://schemas.microsoft.com/office/powerpoint/2010/main" val="151786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Marcador de contenido 3">
            <a:extLst>
              <a:ext uri="{FF2B5EF4-FFF2-40B4-BE49-F238E27FC236}">
                <a16:creationId xmlns:a16="http://schemas.microsoft.com/office/drawing/2014/main" id="{3F555AAE-5368-4618-A126-A8BD8915B1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9019864"/>
              </p:ext>
            </p:extLst>
          </p:nvPr>
        </p:nvGraphicFramePr>
        <p:xfrm>
          <a:off x="1598612" y="252160"/>
          <a:ext cx="8994775" cy="6210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75658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199" y="113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Factores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personales</a:t>
            </a:r>
            <a:endParaRPr lang="es-MX" sz="3200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8" name="Marcador de contenido 3">
            <a:extLst>
              <a:ext uri="{FF2B5EF4-FFF2-40B4-BE49-F238E27FC236}">
                <a16:creationId xmlns:a16="http://schemas.microsoft.com/office/drawing/2014/main" id="{CE3D5EEB-8804-4F1C-94D8-B692A7D974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0682777"/>
              </p:ext>
            </p:extLst>
          </p:nvPr>
        </p:nvGraphicFramePr>
        <p:xfrm>
          <a:off x="951098" y="1434315"/>
          <a:ext cx="10027200" cy="497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75242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Marcador de contenido 3">
            <a:extLst>
              <a:ext uri="{FF2B5EF4-FFF2-40B4-BE49-F238E27FC236}">
                <a16:creationId xmlns:a16="http://schemas.microsoft.com/office/drawing/2014/main" id="{8017FAAA-FFB6-49FA-9EA1-0B09E05906B1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336000" y="189000"/>
          <a:ext cx="11520000" cy="64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25113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Necesidades 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Marcador de contenido 3">
            <a:extLst>
              <a:ext uri="{FF2B5EF4-FFF2-40B4-BE49-F238E27FC236}">
                <a16:creationId xmlns:a16="http://schemas.microsoft.com/office/drawing/2014/main" id="{F03B6FB7-2AD4-48C0-92B6-F21782BFA5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4043974"/>
              </p:ext>
            </p:extLst>
          </p:nvPr>
        </p:nvGraphicFramePr>
        <p:xfrm>
          <a:off x="156605" y="1690688"/>
          <a:ext cx="5905501" cy="41365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0" name="Marcador de contenido 3">
            <a:extLst>
              <a:ext uri="{FF2B5EF4-FFF2-40B4-BE49-F238E27FC236}">
                <a16:creationId xmlns:a16="http://schemas.microsoft.com/office/drawing/2014/main" id="{E7D31451-C025-4C91-91EC-EDA355E959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1331190"/>
              </p:ext>
            </p:extLst>
          </p:nvPr>
        </p:nvGraphicFramePr>
        <p:xfrm>
          <a:off x="6282761" y="1438781"/>
          <a:ext cx="5747300" cy="45683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252073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29658"/>
            <a:ext cx="10515600" cy="779463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Motivos por los que se gastan</a:t>
            </a:r>
            <a:endParaRPr lang="es-MX" sz="3200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Marcador de contenido 3">
            <a:extLst>
              <a:ext uri="{FF2B5EF4-FFF2-40B4-BE49-F238E27FC236}">
                <a16:creationId xmlns:a16="http://schemas.microsoft.com/office/drawing/2014/main" id="{B583980C-B14F-4320-9368-F3F50BC089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5639972"/>
              </p:ext>
            </p:extLst>
          </p:nvPr>
        </p:nvGraphicFramePr>
        <p:xfrm>
          <a:off x="2037800" y="1268623"/>
          <a:ext cx="8350800" cy="4361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0294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29658"/>
            <a:ext cx="10515600" cy="7794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Motivos racionales que impulsan la compra</a:t>
            </a:r>
            <a:endParaRPr lang="es-MX" sz="3200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8" name="Marcador de contenido 3">
            <a:extLst>
              <a:ext uri="{FF2B5EF4-FFF2-40B4-BE49-F238E27FC236}">
                <a16:creationId xmlns:a16="http://schemas.microsoft.com/office/drawing/2014/main" id="{E5FFEA7D-29D6-4A83-9B32-F263768AF3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8639443"/>
              </p:ext>
            </p:extLst>
          </p:nvPr>
        </p:nvGraphicFramePr>
        <p:xfrm>
          <a:off x="336000" y="1089000"/>
          <a:ext cx="11520000" cy="55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72395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Marcador de contenido 3">
            <a:extLst>
              <a:ext uri="{FF2B5EF4-FFF2-40B4-BE49-F238E27FC236}">
                <a16:creationId xmlns:a16="http://schemas.microsoft.com/office/drawing/2014/main" id="{1FB4ECFF-6C63-49F0-A5C3-3D3AB571B3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211128"/>
              </p:ext>
            </p:extLst>
          </p:nvPr>
        </p:nvGraphicFramePr>
        <p:xfrm>
          <a:off x="336000" y="189000"/>
          <a:ext cx="11520000" cy="64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64406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29658"/>
            <a:ext cx="10515600" cy="7794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Motivos emocionales que impulsan la compra</a:t>
            </a:r>
            <a:endParaRPr lang="es-MX" sz="3200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8" name="Marcador de contenido 3">
            <a:extLst>
              <a:ext uri="{FF2B5EF4-FFF2-40B4-BE49-F238E27FC236}">
                <a16:creationId xmlns:a16="http://schemas.microsoft.com/office/drawing/2014/main" id="{06674DD6-0449-4158-8441-63757F7033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774042"/>
              </p:ext>
            </p:extLst>
          </p:nvPr>
        </p:nvGraphicFramePr>
        <p:xfrm>
          <a:off x="336000" y="1269000"/>
          <a:ext cx="11520000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4822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Marcador de contenido 3">
            <a:extLst>
              <a:ext uri="{FF2B5EF4-FFF2-40B4-BE49-F238E27FC236}">
                <a16:creationId xmlns:a16="http://schemas.microsoft.com/office/drawing/2014/main" id="{DC601BBD-FDE9-4623-BDC7-1B8669B730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8656093"/>
              </p:ext>
            </p:extLst>
          </p:nvPr>
        </p:nvGraphicFramePr>
        <p:xfrm>
          <a:off x="336000" y="189000"/>
          <a:ext cx="11520000" cy="64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2351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29658"/>
            <a:ext cx="10515600" cy="7794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comportamiento del consumidor </a:t>
            </a:r>
            <a:endParaRPr lang="es-MX" sz="3200" b="1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5094514" cy="43513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“Es </a:t>
            </a:r>
            <a:r>
              <a:rPr lang="es-MX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estudio de los procesos que intervienen cuando una persona o grupo de selecciona, compra, usa o desecha productos, servicios, ideas o experiencias para satisfacer necesidades y </a:t>
            </a:r>
            <a:r>
              <a:rPr lang="es-MX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deseos.”</a:t>
            </a:r>
            <a:endParaRPr lang="es-MX" sz="2400" dirty="0"/>
          </a:p>
        </p:txBody>
      </p:sp>
      <p:sp>
        <p:nvSpPr>
          <p:cNvPr id="7" name="Rectángulo 6"/>
          <p:cNvSpPr/>
          <p:nvPr/>
        </p:nvSpPr>
        <p:spPr>
          <a:xfrm>
            <a:off x="1832788" y="5242748"/>
            <a:ext cx="3105337" cy="5866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400" b="1" dirty="0">
                <a:ln w="0"/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Michael R. Solomon</a:t>
            </a:r>
            <a:endParaRPr lang="es-ES" sz="2400" b="1" dirty="0">
              <a:ln w="0"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8" name="Imagen 7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0914" y="1878119"/>
            <a:ext cx="4505738" cy="25853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5723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Segmentación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Selección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mercados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Posicionamiento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Mercados de consumidores y comportamiento de compra del consumidor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Mercados de negocios y comportamiento de compra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mercado de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negocios</a:t>
            </a:r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838200" y="959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ESTRUCTURA DEL TEMA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00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747989008"/>
              </p:ext>
            </p:extLst>
          </p:nvPr>
        </p:nvGraphicFramePr>
        <p:xfrm>
          <a:off x="0" y="533727"/>
          <a:ext cx="11539470" cy="6664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51531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943942" y="328037"/>
            <a:ext cx="7842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TIPOS DE MARKETING</a:t>
            </a: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711062419"/>
              </p:ext>
            </p:extLst>
          </p:nvPr>
        </p:nvGraphicFramePr>
        <p:xfrm>
          <a:off x="1817914" y="1273627"/>
          <a:ext cx="8719458" cy="46273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1815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200107468"/>
              </p:ext>
            </p:extLst>
          </p:nvPr>
        </p:nvGraphicFramePr>
        <p:xfrm>
          <a:off x="1451103" y="466122"/>
          <a:ext cx="9289794" cy="5925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Imagen 7">
            <a:hlinkClick r:id="rId9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71939" y="2547255"/>
            <a:ext cx="2711473" cy="2711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1591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832588144"/>
              </p:ext>
            </p:extLst>
          </p:nvPr>
        </p:nvGraphicFramePr>
        <p:xfrm>
          <a:off x="1132645" y="0"/>
          <a:ext cx="9710056" cy="579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2645" y="4256384"/>
            <a:ext cx="2156403" cy="1434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62320" y="3866884"/>
            <a:ext cx="1639244" cy="16392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74837" y="4266145"/>
            <a:ext cx="2527618" cy="14154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687945" y="4256384"/>
            <a:ext cx="2403251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Imagen 13">
            <a:hlinkClick r:id="rId13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19911" y="256355"/>
            <a:ext cx="2762250" cy="1657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4093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706855623"/>
              </p:ext>
            </p:extLst>
          </p:nvPr>
        </p:nvGraphicFramePr>
        <p:xfrm>
          <a:off x="156117" y="1309723"/>
          <a:ext cx="11619571" cy="5192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Imagen 7">
            <a:hlinkClick r:id="rId9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76399" y="312230"/>
            <a:ext cx="3433561" cy="19227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Imagen 8">
            <a:hlinkClick r:id="rId11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0595" y="4359083"/>
            <a:ext cx="4192910" cy="2143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6317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sp>
        <p:nvSpPr>
          <p:cNvPr id="7" name="Título 16">
            <a:extLst>
              <a:ext uri="{FF2B5EF4-FFF2-40B4-BE49-F238E27FC236}">
                <a16:creationId xmlns:a16="http://schemas.microsoft.com/office/drawing/2014/main" id="{1D3EE296-CFDA-40FC-B028-487FDBB9D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307975"/>
            <a:ext cx="11639550" cy="701675"/>
          </a:xfrm>
        </p:spPr>
        <p:txBody>
          <a:bodyPr>
            <a:normAutofit/>
          </a:bodyPr>
          <a:lstStyle/>
          <a:p>
            <a:pPr algn="ctr"/>
            <a:r>
              <a:rPr lang="es-MX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¿Cómo solucionan los problemas los  consumidores?</a:t>
            </a:r>
            <a:endParaRPr lang="es-MX" sz="3000" dirty="0"/>
          </a:p>
        </p:txBody>
      </p:sp>
      <p:graphicFrame>
        <p:nvGraphicFramePr>
          <p:cNvPr id="8" name="Marcador de contenido 18">
            <a:extLst>
              <a:ext uri="{FF2B5EF4-FFF2-40B4-BE49-F238E27FC236}">
                <a16:creationId xmlns:a16="http://schemas.microsoft.com/office/drawing/2014/main" id="{8A9E62BC-F989-472E-AFEC-A59FDD1C32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4112842"/>
              </p:ext>
            </p:extLst>
          </p:nvPr>
        </p:nvGraphicFramePr>
        <p:xfrm>
          <a:off x="323850" y="1009650"/>
          <a:ext cx="115443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25520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8169684E-8EEB-4E90-BD86-303355DBB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368552"/>
            <a:ext cx="9633856" cy="701675"/>
          </a:xfrm>
        </p:spPr>
        <p:txBody>
          <a:bodyPr>
            <a:no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Factores que influyen en el habito de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compra 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Marcador de contenido 3">
            <a:extLst>
              <a:ext uri="{FF2B5EF4-FFF2-40B4-BE49-F238E27FC236}">
                <a16:creationId xmlns:a16="http://schemas.microsoft.com/office/drawing/2014/main" id="{CB7E043E-3391-4C2F-8E4A-7156DC0346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3067787"/>
              </p:ext>
            </p:extLst>
          </p:nvPr>
        </p:nvGraphicFramePr>
        <p:xfrm>
          <a:off x="350955" y="1070227"/>
          <a:ext cx="10921093" cy="5039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844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C063C5F9-F643-4071-8FB2-E0EF53AF2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7174" y="170156"/>
            <a:ext cx="5065939" cy="739775"/>
          </a:xfrm>
        </p:spPr>
        <p:txBody>
          <a:bodyPr>
            <a:no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Funciones de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compra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Marcador de contenido 3">
            <a:extLst>
              <a:ext uri="{FF2B5EF4-FFF2-40B4-BE49-F238E27FC236}">
                <a16:creationId xmlns:a16="http://schemas.microsoft.com/office/drawing/2014/main" id="{0249C945-77C4-4BA2-B164-B4FF8FFC60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5917928"/>
              </p:ext>
            </p:extLst>
          </p:nvPr>
        </p:nvGraphicFramePr>
        <p:xfrm>
          <a:off x="738881" y="1219400"/>
          <a:ext cx="10515600" cy="4919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5644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Marcador de contenido 3">
            <a:extLst>
              <a:ext uri="{FF2B5EF4-FFF2-40B4-BE49-F238E27FC236}">
                <a16:creationId xmlns:a16="http://schemas.microsoft.com/office/drawing/2014/main" id="{B609343E-FEB0-4631-8BF8-2E00543FA7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4022162"/>
              </p:ext>
            </p:extLst>
          </p:nvPr>
        </p:nvGraphicFramePr>
        <p:xfrm>
          <a:off x="190500" y="304800"/>
          <a:ext cx="11772900" cy="6286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8288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45ED82E1-100F-4EB7-8C52-46ABA1A40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8061" y="134914"/>
            <a:ext cx="9601196" cy="1303867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Tipos de conducta de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compra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Marcador de contenido 3">
            <a:extLst>
              <a:ext uri="{FF2B5EF4-FFF2-40B4-BE49-F238E27FC236}">
                <a16:creationId xmlns:a16="http://schemas.microsoft.com/office/drawing/2014/main" id="{77E88943-C08C-485D-BF8C-43C371C58B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7736155"/>
              </p:ext>
            </p:extLst>
          </p:nvPr>
        </p:nvGraphicFramePr>
        <p:xfrm>
          <a:off x="664029" y="178208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8928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4327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Mercado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674914" y="1707598"/>
            <a:ext cx="4071258" cy="2696709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mercado </a:t>
            </a: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es un grupo heterogéneo y diverso de consumidores con gustos, necesidades y motivaciones de compra diferentes.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4372" y="1649689"/>
            <a:ext cx="5873574" cy="3913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uadroTexto 7"/>
          <p:cNvSpPr txBox="1"/>
          <p:nvPr/>
        </p:nvSpPr>
        <p:spPr>
          <a:xfrm>
            <a:off x="5712644" y="5203370"/>
            <a:ext cx="56170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https://cdn-3.expansion.mx/dims4/default/9e1229a/2147483647/strip/true/crop/1200x800+0+0/resize/800x533!/quality/90/?url=https%3A%2F%2Fcherry-brightspot.s3.amazonaws.com%2Fa2%2F2a%2F8628393a4c82b901fe41463507a0%2Fmercadolibre.jpg</a:t>
            </a:r>
          </a:p>
        </p:txBody>
      </p:sp>
    </p:spTree>
    <p:extLst>
      <p:ext uri="{BB962C8B-B14F-4D97-AF65-F5344CB8AC3E}">
        <p14:creationId xmlns:p14="http://schemas.microsoft.com/office/powerpoint/2010/main" val="142550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280796" y="262972"/>
            <a:ext cx="84930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Etapas del proceso de decisión de compra</a:t>
            </a:r>
            <a:endParaRPr lang="es-MX" sz="3200" dirty="0"/>
          </a:p>
        </p:txBody>
      </p:sp>
      <p:graphicFrame>
        <p:nvGraphicFramePr>
          <p:cNvPr id="7" name="Marcador de contenido 3">
            <a:extLst>
              <a:ext uri="{FF2B5EF4-FFF2-40B4-BE49-F238E27FC236}">
                <a16:creationId xmlns:a16="http://schemas.microsoft.com/office/drawing/2014/main" id="{54396215-F06E-4A4F-BF79-EE3F39C015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3889570"/>
              </p:ext>
            </p:extLst>
          </p:nvPr>
        </p:nvGraphicFramePr>
        <p:xfrm>
          <a:off x="838199" y="1275494"/>
          <a:ext cx="10458449" cy="4661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24263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CBD8ADF1-A875-4DA5-B25E-A638D8686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000" y="170156"/>
            <a:ext cx="9601196" cy="1303867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Formas de búsqueda de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información</a:t>
            </a:r>
            <a:endParaRPr lang="es-MX" sz="4800" dirty="0"/>
          </a:p>
        </p:txBody>
      </p:sp>
      <p:graphicFrame>
        <p:nvGraphicFramePr>
          <p:cNvPr id="8" name="Marcador de contenido 3">
            <a:extLst>
              <a:ext uri="{FF2B5EF4-FFF2-40B4-BE49-F238E27FC236}">
                <a16:creationId xmlns:a16="http://schemas.microsoft.com/office/drawing/2014/main" id="{680BE74A-D714-4896-A4C7-CCD92841BB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3716203"/>
              </p:ext>
            </p:extLst>
          </p:nvPr>
        </p:nvGraphicFramePr>
        <p:xfrm>
          <a:off x="751114" y="164417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7054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Marcador de contenido 3">
            <a:extLst>
              <a:ext uri="{FF2B5EF4-FFF2-40B4-BE49-F238E27FC236}">
                <a16:creationId xmlns:a16="http://schemas.microsoft.com/office/drawing/2014/main" id="{C65874DC-B561-468D-9414-09D83BA101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4872885"/>
              </p:ext>
            </p:extLst>
          </p:nvPr>
        </p:nvGraphicFramePr>
        <p:xfrm>
          <a:off x="998764" y="1351686"/>
          <a:ext cx="10194471" cy="4422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18016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08DF6402-D2B7-452C-9176-F342FE228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9220" y="2191822"/>
            <a:ext cx="5621953" cy="3319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Marcador de contenido 2">
            <a:extLst>
              <a:ext uri="{FF2B5EF4-FFF2-40B4-BE49-F238E27FC236}">
                <a16:creationId xmlns:a16="http://schemas.microsoft.com/office/drawing/2014/main" id="{6EB4D2F9-75A7-4B1D-A302-5BC7E0E075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0273066"/>
              </p:ext>
            </p:extLst>
          </p:nvPr>
        </p:nvGraphicFramePr>
        <p:xfrm>
          <a:off x="1339702" y="1078619"/>
          <a:ext cx="9512596" cy="5545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Título 1">
            <a:extLst>
              <a:ext uri="{FF2B5EF4-FFF2-40B4-BE49-F238E27FC236}">
                <a16:creationId xmlns:a16="http://schemas.microsoft.com/office/drawing/2014/main" id="{0596A1D4-1602-41E2-8C43-32D1C3F00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0760" y="-641790"/>
            <a:ext cx="7575097" cy="23622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Factores situacionales no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previstos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6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236951" y="170156"/>
            <a:ext cx="98542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Mercados </a:t>
            </a:r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de negocios y comportamiento de compra del mercado de negocios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976920284"/>
              </p:ext>
            </p:extLst>
          </p:nvPr>
        </p:nvGraphicFramePr>
        <p:xfrm>
          <a:off x="261257" y="1480207"/>
          <a:ext cx="12169282" cy="5942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624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graphicFrame>
        <p:nvGraphicFramePr>
          <p:cNvPr id="7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4988334"/>
              </p:ext>
            </p:extLst>
          </p:nvPr>
        </p:nvGraphicFramePr>
        <p:xfrm>
          <a:off x="1219200" y="568035"/>
          <a:ext cx="9601200" cy="4682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Picture 2" descr="Imagen relacionada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98" b="17586"/>
          <a:stretch/>
        </p:blipFill>
        <p:spPr bwMode="auto">
          <a:xfrm>
            <a:off x="400997" y="4920341"/>
            <a:ext cx="3779118" cy="141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259483" y="6102672"/>
            <a:ext cx="3343688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https://www.snsmarketing.es/blog/claves-conseguir-nuevos-clientes-generar-confianza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6" descr="Imagen relacionada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6" b="8540"/>
          <a:stretch/>
        </p:blipFill>
        <p:spPr bwMode="auto">
          <a:xfrm>
            <a:off x="4667078" y="4666012"/>
            <a:ext cx="2753880" cy="184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10"/>
          <p:cNvSpPr/>
          <p:nvPr/>
        </p:nvSpPr>
        <p:spPr>
          <a:xfrm>
            <a:off x="4991465" y="6429418"/>
            <a:ext cx="2429493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https://cinthiacalix31511074.wordpress.com/category/satisfaccion-del-cliente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4" descr="Resultado de imagen para ventas mayores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6679" y="4625865"/>
            <a:ext cx="2551073" cy="1972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ángulo 12"/>
          <p:cNvSpPr/>
          <p:nvPr/>
        </p:nvSpPr>
        <p:spPr>
          <a:xfrm>
            <a:off x="8332487" y="6598695"/>
            <a:ext cx="3920837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4"/>
              </a:rPr>
              <a:t>http://www.virtualwebestudio.com/prevision-de-aumento-en-ventas-online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4"/>
              </a:rPr>
              <a:t>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56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4314342" y="248992"/>
            <a:ext cx="41024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Proceso de compra </a:t>
            </a:r>
          </a:p>
        </p:txBody>
      </p:sp>
      <p:graphicFrame>
        <p:nvGraphicFramePr>
          <p:cNvPr id="7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0830249"/>
              </p:ext>
            </p:extLst>
          </p:nvPr>
        </p:nvGraphicFramePr>
        <p:xfrm>
          <a:off x="2124635" y="1301627"/>
          <a:ext cx="10067365" cy="4503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36428" y="4461816"/>
            <a:ext cx="3461657" cy="204159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9144000" y="6311372"/>
            <a:ext cx="27323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www.pinclipart.com/picdir/middle/379-3799478_la-lupa-busqueda-de-informacion-dibujo-clipart.png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189" y="1273627"/>
            <a:ext cx="3069408" cy="1993446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337457" y="3048852"/>
            <a:ext cx="22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www.cajasietecontunegocio.com/images/recursos-humanos/busqueda-empleo-large.png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15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328061" y="67456"/>
            <a:ext cx="9601196" cy="1303867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Comportamiento de compra 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4803165"/>
              </p:ext>
            </p:extLst>
          </p:nvPr>
        </p:nvGraphicFramePr>
        <p:xfrm>
          <a:off x="1328061" y="1438779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2" descr="Resultado de imagen para EVALUACION DE PRODUCT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799" y="3863975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 9"/>
          <p:cNvSpPr/>
          <p:nvPr/>
        </p:nvSpPr>
        <p:spPr>
          <a:xfrm>
            <a:off x="5053943" y="6217736"/>
            <a:ext cx="2149431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www.uv.es/ocw/ocwsecundaria/evaluacin_del_producto.html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46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6" y="0"/>
            <a:ext cx="1603387" cy="143878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1196" y="170156"/>
            <a:ext cx="938865" cy="2206943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295402" y="67456"/>
            <a:ext cx="9601196" cy="1303867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Principales situaciones de compra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556076313"/>
              </p:ext>
            </p:extLst>
          </p:nvPr>
        </p:nvGraphicFramePr>
        <p:xfrm>
          <a:off x="1281922" y="1549613"/>
          <a:ext cx="7481687" cy="4696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67487" y="1371323"/>
            <a:ext cx="1556088" cy="144962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9095496" y="2675190"/>
            <a:ext cx="2421590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hlinkClick r:id="rId10"/>
              </a:rPr>
              <a:t>http://revistasumma.com/como-han-cambiado-los-habitos-de-consumo</a:t>
            </a:r>
            <a:r>
              <a:rPr lang="es-MX" sz="500" dirty="0" smtClean="0">
                <a:hlinkClick r:id="rId10"/>
              </a:rPr>
              <a:t>/</a:t>
            </a:r>
            <a:r>
              <a:rPr lang="es-MX" sz="500" dirty="0" smtClean="0"/>
              <a:t> </a:t>
            </a:r>
            <a:endParaRPr lang="es-MX" sz="5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67487" y="3119034"/>
            <a:ext cx="1828959" cy="1079086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9745881" y="4089768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500" dirty="0">
                <a:hlinkClick r:id="rId12"/>
              </a:rPr>
              <a:t>https://</a:t>
            </a:r>
            <a:r>
              <a:rPr lang="es-MX" sz="500" dirty="0" smtClean="0">
                <a:hlinkClick r:id="rId12"/>
              </a:rPr>
              <a:t>sered.net/metodos-de-pao</a:t>
            </a:r>
            <a:r>
              <a:rPr lang="es-MX" sz="500" dirty="0" smtClean="0"/>
              <a:t> </a:t>
            </a:r>
            <a:endParaRPr lang="es-MX" sz="500" dirty="0"/>
          </a:p>
        </p:txBody>
      </p:sp>
      <p:pic>
        <p:nvPicPr>
          <p:cNvPr id="12" name="Picture 6" descr="Resultado de imagen para compra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3133" y="4349685"/>
            <a:ext cx="1326316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ángulo 12"/>
          <p:cNvSpPr/>
          <p:nvPr/>
        </p:nvSpPr>
        <p:spPr>
          <a:xfrm>
            <a:off x="9337233" y="5795686"/>
            <a:ext cx="2196353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hlinkClick r:id="rId14"/>
              </a:rPr>
              <a:t>http://www.global-wellness-emporium.com/condiciones-compra</a:t>
            </a:r>
            <a:r>
              <a:rPr lang="es-MX" sz="500" dirty="0" smtClean="0">
                <a:hlinkClick r:id="rId14"/>
              </a:rPr>
              <a:t>/</a:t>
            </a:r>
            <a:r>
              <a:rPr lang="es-MX" sz="500" dirty="0" smtClean="0"/>
              <a:t> </a:t>
            </a:r>
            <a:endParaRPr lang="es-MX" sz="500" dirty="0"/>
          </a:p>
        </p:txBody>
      </p:sp>
    </p:spTree>
    <p:extLst>
      <p:ext uri="{BB962C8B-B14F-4D97-AF65-F5344CB8AC3E}">
        <p14:creationId xmlns:p14="http://schemas.microsoft.com/office/powerpoint/2010/main" val="298381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Resultado de imagen para clasificacion de mercad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3" y="187523"/>
            <a:ext cx="11877734" cy="627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909210534"/>
              </p:ext>
            </p:extLst>
          </p:nvPr>
        </p:nvGraphicFramePr>
        <p:xfrm>
          <a:off x="135529" y="187523"/>
          <a:ext cx="11477172" cy="5877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9862989" y="5517484"/>
            <a:ext cx="2529219" cy="553792"/>
          </a:xfrm>
        </p:spPr>
        <p:txBody>
          <a:bodyPr>
            <a:no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wuombo.com/vender-mercado-masivo-una-segmentacion-del-mercado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/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41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Clasificación de la segmentación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Imagen relacionada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9"/>
          <a:stretch/>
        </p:blipFill>
        <p:spPr bwMode="auto">
          <a:xfrm>
            <a:off x="2616161" y="1230087"/>
            <a:ext cx="6959677" cy="536805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3020384" y="6598142"/>
            <a:ext cx="6489021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hlinkClick r:id="rId5"/>
              </a:rPr>
              <a:t>http://briggithaalexandra.blogspot.com/2016/05/segmentacion-de-mercado.html</a:t>
            </a:r>
            <a:endParaRPr lang="es-MX" sz="500" dirty="0"/>
          </a:p>
        </p:txBody>
      </p:sp>
    </p:spTree>
    <p:extLst>
      <p:ext uri="{BB962C8B-B14F-4D97-AF65-F5344CB8AC3E}">
        <p14:creationId xmlns:p14="http://schemas.microsoft.com/office/powerpoint/2010/main" val="405744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9963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Segmentación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geográfica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664522"/>
              </p:ext>
            </p:extLst>
          </p:nvPr>
        </p:nvGraphicFramePr>
        <p:xfrm>
          <a:off x="1099458" y="1524837"/>
          <a:ext cx="8316686" cy="4494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84772" y="3929743"/>
            <a:ext cx="3228346" cy="2597054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8806488" y="6515771"/>
            <a:ext cx="3385512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http://www.webtus.net/blog/segmentacion-de-correo-electronico-apto-para-todo-publico/segmentacion-geografica/</a:t>
            </a:r>
            <a:endParaRPr lang="es-MX" sz="5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65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1137</Words>
  <Application>Microsoft Office PowerPoint</Application>
  <PresentationFormat>Panorámica</PresentationFormat>
  <Paragraphs>302</Paragraphs>
  <Slides>68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68</vt:i4>
      </vt:variant>
    </vt:vector>
  </HeadingPairs>
  <TitlesOfParts>
    <vt:vector size="72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Mercado</vt:lpstr>
      <vt:lpstr>https://wuombo.com/vender-mercado-masivo-una-segmentacion-del-mercado/</vt:lpstr>
      <vt:lpstr>Clasificación de la segmentación </vt:lpstr>
      <vt:lpstr>Segmentación geográfica</vt:lpstr>
      <vt:lpstr>Segmentación demográfica</vt:lpstr>
      <vt:lpstr>Segmentación Psicográficas o de Estilo de Vida</vt:lpstr>
      <vt:lpstr>Segmentación conductual</vt:lpstr>
      <vt:lpstr>Segmentación por canales de distribución</vt:lpstr>
      <vt:lpstr>Segmentación selección de mercados</vt:lpstr>
      <vt:lpstr>Desarrollo </vt:lpstr>
      <vt:lpstr>Evaluación</vt:lpstr>
      <vt:lpstr>Selección</vt:lpstr>
      <vt:lpstr>Presentación de PowerPoint</vt:lpstr>
      <vt:lpstr>Concentración   El objetivo es lograr una presencia solida en el mercado, especializando sus estrategias de comercialización, promoción, y publicidad.  </vt:lpstr>
      <vt:lpstr>Posicionamiento de los mercados</vt:lpstr>
      <vt:lpstr>Presentación de PowerPoint</vt:lpstr>
      <vt:lpstr>Mapa de posicionamiento </vt:lpstr>
      <vt:lpstr>Presentación de PowerPoint</vt:lpstr>
      <vt:lpstr>Presentación de PowerPoint</vt:lpstr>
      <vt:lpstr> Tipo de estrategias  </vt:lpstr>
      <vt:lpstr>Proceso de posicionamiento</vt:lpstr>
      <vt:lpstr>Presentación de PowerPoint</vt:lpstr>
      <vt:lpstr>Estrategia de posicionamiento </vt:lpstr>
      <vt:lpstr>Tipos de posicionamiento en el mercado</vt:lpstr>
      <vt:lpstr>Presentación de PowerPoint</vt:lpstr>
      <vt:lpstr>Mercados de consumidores y comportamiento de compra del consumidor</vt:lpstr>
      <vt:lpstr>Mercados del consumidor </vt:lpstr>
      <vt:lpstr>Comportamientos de compra del consumidor</vt:lpstr>
      <vt:lpstr>Individuo o consumidor</vt:lpstr>
      <vt:lpstr>Factores que afectan el comportamiento  de compra</vt:lpstr>
      <vt:lpstr>Controlables</vt:lpstr>
      <vt:lpstr>Presentación de PowerPoint</vt:lpstr>
      <vt:lpstr>Presentación de PowerPoint</vt:lpstr>
      <vt:lpstr>Presentación de PowerPoint</vt:lpstr>
      <vt:lpstr>Presentación de PowerPoint</vt:lpstr>
      <vt:lpstr>Factores personales</vt:lpstr>
      <vt:lpstr>Presentación de PowerPoint</vt:lpstr>
      <vt:lpstr>Necesidades </vt:lpstr>
      <vt:lpstr>Motivos por los que se gastan</vt:lpstr>
      <vt:lpstr>Motivos racionales que impulsan la compra</vt:lpstr>
      <vt:lpstr>Presentación de PowerPoint</vt:lpstr>
      <vt:lpstr>Motivos emocionales que impulsan la compra</vt:lpstr>
      <vt:lpstr>Presentación de PowerPoint</vt:lpstr>
      <vt:lpstr>El comportamiento del consumidor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¿Cómo solucionan los problemas los  consumidores?</vt:lpstr>
      <vt:lpstr>Factores que influyen en el habito de compra </vt:lpstr>
      <vt:lpstr>Funciones de compra</vt:lpstr>
      <vt:lpstr>Presentación de PowerPoint</vt:lpstr>
      <vt:lpstr>Tipos de conducta de compra</vt:lpstr>
      <vt:lpstr>Presentación de PowerPoint</vt:lpstr>
      <vt:lpstr>Formas de búsqueda de información</vt:lpstr>
      <vt:lpstr>Presentación de PowerPoint</vt:lpstr>
      <vt:lpstr>Factores situacionales no previstos</vt:lpstr>
      <vt:lpstr>Presentación de PowerPoint</vt:lpstr>
      <vt:lpstr>Presentación de PowerPoint</vt:lpstr>
      <vt:lpstr>Presentación de PowerPoint</vt:lpstr>
      <vt:lpstr>Comportamiento de compra </vt:lpstr>
      <vt:lpstr>Principales situaciones de compra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Cotera</cp:lastModifiedBy>
  <cp:revision>154</cp:revision>
  <dcterms:created xsi:type="dcterms:W3CDTF">2019-09-04T22:19:37Z</dcterms:created>
  <dcterms:modified xsi:type="dcterms:W3CDTF">2019-09-30T19:55:40Z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