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ppt/diagrams/data38.xml" ContentType="application/vnd.openxmlformats-officedocument.drawingml.diagramData+xml"/>
  <Override PartName="/ppt/diagrams/layout38.xml" ContentType="application/vnd.openxmlformats-officedocument.drawingml.diagramLayout+xml"/>
  <Override PartName="/ppt/diagrams/quickStyle38.xml" ContentType="application/vnd.openxmlformats-officedocument.drawingml.diagramStyle+xml"/>
  <Override PartName="/ppt/diagrams/colors38.xml" ContentType="application/vnd.openxmlformats-officedocument.drawingml.diagramColors+xml"/>
  <Override PartName="/ppt/diagrams/drawing38.xml" ContentType="application/vnd.ms-office.drawingml.diagramDrawing+xml"/>
  <Override PartName="/ppt/diagrams/data39.xml" ContentType="application/vnd.openxmlformats-officedocument.drawingml.diagramData+xml"/>
  <Override PartName="/ppt/diagrams/layout39.xml" ContentType="application/vnd.openxmlformats-officedocument.drawingml.diagramLayout+xml"/>
  <Override PartName="/ppt/diagrams/quickStyle39.xml" ContentType="application/vnd.openxmlformats-officedocument.drawingml.diagramStyle+xml"/>
  <Override PartName="/ppt/diagrams/colors39.xml" ContentType="application/vnd.openxmlformats-officedocument.drawingml.diagramColors+xml"/>
  <Override PartName="/ppt/diagrams/drawing39.xml" ContentType="application/vnd.ms-office.drawingml.diagramDrawing+xml"/>
  <Override PartName="/ppt/diagrams/data40.xml" ContentType="application/vnd.openxmlformats-officedocument.drawingml.diagramData+xml"/>
  <Override PartName="/ppt/diagrams/layout40.xml" ContentType="application/vnd.openxmlformats-officedocument.drawingml.diagramLayout+xml"/>
  <Override PartName="/ppt/diagrams/quickStyle40.xml" ContentType="application/vnd.openxmlformats-officedocument.drawingml.diagramStyle+xml"/>
  <Override PartName="/ppt/diagrams/colors40.xml" ContentType="application/vnd.openxmlformats-officedocument.drawingml.diagramColors+xml"/>
  <Override PartName="/ppt/diagrams/drawing40.xml" ContentType="application/vnd.ms-office.drawingml.diagramDrawing+xml"/>
  <Override PartName="/ppt/diagrams/data41.xml" ContentType="application/vnd.openxmlformats-officedocument.drawingml.diagramData+xml"/>
  <Override PartName="/ppt/diagrams/layout41.xml" ContentType="application/vnd.openxmlformats-officedocument.drawingml.diagramLayout+xml"/>
  <Override PartName="/ppt/diagrams/quickStyle41.xml" ContentType="application/vnd.openxmlformats-officedocument.drawingml.diagramStyle+xml"/>
  <Override PartName="/ppt/diagrams/colors41.xml" ContentType="application/vnd.openxmlformats-officedocument.drawingml.diagramColors+xml"/>
  <Override PartName="/ppt/diagrams/drawing4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6" r:id="rId38"/>
    <p:sldId id="295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304" r:id="rId47"/>
    <p:sldId id="271" r:id="rId48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88" d="100"/>
          <a:sy n="88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_rels/data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image" Target="../media/image56.png"/></Relationships>
</file>

<file path=ppt/diagrams/_rels/data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image" Target="../media/image75.pn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diagrams/_rels/drawing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image" Target="../media/image56.png"/></Relationships>
</file>

<file path=ppt/diagrams/_rels/drawing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image" Target="../media/image75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8AA0DC-A650-4D71-A803-B8C8F6DA8B47}" type="doc">
      <dgm:prSet loTypeId="urn:microsoft.com/office/officeart/2005/8/layout/hProcess11" loCatId="process" qsTypeId="urn:microsoft.com/office/officeart/2005/8/quickstyle/simple1" qsCatId="simple" csTypeId="urn:microsoft.com/office/officeart/2005/8/colors/colorful4" csCatId="colorful" phldr="1"/>
      <dgm:spPr/>
    </dgm:pt>
    <dgm:pt modelId="{22267EB2-3A12-4F48-B292-BC08867BE973}">
      <dgm:prSet phldrT="[Texto]"/>
      <dgm:spPr/>
      <dgm:t>
        <a:bodyPr/>
        <a:lstStyle/>
        <a:p>
          <a:r>
            <a:rPr lang="es-MX" dirty="0" smtClean="0"/>
            <a:t>Primer paso en el proceso de investigación </a:t>
          </a:r>
          <a:endParaRPr lang="es-MX" dirty="0"/>
        </a:p>
      </dgm:t>
    </dgm:pt>
    <dgm:pt modelId="{A9469BBD-944E-4ABE-A01B-3050D07484A9}" type="parTrans" cxnId="{4553ABD8-C8D2-4E52-9EB7-078B0B8BDA6E}">
      <dgm:prSet/>
      <dgm:spPr/>
      <dgm:t>
        <a:bodyPr/>
        <a:lstStyle/>
        <a:p>
          <a:endParaRPr lang="es-MX"/>
        </a:p>
      </dgm:t>
    </dgm:pt>
    <dgm:pt modelId="{F9B5A858-1AD3-42D8-8B8D-98DFBE2072EE}" type="sibTrans" cxnId="{4553ABD8-C8D2-4E52-9EB7-078B0B8BDA6E}">
      <dgm:prSet/>
      <dgm:spPr/>
      <dgm:t>
        <a:bodyPr/>
        <a:lstStyle/>
        <a:p>
          <a:endParaRPr lang="es-MX"/>
        </a:p>
      </dgm:t>
    </dgm:pt>
    <dgm:pt modelId="{D25385CD-37DC-41D2-9DB8-24CA5AD9C7C9}">
      <dgm:prSet phldrT="[Texto]"/>
      <dgm:spPr/>
      <dgm:t>
        <a:bodyPr/>
        <a:lstStyle/>
        <a:p>
          <a:r>
            <a:rPr lang="es-MX" dirty="0" smtClean="0"/>
            <a:t>Etapa más importante</a:t>
          </a:r>
          <a:endParaRPr lang="es-MX" dirty="0"/>
        </a:p>
      </dgm:t>
    </dgm:pt>
    <dgm:pt modelId="{5F7F5B2B-1BF7-4936-94B1-6CCDED4C908C}" type="parTrans" cxnId="{C8EF1017-9A8F-4A65-91FA-01D14862BC3A}">
      <dgm:prSet/>
      <dgm:spPr/>
      <dgm:t>
        <a:bodyPr/>
        <a:lstStyle/>
        <a:p>
          <a:endParaRPr lang="es-MX"/>
        </a:p>
      </dgm:t>
    </dgm:pt>
    <dgm:pt modelId="{AFB11CCF-B1F2-4035-9255-9103DECC7656}" type="sibTrans" cxnId="{C8EF1017-9A8F-4A65-91FA-01D14862BC3A}">
      <dgm:prSet/>
      <dgm:spPr/>
      <dgm:t>
        <a:bodyPr/>
        <a:lstStyle/>
        <a:p>
          <a:endParaRPr lang="es-MX"/>
        </a:p>
      </dgm:t>
    </dgm:pt>
    <dgm:pt modelId="{FCF4AC27-A506-4B4C-AAEA-621F0B15D24D}">
      <dgm:prSet phldrT="[Texto]"/>
      <dgm:spPr/>
      <dgm:t>
        <a:bodyPr/>
        <a:lstStyle/>
        <a:p>
          <a:r>
            <a:rPr lang="es-MX" dirty="0" smtClean="0"/>
            <a:t>De aquí depende el éxito final</a:t>
          </a:r>
          <a:endParaRPr lang="es-MX" dirty="0"/>
        </a:p>
      </dgm:t>
    </dgm:pt>
    <dgm:pt modelId="{D61C8329-AE53-4B68-A0D1-9C6060BE33EB}" type="parTrans" cxnId="{58C8D13E-1EF8-4364-8B62-6F2A7E6A62CB}">
      <dgm:prSet/>
      <dgm:spPr/>
      <dgm:t>
        <a:bodyPr/>
        <a:lstStyle/>
        <a:p>
          <a:endParaRPr lang="es-MX"/>
        </a:p>
      </dgm:t>
    </dgm:pt>
    <dgm:pt modelId="{C728AC3B-4C76-46C7-BABD-4BFB17CDDB22}" type="sibTrans" cxnId="{58C8D13E-1EF8-4364-8B62-6F2A7E6A62CB}">
      <dgm:prSet/>
      <dgm:spPr/>
      <dgm:t>
        <a:bodyPr/>
        <a:lstStyle/>
        <a:p>
          <a:endParaRPr lang="es-MX"/>
        </a:p>
      </dgm:t>
    </dgm:pt>
    <dgm:pt modelId="{52951738-714D-4797-9BAB-69C2F213DB71}" type="pres">
      <dgm:prSet presAssocID="{DD8AA0DC-A650-4D71-A803-B8C8F6DA8B47}" presName="Name0" presStyleCnt="0">
        <dgm:presLayoutVars>
          <dgm:dir/>
          <dgm:resizeHandles val="exact"/>
        </dgm:presLayoutVars>
      </dgm:prSet>
      <dgm:spPr/>
    </dgm:pt>
    <dgm:pt modelId="{15F0AFA8-28E8-48D3-BEB0-8C30DE63C235}" type="pres">
      <dgm:prSet presAssocID="{DD8AA0DC-A650-4D71-A803-B8C8F6DA8B47}" presName="arrow" presStyleLbl="bgShp" presStyleIdx="0" presStyleCnt="1"/>
      <dgm:spPr>
        <a:solidFill>
          <a:schemeClr val="accent2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614EA577-9D24-45C8-812C-673843C9B121}" type="pres">
      <dgm:prSet presAssocID="{DD8AA0DC-A650-4D71-A803-B8C8F6DA8B47}" presName="points" presStyleCnt="0"/>
      <dgm:spPr/>
    </dgm:pt>
    <dgm:pt modelId="{21FB130C-1CA1-4E22-9114-0B5D9A7233C5}" type="pres">
      <dgm:prSet presAssocID="{22267EB2-3A12-4F48-B292-BC08867BE973}" presName="compositeA" presStyleCnt="0"/>
      <dgm:spPr/>
    </dgm:pt>
    <dgm:pt modelId="{47CDC804-98CE-4FFC-BD1A-CFEF564D8AD7}" type="pres">
      <dgm:prSet presAssocID="{22267EB2-3A12-4F48-B292-BC08867BE973}" presName="text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174242F-0B23-41E0-9AE8-79FBEFDDBEB4}" type="pres">
      <dgm:prSet presAssocID="{22267EB2-3A12-4F48-B292-BC08867BE973}" presName="circleA" presStyleLbl="node1" presStyleIdx="0" presStyleCnt="3"/>
      <dgm:spPr/>
    </dgm:pt>
    <dgm:pt modelId="{6C76010D-9057-443A-A0AB-780A9F422A7A}" type="pres">
      <dgm:prSet presAssocID="{22267EB2-3A12-4F48-B292-BC08867BE973}" presName="spaceA" presStyleCnt="0"/>
      <dgm:spPr/>
    </dgm:pt>
    <dgm:pt modelId="{B64E1111-4555-4799-B81C-5A0D5FE743E8}" type="pres">
      <dgm:prSet presAssocID="{F9B5A858-1AD3-42D8-8B8D-98DFBE2072EE}" presName="space" presStyleCnt="0"/>
      <dgm:spPr/>
    </dgm:pt>
    <dgm:pt modelId="{2DCE9DA9-A764-4128-A272-39EBD634795B}" type="pres">
      <dgm:prSet presAssocID="{D25385CD-37DC-41D2-9DB8-24CA5AD9C7C9}" presName="compositeB" presStyleCnt="0"/>
      <dgm:spPr/>
    </dgm:pt>
    <dgm:pt modelId="{252DE630-C64E-44EC-92A6-2617666C4E9E}" type="pres">
      <dgm:prSet presAssocID="{D25385CD-37DC-41D2-9DB8-24CA5AD9C7C9}" presName="text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EFD9788-A432-4528-A9E5-E4276BBF19A7}" type="pres">
      <dgm:prSet presAssocID="{D25385CD-37DC-41D2-9DB8-24CA5AD9C7C9}" presName="circleB" presStyleLbl="node1" presStyleIdx="1" presStyleCnt="3"/>
      <dgm:spPr/>
    </dgm:pt>
    <dgm:pt modelId="{1C156FBE-D787-45DB-B1DB-D727EE4D182D}" type="pres">
      <dgm:prSet presAssocID="{D25385CD-37DC-41D2-9DB8-24CA5AD9C7C9}" presName="spaceB" presStyleCnt="0"/>
      <dgm:spPr/>
    </dgm:pt>
    <dgm:pt modelId="{C53187BF-9255-435D-A786-F410496FBBBE}" type="pres">
      <dgm:prSet presAssocID="{AFB11CCF-B1F2-4035-9255-9103DECC7656}" presName="space" presStyleCnt="0"/>
      <dgm:spPr/>
    </dgm:pt>
    <dgm:pt modelId="{A42567F7-525B-4BDB-BDD8-1B7B03C4DF1B}" type="pres">
      <dgm:prSet presAssocID="{FCF4AC27-A506-4B4C-AAEA-621F0B15D24D}" presName="compositeA" presStyleCnt="0"/>
      <dgm:spPr/>
    </dgm:pt>
    <dgm:pt modelId="{FBDBB0F1-50A7-41B6-B50F-BAE031A404BD}" type="pres">
      <dgm:prSet presAssocID="{FCF4AC27-A506-4B4C-AAEA-621F0B15D24D}" presName="textA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3DB2236-446F-4903-A63C-70DCCA0A423A}" type="pres">
      <dgm:prSet presAssocID="{FCF4AC27-A506-4B4C-AAEA-621F0B15D24D}" presName="circleA" presStyleLbl="node1" presStyleIdx="2" presStyleCnt="3"/>
      <dgm:spPr/>
    </dgm:pt>
    <dgm:pt modelId="{4E223967-C1ED-4C9C-9639-A63D83DBEC3D}" type="pres">
      <dgm:prSet presAssocID="{FCF4AC27-A506-4B4C-AAEA-621F0B15D24D}" presName="spaceA" presStyleCnt="0"/>
      <dgm:spPr/>
    </dgm:pt>
  </dgm:ptLst>
  <dgm:cxnLst>
    <dgm:cxn modelId="{189B61F9-312A-4C3E-BA33-8BB167592793}" type="presOf" srcId="{FCF4AC27-A506-4B4C-AAEA-621F0B15D24D}" destId="{FBDBB0F1-50A7-41B6-B50F-BAE031A404BD}" srcOrd="0" destOrd="0" presId="urn:microsoft.com/office/officeart/2005/8/layout/hProcess11"/>
    <dgm:cxn modelId="{CDB38663-BDE5-42F8-9874-AC4EA9BAC38B}" type="presOf" srcId="{22267EB2-3A12-4F48-B292-BC08867BE973}" destId="{47CDC804-98CE-4FFC-BD1A-CFEF564D8AD7}" srcOrd="0" destOrd="0" presId="urn:microsoft.com/office/officeart/2005/8/layout/hProcess11"/>
    <dgm:cxn modelId="{9278D5C1-DF03-4948-85A4-1FBE2AC43050}" type="presOf" srcId="{D25385CD-37DC-41D2-9DB8-24CA5AD9C7C9}" destId="{252DE630-C64E-44EC-92A6-2617666C4E9E}" srcOrd="0" destOrd="0" presId="urn:microsoft.com/office/officeart/2005/8/layout/hProcess11"/>
    <dgm:cxn modelId="{C8EF1017-9A8F-4A65-91FA-01D14862BC3A}" srcId="{DD8AA0DC-A650-4D71-A803-B8C8F6DA8B47}" destId="{D25385CD-37DC-41D2-9DB8-24CA5AD9C7C9}" srcOrd="1" destOrd="0" parTransId="{5F7F5B2B-1BF7-4936-94B1-6CCDED4C908C}" sibTransId="{AFB11CCF-B1F2-4035-9255-9103DECC7656}"/>
    <dgm:cxn modelId="{129B87B0-C11C-4E35-8542-D253D39C6F71}" type="presOf" srcId="{DD8AA0DC-A650-4D71-A803-B8C8F6DA8B47}" destId="{52951738-714D-4797-9BAB-69C2F213DB71}" srcOrd="0" destOrd="0" presId="urn:microsoft.com/office/officeart/2005/8/layout/hProcess11"/>
    <dgm:cxn modelId="{4553ABD8-C8D2-4E52-9EB7-078B0B8BDA6E}" srcId="{DD8AA0DC-A650-4D71-A803-B8C8F6DA8B47}" destId="{22267EB2-3A12-4F48-B292-BC08867BE973}" srcOrd="0" destOrd="0" parTransId="{A9469BBD-944E-4ABE-A01B-3050D07484A9}" sibTransId="{F9B5A858-1AD3-42D8-8B8D-98DFBE2072EE}"/>
    <dgm:cxn modelId="{58C8D13E-1EF8-4364-8B62-6F2A7E6A62CB}" srcId="{DD8AA0DC-A650-4D71-A803-B8C8F6DA8B47}" destId="{FCF4AC27-A506-4B4C-AAEA-621F0B15D24D}" srcOrd="2" destOrd="0" parTransId="{D61C8329-AE53-4B68-A0D1-9C6060BE33EB}" sibTransId="{C728AC3B-4C76-46C7-BABD-4BFB17CDDB22}"/>
    <dgm:cxn modelId="{5CCA785C-DFEE-4538-91F0-F7426023099C}" type="presParOf" srcId="{52951738-714D-4797-9BAB-69C2F213DB71}" destId="{15F0AFA8-28E8-48D3-BEB0-8C30DE63C235}" srcOrd="0" destOrd="0" presId="urn:microsoft.com/office/officeart/2005/8/layout/hProcess11"/>
    <dgm:cxn modelId="{087D545A-CAEB-47ED-A581-4F9A947086A1}" type="presParOf" srcId="{52951738-714D-4797-9BAB-69C2F213DB71}" destId="{614EA577-9D24-45C8-812C-673843C9B121}" srcOrd="1" destOrd="0" presId="urn:microsoft.com/office/officeart/2005/8/layout/hProcess11"/>
    <dgm:cxn modelId="{D0D7993C-3EB6-43B7-B9BC-8F6F8CA7E028}" type="presParOf" srcId="{614EA577-9D24-45C8-812C-673843C9B121}" destId="{21FB130C-1CA1-4E22-9114-0B5D9A7233C5}" srcOrd="0" destOrd="0" presId="urn:microsoft.com/office/officeart/2005/8/layout/hProcess11"/>
    <dgm:cxn modelId="{5A619587-BEFD-4185-929E-1655C8647023}" type="presParOf" srcId="{21FB130C-1CA1-4E22-9114-0B5D9A7233C5}" destId="{47CDC804-98CE-4FFC-BD1A-CFEF564D8AD7}" srcOrd="0" destOrd="0" presId="urn:microsoft.com/office/officeart/2005/8/layout/hProcess11"/>
    <dgm:cxn modelId="{5CC6A247-82DB-433B-A6FA-5F080A9BBE16}" type="presParOf" srcId="{21FB130C-1CA1-4E22-9114-0B5D9A7233C5}" destId="{7174242F-0B23-41E0-9AE8-79FBEFDDBEB4}" srcOrd="1" destOrd="0" presId="urn:microsoft.com/office/officeart/2005/8/layout/hProcess11"/>
    <dgm:cxn modelId="{ED585548-099B-4178-A8A2-C84F2868CF0D}" type="presParOf" srcId="{21FB130C-1CA1-4E22-9114-0B5D9A7233C5}" destId="{6C76010D-9057-443A-A0AB-780A9F422A7A}" srcOrd="2" destOrd="0" presId="urn:microsoft.com/office/officeart/2005/8/layout/hProcess11"/>
    <dgm:cxn modelId="{0B9C5CC3-BEC6-4A87-AEF3-BC3AE0CCEE77}" type="presParOf" srcId="{614EA577-9D24-45C8-812C-673843C9B121}" destId="{B64E1111-4555-4799-B81C-5A0D5FE743E8}" srcOrd="1" destOrd="0" presId="urn:microsoft.com/office/officeart/2005/8/layout/hProcess11"/>
    <dgm:cxn modelId="{FCA30A65-6CCF-4A4D-A538-36619D4A36C9}" type="presParOf" srcId="{614EA577-9D24-45C8-812C-673843C9B121}" destId="{2DCE9DA9-A764-4128-A272-39EBD634795B}" srcOrd="2" destOrd="0" presId="urn:microsoft.com/office/officeart/2005/8/layout/hProcess11"/>
    <dgm:cxn modelId="{E4C940E1-FC03-419A-80C0-B30ED6F5EBB5}" type="presParOf" srcId="{2DCE9DA9-A764-4128-A272-39EBD634795B}" destId="{252DE630-C64E-44EC-92A6-2617666C4E9E}" srcOrd="0" destOrd="0" presId="urn:microsoft.com/office/officeart/2005/8/layout/hProcess11"/>
    <dgm:cxn modelId="{D9FF89B9-CE78-4342-A482-719427D27D04}" type="presParOf" srcId="{2DCE9DA9-A764-4128-A272-39EBD634795B}" destId="{0EFD9788-A432-4528-A9E5-E4276BBF19A7}" srcOrd="1" destOrd="0" presId="urn:microsoft.com/office/officeart/2005/8/layout/hProcess11"/>
    <dgm:cxn modelId="{2823DE1A-331D-4209-8FF3-A290051281A4}" type="presParOf" srcId="{2DCE9DA9-A764-4128-A272-39EBD634795B}" destId="{1C156FBE-D787-45DB-B1DB-D727EE4D182D}" srcOrd="2" destOrd="0" presId="urn:microsoft.com/office/officeart/2005/8/layout/hProcess11"/>
    <dgm:cxn modelId="{8BB4B8D3-0A33-434C-8F57-9AEBAE657816}" type="presParOf" srcId="{614EA577-9D24-45C8-812C-673843C9B121}" destId="{C53187BF-9255-435D-A786-F410496FBBBE}" srcOrd="3" destOrd="0" presId="urn:microsoft.com/office/officeart/2005/8/layout/hProcess11"/>
    <dgm:cxn modelId="{68111EE6-7900-4A65-9157-DB1F6A737784}" type="presParOf" srcId="{614EA577-9D24-45C8-812C-673843C9B121}" destId="{A42567F7-525B-4BDB-BDD8-1B7B03C4DF1B}" srcOrd="4" destOrd="0" presId="urn:microsoft.com/office/officeart/2005/8/layout/hProcess11"/>
    <dgm:cxn modelId="{063969C0-3CFE-4121-A9C2-7A02A2B3204C}" type="presParOf" srcId="{A42567F7-525B-4BDB-BDD8-1B7B03C4DF1B}" destId="{FBDBB0F1-50A7-41B6-B50F-BAE031A404BD}" srcOrd="0" destOrd="0" presId="urn:microsoft.com/office/officeart/2005/8/layout/hProcess11"/>
    <dgm:cxn modelId="{EDCA1B2D-60C4-4006-825B-2F17C50218CE}" type="presParOf" srcId="{A42567F7-525B-4BDB-BDD8-1B7B03C4DF1B}" destId="{D3DB2236-446F-4903-A63C-70DCCA0A423A}" srcOrd="1" destOrd="0" presId="urn:microsoft.com/office/officeart/2005/8/layout/hProcess11"/>
    <dgm:cxn modelId="{171CFE05-E28C-49E8-9739-E767EE3C2461}" type="presParOf" srcId="{A42567F7-525B-4BDB-BDD8-1B7B03C4DF1B}" destId="{4E223967-C1ED-4C9C-9639-A63D83DBEC3D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9EBFD4B-D84E-4FA2-ABB3-3732E0CE46D6}" type="doc">
      <dgm:prSet loTypeId="urn:microsoft.com/office/officeart/2005/8/layout/hList1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D86A4110-10C8-46C2-A1EA-5DA965172F4D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Investigación documental </a:t>
          </a:r>
          <a:endParaRPr lang="es-MX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254F696-968B-4B12-BB71-C2A40B95A911}" type="parTrans" cxnId="{1DBCBCEE-523E-4BBD-9380-9C3528C4A8D1}">
      <dgm:prSet/>
      <dgm:spPr/>
      <dgm:t>
        <a:bodyPr/>
        <a:lstStyle/>
        <a:p>
          <a:endParaRPr lang="es-MX" sz="2400"/>
        </a:p>
      </dgm:t>
    </dgm:pt>
    <dgm:pt modelId="{0E6616D8-29BE-4578-A59A-488EB5433501}" type="sibTrans" cxnId="{1DBCBCEE-523E-4BBD-9380-9C3528C4A8D1}">
      <dgm:prSet/>
      <dgm:spPr/>
      <dgm:t>
        <a:bodyPr/>
        <a:lstStyle/>
        <a:p>
          <a:endParaRPr lang="es-MX" sz="2400"/>
        </a:p>
      </dgm:t>
    </dgm:pt>
    <dgm:pt modelId="{7694BCE3-363D-4822-91AB-686B86D7ED31}">
      <dgm:prSet phldrT="[Texto]" custT="1"/>
      <dgm:spPr/>
      <dgm:t>
        <a:bodyPr/>
        <a:lstStyle/>
        <a:p>
          <a:pPr algn="just"/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Recopilación de datos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4D97AEE-1612-4200-94A4-6A7A8DE4D6C1}" type="parTrans" cxnId="{D33AA3EF-F180-46DF-B242-5972C41ABC44}">
      <dgm:prSet/>
      <dgm:spPr/>
      <dgm:t>
        <a:bodyPr/>
        <a:lstStyle/>
        <a:p>
          <a:endParaRPr lang="es-MX" sz="2400"/>
        </a:p>
      </dgm:t>
    </dgm:pt>
    <dgm:pt modelId="{71870E50-9B4E-475C-9710-1ED1D8F44E76}" type="sibTrans" cxnId="{D33AA3EF-F180-46DF-B242-5972C41ABC44}">
      <dgm:prSet/>
      <dgm:spPr/>
      <dgm:t>
        <a:bodyPr/>
        <a:lstStyle/>
        <a:p>
          <a:endParaRPr lang="es-MX" sz="2400"/>
        </a:p>
      </dgm:t>
    </dgm:pt>
    <dgm:pt modelId="{E91A2325-82BC-4747-9CAF-EF77B0901710}">
      <dgm:prSet phldrT="[Texto]" custT="1"/>
      <dgm:spPr/>
      <dgm:t>
        <a:bodyPr/>
        <a:lstStyle/>
        <a:p>
          <a:pPr algn="just"/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En libros, textos, revistas, normas etc.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201D6E3-6854-40FD-9671-CF1C07A279EB}" type="parTrans" cxnId="{62BB8CB4-F206-4C15-BC03-38182A3C0AC0}">
      <dgm:prSet/>
      <dgm:spPr/>
      <dgm:t>
        <a:bodyPr/>
        <a:lstStyle/>
        <a:p>
          <a:endParaRPr lang="es-MX" sz="2400"/>
        </a:p>
      </dgm:t>
    </dgm:pt>
    <dgm:pt modelId="{BC1FAF09-82B1-4498-BB22-E47833831E4B}" type="sibTrans" cxnId="{62BB8CB4-F206-4C15-BC03-38182A3C0AC0}">
      <dgm:prSet/>
      <dgm:spPr/>
      <dgm:t>
        <a:bodyPr/>
        <a:lstStyle/>
        <a:p>
          <a:endParaRPr lang="es-MX" sz="2400"/>
        </a:p>
      </dgm:t>
    </dgm:pt>
    <dgm:pt modelId="{2D879495-9C96-4970-971F-D870036D7528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Investigación  de campo </a:t>
          </a:r>
          <a:endParaRPr lang="es-MX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932F017-7983-430A-A21A-BB31EB327B08}" type="parTrans" cxnId="{67A18D61-5B80-43C0-986F-A61E0B07AAE7}">
      <dgm:prSet/>
      <dgm:spPr/>
      <dgm:t>
        <a:bodyPr/>
        <a:lstStyle/>
        <a:p>
          <a:endParaRPr lang="es-MX" sz="2400"/>
        </a:p>
      </dgm:t>
    </dgm:pt>
    <dgm:pt modelId="{25F25F71-0BC4-41E3-A7EE-7473A5512B9B}" type="sibTrans" cxnId="{67A18D61-5B80-43C0-986F-A61E0B07AAE7}">
      <dgm:prSet/>
      <dgm:spPr/>
      <dgm:t>
        <a:bodyPr/>
        <a:lstStyle/>
        <a:p>
          <a:endParaRPr lang="es-MX" sz="2400"/>
        </a:p>
      </dgm:t>
    </dgm:pt>
    <dgm:pt modelId="{632C768B-5655-46E4-A01F-C679AA6CC962}">
      <dgm:prSet phldrT="[Texto]" custT="1"/>
      <dgm:spPr/>
      <dgm:t>
        <a:bodyPr/>
        <a:lstStyle/>
        <a:p>
          <a:pPr algn="just"/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Siguen método comprobatoria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C9E159A-3D35-4A7E-942B-68CFC8520894}" type="parTrans" cxnId="{88172DC3-6A40-4F79-830C-4E2F2DF11201}">
      <dgm:prSet/>
      <dgm:spPr/>
      <dgm:t>
        <a:bodyPr/>
        <a:lstStyle/>
        <a:p>
          <a:endParaRPr lang="es-MX" sz="2400"/>
        </a:p>
      </dgm:t>
    </dgm:pt>
    <dgm:pt modelId="{099FF19A-074E-46AD-A9DA-8311D632DD7A}" type="sibTrans" cxnId="{88172DC3-6A40-4F79-830C-4E2F2DF11201}">
      <dgm:prSet/>
      <dgm:spPr/>
      <dgm:t>
        <a:bodyPr/>
        <a:lstStyle/>
        <a:p>
          <a:endParaRPr lang="es-MX" sz="2400"/>
        </a:p>
      </dgm:t>
    </dgm:pt>
    <dgm:pt modelId="{B5C33D35-826D-4475-9BED-2A6FF0E420B3}">
      <dgm:prSet phldrT="[Texto]" custT="1"/>
      <dgm:spPr/>
      <dgm:t>
        <a:bodyPr/>
        <a:lstStyle/>
        <a:p>
          <a:pPr algn="just"/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Recopilación y procesamiento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0D7BE68-4A0D-4564-B358-9778BE754910}" type="parTrans" cxnId="{312344BB-6210-4F8E-A358-8AAB8857A23C}">
      <dgm:prSet/>
      <dgm:spPr/>
      <dgm:t>
        <a:bodyPr/>
        <a:lstStyle/>
        <a:p>
          <a:endParaRPr lang="es-MX" sz="2400"/>
        </a:p>
      </dgm:t>
    </dgm:pt>
    <dgm:pt modelId="{383E2BAE-CBCA-4395-9564-D5C05889100B}" type="sibTrans" cxnId="{312344BB-6210-4F8E-A358-8AAB8857A23C}">
      <dgm:prSet/>
      <dgm:spPr/>
      <dgm:t>
        <a:bodyPr/>
        <a:lstStyle/>
        <a:p>
          <a:endParaRPr lang="es-MX" sz="2400"/>
        </a:p>
      </dgm:t>
    </dgm:pt>
    <dgm:pt modelId="{8331E156-5CCB-48FE-8A8B-778D8C35522B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Documental y de campo </a:t>
          </a:r>
          <a:endParaRPr lang="es-MX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D245868-11F2-4796-93C7-CAB93D076045}" type="parTrans" cxnId="{02F7664D-3782-4DF5-B03A-956833BA6A85}">
      <dgm:prSet/>
      <dgm:spPr/>
      <dgm:t>
        <a:bodyPr/>
        <a:lstStyle/>
        <a:p>
          <a:endParaRPr lang="es-MX" sz="2400"/>
        </a:p>
      </dgm:t>
    </dgm:pt>
    <dgm:pt modelId="{9865F1BD-27FD-4FB5-B61D-A7D5EC22CB0E}" type="sibTrans" cxnId="{02F7664D-3782-4DF5-B03A-956833BA6A85}">
      <dgm:prSet/>
      <dgm:spPr/>
      <dgm:t>
        <a:bodyPr/>
        <a:lstStyle/>
        <a:p>
          <a:endParaRPr lang="es-MX" sz="2400"/>
        </a:p>
      </dgm:t>
    </dgm:pt>
    <dgm:pt modelId="{E1CBF78A-F32A-4FDB-A799-F863E2611C63}">
      <dgm:prSet phldrT="[Texto]" custT="1"/>
      <dgm:spPr/>
      <dgm:t>
        <a:bodyPr/>
        <a:lstStyle/>
        <a:p>
          <a:pPr algn="just"/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Análisis teórico del tópico dado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E8A1F25-14EA-4D6B-BC02-79EF051DFE3A}" type="parTrans" cxnId="{F56782E5-B973-4569-B414-C1D78B7AF126}">
      <dgm:prSet/>
      <dgm:spPr/>
      <dgm:t>
        <a:bodyPr/>
        <a:lstStyle/>
        <a:p>
          <a:endParaRPr lang="es-MX" sz="2400"/>
        </a:p>
      </dgm:t>
    </dgm:pt>
    <dgm:pt modelId="{10CC1D5A-D54E-4C42-821F-A568A16164B4}" type="sibTrans" cxnId="{F56782E5-B973-4569-B414-C1D78B7AF126}">
      <dgm:prSet/>
      <dgm:spPr/>
      <dgm:t>
        <a:bodyPr/>
        <a:lstStyle/>
        <a:p>
          <a:endParaRPr lang="es-MX" sz="2400"/>
        </a:p>
      </dgm:t>
    </dgm:pt>
    <dgm:pt modelId="{62298487-DF80-4674-8281-C97F451BF6AB}">
      <dgm:prSet phldrT="[Texto]" custT="1"/>
      <dgm:spPr/>
      <dgm:t>
        <a:bodyPr/>
        <a:lstStyle/>
        <a:p>
          <a:pPr algn="just"/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Se comprueba la información de su validez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1B3EB83-E6B8-4A43-B712-D4A8B098175A}" type="parTrans" cxnId="{DD55FB35-FA6B-41A4-8165-0D4492F8CBC1}">
      <dgm:prSet/>
      <dgm:spPr/>
      <dgm:t>
        <a:bodyPr/>
        <a:lstStyle/>
        <a:p>
          <a:endParaRPr lang="es-MX" sz="2400"/>
        </a:p>
      </dgm:t>
    </dgm:pt>
    <dgm:pt modelId="{29092EA8-F8D8-40DE-A597-7FA0CE57E9D8}" type="sibTrans" cxnId="{DD55FB35-FA6B-41A4-8165-0D4492F8CBC1}">
      <dgm:prSet/>
      <dgm:spPr/>
      <dgm:t>
        <a:bodyPr/>
        <a:lstStyle/>
        <a:p>
          <a:endParaRPr lang="es-MX" sz="2400"/>
        </a:p>
      </dgm:t>
    </dgm:pt>
    <dgm:pt modelId="{574960EA-E7FB-4E0D-9CE8-0D83E88A538C}" type="pres">
      <dgm:prSet presAssocID="{69EBFD4B-D84E-4FA2-ABB3-3732E0CE46D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D88B7161-17CE-47CD-97BC-54B7BC6C0927}" type="pres">
      <dgm:prSet presAssocID="{D86A4110-10C8-46C2-A1EA-5DA965172F4D}" presName="composite" presStyleCnt="0"/>
      <dgm:spPr/>
      <dgm:t>
        <a:bodyPr/>
        <a:lstStyle/>
        <a:p>
          <a:endParaRPr lang="es-ES"/>
        </a:p>
      </dgm:t>
    </dgm:pt>
    <dgm:pt modelId="{1E6A86E4-9E18-4673-8F60-3EC89C09FF72}" type="pres">
      <dgm:prSet presAssocID="{D86A4110-10C8-46C2-A1EA-5DA965172F4D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1919B67-4CA9-473C-A5B6-1F1A8D78A369}" type="pres">
      <dgm:prSet presAssocID="{D86A4110-10C8-46C2-A1EA-5DA965172F4D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BA19A0E-9AE0-4BA9-AF8D-E499049E39BF}" type="pres">
      <dgm:prSet presAssocID="{0E6616D8-29BE-4578-A59A-488EB5433501}" presName="space" presStyleCnt="0"/>
      <dgm:spPr/>
      <dgm:t>
        <a:bodyPr/>
        <a:lstStyle/>
        <a:p>
          <a:endParaRPr lang="es-ES"/>
        </a:p>
      </dgm:t>
    </dgm:pt>
    <dgm:pt modelId="{6774F26E-5F38-450C-AFBF-1AC34B67099B}" type="pres">
      <dgm:prSet presAssocID="{2D879495-9C96-4970-971F-D870036D7528}" presName="composite" presStyleCnt="0"/>
      <dgm:spPr/>
      <dgm:t>
        <a:bodyPr/>
        <a:lstStyle/>
        <a:p>
          <a:endParaRPr lang="es-ES"/>
        </a:p>
      </dgm:t>
    </dgm:pt>
    <dgm:pt modelId="{4737EAF4-5BEB-4AA7-A3AF-5347CEA676DA}" type="pres">
      <dgm:prSet presAssocID="{2D879495-9C96-4970-971F-D870036D7528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948A3CB-01FB-4934-AF3E-84B25EDEB8B9}" type="pres">
      <dgm:prSet presAssocID="{2D879495-9C96-4970-971F-D870036D7528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C8231BF-DEA2-48ED-A1FA-C301CC54BFFC}" type="pres">
      <dgm:prSet presAssocID="{25F25F71-0BC4-41E3-A7EE-7473A5512B9B}" presName="space" presStyleCnt="0"/>
      <dgm:spPr/>
      <dgm:t>
        <a:bodyPr/>
        <a:lstStyle/>
        <a:p>
          <a:endParaRPr lang="es-ES"/>
        </a:p>
      </dgm:t>
    </dgm:pt>
    <dgm:pt modelId="{913A5C0B-0FE9-466B-B0F5-9C2A6A307F39}" type="pres">
      <dgm:prSet presAssocID="{8331E156-5CCB-48FE-8A8B-778D8C35522B}" presName="composite" presStyleCnt="0"/>
      <dgm:spPr/>
      <dgm:t>
        <a:bodyPr/>
        <a:lstStyle/>
        <a:p>
          <a:endParaRPr lang="es-ES"/>
        </a:p>
      </dgm:t>
    </dgm:pt>
    <dgm:pt modelId="{71784EEA-6EA0-42F3-82FC-CF3B9CE305A7}" type="pres">
      <dgm:prSet presAssocID="{8331E156-5CCB-48FE-8A8B-778D8C35522B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ADA0414-B4AE-42D8-B5FF-01D5FF97BF48}" type="pres">
      <dgm:prSet presAssocID="{8331E156-5CCB-48FE-8A8B-778D8C35522B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A87204B-5DA9-4C7A-9196-0628FD488C8C}" type="presOf" srcId="{E91A2325-82BC-4747-9CAF-EF77B0901710}" destId="{51919B67-4CA9-473C-A5B6-1F1A8D78A369}" srcOrd="0" destOrd="1" presId="urn:microsoft.com/office/officeart/2005/8/layout/hList1"/>
    <dgm:cxn modelId="{D33AA3EF-F180-46DF-B242-5972C41ABC44}" srcId="{D86A4110-10C8-46C2-A1EA-5DA965172F4D}" destId="{7694BCE3-363D-4822-91AB-686B86D7ED31}" srcOrd="0" destOrd="0" parTransId="{F4D97AEE-1612-4200-94A4-6A7A8DE4D6C1}" sibTransId="{71870E50-9B4E-475C-9710-1ED1D8F44E76}"/>
    <dgm:cxn modelId="{F56782E5-B973-4569-B414-C1D78B7AF126}" srcId="{8331E156-5CCB-48FE-8A8B-778D8C35522B}" destId="{E1CBF78A-F32A-4FDB-A799-F863E2611C63}" srcOrd="0" destOrd="0" parTransId="{7E8A1F25-14EA-4D6B-BC02-79EF051DFE3A}" sibTransId="{10CC1D5A-D54E-4C42-821F-A568A16164B4}"/>
    <dgm:cxn modelId="{88172DC3-6A40-4F79-830C-4E2F2DF11201}" srcId="{2D879495-9C96-4970-971F-D870036D7528}" destId="{632C768B-5655-46E4-A01F-C679AA6CC962}" srcOrd="0" destOrd="0" parTransId="{0C9E159A-3D35-4A7E-942B-68CFC8520894}" sibTransId="{099FF19A-074E-46AD-A9DA-8311D632DD7A}"/>
    <dgm:cxn modelId="{27B4BD19-FC97-4BE5-95E8-0CDFADBAD9BF}" type="presOf" srcId="{B5C33D35-826D-4475-9BED-2A6FF0E420B3}" destId="{5948A3CB-01FB-4934-AF3E-84B25EDEB8B9}" srcOrd="0" destOrd="1" presId="urn:microsoft.com/office/officeart/2005/8/layout/hList1"/>
    <dgm:cxn modelId="{312344BB-6210-4F8E-A358-8AAB8857A23C}" srcId="{2D879495-9C96-4970-971F-D870036D7528}" destId="{B5C33D35-826D-4475-9BED-2A6FF0E420B3}" srcOrd="1" destOrd="0" parTransId="{A0D7BE68-4A0D-4564-B358-9778BE754910}" sibTransId="{383E2BAE-CBCA-4395-9564-D5C05889100B}"/>
    <dgm:cxn modelId="{DD55FB35-FA6B-41A4-8165-0D4492F8CBC1}" srcId="{8331E156-5CCB-48FE-8A8B-778D8C35522B}" destId="{62298487-DF80-4674-8281-C97F451BF6AB}" srcOrd="1" destOrd="0" parTransId="{41B3EB83-E6B8-4A43-B712-D4A8B098175A}" sibTransId="{29092EA8-F8D8-40DE-A597-7FA0CE57E9D8}"/>
    <dgm:cxn modelId="{AD02C46A-D68B-4EBE-A192-D982DC476198}" type="presOf" srcId="{2D879495-9C96-4970-971F-D870036D7528}" destId="{4737EAF4-5BEB-4AA7-A3AF-5347CEA676DA}" srcOrd="0" destOrd="0" presId="urn:microsoft.com/office/officeart/2005/8/layout/hList1"/>
    <dgm:cxn modelId="{67A18D61-5B80-43C0-986F-A61E0B07AAE7}" srcId="{69EBFD4B-D84E-4FA2-ABB3-3732E0CE46D6}" destId="{2D879495-9C96-4970-971F-D870036D7528}" srcOrd="1" destOrd="0" parTransId="{0932F017-7983-430A-A21A-BB31EB327B08}" sibTransId="{25F25F71-0BC4-41E3-A7EE-7473A5512B9B}"/>
    <dgm:cxn modelId="{02F7664D-3782-4DF5-B03A-956833BA6A85}" srcId="{69EBFD4B-D84E-4FA2-ABB3-3732E0CE46D6}" destId="{8331E156-5CCB-48FE-8A8B-778D8C35522B}" srcOrd="2" destOrd="0" parTransId="{4D245868-11F2-4796-93C7-CAB93D076045}" sibTransId="{9865F1BD-27FD-4FB5-B61D-A7D5EC22CB0E}"/>
    <dgm:cxn modelId="{AB469B8A-B385-49BB-B6ED-9DA657C916BC}" type="presOf" srcId="{62298487-DF80-4674-8281-C97F451BF6AB}" destId="{6ADA0414-B4AE-42D8-B5FF-01D5FF97BF48}" srcOrd="0" destOrd="1" presId="urn:microsoft.com/office/officeart/2005/8/layout/hList1"/>
    <dgm:cxn modelId="{421FA828-A3EA-4C34-80D7-A2B94F57B7A0}" type="presOf" srcId="{69EBFD4B-D84E-4FA2-ABB3-3732E0CE46D6}" destId="{574960EA-E7FB-4E0D-9CE8-0D83E88A538C}" srcOrd="0" destOrd="0" presId="urn:microsoft.com/office/officeart/2005/8/layout/hList1"/>
    <dgm:cxn modelId="{8E7DE93B-8B8E-40F7-9F92-7C58D9FA2FDE}" type="presOf" srcId="{D86A4110-10C8-46C2-A1EA-5DA965172F4D}" destId="{1E6A86E4-9E18-4673-8F60-3EC89C09FF72}" srcOrd="0" destOrd="0" presId="urn:microsoft.com/office/officeart/2005/8/layout/hList1"/>
    <dgm:cxn modelId="{62BB8CB4-F206-4C15-BC03-38182A3C0AC0}" srcId="{D86A4110-10C8-46C2-A1EA-5DA965172F4D}" destId="{E91A2325-82BC-4747-9CAF-EF77B0901710}" srcOrd="1" destOrd="0" parTransId="{6201D6E3-6854-40FD-9671-CF1C07A279EB}" sibTransId="{BC1FAF09-82B1-4498-BB22-E47833831E4B}"/>
    <dgm:cxn modelId="{1DBCBCEE-523E-4BBD-9380-9C3528C4A8D1}" srcId="{69EBFD4B-D84E-4FA2-ABB3-3732E0CE46D6}" destId="{D86A4110-10C8-46C2-A1EA-5DA965172F4D}" srcOrd="0" destOrd="0" parTransId="{C254F696-968B-4B12-BB71-C2A40B95A911}" sibTransId="{0E6616D8-29BE-4578-A59A-488EB5433501}"/>
    <dgm:cxn modelId="{D6758C0F-48E2-43B8-AFD5-6DE3DC5E6310}" type="presOf" srcId="{8331E156-5CCB-48FE-8A8B-778D8C35522B}" destId="{71784EEA-6EA0-42F3-82FC-CF3B9CE305A7}" srcOrd="0" destOrd="0" presId="urn:microsoft.com/office/officeart/2005/8/layout/hList1"/>
    <dgm:cxn modelId="{A3B8C813-3AD6-4F23-8AC6-CFCF143DFD87}" type="presOf" srcId="{E1CBF78A-F32A-4FDB-A799-F863E2611C63}" destId="{6ADA0414-B4AE-42D8-B5FF-01D5FF97BF48}" srcOrd="0" destOrd="0" presId="urn:microsoft.com/office/officeart/2005/8/layout/hList1"/>
    <dgm:cxn modelId="{F8FE6A10-85AD-4A34-90BD-129C0D61D20B}" type="presOf" srcId="{632C768B-5655-46E4-A01F-C679AA6CC962}" destId="{5948A3CB-01FB-4934-AF3E-84B25EDEB8B9}" srcOrd="0" destOrd="0" presId="urn:microsoft.com/office/officeart/2005/8/layout/hList1"/>
    <dgm:cxn modelId="{824914E3-0A21-4220-836D-8BCFC37843F4}" type="presOf" srcId="{7694BCE3-363D-4822-91AB-686B86D7ED31}" destId="{51919B67-4CA9-473C-A5B6-1F1A8D78A369}" srcOrd="0" destOrd="0" presId="urn:microsoft.com/office/officeart/2005/8/layout/hList1"/>
    <dgm:cxn modelId="{CA8DB01D-5B4D-4362-A63A-48950F6F1571}" type="presParOf" srcId="{574960EA-E7FB-4E0D-9CE8-0D83E88A538C}" destId="{D88B7161-17CE-47CD-97BC-54B7BC6C0927}" srcOrd="0" destOrd="0" presId="urn:microsoft.com/office/officeart/2005/8/layout/hList1"/>
    <dgm:cxn modelId="{28FE4C27-5BFA-4AEB-BEA8-ACDD2414A7D3}" type="presParOf" srcId="{D88B7161-17CE-47CD-97BC-54B7BC6C0927}" destId="{1E6A86E4-9E18-4673-8F60-3EC89C09FF72}" srcOrd="0" destOrd="0" presId="urn:microsoft.com/office/officeart/2005/8/layout/hList1"/>
    <dgm:cxn modelId="{74366AD6-7F81-4496-89A3-3549318395BF}" type="presParOf" srcId="{D88B7161-17CE-47CD-97BC-54B7BC6C0927}" destId="{51919B67-4CA9-473C-A5B6-1F1A8D78A369}" srcOrd="1" destOrd="0" presId="urn:microsoft.com/office/officeart/2005/8/layout/hList1"/>
    <dgm:cxn modelId="{3C7BBAEA-CC0E-443F-A9FA-FFC715FCBB01}" type="presParOf" srcId="{574960EA-E7FB-4E0D-9CE8-0D83E88A538C}" destId="{EBA19A0E-9AE0-4BA9-AF8D-E499049E39BF}" srcOrd="1" destOrd="0" presId="urn:microsoft.com/office/officeart/2005/8/layout/hList1"/>
    <dgm:cxn modelId="{3DA0BE96-51E9-46EA-902A-EE2CF31F2012}" type="presParOf" srcId="{574960EA-E7FB-4E0D-9CE8-0D83E88A538C}" destId="{6774F26E-5F38-450C-AFBF-1AC34B67099B}" srcOrd="2" destOrd="0" presId="urn:microsoft.com/office/officeart/2005/8/layout/hList1"/>
    <dgm:cxn modelId="{9B976425-F565-49E5-8E53-5F44730CDA9B}" type="presParOf" srcId="{6774F26E-5F38-450C-AFBF-1AC34B67099B}" destId="{4737EAF4-5BEB-4AA7-A3AF-5347CEA676DA}" srcOrd="0" destOrd="0" presId="urn:microsoft.com/office/officeart/2005/8/layout/hList1"/>
    <dgm:cxn modelId="{3D74BF93-F52D-4312-800C-68490240FC89}" type="presParOf" srcId="{6774F26E-5F38-450C-AFBF-1AC34B67099B}" destId="{5948A3CB-01FB-4934-AF3E-84B25EDEB8B9}" srcOrd="1" destOrd="0" presId="urn:microsoft.com/office/officeart/2005/8/layout/hList1"/>
    <dgm:cxn modelId="{4B531A7C-30FB-44D2-9E0E-7DE384F7AC94}" type="presParOf" srcId="{574960EA-E7FB-4E0D-9CE8-0D83E88A538C}" destId="{BC8231BF-DEA2-48ED-A1FA-C301CC54BFFC}" srcOrd="3" destOrd="0" presId="urn:microsoft.com/office/officeart/2005/8/layout/hList1"/>
    <dgm:cxn modelId="{762EFC0E-2179-4527-A90F-513229BB74FD}" type="presParOf" srcId="{574960EA-E7FB-4E0D-9CE8-0D83E88A538C}" destId="{913A5C0B-0FE9-466B-B0F5-9C2A6A307F39}" srcOrd="4" destOrd="0" presId="urn:microsoft.com/office/officeart/2005/8/layout/hList1"/>
    <dgm:cxn modelId="{AE53D771-1346-4A85-BB78-3191F45CD646}" type="presParOf" srcId="{913A5C0B-0FE9-466B-B0F5-9C2A6A307F39}" destId="{71784EEA-6EA0-42F3-82FC-CF3B9CE305A7}" srcOrd="0" destOrd="0" presId="urn:microsoft.com/office/officeart/2005/8/layout/hList1"/>
    <dgm:cxn modelId="{2C3564CC-CD4D-4799-8776-6E316BE1FBBF}" type="presParOf" srcId="{913A5C0B-0FE9-466B-B0F5-9C2A6A307F39}" destId="{6ADA0414-B4AE-42D8-B5FF-01D5FF97BF4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B1D8AC2-6887-4E41-B17E-C47C926E07D6}" type="doc">
      <dgm:prSet loTypeId="urn:microsoft.com/office/officeart/2005/8/layout/hList1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4C99B258-5EF5-463D-BB90-E6D950CB0E47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Temas teóricos </a:t>
          </a:r>
          <a:endParaRPr lang="es-MX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7E775A1-F305-45AC-9717-83745EEC7C22}" type="parTrans" cxnId="{2CEAB3C1-7A70-4A8F-863C-FF3BF0F45639}">
      <dgm:prSet/>
      <dgm:spPr/>
      <dgm:t>
        <a:bodyPr/>
        <a:lstStyle/>
        <a:p>
          <a:endParaRPr lang="es-MX" sz="2400"/>
        </a:p>
      </dgm:t>
    </dgm:pt>
    <dgm:pt modelId="{553FD183-6334-4279-B878-D09FFD5B6E42}" type="sibTrans" cxnId="{2CEAB3C1-7A70-4A8F-863C-FF3BF0F45639}">
      <dgm:prSet/>
      <dgm:spPr/>
      <dgm:t>
        <a:bodyPr/>
        <a:lstStyle/>
        <a:p>
          <a:endParaRPr lang="es-MX" sz="2400"/>
        </a:p>
      </dgm:t>
    </dgm:pt>
    <dgm:pt modelId="{876CD252-B611-442C-9BB7-E74824A4D6B4}">
      <dgm:prSet phldrT="[Texto]" custT="1"/>
      <dgm:spPr/>
      <dgm:t>
        <a:bodyPr/>
        <a:lstStyle/>
        <a:p>
          <a:pPr algn="just"/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Analiza un tema tópico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839F35F-0A85-47D8-940B-CCC9A5DF58A2}" type="parTrans" cxnId="{E861FCC5-7A22-402D-9165-4C2974985BF2}">
      <dgm:prSet/>
      <dgm:spPr/>
      <dgm:t>
        <a:bodyPr/>
        <a:lstStyle/>
        <a:p>
          <a:endParaRPr lang="es-MX" sz="2400"/>
        </a:p>
      </dgm:t>
    </dgm:pt>
    <dgm:pt modelId="{0A62C1FA-6DE8-4395-9CA7-26877DA677F1}" type="sibTrans" cxnId="{E861FCC5-7A22-402D-9165-4C2974985BF2}">
      <dgm:prSet/>
      <dgm:spPr/>
      <dgm:t>
        <a:bodyPr/>
        <a:lstStyle/>
        <a:p>
          <a:endParaRPr lang="es-MX" sz="2400"/>
        </a:p>
      </dgm:t>
    </dgm:pt>
    <dgm:pt modelId="{1B427547-8EA8-4D6F-96DF-5B8766290DC0}">
      <dgm:prSet phldrT="[Texto]" custT="1"/>
      <dgm:spPr/>
      <dgm:t>
        <a:bodyPr/>
        <a:lstStyle/>
        <a:p>
          <a:pPr algn="just"/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Difícilmente se comprueban sus conclusiones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B76FD92-D66A-4607-8D80-DBEE52E3E5BB}" type="parTrans" cxnId="{A4331906-F3D6-4763-BA10-BD815340EE08}">
      <dgm:prSet/>
      <dgm:spPr/>
      <dgm:t>
        <a:bodyPr/>
        <a:lstStyle/>
        <a:p>
          <a:endParaRPr lang="es-MX" sz="2400"/>
        </a:p>
      </dgm:t>
    </dgm:pt>
    <dgm:pt modelId="{F3EA1F1E-3221-4240-B6CA-B0BD0A9D5A58}" type="sibTrans" cxnId="{A4331906-F3D6-4763-BA10-BD815340EE08}">
      <dgm:prSet/>
      <dgm:spPr/>
      <dgm:t>
        <a:bodyPr/>
        <a:lstStyle/>
        <a:p>
          <a:endParaRPr lang="es-MX" sz="2400"/>
        </a:p>
      </dgm:t>
    </dgm:pt>
    <dgm:pt modelId="{C2BDEBD8-ECC4-46A1-967F-8778B7C3A2BE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Temas prácticos </a:t>
          </a:r>
          <a:endParaRPr lang="es-MX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376F1EF-F993-4029-A843-B21593ACF637}" type="parTrans" cxnId="{67D4C29A-12CE-4B46-98CC-6477E393C916}">
      <dgm:prSet/>
      <dgm:spPr/>
      <dgm:t>
        <a:bodyPr/>
        <a:lstStyle/>
        <a:p>
          <a:endParaRPr lang="es-MX" sz="2400"/>
        </a:p>
      </dgm:t>
    </dgm:pt>
    <dgm:pt modelId="{E6B91FA9-9126-410F-90B1-DC60BEEB4471}" type="sibTrans" cxnId="{67D4C29A-12CE-4B46-98CC-6477E393C916}">
      <dgm:prSet/>
      <dgm:spPr/>
      <dgm:t>
        <a:bodyPr/>
        <a:lstStyle/>
        <a:p>
          <a:endParaRPr lang="es-MX" sz="2400"/>
        </a:p>
      </dgm:t>
    </dgm:pt>
    <dgm:pt modelId="{33F604AD-5862-4F7E-8D52-0FEFB69F3D16}">
      <dgm:prSet phldrT="[Texto]" custT="1"/>
      <dgm:spPr/>
      <dgm:t>
        <a:bodyPr/>
        <a:lstStyle/>
        <a:p>
          <a:pPr algn="just"/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Investigación que se comprueba con hechos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9470FB3-6793-40F9-A8F0-3BACB785831E}" type="parTrans" cxnId="{2D651109-21B1-4F2E-97F3-A099BDF334F7}">
      <dgm:prSet/>
      <dgm:spPr/>
      <dgm:t>
        <a:bodyPr/>
        <a:lstStyle/>
        <a:p>
          <a:endParaRPr lang="es-MX" sz="2400"/>
        </a:p>
      </dgm:t>
    </dgm:pt>
    <dgm:pt modelId="{5D719B6B-A61E-481F-B195-B106C7349824}" type="sibTrans" cxnId="{2D651109-21B1-4F2E-97F3-A099BDF334F7}">
      <dgm:prSet/>
      <dgm:spPr/>
      <dgm:t>
        <a:bodyPr/>
        <a:lstStyle/>
        <a:p>
          <a:endParaRPr lang="es-MX" sz="2400"/>
        </a:p>
      </dgm:t>
    </dgm:pt>
    <dgm:pt modelId="{59661DBE-3E61-497A-ACA9-091AAF12AE01}">
      <dgm:prSet phldrT="[Texto]" custT="1"/>
      <dgm:spPr/>
      <dgm:t>
        <a:bodyPr/>
        <a:lstStyle/>
        <a:p>
          <a:pPr algn="just"/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Fenómeno o hipótesis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F5753C2-6EF4-4C1B-9947-FAA68DACB7A8}" type="parTrans" cxnId="{C900F60B-FBE9-4B1D-BE97-3FA89AD9CD1E}">
      <dgm:prSet/>
      <dgm:spPr/>
      <dgm:t>
        <a:bodyPr/>
        <a:lstStyle/>
        <a:p>
          <a:endParaRPr lang="es-MX" sz="2400"/>
        </a:p>
      </dgm:t>
    </dgm:pt>
    <dgm:pt modelId="{9C7A0A9B-34B5-4B97-9CFF-C11D6DC197CC}" type="sibTrans" cxnId="{C900F60B-FBE9-4B1D-BE97-3FA89AD9CD1E}">
      <dgm:prSet/>
      <dgm:spPr/>
      <dgm:t>
        <a:bodyPr/>
        <a:lstStyle/>
        <a:p>
          <a:endParaRPr lang="es-MX" sz="2400"/>
        </a:p>
      </dgm:t>
    </dgm:pt>
    <dgm:pt modelId="{F199F460-1F17-4138-89F4-29948ED59350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Laboratorio </a:t>
          </a:r>
          <a:endParaRPr lang="es-MX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B4C8347-34E0-4853-AB61-73E0815B3664}" type="parTrans" cxnId="{4374AAF9-2793-43EE-A5AB-04ABF2E1C341}">
      <dgm:prSet/>
      <dgm:spPr/>
      <dgm:t>
        <a:bodyPr/>
        <a:lstStyle/>
        <a:p>
          <a:endParaRPr lang="es-MX" sz="2400"/>
        </a:p>
      </dgm:t>
    </dgm:pt>
    <dgm:pt modelId="{8ED975DC-ED87-4884-9837-F91B292FAE5A}" type="sibTrans" cxnId="{4374AAF9-2793-43EE-A5AB-04ABF2E1C341}">
      <dgm:prSet/>
      <dgm:spPr/>
      <dgm:t>
        <a:bodyPr/>
        <a:lstStyle/>
        <a:p>
          <a:endParaRPr lang="es-MX" sz="2400"/>
        </a:p>
      </dgm:t>
    </dgm:pt>
    <dgm:pt modelId="{F53DE08B-C5B0-4B27-AA9D-A95D11811EE2}">
      <dgm:prSet phldrT="[Texto]" custT="1"/>
      <dgm:spPr/>
      <dgm:t>
        <a:bodyPr/>
        <a:lstStyle/>
        <a:p>
          <a:pPr algn="just"/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Investigación planeada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ABE147A-A91C-49F9-9E4A-D7E36B64DFCE}" type="parTrans" cxnId="{06B1BB6C-0D0E-40FD-BCD0-9133208F402A}">
      <dgm:prSet/>
      <dgm:spPr/>
      <dgm:t>
        <a:bodyPr/>
        <a:lstStyle/>
        <a:p>
          <a:endParaRPr lang="es-MX" sz="2400"/>
        </a:p>
      </dgm:t>
    </dgm:pt>
    <dgm:pt modelId="{E2018E17-CBEF-4191-AA0F-F717147D6C5A}" type="sibTrans" cxnId="{06B1BB6C-0D0E-40FD-BCD0-9133208F402A}">
      <dgm:prSet/>
      <dgm:spPr/>
      <dgm:t>
        <a:bodyPr/>
        <a:lstStyle/>
        <a:p>
          <a:endParaRPr lang="es-MX" sz="2400"/>
        </a:p>
      </dgm:t>
    </dgm:pt>
    <dgm:pt modelId="{01A95493-504A-4FB6-8A44-A1650C01BDEE}">
      <dgm:prSet phldrT="[Texto]" custT="1"/>
      <dgm:spPr/>
      <dgm:t>
        <a:bodyPr/>
        <a:lstStyle/>
        <a:p>
          <a:pPr algn="just"/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Pruebas o experimentos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3CC5ECE-6677-46F6-9965-E9FB7A3D93E0}" type="parTrans" cxnId="{CBF29024-2206-4A99-9A8A-023402DB1A98}">
      <dgm:prSet/>
      <dgm:spPr/>
      <dgm:t>
        <a:bodyPr/>
        <a:lstStyle/>
        <a:p>
          <a:endParaRPr lang="es-MX" sz="2400"/>
        </a:p>
      </dgm:t>
    </dgm:pt>
    <dgm:pt modelId="{3D521EA3-06B1-4433-9E6F-DB04556E252D}" type="sibTrans" cxnId="{CBF29024-2206-4A99-9A8A-023402DB1A98}">
      <dgm:prSet/>
      <dgm:spPr/>
      <dgm:t>
        <a:bodyPr/>
        <a:lstStyle/>
        <a:p>
          <a:endParaRPr lang="es-MX" sz="2400"/>
        </a:p>
      </dgm:t>
    </dgm:pt>
    <dgm:pt modelId="{F45A8B9B-6BC7-474F-A785-54DCACCACCAC}" type="pres">
      <dgm:prSet presAssocID="{8B1D8AC2-6887-4E41-B17E-C47C926E07D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9586E98-EB50-4913-B77B-1BBF0F6B9767}" type="pres">
      <dgm:prSet presAssocID="{4C99B258-5EF5-463D-BB90-E6D950CB0E47}" presName="composite" presStyleCnt="0"/>
      <dgm:spPr/>
      <dgm:t>
        <a:bodyPr/>
        <a:lstStyle/>
        <a:p>
          <a:endParaRPr lang="es-ES"/>
        </a:p>
      </dgm:t>
    </dgm:pt>
    <dgm:pt modelId="{93E1B115-CDAD-408A-BAAE-5100CC1AAE41}" type="pres">
      <dgm:prSet presAssocID="{4C99B258-5EF5-463D-BB90-E6D950CB0E47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A3932DF-C8FB-4FB7-904E-E7ADAC30F983}" type="pres">
      <dgm:prSet presAssocID="{4C99B258-5EF5-463D-BB90-E6D950CB0E47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E2CEDCA-9E71-4D8C-8D33-2907CA06F7A7}" type="pres">
      <dgm:prSet presAssocID="{553FD183-6334-4279-B878-D09FFD5B6E42}" presName="space" presStyleCnt="0"/>
      <dgm:spPr/>
      <dgm:t>
        <a:bodyPr/>
        <a:lstStyle/>
        <a:p>
          <a:endParaRPr lang="es-ES"/>
        </a:p>
      </dgm:t>
    </dgm:pt>
    <dgm:pt modelId="{3E66791A-D004-43D0-81B1-03323E336FE0}" type="pres">
      <dgm:prSet presAssocID="{C2BDEBD8-ECC4-46A1-967F-8778B7C3A2BE}" presName="composite" presStyleCnt="0"/>
      <dgm:spPr/>
      <dgm:t>
        <a:bodyPr/>
        <a:lstStyle/>
        <a:p>
          <a:endParaRPr lang="es-ES"/>
        </a:p>
      </dgm:t>
    </dgm:pt>
    <dgm:pt modelId="{3D6CD74D-C3DA-44BC-ADF8-5226634B2D73}" type="pres">
      <dgm:prSet presAssocID="{C2BDEBD8-ECC4-46A1-967F-8778B7C3A2BE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1D27DCB-F3DF-4CC2-BAF9-03585177E306}" type="pres">
      <dgm:prSet presAssocID="{C2BDEBD8-ECC4-46A1-967F-8778B7C3A2BE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98C9E83-C916-42BB-8777-357F7DC54B5E}" type="pres">
      <dgm:prSet presAssocID="{E6B91FA9-9126-410F-90B1-DC60BEEB4471}" presName="space" presStyleCnt="0"/>
      <dgm:spPr/>
      <dgm:t>
        <a:bodyPr/>
        <a:lstStyle/>
        <a:p>
          <a:endParaRPr lang="es-ES"/>
        </a:p>
      </dgm:t>
    </dgm:pt>
    <dgm:pt modelId="{FD2F1E41-D896-4FA9-A725-50C4A036F11E}" type="pres">
      <dgm:prSet presAssocID="{F199F460-1F17-4138-89F4-29948ED59350}" presName="composite" presStyleCnt="0"/>
      <dgm:spPr/>
      <dgm:t>
        <a:bodyPr/>
        <a:lstStyle/>
        <a:p>
          <a:endParaRPr lang="es-ES"/>
        </a:p>
      </dgm:t>
    </dgm:pt>
    <dgm:pt modelId="{CE7B2741-3435-4372-BA5B-640FFB922297}" type="pres">
      <dgm:prSet presAssocID="{F199F460-1F17-4138-89F4-29948ED59350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89EFBA8-7C59-4171-BFE2-5C11F0436D9A}" type="pres">
      <dgm:prSet presAssocID="{F199F460-1F17-4138-89F4-29948ED59350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B24ADEC-D484-4C30-A37D-AE4FF6DE190C}" type="presOf" srcId="{4C99B258-5EF5-463D-BB90-E6D950CB0E47}" destId="{93E1B115-CDAD-408A-BAAE-5100CC1AAE41}" srcOrd="0" destOrd="0" presId="urn:microsoft.com/office/officeart/2005/8/layout/hList1"/>
    <dgm:cxn modelId="{DA959143-E338-4556-83B7-03C31594B29B}" type="presOf" srcId="{8B1D8AC2-6887-4E41-B17E-C47C926E07D6}" destId="{F45A8B9B-6BC7-474F-A785-54DCACCACCAC}" srcOrd="0" destOrd="0" presId="urn:microsoft.com/office/officeart/2005/8/layout/hList1"/>
    <dgm:cxn modelId="{67D4C29A-12CE-4B46-98CC-6477E393C916}" srcId="{8B1D8AC2-6887-4E41-B17E-C47C926E07D6}" destId="{C2BDEBD8-ECC4-46A1-967F-8778B7C3A2BE}" srcOrd="1" destOrd="0" parTransId="{C376F1EF-F993-4029-A843-B21593ACF637}" sibTransId="{E6B91FA9-9126-410F-90B1-DC60BEEB4471}"/>
    <dgm:cxn modelId="{95C4DACD-9B11-4B53-95E5-A027D4726C47}" type="presOf" srcId="{1B427547-8EA8-4D6F-96DF-5B8766290DC0}" destId="{AA3932DF-C8FB-4FB7-904E-E7ADAC30F983}" srcOrd="0" destOrd="1" presId="urn:microsoft.com/office/officeart/2005/8/layout/hList1"/>
    <dgm:cxn modelId="{06B1BB6C-0D0E-40FD-BCD0-9133208F402A}" srcId="{F199F460-1F17-4138-89F4-29948ED59350}" destId="{F53DE08B-C5B0-4B27-AA9D-A95D11811EE2}" srcOrd="0" destOrd="0" parTransId="{9ABE147A-A91C-49F9-9E4A-D7E36B64DFCE}" sibTransId="{E2018E17-CBEF-4191-AA0F-F717147D6C5A}"/>
    <dgm:cxn modelId="{4374AAF9-2793-43EE-A5AB-04ABF2E1C341}" srcId="{8B1D8AC2-6887-4E41-B17E-C47C926E07D6}" destId="{F199F460-1F17-4138-89F4-29948ED59350}" srcOrd="2" destOrd="0" parTransId="{1B4C8347-34E0-4853-AB61-73E0815B3664}" sibTransId="{8ED975DC-ED87-4884-9837-F91B292FAE5A}"/>
    <dgm:cxn modelId="{A4331906-F3D6-4763-BA10-BD815340EE08}" srcId="{4C99B258-5EF5-463D-BB90-E6D950CB0E47}" destId="{1B427547-8EA8-4D6F-96DF-5B8766290DC0}" srcOrd="1" destOrd="0" parTransId="{0B76FD92-D66A-4607-8D80-DBEE52E3E5BB}" sibTransId="{F3EA1F1E-3221-4240-B6CA-B0BD0A9D5A58}"/>
    <dgm:cxn modelId="{24089C98-778E-41C6-89F0-AB06B4D57371}" type="presOf" srcId="{33F604AD-5862-4F7E-8D52-0FEFB69F3D16}" destId="{71D27DCB-F3DF-4CC2-BAF9-03585177E306}" srcOrd="0" destOrd="0" presId="urn:microsoft.com/office/officeart/2005/8/layout/hList1"/>
    <dgm:cxn modelId="{E67E0547-0DC4-4CF0-9B95-94ABAFF9AA6D}" type="presOf" srcId="{01A95493-504A-4FB6-8A44-A1650C01BDEE}" destId="{B89EFBA8-7C59-4171-BFE2-5C11F0436D9A}" srcOrd="0" destOrd="1" presId="urn:microsoft.com/office/officeart/2005/8/layout/hList1"/>
    <dgm:cxn modelId="{C900F60B-FBE9-4B1D-BE97-3FA89AD9CD1E}" srcId="{C2BDEBD8-ECC4-46A1-967F-8778B7C3A2BE}" destId="{59661DBE-3E61-497A-ACA9-091AAF12AE01}" srcOrd="1" destOrd="0" parTransId="{DF5753C2-6EF4-4C1B-9947-FAA68DACB7A8}" sibTransId="{9C7A0A9B-34B5-4B97-9CFF-C11D6DC197CC}"/>
    <dgm:cxn modelId="{37E39BCC-59A0-4608-B39F-046B24B851C3}" type="presOf" srcId="{C2BDEBD8-ECC4-46A1-967F-8778B7C3A2BE}" destId="{3D6CD74D-C3DA-44BC-ADF8-5226634B2D73}" srcOrd="0" destOrd="0" presId="urn:microsoft.com/office/officeart/2005/8/layout/hList1"/>
    <dgm:cxn modelId="{2D651109-21B1-4F2E-97F3-A099BDF334F7}" srcId="{C2BDEBD8-ECC4-46A1-967F-8778B7C3A2BE}" destId="{33F604AD-5862-4F7E-8D52-0FEFB69F3D16}" srcOrd="0" destOrd="0" parTransId="{E9470FB3-6793-40F9-A8F0-3BACB785831E}" sibTransId="{5D719B6B-A61E-481F-B195-B106C7349824}"/>
    <dgm:cxn modelId="{99173566-90B7-4526-8756-9A1F9118E724}" type="presOf" srcId="{59661DBE-3E61-497A-ACA9-091AAF12AE01}" destId="{71D27DCB-F3DF-4CC2-BAF9-03585177E306}" srcOrd="0" destOrd="1" presId="urn:microsoft.com/office/officeart/2005/8/layout/hList1"/>
    <dgm:cxn modelId="{927AF422-8189-4550-9980-B3C449741B58}" type="presOf" srcId="{876CD252-B611-442C-9BB7-E74824A4D6B4}" destId="{AA3932DF-C8FB-4FB7-904E-E7ADAC30F983}" srcOrd="0" destOrd="0" presId="urn:microsoft.com/office/officeart/2005/8/layout/hList1"/>
    <dgm:cxn modelId="{360BF937-FE0A-4C08-B0CB-BDA66671BCBA}" type="presOf" srcId="{F199F460-1F17-4138-89F4-29948ED59350}" destId="{CE7B2741-3435-4372-BA5B-640FFB922297}" srcOrd="0" destOrd="0" presId="urn:microsoft.com/office/officeart/2005/8/layout/hList1"/>
    <dgm:cxn modelId="{1D873352-6901-491B-85FF-60EDB67ABA4D}" type="presOf" srcId="{F53DE08B-C5B0-4B27-AA9D-A95D11811EE2}" destId="{B89EFBA8-7C59-4171-BFE2-5C11F0436D9A}" srcOrd="0" destOrd="0" presId="urn:microsoft.com/office/officeart/2005/8/layout/hList1"/>
    <dgm:cxn modelId="{E861FCC5-7A22-402D-9165-4C2974985BF2}" srcId="{4C99B258-5EF5-463D-BB90-E6D950CB0E47}" destId="{876CD252-B611-442C-9BB7-E74824A4D6B4}" srcOrd="0" destOrd="0" parTransId="{A839F35F-0A85-47D8-940B-CCC9A5DF58A2}" sibTransId="{0A62C1FA-6DE8-4395-9CA7-26877DA677F1}"/>
    <dgm:cxn modelId="{2CEAB3C1-7A70-4A8F-863C-FF3BF0F45639}" srcId="{8B1D8AC2-6887-4E41-B17E-C47C926E07D6}" destId="{4C99B258-5EF5-463D-BB90-E6D950CB0E47}" srcOrd="0" destOrd="0" parTransId="{D7E775A1-F305-45AC-9717-83745EEC7C22}" sibTransId="{553FD183-6334-4279-B878-D09FFD5B6E42}"/>
    <dgm:cxn modelId="{CBF29024-2206-4A99-9A8A-023402DB1A98}" srcId="{F199F460-1F17-4138-89F4-29948ED59350}" destId="{01A95493-504A-4FB6-8A44-A1650C01BDEE}" srcOrd="1" destOrd="0" parTransId="{E3CC5ECE-6677-46F6-9965-E9FB7A3D93E0}" sibTransId="{3D521EA3-06B1-4433-9E6F-DB04556E252D}"/>
    <dgm:cxn modelId="{B4EDB3AD-08C1-4ABA-8EF7-098E52FDABA4}" type="presParOf" srcId="{F45A8B9B-6BC7-474F-A785-54DCACCACCAC}" destId="{59586E98-EB50-4913-B77B-1BBF0F6B9767}" srcOrd="0" destOrd="0" presId="urn:microsoft.com/office/officeart/2005/8/layout/hList1"/>
    <dgm:cxn modelId="{CEA36E28-F273-4810-9F6F-20114604E552}" type="presParOf" srcId="{59586E98-EB50-4913-B77B-1BBF0F6B9767}" destId="{93E1B115-CDAD-408A-BAAE-5100CC1AAE41}" srcOrd="0" destOrd="0" presId="urn:microsoft.com/office/officeart/2005/8/layout/hList1"/>
    <dgm:cxn modelId="{D153D8A6-2862-41A9-A843-C5E3BA85A8F2}" type="presParOf" srcId="{59586E98-EB50-4913-B77B-1BBF0F6B9767}" destId="{AA3932DF-C8FB-4FB7-904E-E7ADAC30F983}" srcOrd="1" destOrd="0" presId="urn:microsoft.com/office/officeart/2005/8/layout/hList1"/>
    <dgm:cxn modelId="{5E92CBD8-BC49-48C0-BED9-9BCC60379900}" type="presParOf" srcId="{F45A8B9B-6BC7-474F-A785-54DCACCACCAC}" destId="{9E2CEDCA-9E71-4D8C-8D33-2907CA06F7A7}" srcOrd="1" destOrd="0" presId="urn:microsoft.com/office/officeart/2005/8/layout/hList1"/>
    <dgm:cxn modelId="{7397C663-A013-4361-87EE-9364E48AA817}" type="presParOf" srcId="{F45A8B9B-6BC7-474F-A785-54DCACCACCAC}" destId="{3E66791A-D004-43D0-81B1-03323E336FE0}" srcOrd="2" destOrd="0" presId="urn:microsoft.com/office/officeart/2005/8/layout/hList1"/>
    <dgm:cxn modelId="{CC7A88D1-1D80-4A93-A896-96B500244C79}" type="presParOf" srcId="{3E66791A-D004-43D0-81B1-03323E336FE0}" destId="{3D6CD74D-C3DA-44BC-ADF8-5226634B2D73}" srcOrd="0" destOrd="0" presId="urn:microsoft.com/office/officeart/2005/8/layout/hList1"/>
    <dgm:cxn modelId="{370DCF95-3D7D-40DB-A3E9-7889B8E60DDC}" type="presParOf" srcId="{3E66791A-D004-43D0-81B1-03323E336FE0}" destId="{71D27DCB-F3DF-4CC2-BAF9-03585177E306}" srcOrd="1" destOrd="0" presId="urn:microsoft.com/office/officeart/2005/8/layout/hList1"/>
    <dgm:cxn modelId="{074892BF-49B7-475C-A9B7-43D6D00B0ECF}" type="presParOf" srcId="{F45A8B9B-6BC7-474F-A785-54DCACCACCAC}" destId="{298C9E83-C916-42BB-8777-357F7DC54B5E}" srcOrd="3" destOrd="0" presId="urn:microsoft.com/office/officeart/2005/8/layout/hList1"/>
    <dgm:cxn modelId="{1938981D-E26C-4B0D-935B-7E629CD24445}" type="presParOf" srcId="{F45A8B9B-6BC7-474F-A785-54DCACCACCAC}" destId="{FD2F1E41-D896-4FA9-A725-50C4A036F11E}" srcOrd="4" destOrd="0" presId="urn:microsoft.com/office/officeart/2005/8/layout/hList1"/>
    <dgm:cxn modelId="{5ED2D294-EF8B-443D-95C3-99CA76F6626E}" type="presParOf" srcId="{FD2F1E41-D896-4FA9-A725-50C4A036F11E}" destId="{CE7B2741-3435-4372-BA5B-640FFB922297}" srcOrd="0" destOrd="0" presId="urn:microsoft.com/office/officeart/2005/8/layout/hList1"/>
    <dgm:cxn modelId="{9E33DCD9-B858-4C1F-9DD2-7EA3EE835747}" type="presParOf" srcId="{FD2F1E41-D896-4FA9-A725-50C4A036F11E}" destId="{B89EFBA8-7C59-4171-BFE2-5C11F0436D9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FE792D6-E62F-430A-B2A2-5E4422666CCD}" type="doc">
      <dgm:prSet loTypeId="urn:microsoft.com/office/officeart/2005/8/layout/hList1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600BD3AF-5CFA-4081-9D80-D8FE99EF8F68}">
      <dgm:prSet phldrT="[Texto]" custT="1"/>
      <dgm:spPr/>
      <dgm:t>
        <a:bodyPr/>
        <a:lstStyle/>
        <a:p>
          <a:pPr algn="just"/>
          <a:r>
            <a:rPr lang="es-MX" sz="2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Tesis derivadas de observaciones </a:t>
          </a:r>
          <a:endParaRPr lang="es-MX" sz="22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4BC01CD-9B49-495A-8C77-0D64FFD32864}" type="parTrans" cxnId="{9D497D9C-209A-4113-819B-D39ACAC492EE}">
      <dgm:prSet/>
      <dgm:spPr/>
      <dgm:t>
        <a:bodyPr/>
        <a:lstStyle/>
        <a:p>
          <a:endParaRPr lang="es-MX"/>
        </a:p>
      </dgm:t>
    </dgm:pt>
    <dgm:pt modelId="{4206F2CB-5757-4D16-88AB-5EE3F2E59406}" type="sibTrans" cxnId="{9D497D9C-209A-4113-819B-D39ACAC492EE}">
      <dgm:prSet/>
      <dgm:spPr/>
      <dgm:t>
        <a:bodyPr/>
        <a:lstStyle/>
        <a:p>
          <a:endParaRPr lang="es-MX"/>
        </a:p>
      </dgm:t>
    </dgm:pt>
    <dgm:pt modelId="{AE6D7CF5-6A6A-4035-A7C6-ABBE35A985D8}">
      <dgm:prSet phldrT="[Texto]" custT="1"/>
      <dgm:spPr/>
      <dgm:t>
        <a:bodyPr/>
        <a:lstStyle/>
        <a:p>
          <a:pPr algn="just"/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Desarrollo de la investigación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C405801-63E5-4589-88E7-9BC9EAA6E878}" type="parTrans" cxnId="{2ECCBD45-A057-43C1-B925-F32103CCDC2D}">
      <dgm:prSet/>
      <dgm:spPr/>
      <dgm:t>
        <a:bodyPr/>
        <a:lstStyle/>
        <a:p>
          <a:endParaRPr lang="es-MX"/>
        </a:p>
      </dgm:t>
    </dgm:pt>
    <dgm:pt modelId="{2B0F71C9-A1AD-4A02-AF7D-718B72D3422A}" type="sibTrans" cxnId="{2ECCBD45-A057-43C1-B925-F32103CCDC2D}">
      <dgm:prSet/>
      <dgm:spPr/>
      <dgm:t>
        <a:bodyPr/>
        <a:lstStyle/>
        <a:p>
          <a:endParaRPr lang="es-MX"/>
        </a:p>
      </dgm:t>
    </dgm:pt>
    <dgm:pt modelId="{DABD08FA-375D-4D2B-A26C-86B27CEE7D2E}">
      <dgm:prSet phldrT="[Texto]" custT="1"/>
      <dgm:spPr/>
      <dgm:t>
        <a:bodyPr/>
        <a:lstStyle/>
        <a:p>
          <a:pPr algn="just"/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Análisis de conclusiones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913BA66-EA52-4A49-8446-09CDAD8E10F2}" type="parTrans" cxnId="{93591316-0ECF-42A5-A69E-E7870917BDE3}">
      <dgm:prSet/>
      <dgm:spPr/>
      <dgm:t>
        <a:bodyPr/>
        <a:lstStyle/>
        <a:p>
          <a:endParaRPr lang="es-MX"/>
        </a:p>
      </dgm:t>
    </dgm:pt>
    <dgm:pt modelId="{F8EBAC0A-0E19-4BAF-AE3F-4C1BF6F436BB}" type="sibTrans" cxnId="{93591316-0ECF-42A5-A69E-E7870917BDE3}">
      <dgm:prSet/>
      <dgm:spPr/>
      <dgm:t>
        <a:bodyPr/>
        <a:lstStyle/>
        <a:p>
          <a:endParaRPr lang="es-MX"/>
        </a:p>
      </dgm:t>
    </dgm:pt>
    <dgm:pt modelId="{E90ACA1F-29B7-4DE1-81C9-83D98A47378A}">
      <dgm:prSet phldrT="[Texto]" custT="1"/>
      <dgm:spPr/>
      <dgm:t>
        <a:bodyPr/>
        <a:lstStyle/>
        <a:p>
          <a:pPr algn="just"/>
          <a:r>
            <a:rPr lang="es-MX" sz="2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Temas teóricos- prácticos </a:t>
          </a:r>
          <a:endParaRPr lang="es-MX" sz="22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2373FBA-AA83-467C-9AC0-D857C2613CB5}" type="parTrans" cxnId="{1ED5A1BF-AA54-4B75-BD57-C1EF53A0E23C}">
      <dgm:prSet/>
      <dgm:spPr/>
      <dgm:t>
        <a:bodyPr/>
        <a:lstStyle/>
        <a:p>
          <a:endParaRPr lang="es-MX"/>
        </a:p>
      </dgm:t>
    </dgm:pt>
    <dgm:pt modelId="{FBD70BAB-07B6-40BB-BC59-C6642B4E29FB}" type="sibTrans" cxnId="{1ED5A1BF-AA54-4B75-BD57-C1EF53A0E23C}">
      <dgm:prSet/>
      <dgm:spPr/>
      <dgm:t>
        <a:bodyPr/>
        <a:lstStyle/>
        <a:p>
          <a:endParaRPr lang="es-MX"/>
        </a:p>
      </dgm:t>
    </dgm:pt>
    <dgm:pt modelId="{DB19AB59-5662-4088-8954-B4E010201919}">
      <dgm:prSet phldrT="[Texto]" custT="1"/>
      <dgm:spPr/>
      <dgm:t>
        <a:bodyPr/>
        <a:lstStyle/>
        <a:p>
          <a:pPr algn="just"/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Temas derivados de una teoría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29706A1-EBB6-4446-B1CB-F764C0C2F5B5}" type="parTrans" cxnId="{D41B4232-D376-47FA-A704-3ED2D26CF3AE}">
      <dgm:prSet/>
      <dgm:spPr/>
      <dgm:t>
        <a:bodyPr/>
        <a:lstStyle/>
        <a:p>
          <a:endParaRPr lang="es-MX"/>
        </a:p>
      </dgm:t>
    </dgm:pt>
    <dgm:pt modelId="{F1BCC7C0-2963-4D56-8666-BD578129D7BD}" type="sibTrans" cxnId="{D41B4232-D376-47FA-A704-3ED2D26CF3AE}">
      <dgm:prSet/>
      <dgm:spPr/>
      <dgm:t>
        <a:bodyPr/>
        <a:lstStyle/>
        <a:p>
          <a:endParaRPr lang="es-MX"/>
        </a:p>
      </dgm:t>
    </dgm:pt>
    <dgm:pt modelId="{D3A914D0-83CA-44AB-B064-DB12BA182F56}">
      <dgm:prSet phldrT="[Texto]" custT="1"/>
      <dgm:spPr/>
      <dgm:t>
        <a:bodyPr/>
        <a:lstStyle/>
        <a:p>
          <a:r>
            <a:rPr lang="es-MX" sz="2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Temas intuitivos</a:t>
          </a:r>
          <a:endParaRPr lang="es-MX" sz="22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9AC54F5-7B66-4B38-8CC1-6D5E2B007737}" type="parTrans" cxnId="{8DEFFFD2-11CB-449E-802A-D9A5599BC8BA}">
      <dgm:prSet/>
      <dgm:spPr/>
      <dgm:t>
        <a:bodyPr/>
        <a:lstStyle/>
        <a:p>
          <a:endParaRPr lang="es-MX"/>
        </a:p>
      </dgm:t>
    </dgm:pt>
    <dgm:pt modelId="{B7C5CDD4-7BAC-43F4-843A-1991CB4BC43B}" type="sibTrans" cxnId="{8DEFFFD2-11CB-449E-802A-D9A5599BC8BA}">
      <dgm:prSet/>
      <dgm:spPr/>
      <dgm:t>
        <a:bodyPr/>
        <a:lstStyle/>
        <a:p>
          <a:endParaRPr lang="es-MX"/>
        </a:p>
      </dgm:t>
    </dgm:pt>
    <dgm:pt modelId="{2BF3DA9E-5B19-4E1D-99DF-C36D09FF6A20}">
      <dgm:prSet phldrT="[Texto]" custT="1"/>
      <dgm:spPr/>
      <dgm:t>
        <a:bodyPr/>
        <a:lstStyle/>
        <a:p>
          <a:r>
            <a:rPr lang="es-MX" sz="2400" b="0" smtClean="0">
              <a:latin typeface="Arial" panose="020B0604020202020204" pitchFamily="34" charset="0"/>
              <a:cs typeface="Arial" panose="020B0604020202020204" pitchFamily="34" charset="0"/>
            </a:rPr>
            <a:t>Punto de vista intuitivo </a:t>
          </a:r>
          <a:endParaRPr lang="es-MX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424FDF4-D01B-4A8D-8ED6-F89F169871A7}" type="parTrans" cxnId="{AA6BAB50-1A59-42D0-B990-7238191B1245}">
      <dgm:prSet/>
      <dgm:spPr/>
      <dgm:t>
        <a:bodyPr/>
        <a:lstStyle/>
        <a:p>
          <a:endParaRPr lang="es-MX"/>
        </a:p>
      </dgm:t>
    </dgm:pt>
    <dgm:pt modelId="{97C069F9-3D9C-42E1-8552-323396DFAC1C}" type="sibTrans" cxnId="{AA6BAB50-1A59-42D0-B990-7238191B1245}">
      <dgm:prSet/>
      <dgm:spPr/>
      <dgm:t>
        <a:bodyPr/>
        <a:lstStyle/>
        <a:p>
          <a:endParaRPr lang="es-MX"/>
        </a:p>
      </dgm:t>
    </dgm:pt>
    <dgm:pt modelId="{B458ADE5-C4BE-4BDE-ACE4-DEBE8A214208}">
      <dgm:prSet phldrT="[Texto]" custT="1"/>
      <dgm:spPr/>
      <dgm:t>
        <a:bodyPr/>
        <a:lstStyle/>
        <a:p>
          <a:r>
            <a:rPr lang="es-MX" sz="2400" b="0" smtClean="0">
              <a:latin typeface="Arial" panose="020B0604020202020204" pitchFamily="34" charset="0"/>
              <a:cs typeface="Arial" panose="020B0604020202020204" pitchFamily="34" charset="0"/>
            </a:rPr>
            <a:t>Presentimiento o idea , de razonamiento </a:t>
          </a:r>
          <a:endParaRPr lang="es-MX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3B5122D-8470-4F7A-A2F8-ED6189F53F56}" type="parTrans" cxnId="{39422B0E-56A0-41D1-B07E-D309FB67CA52}">
      <dgm:prSet/>
      <dgm:spPr/>
      <dgm:t>
        <a:bodyPr/>
        <a:lstStyle/>
        <a:p>
          <a:endParaRPr lang="es-MX"/>
        </a:p>
      </dgm:t>
    </dgm:pt>
    <dgm:pt modelId="{01942CA3-A3FC-472A-834D-823BCDA73BC5}" type="sibTrans" cxnId="{39422B0E-56A0-41D1-B07E-D309FB67CA52}">
      <dgm:prSet/>
      <dgm:spPr/>
      <dgm:t>
        <a:bodyPr/>
        <a:lstStyle/>
        <a:p>
          <a:endParaRPr lang="es-MX"/>
        </a:p>
      </dgm:t>
    </dgm:pt>
    <dgm:pt modelId="{7EFF7D0C-104C-4E6D-BA62-0B22A8F27C36}">
      <dgm:prSet phldrT="[Texto]" custT="1"/>
      <dgm:spPr/>
      <dgm:t>
        <a:bodyPr/>
        <a:lstStyle/>
        <a:p>
          <a:pPr algn="just"/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Medio practico y/o empírico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3F489B7-C92F-4F12-A497-DBBB6EB32D11}" type="sibTrans" cxnId="{D9639358-FC8D-410E-8027-2192B1724AE5}">
      <dgm:prSet/>
      <dgm:spPr/>
      <dgm:t>
        <a:bodyPr/>
        <a:lstStyle/>
        <a:p>
          <a:endParaRPr lang="es-MX"/>
        </a:p>
      </dgm:t>
    </dgm:pt>
    <dgm:pt modelId="{7BF9220F-46C1-4353-A772-72FB472072BB}" type="parTrans" cxnId="{D9639358-FC8D-410E-8027-2192B1724AE5}">
      <dgm:prSet/>
      <dgm:spPr/>
      <dgm:t>
        <a:bodyPr/>
        <a:lstStyle/>
        <a:p>
          <a:endParaRPr lang="es-MX"/>
        </a:p>
      </dgm:t>
    </dgm:pt>
    <dgm:pt modelId="{91AE835D-6E4D-487D-8DAB-829C6CD665F5}" type="pres">
      <dgm:prSet presAssocID="{9FE792D6-E62F-430A-B2A2-5E4422666CC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45848B7-7232-4920-93F4-3B037B6C55AB}" type="pres">
      <dgm:prSet presAssocID="{600BD3AF-5CFA-4081-9D80-D8FE99EF8F68}" presName="composite" presStyleCnt="0"/>
      <dgm:spPr/>
      <dgm:t>
        <a:bodyPr/>
        <a:lstStyle/>
        <a:p>
          <a:endParaRPr lang="es-ES"/>
        </a:p>
      </dgm:t>
    </dgm:pt>
    <dgm:pt modelId="{16B927AC-83DD-4304-8FD5-60EB45AC7051}" type="pres">
      <dgm:prSet presAssocID="{600BD3AF-5CFA-4081-9D80-D8FE99EF8F68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515E1CF-C817-40C4-BF36-259AFA6F1F60}" type="pres">
      <dgm:prSet presAssocID="{600BD3AF-5CFA-4081-9D80-D8FE99EF8F68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C383B72-3C60-4E69-A710-4B656D9FE9B1}" type="pres">
      <dgm:prSet presAssocID="{4206F2CB-5757-4D16-88AB-5EE3F2E59406}" presName="space" presStyleCnt="0"/>
      <dgm:spPr/>
      <dgm:t>
        <a:bodyPr/>
        <a:lstStyle/>
        <a:p>
          <a:endParaRPr lang="es-ES"/>
        </a:p>
      </dgm:t>
    </dgm:pt>
    <dgm:pt modelId="{B14DDC8D-AC97-40BC-9B64-E4369F0A3555}" type="pres">
      <dgm:prSet presAssocID="{E90ACA1F-29B7-4DE1-81C9-83D98A47378A}" presName="composite" presStyleCnt="0"/>
      <dgm:spPr/>
      <dgm:t>
        <a:bodyPr/>
        <a:lstStyle/>
        <a:p>
          <a:endParaRPr lang="es-ES"/>
        </a:p>
      </dgm:t>
    </dgm:pt>
    <dgm:pt modelId="{28A85494-DDDE-4811-BB16-22F2F4933F72}" type="pres">
      <dgm:prSet presAssocID="{E90ACA1F-29B7-4DE1-81C9-83D98A47378A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25E4DFF-8BDC-4BCE-A287-1ECA4DE99C36}" type="pres">
      <dgm:prSet presAssocID="{E90ACA1F-29B7-4DE1-81C9-83D98A47378A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1E0F97A-BF69-4CA5-9235-740A464B10CE}" type="pres">
      <dgm:prSet presAssocID="{FBD70BAB-07B6-40BB-BC59-C6642B4E29FB}" presName="space" presStyleCnt="0"/>
      <dgm:spPr/>
      <dgm:t>
        <a:bodyPr/>
        <a:lstStyle/>
        <a:p>
          <a:endParaRPr lang="es-ES"/>
        </a:p>
      </dgm:t>
    </dgm:pt>
    <dgm:pt modelId="{DED4ED80-E4BF-43A1-994B-9AD39C28963B}" type="pres">
      <dgm:prSet presAssocID="{D3A914D0-83CA-44AB-B064-DB12BA182F56}" presName="composite" presStyleCnt="0"/>
      <dgm:spPr/>
      <dgm:t>
        <a:bodyPr/>
        <a:lstStyle/>
        <a:p>
          <a:endParaRPr lang="es-ES"/>
        </a:p>
      </dgm:t>
    </dgm:pt>
    <dgm:pt modelId="{AF2A558E-55B4-4010-A8D1-D14223483704}" type="pres">
      <dgm:prSet presAssocID="{D3A914D0-83CA-44AB-B064-DB12BA182F56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DA40E88-3D90-4BFD-B708-5749BDC627DA}" type="pres">
      <dgm:prSet presAssocID="{D3A914D0-83CA-44AB-B064-DB12BA182F56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DEFFFD2-11CB-449E-802A-D9A5599BC8BA}" srcId="{9FE792D6-E62F-430A-B2A2-5E4422666CCD}" destId="{D3A914D0-83CA-44AB-B064-DB12BA182F56}" srcOrd="2" destOrd="0" parTransId="{19AC54F5-7B66-4B38-8CC1-6D5E2B007737}" sibTransId="{B7C5CDD4-7BAC-43F4-843A-1991CB4BC43B}"/>
    <dgm:cxn modelId="{D9639358-FC8D-410E-8027-2192B1724AE5}" srcId="{E90ACA1F-29B7-4DE1-81C9-83D98A47378A}" destId="{7EFF7D0C-104C-4E6D-BA62-0B22A8F27C36}" srcOrd="1" destOrd="0" parTransId="{7BF9220F-46C1-4353-A772-72FB472072BB}" sibTransId="{B3F489B7-C92F-4F12-A497-DBBB6EB32D11}"/>
    <dgm:cxn modelId="{43695853-BA31-455C-BC67-E5DD7A1A5816}" type="presOf" srcId="{DB19AB59-5662-4088-8954-B4E010201919}" destId="{625E4DFF-8BDC-4BCE-A287-1ECA4DE99C36}" srcOrd="0" destOrd="0" presId="urn:microsoft.com/office/officeart/2005/8/layout/hList1"/>
    <dgm:cxn modelId="{D41B4232-D376-47FA-A704-3ED2D26CF3AE}" srcId="{E90ACA1F-29B7-4DE1-81C9-83D98A47378A}" destId="{DB19AB59-5662-4088-8954-B4E010201919}" srcOrd="0" destOrd="0" parTransId="{929706A1-EBB6-4446-B1CB-F764C0C2F5B5}" sibTransId="{F1BCC7C0-2963-4D56-8666-BD578129D7BD}"/>
    <dgm:cxn modelId="{1ED5A1BF-AA54-4B75-BD57-C1EF53A0E23C}" srcId="{9FE792D6-E62F-430A-B2A2-5E4422666CCD}" destId="{E90ACA1F-29B7-4DE1-81C9-83D98A47378A}" srcOrd="1" destOrd="0" parTransId="{92373FBA-AA83-467C-9AC0-D857C2613CB5}" sibTransId="{FBD70BAB-07B6-40BB-BC59-C6642B4E29FB}"/>
    <dgm:cxn modelId="{2ECCBD45-A057-43C1-B925-F32103CCDC2D}" srcId="{600BD3AF-5CFA-4081-9D80-D8FE99EF8F68}" destId="{AE6D7CF5-6A6A-4035-A7C6-ABBE35A985D8}" srcOrd="0" destOrd="0" parTransId="{6C405801-63E5-4589-88E7-9BC9EAA6E878}" sibTransId="{2B0F71C9-A1AD-4A02-AF7D-718B72D3422A}"/>
    <dgm:cxn modelId="{AA6BAB50-1A59-42D0-B990-7238191B1245}" srcId="{D3A914D0-83CA-44AB-B064-DB12BA182F56}" destId="{2BF3DA9E-5B19-4E1D-99DF-C36D09FF6A20}" srcOrd="0" destOrd="0" parTransId="{3424FDF4-D01B-4A8D-8ED6-F89F169871A7}" sibTransId="{97C069F9-3D9C-42E1-8552-323396DFAC1C}"/>
    <dgm:cxn modelId="{9D497D9C-209A-4113-819B-D39ACAC492EE}" srcId="{9FE792D6-E62F-430A-B2A2-5E4422666CCD}" destId="{600BD3AF-5CFA-4081-9D80-D8FE99EF8F68}" srcOrd="0" destOrd="0" parTransId="{74BC01CD-9B49-495A-8C77-0D64FFD32864}" sibTransId="{4206F2CB-5757-4D16-88AB-5EE3F2E59406}"/>
    <dgm:cxn modelId="{75AEC203-31F2-4061-8C9A-028358955FAD}" type="presOf" srcId="{2BF3DA9E-5B19-4E1D-99DF-C36D09FF6A20}" destId="{CDA40E88-3D90-4BFD-B708-5749BDC627DA}" srcOrd="0" destOrd="0" presId="urn:microsoft.com/office/officeart/2005/8/layout/hList1"/>
    <dgm:cxn modelId="{3E29E44D-8C29-484F-B0D8-F4E41B63936C}" type="presOf" srcId="{9FE792D6-E62F-430A-B2A2-5E4422666CCD}" destId="{91AE835D-6E4D-487D-8DAB-829C6CD665F5}" srcOrd="0" destOrd="0" presId="urn:microsoft.com/office/officeart/2005/8/layout/hList1"/>
    <dgm:cxn modelId="{93591316-0ECF-42A5-A69E-E7870917BDE3}" srcId="{600BD3AF-5CFA-4081-9D80-D8FE99EF8F68}" destId="{DABD08FA-375D-4D2B-A26C-86B27CEE7D2E}" srcOrd="1" destOrd="0" parTransId="{1913BA66-EA52-4A49-8446-09CDAD8E10F2}" sibTransId="{F8EBAC0A-0E19-4BAF-AE3F-4C1BF6F436BB}"/>
    <dgm:cxn modelId="{0B2DAABB-B429-4235-A2A0-19DD1BB13EA0}" type="presOf" srcId="{600BD3AF-5CFA-4081-9D80-D8FE99EF8F68}" destId="{16B927AC-83DD-4304-8FD5-60EB45AC7051}" srcOrd="0" destOrd="0" presId="urn:microsoft.com/office/officeart/2005/8/layout/hList1"/>
    <dgm:cxn modelId="{A40A7925-CB4A-4FCA-A75F-F5ADA2A04015}" type="presOf" srcId="{7EFF7D0C-104C-4E6D-BA62-0B22A8F27C36}" destId="{625E4DFF-8BDC-4BCE-A287-1ECA4DE99C36}" srcOrd="0" destOrd="1" presId="urn:microsoft.com/office/officeart/2005/8/layout/hList1"/>
    <dgm:cxn modelId="{D7D95468-0D21-4857-BF3B-388DD5E930C8}" type="presOf" srcId="{D3A914D0-83CA-44AB-B064-DB12BA182F56}" destId="{AF2A558E-55B4-4010-A8D1-D14223483704}" srcOrd="0" destOrd="0" presId="urn:microsoft.com/office/officeart/2005/8/layout/hList1"/>
    <dgm:cxn modelId="{CDFA398B-B6C8-4760-894C-CDFA7A2B9FFA}" type="presOf" srcId="{B458ADE5-C4BE-4BDE-ACE4-DEBE8A214208}" destId="{CDA40E88-3D90-4BFD-B708-5749BDC627DA}" srcOrd="0" destOrd="1" presId="urn:microsoft.com/office/officeart/2005/8/layout/hList1"/>
    <dgm:cxn modelId="{39422B0E-56A0-41D1-B07E-D309FB67CA52}" srcId="{D3A914D0-83CA-44AB-B064-DB12BA182F56}" destId="{B458ADE5-C4BE-4BDE-ACE4-DEBE8A214208}" srcOrd="1" destOrd="0" parTransId="{03B5122D-8470-4F7A-A2F8-ED6189F53F56}" sibTransId="{01942CA3-A3FC-472A-834D-823BCDA73BC5}"/>
    <dgm:cxn modelId="{D1B250D5-F8EE-4412-BE35-37BB06F7E760}" type="presOf" srcId="{E90ACA1F-29B7-4DE1-81C9-83D98A47378A}" destId="{28A85494-DDDE-4811-BB16-22F2F4933F72}" srcOrd="0" destOrd="0" presId="urn:microsoft.com/office/officeart/2005/8/layout/hList1"/>
    <dgm:cxn modelId="{28582FBB-79E1-4276-AAA7-E27D2DD9EE0E}" type="presOf" srcId="{AE6D7CF5-6A6A-4035-A7C6-ABBE35A985D8}" destId="{1515E1CF-C817-40C4-BF36-259AFA6F1F60}" srcOrd="0" destOrd="0" presId="urn:microsoft.com/office/officeart/2005/8/layout/hList1"/>
    <dgm:cxn modelId="{44A2362B-56BC-4C55-B629-BEAC930AA314}" type="presOf" srcId="{DABD08FA-375D-4D2B-A26C-86B27CEE7D2E}" destId="{1515E1CF-C817-40C4-BF36-259AFA6F1F60}" srcOrd="0" destOrd="1" presId="urn:microsoft.com/office/officeart/2005/8/layout/hList1"/>
    <dgm:cxn modelId="{98C65CA5-BD0B-42E2-B7FC-772E159C8CBB}" type="presParOf" srcId="{91AE835D-6E4D-487D-8DAB-829C6CD665F5}" destId="{345848B7-7232-4920-93F4-3B037B6C55AB}" srcOrd="0" destOrd="0" presId="urn:microsoft.com/office/officeart/2005/8/layout/hList1"/>
    <dgm:cxn modelId="{E26BF9C6-3774-446A-876C-E522F733FA68}" type="presParOf" srcId="{345848B7-7232-4920-93F4-3B037B6C55AB}" destId="{16B927AC-83DD-4304-8FD5-60EB45AC7051}" srcOrd="0" destOrd="0" presId="urn:microsoft.com/office/officeart/2005/8/layout/hList1"/>
    <dgm:cxn modelId="{6BEBE09F-455A-4F88-AE73-C00379863B5E}" type="presParOf" srcId="{345848B7-7232-4920-93F4-3B037B6C55AB}" destId="{1515E1CF-C817-40C4-BF36-259AFA6F1F60}" srcOrd="1" destOrd="0" presId="urn:microsoft.com/office/officeart/2005/8/layout/hList1"/>
    <dgm:cxn modelId="{F5FEC555-11F7-4A2F-88EE-36745F39D698}" type="presParOf" srcId="{91AE835D-6E4D-487D-8DAB-829C6CD665F5}" destId="{9C383B72-3C60-4E69-A710-4B656D9FE9B1}" srcOrd="1" destOrd="0" presId="urn:microsoft.com/office/officeart/2005/8/layout/hList1"/>
    <dgm:cxn modelId="{8DBF2501-CB12-4C70-895F-783A00160A6D}" type="presParOf" srcId="{91AE835D-6E4D-487D-8DAB-829C6CD665F5}" destId="{B14DDC8D-AC97-40BC-9B64-E4369F0A3555}" srcOrd="2" destOrd="0" presId="urn:microsoft.com/office/officeart/2005/8/layout/hList1"/>
    <dgm:cxn modelId="{EDD9D771-7C35-49D9-BF29-BBCB642FCB79}" type="presParOf" srcId="{B14DDC8D-AC97-40BC-9B64-E4369F0A3555}" destId="{28A85494-DDDE-4811-BB16-22F2F4933F72}" srcOrd="0" destOrd="0" presId="urn:microsoft.com/office/officeart/2005/8/layout/hList1"/>
    <dgm:cxn modelId="{BC4FC687-F6B4-495D-BFDB-5110ABC81E2D}" type="presParOf" srcId="{B14DDC8D-AC97-40BC-9B64-E4369F0A3555}" destId="{625E4DFF-8BDC-4BCE-A287-1ECA4DE99C36}" srcOrd="1" destOrd="0" presId="urn:microsoft.com/office/officeart/2005/8/layout/hList1"/>
    <dgm:cxn modelId="{89C3170A-4E95-48F9-B641-5A6EA6D6CF15}" type="presParOf" srcId="{91AE835D-6E4D-487D-8DAB-829C6CD665F5}" destId="{F1E0F97A-BF69-4CA5-9235-740A464B10CE}" srcOrd="3" destOrd="0" presId="urn:microsoft.com/office/officeart/2005/8/layout/hList1"/>
    <dgm:cxn modelId="{9D14261F-E61B-491B-9347-DD7285884742}" type="presParOf" srcId="{91AE835D-6E4D-487D-8DAB-829C6CD665F5}" destId="{DED4ED80-E4BF-43A1-994B-9AD39C28963B}" srcOrd="4" destOrd="0" presId="urn:microsoft.com/office/officeart/2005/8/layout/hList1"/>
    <dgm:cxn modelId="{27897770-4238-4744-A4D7-62FD3043C4FD}" type="presParOf" srcId="{DED4ED80-E4BF-43A1-994B-9AD39C28963B}" destId="{AF2A558E-55B4-4010-A8D1-D14223483704}" srcOrd="0" destOrd="0" presId="urn:microsoft.com/office/officeart/2005/8/layout/hList1"/>
    <dgm:cxn modelId="{99A1C3A8-D75B-4622-96EE-EB4BCDD6F0E1}" type="presParOf" srcId="{DED4ED80-E4BF-43A1-994B-9AD39C28963B}" destId="{CDA40E88-3D90-4BFD-B708-5749BDC627D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B4509FD-165C-47B1-87D0-C7B32D178253}" type="doc">
      <dgm:prSet loTypeId="urn:microsoft.com/office/officeart/2005/8/layout/hList1" loCatId="list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1AEC32AE-E71A-4ADB-984F-D915ECE14496}">
      <dgm:prSet phldrT="[Texto]"/>
      <dgm:spPr/>
      <dgm:t>
        <a:bodyPr/>
        <a:lstStyle/>
        <a:p>
          <a:pPr algn="ctr"/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Aspectos filosóficos 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A178AC0-3A62-4450-B7B3-05A0DD5BC9D7}" type="parTrans" cxnId="{EB96BBA2-C18A-4E8B-B9A8-5CE610B77680}">
      <dgm:prSet/>
      <dgm:spPr/>
      <dgm:t>
        <a:bodyPr/>
        <a:lstStyle/>
        <a:p>
          <a:endParaRPr lang="es-MX"/>
        </a:p>
      </dgm:t>
    </dgm:pt>
    <dgm:pt modelId="{68A8CB81-AD93-452B-96F9-575747339E78}" type="sibTrans" cxnId="{EB96BBA2-C18A-4E8B-B9A8-5CE610B77680}">
      <dgm:prSet/>
      <dgm:spPr/>
      <dgm:t>
        <a:bodyPr/>
        <a:lstStyle/>
        <a:p>
          <a:endParaRPr lang="es-MX"/>
        </a:p>
      </dgm:t>
    </dgm:pt>
    <dgm:pt modelId="{FEFE2FB2-6637-4C84-B5F6-CB11468F58B1}">
      <dgm:prSet phldrT="[Texto]"/>
      <dgm:spPr/>
      <dgm:t>
        <a:bodyPr/>
        <a:lstStyle/>
        <a:p>
          <a:pPr algn="just"/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Temas pertenecientes a la filosofía 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9B1E163-02BB-4E60-9A79-D45354FA16E0}" type="parTrans" cxnId="{13F94554-C075-4F08-8D6B-E006B3273B6C}">
      <dgm:prSet/>
      <dgm:spPr/>
      <dgm:t>
        <a:bodyPr/>
        <a:lstStyle/>
        <a:p>
          <a:endParaRPr lang="es-MX"/>
        </a:p>
      </dgm:t>
    </dgm:pt>
    <dgm:pt modelId="{D7264CA5-936C-480B-AD3C-0D4BEC1BFFA9}" type="sibTrans" cxnId="{13F94554-C075-4F08-8D6B-E006B3273B6C}">
      <dgm:prSet/>
      <dgm:spPr/>
      <dgm:t>
        <a:bodyPr/>
        <a:lstStyle/>
        <a:p>
          <a:endParaRPr lang="es-MX"/>
        </a:p>
      </dgm:t>
    </dgm:pt>
    <dgm:pt modelId="{C01331ED-1199-4664-A575-C47FC6DF9088}">
      <dgm:prSet phldrT="[Texto]"/>
      <dgm:spPr/>
      <dgm:t>
        <a:bodyPr/>
        <a:lstStyle/>
        <a:p>
          <a:pPr algn="just"/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Búsqueda de verdad y ciencia 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A867F02-AA1D-46C9-9270-0906C15677D2}" type="parTrans" cxnId="{4DBF32CB-A5C2-4948-9E5D-547DC69A3B8F}">
      <dgm:prSet/>
      <dgm:spPr/>
      <dgm:t>
        <a:bodyPr/>
        <a:lstStyle/>
        <a:p>
          <a:endParaRPr lang="es-MX"/>
        </a:p>
      </dgm:t>
    </dgm:pt>
    <dgm:pt modelId="{7FF3853F-A140-4722-8AE1-34B619EC283D}" type="sibTrans" cxnId="{4DBF32CB-A5C2-4948-9E5D-547DC69A3B8F}">
      <dgm:prSet/>
      <dgm:spPr/>
      <dgm:t>
        <a:bodyPr/>
        <a:lstStyle/>
        <a:p>
          <a:endParaRPr lang="es-MX"/>
        </a:p>
      </dgm:t>
    </dgm:pt>
    <dgm:pt modelId="{CA34ACE9-154A-417E-92D4-FAC38F868DE7}">
      <dgm:prSet phldrT="[Texto]"/>
      <dgm:spPr/>
      <dgm:t>
        <a:bodyPr/>
        <a:lstStyle/>
        <a:p>
          <a:pPr algn="ctr"/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Áreas especificas 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C5B0948-4A4D-4151-BAEC-C5D9F1AA6DF8}" type="parTrans" cxnId="{CE758603-03CF-440D-A9B9-C4DFFCA44614}">
      <dgm:prSet/>
      <dgm:spPr/>
      <dgm:t>
        <a:bodyPr/>
        <a:lstStyle/>
        <a:p>
          <a:endParaRPr lang="es-MX"/>
        </a:p>
      </dgm:t>
    </dgm:pt>
    <dgm:pt modelId="{B98CD8AF-0F05-4211-99CF-275051F5ED7B}" type="sibTrans" cxnId="{CE758603-03CF-440D-A9B9-C4DFFCA44614}">
      <dgm:prSet/>
      <dgm:spPr/>
      <dgm:t>
        <a:bodyPr/>
        <a:lstStyle/>
        <a:p>
          <a:endParaRPr lang="es-MX"/>
        </a:p>
      </dgm:t>
    </dgm:pt>
    <dgm:pt modelId="{02071637-4640-42A2-A68D-A2BA739A453A}">
      <dgm:prSet phldrT="[Texto]"/>
      <dgm:spPr/>
      <dgm:t>
        <a:bodyPr/>
        <a:lstStyle/>
        <a:p>
          <a:pPr algn="just"/>
          <a:r>
            <a:rPr lang="es-MX" b="0" dirty="0" smtClean="0"/>
            <a:t>Temas en una disciplina concreta </a:t>
          </a:r>
          <a:endParaRPr lang="es-MX" b="0" dirty="0"/>
        </a:p>
      </dgm:t>
    </dgm:pt>
    <dgm:pt modelId="{BAD88BB0-55E1-48FB-917F-E731F15E52FB}" type="parTrans" cxnId="{93D4562A-0F4C-4791-9C8A-9D1DB709B785}">
      <dgm:prSet/>
      <dgm:spPr/>
      <dgm:t>
        <a:bodyPr/>
        <a:lstStyle/>
        <a:p>
          <a:endParaRPr lang="es-MX"/>
        </a:p>
      </dgm:t>
    </dgm:pt>
    <dgm:pt modelId="{B075390F-713D-41FA-A083-D8B3F1C2D212}" type="sibTrans" cxnId="{93D4562A-0F4C-4791-9C8A-9D1DB709B785}">
      <dgm:prSet/>
      <dgm:spPr/>
      <dgm:t>
        <a:bodyPr/>
        <a:lstStyle/>
        <a:p>
          <a:endParaRPr lang="es-MX"/>
        </a:p>
      </dgm:t>
    </dgm:pt>
    <dgm:pt modelId="{72791C41-C917-4C41-B1E7-84739984237B}">
      <dgm:prSet phldrT="[Texto]"/>
      <dgm:spPr/>
      <dgm:t>
        <a:bodyPr/>
        <a:lstStyle/>
        <a:p>
          <a:pPr algn="just"/>
          <a:r>
            <a:rPr lang="es-MX" b="0" dirty="0" smtClean="0"/>
            <a:t>Métodos y procedimientos de su disciplina</a:t>
          </a:r>
          <a:endParaRPr lang="es-MX" b="0" dirty="0"/>
        </a:p>
      </dgm:t>
    </dgm:pt>
    <dgm:pt modelId="{0EB1A15F-6D42-471B-AE35-956C91B49C91}" type="parTrans" cxnId="{4B1AE358-0333-47F4-9123-08A3068966C2}">
      <dgm:prSet/>
      <dgm:spPr/>
      <dgm:t>
        <a:bodyPr/>
        <a:lstStyle/>
        <a:p>
          <a:endParaRPr lang="es-MX"/>
        </a:p>
      </dgm:t>
    </dgm:pt>
    <dgm:pt modelId="{8B9EE8AD-29A7-4BC8-BF5B-2C9530A673E5}" type="sibTrans" cxnId="{4B1AE358-0333-47F4-9123-08A3068966C2}">
      <dgm:prSet/>
      <dgm:spPr/>
      <dgm:t>
        <a:bodyPr/>
        <a:lstStyle/>
        <a:p>
          <a:endParaRPr lang="es-MX"/>
        </a:p>
      </dgm:t>
    </dgm:pt>
    <dgm:pt modelId="{47649C5A-5553-47A2-AEC5-1D2FA2A3174B}">
      <dgm:prSet phldrT="[Texto]"/>
      <dgm:spPr/>
      <dgm:t>
        <a:bodyPr/>
        <a:lstStyle/>
        <a:p>
          <a:pPr algn="just"/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Multidisciplinaria</a:t>
          </a:r>
          <a:r>
            <a:rPr lang="es-MX" dirty="0" smtClean="0"/>
            <a:t> </a:t>
          </a:r>
          <a:endParaRPr lang="es-MX" dirty="0"/>
        </a:p>
      </dgm:t>
    </dgm:pt>
    <dgm:pt modelId="{88E0AB8A-E415-4631-B135-177185019EC0}" type="parTrans" cxnId="{779CAA87-A8FE-4F4E-804A-6277106303B3}">
      <dgm:prSet/>
      <dgm:spPr/>
      <dgm:t>
        <a:bodyPr/>
        <a:lstStyle/>
        <a:p>
          <a:endParaRPr lang="es-MX"/>
        </a:p>
      </dgm:t>
    </dgm:pt>
    <dgm:pt modelId="{98D85E56-A51B-415A-B0C2-1451AF8F68BC}" type="sibTrans" cxnId="{779CAA87-A8FE-4F4E-804A-6277106303B3}">
      <dgm:prSet/>
      <dgm:spPr/>
      <dgm:t>
        <a:bodyPr/>
        <a:lstStyle/>
        <a:p>
          <a:endParaRPr lang="es-MX"/>
        </a:p>
      </dgm:t>
    </dgm:pt>
    <dgm:pt modelId="{E2756FF7-C46E-476D-9089-641566065A0E}">
      <dgm:prSet phldrT="[Texto]"/>
      <dgm:spPr/>
      <dgm:t>
        <a:bodyPr/>
        <a:lstStyle/>
        <a:p>
          <a:pPr algn="just"/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Métodos y técnicas de estudio propio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79F12C0-F1C3-4068-8C5B-A37F2E7D9F0E}" type="parTrans" cxnId="{16408579-4A4B-4710-81A5-F860AD530265}">
      <dgm:prSet/>
      <dgm:spPr/>
      <dgm:t>
        <a:bodyPr/>
        <a:lstStyle/>
        <a:p>
          <a:endParaRPr lang="es-MX"/>
        </a:p>
      </dgm:t>
    </dgm:pt>
    <dgm:pt modelId="{3421F870-58D5-4D89-A4B6-A8CB8F41A81A}" type="sibTrans" cxnId="{16408579-4A4B-4710-81A5-F860AD530265}">
      <dgm:prSet/>
      <dgm:spPr/>
      <dgm:t>
        <a:bodyPr/>
        <a:lstStyle/>
        <a:p>
          <a:endParaRPr lang="es-MX"/>
        </a:p>
      </dgm:t>
    </dgm:pt>
    <dgm:pt modelId="{278463DE-FD8D-4F66-B265-03D4263D6372}">
      <dgm:prSet phldrT="[Texto]"/>
      <dgm:spPr/>
      <dgm:t>
        <a:bodyPr/>
        <a:lstStyle/>
        <a:p>
          <a:pPr algn="just"/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Se agrupa al tema central 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BBA6E4C-38FF-46F0-BCDF-A851A9A7462B}" type="parTrans" cxnId="{8D7EB6FF-038A-452E-9276-752234262A6E}">
      <dgm:prSet/>
      <dgm:spPr/>
      <dgm:t>
        <a:bodyPr/>
        <a:lstStyle/>
        <a:p>
          <a:endParaRPr lang="es-MX"/>
        </a:p>
      </dgm:t>
    </dgm:pt>
    <dgm:pt modelId="{6B021745-4632-4661-80EA-DE3906D54E23}" type="sibTrans" cxnId="{8D7EB6FF-038A-452E-9276-752234262A6E}">
      <dgm:prSet/>
      <dgm:spPr/>
      <dgm:t>
        <a:bodyPr/>
        <a:lstStyle/>
        <a:p>
          <a:endParaRPr lang="es-MX"/>
        </a:p>
      </dgm:t>
    </dgm:pt>
    <dgm:pt modelId="{F8E2EEE6-6CB4-4C24-8700-8519F06C7263}" type="pres">
      <dgm:prSet presAssocID="{1B4509FD-165C-47B1-87D0-C7B32D17825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942529F-51C2-4702-BE46-22F6E46E44AC}" type="pres">
      <dgm:prSet presAssocID="{1AEC32AE-E71A-4ADB-984F-D915ECE14496}" presName="composite" presStyleCnt="0"/>
      <dgm:spPr/>
      <dgm:t>
        <a:bodyPr/>
        <a:lstStyle/>
        <a:p>
          <a:endParaRPr lang="es-ES"/>
        </a:p>
      </dgm:t>
    </dgm:pt>
    <dgm:pt modelId="{C1E43164-F65C-49C5-A71D-9B6DA840822F}" type="pres">
      <dgm:prSet presAssocID="{1AEC32AE-E71A-4ADB-984F-D915ECE14496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7AFC0D9-8A31-434D-8D46-6E7E87A9EEF0}" type="pres">
      <dgm:prSet presAssocID="{1AEC32AE-E71A-4ADB-984F-D915ECE14496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4933E3A-1F87-4D45-B1A1-87DAFD8D24E8}" type="pres">
      <dgm:prSet presAssocID="{68A8CB81-AD93-452B-96F9-575747339E78}" presName="space" presStyleCnt="0"/>
      <dgm:spPr/>
      <dgm:t>
        <a:bodyPr/>
        <a:lstStyle/>
        <a:p>
          <a:endParaRPr lang="es-ES"/>
        </a:p>
      </dgm:t>
    </dgm:pt>
    <dgm:pt modelId="{27FB8475-7DC2-40CE-A418-AFC64FF256B4}" type="pres">
      <dgm:prSet presAssocID="{CA34ACE9-154A-417E-92D4-FAC38F868DE7}" presName="composite" presStyleCnt="0"/>
      <dgm:spPr/>
      <dgm:t>
        <a:bodyPr/>
        <a:lstStyle/>
        <a:p>
          <a:endParaRPr lang="es-ES"/>
        </a:p>
      </dgm:t>
    </dgm:pt>
    <dgm:pt modelId="{013DD7D6-CA23-4BE7-8625-8FDBD80CA582}" type="pres">
      <dgm:prSet presAssocID="{CA34ACE9-154A-417E-92D4-FAC38F868DE7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F4A87D0-FE37-409C-B86E-61486829D92B}" type="pres">
      <dgm:prSet presAssocID="{CA34ACE9-154A-417E-92D4-FAC38F868DE7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88E5FBD-6E67-4E0F-8775-DBE5C013F556}" type="pres">
      <dgm:prSet presAssocID="{B98CD8AF-0F05-4211-99CF-275051F5ED7B}" presName="space" presStyleCnt="0"/>
      <dgm:spPr/>
      <dgm:t>
        <a:bodyPr/>
        <a:lstStyle/>
        <a:p>
          <a:endParaRPr lang="es-ES"/>
        </a:p>
      </dgm:t>
    </dgm:pt>
    <dgm:pt modelId="{6B596933-1EEB-45B3-968B-789F0C1A2F22}" type="pres">
      <dgm:prSet presAssocID="{47649C5A-5553-47A2-AEC5-1D2FA2A3174B}" presName="composite" presStyleCnt="0"/>
      <dgm:spPr/>
      <dgm:t>
        <a:bodyPr/>
        <a:lstStyle/>
        <a:p>
          <a:endParaRPr lang="es-ES"/>
        </a:p>
      </dgm:t>
    </dgm:pt>
    <dgm:pt modelId="{2E08D096-9F13-476B-ACFE-6A7169A39863}" type="pres">
      <dgm:prSet presAssocID="{47649C5A-5553-47A2-AEC5-1D2FA2A3174B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4BA5522-7E5B-4861-BDEF-9FCA33FEAB60}" type="pres">
      <dgm:prSet presAssocID="{47649C5A-5553-47A2-AEC5-1D2FA2A3174B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FDC489D-CC03-4228-A9EF-5643321D232A}" type="presOf" srcId="{02071637-4640-42A2-A68D-A2BA739A453A}" destId="{DF4A87D0-FE37-409C-B86E-61486829D92B}" srcOrd="0" destOrd="0" presId="urn:microsoft.com/office/officeart/2005/8/layout/hList1"/>
    <dgm:cxn modelId="{E1BB9037-7F04-4340-89AF-46CDC3140F70}" type="presOf" srcId="{E2756FF7-C46E-476D-9089-641566065A0E}" destId="{84BA5522-7E5B-4861-BDEF-9FCA33FEAB60}" srcOrd="0" destOrd="0" presId="urn:microsoft.com/office/officeart/2005/8/layout/hList1"/>
    <dgm:cxn modelId="{01CD2554-6FE2-45DF-9C72-F3EB75BAB49C}" type="presOf" srcId="{278463DE-FD8D-4F66-B265-03D4263D6372}" destId="{84BA5522-7E5B-4861-BDEF-9FCA33FEAB60}" srcOrd="0" destOrd="1" presId="urn:microsoft.com/office/officeart/2005/8/layout/hList1"/>
    <dgm:cxn modelId="{DF3FC8B1-1B1A-403C-A713-D657EAB5FF08}" type="presOf" srcId="{47649C5A-5553-47A2-AEC5-1D2FA2A3174B}" destId="{2E08D096-9F13-476B-ACFE-6A7169A39863}" srcOrd="0" destOrd="0" presId="urn:microsoft.com/office/officeart/2005/8/layout/hList1"/>
    <dgm:cxn modelId="{13F6C300-9611-4E16-8443-07F8216F1DAF}" type="presOf" srcId="{1AEC32AE-E71A-4ADB-984F-D915ECE14496}" destId="{C1E43164-F65C-49C5-A71D-9B6DA840822F}" srcOrd="0" destOrd="0" presId="urn:microsoft.com/office/officeart/2005/8/layout/hList1"/>
    <dgm:cxn modelId="{EB96BBA2-C18A-4E8B-B9A8-5CE610B77680}" srcId="{1B4509FD-165C-47B1-87D0-C7B32D178253}" destId="{1AEC32AE-E71A-4ADB-984F-D915ECE14496}" srcOrd="0" destOrd="0" parTransId="{1A178AC0-3A62-4450-B7B3-05A0DD5BC9D7}" sibTransId="{68A8CB81-AD93-452B-96F9-575747339E78}"/>
    <dgm:cxn modelId="{5AC06ADD-1617-4BB7-BC47-518C799325FF}" type="presOf" srcId="{72791C41-C917-4C41-B1E7-84739984237B}" destId="{DF4A87D0-FE37-409C-B86E-61486829D92B}" srcOrd="0" destOrd="1" presId="urn:microsoft.com/office/officeart/2005/8/layout/hList1"/>
    <dgm:cxn modelId="{93D4562A-0F4C-4791-9C8A-9D1DB709B785}" srcId="{CA34ACE9-154A-417E-92D4-FAC38F868DE7}" destId="{02071637-4640-42A2-A68D-A2BA739A453A}" srcOrd="0" destOrd="0" parTransId="{BAD88BB0-55E1-48FB-917F-E731F15E52FB}" sibTransId="{B075390F-713D-41FA-A083-D8B3F1C2D212}"/>
    <dgm:cxn modelId="{13F94554-C075-4F08-8D6B-E006B3273B6C}" srcId="{1AEC32AE-E71A-4ADB-984F-D915ECE14496}" destId="{FEFE2FB2-6637-4C84-B5F6-CB11468F58B1}" srcOrd="0" destOrd="0" parTransId="{79B1E163-02BB-4E60-9A79-D45354FA16E0}" sibTransId="{D7264CA5-936C-480B-AD3C-0D4BEC1BFFA9}"/>
    <dgm:cxn modelId="{CE758603-03CF-440D-A9B9-C4DFFCA44614}" srcId="{1B4509FD-165C-47B1-87D0-C7B32D178253}" destId="{CA34ACE9-154A-417E-92D4-FAC38F868DE7}" srcOrd="1" destOrd="0" parTransId="{AC5B0948-4A4D-4151-BAEC-C5D9F1AA6DF8}" sibTransId="{B98CD8AF-0F05-4211-99CF-275051F5ED7B}"/>
    <dgm:cxn modelId="{15CCF31C-27C1-4D81-ADB1-C801E3F13C6C}" type="presOf" srcId="{1B4509FD-165C-47B1-87D0-C7B32D178253}" destId="{F8E2EEE6-6CB4-4C24-8700-8519F06C7263}" srcOrd="0" destOrd="0" presId="urn:microsoft.com/office/officeart/2005/8/layout/hList1"/>
    <dgm:cxn modelId="{A6D44099-4764-4F99-A707-39A59C70D457}" type="presOf" srcId="{CA34ACE9-154A-417E-92D4-FAC38F868DE7}" destId="{013DD7D6-CA23-4BE7-8625-8FDBD80CA582}" srcOrd="0" destOrd="0" presId="urn:microsoft.com/office/officeart/2005/8/layout/hList1"/>
    <dgm:cxn modelId="{16408579-4A4B-4710-81A5-F860AD530265}" srcId="{47649C5A-5553-47A2-AEC5-1D2FA2A3174B}" destId="{E2756FF7-C46E-476D-9089-641566065A0E}" srcOrd="0" destOrd="0" parTransId="{879F12C0-F1C3-4068-8C5B-A37F2E7D9F0E}" sibTransId="{3421F870-58D5-4D89-A4B6-A8CB8F41A81A}"/>
    <dgm:cxn modelId="{779CAA87-A8FE-4F4E-804A-6277106303B3}" srcId="{1B4509FD-165C-47B1-87D0-C7B32D178253}" destId="{47649C5A-5553-47A2-AEC5-1D2FA2A3174B}" srcOrd="2" destOrd="0" parTransId="{88E0AB8A-E415-4631-B135-177185019EC0}" sibTransId="{98D85E56-A51B-415A-B0C2-1451AF8F68BC}"/>
    <dgm:cxn modelId="{FDD49C0F-CC65-4A2D-830F-8BD1D2AD324F}" type="presOf" srcId="{FEFE2FB2-6637-4C84-B5F6-CB11468F58B1}" destId="{17AFC0D9-8A31-434D-8D46-6E7E87A9EEF0}" srcOrd="0" destOrd="0" presId="urn:microsoft.com/office/officeart/2005/8/layout/hList1"/>
    <dgm:cxn modelId="{4DBF32CB-A5C2-4948-9E5D-547DC69A3B8F}" srcId="{1AEC32AE-E71A-4ADB-984F-D915ECE14496}" destId="{C01331ED-1199-4664-A575-C47FC6DF9088}" srcOrd="1" destOrd="0" parTransId="{1A867F02-AA1D-46C9-9270-0906C15677D2}" sibTransId="{7FF3853F-A140-4722-8AE1-34B619EC283D}"/>
    <dgm:cxn modelId="{9A47D3CD-53D2-4FE2-9554-100E843240BF}" type="presOf" srcId="{C01331ED-1199-4664-A575-C47FC6DF9088}" destId="{17AFC0D9-8A31-434D-8D46-6E7E87A9EEF0}" srcOrd="0" destOrd="1" presId="urn:microsoft.com/office/officeart/2005/8/layout/hList1"/>
    <dgm:cxn modelId="{4B1AE358-0333-47F4-9123-08A3068966C2}" srcId="{CA34ACE9-154A-417E-92D4-FAC38F868DE7}" destId="{72791C41-C917-4C41-B1E7-84739984237B}" srcOrd="1" destOrd="0" parTransId="{0EB1A15F-6D42-471B-AE35-956C91B49C91}" sibTransId="{8B9EE8AD-29A7-4BC8-BF5B-2C9530A673E5}"/>
    <dgm:cxn modelId="{8D7EB6FF-038A-452E-9276-752234262A6E}" srcId="{47649C5A-5553-47A2-AEC5-1D2FA2A3174B}" destId="{278463DE-FD8D-4F66-B265-03D4263D6372}" srcOrd="1" destOrd="0" parTransId="{9BBA6E4C-38FF-46F0-BCDF-A851A9A7462B}" sibTransId="{6B021745-4632-4661-80EA-DE3906D54E23}"/>
    <dgm:cxn modelId="{63BEB03E-EFF1-4A6F-9389-39C1676293EB}" type="presParOf" srcId="{F8E2EEE6-6CB4-4C24-8700-8519F06C7263}" destId="{C942529F-51C2-4702-BE46-22F6E46E44AC}" srcOrd="0" destOrd="0" presId="urn:microsoft.com/office/officeart/2005/8/layout/hList1"/>
    <dgm:cxn modelId="{831BE5B7-C22C-40E7-9CA9-558DAD227CA2}" type="presParOf" srcId="{C942529F-51C2-4702-BE46-22F6E46E44AC}" destId="{C1E43164-F65C-49C5-A71D-9B6DA840822F}" srcOrd="0" destOrd="0" presId="urn:microsoft.com/office/officeart/2005/8/layout/hList1"/>
    <dgm:cxn modelId="{060902FD-6303-49AD-A293-A877B2E88E09}" type="presParOf" srcId="{C942529F-51C2-4702-BE46-22F6E46E44AC}" destId="{17AFC0D9-8A31-434D-8D46-6E7E87A9EEF0}" srcOrd="1" destOrd="0" presId="urn:microsoft.com/office/officeart/2005/8/layout/hList1"/>
    <dgm:cxn modelId="{B5DAF345-7E32-44EC-B17D-57491499426B}" type="presParOf" srcId="{F8E2EEE6-6CB4-4C24-8700-8519F06C7263}" destId="{F4933E3A-1F87-4D45-B1A1-87DAFD8D24E8}" srcOrd="1" destOrd="0" presId="urn:microsoft.com/office/officeart/2005/8/layout/hList1"/>
    <dgm:cxn modelId="{27357A42-9D16-48AC-83CE-3605F088F81E}" type="presParOf" srcId="{F8E2EEE6-6CB4-4C24-8700-8519F06C7263}" destId="{27FB8475-7DC2-40CE-A418-AFC64FF256B4}" srcOrd="2" destOrd="0" presId="urn:microsoft.com/office/officeart/2005/8/layout/hList1"/>
    <dgm:cxn modelId="{B7F7C3F0-AC38-4697-8F01-5483C1785D9F}" type="presParOf" srcId="{27FB8475-7DC2-40CE-A418-AFC64FF256B4}" destId="{013DD7D6-CA23-4BE7-8625-8FDBD80CA582}" srcOrd="0" destOrd="0" presId="urn:microsoft.com/office/officeart/2005/8/layout/hList1"/>
    <dgm:cxn modelId="{082E6D39-6BFE-416B-94C1-9AA1D77902C8}" type="presParOf" srcId="{27FB8475-7DC2-40CE-A418-AFC64FF256B4}" destId="{DF4A87D0-FE37-409C-B86E-61486829D92B}" srcOrd="1" destOrd="0" presId="urn:microsoft.com/office/officeart/2005/8/layout/hList1"/>
    <dgm:cxn modelId="{985ACF67-04E9-4B99-B0FD-B0E4461579BC}" type="presParOf" srcId="{F8E2EEE6-6CB4-4C24-8700-8519F06C7263}" destId="{C88E5FBD-6E67-4E0F-8775-DBE5C013F556}" srcOrd="3" destOrd="0" presId="urn:microsoft.com/office/officeart/2005/8/layout/hList1"/>
    <dgm:cxn modelId="{C7558A00-A0D3-48F2-822A-6B1BDBE8C903}" type="presParOf" srcId="{F8E2EEE6-6CB4-4C24-8700-8519F06C7263}" destId="{6B596933-1EEB-45B3-968B-789F0C1A2F22}" srcOrd="4" destOrd="0" presId="urn:microsoft.com/office/officeart/2005/8/layout/hList1"/>
    <dgm:cxn modelId="{CE4F9D7C-BBB7-4A26-8016-69CAAF76D8C6}" type="presParOf" srcId="{6B596933-1EEB-45B3-968B-789F0C1A2F22}" destId="{2E08D096-9F13-476B-ACFE-6A7169A39863}" srcOrd="0" destOrd="0" presId="urn:microsoft.com/office/officeart/2005/8/layout/hList1"/>
    <dgm:cxn modelId="{A79CABF2-64CF-418E-84C2-A0F1EE1CECA9}" type="presParOf" srcId="{6B596933-1EEB-45B3-968B-789F0C1A2F22}" destId="{84BA5522-7E5B-4861-BDEF-9FCA33FEAB6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216A4433-5A42-47A4-A968-4C71AF7CD540}" type="doc">
      <dgm:prSet loTypeId="urn:microsoft.com/office/officeart/2005/8/layout/venn1" loCatId="relationship" qsTypeId="urn:microsoft.com/office/officeart/2005/8/quickstyle/3d3" qsCatId="3D" csTypeId="urn:microsoft.com/office/officeart/2005/8/colors/colorful5" csCatId="colorful" phldr="1"/>
      <dgm:spPr/>
    </dgm:pt>
    <dgm:pt modelId="{9FEFBF37-0E7D-4F63-AD29-D6438EE475D6}">
      <dgm:prSet phldrT="[Texto]" custT="1"/>
      <dgm:spPr/>
      <dgm:t>
        <a:bodyPr/>
        <a:lstStyle/>
        <a:p>
          <a:r>
            <a:rPr lang="es-MX" sz="2200" dirty="0" smtClean="0">
              <a:latin typeface="Arial" panose="020B0604020202020204" pitchFamily="34" charset="0"/>
              <a:cs typeface="Arial" panose="020B0604020202020204" pitchFamily="34" charset="0"/>
            </a:rPr>
            <a:t>Elementos básicos </a:t>
          </a:r>
          <a:endParaRPr lang="es-MX" sz="2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B14EF82-858F-4227-A6BD-1C54CBA99770}" type="parTrans" cxnId="{9684B395-512B-4E81-87EC-9AF952729ADB}">
      <dgm:prSet/>
      <dgm:spPr/>
      <dgm:t>
        <a:bodyPr/>
        <a:lstStyle/>
        <a:p>
          <a:endParaRPr lang="es-MX"/>
        </a:p>
      </dgm:t>
    </dgm:pt>
    <dgm:pt modelId="{085BA836-7E07-486B-A8C2-9A3FA2C5B721}" type="sibTrans" cxnId="{9684B395-512B-4E81-87EC-9AF952729ADB}">
      <dgm:prSet/>
      <dgm:spPr/>
      <dgm:t>
        <a:bodyPr/>
        <a:lstStyle/>
        <a:p>
          <a:endParaRPr lang="es-MX"/>
        </a:p>
      </dgm:t>
    </dgm:pt>
    <dgm:pt modelId="{C283F3B2-C2F7-4B01-8D99-9E9F733F7444}">
      <dgm:prSet phldrT="[Texto]" custT="1"/>
      <dgm:spPr/>
      <dgm:t>
        <a:bodyPr/>
        <a:lstStyle/>
        <a:p>
          <a:pPr algn="just"/>
          <a:r>
            <a:rPr lang="es-MX" sz="2000" dirty="0" smtClean="0">
              <a:latin typeface="Arial" panose="020B0604020202020204" pitchFamily="34" charset="0"/>
              <a:cs typeface="Arial" panose="020B0604020202020204" pitchFamily="34" charset="0"/>
            </a:rPr>
            <a:t>Normalización para la presentación </a:t>
          </a:r>
          <a:endParaRPr lang="es-MX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FE856FF-CAE7-4502-8EF2-42C458CA7C99}" type="parTrans" cxnId="{3F4FEFB9-8966-437E-A7E4-F2E1494D2ABB}">
      <dgm:prSet/>
      <dgm:spPr/>
      <dgm:t>
        <a:bodyPr/>
        <a:lstStyle/>
        <a:p>
          <a:endParaRPr lang="es-MX"/>
        </a:p>
      </dgm:t>
    </dgm:pt>
    <dgm:pt modelId="{089A1C08-ABCA-4F5E-A871-CA425099131F}" type="sibTrans" cxnId="{3F4FEFB9-8966-437E-A7E4-F2E1494D2ABB}">
      <dgm:prSet/>
      <dgm:spPr/>
      <dgm:t>
        <a:bodyPr/>
        <a:lstStyle/>
        <a:p>
          <a:endParaRPr lang="es-MX"/>
        </a:p>
      </dgm:t>
    </dgm:pt>
    <dgm:pt modelId="{6E97813C-FAA2-432F-9CFF-D29907726962}">
      <dgm:prSet phldrT="[Texto]" custT="1"/>
      <dgm:spPr/>
      <dgm:t>
        <a:bodyPr/>
        <a:lstStyle/>
        <a:p>
          <a:pPr algn="just"/>
          <a:r>
            <a:rPr lang="es-MX" sz="2000" dirty="0" smtClean="0">
              <a:latin typeface="Arial" panose="020B0604020202020204" pitchFamily="34" charset="0"/>
              <a:cs typeface="Arial" panose="020B0604020202020204" pitchFamily="34" charset="0"/>
            </a:rPr>
            <a:t>Versiones impresas como digitales </a:t>
          </a:r>
          <a:endParaRPr lang="es-MX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F28930A-B60B-4F9D-B52C-6CD0257B91A6}" type="parTrans" cxnId="{FB90F0C8-A1B2-40C1-8844-CFF46826C84B}">
      <dgm:prSet/>
      <dgm:spPr/>
      <dgm:t>
        <a:bodyPr/>
        <a:lstStyle/>
        <a:p>
          <a:endParaRPr lang="es-MX"/>
        </a:p>
      </dgm:t>
    </dgm:pt>
    <dgm:pt modelId="{76DF0B7D-CE14-4B45-BE15-3D5C3BD5524A}" type="sibTrans" cxnId="{FB90F0C8-A1B2-40C1-8844-CFF46826C84B}">
      <dgm:prSet/>
      <dgm:spPr/>
      <dgm:t>
        <a:bodyPr/>
        <a:lstStyle/>
        <a:p>
          <a:endParaRPr lang="es-MX"/>
        </a:p>
      </dgm:t>
    </dgm:pt>
    <dgm:pt modelId="{101E66C0-2557-4ED7-B8A9-7A785F335D31}" type="pres">
      <dgm:prSet presAssocID="{216A4433-5A42-47A4-A968-4C71AF7CD540}" presName="compositeShape" presStyleCnt="0">
        <dgm:presLayoutVars>
          <dgm:chMax val="7"/>
          <dgm:dir/>
          <dgm:resizeHandles val="exact"/>
        </dgm:presLayoutVars>
      </dgm:prSet>
      <dgm:spPr/>
    </dgm:pt>
    <dgm:pt modelId="{6EEB46F7-4320-416E-BAEF-8A30920C6D67}" type="pres">
      <dgm:prSet presAssocID="{9FEFBF37-0E7D-4F63-AD29-D6438EE475D6}" presName="circ1" presStyleLbl="vennNode1" presStyleIdx="0" presStyleCnt="3"/>
      <dgm:spPr/>
      <dgm:t>
        <a:bodyPr/>
        <a:lstStyle/>
        <a:p>
          <a:endParaRPr lang="es-MX"/>
        </a:p>
      </dgm:t>
    </dgm:pt>
    <dgm:pt modelId="{34438F75-7352-40C2-9105-52C8AF72B91B}" type="pres">
      <dgm:prSet presAssocID="{9FEFBF37-0E7D-4F63-AD29-D6438EE475D6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69878D0-DB71-4732-88AB-18EFB3B568F7}" type="pres">
      <dgm:prSet presAssocID="{C283F3B2-C2F7-4B01-8D99-9E9F733F7444}" presName="circ2" presStyleLbl="vennNode1" presStyleIdx="1" presStyleCnt="3" custScaleX="120147"/>
      <dgm:spPr/>
      <dgm:t>
        <a:bodyPr/>
        <a:lstStyle/>
        <a:p>
          <a:endParaRPr lang="es-MX"/>
        </a:p>
      </dgm:t>
    </dgm:pt>
    <dgm:pt modelId="{551E84C3-999F-487B-9C4C-EEBD9E1CE997}" type="pres">
      <dgm:prSet presAssocID="{C283F3B2-C2F7-4B01-8D99-9E9F733F7444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F18C5EC-BA0A-4F45-AC47-3639F2437B41}" type="pres">
      <dgm:prSet presAssocID="{6E97813C-FAA2-432F-9CFF-D29907726962}" presName="circ3" presStyleLbl="vennNode1" presStyleIdx="2" presStyleCnt="3"/>
      <dgm:spPr/>
      <dgm:t>
        <a:bodyPr/>
        <a:lstStyle/>
        <a:p>
          <a:endParaRPr lang="es-ES"/>
        </a:p>
      </dgm:t>
    </dgm:pt>
    <dgm:pt modelId="{E44B0FC6-C251-4536-A401-EC40BB0285BE}" type="pres">
      <dgm:prSet presAssocID="{6E97813C-FAA2-432F-9CFF-D29907726962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5E33D75-4778-4A48-8235-D3EA2C7E2588}" type="presOf" srcId="{C283F3B2-C2F7-4B01-8D99-9E9F733F7444}" destId="{551E84C3-999F-487B-9C4C-EEBD9E1CE997}" srcOrd="1" destOrd="0" presId="urn:microsoft.com/office/officeart/2005/8/layout/venn1"/>
    <dgm:cxn modelId="{5CEC1E27-B2A1-428B-8304-8EC102131E73}" type="presOf" srcId="{9FEFBF37-0E7D-4F63-AD29-D6438EE475D6}" destId="{6EEB46F7-4320-416E-BAEF-8A30920C6D67}" srcOrd="0" destOrd="0" presId="urn:microsoft.com/office/officeart/2005/8/layout/venn1"/>
    <dgm:cxn modelId="{0DB6DCBC-11FF-4688-8877-5E8408E594CD}" type="presOf" srcId="{9FEFBF37-0E7D-4F63-AD29-D6438EE475D6}" destId="{34438F75-7352-40C2-9105-52C8AF72B91B}" srcOrd="1" destOrd="0" presId="urn:microsoft.com/office/officeart/2005/8/layout/venn1"/>
    <dgm:cxn modelId="{846F8700-CEF8-47FA-8CA7-31A7BC3FD4EB}" type="presOf" srcId="{C283F3B2-C2F7-4B01-8D99-9E9F733F7444}" destId="{669878D0-DB71-4732-88AB-18EFB3B568F7}" srcOrd="0" destOrd="0" presId="urn:microsoft.com/office/officeart/2005/8/layout/venn1"/>
    <dgm:cxn modelId="{9684B395-512B-4E81-87EC-9AF952729ADB}" srcId="{216A4433-5A42-47A4-A968-4C71AF7CD540}" destId="{9FEFBF37-0E7D-4F63-AD29-D6438EE475D6}" srcOrd="0" destOrd="0" parTransId="{6B14EF82-858F-4227-A6BD-1C54CBA99770}" sibTransId="{085BA836-7E07-486B-A8C2-9A3FA2C5B721}"/>
    <dgm:cxn modelId="{90887CD9-AE78-4453-BCD9-F87053DFA1D2}" type="presOf" srcId="{6E97813C-FAA2-432F-9CFF-D29907726962}" destId="{1F18C5EC-BA0A-4F45-AC47-3639F2437B41}" srcOrd="0" destOrd="0" presId="urn:microsoft.com/office/officeart/2005/8/layout/venn1"/>
    <dgm:cxn modelId="{3F4FEFB9-8966-437E-A7E4-F2E1494D2ABB}" srcId="{216A4433-5A42-47A4-A968-4C71AF7CD540}" destId="{C283F3B2-C2F7-4B01-8D99-9E9F733F7444}" srcOrd="1" destOrd="0" parTransId="{8FE856FF-CAE7-4502-8EF2-42C458CA7C99}" sibTransId="{089A1C08-ABCA-4F5E-A871-CA425099131F}"/>
    <dgm:cxn modelId="{FB90F0C8-A1B2-40C1-8844-CFF46826C84B}" srcId="{216A4433-5A42-47A4-A968-4C71AF7CD540}" destId="{6E97813C-FAA2-432F-9CFF-D29907726962}" srcOrd="2" destOrd="0" parTransId="{9F28930A-B60B-4F9D-B52C-6CD0257B91A6}" sibTransId="{76DF0B7D-CE14-4B45-BE15-3D5C3BD5524A}"/>
    <dgm:cxn modelId="{3CFF2125-331D-4666-AF23-DF65E5A941E7}" type="presOf" srcId="{216A4433-5A42-47A4-A968-4C71AF7CD540}" destId="{101E66C0-2557-4ED7-B8A9-7A785F335D31}" srcOrd="0" destOrd="0" presId="urn:microsoft.com/office/officeart/2005/8/layout/venn1"/>
    <dgm:cxn modelId="{057800B0-E3A7-413D-9EC1-9F8B1B546C1B}" type="presOf" srcId="{6E97813C-FAA2-432F-9CFF-D29907726962}" destId="{E44B0FC6-C251-4536-A401-EC40BB0285BE}" srcOrd="1" destOrd="0" presId="urn:microsoft.com/office/officeart/2005/8/layout/venn1"/>
    <dgm:cxn modelId="{3528E04D-E2B7-48E3-A2E8-494F29C42D46}" type="presParOf" srcId="{101E66C0-2557-4ED7-B8A9-7A785F335D31}" destId="{6EEB46F7-4320-416E-BAEF-8A30920C6D67}" srcOrd="0" destOrd="0" presId="urn:microsoft.com/office/officeart/2005/8/layout/venn1"/>
    <dgm:cxn modelId="{74068B48-CBC7-4728-818F-E88ED9FE7CF9}" type="presParOf" srcId="{101E66C0-2557-4ED7-B8A9-7A785F335D31}" destId="{34438F75-7352-40C2-9105-52C8AF72B91B}" srcOrd="1" destOrd="0" presId="urn:microsoft.com/office/officeart/2005/8/layout/venn1"/>
    <dgm:cxn modelId="{C2C16B49-0F19-497B-AB78-04099B6D3CDD}" type="presParOf" srcId="{101E66C0-2557-4ED7-B8A9-7A785F335D31}" destId="{669878D0-DB71-4732-88AB-18EFB3B568F7}" srcOrd="2" destOrd="0" presId="urn:microsoft.com/office/officeart/2005/8/layout/venn1"/>
    <dgm:cxn modelId="{D3DDF719-9918-44A8-9B35-765F8514C3AC}" type="presParOf" srcId="{101E66C0-2557-4ED7-B8A9-7A785F335D31}" destId="{551E84C3-999F-487B-9C4C-EEBD9E1CE997}" srcOrd="3" destOrd="0" presId="urn:microsoft.com/office/officeart/2005/8/layout/venn1"/>
    <dgm:cxn modelId="{F52018A5-B908-437A-A780-AD987B70D981}" type="presParOf" srcId="{101E66C0-2557-4ED7-B8A9-7A785F335D31}" destId="{1F18C5EC-BA0A-4F45-AC47-3639F2437B41}" srcOrd="4" destOrd="0" presId="urn:microsoft.com/office/officeart/2005/8/layout/venn1"/>
    <dgm:cxn modelId="{6618CCE8-D8A6-4771-B561-303A8561EDC6}" type="presParOf" srcId="{101E66C0-2557-4ED7-B8A9-7A785F335D31}" destId="{E44B0FC6-C251-4536-A401-EC40BB0285BE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7107E653-C8BE-4BD9-A7EC-FB1CD69C9760}" type="doc">
      <dgm:prSet loTypeId="urn:microsoft.com/office/officeart/2005/8/layout/venn3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8DAF6ED2-5C52-49B5-99EE-E3B88976B20C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Portada 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9D97952-0E77-4818-8307-408E6553EECD}" type="parTrans" cxnId="{1AFD8733-A18A-4A90-81C2-5E75038385A4}">
      <dgm:prSet/>
      <dgm:spPr/>
      <dgm:t>
        <a:bodyPr/>
        <a:lstStyle/>
        <a:p>
          <a:endParaRPr lang="es-MX" b="1"/>
        </a:p>
      </dgm:t>
    </dgm:pt>
    <dgm:pt modelId="{802C5289-0502-421B-868D-2251768E08B2}" type="sibTrans" cxnId="{1AFD8733-A18A-4A90-81C2-5E75038385A4}">
      <dgm:prSet/>
      <dgm:spPr/>
      <dgm:t>
        <a:bodyPr/>
        <a:lstStyle/>
        <a:p>
          <a:endParaRPr lang="es-MX" b="1"/>
        </a:p>
      </dgm:t>
    </dgm:pt>
    <dgm:pt modelId="{B1825F3F-3013-43C2-8B7F-ADCE4110DBEB}">
      <dgm:prSet phldrT="[Texto]"/>
      <dgm:spPr/>
      <dgm:t>
        <a:bodyPr/>
        <a:lstStyle/>
        <a:p>
          <a:r>
            <a:rPr lang="es-MX" b="1" dirty="0" smtClean="0">
              <a:latin typeface="Arial" panose="020B0604020202020204" pitchFamily="34" charset="0"/>
              <a:cs typeface="Arial" panose="020B0604020202020204" pitchFamily="34" charset="0"/>
            </a:rPr>
            <a:t>Índice</a:t>
          </a:r>
          <a:r>
            <a:rPr lang="es-MX" b="1" dirty="0" smtClean="0"/>
            <a:t> </a:t>
          </a:r>
          <a:endParaRPr lang="es-MX" b="1" dirty="0"/>
        </a:p>
      </dgm:t>
    </dgm:pt>
    <dgm:pt modelId="{A1BFF18E-C5EC-4F59-8FB4-3FEECD6D61C5}" type="parTrans" cxnId="{5DE66C91-4010-4975-BFA0-B32AEE41C184}">
      <dgm:prSet/>
      <dgm:spPr/>
      <dgm:t>
        <a:bodyPr/>
        <a:lstStyle/>
        <a:p>
          <a:endParaRPr lang="es-MX" b="1"/>
        </a:p>
      </dgm:t>
    </dgm:pt>
    <dgm:pt modelId="{EF174A78-2382-4F6F-8F66-AE95F480B1F6}" type="sibTrans" cxnId="{5DE66C91-4010-4975-BFA0-B32AEE41C184}">
      <dgm:prSet/>
      <dgm:spPr/>
      <dgm:t>
        <a:bodyPr/>
        <a:lstStyle/>
        <a:p>
          <a:endParaRPr lang="es-MX" b="1"/>
        </a:p>
      </dgm:t>
    </dgm:pt>
    <dgm:pt modelId="{4A83B9BD-F080-4633-BCCC-FCC2DBE96A77}">
      <dgm:prSet phldrT="[Texto]"/>
      <dgm:spPr/>
      <dgm:t>
        <a:bodyPr/>
        <a:lstStyle/>
        <a:p>
          <a:r>
            <a:rPr lang="es-MX" b="1" dirty="0" smtClean="0">
              <a:latin typeface="Arial" panose="020B0604020202020204" pitchFamily="34" charset="0"/>
              <a:cs typeface="Arial" panose="020B0604020202020204" pitchFamily="34" charset="0"/>
            </a:rPr>
            <a:t>Introducción</a:t>
          </a:r>
          <a:r>
            <a:rPr lang="es-MX" b="1" dirty="0" smtClean="0"/>
            <a:t> </a:t>
          </a:r>
          <a:endParaRPr lang="es-MX" b="1" dirty="0"/>
        </a:p>
      </dgm:t>
    </dgm:pt>
    <dgm:pt modelId="{7DA1ACAA-56A5-4267-834A-5031CE870C55}" type="parTrans" cxnId="{9BD94FF1-09A8-43D9-ABAE-893C81685594}">
      <dgm:prSet/>
      <dgm:spPr/>
      <dgm:t>
        <a:bodyPr/>
        <a:lstStyle/>
        <a:p>
          <a:endParaRPr lang="es-MX" b="1"/>
        </a:p>
      </dgm:t>
    </dgm:pt>
    <dgm:pt modelId="{3523BE88-8284-425A-83DF-DA6D634CA694}" type="sibTrans" cxnId="{9BD94FF1-09A8-43D9-ABAE-893C81685594}">
      <dgm:prSet/>
      <dgm:spPr/>
      <dgm:t>
        <a:bodyPr/>
        <a:lstStyle/>
        <a:p>
          <a:endParaRPr lang="es-MX" b="1"/>
        </a:p>
      </dgm:t>
    </dgm:pt>
    <dgm:pt modelId="{74A4740B-80B4-4ECC-B7AD-B6587D60DF0C}">
      <dgm:prSet phldrT="[Texto]"/>
      <dgm:spPr/>
      <dgm:t>
        <a:bodyPr/>
        <a:lstStyle/>
        <a:p>
          <a:r>
            <a:rPr lang="es-MX" b="1" dirty="0" smtClean="0">
              <a:latin typeface="Arial" panose="020B0604020202020204" pitchFamily="34" charset="0"/>
              <a:cs typeface="Arial" panose="020B0604020202020204" pitchFamily="34" charset="0"/>
            </a:rPr>
            <a:t>Capítulos (apartados, subapartados )</a:t>
          </a:r>
          <a:endParaRPr lang="es-MX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3953405-5A4A-494D-81B2-9579FBE30862}" type="parTrans" cxnId="{EDB97730-C8CC-484B-AFEE-3FFD21487BC8}">
      <dgm:prSet/>
      <dgm:spPr/>
      <dgm:t>
        <a:bodyPr/>
        <a:lstStyle/>
        <a:p>
          <a:endParaRPr lang="es-MX" b="1"/>
        </a:p>
      </dgm:t>
    </dgm:pt>
    <dgm:pt modelId="{9C8DCE69-6340-41ED-954F-B2C4845BF923}" type="sibTrans" cxnId="{EDB97730-C8CC-484B-AFEE-3FFD21487BC8}">
      <dgm:prSet/>
      <dgm:spPr/>
      <dgm:t>
        <a:bodyPr/>
        <a:lstStyle/>
        <a:p>
          <a:endParaRPr lang="es-MX" b="1"/>
        </a:p>
      </dgm:t>
    </dgm:pt>
    <dgm:pt modelId="{BA6445AB-23ED-4642-B018-86FCFAC1E02E}" type="pres">
      <dgm:prSet presAssocID="{7107E653-C8BE-4BD9-A7EC-FB1CD69C976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93E0BD6B-FA00-4A21-9929-FF51C2CEA7D5}" type="pres">
      <dgm:prSet presAssocID="{8DAF6ED2-5C52-49B5-99EE-E3B88976B20C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4F56EE-BEA4-4FE1-B16E-7A5B9ACA19F2}" type="pres">
      <dgm:prSet presAssocID="{802C5289-0502-421B-868D-2251768E08B2}" presName="space" presStyleCnt="0"/>
      <dgm:spPr/>
      <dgm:t>
        <a:bodyPr/>
        <a:lstStyle/>
        <a:p>
          <a:endParaRPr lang="es-ES"/>
        </a:p>
      </dgm:t>
    </dgm:pt>
    <dgm:pt modelId="{6FFD358F-49D8-4EB1-80CF-D560C31E4C71}" type="pres">
      <dgm:prSet presAssocID="{B1825F3F-3013-43C2-8B7F-ADCE4110DBEB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B3DD494-BF97-44F4-AF2B-A537A3A59843}" type="pres">
      <dgm:prSet presAssocID="{EF174A78-2382-4F6F-8F66-AE95F480B1F6}" presName="space" presStyleCnt="0"/>
      <dgm:spPr/>
      <dgm:t>
        <a:bodyPr/>
        <a:lstStyle/>
        <a:p>
          <a:endParaRPr lang="es-ES"/>
        </a:p>
      </dgm:t>
    </dgm:pt>
    <dgm:pt modelId="{0F1D5A38-85E5-410A-8ABA-1093E8BFDE55}" type="pres">
      <dgm:prSet presAssocID="{4A83B9BD-F080-4633-BCCC-FCC2DBE96A77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B9DC66B-2348-495D-B3E5-53C54DC5AF02}" type="pres">
      <dgm:prSet presAssocID="{3523BE88-8284-425A-83DF-DA6D634CA694}" presName="space" presStyleCnt="0"/>
      <dgm:spPr/>
      <dgm:t>
        <a:bodyPr/>
        <a:lstStyle/>
        <a:p>
          <a:endParaRPr lang="es-ES"/>
        </a:p>
      </dgm:t>
    </dgm:pt>
    <dgm:pt modelId="{F3A6B166-3B29-49AB-B399-39D917B31FBF}" type="pres">
      <dgm:prSet presAssocID="{74A4740B-80B4-4ECC-B7AD-B6587D60DF0C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A418B32-ECE5-48F4-9B9A-702785C6B9C0}" type="presOf" srcId="{7107E653-C8BE-4BD9-A7EC-FB1CD69C9760}" destId="{BA6445AB-23ED-4642-B018-86FCFAC1E02E}" srcOrd="0" destOrd="0" presId="urn:microsoft.com/office/officeart/2005/8/layout/venn3"/>
    <dgm:cxn modelId="{9BD94FF1-09A8-43D9-ABAE-893C81685594}" srcId="{7107E653-C8BE-4BD9-A7EC-FB1CD69C9760}" destId="{4A83B9BD-F080-4633-BCCC-FCC2DBE96A77}" srcOrd="2" destOrd="0" parTransId="{7DA1ACAA-56A5-4267-834A-5031CE870C55}" sibTransId="{3523BE88-8284-425A-83DF-DA6D634CA694}"/>
    <dgm:cxn modelId="{E10B2FBC-B400-4D6C-8616-41FDE7A3C820}" type="presOf" srcId="{B1825F3F-3013-43C2-8B7F-ADCE4110DBEB}" destId="{6FFD358F-49D8-4EB1-80CF-D560C31E4C71}" srcOrd="0" destOrd="0" presId="urn:microsoft.com/office/officeart/2005/8/layout/venn3"/>
    <dgm:cxn modelId="{9E5CEEB8-D48A-4B77-9501-501223E76895}" type="presOf" srcId="{4A83B9BD-F080-4633-BCCC-FCC2DBE96A77}" destId="{0F1D5A38-85E5-410A-8ABA-1093E8BFDE55}" srcOrd="0" destOrd="0" presId="urn:microsoft.com/office/officeart/2005/8/layout/venn3"/>
    <dgm:cxn modelId="{5DE66C91-4010-4975-BFA0-B32AEE41C184}" srcId="{7107E653-C8BE-4BD9-A7EC-FB1CD69C9760}" destId="{B1825F3F-3013-43C2-8B7F-ADCE4110DBEB}" srcOrd="1" destOrd="0" parTransId="{A1BFF18E-C5EC-4F59-8FB4-3FEECD6D61C5}" sibTransId="{EF174A78-2382-4F6F-8F66-AE95F480B1F6}"/>
    <dgm:cxn modelId="{1AFD8733-A18A-4A90-81C2-5E75038385A4}" srcId="{7107E653-C8BE-4BD9-A7EC-FB1CD69C9760}" destId="{8DAF6ED2-5C52-49B5-99EE-E3B88976B20C}" srcOrd="0" destOrd="0" parTransId="{29D97952-0E77-4818-8307-408E6553EECD}" sibTransId="{802C5289-0502-421B-868D-2251768E08B2}"/>
    <dgm:cxn modelId="{EDB97730-C8CC-484B-AFEE-3FFD21487BC8}" srcId="{7107E653-C8BE-4BD9-A7EC-FB1CD69C9760}" destId="{74A4740B-80B4-4ECC-B7AD-B6587D60DF0C}" srcOrd="3" destOrd="0" parTransId="{53953405-5A4A-494D-81B2-9579FBE30862}" sibTransId="{9C8DCE69-6340-41ED-954F-B2C4845BF923}"/>
    <dgm:cxn modelId="{6C1C8A21-BB62-4A52-AA71-EAC9096F7A7B}" type="presOf" srcId="{8DAF6ED2-5C52-49B5-99EE-E3B88976B20C}" destId="{93E0BD6B-FA00-4A21-9929-FF51C2CEA7D5}" srcOrd="0" destOrd="0" presId="urn:microsoft.com/office/officeart/2005/8/layout/venn3"/>
    <dgm:cxn modelId="{B6E16267-A1FA-4B08-B7D9-39B3177F566C}" type="presOf" srcId="{74A4740B-80B4-4ECC-B7AD-B6587D60DF0C}" destId="{F3A6B166-3B29-49AB-B399-39D917B31FBF}" srcOrd="0" destOrd="0" presId="urn:microsoft.com/office/officeart/2005/8/layout/venn3"/>
    <dgm:cxn modelId="{36E10B47-55EE-4C93-9213-499F6D7BEB1E}" type="presParOf" srcId="{BA6445AB-23ED-4642-B018-86FCFAC1E02E}" destId="{93E0BD6B-FA00-4A21-9929-FF51C2CEA7D5}" srcOrd="0" destOrd="0" presId="urn:microsoft.com/office/officeart/2005/8/layout/venn3"/>
    <dgm:cxn modelId="{246C9E00-2F07-472E-8189-AB8FDA167130}" type="presParOf" srcId="{BA6445AB-23ED-4642-B018-86FCFAC1E02E}" destId="{0A4F56EE-BEA4-4FE1-B16E-7A5B9ACA19F2}" srcOrd="1" destOrd="0" presId="urn:microsoft.com/office/officeart/2005/8/layout/venn3"/>
    <dgm:cxn modelId="{A6FB6CA6-A1EB-4CB6-B2E9-8913AE77CFAE}" type="presParOf" srcId="{BA6445AB-23ED-4642-B018-86FCFAC1E02E}" destId="{6FFD358F-49D8-4EB1-80CF-D560C31E4C71}" srcOrd="2" destOrd="0" presId="urn:microsoft.com/office/officeart/2005/8/layout/venn3"/>
    <dgm:cxn modelId="{66648B7F-5C43-4595-B3D1-CB8B88B5A80A}" type="presParOf" srcId="{BA6445AB-23ED-4642-B018-86FCFAC1E02E}" destId="{4B3DD494-BF97-44F4-AF2B-A537A3A59843}" srcOrd="3" destOrd="0" presId="urn:microsoft.com/office/officeart/2005/8/layout/venn3"/>
    <dgm:cxn modelId="{AD22F0A1-886A-4A53-A321-60233C838872}" type="presParOf" srcId="{BA6445AB-23ED-4642-B018-86FCFAC1E02E}" destId="{0F1D5A38-85E5-410A-8ABA-1093E8BFDE55}" srcOrd="4" destOrd="0" presId="urn:microsoft.com/office/officeart/2005/8/layout/venn3"/>
    <dgm:cxn modelId="{E47FF70D-AD81-43C5-B5B7-F37EB56CBF3D}" type="presParOf" srcId="{BA6445AB-23ED-4642-B018-86FCFAC1E02E}" destId="{BB9DC66B-2348-495D-B3E5-53C54DC5AF02}" srcOrd="5" destOrd="0" presId="urn:microsoft.com/office/officeart/2005/8/layout/venn3"/>
    <dgm:cxn modelId="{9BB8D1A1-3F5D-4D73-A9D2-06DF1E810A77}" type="presParOf" srcId="{BA6445AB-23ED-4642-B018-86FCFAC1E02E}" destId="{F3A6B166-3B29-49AB-B399-39D917B31FBF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85846199-1381-493B-8975-243A621C0B9A}" type="doc">
      <dgm:prSet loTypeId="urn:microsoft.com/office/officeart/2005/8/layout/venn3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DD74450F-CD52-4785-BD9A-D6F6D9F73F4D}">
      <dgm:prSet phldrT="[Texto]"/>
      <dgm:spPr/>
      <dgm:t>
        <a:bodyPr/>
        <a:lstStyle/>
        <a:p>
          <a:r>
            <a:rPr lang="es-MX" b="1" dirty="0" smtClean="0">
              <a:latin typeface="Arial" panose="020B0604020202020204" pitchFamily="34" charset="0"/>
              <a:cs typeface="Arial" panose="020B0604020202020204" pitchFamily="34" charset="0"/>
            </a:rPr>
            <a:t>Conclusiones </a:t>
          </a:r>
          <a:endParaRPr lang="es-MX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93D955C-1B6E-405C-B6C5-6A30E122055B}" type="parTrans" cxnId="{F655A708-A0A7-4887-91B6-4115737860B6}">
      <dgm:prSet/>
      <dgm:spPr/>
      <dgm:t>
        <a:bodyPr/>
        <a:lstStyle/>
        <a:p>
          <a:endParaRPr lang="es-MX" b="1"/>
        </a:p>
      </dgm:t>
    </dgm:pt>
    <dgm:pt modelId="{920DAB99-0089-4688-8C48-D81BED63691C}" type="sibTrans" cxnId="{F655A708-A0A7-4887-91B6-4115737860B6}">
      <dgm:prSet/>
      <dgm:spPr/>
      <dgm:t>
        <a:bodyPr/>
        <a:lstStyle/>
        <a:p>
          <a:endParaRPr lang="es-MX" b="1"/>
        </a:p>
      </dgm:t>
    </dgm:pt>
    <dgm:pt modelId="{1575AA29-B16A-4DCD-8CB8-EC0B57503DA7}">
      <dgm:prSet phldrT="[Texto]"/>
      <dgm:spPr/>
      <dgm:t>
        <a:bodyPr/>
        <a:lstStyle/>
        <a:p>
          <a:r>
            <a:rPr lang="es-MX" b="1" dirty="0" smtClean="0">
              <a:latin typeface="Arial" panose="020B0604020202020204" pitchFamily="34" charset="0"/>
              <a:cs typeface="Arial" panose="020B0604020202020204" pitchFamily="34" charset="0"/>
            </a:rPr>
            <a:t>Bibliografía </a:t>
          </a:r>
          <a:endParaRPr lang="es-MX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05A41A6-1E5C-4DC2-A078-D78F1D0BA2C3}" type="parTrans" cxnId="{E2A1D213-3E88-4060-B2F5-94DD39484B5F}">
      <dgm:prSet/>
      <dgm:spPr/>
      <dgm:t>
        <a:bodyPr/>
        <a:lstStyle/>
        <a:p>
          <a:endParaRPr lang="es-MX" b="1"/>
        </a:p>
      </dgm:t>
    </dgm:pt>
    <dgm:pt modelId="{12914218-2C08-41D2-AA71-EEBDAD3231D8}" type="sibTrans" cxnId="{E2A1D213-3E88-4060-B2F5-94DD39484B5F}">
      <dgm:prSet/>
      <dgm:spPr/>
      <dgm:t>
        <a:bodyPr/>
        <a:lstStyle/>
        <a:p>
          <a:endParaRPr lang="es-MX" b="1"/>
        </a:p>
      </dgm:t>
    </dgm:pt>
    <dgm:pt modelId="{3DC42229-93CF-42C3-B382-952440E42D89}">
      <dgm:prSet phldrT="[Texto]"/>
      <dgm:spPr/>
      <dgm:t>
        <a:bodyPr/>
        <a:lstStyle/>
        <a:p>
          <a:r>
            <a:rPr lang="es-MX" b="1" dirty="0" smtClean="0">
              <a:latin typeface="Arial" panose="020B0604020202020204" pitchFamily="34" charset="0"/>
              <a:cs typeface="Arial" panose="020B0604020202020204" pitchFamily="34" charset="0"/>
            </a:rPr>
            <a:t>Apéndices o anexos </a:t>
          </a:r>
          <a:endParaRPr lang="es-MX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D90564F-0C00-4BD0-B62A-F35907260C3F}" type="parTrans" cxnId="{1FF7203A-0756-4687-BA1D-D5B38ADB0680}">
      <dgm:prSet/>
      <dgm:spPr/>
      <dgm:t>
        <a:bodyPr/>
        <a:lstStyle/>
        <a:p>
          <a:endParaRPr lang="es-MX" b="1"/>
        </a:p>
      </dgm:t>
    </dgm:pt>
    <dgm:pt modelId="{DE58C1F4-E227-4504-A0DA-193D4B39056E}" type="sibTrans" cxnId="{1FF7203A-0756-4687-BA1D-D5B38ADB0680}">
      <dgm:prSet/>
      <dgm:spPr/>
      <dgm:t>
        <a:bodyPr/>
        <a:lstStyle/>
        <a:p>
          <a:endParaRPr lang="es-MX" b="1"/>
        </a:p>
      </dgm:t>
    </dgm:pt>
    <dgm:pt modelId="{28EC7A6E-F64B-4DDC-934B-B849184342AD}" type="pres">
      <dgm:prSet presAssocID="{85846199-1381-493B-8975-243A621C0B9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748E586-9777-4D96-8491-5EDC9B546F66}" type="pres">
      <dgm:prSet presAssocID="{DD74450F-CD52-4785-BD9A-D6F6D9F73F4D}" presName="Name5" presStyleLbl="venn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1300BD9-5A77-4C8A-86B5-2D8863CD9ED4}" type="pres">
      <dgm:prSet presAssocID="{920DAB99-0089-4688-8C48-D81BED63691C}" presName="space" presStyleCnt="0"/>
      <dgm:spPr/>
      <dgm:t>
        <a:bodyPr/>
        <a:lstStyle/>
        <a:p>
          <a:endParaRPr lang="es-ES"/>
        </a:p>
      </dgm:t>
    </dgm:pt>
    <dgm:pt modelId="{A9521850-0A8E-4323-A87A-B981F20B76ED}" type="pres">
      <dgm:prSet presAssocID="{1575AA29-B16A-4DCD-8CB8-EC0B57503DA7}" presName="Name5" presStyleLbl="venn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5ABA5B2-FD9C-4545-8F46-6FA4296F24EF}" type="pres">
      <dgm:prSet presAssocID="{12914218-2C08-41D2-AA71-EEBDAD3231D8}" presName="space" presStyleCnt="0"/>
      <dgm:spPr/>
      <dgm:t>
        <a:bodyPr/>
        <a:lstStyle/>
        <a:p>
          <a:endParaRPr lang="es-ES"/>
        </a:p>
      </dgm:t>
    </dgm:pt>
    <dgm:pt modelId="{13007D79-F439-4608-9159-1ED965B9A6BF}" type="pres">
      <dgm:prSet presAssocID="{3DC42229-93CF-42C3-B382-952440E42D89}" presName="Name5" presStyleLbl="venn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704FB84-816E-4DAF-B356-0FE57B9138F8}" type="presOf" srcId="{3DC42229-93CF-42C3-B382-952440E42D89}" destId="{13007D79-F439-4608-9159-1ED965B9A6BF}" srcOrd="0" destOrd="0" presId="urn:microsoft.com/office/officeart/2005/8/layout/venn3"/>
    <dgm:cxn modelId="{E2A1D213-3E88-4060-B2F5-94DD39484B5F}" srcId="{85846199-1381-493B-8975-243A621C0B9A}" destId="{1575AA29-B16A-4DCD-8CB8-EC0B57503DA7}" srcOrd="1" destOrd="0" parTransId="{B05A41A6-1E5C-4DC2-A078-D78F1D0BA2C3}" sibTransId="{12914218-2C08-41D2-AA71-EEBDAD3231D8}"/>
    <dgm:cxn modelId="{23BDA444-B10B-407E-85B2-667B0EBDDEB8}" type="presOf" srcId="{85846199-1381-493B-8975-243A621C0B9A}" destId="{28EC7A6E-F64B-4DDC-934B-B849184342AD}" srcOrd="0" destOrd="0" presId="urn:microsoft.com/office/officeart/2005/8/layout/venn3"/>
    <dgm:cxn modelId="{A2701BF8-F4B3-4415-AE5F-032A464CF215}" type="presOf" srcId="{DD74450F-CD52-4785-BD9A-D6F6D9F73F4D}" destId="{5748E586-9777-4D96-8491-5EDC9B546F66}" srcOrd="0" destOrd="0" presId="urn:microsoft.com/office/officeart/2005/8/layout/venn3"/>
    <dgm:cxn modelId="{F655A708-A0A7-4887-91B6-4115737860B6}" srcId="{85846199-1381-493B-8975-243A621C0B9A}" destId="{DD74450F-CD52-4785-BD9A-D6F6D9F73F4D}" srcOrd="0" destOrd="0" parTransId="{793D955C-1B6E-405C-B6C5-6A30E122055B}" sibTransId="{920DAB99-0089-4688-8C48-D81BED63691C}"/>
    <dgm:cxn modelId="{AFFC7159-6E5F-41F2-8387-4EBFBB304B11}" type="presOf" srcId="{1575AA29-B16A-4DCD-8CB8-EC0B57503DA7}" destId="{A9521850-0A8E-4323-A87A-B981F20B76ED}" srcOrd="0" destOrd="0" presId="urn:microsoft.com/office/officeart/2005/8/layout/venn3"/>
    <dgm:cxn modelId="{1FF7203A-0756-4687-BA1D-D5B38ADB0680}" srcId="{85846199-1381-493B-8975-243A621C0B9A}" destId="{3DC42229-93CF-42C3-B382-952440E42D89}" srcOrd="2" destOrd="0" parTransId="{5D90564F-0C00-4BD0-B62A-F35907260C3F}" sibTransId="{DE58C1F4-E227-4504-A0DA-193D4B39056E}"/>
    <dgm:cxn modelId="{3E62B198-A515-47A7-93B0-621C080852A2}" type="presParOf" srcId="{28EC7A6E-F64B-4DDC-934B-B849184342AD}" destId="{5748E586-9777-4D96-8491-5EDC9B546F66}" srcOrd="0" destOrd="0" presId="urn:microsoft.com/office/officeart/2005/8/layout/venn3"/>
    <dgm:cxn modelId="{25EDEED0-D0C3-49AD-825D-E99F51327DA0}" type="presParOf" srcId="{28EC7A6E-F64B-4DDC-934B-B849184342AD}" destId="{71300BD9-5A77-4C8A-86B5-2D8863CD9ED4}" srcOrd="1" destOrd="0" presId="urn:microsoft.com/office/officeart/2005/8/layout/venn3"/>
    <dgm:cxn modelId="{B7302B77-BEC8-49BF-B9BC-FEDA8456FF84}" type="presParOf" srcId="{28EC7A6E-F64B-4DDC-934B-B849184342AD}" destId="{A9521850-0A8E-4323-A87A-B981F20B76ED}" srcOrd="2" destOrd="0" presId="urn:microsoft.com/office/officeart/2005/8/layout/venn3"/>
    <dgm:cxn modelId="{EF138D50-CC52-463F-A8F4-22C4A72A7658}" type="presParOf" srcId="{28EC7A6E-F64B-4DDC-934B-B849184342AD}" destId="{C5ABA5B2-FD9C-4545-8F46-6FA4296F24EF}" srcOrd="3" destOrd="0" presId="urn:microsoft.com/office/officeart/2005/8/layout/venn3"/>
    <dgm:cxn modelId="{A7F2B361-7375-41B7-BED9-060B6748D36C}" type="presParOf" srcId="{28EC7A6E-F64B-4DDC-934B-B849184342AD}" destId="{13007D79-F439-4608-9159-1ED965B9A6BF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807E48DD-00F5-4C1C-B7CB-2260C2EF42D7}" type="doc">
      <dgm:prSet loTypeId="urn:microsoft.com/office/officeart/2005/8/layout/hProcess11" loCatId="process" qsTypeId="urn:microsoft.com/office/officeart/2005/8/quickstyle/simple1" qsCatId="simple" csTypeId="urn:microsoft.com/office/officeart/2005/8/colors/colorful4" csCatId="colorful" phldr="1"/>
      <dgm:spPr/>
    </dgm:pt>
    <dgm:pt modelId="{EB933C05-7129-4E1F-B7B7-78DA3E2B3FDB}">
      <dgm:prSet phldrT="[Texto]"/>
      <dgm:spPr/>
      <dgm:t>
        <a:bodyPr/>
        <a:lstStyle/>
        <a:p>
          <a:pPr algn="ctr"/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No exceden de 100 paginas(no bibliografía )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FA62CBB-CB18-4F6E-9FD7-379AB6B99132}" type="parTrans" cxnId="{21DA8A5B-146E-4B0B-BB92-E3ABC09D1841}">
      <dgm:prSet/>
      <dgm:spPr/>
      <dgm:t>
        <a:bodyPr/>
        <a:lstStyle/>
        <a:p>
          <a:pPr algn="ctr"/>
          <a:endParaRPr lang="es-MX"/>
        </a:p>
      </dgm:t>
    </dgm:pt>
    <dgm:pt modelId="{D758EA0F-F4E1-40EA-8422-9BA603584733}" type="sibTrans" cxnId="{21DA8A5B-146E-4B0B-BB92-E3ABC09D1841}">
      <dgm:prSet/>
      <dgm:spPr/>
      <dgm:t>
        <a:bodyPr/>
        <a:lstStyle/>
        <a:p>
          <a:pPr algn="ctr"/>
          <a:endParaRPr lang="es-MX"/>
        </a:p>
      </dgm:t>
    </dgm:pt>
    <dgm:pt modelId="{D52B13F0-4737-42A8-8F60-BE825961CFAE}">
      <dgm:prSet phldrT="[Texto]"/>
      <dgm:spPr/>
      <dgm:t>
        <a:bodyPr/>
        <a:lstStyle/>
        <a:p>
          <a:pPr algn="ctr"/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Marco conceptual no exceda de 20% del mismo 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2A60DCF-5511-45DC-B1F2-112312F7AF25}" type="parTrans" cxnId="{591226BA-8E2C-458F-AB2E-B5FE6027EB91}">
      <dgm:prSet/>
      <dgm:spPr/>
      <dgm:t>
        <a:bodyPr/>
        <a:lstStyle/>
        <a:p>
          <a:pPr algn="ctr"/>
          <a:endParaRPr lang="es-MX"/>
        </a:p>
      </dgm:t>
    </dgm:pt>
    <dgm:pt modelId="{CCB74BEC-3B25-453A-80E3-CA8F22D1A8AE}" type="sibTrans" cxnId="{591226BA-8E2C-458F-AB2E-B5FE6027EB91}">
      <dgm:prSet/>
      <dgm:spPr/>
      <dgm:t>
        <a:bodyPr/>
        <a:lstStyle/>
        <a:p>
          <a:pPr algn="ctr"/>
          <a:endParaRPr lang="es-MX"/>
        </a:p>
      </dgm:t>
    </dgm:pt>
    <dgm:pt modelId="{E963E689-9628-4BA1-A82B-4C59A7EAD1D1}">
      <dgm:prSet phldrT="[Texto]"/>
      <dgm:spPr/>
      <dgm:t>
        <a:bodyPr/>
        <a:lstStyle/>
        <a:p>
          <a:pPr algn="ctr"/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Páginas dedicadas a apéndices, no superior a 20%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4FE52C0-D29F-4C75-BC16-C2AAC1153427}" type="parTrans" cxnId="{CD56FCFC-8650-45C0-B0C1-8DBA61084DF9}">
      <dgm:prSet/>
      <dgm:spPr/>
      <dgm:t>
        <a:bodyPr/>
        <a:lstStyle/>
        <a:p>
          <a:pPr algn="ctr"/>
          <a:endParaRPr lang="es-MX"/>
        </a:p>
      </dgm:t>
    </dgm:pt>
    <dgm:pt modelId="{A08CD4B0-FB27-44E7-BA0A-80EB5E2F2EC6}" type="sibTrans" cxnId="{CD56FCFC-8650-45C0-B0C1-8DBA61084DF9}">
      <dgm:prSet/>
      <dgm:spPr/>
      <dgm:t>
        <a:bodyPr/>
        <a:lstStyle/>
        <a:p>
          <a:pPr algn="ctr"/>
          <a:endParaRPr lang="es-MX"/>
        </a:p>
      </dgm:t>
    </dgm:pt>
    <dgm:pt modelId="{CF111906-02C9-4B3D-A3A1-2A85A66DD1B0}" type="pres">
      <dgm:prSet presAssocID="{807E48DD-00F5-4C1C-B7CB-2260C2EF42D7}" presName="Name0" presStyleCnt="0">
        <dgm:presLayoutVars>
          <dgm:dir/>
          <dgm:resizeHandles val="exact"/>
        </dgm:presLayoutVars>
      </dgm:prSet>
      <dgm:spPr/>
    </dgm:pt>
    <dgm:pt modelId="{F8084C8F-DFF1-4508-8C79-B33075175D51}" type="pres">
      <dgm:prSet presAssocID="{807E48DD-00F5-4C1C-B7CB-2260C2EF42D7}" presName="arrow" presStyleLbl="bgShp" presStyleIdx="0" presStyleCnt="1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5A4A8D33-613E-46AE-8747-681DFB3667F5}" type="pres">
      <dgm:prSet presAssocID="{807E48DD-00F5-4C1C-B7CB-2260C2EF42D7}" presName="points" presStyleCnt="0"/>
      <dgm:spPr/>
    </dgm:pt>
    <dgm:pt modelId="{54C8E57C-4B50-44FD-B0F8-5989177EE63C}" type="pres">
      <dgm:prSet presAssocID="{EB933C05-7129-4E1F-B7B7-78DA3E2B3FDB}" presName="compositeA" presStyleCnt="0"/>
      <dgm:spPr/>
    </dgm:pt>
    <dgm:pt modelId="{8071A2C1-077E-4CCC-8FB2-11A2A0AEA039}" type="pres">
      <dgm:prSet presAssocID="{EB933C05-7129-4E1F-B7B7-78DA3E2B3FDB}" presName="text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C0977C-8E69-43E2-944A-8E600D61AE0F}" type="pres">
      <dgm:prSet presAssocID="{EB933C05-7129-4E1F-B7B7-78DA3E2B3FDB}" presName="circleA" presStyleLbl="node1" presStyleIdx="0" presStyleCnt="3"/>
      <dgm:spPr/>
    </dgm:pt>
    <dgm:pt modelId="{BE49619B-17B6-4918-9F77-4B8606361912}" type="pres">
      <dgm:prSet presAssocID="{EB933C05-7129-4E1F-B7B7-78DA3E2B3FDB}" presName="spaceA" presStyleCnt="0"/>
      <dgm:spPr/>
    </dgm:pt>
    <dgm:pt modelId="{7CF6114C-1BC7-48E0-B76D-D2C9CA581892}" type="pres">
      <dgm:prSet presAssocID="{D758EA0F-F4E1-40EA-8422-9BA603584733}" presName="space" presStyleCnt="0"/>
      <dgm:spPr/>
    </dgm:pt>
    <dgm:pt modelId="{20FC01D8-EDED-4955-A942-3027443DD7E2}" type="pres">
      <dgm:prSet presAssocID="{D52B13F0-4737-42A8-8F60-BE825961CFAE}" presName="compositeB" presStyleCnt="0"/>
      <dgm:spPr/>
    </dgm:pt>
    <dgm:pt modelId="{383F35FC-F25B-4F8E-A8DB-22C35EE4E763}" type="pres">
      <dgm:prSet presAssocID="{D52B13F0-4737-42A8-8F60-BE825961CFAE}" presName="text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DE9EB1B-53D1-4DAF-B715-CF56F33595FB}" type="pres">
      <dgm:prSet presAssocID="{D52B13F0-4737-42A8-8F60-BE825961CFAE}" presName="circleB" presStyleLbl="node1" presStyleIdx="1" presStyleCnt="3"/>
      <dgm:spPr/>
    </dgm:pt>
    <dgm:pt modelId="{719EDACF-79CC-4E1E-B2B7-A456ABE77E73}" type="pres">
      <dgm:prSet presAssocID="{D52B13F0-4737-42A8-8F60-BE825961CFAE}" presName="spaceB" presStyleCnt="0"/>
      <dgm:spPr/>
    </dgm:pt>
    <dgm:pt modelId="{9D8997C1-7DFE-4D53-AC2F-F8B87009E21A}" type="pres">
      <dgm:prSet presAssocID="{CCB74BEC-3B25-453A-80E3-CA8F22D1A8AE}" presName="space" presStyleCnt="0"/>
      <dgm:spPr/>
    </dgm:pt>
    <dgm:pt modelId="{1727C3F0-EE5B-442C-BB88-2E9E6AD60FE7}" type="pres">
      <dgm:prSet presAssocID="{E963E689-9628-4BA1-A82B-4C59A7EAD1D1}" presName="compositeA" presStyleCnt="0"/>
      <dgm:spPr/>
    </dgm:pt>
    <dgm:pt modelId="{D84DB31B-9CA5-401A-8EAC-8D7789A83373}" type="pres">
      <dgm:prSet presAssocID="{E963E689-9628-4BA1-A82B-4C59A7EAD1D1}" presName="textA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64A2F54-6C28-4F1A-9705-D6EB57CB0FB9}" type="pres">
      <dgm:prSet presAssocID="{E963E689-9628-4BA1-A82B-4C59A7EAD1D1}" presName="circleA" presStyleLbl="node1" presStyleIdx="2" presStyleCnt="3"/>
      <dgm:spPr/>
    </dgm:pt>
    <dgm:pt modelId="{0464466C-DBA4-4974-8D6C-9E3B264C8584}" type="pres">
      <dgm:prSet presAssocID="{E963E689-9628-4BA1-A82B-4C59A7EAD1D1}" presName="spaceA" presStyleCnt="0"/>
      <dgm:spPr/>
    </dgm:pt>
  </dgm:ptLst>
  <dgm:cxnLst>
    <dgm:cxn modelId="{CD56FCFC-8650-45C0-B0C1-8DBA61084DF9}" srcId="{807E48DD-00F5-4C1C-B7CB-2260C2EF42D7}" destId="{E963E689-9628-4BA1-A82B-4C59A7EAD1D1}" srcOrd="2" destOrd="0" parTransId="{24FE52C0-D29F-4C75-BC16-C2AAC1153427}" sibTransId="{A08CD4B0-FB27-44E7-BA0A-80EB5E2F2EC6}"/>
    <dgm:cxn modelId="{A280CB20-8FEE-4349-8E70-BA23C599B717}" type="presOf" srcId="{E963E689-9628-4BA1-A82B-4C59A7EAD1D1}" destId="{D84DB31B-9CA5-401A-8EAC-8D7789A83373}" srcOrd="0" destOrd="0" presId="urn:microsoft.com/office/officeart/2005/8/layout/hProcess11"/>
    <dgm:cxn modelId="{EEAD5A3F-13C5-4B06-9686-4A65FC4051C7}" type="presOf" srcId="{D52B13F0-4737-42A8-8F60-BE825961CFAE}" destId="{383F35FC-F25B-4F8E-A8DB-22C35EE4E763}" srcOrd="0" destOrd="0" presId="urn:microsoft.com/office/officeart/2005/8/layout/hProcess11"/>
    <dgm:cxn modelId="{6E128F2C-EEE1-4B68-99EA-9EE946DC0344}" type="presOf" srcId="{EB933C05-7129-4E1F-B7B7-78DA3E2B3FDB}" destId="{8071A2C1-077E-4CCC-8FB2-11A2A0AEA039}" srcOrd="0" destOrd="0" presId="urn:microsoft.com/office/officeart/2005/8/layout/hProcess11"/>
    <dgm:cxn modelId="{591226BA-8E2C-458F-AB2E-B5FE6027EB91}" srcId="{807E48DD-00F5-4C1C-B7CB-2260C2EF42D7}" destId="{D52B13F0-4737-42A8-8F60-BE825961CFAE}" srcOrd="1" destOrd="0" parTransId="{32A60DCF-5511-45DC-B1F2-112312F7AF25}" sibTransId="{CCB74BEC-3B25-453A-80E3-CA8F22D1A8AE}"/>
    <dgm:cxn modelId="{3C9150B0-1C5B-44BC-A2C9-34C392E90B43}" type="presOf" srcId="{807E48DD-00F5-4C1C-B7CB-2260C2EF42D7}" destId="{CF111906-02C9-4B3D-A3A1-2A85A66DD1B0}" srcOrd="0" destOrd="0" presId="urn:microsoft.com/office/officeart/2005/8/layout/hProcess11"/>
    <dgm:cxn modelId="{21DA8A5B-146E-4B0B-BB92-E3ABC09D1841}" srcId="{807E48DD-00F5-4C1C-B7CB-2260C2EF42D7}" destId="{EB933C05-7129-4E1F-B7B7-78DA3E2B3FDB}" srcOrd="0" destOrd="0" parTransId="{5FA62CBB-CB18-4F6E-9FD7-379AB6B99132}" sibTransId="{D758EA0F-F4E1-40EA-8422-9BA603584733}"/>
    <dgm:cxn modelId="{78EBBDF8-9C8F-43DB-8C45-3B04928FAEC3}" type="presParOf" srcId="{CF111906-02C9-4B3D-A3A1-2A85A66DD1B0}" destId="{F8084C8F-DFF1-4508-8C79-B33075175D51}" srcOrd="0" destOrd="0" presId="urn:microsoft.com/office/officeart/2005/8/layout/hProcess11"/>
    <dgm:cxn modelId="{C09AB254-FB43-4C75-862B-D011A7DE5C07}" type="presParOf" srcId="{CF111906-02C9-4B3D-A3A1-2A85A66DD1B0}" destId="{5A4A8D33-613E-46AE-8747-681DFB3667F5}" srcOrd="1" destOrd="0" presId="urn:microsoft.com/office/officeart/2005/8/layout/hProcess11"/>
    <dgm:cxn modelId="{2657FA84-F558-418D-B42F-27E73A2CB0FA}" type="presParOf" srcId="{5A4A8D33-613E-46AE-8747-681DFB3667F5}" destId="{54C8E57C-4B50-44FD-B0F8-5989177EE63C}" srcOrd="0" destOrd="0" presId="urn:microsoft.com/office/officeart/2005/8/layout/hProcess11"/>
    <dgm:cxn modelId="{893555A3-11A8-4FD5-96B0-FC07169726B6}" type="presParOf" srcId="{54C8E57C-4B50-44FD-B0F8-5989177EE63C}" destId="{8071A2C1-077E-4CCC-8FB2-11A2A0AEA039}" srcOrd="0" destOrd="0" presId="urn:microsoft.com/office/officeart/2005/8/layout/hProcess11"/>
    <dgm:cxn modelId="{5715BFEF-0F7D-473D-A5EE-45D33B5DC185}" type="presParOf" srcId="{54C8E57C-4B50-44FD-B0F8-5989177EE63C}" destId="{43C0977C-8E69-43E2-944A-8E600D61AE0F}" srcOrd="1" destOrd="0" presId="urn:microsoft.com/office/officeart/2005/8/layout/hProcess11"/>
    <dgm:cxn modelId="{582226B0-A451-446F-8E51-C909391E3F00}" type="presParOf" srcId="{54C8E57C-4B50-44FD-B0F8-5989177EE63C}" destId="{BE49619B-17B6-4918-9F77-4B8606361912}" srcOrd="2" destOrd="0" presId="urn:microsoft.com/office/officeart/2005/8/layout/hProcess11"/>
    <dgm:cxn modelId="{043055EE-7200-4B50-A006-23C34A2F282E}" type="presParOf" srcId="{5A4A8D33-613E-46AE-8747-681DFB3667F5}" destId="{7CF6114C-1BC7-48E0-B76D-D2C9CA581892}" srcOrd="1" destOrd="0" presId="urn:microsoft.com/office/officeart/2005/8/layout/hProcess11"/>
    <dgm:cxn modelId="{1D78D4B1-6FA2-439F-B6CA-3662D4B466A3}" type="presParOf" srcId="{5A4A8D33-613E-46AE-8747-681DFB3667F5}" destId="{20FC01D8-EDED-4955-A942-3027443DD7E2}" srcOrd="2" destOrd="0" presId="urn:microsoft.com/office/officeart/2005/8/layout/hProcess11"/>
    <dgm:cxn modelId="{5D0F12D3-E7F9-4AA4-94A8-43D49EF72091}" type="presParOf" srcId="{20FC01D8-EDED-4955-A942-3027443DD7E2}" destId="{383F35FC-F25B-4F8E-A8DB-22C35EE4E763}" srcOrd="0" destOrd="0" presId="urn:microsoft.com/office/officeart/2005/8/layout/hProcess11"/>
    <dgm:cxn modelId="{0A42983B-15AA-45E0-AE50-0902D9EA742D}" type="presParOf" srcId="{20FC01D8-EDED-4955-A942-3027443DD7E2}" destId="{EDE9EB1B-53D1-4DAF-B715-CF56F33595FB}" srcOrd="1" destOrd="0" presId="urn:microsoft.com/office/officeart/2005/8/layout/hProcess11"/>
    <dgm:cxn modelId="{2BF9D66D-9AB5-4535-8BF3-F1A02790E7E7}" type="presParOf" srcId="{20FC01D8-EDED-4955-A942-3027443DD7E2}" destId="{719EDACF-79CC-4E1E-B2B7-A456ABE77E73}" srcOrd="2" destOrd="0" presId="urn:microsoft.com/office/officeart/2005/8/layout/hProcess11"/>
    <dgm:cxn modelId="{A414B2E3-5D38-4CD1-BB06-A86B27D6DD36}" type="presParOf" srcId="{5A4A8D33-613E-46AE-8747-681DFB3667F5}" destId="{9D8997C1-7DFE-4D53-AC2F-F8B87009E21A}" srcOrd="3" destOrd="0" presId="urn:microsoft.com/office/officeart/2005/8/layout/hProcess11"/>
    <dgm:cxn modelId="{BEDC6F11-929A-42C3-9E2F-91019C1A2145}" type="presParOf" srcId="{5A4A8D33-613E-46AE-8747-681DFB3667F5}" destId="{1727C3F0-EE5B-442C-BB88-2E9E6AD60FE7}" srcOrd="4" destOrd="0" presId="urn:microsoft.com/office/officeart/2005/8/layout/hProcess11"/>
    <dgm:cxn modelId="{47B2A236-9078-4F77-AC52-539E6A5B2888}" type="presParOf" srcId="{1727C3F0-EE5B-442C-BB88-2E9E6AD60FE7}" destId="{D84DB31B-9CA5-401A-8EAC-8D7789A83373}" srcOrd="0" destOrd="0" presId="urn:microsoft.com/office/officeart/2005/8/layout/hProcess11"/>
    <dgm:cxn modelId="{1E2E82A8-12C5-49CB-917A-1408BF3C8CDA}" type="presParOf" srcId="{1727C3F0-EE5B-442C-BB88-2E9E6AD60FE7}" destId="{664A2F54-6C28-4F1A-9705-D6EB57CB0FB9}" srcOrd="1" destOrd="0" presId="urn:microsoft.com/office/officeart/2005/8/layout/hProcess11"/>
    <dgm:cxn modelId="{0016A6A5-268F-4BE4-A6D9-DFEF0E76A05A}" type="presParOf" srcId="{1727C3F0-EE5B-442C-BB88-2E9E6AD60FE7}" destId="{0464466C-DBA4-4974-8D6C-9E3B264C8584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C423FEE4-7025-49DE-8EA9-6A9B9F559D52}" type="doc">
      <dgm:prSet loTypeId="urn:microsoft.com/office/officeart/2005/8/layout/hProcess11" loCatId="process" qsTypeId="urn:microsoft.com/office/officeart/2005/8/quickstyle/simple1" qsCatId="simple" csTypeId="urn:microsoft.com/office/officeart/2005/8/colors/colorful5" csCatId="colorful" phldr="1"/>
      <dgm:spPr/>
    </dgm:pt>
    <dgm:pt modelId="{6B2199B7-4314-4183-94AC-D1046EAB87AA}">
      <dgm:prSet phldrT="[Texto]" custT="1"/>
      <dgm:spPr/>
      <dgm:t>
        <a:bodyPr/>
        <a:lstStyle/>
        <a:p>
          <a:pPr algn="ctr"/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Identificadas por un titulo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C18A0A1-973E-4B78-AFB7-F153DDD95FEF}" type="parTrans" cxnId="{F49F7A5B-9D3B-44F9-B84E-EE7367C20B2C}">
      <dgm:prSet/>
      <dgm:spPr/>
      <dgm:t>
        <a:bodyPr/>
        <a:lstStyle/>
        <a:p>
          <a:pPr algn="ctr"/>
          <a:endParaRPr lang="es-MX" sz="2400"/>
        </a:p>
      </dgm:t>
    </dgm:pt>
    <dgm:pt modelId="{4B331BBE-175D-4B1C-B306-015D3D19920C}" type="sibTrans" cxnId="{F49F7A5B-9D3B-44F9-B84E-EE7367C20B2C}">
      <dgm:prSet/>
      <dgm:spPr/>
      <dgm:t>
        <a:bodyPr/>
        <a:lstStyle/>
        <a:p>
          <a:pPr algn="ctr"/>
          <a:endParaRPr lang="es-MX" sz="2400"/>
        </a:p>
      </dgm:t>
    </dgm:pt>
    <dgm:pt modelId="{EC7BCB6C-6259-40CC-AEBA-669E4AC73A16}">
      <dgm:prSet phldrT="[Texto]" custT="1"/>
      <dgm:spPr/>
      <dgm:t>
        <a:bodyPr/>
        <a:lstStyle/>
        <a:p>
          <a:pPr algn="ctr"/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Figura: el titulo va debajo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52B1384-AA48-4969-B82B-62C3FDA8A963}" type="parTrans" cxnId="{6DFACB03-6EC8-4805-9659-4BE684BE5C00}">
      <dgm:prSet/>
      <dgm:spPr/>
      <dgm:t>
        <a:bodyPr/>
        <a:lstStyle/>
        <a:p>
          <a:pPr algn="ctr"/>
          <a:endParaRPr lang="es-MX" sz="2400"/>
        </a:p>
      </dgm:t>
    </dgm:pt>
    <dgm:pt modelId="{D6932112-1CBC-4CF5-90EC-AB521B4A4196}" type="sibTrans" cxnId="{6DFACB03-6EC8-4805-9659-4BE684BE5C00}">
      <dgm:prSet/>
      <dgm:spPr/>
      <dgm:t>
        <a:bodyPr/>
        <a:lstStyle/>
        <a:p>
          <a:pPr algn="ctr"/>
          <a:endParaRPr lang="es-MX" sz="2400"/>
        </a:p>
      </dgm:t>
    </dgm:pt>
    <dgm:pt modelId="{02725E42-B8B1-4A97-9372-F05249ABF60C}">
      <dgm:prSet phldrT="[Texto]" custT="1"/>
      <dgm:spPr/>
      <dgm:t>
        <a:bodyPr/>
        <a:lstStyle/>
        <a:p>
          <a:pPr algn="ctr">
            <a:lnSpc>
              <a:spcPct val="100000"/>
            </a:lnSpc>
          </a:pPr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Tabla: se coloca sobre ella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DE9C4AF-721E-4308-A4CA-C8D87FF9898D}" type="parTrans" cxnId="{31835048-5D37-4F08-BF68-D883AF8A68C9}">
      <dgm:prSet/>
      <dgm:spPr/>
      <dgm:t>
        <a:bodyPr/>
        <a:lstStyle/>
        <a:p>
          <a:pPr algn="ctr"/>
          <a:endParaRPr lang="es-MX" sz="2400"/>
        </a:p>
      </dgm:t>
    </dgm:pt>
    <dgm:pt modelId="{602F3486-3673-4635-9B80-74AF27EEADB1}" type="sibTrans" cxnId="{31835048-5D37-4F08-BF68-D883AF8A68C9}">
      <dgm:prSet/>
      <dgm:spPr/>
      <dgm:t>
        <a:bodyPr/>
        <a:lstStyle/>
        <a:p>
          <a:pPr algn="ctr"/>
          <a:endParaRPr lang="es-MX" sz="2400"/>
        </a:p>
      </dgm:t>
    </dgm:pt>
    <dgm:pt modelId="{21F07BA3-126E-4F41-AEEB-84D1F146A4E2}" type="pres">
      <dgm:prSet presAssocID="{C423FEE4-7025-49DE-8EA9-6A9B9F559D52}" presName="Name0" presStyleCnt="0">
        <dgm:presLayoutVars>
          <dgm:dir/>
          <dgm:resizeHandles val="exact"/>
        </dgm:presLayoutVars>
      </dgm:prSet>
      <dgm:spPr/>
    </dgm:pt>
    <dgm:pt modelId="{18F99A57-9A38-4775-B60E-4D457D681BC7}" type="pres">
      <dgm:prSet presAssocID="{C423FEE4-7025-49DE-8EA9-6A9B9F559D52}" presName="arrow" presStyleLbl="bgShp" presStyleIdx="0" presStyleCnt="1"/>
      <dgm:spPr>
        <a:solidFill>
          <a:srgbClr val="00B0F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46B59CCD-D343-4EA9-BBA3-75E883982EE4}" type="pres">
      <dgm:prSet presAssocID="{C423FEE4-7025-49DE-8EA9-6A9B9F559D52}" presName="points" presStyleCnt="0"/>
      <dgm:spPr/>
    </dgm:pt>
    <dgm:pt modelId="{1C8517A2-76C6-44E2-BE21-BF828B5ECB9C}" type="pres">
      <dgm:prSet presAssocID="{6B2199B7-4314-4183-94AC-D1046EAB87AA}" presName="compositeA" presStyleCnt="0"/>
      <dgm:spPr/>
    </dgm:pt>
    <dgm:pt modelId="{0407C8E0-D722-4324-9C98-D38B6E1A5200}" type="pres">
      <dgm:prSet presAssocID="{6B2199B7-4314-4183-94AC-D1046EAB87AA}" presName="text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AA2F55E-E4DE-480D-B8E8-3D6F397B5487}" type="pres">
      <dgm:prSet presAssocID="{6B2199B7-4314-4183-94AC-D1046EAB87AA}" presName="circleA" presStyleLbl="node1" presStyleIdx="0" presStyleCnt="3"/>
      <dgm:spPr/>
    </dgm:pt>
    <dgm:pt modelId="{B84782E6-2BB1-4390-B421-AC3B8CE34489}" type="pres">
      <dgm:prSet presAssocID="{6B2199B7-4314-4183-94AC-D1046EAB87AA}" presName="spaceA" presStyleCnt="0"/>
      <dgm:spPr/>
    </dgm:pt>
    <dgm:pt modelId="{FB1DC0C7-9D32-4F41-8BBF-B86D52166F3F}" type="pres">
      <dgm:prSet presAssocID="{4B331BBE-175D-4B1C-B306-015D3D19920C}" presName="space" presStyleCnt="0"/>
      <dgm:spPr/>
    </dgm:pt>
    <dgm:pt modelId="{9DC581B3-086F-47F5-B4FB-E37EA1BBD73D}" type="pres">
      <dgm:prSet presAssocID="{EC7BCB6C-6259-40CC-AEBA-669E4AC73A16}" presName="compositeB" presStyleCnt="0"/>
      <dgm:spPr/>
    </dgm:pt>
    <dgm:pt modelId="{F3C4E00D-F49A-4171-A0F1-5187F0BDEB7F}" type="pres">
      <dgm:prSet presAssocID="{EC7BCB6C-6259-40CC-AEBA-669E4AC73A16}" presName="text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F8866FC-8FFC-4003-BD9C-18B2FF589CDC}" type="pres">
      <dgm:prSet presAssocID="{EC7BCB6C-6259-40CC-AEBA-669E4AC73A16}" presName="circleB" presStyleLbl="node1" presStyleIdx="1" presStyleCnt="3"/>
      <dgm:spPr/>
    </dgm:pt>
    <dgm:pt modelId="{9F623AA3-AC5D-494B-9E20-C82B3B96F03C}" type="pres">
      <dgm:prSet presAssocID="{EC7BCB6C-6259-40CC-AEBA-669E4AC73A16}" presName="spaceB" presStyleCnt="0"/>
      <dgm:spPr/>
    </dgm:pt>
    <dgm:pt modelId="{3F998DB6-D424-40F8-B9A1-44C56AD26817}" type="pres">
      <dgm:prSet presAssocID="{D6932112-1CBC-4CF5-90EC-AB521B4A4196}" presName="space" presStyleCnt="0"/>
      <dgm:spPr/>
    </dgm:pt>
    <dgm:pt modelId="{91BE966C-961C-42F9-80BD-84E3442B128B}" type="pres">
      <dgm:prSet presAssocID="{02725E42-B8B1-4A97-9372-F05249ABF60C}" presName="compositeA" presStyleCnt="0"/>
      <dgm:spPr/>
    </dgm:pt>
    <dgm:pt modelId="{3080060E-3046-4207-832F-D67DAD40F14C}" type="pres">
      <dgm:prSet presAssocID="{02725E42-B8B1-4A97-9372-F05249ABF60C}" presName="textA" presStyleLbl="revTx" presStyleIdx="2" presStyleCnt="3" custScaleX="90218" custScaleY="75941" custLinFactNeighborX="-464" custLinFactNeighborY="139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F88D0E8-8B47-4FBD-A414-97794C3A3822}" type="pres">
      <dgm:prSet presAssocID="{02725E42-B8B1-4A97-9372-F05249ABF60C}" presName="circleA" presStyleLbl="node1" presStyleIdx="2" presStyleCnt="3"/>
      <dgm:spPr/>
    </dgm:pt>
    <dgm:pt modelId="{6C746D88-4265-4E50-8E46-F87D16B67C89}" type="pres">
      <dgm:prSet presAssocID="{02725E42-B8B1-4A97-9372-F05249ABF60C}" presName="spaceA" presStyleCnt="0"/>
      <dgm:spPr/>
    </dgm:pt>
  </dgm:ptLst>
  <dgm:cxnLst>
    <dgm:cxn modelId="{31835048-5D37-4F08-BF68-D883AF8A68C9}" srcId="{C423FEE4-7025-49DE-8EA9-6A9B9F559D52}" destId="{02725E42-B8B1-4A97-9372-F05249ABF60C}" srcOrd="2" destOrd="0" parTransId="{CDE9C4AF-721E-4308-A4CA-C8D87FF9898D}" sibTransId="{602F3486-3673-4635-9B80-74AF27EEADB1}"/>
    <dgm:cxn modelId="{28B6DCE6-12C0-4B9E-B228-724A2530C6DA}" type="presOf" srcId="{EC7BCB6C-6259-40CC-AEBA-669E4AC73A16}" destId="{F3C4E00D-F49A-4171-A0F1-5187F0BDEB7F}" srcOrd="0" destOrd="0" presId="urn:microsoft.com/office/officeart/2005/8/layout/hProcess11"/>
    <dgm:cxn modelId="{6DFACB03-6EC8-4805-9659-4BE684BE5C00}" srcId="{C423FEE4-7025-49DE-8EA9-6A9B9F559D52}" destId="{EC7BCB6C-6259-40CC-AEBA-669E4AC73A16}" srcOrd="1" destOrd="0" parTransId="{052B1384-AA48-4969-B82B-62C3FDA8A963}" sibTransId="{D6932112-1CBC-4CF5-90EC-AB521B4A4196}"/>
    <dgm:cxn modelId="{F49F7A5B-9D3B-44F9-B84E-EE7367C20B2C}" srcId="{C423FEE4-7025-49DE-8EA9-6A9B9F559D52}" destId="{6B2199B7-4314-4183-94AC-D1046EAB87AA}" srcOrd="0" destOrd="0" parTransId="{FC18A0A1-973E-4B78-AFB7-F153DDD95FEF}" sibTransId="{4B331BBE-175D-4B1C-B306-015D3D19920C}"/>
    <dgm:cxn modelId="{5DFF5D50-F549-45C1-B262-B6A44203E66C}" type="presOf" srcId="{02725E42-B8B1-4A97-9372-F05249ABF60C}" destId="{3080060E-3046-4207-832F-D67DAD40F14C}" srcOrd="0" destOrd="0" presId="urn:microsoft.com/office/officeart/2005/8/layout/hProcess11"/>
    <dgm:cxn modelId="{171C5CFE-D995-4536-B13C-1682936E48CB}" type="presOf" srcId="{C423FEE4-7025-49DE-8EA9-6A9B9F559D52}" destId="{21F07BA3-126E-4F41-AEEB-84D1F146A4E2}" srcOrd="0" destOrd="0" presId="urn:microsoft.com/office/officeart/2005/8/layout/hProcess11"/>
    <dgm:cxn modelId="{04B78F8F-DDC6-41A3-A399-B0E3C989180A}" type="presOf" srcId="{6B2199B7-4314-4183-94AC-D1046EAB87AA}" destId="{0407C8E0-D722-4324-9C98-D38B6E1A5200}" srcOrd="0" destOrd="0" presId="urn:microsoft.com/office/officeart/2005/8/layout/hProcess11"/>
    <dgm:cxn modelId="{0F02C12E-FB44-4954-88E4-D36FA4B661B9}" type="presParOf" srcId="{21F07BA3-126E-4F41-AEEB-84D1F146A4E2}" destId="{18F99A57-9A38-4775-B60E-4D457D681BC7}" srcOrd="0" destOrd="0" presId="urn:microsoft.com/office/officeart/2005/8/layout/hProcess11"/>
    <dgm:cxn modelId="{A622929F-C05B-4316-A0FC-EB63C452F27B}" type="presParOf" srcId="{21F07BA3-126E-4F41-AEEB-84D1F146A4E2}" destId="{46B59CCD-D343-4EA9-BBA3-75E883982EE4}" srcOrd="1" destOrd="0" presId="urn:microsoft.com/office/officeart/2005/8/layout/hProcess11"/>
    <dgm:cxn modelId="{266AC21A-B00B-47E4-91CB-9958BB24D70F}" type="presParOf" srcId="{46B59CCD-D343-4EA9-BBA3-75E883982EE4}" destId="{1C8517A2-76C6-44E2-BE21-BF828B5ECB9C}" srcOrd="0" destOrd="0" presId="urn:microsoft.com/office/officeart/2005/8/layout/hProcess11"/>
    <dgm:cxn modelId="{8C9DE1DD-3103-4AC1-90A5-E9978C603511}" type="presParOf" srcId="{1C8517A2-76C6-44E2-BE21-BF828B5ECB9C}" destId="{0407C8E0-D722-4324-9C98-D38B6E1A5200}" srcOrd="0" destOrd="0" presId="urn:microsoft.com/office/officeart/2005/8/layout/hProcess11"/>
    <dgm:cxn modelId="{EFCD2542-DE07-484F-8269-BED29E1E4620}" type="presParOf" srcId="{1C8517A2-76C6-44E2-BE21-BF828B5ECB9C}" destId="{8AA2F55E-E4DE-480D-B8E8-3D6F397B5487}" srcOrd="1" destOrd="0" presId="urn:microsoft.com/office/officeart/2005/8/layout/hProcess11"/>
    <dgm:cxn modelId="{205AAF07-AF31-4609-A9E5-D81E6434ABDA}" type="presParOf" srcId="{1C8517A2-76C6-44E2-BE21-BF828B5ECB9C}" destId="{B84782E6-2BB1-4390-B421-AC3B8CE34489}" srcOrd="2" destOrd="0" presId="urn:microsoft.com/office/officeart/2005/8/layout/hProcess11"/>
    <dgm:cxn modelId="{B4B8F171-2320-4800-A763-3DD414024737}" type="presParOf" srcId="{46B59CCD-D343-4EA9-BBA3-75E883982EE4}" destId="{FB1DC0C7-9D32-4F41-8BBF-B86D52166F3F}" srcOrd="1" destOrd="0" presId="urn:microsoft.com/office/officeart/2005/8/layout/hProcess11"/>
    <dgm:cxn modelId="{96905831-DFD0-4182-A7CA-8E80B9FBEB6F}" type="presParOf" srcId="{46B59CCD-D343-4EA9-BBA3-75E883982EE4}" destId="{9DC581B3-086F-47F5-B4FB-E37EA1BBD73D}" srcOrd="2" destOrd="0" presId="urn:microsoft.com/office/officeart/2005/8/layout/hProcess11"/>
    <dgm:cxn modelId="{0B8C934D-CA66-4E76-938C-A4DF45AD7317}" type="presParOf" srcId="{9DC581B3-086F-47F5-B4FB-E37EA1BBD73D}" destId="{F3C4E00D-F49A-4171-A0F1-5187F0BDEB7F}" srcOrd="0" destOrd="0" presId="urn:microsoft.com/office/officeart/2005/8/layout/hProcess11"/>
    <dgm:cxn modelId="{1E52AE62-9473-47E5-A69E-E855B97E35E8}" type="presParOf" srcId="{9DC581B3-086F-47F5-B4FB-E37EA1BBD73D}" destId="{8F8866FC-8FFC-4003-BD9C-18B2FF589CDC}" srcOrd="1" destOrd="0" presId="urn:microsoft.com/office/officeart/2005/8/layout/hProcess11"/>
    <dgm:cxn modelId="{529959C6-70FA-4A85-A8D3-E7B517570DF6}" type="presParOf" srcId="{9DC581B3-086F-47F5-B4FB-E37EA1BBD73D}" destId="{9F623AA3-AC5D-494B-9E20-C82B3B96F03C}" srcOrd="2" destOrd="0" presId="urn:microsoft.com/office/officeart/2005/8/layout/hProcess11"/>
    <dgm:cxn modelId="{FF2439DF-5639-4B34-BF59-683A0ED27167}" type="presParOf" srcId="{46B59CCD-D343-4EA9-BBA3-75E883982EE4}" destId="{3F998DB6-D424-40F8-B9A1-44C56AD26817}" srcOrd="3" destOrd="0" presId="urn:microsoft.com/office/officeart/2005/8/layout/hProcess11"/>
    <dgm:cxn modelId="{D78BD05A-40C6-4338-BEDB-872A0C6C00CA}" type="presParOf" srcId="{46B59CCD-D343-4EA9-BBA3-75E883982EE4}" destId="{91BE966C-961C-42F9-80BD-84E3442B128B}" srcOrd="4" destOrd="0" presId="urn:microsoft.com/office/officeart/2005/8/layout/hProcess11"/>
    <dgm:cxn modelId="{D29121E2-9DA5-403B-B6F3-337540D2157A}" type="presParOf" srcId="{91BE966C-961C-42F9-80BD-84E3442B128B}" destId="{3080060E-3046-4207-832F-D67DAD40F14C}" srcOrd="0" destOrd="0" presId="urn:microsoft.com/office/officeart/2005/8/layout/hProcess11"/>
    <dgm:cxn modelId="{A48B7EE2-2C3E-4785-B2D5-D43BAB3E60A2}" type="presParOf" srcId="{91BE966C-961C-42F9-80BD-84E3442B128B}" destId="{EF88D0E8-8B47-4FBD-A414-97794C3A3822}" srcOrd="1" destOrd="0" presId="urn:microsoft.com/office/officeart/2005/8/layout/hProcess11"/>
    <dgm:cxn modelId="{B86E5812-51C1-4E0D-8EDF-B3FD23B63652}" type="presParOf" srcId="{91BE966C-961C-42F9-80BD-84E3442B128B}" destId="{6C746D88-4265-4E50-8E46-F87D16B67C89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FAD1C5AB-95B1-4756-AA84-2C2F6CCC8C32}" type="doc">
      <dgm:prSet loTypeId="urn:microsoft.com/office/officeart/2005/8/layout/cycle2" loCatId="cycle" qsTypeId="urn:microsoft.com/office/officeart/2005/8/quickstyle/simple1" qsCatId="simple" csTypeId="urn:microsoft.com/office/officeart/2005/8/colors/colorful3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MX"/>
        </a:p>
      </dgm:t>
    </dgm:pt>
    <dgm:pt modelId="{364CDD16-1DFB-4EA6-BCD3-41A19708371E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Universidad y Facultad a la que se presenta el trabajo 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B4093B4-B3D5-4432-9EA1-E0D89E5F1828}" type="parTrans" cxnId="{C2488C96-691F-4603-BEE4-DBC1521A0764}">
      <dgm:prSet/>
      <dgm:spPr/>
      <dgm:t>
        <a:bodyPr/>
        <a:lstStyle/>
        <a:p>
          <a:endParaRPr lang="es-MX"/>
        </a:p>
      </dgm:t>
    </dgm:pt>
    <dgm:pt modelId="{E14F7B07-68B5-47A9-97B2-49501F2E55BC}" type="sibTrans" cxnId="{C2488C96-691F-4603-BEE4-DBC1521A0764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33C40BAF-24CE-4B5C-8FF6-BC0916D45386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Título del trabajo 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DC7AF9F-4EF8-4C46-93AC-33AE8E770690}" type="parTrans" cxnId="{647CDDEF-4307-4885-8A93-C260A005CF4F}">
      <dgm:prSet/>
      <dgm:spPr/>
      <dgm:t>
        <a:bodyPr/>
        <a:lstStyle/>
        <a:p>
          <a:endParaRPr lang="es-MX"/>
        </a:p>
      </dgm:t>
    </dgm:pt>
    <dgm:pt modelId="{9FF5C630-D4A6-4B2D-B65C-77A052D31FA0}" type="sibTrans" cxnId="{647CDDEF-4307-4885-8A93-C260A005CF4F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4E8C5A85-4A1B-4355-8AA4-178E9CB1277E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Nombre del autor (del alumno )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B6B0542-B699-4456-9CA2-3BEDFC53FFBE}" type="parTrans" cxnId="{AACBD73E-24EC-4CBE-ABDD-6D79C032721D}">
      <dgm:prSet/>
      <dgm:spPr/>
      <dgm:t>
        <a:bodyPr/>
        <a:lstStyle/>
        <a:p>
          <a:endParaRPr lang="es-MX"/>
        </a:p>
      </dgm:t>
    </dgm:pt>
    <dgm:pt modelId="{7F91EDB4-07E5-46AD-8760-D3BBF091CD02}" type="sibTrans" cxnId="{AACBD73E-24EC-4CBE-ABDD-6D79C032721D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B1163CF1-4D17-474E-B8BD-586012349807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Lugar 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E544970-DC49-4689-A6D9-A001DDFEB5B7}" type="parTrans" cxnId="{BE301B05-F8F2-4BB0-BB05-B3C97F4F52F7}">
      <dgm:prSet/>
      <dgm:spPr/>
      <dgm:t>
        <a:bodyPr/>
        <a:lstStyle/>
        <a:p>
          <a:endParaRPr lang="es-MX"/>
        </a:p>
      </dgm:t>
    </dgm:pt>
    <dgm:pt modelId="{7BA9B94C-9973-4FBF-B5DF-F504D390D589}" type="sibTrans" cxnId="{BE301B05-F8F2-4BB0-BB05-B3C97F4F52F7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418CD121-8F31-44C1-B7FC-5ED90BD4A719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Fecha 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6A42B83-BFA9-48C7-8A00-D230562F12B1}" type="parTrans" cxnId="{D1F49884-E6B1-49E5-ADBE-983B08C735EE}">
      <dgm:prSet/>
      <dgm:spPr/>
      <dgm:t>
        <a:bodyPr/>
        <a:lstStyle/>
        <a:p>
          <a:endParaRPr lang="es-MX"/>
        </a:p>
      </dgm:t>
    </dgm:pt>
    <dgm:pt modelId="{99B27ED9-4AB4-46AB-A567-9D871CB2B9A7}" type="sibTrans" cxnId="{D1F49884-E6B1-49E5-ADBE-983B08C735EE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2B278CAF-2D0D-4470-9127-D22AF39D8051}" type="pres">
      <dgm:prSet presAssocID="{FAD1C5AB-95B1-4756-AA84-2C2F6CCC8C3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AC17C9F-CDD3-4D52-A7DA-C21C794A27E6}" type="pres">
      <dgm:prSet presAssocID="{364CDD16-1DFB-4EA6-BCD3-41A19708371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B3151BE-8E96-478D-8ED1-3CFD8DD78D5A}" type="pres">
      <dgm:prSet presAssocID="{E14F7B07-68B5-47A9-97B2-49501F2E55BC}" presName="sibTrans" presStyleLbl="sibTrans2D1" presStyleIdx="0" presStyleCnt="5"/>
      <dgm:spPr/>
      <dgm:t>
        <a:bodyPr/>
        <a:lstStyle/>
        <a:p>
          <a:endParaRPr lang="es-ES"/>
        </a:p>
      </dgm:t>
    </dgm:pt>
    <dgm:pt modelId="{59042B9E-8151-4935-9873-099331453370}" type="pres">
      <dgm:prSet presAssocID="{E14F7B07-68B5-47A9-97B2-49501F2E55BC}" presName="connectorText" presStyleLbl="sibTrans2D1" presStyleIdx="0" presStyleCnt="5"/>
      <dgm:spPr/>
      <dgm:t>
        <a:bodyPr/>
        <a:lstStyle/>
        <a:p>
          <a:endParaRPr lang="es-ES"/>
        </a:p>
      </dgm:t>
    </dgm:pt>
    <dgm:pt modelId="{73AB6CC3-8C96-4A64-BE54-995BD6DDC93C}" type="pres">
      <dgm:prSet presAssocID="{33C40BAF-24CE-4B5C-8FF6-BC0916D4538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9B9F601-C7F8-4C63-9C55-E202B1AF44BB}" type="pres">
      <dgm:prSet presAssocID="{9FF5C630-D4A6-4B2D-B65C-77A052D31FA0}" presName="sibTrans" presStyleLbl="sibTrans2D1" presStyleIdx="1" presStyleCnt="5"/>
      <dgm:spPr/>
      <dgm:t>
        <a:bodyPr/>
        <a:lstStyle/>
        <a:p>
          <a:endParaRPr lang="es-ES"/>
        </a:p>
      </dgm:t>
    </dgm:pt>
    <dgm:pt modelId="{0EC9CF76-BAA8-4D26-89ED-535F1F7A01DA}" type="pres">
      <dgm:prSet presAssocID="{9FF5C630-D4A6-4B2D-B65C-77A052D31FA0}" presName="connectorText" presStyleLbl="sibTrans2D1" presStyleIdx="1" presStyleCnt="5"/>
      <dgm:spPr/>
      <dgm:t>
        <a:bodyPr/>
        <a:lstStyle/>
        <a:p>
          <a:endParaRPr lang="es-ES"/>
        </a:p>
      </dgm:t>
    </dgm:pt>
    <dgm:pt modelId="{871EF399-5330-47EE-9621-D4A28EEAFA65}" type="pres">
      <dgm:prSet presAssocID="{4E8C5A85-4A1B-4355-8AA4-178E9CB1277E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77328C2-5292-4ECF-9E57-9E970911A26D}" type="pres">
      <dgm:prSet presAssocID="{7F91EDB4-07E5-46AD-8760-D3BBF091CD02}" presName="sibTrans" presStyleLbl="sibTrans2D1" presStyleIdx="2" presStyleCnt="5"/>
      <dgm:spPr/>
      <dgm:t>
        <a:bodyPr/>
        <a:lstStyle/>
        <a:p>
          <a:endParaRPr lang="es-ES"/>
        </a:p>
      </dgm:t>
    </dgm:pt>
    <dgm:pt modelId="{C86EE649-EFCD-4382-8D35-F44994AE771D}" type="pres">
      <dgm:prSet presAssocID="{7F91EDB4-07E5-46AD-8760-D3BBF091CD02}" presName="connectorText" presStyleLbl="sibTrans2D1" presStyleIdx="2" presStyleCnt="5"/>
      <dgm:spPr/>
      <dgm:t>
        <a:bodyPr/>
        <a:lstStyle/>
        <a:p>
          <a:endParaRPr lang="es-ES"/>
        </a:p>
      </dgm:t>
    </dgm:pt>
    <dgm:pt modelId="{26688AEF-246A-4A9C-B19E-F3311C36D8B1}" type="pres">
      <dgm:prSet presAssocID="{B1163CF1-4D17-474E-B8BD-586012349807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561D649-174F-4DB2-BB4A-A5AB6CE8150C}" type="pres">
      <dgm:prSet presAssocID="{7BA9B94C-9973-4FBF-B5DF-F504D390D589}" presName="sibTrans" presStyleLbl="sibTrans2D1" presStyleIdx="3" presStyleCnt="5"/>
      <dgm:spPr/>
      <dgm:t>
        <a:bodyPr/>
        <a:lstStyle/>
        <a:p>
          <a:endParaRPr lang="es-ES"/>
        </a:p>
      </dgm:t>
    </dgm:pt>
    <dgm:pt modelId="{53A2964B-7298-4D3F-9372-139E75813621}" type="pres">
      <dgm:prSet presAssocID="{7BA9B94C-9973-4FBF-B5DF-F504D390D589}" presName="connectorText" presStyleLbl="sibTrans2D1" presStyleIdx="3" presStyleCnt="5"/>
      <dgm:spPr/>
      <dgm:t>
        <a:bodyPr/>
        <a:lstStyle/>
        <a:p>
          <a:endParaRPr lang="es-ES"/>
        </a:p>
      </dgm:t>
    </dgm:pt>
    <dgm:pt modelId="{DF99A072-2920-43A1-AD84-370627E45201}" type="pres">
      <dgm:prSet presAssocID="{418CD121-8F31-44C1-B7FC-5ED90BD4A71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A4D763-3C63-454B-B2F5-CA6D83456356}" type="pres">
      <dgm:prSet presAssocID="{99B27ED9-4AB4-46AB-A567-9D871CB2B9A7}" presName="sibTrans" presStyleLbl="sibTrans2D1" presStyleIdx="4" presStyleCnt="5"/>
      <dgm:spPr/>
      <dgm:t>
        <a:bodyPr/>
        <a:lstStyle/>
        <a:p>
          <a:endParaRPr lang="es-ES"/>
        </a:p>
      </dgm:t>
    </dgm:pt>
    <dgm:pt modelId="{70BBE02A-3388-414E-8014-7322F6988AC5}" type="pres">
      <dgm:prSet presAssocID="{99B27ED9-4AB4-46AB-A567-9D871CB2B9A7}" presName="connectorText" presStyleLbl="sibTrans2D1" presStyleIdx="4" presStyleCnt="5"/>
      <dgm:spPr/>
      <dgm:t>
        <a:bodyPr/>
        <a:lstStyle/>
        <a:p>
          <a:endParaRPr lang="es-ES"/>
        </a:p>
      </dgm:t>
    </dgm:pt>
  </dgm:ptLst>
  <dgm:cxnLst>
    <dgm:cxn modelId="{3772ABF0-E526-4F1F-8343-1F45B3BF29CC}" type="presOf" srcId="{99B27ED9-4AB4-46AB-A567-9D871CB2B9A7}" destId="{70BBE02A-3388-414E-8014-7322F6988AC5}" srcOrd="1" destOrd="0" presId="urn:microsoft.com/office/officeart/2005/8/layout/cycle2"/>
    <dgm:cxn modelId="{7110273A-4173-4693-80EF-F565F5A2C2F8}" type="presOf" srcId="{99B27ED9-4AB4-46AB-A567-9D871CB2B9A7}" destId="{24A4D763-3C63-454B-B2F5-CA6D83456356}" srcOrd="0" destOrd="0" presId="urn:microsoft.com/office/officeart/2005/8/layout/cycle2"/>
    <dgm:cxn modelId="{31A8C2F0-D906-4BE6-93F3-6AD58306FF40}" type="presOf" srcId="{7BA9B94C-9973-4FBF-B5DF-F504D390D589}" destId="{3561D649-174F-4DB2-BB4A-A5AB6CE8150C}" srcOrd="0" destOrd="0" presId="urn:microsoft.com/office/officeart/2005/8/layout/cycle2"/>
    <dgm:cxn modelId="{63288ADF-AD5A-47D1-B276-270603AFF207}" type="presOf" srcId="{7F91EDB4-07E5-46AD-8760-D3BBF091CD02}" destId="{577328C2-5292-4ECF-9E57-9E970911A26D}" srcOrd="0" destOrd="0" presId="urn:microsoft.com/office/officeart/2005/8/layout/cycle2"/>
    <dgm:cxn modelId="{28954756-72BC-4C53-8D81-C23F57E092AF}" type="presOf" srcId="{33C40BAF-24CE-4B5C-8FF6-BC0916D45386}" destId="{73AB6CC3-8C96-4A64-BE54-995BD6DDC93C}" srcOrd="0" destOrd="0" presId="urn:microsoft.com/office/officeart/2005/8/layout/cycle2"/>
    <dgm:cxn modelId="{647CDDEF-4307-4885-8A93-C260A005CF4F}" srcId="{FAD1C5AB-95B1-4756-AA84-2C2F6CCC8C32}" destId="{33C40BAF-24CE-4B5C-8FF6-BC0916D45386}" srcOrd="1" destOrd="0" parTransId="{0DC7AF9F-4EF8-4C46-93AC-33AE8E770690}" sibTransId="{9FF5C630-D4A6-4B2D-B65C-77A052D31FA0}"/>
    <dgm:cxn modelId="{C6A407B1-AEF2-4F21-94DA-40A14D18466F}" type="presOf" srcId="{7F91EDB4-07E5-46AD-8760-D3BBF091CD02}" destId="{C86EE649-EFCD-4382-8D35-F44994AE771D}" srcOrd="1" destOrd="0" presId="urn:microsoft.com/office/officeart/2005/8/layout/cycle2"/>
    <dgm:cxn modelId="{1A61AE05-7170-4DF8-BBDC-0F2328D04A8A}" type="presOf" srcId="{9FF5C630-D4A6-4B2D-B65C-77A052D31FA0}" destId="{A9B9F601-C7F8-4C63-9C55-E202B1AF44BB}" srcOrd="0" destOrd="0" presId="urn:microsoft.com/office/officeart/2005/8/layout/cycle2"/>
    <dgm:cxn modelId="{03D81F86-89CB-4D07-970C-06E8386BD9D1}" type="presOf" srcId="{B1163CF1-4D17-474E-B8BD-586012349807}" destId="{26688AEF-246A-4A9C-B19E-F3311C36D8B1}" srcOrd="0" destOrd="0" presId="urn:microsoft.com/office/officeart/2005/8/layout/cycle2"/>
    <dgm:cxn modelId="{D333EB9E-2694-4384-9A55-A9072F5C9DA3}" type="presOf" srcId="{E14F7B07-68B5-47A9-97B2-49501F2E55BC}" destId="{EB3151BE-8E96-478D-8ED1-3CFD8DD78D5A}" srcOrd="0" destOrd="0" presId="urn:microsoft.com/office/officeart/2005/8/layout/cycle2"/>
    <dgm:cxn modelId="{8E2D80C3-600D-4BA8-90C2-AF30A229664F}" type="presOf" srcId="{4E8C5A85-4A1B-4355-8AA4-178E9CB1277E}" destId="{871EF399-5330-47EE-9621-D4A28EEAFA65}" srcOrd="0" destOrd="0" presId="urn:microsoft.com/office/officeart/2005/8/layout/cycle2"/>
    <dgm:cxn modelId="{73245238-2993-4C06-B663-20771B295B3D}" type="presOf" srcId="{7BA9B94C-9973-4FBF-B5DF-F504D390D589}" destId="{53A2964B-7298-4D3F-9372-139E75813621}" srcOrd="1" destOrd="0" presId="urn:microsoft.com/office/officeart/2005/8/layout/cycle2"/>
    <dgm:cxn modelId="{52C0E33D-7E5B-4BDF-AE7C-BDE4F730D7DE}" type="presOf" srcId="{FAD1C5AB-95B1-4756-AA84-2C2F6CCC8C32}" destId="{2B278CAF-2D0D-4470-9127-D22AF39D8051}" srcOrd="0" destOrd="0" presId="urn:microsoft.com/office/officeart/2005/8/layout/cycle2"/>
    <dgm:cxn modelId="{C2488C96-691F-4603-BEE4-DBC1521A0764}" srcId="{FAD1C5AB-95B1-4756-AA84-2C2F6CCC8C32}" destId="{364CDD16-1DFB-4EA6-BCD3-41A19708371E}" srcOrd="0" destOrd="0" parTransId="{3B4093B4-B3D5-4432-9EA1-E0D89E5F1828}" sibTransId="{E14F7B07-68B5-47A9-97B2-49501F2E55BC}"/>
    <dgm:cxn modelId="{1DD146FC-647E-466E-8B93-AAAF144A35D3}" type="presOf" srcId="{418CD121-8F31-44C1-B7FC-5ED90BD4A719}" destId="{DF99A072-2920-43A1-AD84-370627E45201}" srcOrd="0" destOrd="0" presId="urn:microsoft.com/office/officeart/2005/8/layout/cycle2"/>
    <dgm:cxn modelId="{AACBD73E-24EC-4CBE-ABDD-6D79C032721D}" srcId="{FAD1C5AB-95B1-4756-AA84-2C2F6CCC8C32}" destId="{4E8C5A85-4A1B-4355-8AA4-178E9CB1277E}" srcOrd="2" destOrd="0" parTransId="{EB6B0542-B699-4456-9CA2-3BEDFC53FFBE}" sibTransId="{7F91EDB4-07E5-46AD-8760-D3BBF091CD02}"/>
    <dgm:cxn modelId="{AFB3D7A0-D6A0-4AF9-A47D-FD6DBB2C6249}" type="presOf" srcId="{E14F7B07-68B5-47A9-97B2-49501F2E55BC}" destId="{59042B9E-8151-4935-9873-099331453370}" srcOrd="1" destOrd="0" presId="urn:microsoft.com/office/officeart/2005/8/layout/cycle2"/>
    <dgm:cxn modelId="{D1F49884-E6B1-49E5-ADBE-983B08C735EE}" srcId="{FAD1C5AB-95B1-4756-AA84-2C2F6CCC8C32}" destId="{418CD121-8F31-44C1-B7FC-5ED90BD4A719}" srcOrd="4" destOrd="0" parTransId="{C6A42B83-BFA9-48C7-8A00-D230562F12B1}" sibTransId="{99B27ED9-4AB4-46AB-A567-9D871CB2B9A7}"/>
    <dgm:cxn modelId="{E67FB4B5-76E9-44A8-8082-35DFCA3185BC}" type="presOf" srcId="{9FF5C630-D4A6-4B2D-B65C-77A052D31FA0}" destId="{0EC9CF76-BAA8-4D26-89ED-535F1F7A01DA}" srcOrd="1" destOrd="0" presId="urn:microsoft.com/office/officeart/2005/8/layout/cycle2"/>
    <dgm:cxn modelId="{21B98225-9BBD-40D3-B7DF-D932BC2321E2}" type="presOf" srcId="{364CDD16-1DFB-4EA6-BCD3-41A19708371E}" destId="{4AC17C9F-CDD3-4D52-A7DA-C21C794A27E6}" srcOrd="0" destOrd="0" presId="urn:microsoft.com/office/officeart/2005/8/layout/cycle2"/>
    <dgm:cxn modelId="{BE301B05-F8F2-4BB0-BB05-B3C97F4F52F7}" srcId="{FAD1C5AB-95B1-4756-AA84-2C2F6CCC8C32}" destId="{B1163CF1-4D17-474E-B8BD-586012349807}" srcOrd="3" destOrd="0" parTransId="{8E544970-DC49-4689-A6D9-A001DDFEB5B7}" sibTransId="{7BA9B94C-9973-4FBF-B5DF-F504D390D589}"/>
    <dgm:cxn modelId="{78441652-6887-45EE-9424-CB6AD82C53F0}" type="presParOf" srcId="{2B278CAF-2D0D-4470-9127-D22AF39D8051}" destId="{4AC17C9F-CDD3-4D52-A7DA-C21C794A27E6}" srcOrd="0" destOrd="0" presId="urn:microsoft.com/office/officeart/2005/8/layout/cycle2"/>
    <dgm:cxn modelId="{BF86CD98-212C-4652-8AB5-BE12ECB59BFA}" type="presParOf" srcId="{2B278CAF-2D0D-4470-9127-D22AF39D8051}" destId="{EB3151BE-8E96-478D-8ED1-3CFD8DD78D5A}" srcOrd="1" destOrd="0" presId="urn:microsoft.com/office/officeart/2005/8/layout/cycle2"/>
    <dgm:cxn modelId="{F5805DBD-97A9-4A5E-B7E3-7A3162107444}" type="presParOf" srcId="{EB3151BE-8E96-478D-8ED1-3CFD8DD78D5A}" destId="{59042B9E-8151-4935-9873-099331453370}" srcOrd="0" destOrd="0" presId="urn:microsoft.com/office/officeart/2005/8/layout/cycle2"/>
    <dgm:cxn modelId="{5B61C8FB-E4D7-471C-9E44-215EE06E8297}" type="presParOf" srcId="{2B278CAF-2D0D-4470-9127-D22AF39D8051}" destId="{73AB6CC3-8C96-4A64-BE54-995BD6DDC93C}" srcOrd="2" destOrd="0" presId="urn:microsoft.com/office/officeart/2005/8/layout/cycle2"/>
    <dgm:cxn modelId="{ADB02B8F-8904-43C1-A942-17D20A448810}" type="presParOf" srcId="{2B278CAF-2D0D-4470-9127-D22AF39D8051}" destId="{A9B9F601-C7F8-4C63-9C55-E202B1AF44BB}" srcOrd="3" destOrd="0" presId="urn:microsoft.com/office/officeart/2005/8/layout/cycle2"/>
    <dgm:cxn modelId="{2C170D65-1046-4859-A096-1942FA8EE4BD}" type="presParOf" srcId="{A9B9F601-C7F8-4C63-9C55-E202B1AF44BB}" destId="{0EC9CF76-BAA8-4D26-89ED-535F1F7A01DA}" srcOrd="0" destOrd="0" presId="urn:microsoft.com/office/officeart/2005/8/layout/cycle2"/>
    <dgm:cxn modelId="{90A4FE58-2DC9-4537-9264-78CD015437FB}" type="presParOf" srcId="{2B278CAF-2D0D-4470-9127-D22AF39D8051}" destId="{871EF399-5330-47EE-9621-D4A28EEAFA65}" srcOrd="4" destOrd="0" presId="urn:microsoft.com/office/officeart/2005/8/layout/cycle2"/>
    <dgm:cxn modelId="{7505753D-C338-4003-9ADA-D6DDCAA4AF1F}" type="presParOf" srcId="{2B278CAF-2D0D-4470-9127-D22AF39D8051}" destId="{577328C2-5292-4ECF-9E57-9E970911A26D}" srcOrd="5" destOrd="0" presId="urn:microsoft.com/office/officeart/2005/8/layout/cycle2"/>
    <dgm:cxn modelId="{50E4927C-33ED-42B9-AC08-FA5A146BB6C5}" type="presParOf" srcId="{577328C2-5292-4ECF-9E57-9E970911A26D}" destId="{C86EE649-EFCD-4382-8D35-F44994AE771D}" srcOrd="0" destOrd="0" presId="urn:microsoft.com/office/officeart/2005/8/layout/cycle2"/>
    <dgm:cxn modelId="{D6137926-75A6-4530-A5D9-039659878D07}" type="presParOf" srcId="{2B278CAF-2D0D-4470-9127-D22AF39D8051}" destId="{26688AEF-246A-4A9C-B19E-F3311C36D8B1}" srcOrd="6" destOrd="0" presId="urn:microsoft.com/office/officeart/2005/8/layout/cycle2"/>
    <dgm:cxn modelId="{9A1E9C06-5549-485A-B001-BA24E0D08CD5}" type="presParOf" srcId="{2B278CAF-2D0D-4470-9127-D22AF39D8051}" destId="{3561D649-174F-4DB2-BB4A-A5AB6CE8150C}" srcOrd="7" destOrd="0" presId="urn:microsoft.com/office/officeart/2005/8/layout/cycle2"/>
    <dgm:cxn modelId="{39056A11-432F-485E-911C-1B56AB1077B7}" type="presParOf" srcId="{3561D649-174F-4DB2-BB4A-A5AB6CE8150C}" destId="{53A2964B-7298-4D3F-9372-139E75813621}" srcOrd="0" destOrd="0" presId="urn:microsoft.com/office/officeart/2005/8/layout/cycle2"/>
    <dgm:cxn modelId="{D8B625AA-6032-4962-B8D5-06C5F94E5BC8}" type="presParOf" srcId="{2B278CAF-2D0D-4470-9127-D22AF39D8051}" destId="{DF99A072-2920-43A1-AD84-370627E45201}" srcOrd="8" destOrd="0" presId="urn:microsoft.com/office/officeart/2005/8/layout/cycle2"/>
    <dgm:cxn modelId="{D2EE112E-3FA2-4C6C-A1B7-5628B5AE00D8}" type="presParOf" srcId="{2B278CAF-2D0D-4470-9127-D22AF39D8051}" destId="{24A4D763-3C63-454B-B2F5-CA6D83456356}" srcOrd="9" destOrd="0" presId="urn:microsoft.com/office/officeart/2005/8/layout/cycle2"/>
    <dgm:cxn modelId="{FB79C8CB-C7D0-4FBA-9A6C-0C18501E820D}" type="presParOf" srcId="{24A4D763-3C63-454B-B2F5-CA6D83456356}" destId="{70BBE02A-3388-414E-8014-7322F6988AC5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B57B512-871D-4F77-9AD6-84CEEADC517C}" type="doc">
      <dgm:prSet loTypeId="urn:microsoft.com/office/officeart/2005/8/layout/radial5" loCatId="cycle" qsTypeId="urn:microsoft.com/office/officeart/2005/8/quickstyle/simple3" qsCatId="simple" csTypeId="urn:microsoft.com/office/officeart/2005/8/colors/colorful4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MX"/>
        </a:p>
      </dgm:t>
    </dgm:pt>
    <dgm:pt modelId="{5F1D21EF-EB37-4275-A359-1D8D1FEDB217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b="1" smtClean="0"/>
            <a:t>Elección del Tema.</a:t>
          </a:r>
          <a:endParaRPr lang="es-MX" b="1" dirty="0"/>
        </a:p>
      </dgm:t>
    </dgm:pt>
    <dgm:pt modelId="{FCC32B29-DF98-4D96-897C-8008AF560055}" type="parTrans" cxnId="{716E2067-8057-4E77-A148-5D06FC7B0292}">
      <dgm:prSet/>
      <dgm:spPr/>
      <dgm:t>
        <a:bodyPr/>
        <a:lstStyle/>
        <a:p>
          <a:endParaRPr lang="es-MX"/>
        </a:p>
      </dgm:t>
    </dgm:pt>
    <dgm:pt modelId="{8AE9DF9A-BB3D-4172-8023-4A651D1AA23A}" type="sibTrans" cxnId="{716E2067-8057-4E77-A148-5D06FC7B0292}">
      <dgm:prSet/>
      <dgm:spPr/>
      <dgm:t>
        <a:bodyPr/>
        <a:lstStyle/>
        <a:p>
          <a:endParaRPr lang="es-MX"/>
        </a:p>
      </dgm:t>
    </dgm:pt>
    <dgm:pt modelId="{A452E2E8-55D1-44B1-9AC7-28104465E7E1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dirty="0" smtClean="0"/>
            <a:t>¿El tema propuesto para quien tiene interés?</a:t>
          </a:r>
          <a:endParaRPr lang="es-MX" dirty="0"/>
        </a:p>
      </dgm:t>
    </dgm:pt>
    <dgm:pt modelId="{61D19E60-C169-409F-8139-403F77310B01}" type="parTrans" cxnId="{B8B6208E-39DC-4723-AD85-99D6EB6859FC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3A5042BD-32AD-4CF3-9A1C-FCD5AE26C652}" type="sibTrans" cxnId="{B8B6208E-39DC-4723-AD85-99D6EB6859FC}">
      <dgm:prSet/>
      <dgm:spPr/>
      <dgm:t>
        <a:bodyPr/>
        <a:lstStyle/>
        <a:p>
          <a:endParaRPr lang="es-MX"/>
        </a:p>
      </dgm:t>
    </dgm:pt>
    <dgm:pt modelId="{5A4EA1CF-988C-4CBE-A966-668DF41B1200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dirty="0" smtClean="0"/>
            <a:t>¿Existe información sobre dicho tema?</a:t>
          </a:r>
          <a:endParaRPr lang="es-MX" dirty="0"/>
        </a:p>
      </dgm:t>
    </dgm:pt>
    <dgm:pt modelId="{A1530613-12FE-43D8-928C-73D9B95BA5E6}" type="parTrans" cxnId="{4103EB28-8CA9-4993-A431-E1C399AAE4FA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0B0180D6-3A3D-41AC-A625-8D63F7F9496F}" type="sibTrans" cxnId="{4103EB28-8CA9-4993-A431-E1C399AAE4FA}">
      <dgm:prSet/>
      <dgm:spPr/>
      <dgm:t>
        <a:bodyPr/>
        <a:lstStyle/>
        <a:p>
          <a:endParaRPr lang="es-MX"/>
        </a:p>
      </dgm:t>
    </dgm:pt>
    <dgm:pt modelId="{F494FF27-EBC1-4CE9-94B4-72AFF3B03269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dirty="0" smtClean="0"/>
            <a:t>¿Quiénes se beneficiaran con dicho tema?</a:t>
          </a:r>
          <a:endParaRPr lang="es-MX" dirty="0"/>
        </a:p>
      </dgm:t>
    </dgm:pt>
    <dgm:pt modelId="{3DAD5005-5EC7-45F2-9D54-F2C698122CEA}" type="parTrans" cxnId="{84B051A4-D36C-4A1B-959D-B283E525CB75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547627A5-A4C8-4472-B64D-04780BEE5F7A}" type="sibTrans" cxnId="{84B051A4-D36C-4A1B-959D-B283E525CB75}">
      <dgm:prSet/>
      <dgm:spPr/>
      <dgm:t>
        <a:bodyPr/>
        <a:lstStyle/>
        <a:p>
          <a:endParaRPr lang="es-MX"/>
        </a:p>
      </dgm:t>
    </dgm:pt>
    <dgm:pt modelId="{FB60A796-529D-455D-B95B-EAEBEF746F2F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dirty="0" smtClean="0"/>
            <a:t>¿Qué pretendes lograr con esa búsqueda?</a:t>
          </a:r>
          <a:endParaRPr lang="es-MX" dirty="0"/>
        </a:p>
      </dgm:t>
    </dgm:pt>
    <dgm:pt modelId="{0FFAA5D1-532E-4DF7-9DC7-7387F451011D}" type="parTrans" cxnId="{2AFC3076-A87A-4828-8F70-EF116527175D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267D95FC-8594-436D-8057-CF5C982A5EA5}" type="sibTrans" cxnId="{2AFC3076-A87A-4828-8F70-EF116527175D}">
      <dgm:prSet/>
      <dgm:spPr/>
      <dgm:t>
        <a:bodyPr/>
        <a:lstStyle/>
        <a:p>
          <a:endParaRPr lang="es-MX"/>
        </a:p>
      </dgm:t>
    </dgm:pt>
    <dgm:pt modelId="{D4289C99-70DC-42AF-89AA-A3712226B98B}" type="pres">
      <dgm:prSet presAssocID="{5B57B512-871D-4F77-9AD6-84CEEADC517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828A64E-E13D-4DA1-9B68-6FA1A3D6F74F}" type="pres">
      <dgm:prSet presAssocID="{5F1D21EF-EB37-4275-A359-1D8D1FEDB217}" presName="centerShape" presStyleLbl="node0" presStyleIdx="0" presStyleCnt="1"/>
      <dgm:spPr/>
      <dgm:t>
        <a:bodyPr/>
        <a:lstStyle/>
        <a:p>
          <a:endParaRPr lang="es-MX"/>
        </a:p>
      </dgm:t>
    </dgm:pt>
    <dgm:pt modelId="{30D17B0F-AAC8-45B5-B082-2E4403AD6B5F}" type="pres">
      <dgm:prSet presAssocID="{61D19E60-C169-409F-8139-403F77310B01}" presName="parTrans" presStyleLbl="sibTrans2D1" presStyleIdx="0" presStyleCnt="4"/>
      <dgm:spPr/>
      <dgm:t>
        <a:bodyPr/>
        <a:lstStyle/>
        <a:p>
          <a:endParaRPr lang="es-MX"/>
        </a:p>
      </dgm:t>
    </dgm:pt>
    <dgm:pt modelId="{B80BB722-C5D1-4EC4-BF7A-400BCBB53628}" type="pres">
      <dgm:prSet presAssocID="{61D19E60-C169-409F-8139-403F77310B01}" presName="connectorText" presStyleLbl="sibTrans2D1" presStyleIdx="0" presStyleCnt="4"/>
      <dgm:spPr/>
      <dgm:t>
        <a:bodyPr/>
        <a:lstStyle/>
        <a:p>
          <a:endParaRPr lang="es-MX"/>
        </a:p>
      </dgm:t>
    </dgm:pt>
    <dgm:pt modelId="{7B0F8FEC-6390-423F-81BB-2C75E103613F}" type="pres">
      <dgm:prSet presAssocID="{A452E2E8-55D1-44B1-9AC7-28104465E7E1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C1AF84A-98CA-4709-8373-66F224D5ADAB}" type="pres">
      <dgm:prSet presAssocID="{A1530613-12FE-43D8-928C-73D9B95BA5E6}" presName="parTrans" presStyleLbl="sibTrans2D1" presStyleIdx="1" presStyleCnt="4"/>
      <dgm:spPr/>
      <dgm:t>
        <a:bodyPr/>
        <a:lstStyle/>
        <a:p>
          <a:endParaRPr lang="es-MX"/>
        </a:p>
      </dgm:t>
    </dgm:pt>
    <dgm:pt modelId="{22FB7AD7-7452-426A-9B2E-702B3FECC983}" type="pres">
      <dgm:prSet presAssocID="{A1530613-12FE-43D8-928C-73D9B95BA5E6}" presName="connectorText" presStyleLbl="sibTrans2D1" presStyleIdx="1" presStyleCnt="4"/>
      <dgm:spPr/>
      <dgm:t>
        <a:bodyPr/>
        <a:lstStyle/>
        <a:p>
          <a:endParaRPr lang="es-MX"/>
        </a:p>
      </dgm:t>
    </dgm:pt>
    <dgm:pt modelId="{BB30747E-4A2E-4903-9CA3-55CF1D274B02}" type="pres">
      <dgm:prSet presAssocID="{5A4EA1CF-988C-4CBE-A966-668DF41B1200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28FDA1A-1DC3-44E2-B01F-D409DD96FC03}" type="pres">
      <dgm:prSet presAssocID="{3DAD5005-5EC7-45F2-9D54-F2C698122CEA}" presName="parTrans" presStyleLbl="sibTrans2D1" presStyleIdx="2" presStyleCnt="4"/>
      <dgm:spPr/>
      <dgm:t>
        <a:bodyPr/>
        <a:lstStyle/>
        <a:p>
          <a:endParaRPr lang="es-MX"/>
        </a:p>
      </dgm:t>
    </dgm:pt>
    <dgm:pt modelId="{0F5BC652-43AA-441E-A461-D7FF42C35156}" type="pres">
      <dgm:prSet presAssocID="{3DAD5005-5EC7-45F2-9D54-F2C698122CEA}" presName="connectorText" presStyleLbl="sibTrans2D1" presStyleIdx="2" presStyleCnt="4"/>
      <dgm:spPr/>
      <dgm:t>
        <a:bodyPr/>
        <a:lstStyle/>
        <a:p>
          <a:endParaRPr lang="es-MX"/>
        </a:p>
      </dgm:t>
    </dgm:pt>
    <dgm:pt modelId="{437721F9-D5CB-47B9-9195-91C23181759C}" type="pres">
      <dgm:prSet presAssocID="{F494FF27-EBC1-4CE9-94B4-72AFF3B0326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47A771C-AD7A-4626-83E6-8228A076FD71}" type="pres">
      <dgm:prSet presAssocID="{0FFAA5D1-532E-4DF7-9DC7-7387F451011D}" presName="parTrans" presStyleLbl="sibTrans2D1" presStyleIdx="3" presStyleCnt="4"/>
      <dgm:spPr/>
      <dgm:t>
        <a:bodyPr/>
        <a:lstStyle/>
        <a:p>
          <a:endParaRPr lang="es-MX"/>
        </a:p>
      </dgm:t>
    </dgm:pt>
    <dgm:pt modelId="{FFB03838-B2C7-4CF8-AD42-64045B7AEFC1}" type="pres">
      <dgm:prSet presAssocID="{0FFAA5D1-532E-4DF7-9DC7-7387F451011D}" presName="connectorText" presStyleLbl="sibTrans2D1" presStyleIdx="3" presStyleCnt="4"/>
      <dgm:spPr/>
      <dgm:t>
        <a:bodyPr/>
        <a:lstStyle/>
        <a:p>
          <a:endParaRPr lang="es-MX"/>
        </a:p>
      </dgm:t>
    </dgm:pt>
    <dgm:pt modelId="{551DA88F-BFFA-4D18-ADC0-E441A8F231DF}" type="pres">
      <dgm:prSet presAssocID="{FB60A796-529D-455D-B95B-EAEBEF746F2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16E2067-8057-4E77-A148-5D06FC7B0292}" srcId="{5B57B512-871D-4F77-9AD6-84CEEADC517C}" destId="{5F1D21EF-EB37-4275-A359-1D8D1FEDB217}" srcOrd="0" destOrd="0" parTransId="{FCC32B29-DF98-4D96-897C-8008AF560055}" sibTransId="{8AE9DF9A-BB3D-4172-8023-4A651D1AA23A}"/>
    <dgm:cxn modelId="{2AFC3076-A87A-4828-8F70-EF116527175D}" srcId="{5F1D21EF-EB37-4275-A359-1D8D1FEDB217}" destId="{FB60A796-529D-455D-B95B-EAEBEF746F2F}" srcOrd="3" destOrd="0" parTransId="{0FFAA5D1-532E-4DF7-9DC7-7387F451011D}" sibTransId="{267D95FC-8594-436D-8057-CF5C982A5EA5}"/>
    <dgm:cxn modelId="{4103EB28-8CA9-4993-A431-E1C399AAE4FA}" srcId="{5F1D21EF-EB37-4275-A359-1D8D1FEDB217}" destId="{5A4EA1CF-988C-4CBE-A966-668DF41B1200}" srcOrd="1" destOrd="0" parTransId="{A1530613-12FE-43D8-928C-73D9B95BA5E6}" sibTransId="{0B0180D6-3A3D-41AC-A625-8D63F7F9496F}"/>
    <dgm:cxn modelId="{2FC09D10-F59D-44C7-A362-AC2D3B15594D}" type="presOf" srcId="{0FFAA5D1-532E-4DF7-9DC7-7387F451011D}" destId="{FFB03838-B2C7-4CF8-AD42-64045B7AEFC1}" srcOrd="1" destOrd="0" presId="urn:microsoft.com/office/officeart/2005/8/layout/radial5"/>
    <dgm:cxn modelId="{589E26C8-47E3-4837-B6BD-F147F9156AD5}" type="presOf" srcId="{61D19E60-C169-409F-8139-403F77310B01}" destId="{B80BB722-C5D1-4EC4-BF7A-400BCBB53628}" srcOrd="1" destOrd="0" presId="urn:microsoft.com/office/officeart/2005/8/layout/radial5"/>
    <dgm:cxn modelId="{41BEAA9B-90FC-4733-B946-D01BCB3A4CD8}" type="presOf" srcId="{A452E2E8-55D1-44B1-9AC7-28104465E7E1}" destId="{7B0F8FEC-6390-423F-81BB-2C75E103613F}" srcOrd="0" destOrd="0" presId="urn:microsoft.com/office/officeart/2005/8/layout/radial5"/>
    <dgm:cxn modelId="{4E9014E7-2144-49C5-83A8-64B92893AC0D}" type="presOf" srcId="{FB60A796-529D-455D-B95B-EAEBEF746F2F}" destId="{551DA88F-BFFA-4D18-ADC0-E441A8F231DF}" srcOrd="0" destOrd="0" presId="urn:microsoft.com/office/officeart/2005/8/layout/radial5"/>
    <dgm:cxn modelId="{172E403A-13D1-41FD-8F90-79A04C803526}" type="presOf" srcId="{5F1D21EF-EB37-4275-A359-1D8D1FEDB217}" destId="{B828A64E-E13D-4DA1-9B68-6FA1A3D6F74F}" srcOrd="0" destOrd="0" presId="urn:microsoft.com/office/officeart/2005/8/layout/radial5"/>
    <dgm:cxn modelId="{B8B6208E-39DC-4723-AD85-99D6EB6859FC}" srcId="{5F1D21EF-EB37-4275-A359-1D8D1FEDB217}" destId="{A452E2E8-55D1-44B1-9AC7-28104465E7E1}" srcOrd="0" destOrd="0" parTransId="{61D19E60-C169-409F-8139-403F77310B01}" sibTransId="{3A5042BD-32AD-4CF3-9A1C-FCD5AE26C652}"/>
    <dgm:cxn modelId="{E6528D92-B6A1-41F8-A1A0-AB63B4C35AB3}" type="presOf" srcId="{5B57B512-871D-4F77-9AD6-84CEEADC517C}" destId="{D4289C99-70DC-42AF-89AA-A3712226B98B}" srcOrd="0" destOrd="0" presId="urn:microsoft.com/office/officeart/2005/8/layout/radial5"/>
    <dgm:cxn modelId="{15E918AE-4CD6-4BDE-B412-9B1CE680F7E8}" type="presOf" srcId="{F494FF27-EBC1-4CE9-94B4-72AFF3B03269}" destId="{437721F9-D5CB-47B9-9195-91C23181759C}" srcOrd="0" destOrd="0" presId="urn:microsoft.com/office/officeart/2005/8/layout/radial5"/>
    <dgm:cxn modelId="{1BAF599C-33B0-4BF1-BA6B-7688CEED41F3}" type="presOf" srcId="{A1530613-12FE-43D8-928C-73D9B95BA5E6}" destId="{22FB7AD7-7452-426A-9B2E-702B3FECC983}" srcOrd="1" destOrd="0" presId="urn:microsoft.com/office/officeart/2005/8/layout/radial5"/>
    <dgm:cxn modelId="{70E865CA-F6D9-45E8-A461-38F4242E1A96}" type="presOf" srcId="{3DAD5005-5EC7-45F2-9D54-F2C698122CEA}" destId="{728FDA1A-1DC3-44E2-B01F-D409DD96FC03}" srcOrd="0" destOrd="0" presId="urn:microsoft.com/office/officeart/2005/8/layout/radial5"/>
    <dgm:cxn modelId="{586C621F-1F52-4872-A1DB-A159885E3D35}" type="presOf" srcId="{A1530613-12FE-43D8-928C-73D9B95BA5E6}" destId="{5C1AF84A-98CA-4709-8373-66F224D5ADAB}" srcOrd="0" destOrd="0" presId="urn:microsoft.com/office/officeart/2005/8/layout/radial5"/>
    <dgm:cxn modelId="{84B051A4-D36C-4A1B-959D-B283E525CB75}" srcId="{5F1D21EF-EB37-4275-A359-1D8D1FEDB217}" destId="{F494FF27-EBC1-4CE9-94B4-72AFF3B03269}" srcOrd="2" destOrd="0" parTransId="{3DAD5005-5EC7-45F2-9D54-F2C698122CEA}" sibTransId="{547627A5-A4C8-4472-B64D-04780BEE5F7A}"/>
    <dgm:cxn modelId="{34D3C403-EDE8-41C6-B527-AE7E06505DF9}" type="presOf" srcId="{0FFAA5D1-532E-4DF7-9DC7-7387F451011D}" destId="{447A771C-AD7A-4626-83E6-8228A076FD71}" srcOrd="0" destOrd="0" presId="urn:microsoft.com/office/officeart/2005/8/layout/radial5"/>
    <dgm:cxn modelId="{90AC59D0-4902-4DD5-8A3A-3DBC628E06E7}" type="presOf" srcId="{5A4EA1CF-988C-4CBE-A966-668DF41B1200}" destId="{BB30747E-4A2E-4903-9CA3-55CF1D274B02}" srcOrd="0" destOrd="0" presId="urn:microsoft.com/office/officeart/2005/8/layout/radial5"/>
    <dgm:cxn modelId="{EE8081B9-2993-42F1-9584-D7B0E6B99FB9}" type="presOf" srcId="{3DAD5005-5EC7-45F2-9D54-F2C698122CEA}" destId="{0F5BC652-43AA-441E-A461-D7FF42C35156}" srcOrd="1" destOrd="0" presId="urn:microsoft.com/office/officeart/2005/8/layout/radial5"/>
    <dgm:cxn modelId="{6F099D03-B308-48EB-A838-65A33CED0D30}" type="presOf" srcId="{61D19E60-C169-409F-8139-403F77310B01}" destId="{30D17B0F-AAC8-45B5-B082-2E4403AD6B5F}" srcOrd="0" destOrd="0" presId="urn:microsoft.com/office/officeart/2005/8/layout/radial5"/>
    <dgm:cxn modelId="{C562C726-DBCD-46B9-A27A-1BFEE14165B5}" type="presParOf" srcId="{D4289C99-70DC-42AF-89AA-A3712226B98B}" destId="{B828A64E-E13D-4DA1-9B68-6FA1A3D6F74F}" srcOrd="0" destOrd="0" presId="urn:microsoft.com/office/officeart/2005/8/layout/radial5"/>
    <dgm:cxn modelId="{C5EBE3F4-1EB5-4831-A3E1-445517AB1F36}" type="presParOf" srcId="{D4289C99-70DC-42AF-89AA-A3712226B98B}" destId="{30D17B0F-AAC8-45B5-B082-2E4403AD6B5F}" srcOrd="1" destOrd="0" presId="urn:microsoft.com/office/officeart/2005/8/layout/radial5"/>
    <dgm:cxn modelId="{9CD37065-A586-42FE-AC40-96AF1A9AF039}" type="presParOf" srcId="{30D17B0F-AAC8-45B5-B082-2E4403AD6B5F}" destId="{B80BB722-C5D1-4EC4-BF7A-400BCBB53628}" srcOrd="0" destOrd="0" presId="urn:microsoft.com/office/officeart/2005/8/layout/radial5"/>
    <dgm:cxn modelId="{6D534FB4-03C5-4853-9A7C-E4DD2E681F31}" type="presParOf" srcId="{D4289C99-70DC-42AF-89AA-A3712226B98B}" destId="{7B0F8FEC-6390-423F-81BB-2C75E103613F}" srcOrd="2" destOrd="0" presId="urn:microsoft.com/office/officeart/2005/8/layout/radial5"/>
    <dgm:cxn modelId="{64132FAA-F0E8-4550-B04B-FD29581FE385}" type="presParOf" srcId="{D4289C99-70DC-42AF-89AA-A3712226B98B}" destId="{5C1AF84A-98CA-4709-8373-66F224D5ADAB}" srcOrd="3" destOrd="0" presId="urn:microsoft.com/office/officeart/2005/8/layout/radial5"/>
    <dgm:cxn modelId="{FFF52F6C-AD3C-430D-B423-384733B70CF2}" type="presParOf" srcId="{5C1AF84A-98CA-4709-8373-66F224D5ADAB}" destId="{22FB7AD7-7452-426A-9B2E-702B3FECC983}" srcOrd="0" destOrd="0" presId="urn:microsoft.com/office/officeart/2005/8/layout/radial5"/>
    <dgm:cxn modelId="{D435A934-73C8-493F-A0B3-8514E9C6FA02}" type="presParOf" srcId="{D4289C99-70DC-42AF-89AA-A3712226B98B}" destId="{BB30747E-4A2E-4903-9CA3-55CF1D274B02}" srcOrd="4" destOrd="0" presId="urn:microsoft.com/office/officeart/2005/8/layout/radial5"/>
    <dgm:cxn modelId="{2D453761-C9F9-41ED-A3F4-D79B21770214}" type="presParOf" srcId="{D4289C99-70DC-42AF-89AA-A3712226B98B}" destId="{728FDA1A-1DC3-44E2-B01F-D409DD96FC03}" srcOrd="5" destOrd="0" presId="urn:microsoft.com/office/officeart/2005/8/layout/radial5"/>
    <dgm:cxn modelId="{081DD7E4-9930-4DF8-9294-A226D9534477}" type="presParOf" srcId="{728FDA1A-1DC3-44E2-B01F-D409DD96FC03}" destId="{0F5BC652-43AA-441E-A461-D7FF42C35156}" srcOrd="0" destOrd="0" presId="urn:microsoft.com/office/officeart/2005/8/layout/radial5"/>
    <dgm:cxn modelId="{A4633AE7-E31F-45B3-8790-62A14D913AC4}" type="presParOf" srcId="{D4289C99-70DC-42AF-89AA-A3712226B98B}" destId="{437721F9-D5CB-47B9-9195-91C23181759C}" srcOrd="6" destOrd="0" presId="urn:microsoft.com/office/officeart/2005/8/layout/radial5"/>
    <dgm:cxn modelId="{50F10ADA-F45F-45FB-A680-AA931EE42500}" type="presParOf" srcId="{D4289C99-70DC-42AF-89AA-A3712226B98B}" destId="{447A771C-AD7A-4626-83E6-8228A076FD71}" srcOrd="7" destOrd="0" presId="urn:microsoft.com/office/officeart/2005/8/layout/radial5"/>
    <dgm:cxn modelId="{840C85BB-0BCD-480C-8D27-C18242B3613D}" type="presParOf" srcId="{447A771C-AD7A-4626-83E6-8228A076FD71}" destId="{FFB03838-B2C7-4CF8-AD42-64045B7AEFC1}" srcOrd="0" destOrd="0" presId="urn:microsoft.com/office/officeart/2005/8/layout/radial5"/>
    <dgm:cxn modelId="{D27BBC23-70D9-439C-A6DC-4050D32690DC}" type="presParOf" srcId="{D4289C99-70DC-42AF-89AA-A3712226B98B}" destId="{551DA88F-BFFA-4D18-ADC0-E441A8F231DF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1B04EB1A-A493-4137-879E-D8EBE98BAE31}" type="doc">
      <dgm:prSet loTypeId="urn:microsoft.com/office/officeart/2005/8/layout/cycle6" loCatId="cycle" qsTypeId="urn:microsoft.com/office/officeart/2005/8/quickstyle/simple3" qsCatId="simple" csTypeId="urn:microsoft.com/office/officeart/2005/8/colors/colorful2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MX"/>
        </a:p>
      </dgm:t>
    </dgm:pt>
    <dgm:pt modelId="{FC85FA23-026E-427A-900C-66B86CD18BFE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1400" b="1" dirty="0" smtClean="0">
              <a:latin typeface="Arial" panose="020B0604020202020204" pitchFamily="34" charset="0"/>
              <a:cs typeface="Arial" panose="020B0604020202020204" pitchFamily="34" charset="0"/>
            </a:rPr>
            <a:t>Índice </a:t>
          </a:r>
          <a:endParaRPr lang="es-MX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1504A32-338F-494B-9F96-D90EBE2A3822}" type="parTrans" cxnId="{C08EC260-0F56-43F1-AC66-1DEB310D3192}">
      <dgm:prSet/>
      <dgm:spPr/>
      <dgm:t>
        <a:bodyPr/>
        <a:lstStyle/>
        <a:p>
          <a:endParaRPr lang="es-MX" b="1"/>
        </a:p>
      </dgm:t>
    </dgm:pt>
    <dgm:pt modelId="{57187BEA-B26A-4E32-8BA9-0BAE8F89B305}" type="sibTrans" cxnId="{C08EC260-0F56-43F1-AC66-1DEB310D3192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 b="1"/>
        </a:p>
      </dgm:t>
    </dgm:pt>
    <dgm:pt modelId="{023A455B-4113-4797-B74A-89507B199247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1400" b="1" dirty="0" smtClean="0">
              <a:latin typeface="Arial" panose="020B0604020202020204" pitchFamily="34" charset="0"/>
              <a:cs typeface="Arial" panose="020B0604020202020204" pitchFamily="34" charset="0"/>
            </a:rPr>
            <a:t>Introducción </a:t>
          </a:r>
          <a:endParaRPr lang="es-MX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93F76AA-24C9-4296-BA56-83FCCC9749CD}" type="parTrans" cxnId="{E9AD94E8-2AA3-4870-B75A-6654A978C789}">
      <dgm:prSet/>
      <dgm:spPr/>
      <dgm:t>
        <a:bodyPr/>
        <a:lstStyle/>
        <a:p>
          <a:endParaRPr lang="es-MX" b="1"/>
        </a:p>
      </dgm:t>
    </dgm:pt>
    <dgm:pt modelId="{1FBD1E61-2D71-412A-96EE-DD4F6D04CF2F}" type="sibTrans" cxnId="{E9AD94E8-2AA3-4870-B75A-6654A978C789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 b="1"/>
        </a:p>
      </dgm:t>
    </dgm:pt>
    <dgm:pt modelId="{9171DC01-8599-4CF0-8EBB-A32030FBC56D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1400" b="1" dirty="0" smtClean="0">
              <a:latin typeface="Arial" panose="020B0604020202020204" pitchFamily="34" charset="0"/>
              <a:cs typeface="Arial" panose="020B0604020202020204" pitchFamily="34" charset="0"/>
            </a:rPr>
            <a:t>Capitulo </a:t>
          </a:r>
        </a:p>
        <a:p>
          <a:r>
            <a:rPr lang="es-MX" sz="1400" b="1" dirty="0" smtClean="0">
              <a:latin typeface="Arial" panose="020B0604020202020204" pitchFamily="34" charset="0"/>
              <a:cs typeface="Arial" panose="020B0604020202020204" pitchFamily="34" charset="0"/>
            </a:rPr>
            <a:t>Títulos de apartados y subapartados  </a:t>
          </a:r>
          <a:endParaRPr lang="es-MX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E1B92C6-23BD-42D7-91DE-33DC63763864}" type="parTrans" cxnId="{48DEE056-78C1-470B-9E9F-15C3897B62F7}">
      <dgm:prSet/>
      <dgm:spPr/>
      <dgm:t>
        <a:bodyPr/>
        <a:lstStyle/>
        <a:p>
          <a:endParaRPr lang="es-MX" b="1"/>
        </a:p>
      </dgm:t>
    </dgm:pt>
    <dgm:pt modelId="{A53E397A-7037-4045-ADDC-B8C25414F37E}" type="sibTrans" cxnId="{48DEE056-78C1-470B-9E9F-15C3897B62F7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 b="1"/>
        </a:p>
      </dgm:t>
    </dgm:pt>
    <dgm:pt modelId="{FEF715E2-D7F3-42C4-9D14-DCDA98C34CA6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1400" b="1" dirty="0" smtClean="0">
              <a:latin typeface="Arial" panose="020B0604020202020204" pitchFamily="34" charset="0"/>
              <a:cs typeface="Arial" panose="020B0604020202020204" pitchFamily="34" charset="0"/>
            </a:rPr>
            <a:t>Conclusiones</a:t>
          </a:r>
          <a:r>
            <a:rPr lang="es-MX" sz="1100" b="1" dirty="0" smtClean="0"/>
            <a:t> </a:t>
          </a:r>
          <a:endParaRPr lang="es-MX" sz="1100" b="1" dirty="0"/>
        </a:p>
      </dgm:t>
    </dgm:pt>
    <dgm:pt modelId="{CE145E1A-C20A-44A2-9989-50DEFE3B86EF}" type="parTrans" cxnId="{F8AD9AEA-3344-40E7-AB4E-5686CC6F55D4}">
      <dgm:prSet/>
      <dgm:spPr/>
      <dgm:t>
        <a:bodyPr/>
        <a:lstStyle/>
        <a:p>
          <a:endParaRPr lang="es-MX" b="1"/>
        </a:p>
      </dgm:t>
    </dgm:pt>
    <dgm:pt modelId="{0ACA86C2-B68E-4D8B-842D-49A0A3C7B0D8}" type="sibTrans" cxnId="{F8AD9AEA-3344-40E7-AB4E-5686CC6F55D4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 b="1"/>
        </a:p>
      </dgm:t>
    </dgm:pt>
    <dgm:pt modelId="{4A4B4FC3-DA7F-4111-9161-972D4A015052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1400" b="1" dirty="0" smtClean="0"/>
            <a:t>Apéndices  </a:t>
          </a:r>
          <a:endParaRPr lang="es-MX" sz="1400" b="1" dirty="0"/>
        </a:p>
      </dgm:t>
    </dgm:pt>
    <dgm:pt modelId="{6042640C-94AF-4B91-9C8E-AEEE6B3614D7}" type="parTrans" cxnId="{401AB2CC-8B5C-471D-A6EF-039D019E0965}">
      <dgm:prSet/>
      <dgm:spPr/>
      <dgm:t>
        <a:bodyPr/>
        <a:lstStyle/>
        <a:p>
          <a:endParaRPr lang="es-MX" b="1"/>
        </a:p>
      </dgm:t>
    </dgm:pt>
    <dgm:pt modelId="{7F30290F-843C-4130-8E1F-83F64D07782E}" type="sibTrans" cxnId="{401AB2CC-8B5C-471D-A6EF-039D019E0965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 b="1"/>
        </a:p>
      </dgm:t>
    </dgm:pt>
    <dgm:pt modelId="{36F9DC6C-BF38-4CAE-89C1-4DFEEDA2288A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1400" b="1" dirty="0" smtClean="0">
              <a:latin typeface="Arial" panose="020B0604020202020204" pitchFamily="34" charset="0"/>
              <a:cs typeface="Arial" panose="020B0604020202020204" pitchFamily="34" charset="0"/>
            </a:rPr>
            <a:t>Bibliografías</a:t>
          </a:r>
          <a:r>
            <a:rPr lang="es-MX" sz="1100" b="1" dirty="0" smtClean="0"/>
            <a:t>  </a:t>
          </a:r>
          <a:endParaRPr lang="es-MX" sz="1100" b="1" dirty="0"/>
        </a:p>
      </dgm:t>
    </dgm:pt>
    <dgm:pt modelId="{6A4A6FCF-6905-42B6-932B-A8F9017979CB}" type="parTrans" cxnId="{91E4AF92-CFC7-43C2-B5E5-995C757F9CC2}">
      <dgm:prSet/>
      <dgm:spPr/>
      <dgm:t>
        <a:bodyPr/>
        <a:lstStyle/>
        <a:p>
          <a:endParaRPr lang="es-MX" b="1"/>
        </a:p>
      </dgm:t>
    </dgm:pt>
    <dgm:pt modelId="{539AB1B0-8B09-4DE7-9BBE-182D6B91D597}" type="sibTrans" cxnId="{91E4AF92-CFC7-43C2-B5E5-995C757F9CC2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 b="1"/>
        </a:p>
      </dgm:t>
    </dgm:pt>
    <dgm:pt modelId="{D9C99338-2761-4CF3-A0D9-1B28A59F058E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1400" b="1" dirty="0" smtClean="0">
              <a:latin typeface="Arial" panose="020B0604020202020204" pitchFamily="34" charset="0"/>
              <a:cs typeface="Arial" panose="020B0604020202020204" pitchFamily="34" charset="0"/>
            </a:rPr>
            <a:t>Anexos</a:t>
          </a:r>
          <a:r>
            <a:rPr lang="es-MX" sz="1100" b="1" dirty="0" smtClean="0"/>
            <a:t>  </a:t>
          </a:r>
          <a:endParaRPr lang="es-MX" sz="1100" b="1" dirty="0"/>
        </a:p>
      </dgm:t>
    </dgm:pt>
    <dgm:pt modelId="{D553E460-A866-4C2A-A09B-79896A0CD3FB}" type="parTrans" cxnId="{0DF0E7FA-6188-4DCE-BCD3-CD520218E2BB}">
      <dgm:prSet/>
      <dgm:spPr/>
      <dgm:t>
        <a:bodyPr/>
        <a:lstStyle/>
        <a:p>
          <a:endParaRPr lang="es-MX" b="1"/>
        </a:p>
      </dgm:t>
    </dgm:pt>
    <dgm:pt modelId="{07DD8AED-1D55-4622-8100-0CD834BA31A7}" type="sibTrans" cxnId="{0DF0E7FA-6188-4DCE-BCD3-CD520218E2BB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 b="1"/>
        </a:p>
      </dgm:t>
    </dgm:pt>
    <dgm:pt modelId="{B438D39A-8EF2-4997-8C64-BF772F7A1295}" type="pres">
      <dgm:prSet presAssocID="{1B04EB1A-A493-4137-879E-D8EBE98BAE3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799910B-0EA7-4241-A172-64E16AC6BF72}" type="pres">
      <dgm:prSet presAssocID="{FC85FA23-026E-427A-900C-66B86CD18BFE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1495D82-B867-4B17-A342-75885F7A79BC}" type="pres">
      <dgm:prSet presAssocID="{FC85FA23-026E-427A-900C-66B86CD18BFE}" presName="sp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295A5BA7-9ED5-4663-BED8-C003F838A69A}" type="pres">
      <dgm:prSet presAssocID="{57187BEA-B26A-4E32-8BA9-0BAE8F89B305}" presName="sibTrans" presStyleLbl="sibTrans1D1" presStyleIdx="0" presStyleCnt="7"/>
      <dgm:spPr/>
      <dgm:t>
        <a:bodyPr/>
        <a:lstStyle/>
        <a:p>
          <a:endParaRPr lang="es-ES"/>
        </a:p>
      </dgm:t>
    </dgm:pt>
    <dgm:pt modelId="{A27E9F32-081F-4B6D-A3D9-7BE61A6B96CB}" type="pres">
      <dgm:prSet presAssocID="{023A455B-4113-4797-B74A-89507B199247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2ADD147-30BF-4E9C-83D8-F69C3E3A746D}" type="pres">
      <dgm:prSet presAssocID="{023A455B-4113-4797-B74A-89507B199247}" presName="sp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F4855F7B-8B8C-4F85-8C7F-BD6B69C4B947}" type="pres">
      <dgm:prSet presAssocID="{1FBD1E61-2D71-412A-96EE-DD4F6D04CF2F}" presName="sibTrans" presStyleLbl="sibTrans1D1" presStyleIdx="1" presStyleCnt="7"/>
      <dgm:spPr/>
      <dgm:t>
        <a:bodyPr/>
        <a:lstStyle/>
        <a:p>
          <a:endParaRPr lang="es-ES"/>
        </a:p>
      </dgm:t>
    </dgm:pt>
    <dgm:pt modelId="{56C9142D-0EB2-4673-84F4-D5791403106D}" type="pres">
      <dgm:prSet presAssocID="{9171DC01-8599-4CF0-8EBB-A32030FBC56D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68FB57B-131E-4C7B-A2C6-9345CAA12E21}" type="pres">
      <dgm:prSet presAssocID="{9171DC01-8599-4CF0-8EBB-A32030FBC56D}" presName="sp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47A5B70E-8D8A-49EC-930C-0595F4D23D44}" type="pres">
      <dgm:prSet presAssocID="{A53E397A-7037-4045-ADDC-B8C25414F37E}" presName="sibTrans" presStyleLbl="sibTrans1D1" presStyleIdx="2" presStyleCnt="7"/>
      <dgm:spPr/>
      <dgm:t>
        <a:bodyPr/>
        <a:lstStyle/>
        <a:p>
          <a:endParaRPr lang="es-ES"/>
        </a:p>
      </dgm:t>
    </dgm:pt>
    <dgm:pt modelId="{B0C65E03-6F98-4DAD-AA91-C6113C3877B6}" type="pres">
      <dgm:prSet presAssocID="{FEF715E2-D7F3-42C4-9D14-DCDA98C34CA6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F7967A4-4CC2-4FA9-A69D-4BD659871E8C}" type="pres">
      <dgm:prSet presAssocID="{FEF715E2-D7F3-42C4-9D14-DCDA98C34CA6}" presName="sp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11C1EC4F-B327-4BFF-9946-1386A7DFC9F4}" type="pres">
      <dgm:prSet presAssocID="{0ACA86C2-B68E-4D8B-842D-49A0A3C7B0D8}" presName="sibTrans" presStyleLbl="sibTrans1D1" presStyleIdx="3" presStyleCnt="7"/>
      <dgm:spPr/>
      <dgm:t>
        <a:bodyPr/>
        <a:lstStyle/>
        <a:p>
          <a:endParaRPr lang="es-ES"/>
        </a:p>
      </dgm:t>
    </dgm:pt>
    <dgm:pt modelId="{9672E1E1-E1D6-4898-A832-A744E932AA5E}" type="pres">
      <dgm:prSet presAssocID="{36F9DC6C-BF38-4CAE-89C1-4DFEEDA2288A}" presName="node" presStyleLbl="node1" presStyleIdx="4" presStyleCnt="7" custRadScaleRad="97923" custRadScaleInc="-635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6A4BB5-72CD-4341-83C2-2936B8CB4F35}" type="pres">
      <dgm:prSet presAssocID="{36F9DC6C-BF38-4CAE-89C1-4DFEEDA2288A}" presName="sp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C44AEAFE-CCF8-41D6-AE3A-1EB5B01F30DB}" type="pres">
      <dgm:prSet presAssocID="{539AB1B0-8B09-4DE7-9BBE-182D6B91D597}" presName="sibTrans" presStyleLbl="sibTrans1D1" presStyleIdx="4" presStyleCnt="7"/>
      <dgm:spPr/>
      <dgm:t>
        <a:bodyPr/>
        <a:lstStyle/>
        <a:p>
          <a:endParaRPr lang="es-ES"/>
        </a:p>
      </dgm:t>
    </dgm:pt>
    <dgm:pt modelId="{5043D1FD-E9A7-4C2C-9A78-82E66076CF67}" type="pres">
      <dgm:prSet presAssocID="{D9C99338-2761-4CF3-A0D9-1B28A59F058E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92EF92D-8D57-45EF-AFF2-31682E926AF1}" type="pres">
      <dgm:prSet presAssocID="{D9C99338-2761-4CF3-A0D9-1B28A59F058E}" presName="sp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0F726A73-6441-464A-ADFD-3ADACA67042F}" type="pres">
      <dgm:prSet presAssocID="{07DD8AED-1D55-4622-8100-0CD834BA31A7}" presName="sibTrans" presStyleLbl="sibTrans1D1" presStyleIdx="5" presStyleCnt="7"/>
      <dgm:spPr/>
      <dgm:t>
        <a:bodyPr/>
        <a:lstStyle/>
        <a:p>
          <a:endParaRPr lang="es-ES"/>
        </a:p>
      </dgm:t>
    </dgm:pt>
    <dgm:pt modelId="{1B1161B8-7E79-4262-A5DA-05C2398E6CE1}" type="pres">
      <dgm:prSet presAssocID="{4A4B4FC3-DA7F-4111-9161-972D4A015052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4636C6B-54A7-47A0-BD8C-0592042012E0}" type="pres">
      <dgm:prSet presAssocID="{4A4B4FC3-DA7F-4111-9161-972D4A015052}" presName="sp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3C6BE02A-5531-4C8B-A4A4-5B6487693FB1}" type="pres">
      <dgm:prSet presAssocID="{7F30290F-843C-4130-8E1F-83F64D07782E}" presName="sibTrans" presStyleLbl="sibTrans1D1" presStyleIdx="6" presStyleCnt="7"/>
      <dgm:spPr/>
      <dgm:t>
        <a:bodyPr/>
        <a:lstStyle/>
        <a:p>
          <a:endParaRPr lang="es-ES"/>
        </a:p>
      </dgm:t>
    </dgm:pt>
  </dgm:ptLst>
  <dgm:cxnLst>
    <dgm:cxn modelId="{56A897EB-274F-49D7-9FA8-599A411595BF}" type="presOf" srcId="{57187BEA-B26A-4E32-8BA9-0BAE8F89B305}" destId="{295A5BA7-9ED5-4663-BED8-C003F838A69A}" srcOrd="0" destOrd="0" presId="urn:microsoft.com/office/officeart/2005/8/layout/cycle6"/>
    <dgm:cxn modelId="{5DC11CCD-B988-4CE4-B8F5-F571BC57AD38}" type="presOf" srcId="{4A4B4FC3-DA7F-4111-9161-972D4A015052}" destId="{1B1161B8-7E79-4262-A5DA-05C2398E6CE1}" srcOrd="0" destOrd="0" presId="urn:microsoft.com/office/officeart/2005/8/layout/cycle6"/>
    <dgm:cxn modelId="{63EDCD58-7F94-4217-8A39-4FE99E94253B}" type="presOf" srcId="{07DD8AED-1D55-4622-8100-0CD834BA31A7}" destId="{0F726A73-6441-464A-ADFD-3ADACA67042F}" srcOrd="0" destOrd="0" presId="urn:microsoft.com/office/officeart/2005/8/layout/cycle6"/>
    <dgm:cxn modelId="{B549DD0F-DB97-4890-B2AF-FEA808351D08}" type="presOf" srcId="{A53E397A-7037-4045-ADDC-B8C25414F37E}" destId="{47A5B70E-8D8A-49EC-930C-0595F4D23D44}" srcOrd="0" destOrd="0" presId="urn:microsoft.com/office/officeart/2005/8/layout/cycle6"/>
    <dgm:cxn modelId="{3F38BB3C-7D35-4A41-9B26-C400B3F0AA82}" type="presOf" srcId="{36F9DC6C-BF38-4CAE-89C1-4DFEEDA2288A}" destId="{9672E1E1-E1D6-4898-A832-A744E932AA5E}" srcOrd="0" destOrd="0" presId="urn:microsoft.com/office/officeart/2005/8/layout/cycle6"/>
    <dgm:cxn modelId="{4ACC01D8-4E8D-45C1-9B69-C95113E2B4DB}" type="presOf" srcId="{FEF715E2-D7F3-42C4-9D14-DCDA98C34CA6}" destId="{B0C65E03-6F98-4DAD-AA91-C6113C3877B6}" srcOrd="0" destOrd="0" presId="urn:microsoft.com/office/officeart/2005/8/layout/cycle6"/>
    <dgm:cxn modelId="{F1FBCDE1-62C7-4A64-B803-B7C4E143AF51}" type="presOf" srcId="{FC85FA23-026E-427A-900C-66B86CD18BFE}" destId="{0799910B-0EA7-4241-A172-64E16AC6BF72}" srcOrd="0" destOrd="0" presId="urn:microsoft.com/office/officeart/2005/8/layout/cycle6"/>
    <dgm:cxn modelId="{158C9FEC-8254-47E4-A42A-1F687ECA645C}" type="presOf" srcId="{D9C99338-2761-4CF3-A0D9-1B28A59F058E}" destId="{5043D1FD-E9A7-4C2C-9A78-82E66076CF67}" srcOrd="0" destOrd="0" presId="urn:microsoft.com/office/officeart/2005/8/layout/cycle6"/>
    <dgm:cxn modelId="{F8AD9AEA-3344-40E7-AB4E-5686CC6F55D4}" srcId="{1B04EB1A-A493-4137-879E-D8EBE98BAE31}" destId="{FEF715E2-D7F3-42C4-9D14-DCDA98C34CA6}" srcOrd="3" destOrd="0" parTransId="{CE145E1A-C20A-44A2-9989-50DEFE3B86EF}" sibTransId="{0ACA86C2-B68E-4D8B-842D-49A0A3C7B0D8}"/>
    <dgm:cxn modelId="{E9AD94E8-2AA3-4870-B75A-6654A978C789}" srcId="{1B04EB1A-A493-4137-879E-D8EBE98BAE31}" destId="{023A455B-4113-4797-B74A-89507B199247}" srcOrd="1" destOrd="0" parTransId="{B93F76AA-24C9-4296-BA56-83FCCC9749CD}" sibTransId="{1FBD1E61-2D71-412A-96EE-DD4F6D04CF2F}"/>
    <dgm:cxn modelId="{E61518E1-AA92-42E7-9B5B-8D357B189B35}" type="presOf" srcId="{9171DC01-8599-4CF0-8EBB-A32030FBC56D}" destId="{56C9142D-0EB2-4673-84F4-D5791403106D}" srcOrd="0" destOrd="0" presId="urn:microsoft.com/office/officeart/2005/8/layout/cycle6"/>
    <dgm:cxn modelId="{EC2DD7D8-AC71-4277-8D31-AE49C96C9501}" type="presOf" srcId="{0ACA86C2-B68E-4D8B-842D-49A0A3C7B0D8}" destId="{11C1EC4F-B327-4BFF-9946-1386A7DFC9F4}" srcOrd="0" destOrd="0" presId="urn:microsoft.com/office/officeart/2005/8/layout/cycle6"/>
    <dgm:cxn modelId="{3B4182B9-731F-4A3D-81F8-0C6B57BEBD17}" type="presOf" srcId="{7F30290F-843C-4130-8E1F-83F64D07782E}" destId="{3C6BE02A-5531-4C8B-A4A4-5B6487693FB1}" srcOrd="0" destOrd="0" presId="urn:microsoft.com/office/officeart/2005/8/layout/cycle6"/>
    <dgm:cxn modelId="{91E4AF92-CFC7-43C2-B5E5-995C757F9CC2}" srcId="{1B04EB1A-A493-4137-879E-D8EBE98BAE31}" destId="{36F9DC6C-BF38-4CAE-89C1-4DFEEDA2288A}" srcOrd="4" destOrd="0" parTransId="{6A4A6FCF-6905-42B6-932B-A8F9017979CB}" sibTransId="{539AB1B0-8B09-4DE7-9BBE-182D6B91D597}"/>
    <dgm:cxn modelId="{0B0B8953-29E8-4DC9-ABC7-A5B44E316A34}" type="presOf" srcId="{539AB1B0-8B09-4DE7-9BBE-182D6B91D597}" destId="{C44AEAFE-CCF8-41D6-AE3A-1EB5B01F30DB}" srcOrd="0" destOrd="0" presId="urn:microsoft.com/office/officeart/2005/8/layout/cycle6"/>
    <dgm:cxn modelId="{77815AD3-A369-4DF9-B337-D807131A7DC8}" type="presOf" srcId="{1FBD1E61-2D71-412A-96EE-DD4F6D04CF2F}" destId="{F4855F7B-8B8C-4F85-8C7F-BD6B69C4B947}" srcOrd="0" destOrd="0" presId="urn:microsoft.com/office/officeart/2005/8/layout/cycle6"/>
    <dgm:cxn modelId="{C08EC260-0F56-43F1-AC66-1DEB310D3192}" srcId="{1B04EB1A-A493-4137-879E-D8EBE98BAE31}" destId="{FC85FA23-026E-427A-900C-66B86CD18BFE}" srcOrd="0" destOrd="0" parTransId="{B1504A32-338F-494B-9F96-D90EBE2A3822}" sibTransId="{57187BEA-B26A-4E32-8BA9-0BAE8F89B305}"/>
    <dgm:cxn modelId="{9041F6A7-41F0-483F-A902-DD103EBCA72D}" type="presOf" srcId="{023A455B-4113-4797-B74A-89507B199247}" destId="{A27E9F32-081F-4B6D-A3D9-7BE61A6B96CB}" srcOrd="0" destOrd="0" presId="urn:microsoft.com/office/officeart/2005/8/layout/cycle6"/>
    <dgm:cxn modelId="{D3CE3FCD-7655-45E9-B4F6-C987EE05B658}" type="presOf" srcId="{1B04EB1A-A493-4137-879E-D8EBE98BAE31}" destId="{B438D39A-8EF2-4997-8C64-BF772F7A1295}" srcOrd="0" destOrd="0" presId="urn:microsoft.com/office/officeart/2005/8/layout/cycle6"/>
    <dgm:cxn modelId="{48DEE056-78C1-470B-9E9F-15C3897B62F7}" srcId="{1B04EB1A-A493-4137-879E-D8EBE98BAE31}" destId="{9171DC01-8599-4CF0-8EBB-A32030FBC56D}" srcOrd="2" destOrd="0" parTransId="{1E1B92C6-23BD-42D7-91DE-33DC63763864}" sibTransId="{A53E397A-7037-4045-ADDC-B8C25414F37E}"/>
    <dgm:cxn modelId="{0DF0E7FA-6188-4DCE-BCD3-CD520218E2BB}" srcId="{1B04EB1A-A493-4137-879E-D8EBE98BAE31}" destId="{D9C99338-2761-4CF3-A0D9-1B28A59F058E}" srcOrd="5" destOrd="0" parTransId="{D553E460-A866-4C2A-A09B-79896A0CD3FB}" sibTransId="{07DD8AED-1D55-4622-8100-0CD834BA31A7}"/>
    <dgm:cxn modelId="{401AB2CC-8B5C-471D-A6EF-039D019E0965}" srcId="{1B04EB1A-A493-4137-879E-D8EBE98BAE31}" destId="{4A4B4FC3-DA7F-4111-9161-972D4A015052}" srcOrd="6" destOrd="0" parTransId="{6042640C-94AF-4B91-9C8E-AEEE6B3614D7}" sibTransId="{7F30290F-843C-4130-8E1F-83F64D07782E}"/>
    <dgm:cxn modelId="{E386C255-41C4-40BB-B291-56980560C464}" type="presParOf" srcId="{B438D39A-8EF2-4997-8C64-BF772F7A1295}" destId="{0799910B-0EA7-4241-A172-64E16AC6BF72}" srcOrd="0" destOrd="0" presId="urn:microsoft.com/office/officeart/2005/8/layout/cycle6"/>
    <dgm:cxn modelId="{04BFAA0B-3D8F-459E-9C0C-F605A372F951}" type="presParOf" srcId="{B438D39A-8EF2-4997-8C64-BF772F7A1295}" destId="{91495D82-B867-4B17-A342-75885F7A79BC}" srcOrd="1" destOrd="0" presId="urn:microsoft.com/office/officeart/2005/8/layout/cycle6"/>
    <dgm:cxn modelId="{E44C7621-B2C4-421A-8131-A87ED73E4152}" type="presParOf" srcId="{B438D39A-8EF2-4997-8C64-BF772F7A1295}" destId="{295A5BA7-9ED5-4663-BED8-C003F838A69A}" srcOrd="2" destOrd="0" presId="urn:microsoft.com/office/officeart/2005/8/layout/cycle6"/>
    <dgm:cxn modelId="{0918893D-E92F-4210-87C7-1BE158BFF8B0}" type="presParOf" srcId="{B438D39A-8EF2-4997-8C64-BF772F7A1295}" destId="{A27E9F32-081F-4B6D-A3D9-7BE61A6B96CB}" srcOrd="3" destOrd="0" presId="urn:microsoft.com/office/officeart/2005/8/layout/cycle6"/>
    <dgm:cxn modelId="{3F11D981-D9B6-4D9A-BC77-8EE74B7EB372}" type="presParOf" srcId="{B438D39A-8EF2-4997-8C64-BF772F7A1295}" destId="{E2ADD147-30BF-4E9C-83D8-F69C3E3A746D}" srcOrd="4" destOrd="0" presId="urn:microsoft.com/office/officeart/2005/8/layout/cycle6"/>
    <dgm:cxn modelId="{23FD5095-BC9E-413E-9BB6-DD736A044495}" type="presParOf" srcId="{B438D39A-8EF2-4997-8C64-BF772F7A1295}" destId="{F4855F7B-8B8C-4F85-8C7F-BD6B69C4B947}" srcOrd="5" destOrd="0" presId="urn:microsoft.com/office/officeart/2005/8/layout/cycle6"/>
    <dgm:cxn modelId="{2E469C03-4714-448C-B68F-155C4CCD951D}" type="presParOf" srcId="{B438D39A-8EF2-4997-8C64-BF772F7A1295}" destId="{56C9142D-0EB2-4673-84F4-D5791403106D}" srcOrd="6" destOrd="0" presId="urn:microsoft.com/office/officeart/2005/8/layout/cycle6"/>
    <dgm:cxn modelId="{E21E1912-4009-459C-AC4C-1497297062BD}" type="presParOf" srcId="{B438D39A-8EF2-4997-8C64-BF772F7A1295}" destId="{468FB57B-131E-4C7B-A2C6-9345CAA12E21}" srcOrd="7" destOrd="0" presId="urn:microsoft.com/office/officeart/2005/8/layout/cycle6"/>
    <dgm:cxn modelId="{581629BA-FA10-4CF0-B326-CA1D4F0B2209}" type="presParOf" srcId="{B438D39A-8EF2-4997-8C64-BF772F7A1295}" destId="{47A5B70E-8D8A-49EC-930C-0595F4D23D44}" srcOrd="8" destOrd="0" presId="urn:microsoft.com/office/officeart/2005/8/layout/cycle6"/>
    <dgm:cxn modelId="{1ED428A8-255C-4FD1-A8D4-DF1D474EA51C}" type="presParOf" srcId="{B438D39A-8EF2-4997-8C64-BF772F7A1295}" destId="{B0C65E03-6F98-4DAD-AA91-C6113C3877B6}" srcOrd="9" destOrd="0" presId="urn:microsoft.com/office/officeart/2005/8/layout/cycle6"/>
    <dgm:cxn modelId="{94974142-6CDD-41E7-B57B-2E678BF9B93A}" type="presParOf" srcId="{B438D39A-8EF2-4997-8C64-BF772F7A1295}" destId="{2F7967A4-4CC2-4FA9-A69D-4BD659871E8C}" srcOrd="10" destOrd="0" presId="urn:microsoft.com/office/officeart/2005/8/layout/cycle6"/>
    <dgm:cxn modelId="{D3238E69-4669-465B-BC2E-86811CA5C6FB}" type="presParOf" srcId="{B438D39A-8EF2-4997-8C64-BF772F7A1295}" destId="{11C1EC4F-B327-4BFF-9946-1386A7DFC9F4}" srcOrd="11" destOrd="0" presId="urn:microsoft.com/office/officeart/2005/8/layout/cycle6"/>
    <dgm:cxn modelId="{98A42F8C-8275-423B-99F9-5544D11EC8B1}" type="presParOf" srcId="{B438D39A-8EF2-4997-8C64-BF772F7A1295}" destId="{9672E1E1-E1D6-4898-A832-A744E932AA5E}" srcOrd="12" destOrd="0" presId="urn:microsoft.com/office/officeart/2005/8/layout/cycle6"/>
    <dgm:cxn modelId="{D020900B-22E2-4419-B29A-5DC509E6F85E}" type="presParOf" srcId="{B438D39A-8EF2-4997-8C64-BF772F7A1295}" destId="{4E6A4BB5-72CD-4341-83C2-2936B8CB4F35}" srcOrd="13" destOrd="0" presId="urn:microsoft.com/office/officeart/2005/8/layout/cycle6"/>
    <dgm:cxn modelId="{F84CBFC9-1798-40D0-8C3D-1668A314B971}" type="presParOf" srcId="{B438D39A-8EF2-4997-8C64-BF772F7A1295}" destId="{C44AEAFE-CCF8-41D6-AE3A-1EB5B01F30DB}" srcOrd="14" destOrd="0" presId="urn:microsoft.com/office/officeart/2005/8/layout/cycle6"/>
    <dgm:cxn modelId="{6750133F-3CD7-4662-90AF-B961925C1AAB}" type="presParOf" srcId="{B438D39A-8EF2-4997-8C64-BF772F7A1295}" destId="{5043D1FD-E9A7-4C2C-9A78-82E66076CF67}" srcOrd="15" destOrd="0" presId="urn:microsoft.com/office/officeart/2005/8/layout/cycle6"/>
    <dgm:cxn modelId="{3A586718-4DD1-4CD0-A8EF-5A28D3B88E87}" type="presParOf" srcId="{B438D39A-8EF2-4997-8C64-BF772F7A1295}" destId="{692EF92D-8D57-45EF-AFF2-31682E926AF1}" srcOrd="16" destOrd="0" presId="urn:microsoft.com/office/officeart/2005/8/layout/cycle6"/>
    <dgm:cxn modelId="{7ECDCF5D-E1DF-45F7-8975-9C46A2A7BF06}" type="presParOf" srcId="{B438D39A-8EF2-4997-8C64-BF772F7A1295}" destId="{0F726A73-6441-464A-ADFD-3ADACA67042F}" srcOrd="17" destOrd="0" presId="urn:microsoft.com/office/officeart/2005/8/layout/cycle6"/>
    <dgm:cxn modelId="{29271008-3FB1-47EF-894E-4372E6343F8B}" type="presParOf" srcId="{B438D39A-8EF2-4997-8C64-BF772F7A1295}" destId="{1B1161B8-7E79-4262-A5DA-05C2398E6CE1}" srcOrd="18" destOrd="0" presId="urn:microsoft.com/office/officeart/2005/8/layout/cycle6"/>
    <dgm:cxn modelId="{945F70A7-25F5-4320-8A0D-8317CEB22746}" type="presParOf" srcId="{B438D39A-8EF2-4997-8C64-BF772F7A1295}" destId="{14636C6B-54A7-47A0-BD8C-0592042012E0}" srcOrd="19" destOrd="0" presId="urn:microsoft.com/office/officeart/2005/8/layout/cycle6"/>
    <dgm:cxn modelId="{56EC3291-C94C-4B51-B6EE-22A1748471CB}" type="presParOf" srcId="{B438D39A-8EF2-4997-8C64-BF772F7A1295}" destId="{3C6BE02A-5531-4C8B-A4A4-5B6487693FB1}" srcOrd="2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71E4CE5D-05B6-475F-9263-2211127A489D}" type="doc">
      <dgm:prSet loTypeId="urn:microsoft.com/office/officeart/2005/8/layout/StepDownProcess" loCatId="process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3758161F-7595-45F9-9BCD-A02C18C615D3}">
      <dgm:prSet phldrT="[Texto]"/>
      <dgm:spPr/>
      <dgm:t>
        <a:bodyPr/>
        <a:lstStyle/>
        <a:p>
          <a:pPr algn="just"/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Empiezan en una nueva pagina.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EB5A120-B746-4309-A660-8BC1CDCFEC1C}" type="parTrans" cxnId="{858AF66E-3942-4D8D-A665-19626238A01F}">
      <dgm:prSet/>
      <dgm:spPr/>
      <dgm:t>
        <a:bodyPr/>
        <a:lstStyle/>
        <a:p>
          <a:endParaRPr lang="es-MX"/>
        </a:p>
      </dgm:t>
    </dgm:pt>
    <dgm:pt modelId="{DC93C42E-7F16-437E-A43B-BC1B4E64DEF7}" type="sibTrans" cxnId="{858AF66E-3942-4D8D-A665-19626238A01F}">
      <dgm:prSet/>
      <dgm:spPr/>
      <dgm:t>
        <a:bodyPr/>
        <a:lstStyle/>
        <a:p>
          <a:endParaRPr lang="es-MX"/>
        </a:p>
      </dgm:t>
    </dgm:pt>
    <dgm:pt modelId="{6B7F4BAF-4BBC-42EB-A210-BE369537C5CB}">
      <dgm:prSet phldrT="[Texto]"/>
      <dgm:spPr/>
      <dgm:t>
        <a:bodyPr/>
        <a:lstStyle/>
        <a:p>
          <a:pPr algn="just"/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Titulo aparece en quinta línea y texto en tres líneas más abajo. 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E0E6332-58F5-451B-9848-EAB89CF5A1B8}" type="parTrans" cxnId="{16B64D23-8BD7-4E3D-810F-5222604B195E}">
      <dgm:prSet/>
      <dgm:spPr/>
      <dgm:t>
        <a:bodyPr/>
        <a:lstStyle/>
        <a:p>
          <a:endParaRPr lang="es-MX"/>
        </a:p>
      </dgm:t>
    </dgm:pt>
    <dgm:pt modelId="{5BE87A85-F0A0-43EE-9C4E-3809E11D4434}" type="sibTrans" cxnId="{16B64D23-8BD7-4E3D-810F-5222604B195E}">
      <dgm:prSet/>
      <dgm:spPr/>
      <dgm:t>
        <a:bodyPr/>
        <a:lstStyle/>
        <a:p>
          <a:endParaRPr lang="es-MX"/>
        </a:p>
      </dgm:t>
    </dgm:pt>
    <dgm:pt modelId="{0B884B41-A966-4DF4-A1C9-9B042752FAB1}">
      <dgm:prSet phldrT="[Texto]"/>
      <dgm:spPr/>
      <dgm:t>
        <a:bodyPr/>
        <a:lstStyle/>
        <a:p>
          <a:pPr algn="just"/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Centrado, escrito en mayúscula y en negrita 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5C984BF-4BCD-4730-B6F6-AC1958C00E14}" type="parTrans" cxnId="{89CECCF4-2701-44C5-8D95-BED38AA6B50C}">
      <dgm:prSet/>
      <dgm:spPr/>
      <dgm:t>
        <a:bodyPr/>
        <a:lstStyle/>
        <a:p>
          <a:endParaRPr lang="es-MX"/>
        </a:p>
      </dgm:t>
    </dgm:pt>
    <dgm:pt modelId="{61972E38-3E6D-4BAA-8E51-916655365C83}" type="sibTrans" cxnId="{89CECCF4-2701-44C5-8D95-BED38AA6B50C}">
      <dgm:prSet/>
      <dgm:spPr/>
      <dgm:t>
        <a:bodyPr/>
        <a:lstStyle/>
        <a:p>
          <a:endParaRPr lang="es-MX"/>
        </a:p>
      </dgm:t>
    </dgm:pt>
    <dgm:pt modelId="{726FE4E8-6EF6-4AFB-B7BD-FF2587ADF6DC}" type="pres">
      <dgm:prSet presAssocID="{71E4CE5D-05B6-475F-9263-2211127A489D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DF76EA44-17E4-42C1-9935-47BD0F3D7472}" type="pres">
      <dgm:prSet presAssocID="{3758161F-7595-45F9-9BCD-A02C18C615D3}" presName="composite" presStyleCnt="0"/>
      <dgm:spPr/>
      <dgm:t>
        <a:bodyPr/>
        <a:lstStyle/>
        <a:p>
          <a:endParaRPr lang="es-ES"/>
        </a:p>
      </dgm:t>
    </dgm:pt>
    <dgm:pt modelId="{583D6852-CF1B-463D-8BC1-2535722FED7A}" type="pres">
      <dgm:prSet presAssocID="{3758161F-7595-45F9-9BCD-A02C18C615D3}" presName="bentUpArrow1" presStyleLbl="alignImgPlace1" presStyleIdx="0" presStyleCnt="2"/>
      <dgm:spPr/>
      <dgm:t>
        <a:bodyPr/>
        <a:lstStyle/>
        <a:p>
          <a:endParaRPr lang="es-ES"/>
        </a:p>
      </dgm:t>
    </dgm:pt>
    <dgm:pt modelId="{2B847135-78DF-4132-84CA-3E55F9522776}" type="pres">
      <dgm:prSet presAssocID="{3758161F-7595-45F9-9BCD-A02C18C615D3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B5DA7F8-78A0-4D67-8EBC-83C746019A29}" type="pres">
      <dgm:prSet presAssocID="{3758161F-7595-45F9-9BCD-A02C18C615D3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128D5EF-9751-402B-A841-F8E5E03D2D0E}" type="pres">
      <dgm:prSet presAssocID="{DC93C42E-7F16-437E-A43B-BC1B4E64DEF7}" presName="sibTrans" presStyleCnt="0"/>
      <dgm:spPr/>
      <dgm:t>
        <a:bodyPr/>
        <a:lstStyle/>
        <a:p>
          <a:endParaRPr lang="es-ES"/>
        </a:p>
      </dgm:t>
    </dgm:pt>
    <dgm:pt modelId="{8793C08C-4232-4E94-AD9E-50507B9AAE60}" type="pres">
      <dgm:prSet presAssocID="{6B7F4BAF-4BBC-42EB-A210-BE369537C5CB}" presName="composite" presStyleCnt="0"/>
      <dgm:spPr/>
      <dgm:t>
        <a:bodyPr/>
        <a:lstStyle/>
        <a:p>
          <a:endParaRPr lang="es-ES"/>
        </a:p>
      </dgm:t>
    </dgm:pt>
    <dgm:pt modelId="{498D85F8-7BE8-41A0-9D84-98D8BD3A6DE6}" type="pres">
      <dgm:prSet presAssocID="{6B7F4BAF-4BBC-42EB-A210-BE369537C5CB}" presName="bentUpArrow1" presStyleLbl="alignImgPlace1" presStyleIdx="1" presStyleCnt="2"/>
      <dgm:spPr/>
      <dgm:t>
        <a:bodyPr/>
        <a:lstStyle/>
        <a:p>
          <a:endParaRPr lang="es-ES"/>
        </a:p>
      </dgm:t>
    </dgm:pt>
    <dgm:pt modelId="{93D629D1-E660-4F51-A704-74FF0C1A37FE}" type="pres">
      <dgm:prSet presAssocID="{6B7F4BAF-4BBC-42EB-A210-BE369537C5CB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4430BCF-0F79-4A65-81BA-E8EC294C32DD}" type="pres">
      <dgm:prSet presAssocID="{6B7F4BAF-4BBC-42EB-A210-BE369537C5CB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4897D98-FDC5-49EA-90A5-DC01C8B83FDC}" type="pres">
      <dgm:prSet presAssocID="{5BE87A85-F0A0-43EE-9C4E-3809E11D4434}" presName="sibTrans" presStyleCnt="0"/>
      <dgm:spPr/>
      <dgm:t>
        <a:bodyPr/>
        <a:lstStyle/>
        <a:p>
          <a:endParaRPr lang="es-ES"/>
        </a:p>
      </dgm:t>
    </dgm:pt>
    <dgm:pt modelId="{8A123BA4-8548-40EB-90F1-C329CEBB544B}" type="pres">
      <dgm:prSet presAssocID="{0B884B41-A966-4DF4-A1C9-9B042752FAB1}" presName="composite" presStyleCnt="0"/>
      <dgm:spPr/>
      <dgm:t>
        <a:bodyPr/>
        <a:lstStyle/>
        <a:p>
          <a:endParaRPr lang="es-ES"/>
        </a:p>
      </dgm:t>
    </dgm:pt>
    <dgm:pt modelId="{274F5511-E700-4F43-8352-20698F254A87}" type="pres">
      <dgm:prSet presAssocID="{0B884B41-A966-4DF4-A1C9-9B042752FAB1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6B64D23-8BD7-4E3D-810F-5222604B195E}" srcId="{71E4CE5D-05B6-475F-9263-2211127A489D}" destId="{6B7F4BAF-4BBC-42EB-A210-BE369537C5CB}" srcOrd="1" destOrd="0" parTransId="{AE0E6332-58F5-451B-9848-EAB89CF5A1B8}" sibTransId="{5BE87A85-F0A0-43EE-9C4E-3809E11D4434}"/>
    <dgm:cxn modelId="{858AF66E-3942-4D8D-A665-19626238A01F}" srcId="{71E4CE5D-05B6-475F-9263-2211127A489D}" destId="{3758161F-7595-45F9-9BCD-A02C18C615D3}" srcOrd="0" destOrd="0" parTransId="{9EB5A120-B746-4309-A660-8BC1CDCFEC1C}" sibTransId="{DC93C42E-7F16-437E-A43B-BC1B4E64DEF7}"/>
    <dgm:cxn modelId="{C67FE354-62BC-46C9-BB7F-A52B6A09F564}" type="presOf" srcId="{0B884B41-A966-4DF4-A1C9-9B042752FAB1}" destId="{274F5511-E700-4F43-8352-20698F254A87}" srcOrd="0" destOrd="0" presId="urn:microsoft.com/office/officeart/2005/8/layout/StepDownProcess"/>
    <dgm:cxn modelId="{F86BDA23-AC92-4485-8A29-B5EF8F1170B2}" type="presOf" srcId="{71E4CE5D-05B6-475F-9263-2211127A489D}" destId="{726FE4E8-6EF6-4AFB-B7BD-FF2587ADF6DC}" srcOrd="0" destOrd="0" presId="urn:microsoft.com/office/officeart/2005/8/layout/StepDownProcess"/>
    <dgm:cxn modelId="{2792980E-9489-4426-8763-5D6B70EC9899}" type="presOf" srcId="{6B7F4BAF-4BBC-42EB-A210-BE369537C5CB}" destId="{93D629D1-E660-4F51-A704-74FF0C1A37FE}" srcOrd="0" destOrd="0" presId="urn:microsoft.com/office/officeart/2005/8/layout/StepDownProcess"/>
    <dgm:cxn modelId="{89CECCF4-2701-44C5-8D95-BED38AA6B50C}" srcId="{71E4CE5D-05B6-475F-9263-2211127A489D}" destId="{0B884B41-A966-4DF4-A1C9-9B042752FAB1}" srcOrd="2" destOrd="0" parTransId="{F5C984BF-4BCD-4730-B6F6-AC1958C00E14}" sibTransId="{61972E38-3E6D-4BAA-8E51-916655365C83}"/>
    <dgm:cxn modelId="{55235E26-8F56-4A4B-9F17-FD9D3DEDA5AB}" type="presOf" srcId="{3758161F-7595-45F9-9BCD-A02C18C615D3}" destId="{2B847135-78DF-4132-84CA-3E55F9522776}" srcOrd="0" destOrd="0" presId="urn:microsoft.com/office/officeart/2005/8/layout/StepDownProcess"/>
    <dgm:cxn modelId="{9ED776FB-23C6-48CF-89EE-42763B18D8F8}" type="presParOf" srcId="{726FE4E8-6EF6-4AFB-B7BD-FF2587ADF6DC}" destId="{DF76EA44-17E4-42C1-9935-47BD0F3D7472}" srcOrd="0" destOrd="0" presId="urn:microsoft.com/office/officeart/2005/8/layout/StepDownProcess"/>
    <dgm:cxn modelId="{AE961F78-F886-4331-8842-3C88BCEF89AE}" type="presParOf" srcId="{DF76EA44-17E4-42C1-9935-47BD0F3D7472}" destId="{583D6852-CF1B-463D-8BC1-2535722FED7A}" srcOrd="0" destOrd="0" presId="urn:microsoft.com/office/officeart/2005/8/layout/StepDownProcess"/>
    <dgm:cxn modelId="{50F97A1F-1203-4FFB-8E44-4216DE8322AB}" type="presParOf" srcId="{DF76EA44-17E4-42C1-9935-47BD0F3D7472}" destId="{2B847135-78DF-4132-84CA-3E55F9522776}" srcOrd="1" destOrd="0" presId="urn:microsoft.com/office/officeart/2005/8/layout/StepDownProcess"/>
    <dgm:cxn modelId="{86F65763-7FCB-4021-A026-226214D4608A}" type="presParOf" srcId="{DF76EA44-17E4-42C1-9935-47BD0F3D7472}" destId="{9B5DA7F8-78A0-4D67-8EBC-83C746019A29}" srcOrd="2" destOrd="0" presId="urn:microsoft.com/office/officeart/2005/8/layout/StepDownProcess"/>
    <dgm:cxn modelId="{8F13B1FF-C682-4452-B90F-DFE34F41173C}" type="presParOf" srcId="{726FE4E8-6EF6-4AFB-B7BD-FF2587ADF6DC}" destId="{5128D5EF-9751-402B-A841-F8E5E03D2D0E}" srcOrd="1" destOrd="0" presId="urn:microsoft.com/office/officeart/2005/8/layout/StepDownProcess"/>
    <dgm:cxn modelId="{72AD7AFC-0D86-40AB-8A9D-ED0967CACE56}" type="presParOf" srcId="{726FE4E8-6EF6-4AFB-B7BD-FF2587ADF6DC}" destId="{8793C08C-4232-4E94-AD9E-50507B9AAE60}" srcOrd="2" destOrd="0" presId="urn:microsoft.com/office/officeart/2005/8/layout/StepDownProcess"/>
    <dgm:cxn modelId="{03789340-B601-4866-8FA9-C58A338C14EE}" type="presParOf" srcId="{8793C08C-4232-4E94-AD9E-50507B9AAE60}" destId="{498D85F8-7BE8-41A0-9D84-98D8BD3A6DE6}" srcOrd="0" destOrd="0" presId="urn:microsoft.com/office/officeart/2005/8/layout/StepDownProcess"/>
    <dgm:cxn modelId="{E643F427-0AC2-41B3-9A59-9DD95ED460D2}" type="presParOf" srcId="{8793C08C-4232-4E94-AD9E-50507B9AAE60}" destId="{93D629D1-E660-4F51-A704-74FF0C1A37FE}" srcOrd="1" destOrd="0" presId="urn:microsoft.com/office/officeart/2005/8/layout/StepDownProcess"/>
    <dgm:cxn modelId="{0E3C5033-0AC5-4ABE-B056-E09D85E393F8}" type="presParOf" srcId="{8793C08C-4232-4E94-AD9E-50507B9AAE60}" destId="{B4430BCF-0F79-4A65-81BA-E8EC294C32DD}" srcOrd="2" destOrd="0" presId="urn:microsoft.com/office/officeart/2005/8/layout/StepDownProcess"/>
    <dgm:cxn modelId="{EE47EE7E-9BF7-4815-8CB0-B5B84981C0B4}" type="presParOf" srcId="{726FE4E8-6EF6-4AFB-B7BD-FF2587ADF6DC}" destId="{64897D98-FDC5-49EA-90A5-DC01C8B83FDC}" srcOrd="3" destOrd="0" presId="urn:microsoft.com/office/officeart/2005/8/layout/StepDownProcess"/>
    <dgm:cxn modelId="{5B72BB0A-C5ED-4132-BC0D-D3CCC079D417}" type="presParOf" srcId="{726FE4E8-6EF6-4AFB-B7BD-FF2587ADF6DC}" destId="{8A123BA4-8548-40EB-90F1-C329CEBB544B}" srcOrd="4" destOrd="0" presId="urn:microsoft.com/office/officeart/2005/8/layout/StepDownProcess"/>
    <dgm:cxn modelId="{DE94421F-3508-4F94-BD51-177BC8CEDCE4}" type="presParOf" srcId="{8A123BA4-8548-40EB-90F1-C329CEBB544B}" destId="{274F5511-E700-4F43-8352-20698F254A87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071E1D47-B4E2-45E3-9AEE-59B009C3DBFA}" type="doc">
      <dgm:prSet loTypeId="urn:microsoft.com/office/officeart/2005/8/layout/hProcess11" loCatId="process" qsTypeId="urn:microsoft.com/office/officeart/2005/8/quickstyle/simple1" qsCatId="simple" csTypeId="urn:microsoft.com/office/officeart/2005/8/colors/colorful5" csCatId="colorful" phldr="1"/>
      <dgm:spPr/>
    </dgm:pt>
    <dgm:pt modelId="{6F832199-EB4C-41CA-9D7E-F83CF383D7FD}">
      <dgm:prSet phldrT="[Texto]"/>
      <dgm:spPr/>
      <dgm:t>
        <a:bodyPr/>
        <a:lstStyle/>
        <a:p>
          <a:pPr algn="just"/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El texto empieza después de dejar dos líneas vacías.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9F8EC13-2045-497F-96D8-C1469CFD9C9A}" type="parTrans" cxnId="{3B575741-98BB-4E0D-A4CE-33E44701D10A}">
      <dgm:prSet/>
      <dgm:spPr/>
      <dgm:t>
        <a:bodyPr/>
        <a:lstStyle/>
        <a:p>
          <a:endParaRPr lang="es-MX"/>
        </a:p>
      </dgm:t>
    </dgm:pt>
    <dgm:pt modelId="{557DD3B6-656C-497F-B70F-C1F5ACCD1B49}" type="sibTrans" cxnId="{3B575741-98BB-4E0D-A4CE-33E44701D10A}">
      <dgm:prSet/>
      <dgm:spPr/>
      <dgm:t>
        <a:bodyPr/>
        <a:lstStyle/>
        <a:p>
          <a:endParaRPr lang="es-MX"/>
        </a:p>
      </dgm:t>
    </dgm:pt>
    <dgm:pt modelId="{987F0952-42D4-43C2-8197-896D6C5F6989}">
      <dgm:prSet phldrT="[Texto]"/>
      <dgm:spPr/>
      <dgm:t>
        <a:bodyPr/>
        <a:lstStyle/>
        <a:p>
          <a:pPr algn="just"/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El interlineado es de una línea.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EC72146-494A-413C-9B0E-908111B8E8DB}" type="parTrans" cxnId="{D8304AAE-5A1A-4E2A-BED1-F34056F4F5B9}">
      <dgm:prSet/>
      <dgm:spPr/>
      <dgm:t>
        <a:bodyPr/>
        <a:lstStyle/>
        <a:p>
          <a:endParaRPr lang="es-MX"/>
        </a:p>
      </dgm:t>
    </dgm:pt>
    <dgm:pt modelId="{6EFB21A6-E762-4083-B2AB-4F9414F588AB}" type="sibTrans" cxnId="{D8304AAE-5A1A-4E2A-BED1-F34056F4F5B9}">
      <dgm:prSet/>
      <dgm:spPr/>
      <dgm:t>
        <a:bodyPr/>
        <a:lstStyle/>
        <a:p>
          <a:endParaRPr lang="es-MX"/>
        </a:p>
      </dgm:t>
    </dgm:pt>
    <dgm:pt modelId="{288F3E90-3CCF-48B9-86C6-8F89A01E3E8F}">
      <dgm:prSet phldrT="[Texto]"/>
      <dgm:spPr/>
      <dgm:t>
        <a:bodyPr/>
        <a:lstStyle/>
        <a:p>
          <a:pPr algn="just"/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Enumeradas y en negrita. 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AB1EF38-758F-4ABF-81BC-2D405EE72ACB}" type="parTrans" cxnId="{25C70D23-6225-48B6-96FA-B3499A966381}">
      <dgm:prSet/>
      <dgm:spPr/>
      <dgm:t>
        <a:bodyPr/>
        <a:lstStyle/>
        <a:p>
          <a:endParaRPr lang="es-MX"/>
        </a:p>
      </dgm:t>
    </dgm:pt>
    <dgm:pt modelId="{9A6C761A-EF2F-4C62-91BF-A2695A766A86}" type="sibTrans" cxnId="{25C70D23-6225-48B6-96FA-B3499A966381}">
      <dgm:prSet/>
      <dgm:spPr/>
      <dgm:t>
        <a:bodyPr/>
        <a:lstStyle/>
        <a:p>
          <a:endParaRPr lang="es-MX"/>
        </a:p>
      </dgm:t>
    </dgm:pt>
    <dgm:pt modelId="{93EF9329-82A7-4658-BA87-50B51613D5E8}" type="pres">
      <dgm:prSet presAssocID="{071E1D47-B4E2-45E3-9AEE-59B009C3DBFA}" presName="Name0" presStyleCnt="0">
        <dgm:presLayoutVars>
          <dgm:dir/>
          <dgm:resizeHandles val="exact"/>
        </dgm:presLayoutVars>
      </dgm:prSet>
      <dgm:spPr/>
    </dgm:pt>
    <dgm:pt modelId="{B735844D-AAD4-426F-8A18-BBEE9555857A}" type="pres">
      <dgm:prSet presAssocID="{071E1D47-B4E2-45E3-9AEE-59B009C3DBFA}" presName="arrow" presStyleLbl="bgShp" presStyleIdx="0" presStyleCnt="1"/>
      <dgm:spPr/>
    </dgm:pt>
    <dgm:pt modelId="{193E073D-D2FB-4D59-AF37-E5A1F1C7CA07}" type="pres">
      <dgm:prSet presAssocID="{071E1D47-B4E2-45E3-9AEE-59B009C3DBFA}" presName="points" presStyleCnt="0"/>
      <dgm:spPr/>
    </dgm:pt>
    <dgm:pt modelId="{89173830-E554-4F81-B5DB-7E21CF2AEB31}" type="pres">
      <dgm:prSet presAssocID="{6F832199-EB4C-41CA-9D7E-F83CF383D7FD}" presName="compositeA" presStyleCnt="0"/>
      <dgm:spPr/>
    </dgm:pt>
    <dgm:pt modelId="{E51AA382-DD09-4418-BABB-7EC13DEDCFF1}" type="pres">
      <dgm:prSet presAssocID="{6F832199-EB4C-41CA-9D7E-F83CF383D7FD}" presName="text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6D92AD6-C83C-49F5-A70D-313C905573B5}" type="pres">
      <dgm:prSet presAssocID="{6F832199-EB4C-41CA-9D7E-F83CF383D7FD}" presName="circleA" presStyleLbl="node1" presStyleIdx="0" presStyleCnt="3"/>
      <dgm:spPr/>
    </dgm:pt>
    <dgm:pt modelId="{0CA62423-B17C-4EBF-B93E-FE1643068776}" type="pres">
      <dgm:prSet presAssocID="{6F832199-EB4C-41CA-9D7E-F83CF383D7FD}" presName="spaceA" presStyleCnt="0"/>
      <dgm:spPr/>
    </dgm:pt>
    <dgm:pt modelId="{994813B8-387A-407F-B433-A281DA3F1F02}" type="pres">
      <dgm:prSet presAssocID="{557DD3B6-656C-497F-B70F-C1F5ACCD1B49}" presName="space" presStyleCnt="0"/>
      <dgm:spPr/>
    </dgm:pt>
    <dgm:pt modelId="{AAC3D9E1-1FAE-4809-8ABC-750576FA8B51}" type="pres">
      <dgm:prSet presAssocID="{987F0952-42D4-43C2-8197-896D6C5F6989}" presName="compositeB" presStyleCnt="0"/>
      <dgm:spPr/>
    </dgm:pt>
    <dgm:pt modelId="{A9B66910-C756-40CC-9500-4EFF78491070}" type="pres">
      <dgm:prSet presAssocID="{987F0952-42D4-43C2-8197-896D6C5F6989}" presName="text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BF37F6E-DF41-4348-931E-2B871D799DB9}" type="pres">
      <dgm:prSet presAssocID="{987F0952-42D4-43C2-8197-896D6C5F6989}" presName="circleB" presStyleLbl="node1" presStyleIdx="1" presStyleCnt="3"/>
      <dgm:spPr/>
    </dgm:pt>
    <dgm:pt modelId="{E5488846-FD0C-4AE2-9D9B-1E580D34717D}" type="pres">
      <dgm:prSet presAssocID="{987F0952-42D4-43C2-8197-896D6C5F6989}" presName="spaceB" presStyleCnt="0"/>
      <dgm:spPr/>
    </dgm:pt>
    <dgm:pt modelId="{94881918-B8AC-4EA4-AB95-DDB1A7D086C5}" type="pres">
      <dgm:prSet presAssocID="{6EFB21A6-E762-4083-B2AB-4F9414F588AB}" presName="space" presStyleCnt="0"/>
      <dgm:spPr/>
    </dgm:pt>
    <dgm:pt modelId="{D31C44BC-4E56-45CB-B7E5-288383B6376C}" type="pres">
      <dgm:prSet presAssocID="{288F3E90-3CCF-48B9-86C6-8F89A01E3E8F}" presName="compositeA" presStyleCnt="0"/>
      <dgm:spPr/>
    </dgm:pt>
    <dgm:pt modelId="{1235EB28-A322-4A63-BA0C-3851E7576449}" type="pres">
      <dgm:prSet presAssocID="{288F3E90-3CCF-48B9-86C6-8F89A01E3E8F}" presName="textA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34B2F29-BC44-4DD6-BC05-622649E0F687}" type="pres">
      <dgm:prSet presAssocID="{288F3E90-3CCF-48B9-86C6-8F89A01E3E8F}" presName="circleA" presStyleLbl="node1" presStyleIdx="2" presStyleCnt="3"/>
      <dgm:spPr/>
    </dgm:pt>
    <dgm:pt modelId="{8F80153A-779B-47F3-9270-9323C916BB52}" type="pres">
      <dgm:prSet presAssocID="{288F3E90-3CCF-48B9-86C6-8F89A01E3E8F}" presName="spaceA" presStyleCnt="0"/>
      <dgm:spPr/>
    </dgm:pt>
  </dgm:ptLst>
  <dgm:cxnLst>
    <dgm:cxn modelId="{D8304AAE-5A1A-4E2A-BED1-F34056F4F5B9}" srcId="{071E1D47-B4E2-45E3-9AEE-59B009C3DBFA}" destId="{987F0952-42D4-43C2-8197-896D6C5F6989}" srcOrd="1" destOrd="0" parTransId="{CEC72146-494A-413C-9B0E-908111B8E8DB}" sibTransId="{6EFB21A6-E762-4083-B2AB-4F9414F588AB}"/>
    <dgm:cxn modelId="{76F1AA5C-6634-49EF-A4D8-91A5AD2B0B4E}" type="presOf" srcId="{071E1D47-B4E2-45E3-9AEE-59B009C3DBFA}" destId="{93EF9329-82A7-4658-BA87-50B51613D5E8}" srcOrd="0" destOrd="0" presId="urn:microsoft.com/office/officeart/2005/8/layout/hProcess11"/>
    <dgm:cxn modelId="{985374A4-187E-43F2-9F3F-CBDC51E29815}" type="presOf" srcId="{6F832199-EB4C-41CA-9D7E-F83CF383D7FD}" destId="{E51AA382-DD09-4418-BABB-7EC13DEDCFF1}" srcOrd="0" destOrd="0" presId="urn:microsoft.com/office/officeart/2005/8/layout/hProcess11"/>
    <dgm:cxn modelId="{72B0E342-23BE-4D67-AFE7-2269D6D02902}" type="presOf" srcId="{288F3E90-3CCF-48B9-86C6-8F89A01E3E8F}" destId="{1235EB28-A322-4A63-BA0C-3851E7576449}" srcOrd="0" destOrd="0" presId="urn:microsoft.com/office/officeart/2005/8/layout/hProcess11"/>
    <dgm:cxn modelId="{25C70D23-6225-48B6-96FA-B3499A966381}" srcId="{071E1D47-B4E2-45E3-9AEE-59B009C3DBFA}" destId="{288F3E90-3CCF-48B9-86C6-8F89A01E3E8F}" srcOrd="2" destOrd="0" parTransId="{5AB1EF38-758F-4ABF-81BC-2D405EE72ACB}" sibTransId="{9A6C761A-EF2F-4C62-91BF-A2695A766A86}"/>
    <dgm:cxn modelId="{D629E3D8-5691-423A-852E-EACA2A38D8B5}" type="presOf" srcId="{987F0952-42D4-43C2-8197-896D6C5F6989}" destId="{A9B66910-C756-40CC-9500-4EFF78491070}" srcOrd="0" destOrd="0" presId="urn:microsoft.com/office/officeart/2005/8/layout/hProcess11"/>
    <dgm:cxn modelId="{3B575741-98BB-4E0D-A4CE-33E44701D10A}" srcId="{071E1D47-B4E2-45E3-9AEE-59B009C3DBFA}" destId="{6F832199-EB4C-41CA-9D7E-F83CF383D7FD}" srcOrd="0" destOrd="0" parTransId="{59F8EC13-2045-497F-96D8-C1469CFD9C9A}" sibTransId="{557DD3B6-656C-497F-B70F-C1F5ACCD1B49}"/>
    <dgm:cxn modelId="{22B4BD54-E73A-438E-AE8F-36F50FD2C553}" type="presParOf" srcId="{93EF9329-82A7-4658-BA87-50B51613D5E8}" destId="{B735844D-AAD4-426F-8A18-BBEE9555857A}" srcOrd="0" destOrd="0" presId="urn:microsoft.com/office/officeart/2005/8/layout/hProcess11"/>
    <dgm:cxn modelId="{95C1FF38-AC68-4DDB-802C-8D0B2484BB96}" type="presParOf" srcId="{93EF9329-82A7-4658-BA87-50B51613D5E8}" destId="{193E073D-D2FB-4D59-AF37-E5A1F1C7CA07}" srcOrd="1" destOrd="0" presId="urn:microsoft.com/office/officeart/2005/8/layout/hProcess11"/>
    <dgm:cxn modelId="{25670199-9372-438C-9C8D-616455E79E37}" type="presParOf" srcId="{193E073D-D2FB-4D59-AF37-E5A1F1C7CA07}" destId="{89173830-E554-4F81-B5DB-7E21CF2AEB31}" srcOrd="0" destOrd="0" presId="urn:microsoft.com/office/officeart/2005/8/layout/hProcess11"/>
    <dgm:cxn modelId="{245A8688-ECC1-4E04-95CA-0A6843001C89}" type="presParOf" srcId="{89173830-E554-4F81-B5DB-7E21CF2AEB31}" destId="{E51AA382-DD09-4418-BABB-7EC13DEDCFF1}" srcOrd="0" destOrd="0" presId="urn:microsoft.com/office/officeart/2005/8/layout/hProcess11"/>
    <dgm:cxn modelId="{6A117870-492F-4C01-8677-917E091682C8}" type="presParOf" srcId="{89173830-E554-4F81-B5DB-7E21CF2AEB31}" destId="{66D92AD6-C83C-49F5-A70D-313C905573B5}" srcOrd="1" destOrd="0" presId="urn:microsoft.com/office/officeart/2005/8/layout/hProcess11"/>
    <dgm:cxn modelId="{1BF7C293-1948-4DE1-8602-B4AA0EADD8BD}" type="presParOf" srcId="{89173830-E554-4F81-B5DB-7E21CF2AEB31}" destId="{0CA62423-B17C-4EBF-B93E-FE1643068776}" srcOrd="2" destOrd="0" presId="urn:microsoft.com/office/officeart/2005/8/layout/hProcess11"/>
    <dgm:cxn modelId="{4C5C0AC8-C749-4C03-8414-37DD4D0E7EC5}" type="presParOf" srcId="{193E073D-D2FB-4D59-AF37-E5A1F1C7CA07}" destId="{994813B8-387A-407F-B433-A281DA3F1F02}" srcOrd="1" destOrd="0" presId="urn:microsoft.com/office/officeart/2005/8/layout/hProcess11"/>
    <dgm:cxn modelId="{0A633EBE-2098-48D8-A325-B57B4C6E8B84}" type="presParOf" srcId="{193E073D-D2FB-4D59-AF37-E5A1F1C7CA07}" destId="{AAC3D9E1-1FAE-4809-8ABC-750576FA8B51}" srcOrd="2" destOrd="0" presId="urn:microsoft.com/office/officeart/2005/8/layout/hProcess11"/>
    <dgm:cxn modelId="{87B14A73-7818-4A6E-AE6D-3C5410C25111}" type="presParOf" srcId="{AAC3D9E1-1FAE-4809-8ABC-750576FA8B51}" destId="{A9B66910-C756-40CC-9500-4EFF78491070}" srcOrd="0" destOrd="0" presId="urn:microsoft.com/office/officeart/2005/8/layout/hProcess11"/>
    <dgm:cxn modelId="{14824BB9-C0D6-4766-B0FD-08C941A74452}" type="presParOf" srcId="{AAC3D9E1-1FAE-4809-8ABC-750576FA8B51}" destId="{6BF37F6E-DF41-4348-931E-2B871D799DB9}" srcOrd="1" destOrd="0" presId="urn:microsoft.com/office/officeart/2005/8/layout/hProcess11"/>
    <dgm:cxn modelId="{22E65287-E8FF-4CB7-A562-7916D1B738B4}" type="presParOf" srcId="{AAC3D9E1-1FAE-4809-8ABC-750576FA8B51}" destId="{E5488846-FD0C-4AE2-9D9B-1E580D34717D}" srcOrd="2" destOrd="0" presId="urn:microsoft.com/office/officeart/2005/8/layout/hProcess11"/>
    <dgm:cxn modelId="{FE7CAF34-76B1-4D1E-9B02-97512D13D9EA}" type="presParOf" srcId="{193E073D-D2FB-4D59-AF37-E5A1F1C7CA07}" destId="{94881918-B8AC-4EA4-AB95-DDB1A7D086C5}" srcOrd="3" destOrd="0" presId="urn:microsoft.com/office/officeart/2005/8/layout/hProcess11"/>
    <dgm:cxn modelId="{147B23F7-1A31-490B-8CDC-0AEBCB5EEAD7}" type="presParOf" srcId="{193E073D-D2FB-4D59-AF37-E5A1F1C7CA07}" destId="{D31C44BC-4E56-45CB-B7E5-288383B6376C}" srcOrd="4" destOrd="0" presId="urn:microsoft.com/office/officeart/2005/8/layout/hProcess11"/>
    <dgm:cxn modelId="{AC74BAB7-1E42-4DC4-A7E9-0A71CFBE95D3}" type="presParOf" srcId="{D31C44BC-4E56-45CB-B7E5-288383B6376C}" destId="{1235EB28-A322-4A63-BA0C-3851E7576449}" srcOrd="0" destOrd="0" presId="urn:microsoft.com/office/officeart/2005/8/layout/hProcess11"/>
    <dgm:cxn modelId="{2CAE2D6A-AC80-4391-B7FE-54877DC34EEA}" type="presParOf" srcId="{D31C44BC-4E56-45CB-B7E5-288383B6376C}" destId="{C34B2F29-BC44-4DD6-BC05-622649E0F687}" srcOrd="1" destOrd="0" presId="urn:microsoft.com/office/officeart/2005/8/layout/hProcess11"/>
    <dgm:cxn modelId="{0AD55559-245F-4E7C-992A-30197138594F}" type="presParOf" srcId="{D31C44BC-4E56-45CB-B7E5-288383B6376C}" destId="{8F80153A-779B-47F3-9270-9323C916BB52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3F671034-15E0-4EB8-AA00-46F1E85733D0}" type="doc">
      <dgm:prSet loTypeId="urn:microsoft.com/office/officeart/2005/8/layout/cycle2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C9768E0C-C8BC-4099-8DCE-6481C0A9C1B7}">
      <dgm:prSet phldrT="[Texto]"/>
      <dgm:spPr/>
      <dgm:t>
        <a:bodyPr/>
        <a:lstStyle/>
        <a:p>
          <a:pPr algn="ctr"/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 escribe en Times New Roman 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9CD5498-379B-4733-897D-3189806111EF}" type="parTrans" cxnId="{D1EB046C-C27B-4009-A532-32630C660FB1}">
      <dgm:prSet/>
      <dgm:spPr/>
      <dgm:t>
        <a:bodyPr/>
        <a:lstStyle/>
        <a:p>
          <a:pPr algn="ctr"/>
          <a:endParaRPr lang="es-MX"/>
        </a:p>
      </dgm:t>
    </dgm:pt>
    <dgm:pt modelId="{7C542620-5BD3-4426-A301-7B1CC25D9BD1}" type="sibTrans" cxnId="{D1EB046C-C27B-4009-A532-32630C660FB1}">
      <dgm:prSet/>
      <dgm:spPr/>
      <dgm:t>
        <a:bodyPr/>
        <a:lstStyle/>
        <a:p>
          <a:pPr algn="ctr"/>
          <a:endParaRPr lang="es-MX"/>
        </a:p>
      </dgm:t>
    </dgm:pt>
    <dgm:pt modelId="{47B4D2E2-07A2-4BB1-8040-3743340E79DD}">
      <dgm:prSet phldrT="[Texto]"/>
      <dgm:spPr/>
      <dgm:t>
        <a:bodyPr/>
        <a:lstStyle/>
        <a:p>
          <a:pPr algn="ctr"/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12 puntos de tamaño 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5A6FD60-D99C-4023-92DE-E722EDEE1D3E}" type="parTrans" cxnId="{DB673CE8-E301-4121-9585-9CD788F34520}">
      <dgm:prSet/>
      <dgm:spPr/>
      <dgm:t>
        <a:bodyPr/>
        <a:lstStyle/>
        <a:p>
          <a:pPr algn="ctr"/>
          <a:endParaRPr lang="es-MX"/>
        </a:p>
      </dgm:t>
    </dgm:pt>
    <dgm:pt modelId="{4609B2D5-897D-4AA9-940D-0BFFA9A19F77}" type="sibTrans" cxnId="{DB673CE8-E301-4121-9585-9CD788F34520}">
      <dgm:prSet/>
      <dgm:spPr/>
      <dgm:t>
        <a:bodyPr/>
        <a:lstStyle/>
        <a:p>
          <a:pPr algn="ctr"/>
          <a:endParaRPr lang="es-MX"/>
        </a:p>
      </dgm:t>
    </dgm:pt>
    <dgm:pt modelId="{6D91E10B-775A-4E56-B53E-BEB2ABCEC5FC}">
      <dgm:prSet phldrT="[Texto]"/>
      <dgm:spPr/>
      <dgm:t>
        <a:bodyPr/>
        <a:lstStyle/>
        <a:p>
          <a:pPr algn="ctr"/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Interlinear a espacio simple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8E61717-7E5F-42B5-B780-CF076E51833B}" type="parTrans" cxnId="{798D037C-74B9-4438-A7EB-25B07D43FDE1}">
      <dgm:prSet/>
      <dgm:spPr/>
      <dgm:t>
        <a:bodyPr/>
        <a:lstStyle/>
        <a:p>
          <a:pPr algn="ctr"/>
          <a:endParaRPr lang="es-MX"/>
        </a:p>
      </dgm:t>
    </dgm:pt>
    <dgm:pt modelId="{38BB0BA9-36D2-4F8A-92E1-F14AF3EBAF2D}" type="sibTrans" cxnId="{798D037C-74B9-4438-A7EB-25B07D43FDE1}">
      <dgm:prSet/>
      <dgm:spPr/>
      <dgm:t>
        <a:bodyPr/>
        <a:lstStyle/>
        <a:p>
          <a:pPr algn="ctr"/>
          <a:endParaRPr lang="es-MX"/>
        </a:p>
      </dgm:t>
    </dgm:pt>
    <dgm:pt modelId="{4CDCED7B-CAB6-4429-A7FC-57F3AB05DD3C}">
      <dgm:prSet phldrT="[Texto]" custT="1"/>
      <dgm:spPr/>
      <dgm:t>
        <a:bodyPr/>
        <a:lstStyle/>
        <a:p>
          <a:pPr algn="ctr"/>
          <a:r>
            <a:rPr lang="es-MX" sz="1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Monografía empieza en el sexto espacio </a:t>
          </a:r>
        </a:p>
        <a:p>
          <a:pPr algn="ctr"/>
          <a:r>
            <a:rPr lang="es-MX" sz="1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(I  TAB)</a:t>
          </a:r>
          <a:endParaRPr lang="es-MX" sz="1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2E48BB0-4E75-428E-B19D-5C110A88E5AE}" type="parTrans" cxnId="{CB7AFD72-9C0B-41B6-AC93-FF37077C19DF}">
      <dgm:prSet/>
      <dgm:spPr/>
      <dgm:t>
        <a:bodyPr/>
        <a:lstStyle/>
        <a:p>
          <a:pPr algn="ctr"/>
          <a:endParaRPr lang="es-MX"/>
        </a:p>
      </dgm:t>
    </dgm:pt>
    <dgm:pt modelId="{55497F9F-520C-4640-90D2-5A35F62D0CFB}" type="sibTrans" cxnId="{CB7AFD72-9C0B-41B6-AC93-FF37077C19DF}">
      <dgm:prSet/>
      <dgm:spPr/>
      <dgm:t>
        <a:bodyPr/>
        <a:lstStyle/>
        <a:p>
          <a:pPr algn="ctr"/>
          <a:endParaRPr lang="es-MX"/>
        </a:p>
      </dgm:t>
    </dgm:pt>
    <dgm:pt modelId="{2CB08CE8-B885-45B5-8975-2D3FB7C0F7B5}">
      <dgm:prSet phldrT="[Texto]"/>
      <dgm:spPr/>
      <dgm:t>
        <a:bodyPr/>
        <a:lstStyle/>
        <a:p>
          <a:pPr algn="ctr"/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Párrafos con separación de dos espacios 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DBB661D-5878-4B5E-B99C-118B5A26CFFB}" type="parTrans" cxnId="{9969EC6E-36C5-43D3-A3BB-C6AECB80FC7F}">
      <dgm:prSet/>
      <dgm:spPr/>
      <dgm:t>
        <a:bodyPr/>
        <a:lstStyle/>
        <a:p>
          <a:pPr algn="ctr"/>
          <a:endParaRPr lang="es-MX"/>
        </a:p>
      </dgm:t>
    </dgm:pt>
    <dgm:pt modelId="{172FE099-8414-4894-BD0C-72DADB802392}" type="sibTrans" cxnId="{9969EC6E-36C5-43D3-A3BB-C6AECB80FC7F}">
      <dgm:prSet/>
      <dgm:spPr/>
      <dgm:t>
        <a:bodyPr/>
        <a:lstStyle/>
        <a:p>
          <a:pPr algn="ctr"/>
          <a:endParaRPr lang="es-MX"/>
        </a:p>
      </dgm:t>
    </dgm:pt>
    <dgm:pt modelId="{A6FB9A7B-2073-4AD2-9105-A28B462CC9CA}" type="pres">
      <dgm:prSet presAssocID="{3F671034-15E0-4EB8-AA00-46F1E85733D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1D4FFBF-0BC5-4768-9A53-DEAA1624D0E6}" type="pres">
      <dgm:prSet presAssocID="{C9768E0C-C8BC-4099-8DCE-6481C0A9C1B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2CD7FA-427D-4932-A52D-552D7397510B}" type="pres">
      <dgm:prSet presAssocID="{7C542620-5BD3-4426-A301-7B1CC25D9BD1}" presName="sibTrans" presStyleLbl="sibTrans2D1" presStyleIdx="0" presStyleCnt="5"/>
      <dgm:spPr/>
      <dgm:t>
        <a:bodyPr/>
        <a:lstStyle/>
        <a:p>
          <a:endParaRPr lang="es-ES"/>
        </a:p>
      </dgm:t>
    </dgm:pt>
    <dgm:pt modelId="{CAB8D1C8-FA4D-46D8-AAFE-856A0EB7ECEC}" type="pres">
      <dgm:prSet presAssocID="{7C542620-5BD3-4426-A301-7B1CC25D9BD1}" presName="connectorText" presStyleLbl="sibTrans2D1" presStyleIdx="0" presStyleCnt="5"/>
      <dgm:spPr/>
      <dgm:t>
        <a:bodyPr/>
        <a:lstStyle/>
        <a:p>
          <a:endParaRPr lang="es-ES"/>
        </a:p>
      </dgm:t>
    </dgm:pt>
    <dgm:pt modelId="{712DC9AE-E9EB-4B6A-925E-E41793C44CC8}" type="pres">
      <dgm:prSet presAssocID="{47B4D2E2-07A2-4BB1-8040-3743340E79D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3A7824B-CDA4-49A8-BD6D-8E3EF0CDF1EC}" type="pres">
      <dgm:prSet presAssocID="{4609B2D5-897D-4AA9-940D-0BFFA9A19F77}" presName="sibTrans" presStyleLbl="sibTrans2D1" presStyleIdx="1" presStyleCnt="5"/>
      <dgm:spPr/>
      <dgm:t>
        <a:bodyPr/>
        <a:lstStyle/>
        <a:p>
          <a:endParaRPr lang="es-ES"/>
        </a:p>
      </dgm:t>
    </dgm:pt>
    <dgm:pt modelId="{764AA3BE-CC71-4892-925C-2DD03BD24E60}" type="pres">
      <dgm:prSet presAssocID="{4609B2D5-897D-4AA9-940D-0BFFA9A19F77}" presName="connectorText" presStyleLbl="sibTrans2D1" presStyleIdx="1" presStyleCnt="5"/>
      <dgm:spPr/>
      <dgm:t>
        <a:bodyPr/>
        <a:lstStyle/>
        <a:p>
          <a:endParaRPr lang="es-ES"/>
        </a:p>
      </dgm:t>
    </dgm:pt>
    <dgm:pt modelId="{BD56E41B-BAF2-486A-BE30-968FC6B71882}" type="pres">
      <dgm:prSet presAssocID="{6D91E10B-775A-4E56-B53E-BEB2ABCEC5FC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D5104ED-6F97-4F92-907E-5FA0D2BAC213}" type="pres">
      <dgm:prSet presAssocID="{38BB0BA9-36D2-4F8A-92E1-F14AF3EBAF2D}" presName="sibTrans" presStyleLbl="sibTrans2D1" presStyleIdx="2" presStyleCnt="5"/>
      <dgm:spPr/>
      <dgm:t>
        <a:bodyPr/>
        <a:lstStyle/>
        <a:p>
          <a:endParaRPr lang="es-ES"/>
        </a:p>
      </dgm:t>
    </dgm:pt>
    <dgm:pt modelId="{D1704260-E24A-4D05-BC0B-A875C9AF5100}" type="pres">
      <dgm:prSet presAssocID="{38BB0BA9-36D2-4F8A-92E1-F14AF3EBAF2D}" presName="connectorText" presStyleLbl="sibTrans2D1" presStyleIdx="2" presStyleCnt="5"/>
      <dgm:spPr/>
      <dgm:t>
        <a:bodyPr/>
        <a:lstStyle/>
        <a:p>
          <a:endParaRPr lang="es-ES"/>
        </a:p>
      </dgm:t>
    </dgm:pt>
    <dgm:pt modelId="{65F81817-BA77-4613-AD58-DC8A806286EF}" type="pres">
      <dgm:prSet presAssocID="{4CDCED7B-CAB6-4429-A7FC-57F3AB05DD3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4B2CCC5-2D7C-4F30-816E-E499B499C5AD}" type="pres">
      <dgm:prSet presAssocID="{55497F9F-520C-4640-90D2-5A35F62D0CFB}" presName="sibTrans" presStyleLbl="sibTrans2D1" presStyleIdx="3" presStyleCnt="5"/>
      <dgm:spPr/>
      <dgm:t>
        <a:bodyPr/>
        <a:lstStyle/>
        <a:p>
          <a:endParaRPr lang="es-ES"/>
        </a:p>
      </dgm:t>
    </dgm:pt>
    <dgm:pt modelId="{1B5058DE-BE7D-4917-8973-DC4503E7144F}" type="pres">
      <dgm:prSet presAssocID="{55497F9F-520C-4640-90D2-5A35F62D0CFB}" presName="connectorText" presStyleLbl="sibTrans2D1" presStyleIdx="3" presStyleCnt="5"/>
      <dgm:spPr/>
      <dgm:t>
        <a:bodyPr/>
        <a:lstStyle/>
        <a:p>
          <a:endParaRPr lang="es-ES"/>
        </a:p>
      </dgm:t>
    </dgm:pt>
    <dgm:pt modelId="{A96F9E40-D4D8-4623-8621-3C7A0011CBC9}" type="pres">
      <dgm:prSet presAssocID="{2CB08CE8-B885-45B5-8975-2D3FB7C0F7B5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50BAB74-41BB-4DB3-8C04-C9FC50D79BA7}" type="pres">
      <dgm:prSet presAssocID="{172FE099-8414-4894-BD0C-72DADB802392}" presName="sibTrans" presStyleLbl="sibTrans2D1" presStyleIdx="4" presStyleCnt="5"/>
      <dgm:spPr/>
      <dgm:t>
        <a:bodyPr/>
        <a:lstStyle/>
        <a:p>
          <a:endParaRPr lang="es-ES"/>
        </a:p>
      </dgm:t>
    </dgm:pt>
    <dgm:pt modelId="{41FF0703-65DF-4151-B57A-BB3F6BE6CB68}" type="pres">
      <dgm:prSet presAssocID="{172FE099-8414-4894-BD0C-72DADB802392}" presName="connectorText" presStyleLbl="sibTrans2D1" presStyleIdx="4" presStyleCnt="5"/>
      <dgm:spPr/>
      <dgm:t>
        <a:bodyPr/>
        <a:lstStyle/>
        <a:p>
          <a:endParaRPr lang="es-ES"/>
        </a:p>
      </dgm:t>
    </dgm:pt>
  </dgm:ptLst>
  <dgm:cxnLst>
    <dgm:cxn modelId="{9969EC6E-36C5-43D3-A3BB-C6AECB80FC7F}" srcId="{3F671034-15E0-4EB8-AA00-46F1E85733D0}" destId="{2CB08CE8-B885-45B5-8975-2D3FB7C0F7B5}" srcOrd="4" destOrd="0" parTransId="{8DBB661D-5878-4B5E-B99C-118B5A26CFFB}" sibTransId="{172FE099-8414-4894-BD0C-72DADB802392}"/>
    <dgm:cxn modelId="{798D037C-74B9-4438-A7EB-25B07D43FDE1}" srcId="{3F671034-15E0-4EB8-AA00-46F1E85733D0}" destId="{6D91E10B-775A-4E56-B53E-BEB2ABCEC5FC}" srcOrd="2" destOrd="0" parTransId="{58E61717-7E5F-42B5-B780-CF076E51833B}" sibTransId="{38BB0BA9-36D2-4F8A-92E1-F14AF3EBAF2D}"/>
    <dgm:cxn modelId="{1CD72AC8-EE13-4BEE-AC04-A53DA01D024E}" type="presOf" srcId="{7C542620-5BD3-4426-A301-7B1CC25D9BD1}" destId="{EE2CD7FA-427D-4932-A52D-552D7397510B}" srcOrd="0" destOrd="0" presId="urn:microsoft.com/office/officeart/2005/8/layout/cycle2"/>
    <dgm:cxn modelId="{996A5E21-5FB4-47ED-A73B-02E122A0DC29}" type="presOf" srcId="{4609B2D5-897D-4AA9-940D-0BFFA9A19F77}" destId="{764AA3BE-CC71-4892-925C-2DD03BD24E60}" srcOrd="1" destOrd="0" presId="urn:microsoft.com/office/officeart/2005/8/layout/cycle2"/>
    <dgm:cxn modelId="{2812F93E-EC05-4120-8869-3BC47E680F5B}" type="presOf" srcId="{55497F9F-520C-4640-90D2-5A35F62D0CFB}" destId="{1B5058DE-BE7D-4917-8973-DC4503E7144F}" srcOrd="1" destOrd="0" presId="urn:microsoft.com/office/officeart/2005/8/layout/cycle2"/>
    <dgm:cxn modelId="{9765E80B-F036-43C2-BB14-D8A09F8DD602}" type="presOf" srcId="{38BB0BA9-36D2-4F8A-92E1-F14AF3EBAF2D}" destId="{5D5104ED-6F97-4F92-907E-5FA0D2BAC213}" srcOrd="0" destOrd="0" presId="urn:microsoft.com/office/officeart/2005/8/layout/cycle2"/>
    <dgm:cxn modelId="{DB673CE8-E301-4121-9585-9CD788F34520}" srcId="{3F671034-15E0-4EB8-AA00-46F1E85733D0}" destId="{47B4D2E2-07A2-4BB1-8040-3743340E79DD}" srcOrd="1" destOrd="0" parTransId="{C5A6FD60-D99C-4023-92DE-E722EDEE1D3E}" sibTransId="{4609B2D5-897D-4AA9-940D-0BFFA9A19F77}"/>
    <dgm:cxn modelId="{E91647C3-DBAC-436C-A012-E6708ED8A315}" type="presOf" srcId="{172FE099-8414-4894-BD0C-72DADB802392}" destId="{350BAB74-41BB-4DB3-8C04-C9FC50D79BA7}" srcOrd="0" destOrd="0" presId="urn:microsoft.com/office/officeart/2005/8/layout/cycle2"/>
    <dgm:cxn modelId="{CB7AFD72-9C0B-41B6-AC93-FF37077C19DF}" srcId="{3F671034-15E0-4EB8-AA00-46F1E85733D0}" destId="{4CDCED7B-CAB6-4429-A7FC-57F3AB05DD3C}" srcOrd="3" destOrd="0" parTransId="{A2E48BB0-4E75-428E-B19D-5C110A88E5AE}" sibTransId="{55497F9F-520C-4640-90D2-5A35F62D0CFB}"/>
    <dgm:cxn modelId="{D0EE50E2-55F1-4F54-8025-46A82EAA8497}" type="presOf" srcId="{2CB08CE8-B885-45B5-8975-2D3FB7C0F7B5}" destId="{A96F9E40-D4D8-4623-8621-3C7A0011CBC9}" srcOrd="0" destOrd="0" presId="urn:microsoft.com/office/officeart/2005/8/layout/cycle2"/>
    <dgm:cxn modelId="{EECFB021-A05A-40EB-95B1-5B252263BDF4}" type="presOf" srcId="{7C542620-5BD3-4426-A301-7B1CC25D9BD1}" destId="{CAB8D1C8-FA4D-46D8-AAFE-856A0EB7ECEC}" srcOrd="1" destOrd="0" presId="urn:microsoft.com/office/officeart/2005/8/layout/cycle2"/>
    <dgm:cxn modelId="{695036FA-D761-4AB7-B9B1-DC257BFFAB14}" type="presOf" srcId="{3F671034-15E0-4EB8-AA00-46F1E85733D0}" destId="{A6FB9A7B-2073-4AD2-9105-A28B462CC9CA}" srcOrd="0" destOrd="0" presId="urn:microsoft.com/office/officeart/2005/8/layout/cycle2"/>
    <dgm:cxn modelId="{1B9DB87F-7887-4BAC-90BD-1DE9D2BFAC9A}" type="presOf" srcId="{55497F9F-520C-4640-90D2-5A35F62D0CFB}" destId="{84B2CCC5-2D7C-4F30-816E-E499B499C5AD}" srcOrd="0" destOrd="0" presId="urn:microsoft.com/office/officeart/2005/8/layout/cycle2"/>
    <dgm:cxn modelId="{0DD41B72-EAB9-4401-834E-40520F4AC63B}" type="presOf" srcId="{4CDCED7B-CAB6-4429-A7FC-57F3AB05DD3C}" destId="{65F81817-BA77-4613-AD58-DC8A806286EF}" srcOrd="0" destOrd="0" presId="urn:microsoft.com/office/officeart/2005/8/layout/cycle2"/>
    <dgm:cxn modelId="{D1EB046C-C27B-4009-A532-32630C660FB1}" srcId="{3F671034-15E0-4EB8-AA00-46F1E85733D0}" destId="{C9768E0C-C8BC-4099-8DCE-6481C0A9C1B7}" srcOrd="0" destOrd="0" parTransId="{F9CD5498-379B-4733-897D-3189806111EF}" sibTransId="{7C542620-5BD3-4426-A301-7B1CC25D9BD1}"/>
    <dgm:cxn modelId="{E268E337-4E20-4554-972C-0F65BD94D3E7}" type="presOf" srcId="{47B4D2E2-07A2-4BB1-8040-3743340E79DD}" destId="{712DC9AE-E9EB-4B6A-925E-E41793C44CC8}" srcOrd="0" destOrd="0" presId="urn:microsoft.com/office/officeart/2005/8/layout/cycle2"/>
    <dgm:cxn modelId="{6621E82C-3392-4404-B42B-78732A2F9C68}" type="presOf" srcId="{C9768E0C-C8BC-4099-8DCE-6481C0A9C1B7}" destId="{E1D4FFBF-0BC5-4768-9A53-DEAA1624D0E6}" srcOrd="0" destOrd="0" presId="urn:microsoft.com/office/officeart/2005/8/layout/cycle2"/>
    <dgm:cxn modelId="{A6AA9F7D-4BB0-47CB-849A-D5228CCC2AA0}" type="presOf" srcId="{172FE099-8414-4894-BD0C-72DADB802392}" destId="{41FF0703-65DF-4151-B57A-BB3F6BE6CB68}" srcOrd="1" destOrd="0" presId="urn:microsoft.com/office/officeart/2005/8/layout/cycle2"/>
    <dgm:cxn modelId="{81990BE3-BEA7-422A-BD2B-7C160D809B7A}" type="presOf" srcId="{38BB0BA9-36D2-4F8A-92E1-F14AF3EBAF2D}" destId="{D1704260-E24A-4D05-BC0B-A875C9AF5100}" srcOrd="1" destOrd="0" presId="urn:microsoft.com/office/officeart/2005/8/layout/cycle2"/>
    <dgm:cxn modelId="{14790144-ECDC-4CCE-A0C7-4F5CBE6A202E}" type="presOf" srcId="{4609B2D5-897D-4AA9-940D-0BFFA9A19F77}" destId="{33A7824B-CDA4-49A8-BD6D-8E3EF0CDF1EC}" srcOrd="0" destOrd="0" presId="urn:microsoft.com/office/officeart/2005/8/layout/cycle2"/>
    <dgm:cxn modelId="{E9D426E3-6FF0-4A6B-B602-EE1AFF7739B7}" type="presOf" srcId="{6D91E10B-775A-4E56-B53E-BEB2ABCEC5FC}" destId="{BD56E41B-BAF2-486A-BE30-968FC6B71882}" srcOrd="0" destOrd="0" presId="urn:microsoft.com/office/officeart/2005/8/layout/cycle2"/>
    <dgm:cxn modelId="{03160B4E-96AE-4C8F-98A2-FDB6AE2F4FD8}" type="presParOf" srcId="{A6FB9A7B-2073-4AD2-9105-A28B462CC9CA}" destId="{E1D4FFBF-0BC5-4768-9A53-DEAA1624D0E6}" srcOrd="0" destOrd="0" presId="urn:microsoft.com/office/officeart/2005/8/layout/cycle2"/>
    <dgm:cxn modelId="{8A6247F3-9B57-4EE9-9695-B29BB200D578}" type="presParOf" srcId="{A6FB9A7B-2073-4AD2-9105-A28B462CC9CA}" destId="{EE2CD7FA-427D-4932-A52D-552D7397510B}" srcOrd="1" destOrd="0" presId="urn:microsoft.com/office/officeart/2005/8/layout/cycle2"/>
    <dgm:cxn modelId="{B9AD10D4-7FB2-4C0A-A24C-5798BE9277BC}" type="presParOf" srcId="{EE2CD7FA-427D-4932-A52D-552D7397510B}" destId="{CAB8D1C8-FA4D-46D8-AAFE-856A0EB7ECEC}" srcOrd="0" destOrd="0" presId="urn:microsoft.com/office/officeart/2005/8/layout/cycle2"/>
    <dgm:cxn modelId="{F5E385C1-EBFB-4AF4-858D-F3C9A645E7A7}" type="presParOf" srcId="{A6FB9A7B-2073-4AD2-9105-A28B462CC9CA}" destId="{712DC9AE-E9EB-4B6A-925E-E41793C44CC8}" srcOrd="2" destOrd="0" presId="urn:microsoft.com/office/officeart/2005/8/layout/cycle2"/>
    <dgm:cxn modelId="{4B8EED0D-7F8A-4270-87DE-00DB515C4DCD}" type="presParOf" srcId="{A6FB9A7B-2073-4AD2-9105-A28B462CC9CA}" destId="{33A7824B-CDA4-49A8-BD6D-8E3EF0CDF1EC}" srcOrd="3" destOrd="0" presId="urn:microsoft.com/office/officeart/2005/8/layout/cycle2"/>
    <dgm:cxn modelId="{18A8BDF1-483F-4D83-A766-43CC21C1378C}" type="presParOf" srcId="{33A7824B-CDA4-49A8-BD6D-8E3EF0CDF1EC}" destId="{764AA3BE-CC71-4892-925C-2DD03BD24E60}" srcOrd="0" destOrd="0" presId="urn:microsoft.com/office/officeart/2005/8/layout/cycle2"/>
    <dgm:cxn modelId="{14220DA6-D1EE-41D5-8F91-23687826CCD0}" type="presParOf" srcId="{A6FB9A7B-2073-4AD2-9105-A28B462CC9CA}" destId="{BD56E41B-BAF2-486A-BE30-968FC6B71882}" srcOrd="4" destOrd="0" presId="urn:microsoft.com/office/officeart/2005/8/layout/cycle2"/>
    <dgm:cxn modelId="{1AF9C769-93FD-45AE-B193-37581BFAE4A0}" type="presParOf" srcId="{A6FB9A7B-2073-4AD2-9105-A28B462CC9CA}" destId="{5D5104ED-6F97-4F92-907E-5FA0D2BAC213}" srcOrd="5" destOrd="0" presId="urn:microsoft.com/office/officeart/2005/8/layout/cycle2"/>
    <dgm:cxn modelId="{6D2A48C4-7B4F-40D8-9503-22C3D4CD3A51}" type="presParOf" srcId="{5D5104ED-6F97-4F92-907E-5FA0D2BAC213}" destId="{D1704260-E24A-4D05-BC0B-A875C9AF5100}" srcOrd="0" destOrd="0" presId="urn:microsoft.com/office/officeart/2005/8/layout/cycle2"/>
    <dgm:cxn modelId="{831DB819-ABF5-485F-A7EF-74F7E8CD8CDA}" type="presParOf" srcId="{A6FB9A7B-2073-4AD2-9105-A28B462CC9CA}" destId="{65F81817-BA77-4613-AD58-DC8A806286EF}" srcOrd="6" destOrd="0" presId="urn:microsoft.com/office/officeart/2005/8/layout/cycle2"/>
    <dgm:cxn modelId="{23507A38-0FF4-4677-AEFD-16EEC113F866}" type="presParOf" srcId="{A6FB9A7B-2073-4AD2-9105-A28B462CC9CA}" destId="{84B2CCC5-2D7C-4F30-816E-E499B499C5AD}" srcOrd="7" destOrd="0" presId="urn:microsoft.com/office/officeart/2005/8/layout/cycle2"/>
    <dgm:cxn modelId="{62C651C2-F5CA-4E71-9EF1-3D142B6B9846}" type="presParOf" srcId="{84B2CCC5-2D7C-4F30-816E-E499B499C5AD}" destId="{1B5058DE-BE7D-4917-8973-DC4503E7144F}" srcOrd="0" destOrd="0" presId="urn:microsoft.com/office/officeart/2005/8/layout/cycle2"/>
    <dgm:cxn modelId="{59619688-B34F-4D3A-A77A-B66E0AF037A3}" type="presParOf" srcId="{A6FB9A7B-2073-4AD2-9105-A28B462CC9CA}" destId="{A96F9E40-D4D8-4623-8621-3C7A0011CBC9}" srcOrd="8" destOrd="0" presId="urn:microsoft.com/office/officeart/2005/8/layout/cycle2"/>
    <dgm:cxn modelId="{DC2F3FCE-2FFD-4BA2-A773-AEF4E6C2287D}" type="presParOf" srcId="{A6FB9A7B-2073-4AD2-9105-A28B462CC9CA}" destId="{350BAB74-41BB-4DB3-8C04-C9FC50D79BA7}" srcOrd="9" destOrd="0" presId="urn:microsoft.com/office/officeart/2005/8/layout/cycle2"/>
    <dgm:cxn modelId="{BBA1DA9D-30FE-467C-8842-523545B149EE}" type="presParOf" srcId="{350BAB74-41BB-4DB3-8C04-C9FC50D79BA7}" destId="{41FF0703-65DF-4151-B57A-BB3F6BE6CB68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5DA246AB-BE7E-4B2F-9EAD-2FEBEC77577B}" type="doc">
      <dgm:prSet loTypeId="urn:microsoft.com/office/officeart/2005/8/layout/venn3" loCatId="relationship" qsTypeId="urn:microsoft.com/office/officeart/2005/8/quickstyle/simple1" qsCatId="simple" csTypeId="urn:microsoft.com/office/officeart/2005/8/colors/colorful3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MX"/>
        </a:p>
      </dgm:t>
    </dgm:pt>
    <dgm:pt modelId="{2E71C9C6-137A-4765-98FF-9F2FD262572B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/>
          <a:r>
            <a:rPr lang="es-MX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Enumeración en romanos </a:t>
          </a:r>
          <a:endParaRPr lang="es-MX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6B4CAF3-5944-4E2C-9A26-5A5B2D42B0F1}" type="parTrans" cxnId="{882AA911-8985-40BB-8206-0BAAD7478A3C}">
      <dgm:prSet/>
      <dgm:spPr/>
      <dgm:t>
        <a:bodyPr/>
        <a:lstStyle/>
        <a:p>
          <a:endParaRPr lang="es-MX"/>
        </a:p>
      </dgm:t>
    </dgm:pt>
    <dgm:pt modelId="{BE71B395-7A54-44CB-B2CB-BF0F4DA52C27}" type="sibTrans" cxnId="{882AA911-8985-40BB-8206-0BAAD7478A3C}">
      <dgm:prSet/>
      <dgm:spPr/>
      <dgm:t>
        <a:bodyPr/>
        <a:lstStyle/>
        <a:p>
          <a:endParaRPr lang="es-MX"/>
        </a:p>
      </dgm:t>
    </dgm:pt>
    <dgm:pt modelId="{67FC6350-9EC6-49E4-A634-4731EF1E19F6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/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Enumeración en arábigos 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FBB4E26-F371-4DA3-8595-52B8AE861ACD}" type="parTrans" cxnId="{18A4F54A-2E49-401A-961F-1C4F2A28E1F7}">
      <dgm:prSet/>
      <dgm:spPr/>
      <dgm:t>
        <a:bodyPr/>
        <a:lstStyle/>
        <a:p>
          <a:endParaRPr lang="es-MX"/>
        </a:p>
      </dgm:t>
    </dgm:pt>
    <dgm:pt modelId="{7D5A8B66-4045-40AE-862E-9AE03152F222}" type="sibTrans" cxnId="{18A4F54A-2E49-401A-961F-1C4F2A28E1F7}">
      <dgm:prSet/>
      <dgm:spPr/>
      <dgm:t>
        <a:bodyPr/>
        <a:lstStyle/>
        <a:p>
          <a:endParaRPr lang="es-MX"/>
        </a:p>
      </dgm:t>
    </dgm:pt>
    <dgm:pt modelId="{EF3D88DD-BB2A-487F-90DF-651F57414E38}" type="pres">
      <dgm:prSet presAssocID="{5DA246AB-BE7E-4B2F-9EAD-2FEBEC77577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480FF61-F1BB-44DE-A360-FD488923E400}" type="pres">
      <dgm:prSet presAssocID="{2E71C9C6-137A-4765-98FF-9F2FD262572B}" presName="Name5" presStyleLbl="venn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B90B45B-39C3-45DF-9F42-1E6E94ED90CD}" type="pres">
      <dgm:prSet presAssocID="{BE71B395-7A54-44CB-B2CB-BF0F4DA52C27}" presName="spac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F18CBB9F-9BF2-4B68-94A5-69064A60B49A}" type="pres">
      <dgm:prSet presAssocID="{67FC6350-9EC6-49E4-A634-4731EF1E19F6}" presName="Name5" presStyleLbl="venn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5C80E4BD-54F4-458F-8F0A-DBCC57A69BF5}" type="presOf" srcId="{2E71C9C6-137A-4765-98FF-9F2FD262572B}" destId="{0480FF61-F1BB-44DE-A360-FD488923E400}" srcOrd="0" destOrd="0" presId="urn:microsoft.com/office/officeart/2005/8/layout/venn3"/>
    <dgm:cxn modelId="{EECF2D56-5E1D-4C2D-9184-57E526B5941D}" type="presOf" srcId="{67FC6350-9EC6-49E4-A634-4731EF1E19F6}" destId="{F18CBB9F-9BF2-4B68-94A5-69064A60B49A}" srcOrd="0" destOrd="0" presId="urn:microsoft.com/office/officeart/2005/8/layout/venn3"/>
    <dgm:cxn modelId="{882AA911-8985-40BB-8206-0BAAD7478A3C}" srcId="{5DA246AB-BE7E-4B2F-9EAD-2FEBEC77577B}" destId="{2E71C9C6-137A-4765-98FF-9F2FD262572B}" srcOrd="0" destOrd="0" parTransId="{86B4CAF3-5944-4E2C-9A26-5A5B2D42B0F1}" sibTransId="{BE71B395-7A54-44CB-B2CB-BF0F4DA52C27}"/>
    <dgm:cxn modelId="{FD56C8C9-F146-4D4C-ABF8-5891ED2E72F2}" type="presOf" srcId="{5DA246AB-BE7E-4B2F-9EAD-2FEBEC77577B}" destId="{EF3D88DD-BB2A-487F-90DF-651F57414E38}" srcOrd="0" destOrd="0" presId="urn:microsoft.com/office/officeart/2005/8/layout/venn3"/>
    <dgm:cxn modelId="{18A4F54A-2E49-401A-961F-1C4F2A28E1F7}" srcId="{5DA246AB-BE7E-4B2F-9EAD-2FEBEC77577B}" destId="{67FC6350-9EC6-49E4-A634-4731EF1E19F6}" srcOrd="1" destOrd="0" parTransId="{9FBB4E26-F371-4DA3-8595-52B8AE861ACD}" sibTransId="{7D5A8B66-4045-40AE-862E-9AE03152F222}"/>
    <dgm:cxn modelId="{2192C822-6C45-489F-AF60-A54C4054A60A}" type="presParOf" srcId="{EF3D88DD-BB2A-487F-90DF-651F57414E38}" destId="{0480FF61-F1BB-44DE-A360-FD488923E400}" srcOrd="0" destOrd="0" presId="urn:microsoft.com/office/officeart/2005/8/layout/venn3"/>
    <dgm:cxn modelId="{FE06C0BD-1AD9-46B9-B33E-BC266AF59F6E}" type="presParOf" srcId="{EF3D88DD-BB2A-487F-90DF-651F57414E38}" destId="{2B90B45B-39C3-45DF-9F42-1E6E94ED90CD}" srcOrd="1" destOrd="0" presId="urn:microsoft.com/office/officeart/2005/8/layout/venn3"/>
    <dgm:cxn modelId="{9A74C582-18CA-4652-8B4D-0A812B1E1D9B}" type="presParOf" srcId="{EF3D88DD-BB2A-487F-90DF-651F57414E38}" destId="{F18CBB9F-9BF2-4B68-94A5-69064A60B49A}" srcOrd="2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2E459A42-599B-4B1A-8364-4033506DDEFF}" type="doc">
      <dgm:prSet loTypeId="urn:microsoft.com/office/officeart/2005/8/layout/cycle3" loCatId="cycle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es-MX"/>
        </a:p>
      </dgm:t>
    </dgm:pt>
    <dgm:pt modelId="{89381C76-291E-4BF5-B302-F1F135495EA5}">
      <dgm:prSet phldrT="[Texto]"/>
      <dgm:spPr/>
      <dgm:t>
        <a:bodyPr/>
        <a:lstStyle/>
        <a:p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Páginas de portada 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B8CBF1D-02A3-4708-877A-1C5FD2EE953F}" type="parTrans" cxnId="{3A03E9A4-B804-4572-A723-899DB119456A}">
      <dgm:prSet/>
      <dgm:spPr/>
      <dgm:t>
        <a:bodyPr/>
        <a:lstStyle/>
        <a:p>
          <a:endParaRPr lang="es-MX"/>
        </a:p>
      </dgm:t>
    </dgm:pt>
    <dgm:pt modelId="{84B929D7-AF93-49E0-A2B2-65AFC97339F6}" type="sibTrans" cxnId="{3A03E9A4-B804-4572-A723-899DB119456A}">
      <dgm:prSet/>
      <dgm:spPr/>
      <dgm:t>
        <a:bodyPr/>
        <a:lstStyle/>
        <a:p>
          <a:endParaRPr lang="es-MX"/>
        </a:p>
      </dgm:t>
    </dgm:pt>
    <dgm:pt modelId="{4DA7794D-F790-4AD3-8B81-12CA0D1A3CAB}">
      <dgm:prSet phldrT="[Texto]"/>
      <dgm:spPr/>
      <dgm:t>
        <a:bodyPr/>
        <a:lstStyle/>
        <a:p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Índice</a:t>
          </a:r>
          <a:r>
            <a:rPr lang="es-MX" dirty="0" smtClean="0"/>
            <a:t> </a:t>
          </a:r>
          <a:endParaRPr lang="es-MX" dirty="0"/>
        </a:p>
      </dgm:t>
    </dgm:pt>
    <dgm:pt modelId="{AB1B8EA4-D3F2-420E-B925-1E474E921D7B}" type="parTrans" cxnId="{D39C7C46-4118-415A-AAED-296FE4656EE9}">
      <dgm:prSet/>
      <dgm:spPr/>
      <dgm:t>
        <a:bodyPr/>
        <a:lstStyle/>
        <a:p>
          <a:endParaRPr lang="es-MX"/>
        </a:p>
      </dgm:t>
    </dgm:pt>
    <dgm:pt modelId="{5A16B374-88B9-4DBB-80CD-80B2BD1E521C}" type="sibTrans" cxnId="{D39C7C46-4118-415A-AAED-296FE4656EE9}">
      <dgm:prSet/>
      <dgm:spPr/>
      <dgm:t>
        <a:bodyPr/>
        <a:lstStyle/>
        <a:p>
          <a:endParaRPr lang="es-MX"/>
        </a:p>
      </dgm:t>
    </dgm:pt>
    <dgm:pt modelId="{4F4AA067-D1E1-4538-8359-21324285842B}">
      <dgm:prSet phldrT="[Texto]"/>
      <dgm:spPr/>
      <dgm:t>
        <a:bodyPr/>
        <a:lstStyle/>
        <a:p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Introducción(resto en romanos ) 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208E1E6-5B41-43C6-9595-A6D899A58961}" type="parTrans" cxnId="{D4CD8402-844D-4CEA-8B85-0A32E9DC0B38}">
      <dgm:prSet/>
      <dgm:spPr/>
      <dgm:t>
        <a:bodyPr/>
        <a:lstStyle/>
        <a:p>
          <a:endParaRPr lang="es-MX"/>
        </a:p>
      </dgm:t>
    </dgm:pt>
    <dgm:pt modelId="{892F5353-E692-48E1-B0DA-2E4F3EE99AB6}" type="sibTrans" cxnId="{D4CD8402-844D-4CEA-8B85-0A32E9DC0B38}">
      <dgm:prSet/>
      <dgm:spPr/>
      <dgm:t>
        <a:bodyPr/>
        <a:lstStyle/>
        <a:p>
          <a:endParaRPr lang="es-MX"/>
        </a:p>
      </dgm:t>
    </dgm:pt>
    <dgm:pt modelId="{E59CCFFB-27F6-445D-8C73-99D7230EBCE8}">
      <dgm:prSet phldrT="[Texto]"/>
      <dgm:spPr/>
      <dgm:t>
        <a:bodyPr/>
        <a:lstStyle/>
        <a:p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Capitulo</a:t>
          </a:r>
          <a:r>
            <a:rPr lang="es-MX" dirty="0" smtClean="0"/>
            <a:t> </a:t>
          </a:r>
          <a:endParaRPr lang="es-MX" dirty="0"/>
        </a:p>
      </dgm:t>
    </dgm:pt>
    <dgm:pt modelId="{53D49DC0-BC8B-4D78-AEDF-4EBDE8A51D2E}" type="parTrans" cxnId="{0DC826D6-63BD-4948-BBBD-722EABED558E}">
      <dgm:prSet/>
      <dgm:spPr/>
      <dgm:t>
        <a:bodyPr/>
        <a:lstStyle/>
        <a:p>
          <a:endParaRPr lang="es-MX"/>
        </a:p>
      </dgm:t>
    </dgm:pt>
    <dgm:pt modelId="{F509C6F8-786F-4521-9363-AC437DC6434E}" type="sibTrans" cxnId="{0DC826D6-63BD-4948-BBBD-722EABED558E}">
      <dgm:prSet/>
      <dgm:spPr/>
      <dgm:t>
        <a:bodyPr/>
        <a:lstStyle/>
        <a:p>
          <a:endParaRPr lang="es-MX"/>
        </a:p>
      </dgm:t>
    </dgm:pt>
    <dgm:pt modelId="{4C9A6FB4-1211-40DB-B465-558AE66D9290}">
      <dgm:prSet phldrT="[Texto]"/>
      <dgm:spPr/>
      <dgm:t>
        <a:bodyPr/>
        <a:lstStyle/>
        <a:p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Bibliografía 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F2B07DD-C6E7-4EC1-8DD1-9975E5D579FB}" type="parTrans" cxnId="{A27A4CC8-F663-4166-8C40-2113EF1DCF16}">
      <dgm:prSet/>
      <dgm:spPr/>
      <dgm:t>
        <a:bodyPr/>
        <a:lstStyle/>
        <a:p>
          <a:endParaRPr lang="es-MX"/>
        </a:p>
      </dgm:t>
    </dgm:pt>
    <dgm:pt modelId="{10FEDAE3-6A16-4550-AC83-B31CB2C78C68}" type="sibTrans" cxnId="{A27A4CC8-F663-4166-8C40-2113EF1DCF16}">
      <dgm:prSet/>
      <dgm:spPr/>
      <dgm:t>
        <a:bodyPr/>
        <a:lstStyle/>
        <a:p>
          <a:endParaRPr lang="es-MX"/>
        </a:p>
      </dgm:t>
    </dgm:pt>
    <dgm:pt modelId="{A281EB9A-C285-42E2-93DD-CAD4B09BA0DD}">
      <dgm:prSet phldrT="[Texto]"/>
      <dgm:spPr/>
      <dgm:t>
        <a:bodyPr/>
        <a:lstStyle/>
        <a:p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Anexos 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C19DAFF-43D0-48A1-9D46-E7D007FD2419}" type="parTrans" cxnId="{A2C11D53-CB60-4393-87D8-122853FEFDC6}">
      <dgm:prSet/>
      <dgm:spPr/>
      <dgm:t>
        <a:bodyPr/>
        <a:lstStyle/>
        <a:p>
          <a:endParaRPr lang="es-MX"/>
        </a:p>
      </dgm:t>
    </dgm:pt>
    <dgm:pt modelId="{784DF51C-5C9B-4DBA-9B77-704998C1ADCC}" type="sibTrans" cxnId="{A2C11D53-CB60-4393-87D8-122853FEFDC6}">
      <dgm:prSet/>
      <dgm:spPr/>
      <dgm:t>
        <a:bodyPr/>
        <a:lstStyle/>
        <a:p>
          <a:endParaRPr lang="es-MX"/>
        </a:p>
      </dgm:t>
    </dgm:pt>
    <dgm:pt modelId="{CD9F8AC0-29B5-4D24-85F8-F4BD1DDCD7D2}" type="pres">
      <dgm:prSet presAssocID="{2E459A42-599B-4B1A-8364-4033506DDEF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9605F6B2-2463-41D2-8F92-96FE99DD02E9}" type="pres">
      <dgm:prSet presAssocID="{2E459A42-599B-4B1A-8364-4033506DDEFF}" presName="cycle" presStyleCnt="0"/>
      <dgm:spPr/>
      <dgm:t>
        <a:bodyPr/>
        <a:lstStyle/>
        <a:p>
          <a:endParaRPr lang="es-ES"/>
        </a:p>
      </dgm:t>
    </dgm:pt>
    <dgm:pt modelId="{9B18E13A-7406-485B-A14C-06D7DA146B6F}" type="pres">
      <dgm:prSet presAssocID="{89381C76-291E-4BF5-B302-F1F135495EA5}" presName="nodeFirs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06B2783-E3FC-411C-B40C-D83BD45DBF0D}" type="pres">
      <dgm:prSet presAssocID="{84B929D7-AF93-49E0-A2B2-65AFC97339F6}" presName="sibTransFirstNode" presStyleLbl="bgShp" presStyleIdx="0" presStyleCnt="1"/>
      <dgm:spPr/>
      <dgm:t>
        <a:bodyPr/>
        <a:lstStyle/>
        <a:p>
          <a:endParaRPr lang="es-ES"/>
        </a:p>
      </dgm:t>
    </dgm:pt>
    <dgm:pt modelId="{37B3D4E3-BEA6-4820-A290-3986DEB147DA}" type="pres">
      <dgm:prSet presAssocID="{4DA7794D-F790-4AD3-8B81-12CA0D1A3CAB}" presName="nodeFollowingNodes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88AD8E4-E734-4924-961D-D7054E20DF93}" type="pres">
      <dgm:prSet presAssocID="{4F4AA067-D1E1-4538-8359-21324285842B}" presName="nodeFollowingNodes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A05EDD8-BC84-4B33-8127-4C4FAB6D73D5}" type="pres">
      <dgm:prSet presAssocID="{E59CCFFB-27F6-445D-8C73-99D7230EBCE8}" presName="nodeFollowingNodes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E12D83F-156A-450F-9BCA-329667559982}" type="pres">
      <dgm:prSet presAssocID="{4C9A6FB4-1211-40DB-B465-558AE66D9290}" presName="nodeFollowingNodes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EB12259-5DCF-4B70-BE72-133E8953AC65}" type="pres">
      <dgm:prSet presAssocID="{A281EB9A-C285-42E2-93DD-CAD4B09BA0DD}" presName="nodeFollowingNodes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52C5DB4-27A4-4016-A537-CB175886EC2A}" type="presOf" srcId="{2E459A42-599B-4B1A-8364-4033506DDEFF}" destId="{CD9F8AC0-29B5-4D24-85F8-F4BD1DDCD7D2}" srcOrd="0" destOrd="0" presId="urn:microsoft.com/office/officeart/2005/8/layout/cycle3"/>
    <dgm:cxn modelId="{71497D85-7B10-41D7-8306-16E1FAEA778C}" type="presOf" srcId="{4F4AA067-D1E1-4538-8359-21324285842B}" destId="{588AD8E4-E734-4924-961D-D7054E20DF93}" srcOrd="0" destOrd="0" presId="urn:microsoft.com/office/officeart/2005/8/layout/cycle3"/>
    <dgm:cxn modelId="{D39C7C46-4118-415A-AAED-296FE4656EE9}" srcId="{2E459A42-599B-4B1A-8364-4033506DDEFF}" destId="{4DA7794D-F790-4AD3-8B81-12CA0D1A3CAB}" srcOrd="1" destOrd="0" parTransId="{AB1B8EA4-D3F2-420E-B925-1E474E921D7B}" sibTransId="{5A16B374-88B9-4DBB-80CD-80B2BD1E521C}"/>
    <dgm:cxn modelId="{6F81BA93-D3C4-468A-B8D6-87CF1A931E00}" type="presOf" srcId="{84B929D7-AF93-49E0-A2B2-65AFC97339F6}" destId="{B06B2783-E3FC-411C-B40C-D83BD45DBF0D}" srcOrd="0" destOrd="0" presId="urn:microsoft.com/office/officeart/2005/8/layout/cycle3"/>
    <dgm:cxn modelId="{A27A4CC8-F663-4166-8C40-2113EF1DCF16}" srcId="{2E459A42-599B-4B1A-8364-4033506DDEFF}" destId="{4C9A6FB4-1211-40DB-B465-558AE66D9290}" srcOrd="4" destOrd="0" parTransId="{AF2B07DD-C6E7-4EC1-8DD1-9975E5D579FB}" sibTransId="{10FEDAE3-6A16-4550-AC83-B31CB2C78C68}"/>
    <dgm:cxn modelId="{37AC8CB0-2007-4FCA-9D53-C6E8F9049811}" type="presOf" srcId="{4C9A6FB4-1211-40DB-B465-558AE66D9290}" destId="{FE12D83F-156A-450F-9BCA-329667559982}" srcOrd="0" destOrd="0" presId="urn:microsoft.com/office/officeart/2005/8/layout/cycle3"/>
    <dgm:cxn modelId="{0DC826D6-63BD-4948-BBBD-722EABED558E}" srcId="{2E459A42-599B-4B1A-8364-4033506DDEFF}" destId="{E59CCFFB-27F6-445D-8C73-99D7230EBCE8}" srcOrd="3" destOrd="0" parTransId="{53D49DC0-BC8B-4D78-AEDF-4EBDE8A51D2E}" sibTransId="{F509C6F8-786F-4521-9363-AC437DC6434E}"/>
    <dgm:cxn modelId="{A2C11D53-CB60-4393-87D8-122853FEFDC6}" srcId="{2E459A42-599B-4B1A-8364-4033506DDEFF}" destId="{A281EB9A-C285-42E2-93DD-CAD4B09BA0DD}" srcOrd="5" destOrd="0" parTransId="{CC19DAFF-43D0-48A1-9D46-E7D007FD2419}" sibTransId="{784DF51C-5C9B-4DBA-9B77-704998C1ADCC}"/>
    <dgm:cxn modelId="{6496631D-A98F-4E3A-ACF2-2F452F4D9455}" type="presOf" srcId="{A281EB9A-C285-42E2-93DD-CAD4B09BA0DD}" destId="{6EB12259-5DCF-4B70-BE72-133E8953AC65}" srcOrd="0" destOrd="0" presId="urn:microsoft.com/office/officeart/2005/8/layout/cycle3"/>
    <dgm:cxn modelId="{3A03E9A4-B804-4572-A723-899DB119456A}" srcId="{2E459A42-599B-4B1A-8364-4033506DDEFF}" destId="{89381C76-291E-4BF5-B302-F1F135495EA5}" srcOrd="0" destOrd="0" parTransId="{3B8CBF1D-02A3-4708-877A-1C5FD2EE953F}" sibTransId="{84B929D7-AF93-49E0-A2B2-65AFC97339F6}"/>
    <dgm:cxn modelId="{D4CD8402-844D-4CEA-8B85-0A32E9DC0B38}" srcId="{2E459A42-599B-4B1A-8364-4033506DDEFF}" destId="{4F4AA067-D1E1-4538-8359-21324285842B}" srcOrd="2" destOrd="0" parTransId="{E208E1E6-5B41-43C6-9595-A6D899A58961}" sibTransId="{892F5353-E692-48E1-B0DA-2E4F3EE99AB6}"/>
    <dgm:cxn modelId="{F9FA154C-3B50-4144-A187-06D721F10A82}" type="presOf" srcId="{E59CCFFB-27F6-445D-8C73-99D7230EBCE8}" destId="{4A05EDD8-BC84-4B33-8127-4C4FAB6D73D5}" srcOrd="0" destOrd="0" presId="urn:microsoft.com/office/officeart/2005/8/layout/cycle3"/>
    <dgm:cxn modelId="{2BDDB9A2-EE9A-499B-89FB-E77E6ADD31F4}" type="presOf" srcId="{89381C76-291E-4BF5-B302-F1F135495EA5}" destId="{9B18E13A-7406-485B-A14C-06D7DA146B6F}" srcOrd="0" destOrd="0" presId="urn:microsoft.com/office/officeart/2005/8/layout/cycle3"/>
    <dgm:cxn modelId="{D876BDFD-EF18-49DB-817F-57DFE15976A4}" type="presOf" srcId="{4DA7794D-F790-4AD3-8B81-12CA0D1A3CAB}" destId="{37B3D4E3-BEA6-4820-A290-3986DEB147DA}" srcOrd="0" destOrd="0" presId="urn:microsoft.com/office/officeart/2005/8/layout/cycle3"/>
    <dgm:cxn modelId="{1B60161B-06DC-41F0-955B-0F9759BAFD7C}" type="presParOf" srcId="{CD9F8AC0-29B5-4D24-85F8-F4BD1DDCD7D2}" destId="{9605F6B2-2463-41D2-8F92-96FE99DD02E9}" srcOrd="0" destOrd="0" presId="urn:microsoft.com/office/officeart/2005/8/layout/cycle3"/>
    <dgm:cxn modelId="{13478118-9232-45D3-8E48-A72BCFC81E5B}" type="presParOf" srcId="{9605F6B2-2463-41D2-8F92-96FE99DD02E9}" destId="{9B18E13A-7406-485B-A14C-06D7DA146B6F}" srcOrd="0" destOrd="0" presId="urn:microsoft.com/office/officeart/2005/8/layout/cycle3"/>
    <dgm:cxn modelId="{F398944C-1AA3-409B-93DE-8F9BA9807D59}" type="presParOf" srcId="{9605F6B2-2463-41D2-8F92-96FE99DD02E9}" destId="{B06B2783-E3FC-411C-B40C-D83BD45DBF0D}" srcOrd="1" destOrd="0" presId="urn:microsoft.com/office/officeart/2005/8/layout/cycle3"/>
    <dgm:cxn modelId="{1AF3D6F3-ADF5-4274-ADA2-994F2C300262}" type="presParOf" srcId="{9605F6B2-2463-41D2-8F92-96FE99DD02E9}" destId="{37B3D4E3-BEA6-4820-A290-3986DEB147DA}" srcOrd="2" destOrd="0" presId="urn:microsoft.com/office/officeart/2005/8/layout/cycle3"/>
    <dgm:cxn modelId="{91F3FED0-ED4F-48B5-96AF-2F242DECCB72}" type="presParOf" srcId="{9605F6B2-2463-41D2-8F92-96FE99DD02E9}" destId="{588AD8E4-E734-4924-961D-D7054E20DF93}" srcOrd="3" destOrd="0" presId="urn:microsoft.com/office/officeart/2005/8/layout/cycle3"/>
    <dgm:cxn modelId="{AAB3EE2C-3ADB-4779-BD5B-7D63FD034EC4}" type="presParOf" srcId="{9605F6B2-2463-41D2-8F92-96FE99DD02E9}" destId="{4A05EDD8-BC84-4B33-8127-4C4FAB6D73D5}" srcOrd="4" destOrd="0" presId="urn:microsoft.com/office/officeart/2005/8/layout/cycle3"/>
    <dgm:cxn modelId="{CF76D8E7-2FA6-4FDF-88BB-D6442370C4BC}" type="presParOf" srcId="{9605F6B2-2463-41D2-8F92-96FE99DD02E9}" destId="{FE12D83F-156A-450F-9BCA-329667559982}" srcOrd="5" destOrd="0" presId="urn:microsoft.com/office/officeart/2005/8/layout/cycle3"/>
    <dgm:cxn modelId="{35FCCEDC-12DD-4EF4-BA4E-910D555CF539}" type="presParOf" srcId="{9605F6B2-2463-41D2-8F92-96FE99DD02E9}" destId="{6EB12259-5DCF-4B70-BE72-133E8953AC65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C8A462C7-6089-4298-905C-0A1BFB5F754D}" type="doc">
      <dgm:prSet loTypeId="urn:microsoft.com/office/officeart/2005/8/layout/hList7" loCatId="relationship" qsTypeId="urn:microsoft.com/office/officeart/2005/8/quickstyle/simple1" qsCatId="simple" csTypeId="urn:microsoft.com/office/officeart/2005/8/colors/colorful2" csCatId="colorful" phldr="1"/>
      <dgm:spPr/>
    </dgm:pt>
    <dgm:pt modelId="{87FB62A2-9706-4A83-9DBB-419F50E679D5}">
      <dgm:prSet phldrT="[Texto]"/>
      <dgm:spPr/>
      <dgm:t>
        <a:bodyPr/>
        <a:lstStyle/>
        <a:p>
          <a:pPr algn="ctr"/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Actitud cognoscitiva </a:t>
          </a:r>
        </a:p>
        <a:p>
          <a:pPr algn="just"/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Apertura al conocimiento. 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C50FCDB-3209-4C19-9D10-114524820EF5}" type="parTrans" cxnId="{4A9C1634-51FC-4DB3-952F-94E4933D1ACF}">
      <dgm:prSet/>
      <dgm:spPr/>
      <dgm:t>
        <a:bodyPr/>
        <a:lstStyle/>
        <a:p>
          <a:endParaRPr lang="es-MX"/>
        </a:p>
      </dgm:t>
    </dgm:pt>
    <dgm:pt modelId="{8EF2E981-1A27-47F5-9765-F6D62E46EC7E}" type="sibTrans" cxnId="{4A9C1634-51FC-4DB3-952F-94E4933D1ACF}">
      <dgm:prSet/>
      <dgm:spPr/>
      <dgm:t>
        <a:bodyPr/>
        <a:lstStyle/>
        <a:p>
          <a:endParaRPr lang="es-MX"/>
        </a:p>
      </dgm:t>
    </dgm:pt>
    <dgm:pt modelId="{C1A4DEEA-D392-4A2E-937D-DED153DB7B80}">
      <dgm:prSet phldrT="[Texto]"/>
      <dgm:spPr/>
      <dgm:t>
        <a:bodyPr/>
        <a:lstStyle/>
        <a:p>
          <a:pPr algn="ctr"/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Actitud moral </a:t>
          </a:r>
        </a:p>
        <a:p>
          <a:pPr algn="just"/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Honestidad y responsabilidad  en  las actividades.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F8BEA6B-7AC2-438F-80CC-A8C51C54E36A}" type="parTrans" cxnId="{2E30BF7E-D73F-41E9-9039-8FE27569C3B5}">
      <dgm:prSet/>
      <dgm:spPr/>
      <dgm:t>
        <a:bodyPr/>
        <a:lstStyle/>
        <a:p>
          <a:endParaRPr lang="es-MX"/>
        </a:p>
      </dgm:t>
    </dgm:pt>
    <dgm:pt modelId="{47C443D0-7895-41DD-918F-81624C23A9A2}" type="sibTrans" cxnId="{2E30BF7E-D73F-41E9-9039-8FE27569C3B5}">
      <dgm:prSet/>
      <dgm:spPr/>
      <dgm:t>
        <a:bodyPr/>
        <a:lstStyle/>
        <a:p>
          <a:endParaRPr lang="es-MX"/>
        </a:p>
      </dgm:t>
    </dgm:pt>
    <dgm:pt modelId="{251CDDEF-7877-4982-972B-F121177F1BAB}">
      <dgm:prSet phldrT="[Texto]"/>
      <dgm:spPr/>
      <dgm:t>
        <a:bodyPr/>
        <a:lstStyle/>
        <a:p>
          <a:pPr algn="ctr"/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Actitud reflexiva </a:t>
          </a:r>
        </a:p>
        <a:p>
          <a:pPr algn="just"/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Sentido crítico de desarrollar el trabajo.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578C068-EC50-44A1-B237-B778E0A6E645}" type="parTrans" cxnId="{ABE93645-C6AC-4262-9BBC-219926163D7F}">
      <dgm:prSet/>
      <dgm:spPr/>
      <dgm:t>
        <a:bodyPr/>
        <a:lstStyle/>
        <a:p>
          <a:endParaRPr lang="es-MX"/>
        </a:p>
      </dgm:t>
    </dgm:pt>
    <dgm:pt modelId="{082822AB-FFFA-42A2-BF17-D3ECB2E78575}" type="sibTrans" cxnId="{ABE93645-C6AC-4262-9BBC-219926163D7F}">
      <dgm:prSet/>
      <dgm:spPr/>
      <dgm:t>
        <a:bodyPr/>
        <a:lstStyle/>
        <a:p>
          <a:endParaRPr lang="es-MX"/>
        </a:p>
      </dgm:t>
    </dgm:pt>
    <dgm:pt modelId="{3FBB1492-1FCC-4A3A-95EA-2FFE99F35C7E}" type="pres">
      <dgm:prSet presAssocID="{C8A462C7-6089-4298-905C-0A1BFB5F754D}" presName="Name0" presStyleCnt="0">
        <dgm:presLayoutVars>
          <dgm:dir/>
          <dgm:resizeHandles val="exact"/>
        </dgm:presLayoutVars>
      </dgm:prSet>
      <dgm:spPr/>
    </dgm:pt>
    <dgm:pt modelId="{B5BB896A-6EA3-4654-B6A2-08701EFB5509}" type="pres">
      <dgm:prSet presAssocID="{C8A462C7-6089-4298-905C-0A1BFB5F754D}" presName="fgShape" presStyleLbl="fgShp" presStyleIdx="0" presStyleCnt="1"/>
      <dgm:spPr>
        <a:solidFill>
          <a:srgbClr val="00B0F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08D09841-9A5D-401E-91A0-FA38816D37AE}" type="pres">
      <dgm:prSet presAssocID="{C8A462C7-6089-4298-905C-0A1BFB5F754D}" presName="linComp" presStyleCnt="0"/>
      <dgm:spPr/>
    </dgm:pt>
    <dgm:pt modelId="{5243ECF7-86CA-476E-B3AA-35A153CEF2E1}" type="pres">
      <dgm:prSet presAssocID="{87FB62A2-9706-4A83-9DBB-419F50E679D5}" presName="compNode" presStyleCnt="0"/>
      <dgm:spPr/>
    </dgm:pt>
    <dgm:pt modelId="{E2DC1929-A856-4180-A94A-DDF23D4DA1DB}" type="pres">
      <dgm:prSet presAssocID="{87FB62A2-9706-4A83-9DBB-419F50E679D5}" presName="bkgdShape" presStyleLbl="node1" presStyleIdx="0" presStyleCnt="3"/>
      <dgm:spPr/>
      <dgm:t>
        <a:bodyPr/>
        <a:lstStyle/>
        <a:p>
          <a:endParaRPr lang="es-MX"/>
        </a:p>
      </dgm:t>
    </dgm:pt>
    <dgm:pt modelId="{5660004C-4D12-4E63-B799-64EB23ABEF70}" type="pres">
      <dgm:prSet presAssocID="{87FB62A2-9706-4A83-9DBB-419F50E679D5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C456712-8208-421D-8F74-62704B523A89}" type="pres">
      <dgm:prSet presAssocID="{87FB62A2-9706-4A83-9DBB-419F50E679D5}" presName="invisiNode" presStyleLbl="node1" presStyleIdx="0" presStyleCnt="3"/>
      <dgm:spPr/>
    </dgm:pt>
    <dgm:pt modelId="{31A78B86-6216-4C0E-BBAF-9243C1E27A1B}" type="pres">
      <dgm:prSet presAssocID="{87FB62A2-9706-4A83-9DBB-419F50E679D5}" presName="imagNode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6F6D05E0-26B1-4167-B25E-9E6E601B4227}" type="pres">
      <dgm:prSet presAssocID="{8EF2E981-1A27-47F5-9765-F6D62E46EC7E}" presName="sibTrans" presStyleLbl="sibTrans2D1" presStyleIdx="0" presStyleCnt="0"/>
      <dgm:spPr/>
      <dgm:t>
        <a:bodyPr/>
        <a:lstStyle/>
        <a:p>
          <a:endParaRPr lang="es-ES"/>
        </a:p>
      </dgm:t>
    </dgm:pt>
    <dgm:pt modelId="{7E8D980E-399E-45F4-A405-A49034DE277C}" type="pres">
      <dgm:prSet presAssocID="{C1A4DEEA-D392-4A2E-937D-DED153DB7B80}" presName="compNode" presStyleCnt="0"/>
      <dgm:spPr/>
    </dgm:pt>
    <dgm:pt modelId="{210C1F59-A1CD-433F-BC40-768AB6E973DE}" type="pres">
      <dgm:prSet presAssocID="{C1A4DEEA-D392-4A2E-937D-DED153DB7B80}" presName="bkgdShape" presStyleLbl="node1" presStyleIdx="1" presStyleCnt="3"/>
      <dgm:spPr/>
      <dgm:t>
        <a:bodyPr/>
        <a:lstStyle/>
        <a:p>
          <a:endParaRPr lang="es-MX"/>
        </a:p>
      </dgm:t>
    </dgm:pt>
    <dgm:pt modelId="{5E036AE8-A96D-4313-AA4D-9BEEDD83AB2B}" type="pres">
      <dgm:prSet presAssocID="{C1A4DEEA-D392-4A2E-937D-DED153DB7B80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9155FA9-B15E-4102-B5DB-B6B991763571}" type="pres">
      <dgm:prSet presAssocID="{C1A4DEEA-D392-4A2E-937D-DED153DB7B80}" presName="invisiNode" presStyleLbl="node1" presStyleIdx="1" presStyleCnt="3"/>
      <dgm:spPr/>
    </dgm:pt>
    <dgm:pt modelId="{101C9C37-8072-4270-8B3C-4EB4D2F31327}" type="pres">
      <dgm:prSet presAssocID="{C1A4DEEA-D392-4A2E-937D-DED153DB7B80}" presName="imagNode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E5DB9C4B-EE82-46C9-A652-67E9C7BF9D45}" type="pres">
      <dgm:prSet presAssocID="{47C443D0-7895-41DD-918F-81624C23A9A2}" presName="sibTrans" presStyleLbl="sibTrans2D1" presStyleIdx="0" presStyleCnt="0"/>
      <dgm:spPr/>
      <dgm:t>
        <a:bodyPr/>
        <a:lstStyle/>
        <a:p>
          <a:endParaRPr lang="es-ES"/>
        </a:p>
      </dgm:t>
    </dgm:pt>
    <dgm:pt modelId="{F9E40D62-59F4-4B6C-BFF1-FDEF42A59651}" type="pres">
      <dgm:prSet presAssocID="{251CDDEF-7877-4982-972B-F121177F1BAB}" presName="compNode" presStyleCnt="0"/>
      <dgm:spPr/>
    </dgm:pt>
    <dgm:pt modelId="{6F814C21-C162-473A-84F1-35050A614403}" type="pres">
      <dgm:prSet presAssocID="{251CDDEF-7877-4982-972B-F121177F1BAB}" presName="bkgdShape" presStyleLbl="node1" presStyleIdx="2" presStyleCnt="3"/>
      <dgm:spPr/>
      <dgm:t>
        <a:bodyPr/>
        <a:lstStyle/>
        <a:p>
          <a:endParaRPr lang="es-ES"/>
        </a:p>
      </dgm:t>
    </dgm:pt>
    <dgm:pt modelId="{ADEF3F4A-86F8-46E0-9B78-D36884072F26}" type="pres">
      <dgm:prSet presAssocID="{251CDDEF-7877-4982-972B-F121177F1BAB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6BDD035-FACF-492F-81A6-047E589676AD}" type="pres">
      <dgm:prSet presAssocID="{251CDDEF-7877-4982-972B-F121177F1BAB}" presName="invisiNode" presStyleLbl="node1" presStyleIdx="2" presStyleCnt="3"/>
      <dgm:spPr/>
    </dgm:pt>
    <dgm:pt modelId="{E905DAA1-84AC-4FE3-A261-A85ADCD0CC23}" type="pres">
      <dgm:prSet presAssocID="{251CDDEF-7877-4982-972B-F121177F1BAB}" presName="imagNode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712F41D6-EF9B-4BD0-9A23-8541BBF12730}" type="presOf" srcId="{251CDDEF-7877-4982-972B-F121177F1BAB}" destId="{6F814C21-C162-473A-84F1-35050A614403}" srcOrd="0" destOrd="0" presId="urn:microsoft.com/office/officeart/2005/8/layout/hList7"/>
    <dgm:cxn modelId="{7E5755CC-0C99-46D1-B2B2-121550CAB791}" type="presOf" srcId="{251CDDEF-7877-4982-972B-F121177F1BAB}" destId="{ADEF3F4A-86F8-46E0-9B78-D36884072F26}" srcOrd="1" destOrd="0" presId="urn:microsoft.com/office/officeart/2005/8/layout/hList7"/>
    <dgm:cxn modelId="{12172524-BB08-4CA0-9112-570B2B4C630C}" type="presOf" srcId="{87FB62A2-9706-4A83-9DBB-419F50E679D5}" destId="{5660004C-4D12-4E63-B799-64EB23ABEF70}" srcOrd="1" destOrd="0" presId="urn:microsoft.com/office/officeart/2005/8/layout/hList7"/>
    <dgm:cxn modelId="{ABE93645-C6AC-4262-9BBC-219926163D7F}" srcId="{C8A462C7-6089-4298-905C-0A1BFB5F754D}" destId="{251CDDEF-7877-4982-972B-F121177F1BAB}" srcOrd="2" destOrd="0" parTransId="{A578C068-EC50-44A1-B237-B778E0A6E645}" sibTransId="{082822AB-FFFA-42A2-BF17-D3ECB2E78575}"/>
    <dgm:cxn modelId="{1501808C-4C6E-47BF-A845-56BACFD5720A}" type="presOf" srcId="{47C443D0-7895-41DD-918F-81624C23A9A2}" destId="{E5DB9C4B-EE82-46C9-A652-67E9C7BF9D45}" srcOrd="0" destOrd="0" presId="urn:microsoft.com/office/officeart/2005/8/layout/hList7"/>
    <dgm:cxn modelId="{32826D07-8E53-4A85-A166-E8D547C18491}" type="presOf" srcId="{C1A4DEEA-D392-4A2E-937D-DED153DB7B80}" destId="{5E036AE8-A96D-4313-AA4D-9BEEDD83AB2B}" srcOrd="1" destOrd="0" presId="urn:microsoft.com/office/officeart/2005/8/layout/hList7"/>
    <dgm:cxn modelId="{267F1ADC-1789-423A-9956-B0D56168DA33}" type="presOf" srcId="{8EF2E981-1A27-47F5-9765-F6D62E46EC7E}" destId="{6F6D05E0-26B1-4167-B25E-9E6E601B4227}" srcOrd="0" destOrd="0" presId="urn:microsoft.com/office/officeart/2005/8/layout/hList7"/>
    <dgm:cxn modelId="{4A9C1634-51FC-4DB3-952F-94E4933D1ACF}" srcId="{C8A462C7-6089-4298-905C-0A1BFB5F754D}" destId="{87FB62A2-9706-4A83-9DBB-419F50E679D5}" srcOrd="0" destOrd="0" parTransId="{FC50FCDB-3209-4C19-9D10-114524820EF5}" sibTransId="{8EF2E981-1A27-47F5-9765-F6D62E46EC7E}"/>
    <dgm:cxn modelId="{2E30BF7E-D73F-41E9-9039-8FE27569C3B5}" srcId="{C8A462C7-6089-4298-905C-0A1BFB5F754D}" destId="{C1A4DEEA-D392-4A2E-937D-DED153DB7B80}" srcOrd="1" destOrd="0" parTransId="{4F8BEA6B-7AC2-438F-80CC-A8C51C54E36A}" sibTransId="{47C443D0-7895-41DD-918F-81624C23A9A2}"/>
    <dgm:cxn modelId="{A0309BC6-E03A-4E6F-B058-EE90F6B63758}" type="presOf" srcId="{C8A462C7-6089-4298-905C-0A1BFB5F754D}" destId="{3FBB1492-1FCC-4A3A-95EA-2FFE99F35C7E}" srcOrd="0" destOrd="0" presId="urn:microsoft.com/office/officeart/2005/8/layout/hList7"/>
    <dgm:cxn modelId="{18F7BFBE-2E61-41A5-8CB7-B263B4292088}" type="presOf" srcId="{C1A4DEEA-D392-4A2E-937D-DED153DB7B80}" destId="{210C1F59-A1CD-433F-BC40-768AB6E973DE}" srcOrd="0" destOrd="0" presId="urn:microsoft.com/office/officeart/2005/8/layout/hList7"/>
    <dgm:cxn modelId="{EFA972C4-0EF4-4079-8280-47BD4AC528AE}" type="presOf" srcId="{87FB62A2-9706-4A83-9DBB-419F50E679D5}" destId="{E2DC1929-A856-4180-A94A-DDF23D4DA1DB}" srcOrd="0" destOrd="0" presId="urn:microsoft.com/office/officeart/2005/8/layout/hList7"/>
    <dgm:cxn modelId="{132FE402-8A1E-49C3-95C6-8BBA8B8BCA49}" type="presParOf" srcId="{3FBB1492-1FCC-4A3A-95EA-2FFE99F35C7E}" destId="{B5BB896A-6EA3-4654-B6A2-08701EFB5509}" srcOrd="0" destOrd="0" presId="urn:microsoft.com/office/officeart/2005/8/layout/hList7"/>
    <dgm:cxn modelId="{F642D624-7E7B-43D0-9408-70E22FA5E902}" type="presParOf" srcId="{3FBB1492-1FCC-4A3A-95EA-2FFE99F35C7E}" destId="{08D09841-9A5D-401E-91A0-FA38816D37AE}" srcOrd="1" destOrd="0" presId="urn:microsoft.com/office/officeart/2005/8/layout/hList7"/>
    <dgm:cxn modelId="{01F58B55-B527-4606-BA8C-F5D5F26986F0}" type="presParOf" srcId="{08D09841-9A5D-401E-91A0-FA38816D37AE}" destId="{5243ECF7-86CA-476E-B3AA-35A153CEF2E1}" srcOrd="0" destOrd="0" presId="urn:microsoft.com/office/officeart/2005/8/layout/hList7"/>
    <dgm:cxn modelId="{8DBFB6CA-9955-4D06-97CA-D2F96905CE0C}" type="presParOf" srcId="{5243ECF7-86CA-476E-B3AA-35A153CEF2E1}" destId="{E2DC1929-A856-4180-A94A-DDF23D4DA1DB}" srcOrd="0" destOrd="0" presId="urn:microsoft.com/office/officeart/2005/8/layout/hList7"/>
    <dgm:cxn modelId="{C98933BD-9E56-454F-9EA1-E2A3D2F9FAD5}" type="presParOf" srcId="{5243ECF7-86CA-476E-B3AA-35A153CEF2E1}" destId="{5660004C-4D12-4E63-B799-64EB23ABEF70}" srcOrd="1" destOrd="0" presId="urn:microsoft.com/office/officeart/2005/8/layout/hList7"/>
    <dgm:cxn modelId="{51316C43-ACA2-43C9-AE7D-FD686B176CDD}" type="presParOf" srcId="{5243ECF7-86CA-476E-B3AA-35A153CEF2E1}" destId="{4C456712-8208-421D-8F74-62704B523A89}" srcOrd="2" destOrd="0" presId="urn:microsoft.com/office/officeart/2005/8/layout/hList7"/>
    <dgm:cxn modelId="{AA09DD8A-936C-40B6-B3A6-1C48DE8FFD67}" type="presParOf" srcId="{5243ECF7-86CA-476E-B3AA-35A153CEF2E1}" destId="{31A78B86-6216-4C0E-BBAF-9243C1E27A1B}" srcOrd="3" destOrd="0" presId="urn:microsoft.com/office/officeart/2005/8/layout/hList7"/>
    <dgm:cxn modelId="{751715F9-DC32-48E4-9621-0C4C4DF51033}" type="presParOf" srcId="{08D09841-9A5D-401E-91A0-FA38816D37AE}" destId="{6F6D05E0-26B1-4167-B25E-9E6E601B4227}" srcOrd="1" destOrd="0" presId="urn:microsoft.com/office/officeart/2005/8/layout/hList7"/>
    <dgm:cxn modelId="{1B4A7E1A-E742-4E5D-9522-DD4C256F573B}" type="presParOf" srcId="{08D09841-9A5D-401E-91A0-FA38816D37AE}" destId="{7E8D980E-399E-45F4-A405-A49034DE277C}" srcOrd="2" destOrd="0" presId="urn:microsoft.com/office/officeart/2005/8/layout/hList7"/>
    <dgm:cxn modelId="{499929C4-496D-4495-92D3-EF6002A488F5}" type="presParOf" srcId="{7E8D980E-399E-45F4-A405-A49034DE277C}" destId="{210C1F59-A1CD-433F-BC40-768AB6E973DE}" srcOrd="0" destOrd="0" presId="urn:microsoft.com/office/officeart/2005/8/layout/hList7"/>
    <dgm:cxn modelId="{952A6A27-7909-4B56-B10F-A43412E0270C}" type="presParOf" srcId="{7E8D980E-399E-45F4-A405-A49034DE277C}" destId="{5E036AE8-A96D-4313-AA4D-9BEEDD83AB2B}" srcOrd="1" destOrd="0" presId="urn:microsoft.com/office/officeart/2005/8/layout/hList7"/>
    <dgm:cxn modelId="{9118D871-3D3A-4FB4-BBD7-9BEAD7356A36}" type="presParOf" srcId="{7E8D980E-399E-45F4-A405-A49034DE277C}" destId="{E9155FA9-B15E-4102-B5DB-B6B991763571}" srcOrd="2" destOrd="0" presId="urn:microsoft.com/office/officeart/2005/8/layout/hList7"/>
    <dgm:cxn modelId="{DB5665F9-7E02-4142-BC55-C3616BF3FE39}" type="presParOf" srcId="{7E8D980E-399E-45F4-A405-A49034DE277C}" destId="{101C9C37-8072-4270-8B3C-4EB4D2F31327}" srcOrd="3" destOrd="0" presId="urn:microsoft.com/office/officeart/2005/8/layout/hList7"/>
    <dgm:cxn modelId="{769331A3-DE32-4A45-99DC-F296539F7396}" type="presParOf" srcId="{08D09841-9A5D-401E-91A0-FA38816D37AE}" destId="{E5DB9C4B-EE82-46C9-A652-67E9C7BF9D45}" srcOrd="3" destOrd="0" presId="urn:microsoft.com/office/officeart/2005/8/layout/hList7"/>
    <dgm:cxn modelId="{057CDE86-C2F0-4093-A6B8-639276FC9CCF}" type="presParOf" srcId="{08D09841-9A5D-401E-91A0-FA38816D37AE}" destId="{F9E40D62-59F4-4B6C-BFF1-FDEF42A59651}" srcOrd="4" destOrd="0" presId="urn:microsoft.com/office/officeart/2005/8/layout/hList7"/>
    <dgm:cxn modelId="{33E9F4A0-B648-4909-8DB3-476B5461C36B}" type="presParOf" srcId="{F9E40D62-59F4-4B6C-BFF1-FDEF42A59651}" destId="{6F814C21-C162-473A-84F1-35050A614403}" srcOrd="0" destOrd="0" presId="urn:microsoft.com/office/officeart/2005/8/layout/hList7"/>
    <dgm:cxn modelId="{71F843C0-C839-4DCD-A443-48F047E58995}" type="presParOf" srcId="{F9E40D62-59F4-4B6C-BFF1-FDEF42A59651}" destId="{ADEF3F4A-86F8-46E0-9B78-D36884072F26}" srcOrd="1" destOrd="0" presId="urn:microsoft.com/office/officeart/2005/8/layout/hList7"/>
    <dgm:cxn modelId="{32438B84-99D3-4107-ACBC-9AA397F6F827}" type="presParOf" srcId="{F9E40D62-59F4-4B6C-BFF1-FDEF42A59651}" destId="{26BDD035-FACF-492F-81A6-047E589676AD}" srcOrd="2" destOrd="0" presId="urn:microsoft.com/office/officeart/2005/8/layout/hList7"/>
    <dgm:cxn modelId="{DC10A417-F663-4CA9-9888-77BC54E1DFD4}" type="presParOf" srcId="{F9E40D62-59F4-4B6C-BFF1-FDEF42A59651}" destId="{E905DAA1-84AC-4FE3-A261-A85ADCD0CC23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F1A1A8EE-454C-4675-98A9-367EF5861C8C}" type="doc">
      <dgm:prSet loTypeId="urn:microsoft.com/office/officeart/2005/8/layout/venn3" loCatId="relationship" qsTypeId="urn:microsoft.com/office/officeart/2005/8/quickstyle/simple1" qsCatId="simple" csTypeId="urn:microsoft.com/office/officeart/2005/8/colors/colorful5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MX"/>
        </a:p>
      </dgm:t>
    </dgm:pt>
    <dgm:pt modelId="{9E637044-2773-4828-BB21-E80CD9FA2B3C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/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Actitud reflexiva 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74DE759-BD3D-4A1A-A062-D37E06257A9F}" type="parTrans" cxnId="{1D3A8D84-E8E5-4FA6-940F-7A47A63F1ABD}">
      <dgm:prSet/>
      <dgm:spPr/>
      <dgm:t>
        <a:bodyPr/>
        <a:lstStyle/>
        <a:p>
          <a:endParaRPr lang="es-MX"/>
        </a:p>
      </dgm:t>
    </dgm:pt>
    <dgm:pt modelId="{527E31C6-3B64-43C4-B758-228434A85119}" type="sibTrans" cxnId="{1D3A8D84-E8E5-4FA6-940F-7A47A63F1ABD}">
      <dgm:prSet/>
      <dgm:spPr/>
      <dgm:t>
        <a:bodyPr/>
        <a:lstStyle/>
        <a:p>
          <a:endParaRPr lang="es-MX"/>
        </a:p>
      </dgm:t>
    </dgm:pt>
    <dgm:pt modelId="{5997076E-3640-4D96-9D76-CD387F6E12E9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/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Actitud objetiva 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9C5EB43-CA43-4FED-8D64-1AEAA6C67C1D}" type="parTrans" cxnId="{37853938-82BF-4CEB-9191-B8AB8B8FD171}">
      <dgm:prSet/>
      <dgm:spPr/>
      <dgm:t>
        <a:bodyPr/>
        <a:lstStyle/>
        <a:p>
          <a:endParaRPr lang="es-MX"/>
        </a:p>
      </dgm:t>
    </dgm:pt>
    <dgm:pt modelId="{5DE42214-2A8D-4D65-8869-F0EBE518A370}" type="sibTrans" cxnId="{37853938-82BF-4CEB-9191-B8AB8B8FD171}">
      <dgm:prSet/>
      <dgm:spPr/>
      <dgm:t>
        <a:bodyPr/>
        <a:lstStyle/>
        <a:p>
          <a:endParaRPr lang="es-MX"/>
        </a:p>
      </dgm:t>
    </dgm:pt>
    <dgm:pt modelId="{D2A8ED6E-717E-4435-A30A-32802177F7F0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/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Manejo de métodos y técnicas 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359E8D8-5A1F-4651-83CD-7ECDE48B8703}" type="parTrans" cxnId="{48007DE7-5CED-412B-BB2C-8836B8880853}">
      <dgm:prSet/>
      <dgm:spPr/>
      <dgm:t>
        <a:bodyPr/>
        <a:lstStyle/>
        <a:p>
          <a:endParaRPr lang="es-MX"/>
        </a:p>
      </dgm:t>
    </dgm:pt>
    <dgm:pt modelId="{CA34CC06-C475-4673-9989-513731E6CCC3}" type="sibTrans" cxnId="{48007DE7-5CED-412B-BB2C-8836B8880853}">
      <dgm:prSet/>
      <dgm:spPr/>
      <dgm:t>
        <a:bodyPr/>
        <a:lstStyle/>
        <a:p>
          <a:endParaRPr lang="es-MX"/>
        </a:p>
      </dgm:t>
    </dgm:pt>
    <dgm:pt modelId="{744D918C-AC44-460A-A318-C9B839281F46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/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Orden</a:t>
          </a:r>
          <a:r>
            <a:rPr lang="es-MX" dirty="0" smtClean="0"/>
            <a:t> </a:t>
          </a:r>
          <a:endParaRPr lang="es-MX" dirty="0"/>
        </a:p>
      </dgm:t>
    </dgm:pt>
    <dgm:pt modelId="{EF377460-1CF7-4B25-BCE3-B20944DB5931}" type="parTrans" cxnId="{1E9B4DB1-8A45-4960-A1D5-2C3919347B2E}">
      <dgm:prSet/>
      <dgm:spPr/>
      <dgm:t>
        <a:bodyPr/>
        <a:lstStyle/>
        <a:p>
          <a:endParaRPr lang="es-MX"/>
        </a:p>
      </dgm:t>
    </dgm:pt>
    <dgm:pt modelId="{9B257A52-00C0-49AB-8CA5-79C07C965331}" type="sibTrans" cxnId="{1E9B4DB1-8A45-4960-A1D5-2C3919347B2E}">
      <dgm:prSet/>
      <dgm:spPr/>
      <dgm:t>
        <a:bodyPr/>
        <a:lstStyle/>
        <a:p>
          <a:endParaRPr lang="es-MX"/>
        </a:p>
      </dgm:t>
    </dgm:pt>
    <dgm:pt modelId="{C95D99EF-8FAD-42F5-8EB5-9F8BD812D87C}" type="pres">
      <dgm:prSet presAssocID="{F1A1A8EE-454C-4675-98A9-367EF5861C8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00C508F-9C8D-49A0-9C63-926B99501435}" type="pres">
      <dgm:prSet presAssocID="{9E637044-2773-4828-BB21-E80CD9FA2B3C}" presName="Name5" presStyleLbl="vennNode1" presStyleIdx="0" presStyleCnt="4" custLinFactNeighborX="50351" custLinFactNeighborY="-611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111694-AAB3-4B58-A70D-1BCF36F5AF26}" type="pres">
      <dgm:prSet presAssocID="{527E31C6-3B64-43C4-B758-228434A85119}" presName="spac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64403F90-D21B-4140-BEC8-D85EAA556C4A}" type="pres">
      <dgm:prSet presAssocID="{5997076E-3640-4D96-9D76-CD387F6E12E9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44BFA1A-C02E-4EE7-90D9-9DE6A9CDF661}" type="pres">
      <dgm:prSet presAssocID="{5DE42214-2A8D-4D65-8869-F0EBE518A370}" presName="spac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CEF05462-CDB7-4F18-AF04-FA1F948FC2F2}" type="pres">
      <dgm:prSet presAssocID="{D2A8ED6E-717E-4435-A30A-32802177F7F0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70F92E1-E2B8-47AA-B29C-134676AB5E8B}" type="pres">
      <dgm:prSet presAssocID="{CA34CC06-C475-4673-9989-513731E6CCC3}" presName="spac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3AC3831D-C5C0-4D72-AAED-FBB3824643BA}" type="pres">
      <dgm:prSet presAssocID="{744D918C-AC44-460A-A318-C9B839281F46}" presName="Name5" presStyleLbl="vennNode1" presStyleIdx="3" presStyleCnt="4" custLinFactNeighborX="-13372" custLinFactNeighborY="194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8007DE7-5CED-412B-BB2C-8836B8880853}" srcId="{F1A1A8EE-454C-4675-98A9-367EF5861C8C}" destId="{D2A8ED6E-717E-4435-A30A-32802177F7F0}" srcOrd="2" destOrd="0" parTransId="{B359E8D8-5A1F-4651-83CD-7ECDE48B8703}" sibTransId="{CA34CC06-C475-4673-9989-513731E6CCC3}"/>
    <dgm:cxn modelId="{1E9B4DB1-8A45-4960-A1D5-2C3919347B2E}" srcId="{F1A1A8EE-454C-4675-98A9-367EF5861C8C}" destId="{744D918C-AC44-460A-A318-C9B839281F46}" srcOrd="3" destOrd="0" parTransId="{EF377460-1CF7-4B25-BCE3-B20944DB5931}" sibTransId="{9B257A52-00C0-49AB-8CA5-79C07C965331}"/>
    <dgm:cxn modelId="{157F254B-C617-4229-A43E-B7DAC35526B0}" type="presOf" srcId="{F1A1A8EE-454C-4675-98A9-367EF5861C8C}" destId="{C95D99EF-8FAD-42F5-8EB5-9F8BD812D87C}" srcOrd="0" destOrd="0" presId="urn:microsoft.com/office/officeart/2005/8/layout/venn3"/>
    <dgm:cxn modelId="{1D3A8D84-E8E5-4FA6-940F-7A47A63F1ABD}" srcId="{F1A1A8EE-454C-4675-98A9-367EF5861C8C}" destId="{9E637044-2773-4828-BB21-E80CD9FA2B3C}" srcOrd="0" destOrd="0" parTransId="{974DE759-BD3D-4A1A-A062-D37E06257A9F}" sibTransId="{527E31C6-3B64-43C4-B758-228434A85119}"/>
    <dgm:cxn modelId="{2CA72087-DF69-4CA1-867E-0B5001850CFF}" type="presOf" srcId="{D2A8ED6E-717E-4435-A30A-32802177F7F0}" destId="{CEF05462-CDB7-4F18-AF04-FA1F948FC2F2}" srcOrd="0" destOrd="0" presId="urn:microsoft.com/office/officeart/2005/8/layout/venn3"/>
    <dgm:cxn modelId="{DD1DF3B2-9970-4D9F-91C5-196A1C24936F}" type="presOf" srcId="{9E637044-2773-4828-BB21-E80CD9FA2B3C}" destId="{200C508F-9C8D-49A0-9C63-926B99501435}" srcOrd="0" destOrd="0" presId="urn:microsoft.com/office/officeart/2005/8/layout/venn3"/>
    <dgm:cxn modelId="{37853938-82BF-4CEB-9191-B8AB8B8FD171}" srcId="{F1A1A8EE-454C-4675-98A9-367EF5861C8C}" destId="{5997076E-3640-4D96-9D76-CD387F6E12E9}" srcOrd="1" destOrd="0" parTransId="{A9C5EB43-CA43-4FED-8D64-1AEAA6C67C1D}" sibTransId="{5DE42214-2A8D-4D65-8869-F0EBE518A370}"/>
    <dgm:cxn modelId="{3BAEC80E-A22B-41F8-8C3F-FAFEBB862D15}" type="presOf" srcId="{5997076E-3640-4D96-9D76-CD387F6E12E9}" destId="{64403F90-D21B-4140-BEC8-D85EAA556C4A}" srcOrd="0" destOrd="0" presId="urn:microsoft.com/office/officeart/2005/8/layout/venn3"/>
    <dgm:cxn modelId="{914BC471-0186-4112-A28D-63366B15C8E6}" type="presOf" srcId="{744D918C-AC44-460A-A318-C9B839281F46}" destId="{3AC3831D-C5C0-4D72-AAED-FBB3824643BA}" srcOrd="0" destOrd="0" presId="urn:microsoft.com/office/officeart/2005/8/layout/venn3"/>
    <dgm:cxn modelId="{E7A10B97-ACF3-474F-85C3-A49EE8B3009B}" type="presParOf" srcId="{C95D99EF-8FAD-42F5-8EB5-9F8BD812D87C}" destId="{200C508F-9C8D-49A0-9C63-926B99501435}" srcOrd="0" destOrd="0" presId="urn:microsoft.com/office/officeart/2005/8/layout/venn3"/>
    <dgm:cxn modelId="{056AC9B7-5D44-43F3-ABD7-08289A359C17}" type="presParOf" srcId="{C95D99EF-8FAD-42F5-8EB5-9F8BD812D87C}" destId="{68111694-AAB3-4B58-A70D-1BCF36F5AF26}" srcOrd="1" destOrd="0" presId="urn:microsoft.com/office/officeart/2005/8/layout/venn3"/>
    <dgm:cxn modelId="{815324F6-B334-428E-8F63-B4FAD0FA136E}" type="presParOf" srcId="{C95D99EF-8FAD-42F5-8EB5-9F8BD812D87C}" destId="{64403F90-D21B-4140-BEC8-D85EAA556C4A}" srcOrd="2" destOrd="0" presId="urn:microsoft.com/office/officeart/2005/8/layout/venn3"/>
    <dgm:cxn modelId="{65324F4F-5B65-4C1A-A637-311F503C0630}" type="presParOf" srcId="{C95D99EF-8FAD-42F5-8EB5-9F8BD812D87C}" destId="{A44BFA1A-C02E-4EE7-90D9-9DE6A9CDF661}" srcOrd="3" destOrd="0" presId="urn:microsoft.com/office/officeart/2005/8/layout/venn3"/>
    <dgm:cxn modelId="{0A0FD5EE-C473-4406-8C0A-70C06BD24515}" type="presParOf" srcId="{C95D99EF-8FAD-42F5-8EB5-9F8BD812D87C}" destId="{CEF05462-CDB7-4F18-AF04-FA1F948FC2F2}" srcOrd="4" destOrd="0" presId="urn:microsoft.com/office/officeart/2005/8/layout/venn3"/>
    <dgm:cxn modelId="{91C0ABB9-0B57-4A8B-9A35-A627DF11CA7F}" type="presParOf" srcId="{C95D99EF-8FAD-42F5-8EB5-9F8BD812D87C}" destId="{870F92E1-E2B8-47AA-B29C-134676AB5E8B}" srcOrd="5" destOrd="0" presId="urn:microsoft.com/office/officeart/2005/8/layout/venn3"/>
    <dgm:cxn modelId="{04822A55-3A70-4CD8-BC14-E7C10330AAAF}" type="presParOf" srcId="{C95D99EF-8FAD-42F5-8EB5-9F8BD812D87C}" destId="{3AC3831D-C5C0-4D72-AAED-FBB3824643BA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C3CD0DD4-1347-4BF5-BDBA-2B08704E11A5}" type="doc">
      <dgm:prSet loTypeId="urn:microsoft.com/office/officeart/2005/8/layout/venn3" loCatId="relationship" qsTypeId="urn:microsoft.com/office/officeart/2005/8/quickstyle/simple1" qsCatId="simple" csTypeId="urn:microsoft.com/office/officeart/2005/8/colors/colorful3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MX"/>
        </a:p>
      </dgm:t>
    </dgm:pt>
    <dgm:pt modelId="{D9E9BD65-CDD9-43C1-BA5C-74FE40D92DA8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just"/>
          <a:r>
            <a:rPr lang="es-MX" sz="1600" dirty="0" smtClean="0">
              <a:latin typeface="Arial" panose="020B0604020202020204" pitchFamily="34" charset="0"/>
              <a:cs typeface="Arial" panose="020B0604020202020204" pitchFamily="34" charset="0"/>
            </a:rPr>
            <a:t>Perseverante</a:t>
          </a:r>
          <a:r>
            <a:rPr lang="es-MX" sz="1500" dirty="0" smtClean="0"/>
            <a:t> </a:t>
          </a:r>
          <a:endParaRPr lang="es-MX" sz="1500" dirty="0"/>
        </a:p>
      </dgm:t>
    </dgm:pt>
    <dgm:pt modelId="{9679A870-8EA5-40B0-9C81-94F09C7D03F1}" type="parTrans" cxnId="{B11B13A8-3204-4DF8-BC7C-0535949DA0AA}">
      <dgm:prSet/>
      <dgm:spPr/>
      <dgm:t>
        <a:bodyPr/>
        <a:lstStyle/>
        <a:p>
          <a:endParaRPr lang="es-MX"/>
        </a:p>
      </dgm:t>
    </dgm:pt>
    <dgm:pt modelId="{EEECF6C5-904F-459A-B3CC-95AC8DC7A945}" type="sibTrans" cxnId="{B11B13A8-3204-4DF8-BC7C-0535949DA0AA}">
      <dgm:prSet/>
      <dgm:spPr/>
      <dgm:t>
        <a:bodyPr/>
        <a:lstStyle/>
        <a:p>
          <a:endParaRPr lang="es-MX"/>
        </a:p>
      </dgm:t>
    </dgm:pt>
    <dgm:pt modelId="{9A6B9D07-0E73-4887-B03B-9FA230ABC14A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1600" dirty="0" smtClean="0">
              <a:latin typeface="Arial" panose="020B0604020202020204" pitchFamily="34" charset="0"/>
              <a:cs typeface="Arial" panose="020B0604020202020204" pitchFamily="34" charset="0"/>
            </a:rPr>
            <a:t>Comunicación</a:t>
          </a:r>
          <a:r>
            <a:rPr lang="es-MX" sz="1400" dirty="0" smtClean="0"/>
            <a:t> </a:t>
          </a:r>
          <a:endParaRPr lang="es-MX" sz="1400" dirty="0"/>
        </a:p>
      </dgm:t>
    </dgm:pt>
    <dgm:pt modelId="{8C66BF5D-6A61-472C-ACBF-3919F1D0E3E3}" type="parTrans" cxnId="{D9DAA963-D155-417C-A682-9CD8966A6E2E}">
      <dgm:prSet/>
      <dgm:spPr/>
      <dgm:t>
        <a:bodyPr/>
        <a:lstStyle/>
        <a:p>
          <a:endParaRPr lang="es-MX"/>
        </a:p>
      </dgm:t>
    </dgm:pt>
    <dgm:pt modelId="{2274A5E4-DB22-4B8B-8458-78FE97CA1A1D}" type="sibTrans" cxnId="{D9DAA963-D155-417C-A682-9CD8966A6E2E}">
      <dgm:prSet/>
      <dgm:spPr/>
      <dgm:t>
        <a:bodyPr/>
        <a:lstStyle/>
        <a:p>
          <a:endParaRPr lang="es-MX"/>
        </a:p>
      </dgm:t>
    </dgm:pt>
    <dgm:pt modelId="{D14C0C10-DE87-4462-B2A9-C56E29146C9B}" type="pres">
      <dgm:prSet presAssocID="{C3CD0DD4-1347-4BF5-BDBA-2B08704E11A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132161F-61E1-46F7-BBBB-37994D986607}" type="pres">
      <dgm:prSet presAssocID="{D9E9BD65-CDD9-43C1-BA5C-74FE40D92DA8}" presName="Name5" presStyleLbl="vennNode1" presStyleIdx="0" presStyleCnt="2" custScaleX="10879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15184CF-5F59-4E87-B02C-BB9BA8FDB665}" type="pres">
      <dgm:prSet presAssocID="{EEECF6C5-904F-459A-B3CC-95AC8DC7A945}" presName="spac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3247102F-0078-4E56-88D9-45B2142E7FD8}" type="pres">
      <dgm:prSet presAssocID="{9A6B9D07-0E73-4887-B03B-9FA230ABC14A}" presName="Name5" presStyleLbl="vennNode1" presStyleIdx="1" presStyleCnt="2" custScaleX="11022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73B535B-F050-47CE-AED6-602ADC1E1844}" type="presOf" srcId="{9A6B9D07-0E73-4887-B03B-9FA230ABC14A}" destId="{3247102F-0078-4E56-88D9-45B2142E7FD8}" srcOrd="0" destOrd="0" presId="urn:microsoft.com/office/officeart/2005/8/layout/venn3"/>
    <dgm:cxn modelId="{D9DAA963-D155-417C-A682-9CD8966A6E2E}" srcId="{C3CD0DD4-1347-4BF5-BDBA-2B08704E11A5}" destId="{9A6B9D07-0E73-4887-B03B-9FA230ABC14A}" srcOrd="1" destOrd="0" parTransId="{8C66BF5D-6A61-472C-ACBF-3919F1D0E3E3}" sibTransId="{2274A5E4-DB22-4B8B-8458-78FE97CA1A1D}"/>
    <dgm:cxn modelId="{EE9DDD20-1503-4D24-9442-E2777C8D3D43}" type="presOf" srcId="{D9E9BD65-CDD9-43C1-BA5C-74FE40D92DA8}" destId="{6132161F-61E1-46F7-BBBB-37994D986607}" srcOrd="0" destOrd="0" presId="urn:microsoft.com/office/officeart/2005/8/layout/venn3"/>
    <dgm:cxn modelId="{72A08B1E-4545-44B1-9058-02CF0E7659B9}" type="presOf" srcId="{C3CD0DD4-1347-4BF5-BDBA-2B08704E11A5}" destId="{D14C0C10-DE87-4462-B2A9-C56E29146C9B}" srcOrd="0" destOrd="0" presId="urn:microsoft.com/office/officeart/2005/8/layout/venn3"/>
    <dgm:cxn modelId="{B11B13A8-3204-4DF8-BC7C-0535949DA0AA}" srcId="{C3CD0DD4-1347-4BF5-BDBA-2B08704E11A5}" destId="{D9E9BD65-CDD9-43C1-BA5C-74FE40D92DA8}" srcOrd="0" destOrd="0" parTransId="{9679A870-8EA5-40B0-9C81-94F09C7D03F1}" sibTransId="{EEECF6C5-904F-459A-B3CC-95AC8DC7A945}"/>
    <dgm:cxn modelId="{0FFF1893-14B9-4543-9E23-AE44728229E8}" type="presParOf" srcId="{D14C0C10-DE87-4462-B2A9-C56E29146C9B}" destId="{6132161F-61E1-46F7-BBBB-37994D986607}" srcOrd="0" destOrd="0" presId="urn:microsoft.com/office/officeart/2005/8/layout/venn3"/>
    <dgm:cxn modelId="{DCAA35E9-3A44-4817-9328-70A6709A3E1A}" type="presParOf" srcId="{D14C0C10-DE87-4462-B2A9-C56E29146C9B}" destId="{515184CF-5F59-4E87-B02C-BB9BA8FDB665}" srcOrd="1" destOrd="0" presId="urn:microsoft.com/office/officeart/2005/8/layout/venn3"/>
    <dgm:cxn modelId="{5BCF413A-CCCF-42D5-B182-28D74362AC5D}" type="presParOf" srcId="{D14C0C10-DE87-4462-B2A9-C56E29146C9B}" destId="{3247102F-0078-4E56-88D9-45B2142E7FD8}" srcOrd="2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3E8EB0EB-01B3-48C9-965E-5774912CE37E}" type="doc">
      <dgm:prSet loTypeId="urn:microsoft.com/office/officeart/2005/8/layout/hierarchy3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DD1185E2-8F6E-46EE-AB5D-919A70A81D9D}">
      <dgm:prSet phldrT="[Texto]" custT="1"/>
      <dgm:spPr/>
      <dgm:t>
        <a:bodyPr/>
        <a:lstStyle/>
        <a:p>
          <a:r>
            <a:rPr lang="es-MX" sz="2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La escritura </a:t>
          </a:r>
          <a:endParaRPr lang="es-MX" sz="26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1DDA56A-B9B7-4FD2-9A3D-BE0CCAAC0C8C}" type="parTrans" cxnId="{59EA998C-CF78-43A1-A1F6-3525F4BACDEB}">
      <dgm:prSet/>
      <dgm:spPr/>
      <dgm:t>
        <a:bodyPr/>
        <a:lstStyle/>
        <a:p>
          <a:endParaRPr lang="es-MX"/>
        </a:p>
      </dgm:t>
    </dgm:pt>
    <dgm:pt modelId="{135EDE7E-678C-4553-8396-C23A5CBF6AF9}" type="sibTrans" cxnId="{59EA998C-CF78-43A1-A1F6-3525F4BACDEB}">
      <dgm:prSet/>
      <dgm:spPr/>
      <dgm:t>
        <a:bodyPr/>
        <a:lstStyle/>
        <a:p>
          <a:endParaRPr lang="es-MX"/>
        </a:p>
      </dgm:t>
    </dgm:pt>
    <dgm:pt modelId="{99581CA4-C81E-48BB-8C92-286AFBE1581C}">
      <dgm:prSet phldrT="[Texto]" custT="1"/>
      <dgm:spPr/>
      <dgm:t>
        <a:bodyPr/>
        <a:lstStyle/>
        <a:p>
          <a:pPr algn="just"/>
          <a:r>
            <a:rPr lang="es-MX" sz="1600" dirty="0" smtClean="0">
              <a:latin typeface="Arial" panose="020B0604020202020204" pitchFamily="34" charset="0"/>
              <a:cs typeface="Arial" panose="020B0604020202020204" pitchFamily="34" charset="0"/>
            </a:rPr>
            <a:t>Demostración de la capacidad del aspirante </a:t>
          </a:r>
          <a:endParaRPr lang="es-MX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51E3772-A55F-4E06-BF15-96C0F8A75E81}" type="parTrans" cxnId="{EBA04556-1BDA-4BB7-9395-52F08558C7E1}">
      <dgm:prSet/>
      <dgm:spPr/>
      <dgm:t>
        <a:bodyPr/>
        <a:lstStyle/>
        <a:p>
          <a:endParaRPr lang="es-MX"/>
        </a:p>
      </dgm:t>
    </dgm:pt>
    <dgm:pt modelId="{F3A8AD37-55E7-4DE5-B09D-0BBDC318B370}" type="sibTrans" cxnId="{EBA04556-1BDA-4BB7-9395-52F08558C7E1}">
      <dgm:prSet/>
      <dgm:spPr/>
      <dgm:t>
        <a:bodyPr/>
        <a:lstStyle/>
        <a:p>
          <a:endParaRPr lang="es-MX"/>
        </a:p>
      </dgm:t>
    </dgm:pt>
    <dgm:pt modelId="{1D3AE09A-9215-4B8F-A821-9B226EB19C71}">
      <dgm:prSet phldrT="[Texto]"/>
      <dgm:spPr/>
      <dgm:t>
        <a:bodyPr/>
        <a:lstStyle/>
        <a:p>
          <a:pPr algn="just"/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Diseña, estructura, organiza y ejecuta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8226812-91DE-44DE-9CBA-DB770C7EB5F9}" type="parTrans" cxnId="{3815651B-A2BB-44EB-B401-AF9F5CB1A7B1}">
      <dgm:prSet/>
      <dgm:spPr/>
      <dgm:t>
        <a:bodyPr/>
        <a:lstStyle/>
        <a:p>
          <a:endParaRPr lang="es-MX"/>
        </a:p>
      </dgm:t>
    </dgm:pt>
    <dgm:pt modelId="{656C2F42-FBAD-42F6-9ECA-022E43DAEE83}" type="sibTrans" cxnId="{3815651B-A2BB-44EB-B401-AF9F5CB1A7B1}">
      <dgm:prSet/>
      <dgm:spPr/>
      <dgm:t>
        <a:bodyPr/>
        <a:lstStyle/>
        <a:p>
          <a:endParaRPr lang="es-MX"/>
        </a:p>
      </dgm:t>
    </dgm:pt>
    <dgm:pt modelId="{2776BB0B-AAA1-4907-939F-B91C3477326A}">
      <dgm:prSet phldrT="[Texto]" custT="1"/>
      <dgm:spPr/>
      <dgm:t>
        <a:bodyPr/>
        <a:lstStyle/>
        <a:p>
          <a:r>
            <a:rPr lang="es-MX" sz="2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La defensa </a:t>
          </a:r>
          <a:endParaRPr lang="es-MX" sz="26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B29A84F-E3A1-4441-9435-1750B17AB68A}" type="parTrans" cxnId="{C5F4CA54-08A8-4492-A24E-4FD6D95EA07A}">
      <dgm:prSet/>
      <dgm:spPr/>
      <dgm:t>
        <a:bodyPr/>
        <a:lstStyle/>
        <a:p>
          <a:endParaRPr lang="es-MX"/>
        </a:p>
      </dgm:t>
    </dgm:pt>
    <dgm:pt modelId="{A96C1BB3-5A35-4852-9B16-4F560D832AC5}" type="sibTrans" cxnId="{C5F4CA54-08A8-4492-A24E-4FD6D95EA07A}">
      <dgm:prSet/>
      <dgm:spPr/>
      <dgm:t>
        <a:bodyPr/>
        <a:lstStyle/>
        <a:p>
          <a:endParaRPr lang="es-MX"/>
        </a:p>
      </dgm:t>
    </dgm:pt>
    <dgm:pt modelId="{2833F548-6427-40A5-B8FF-4E6351635D37}">
      <dgm:prSet phldrT="[Texto]"/>
      <dgm:spPr/>
      <dgm:t>
        <a:bodyPr/>
        <a:lstStyle/>
        <a:p>
          <a:pPr algn="just"/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Capacidad de convencimiento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2EB11F5-84E9-4125-88BD-B9747799ECA2}" type="parTrans" cxnId="{4C87F8CB-2380-449A-9E8C-6A84F7E49EA3}">
      <dgm:prSet/>
      <dgm:spPr/>
      <dgm:t>
        <a:bodyPr/>
        <a:lstStyle/>
        <a:p>
          <a:endParaRPr lang="es-MX"/>
        </a:p>
      </dgm:t>
    </dgm:pt>
    <dgm:pt modelId="{E5241BEA-F515-4605-899C-BF1C45CA54D0}" type="sibTrans" cxnId="{4C87F8CB-2380-449A-9E8C-6A84F7E49EA3}">
      <dgm:prSet/>
      <dgm:spPr/>
      <dgm:t>
        <a:bodyPr/>
        <a:lstStyle/>
        <a:p>
          <a:endParaRPr lang="es-MX"/>
        </a:p>
      </dgm:t>
    </dgm:pt>
    <dgm:pt modelId="{F5F41E55-26C0-4FA2-A544-CD6654D64C58}">
      <dgm:prSet phldrT="[Texto]"/>
      <dgm:spPr/>
      <dgm:t>
        <a:bodyPr/>
        <a:lstStyle/>
        <a:p>
          <a:pPr algn="just"/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Coherencia, organicidad y en forma sintética 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24683B5-7413-4F29-85EC-88B79F73FF58}" type="parTrans" cxnId="{0F02C5B0-8B27-432C-80C7-BD67545FFE78}">
      <dgm:prSet/>
      <dgm:spPr/>
      <dgm:t>
        <a:bodyPr/>
        <a:lstStyle/>
        <a:p>
          <a:endParaRPr lang="es-MX"/>
        </a:p>
      </dgm:t>
    </dgm:pt>
    <dgm:pt modelId="{9FBBF4D1-0A3E-4351-8B29-114E6CC4EFEB}" type="sibTrans" cxnId="{0F02C5B0-8B27-432C-80C7-BD67545FFE78}">
      <dgm:prSet/>
      <dgm:spPr/>
      <dgm:t>
        <a:bodyPr/>
        <a:lstStyle/>
        <a:p>
          <a:endParaRPr lang="es-MX"/>
        </a:p>
      </dgm:t>
    </dgm:pt>
    <dgm:pt modelId="{EC4BAE3B-8231-48E3-B288-14B6E2EC8F59}" type="pres">
      <dgm:prSet presAssocID="{3E8EB0EB-01B3-48C9-965E-5774912CE37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C49933A8-9837-4CD8-8EA6-40EDB4E0C91B}" type="pres">
      <dgm:prSet presAssocID="{DD1185E2-8F6E-46EE-AB5D-919A70A81D9D}" presName="root" presStyleCnt="0"/>
      <dgm:spPr/>
      <dgm:t>
        <a:bodyPr/>
        <a:lstStyle/>
        <a:p>
          <a:endParaRPr lang="es-ES"/>
        </a:p>
      </dgm:t>
    </dgm:pt>
    <dgm:pt modelId="{9C81D66E-CDD3-4C98-8986-1B5BF44B7EAE}" type="pres">
      <dgm:prSet presAssocID="{DD1185E2-8F6E-46EE-AB5D-919A70A81D9D}" presName="rootComposite" presStyleCnt="0"/>
      <dgm:spPr/>
      <dgm:t>
        <a:bodyPr/>
        <a:lstStyle/>
        <a:p>
          <a:endParaRPr lang="es-ES"/>
        </a:p>
      </dgm:t>
    </dgm:pt>
    <dgm:pt modelId="{5BA3CC1E-F656-431B-BE61-E6808ADF1A49}" type="pres">
      <dgm:prSet presAssocID="{DD1185E2-8F6E-46EE-AB5D-919A70A81D9D}" presName="rootText" presStyleLbl="node1" presStyleIdx="0" presStyleCnt="2"/>
      <dgm:spPr/>
      <dgm:t>
        <a:bodyPr/>
        <a:lstStyle/>
        <a:p>
          <a:endParaRPr lang="es-ES"/>
        </a:p>
      </dgm:t>
    </dgm:pt>
    <dgm:pt modelId="{1A6F1281-1FA9-4780-AD0D-4EFB521BA4BD}" type="pres">
      <dgm:prSet presAssocID="{DD1185E2-8F6E-46EE-AB5D-919A70A81D9D}" presName="rootConnector" presStyleLbl="node1" presStyleIdx="0" presStyleCnt="2"/>
      <dgm:spPr/>
      <dgm:t>
        <a:bodyPr/>
        <a:lstStyle/>
        <a:p>
          <a:endParaRPr lang="es-ES"/>
        </a:p>
      </dgm:t>
    </dgm:pt>
    <dgm:pt modelId="{826E385E-1DEF-478E-923A-51E5BCC97696}" type="pres">
      <dgm:prSet presAssocID="{DD1185E2-8F6E-46EE-AB5D-919A70A81D9D}" presName="childShape" presStyleCnt="0"/>
      <dgm:spPr/>
      <dgm:t>
        <a:bodyPr/>
        <a:lstStyle/>
        <a:p>
          <a:endParaRPr lang="es-ES"/>
        </a:p>
      </dgm:t>
    </dgm:pt>
    <dgm:pt modelId="{99997725-1D68-4C4C-AB32-68C23F5319EC}" type="pres">
      <dgm:prSet presAssocID="{051E3772-A55F-4E06-BF15-96C0F8A75E81}" presName="Name13" presStyleLbl="parChTrans1D2" presStyleIdx="0" presStyleCnt="4"/>
      <dgm:spPr/>
      <dgm:t>
        <a:bodyPr/>
        <a:lstStyle/>
        <a:p>
          <a:endParaRPr lang="es-ES"/>
        </a:p>
      </dgm:t>
    </dgm:pt>
    <dgm:pt modelId="{D2CB4283-527D-4B17-B39E-90633625E831}" type="pres">
      <dgm:prSet presAssocID="{99581CA4-C81E-48BB-8C92-286AFBE1581C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9725303-BA13-45E9-9714-72DAFF831E74}" type="pres">
      <dgm:prSet presAssocID="{78226812-91DE-44DE-9CBA-DB770C7EB5F9}" presName="Name13" presStyleLbl="parChTrans1D2" presStyleIdx="1" presStyleCnt="4"/>
      <dgm:spPr/>
      <dgm:t>
        <a:bodyPr/>
        <a:lstStyle/>
        <a:p>
          <a:endParaRPr lang="es-ES"/>
        </a:p>
      </dgm:t>
    </dgm:pt>
    <dgm:pt modelId="{2516511D-96E4-43A5-A538-54EA377BA3A3}" type="pres">
      <dgm:prSet presAssocID="{1D3AE09A-9215-4B8F-A821-9B226EB19C71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3769178-4B12-43A1-B508-726189FB4D33}" type="pres">
      <dgm:prSet presAssocID="{2776BB0B-AAA1-4907-939F-B91C3477326A}" presName="root" presStyleCnt="0"/>
      <dgm:spPr/>
      <dgm:t>
        <a:bodyPr/>
        <a:lstStyle/>
        <a:p>
          <a:endParaRPr lang="es-ES"/>
        </a:p>
      </dgm:t>
    </dgm:pt>
    <dgm:pt modelId="{55D77FAC-A15E-4CCB-85D6-725FEFD07AF2}" type="pres">
      <dgm:prSet presAssocID="{2776BB0B-AAA1-4907-939F-B91C3477326A}" presName="rootComposite" presStyleCnt="0"/>
      <dgm:spPr/>
      <dgm:t>
        <a:bodyPr/>
        <a:lstStyle/>
        <a:p>
          <a:endParaRPr lang="es-ES"/>
        </a:p>
      </dgm:t>
    </dgm:pt>
    <dgm:pt modelId="{5CE67C9D-221F-4995-9D8C-A665ACA66191}" type="pres">
      <dgm:prSet presAssocID="{2776BB0B-AAA1-4907-939F-B91C3477326A}" presName="rootText" presStyleLbl="node1" presStyleIdx="1" presStyleCnt="2"/>
      <dgm:spPr/>
      <dgm:t>
        <a:bodyPr/>
        <a:lstStyle/>
        <a:p>
          <a:endParaRPr lang="es-ES"/>
        </a:p>
      </dgm:t>
    </dgm:pt>
    <dgm:pt modelId="{B9CFD1B6-3BED-4F1D-9B24-BC5BD2C33574}" type="pres">
      <dgm:prSet presAssocID="{2776BB0B-AAA1-4907-939F-B91C3477326A}" presName="rootConnector" presStyleLbl="node1" presStyleIdx="1" presStyleCnt="2"/>
      <dgm:spPr/>
      <dgm:t>
        <a:bodyPr/>
        <a:lstStyle/>
        <a:p>
          <a:endParaRPr lang="es-ES"/>
        </a:p>
      </dgm:t>
    </dgm:pt>
    <dgm:pt modelId="{F2FD4568-D99C-4A16-A619-591D068BC0D6}" type="pres">
      <dgm:prSet presAssocID="{2776BB0B-AAA1-4907-939F-B91C3477326A}" presName="childShape" presStyleCnt="0"/>
      <dgm:spPr/>
      <dgm:t>
        <a:bodyPr/>
        <a:lstStyle/>
        <a:p>
          <a:endParaRPr lang="es-ES"/>
        </a:p>
      </dgm:t>
    </dgm:pt>
    <dgm:pt modelId="{80043BAB-D3C4-4050-9279-3C66069B7C06}" type="pres">
      <dgm:prSet presAssocID="{F2EB11F5-84E9-4125-88BD-B9747799ECA2}" presName="Name13" presStyleLbl="parChTrans1D2" presStyleIdx="2" presStyleCnt="4"/>
      <dgm:spPr/>
      <dgm:t>
        <a:bodyPr/>
        <a:lstStyle/>
        <a:p>
          <a:endParaRPr lang="es-ES"/>
        </a:p>
      </dgm:t>
    </dgm:pt>
    <dgm:pt modelId="{39579AEE-C3B5-4D6F-8CE4-916013806CF1}" type="pres">
      <dgm:prSet presAssocID="{2833F548-6427-40A5-B8FF-4E6351635D37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AA24956-12E1-44B6-8639-59281429EF93}" type="pres">
      <dgm:prSet presAssocID="{124683B5-7413-4F29-85EC-88B79F73FF58}" presName="Name13" presStyleLbl="parChTrans1D2" presStyleIdx="3" presStyleCnt="4"/>
      <dgm:spPr/>
      <dgm:t>
        <a:bodyPr/>
        <a:lstStyle/>
        <a:p>
          <a:endParaRPr lang="es-ES"/>
        </a:p>
      </dgm:t>
    </dgm:pt>
    <dgm:pt modelId="{CEC99484-089D-410F-A699-087B4DCB1454}" type="pres">
      <dgm:prSet presAssocID="{F5F41E55-26C0-4FA2-A544-CD6654D64C58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1BEC8C8-FD2C-411D-94A9-0724FB785D6B}" type="presOf" srcId="{78226812-91DE-44DE-9CBA-DB770C7EB5F9}" destId="{B9725303-BA13-45E9-9714-72DAFF831E74}" srcOrd="0" destOrd="0" presId="urn:microsoft.com/office/officeart/2005/8/layout/hierarchy3"/>
    <dgm:cxn modelId="{D474B55C-C0A8-4B62-BAB1-C833E54CDA91}" type="presOf" srcId="{1D3AE09A-9215-4B8F-A821-9B226EB19C71}" destId="{2516511D-96E4-43A5-A538-54EA377BA3A3}" srcOrd="0" destOrd="0" presId="urn:microsoft.com/office/officeart/2005/8/layout/hierarchy3"/>
    <dgm:cxn modelId="{82F05E3A-88EB-43E3-8582-517550825836}" type="presOf" srcId="{DD1185E2-8F6E-46EE-AB5D-919A70A81D9D}" destId="{1A6F1281-1FA9-4780-AD0D-4EFB521BA4BD}" srcOrd="1" destOrd="0" presId="urn:microsoft.com/office/officeart/2005/8/layout/hierarchy3"/>
    <dgm:cxn modelId="{3405E90E-D620-4194-AE5E-EB5C75E07D96}" type="presOf" srcId="{2776BB0B-AAA1-4907-939F-B91C3477326A}" destId="{5CE67C9D-221F-4995-9D8C-A665ACA66191}" srcOrd="0" destOrd="0" presId="urn:microsoft.com/office/officeart/2005/8/layout/hierarchy3"/>
    <dgm:cxn modelId="{0F02C5B0-8B27-432C-80C7-BD67545FFE78}" srcId="{2776BB0B-AAA1-4907-939F-B91C3477326A}" destId="{F5F41E55-26C0-4FA2-A544-CD6654D64C58}" srcOrd="1" destOrd="0" parTransId="{124683B5-7413-4F29-85EC-88B79F73FF58}" sibTransId="{9FBBF4D1-0A3E-4351-8B29-114E6CC4EFEB}"/>
    <dgm:cxn modelId="{59EA998C-CF78-43A1-A1F6-3525F4BACDEB}" srcId="{3E8EB0EB-01B3-48C9-965E-5774912CE37E}" destId="{DD1185E2-8F6E-46EE-AB5D-919A70A81D9D}" srcOrd="0" destOrd="0" parTransId="{61DDA56A-B9B7-4FD2-9A3D-BE0CCAAC0C8C}" sibTransId="{135EDE7E-678C-4553-8396-C23A5CBF6AF9}"/>
    <dgm:cxn modelId="{CCBCFEA0-AC8A-4A60-B200-B0EBA6017289}" type="presOf" srcId="{3E8EB0EB-01B3-48C9-965E-5774912CE37E}" destId="{EC4BAE3B-8231-48E3-B288-14B6E2EC8F59}" srcOrd="0" destOrd="0" presId="urn:microsoft.com/office/officeart/2005/8/layout/hierarchy3"/>
    <dgm:cxn modelId="{3815651B-A2BB-44EB-B401-AF9F5CB1A7B1}" srcId="{DD1185E2-8F6E-46EE-AB5D-919A70A81D9D}" destId="{1D3AE09A-9215-4B8F-A821-9B226EB19C71}" srcOrd="1" destOrd="0" parTransId="{78226812-91DE-44DE-9CBA-DB770C7EB5F9}" sibTransId="{656C2F42-FBAD-42F6-9ECA-022E43DAEE83}"/>
    <dgm:cxn modelId="{12A86E3A-4A58-489E-958D-9C4A30AD204D}" type="presOf" srcId="{F5F41E55-26C0-4FA2-A544-CD6654D64C58}" destId="{CEC99484-089D-410F-A699-087B4DCB1454}" srcOrd="0" destOrd="0" presId="urn:microsoft.com/office/officeart/2005/8/layout/hierarchy3"/>
    <dgm:cxn modelId="{C5F4CA54-08A8-4492-A24E-4FD6D95EA07A}" srcId="{3E8EB0EB-01B3-48C9-965E-5774912CE37E}" destId="{2776BB0B-AAA1-4907-939F-B91C3477326A}" srcOrd="1" destOrd="0" parTransId="{1B29A84F-E3A1-4441-9435-1750B17AB68A}" sibTransId="{A96C1BB3-5A35-4852-9B16-4F560D832AC5}"/>
    <dgm:cxn modelId="{4C87F8CB-2380-449A-9E8C-6A84F7E49EA3}" srcId="{2776BB0B-AAA1-4907-939F-B91C3477326A}" destId="{2833F548-6427-40A5-B8FF-4E6351635D37}" srcOrd="0" destOrd="0" parTransId="{F2EB11F5-84E9-4125-88BD-B9747799ECA2}" sibTransId="{E5241BEA-F515-4605-899C-BF1C45CA54D0}"/>
    <dgm:cxn modelId="{4561A45A-2859-4687-B608-4CBFD78D5C1B}" type="presOf" srcId="{051E3772-A55F-4E06-BF15-96C0F8A75E81}" destId="{99997725-1D68-4C4C-AB32-68C23F5319EC}" srcOrd="0" destOrd="0" presId="urn:microsoft.com/office/officeart/2005/8/layout/hierarchy3"/>
    <dgm:cxn modelId="{CC0A9A7B-E187-4A92-8FA6-C6D544E31584}" type="presOf" srcId="{2833F548-6427-40A5-B8FF-4E6351635D37}" destId="{39579AEE-C3B5-4D6F-8CE4-916013806CF1}" srcOrd="0" destOrd="0" presId="urn:microsoft.com/office/officeart/2005/8/layout/hierarchy3"/>
    <dgm:cxn modelId="{E8ECE8F5-255A-4BCC-8E43-3B1EC3640F61}" type="presOf" srcId="{F2EB11F5-84E9-4125-88BD-B9747799ECA2}" destId="{80043BAB-D3C4-4050-9279-3C66069B7C06}" srcOrd="0" destOrd="0" presId="urn:microsoft.com/office/officeart/2005/8/layout/hierarchy3"/>
    <dgm:cxn modelId="{9331CB29-0E20-4715-9F97-95102BC74AA4}" type="presOf" srcId="{99581CA4-C81E-48BB-8C92-286AFBE1581C}" destId="{D2CB4283-527D-4B17-B39E-90633625E831}" srcOrd="0" destOrd="0" presId="urn:microsoft.com/office/officeart/2005/8/layout/hierarchy3"/>
    <dgm:cxn modelId="{CA1F1946-E0DA-4FE4-922D-9B6BE4567862}" type="presOf" srcId="{124683B5-7413-4F29-85EC-88B79F73FF58}" destId="{CAA24956-12E1-44B6-8639-59281429EF93}" srcOrd="0" destOrd="0" presId="urn:microsoft.com/office/officeart/2005/8/layout/hierarchy3"/>
    <dgm:cxn modelId="{65E8277E-0BB8-494E-B745-5190C7002F21}" type="presOf" srcId="{2776BB0B-AAA1-4907-939F-B91C3477326A}" destId="{B9CFD1B6-3BED-4F1D-9B24-BC5BD2C33574}" srcOrd="1" destOrd="0" presId="urn:microsoft.com/office/officeart/2005/8/layout/hierarchy3"/>
    <dgm:cxn modelId="{44029EA0-E925-4923-93B5-7730C1600D4A}" type="presOf" srcId="{DD1185E2-8F6E-46EE-AB5D-919A70A81D9D}" destId="{5BA3CC1E-F656-431B-BE61-E6808ADF1A49}" srcOrd="0" destOrd="0" presId="urn:microsoft.com/office/officeart/2005/8/layout/hierarchy3"/>
    <dgm:cxn modelId="{EBA04556-1BDA-4BB7-9395-52F08558C7E1}" srcId="{DD1185E2-8F6E-46EE-AB5D-919A70A81D9D}" destId="{99581CA4-C81E-48BB-8C92-286AFBE1581C}" srcOrd="0" destOrd="0" parTransId="{051E3772-A55F-4E06-BF15-96C0F8A75E81}" sibTransId="{F3A8AD37-55E7-4DE5-B09D-0BBDC318B370}"/>
    <dgm:cxn modelId="{E0279398-5A72-4541-97E6-45189708D6F8}" type="presParOf" srcId="{EC4BAE3B-8231-48E3-B288-14B6E2EC8F59}" destId="{C49933A8-9837-4CD8-8EA6-40EDB4E0C91B}" srcOrd="0" destOrd="0" presId="urn:microsoft.com/office/officeart/2005/8/layout/hierarchy3"/>
    <dgm:cxn modelId="{81D79A2E-787B-4CB6-B740-106D5D9C253E}" type="presParOf" srcId="{C49933A8-9837-4CD8-8EA6-40EDB4E0C91B}" destId="{9C81D66E-CDD3-4C98-8986-1B5BF44B7EAE}" srcOrd="0" destOrd="0" presId="urn:microsoft.com/office/officeart/2005/8/layout/hierarchy3"/>
    <dgm:cxn modelId="{29AAF1AB-DDA7-4C1A-9173-30F9F2711B53}" type="presParOf" srcId="{9C81D66E-CDD3-4C98-8986-1B5BF44B7EAE}" destId="{5BA3CC1E-F656-431B-BE61-E6808ADF1A49}" srcOrd="0" destOrd="0" presId="urn:microsoft.com/office/officeart/2005/8/layout/hierarchy3"/>
    <dgm:cxn modelId="{83FF7DB2-5B31-4129-A16B-BE6F18640DE5}" type="presParOf" srcId="{9C81D66E-CDD3-4C98-8986-1B5BF44B7EAE}" destId="{1A6F1281-1FA9-4780-AD0D-4EFB521BA4BD}" srcOrd="1" destOrd="0" presId="urn:microsoft.com/office/officeart/2005/8/layout/hierarchy3"/>
    <dgm:cxn modelId="{17F7C663-8A71-4874-A6E0-F28048B972A1}" type="presParOf" srcId="{C49933A8-9837-4CD8-8EA6-40EDB4E0C91B}" destId="{826E385E-1DEF-478E-923A-51E5BCC97696}" srcOrd="1" destOrd="0" presId="urn:microsoft.com/office/officeart/2005/8/layout/hierarchy3"/>
    <dgm:cxn modelId="{D53E7F71-BCCF-4B03-B24A-C6ACFCD702A1}" type="presParOf" srcId="{826E385E-1DEF-478E-923A-51E5BCC97696}" destId="{99997725-1D68-4C4C-AB32-68C23F5319EC}" srcOrd="0" destOrd="0" presId="urn:microsoft.com/office/officeart/2005/8/layout/hierarchy3"/>
    <dgm:cxn modelId="{0CC94320-6AF9-4CD2-B3D9-005AA89B7674}" type="presParOf" srcId="{826E385E-1DEF-478E-923A-51E5BCC97696}" destId="{D2CB4283-527D-4B17-B39E-90633625E831}" srcOrd="1" destOrd="0" presId="urn:microsoft.com/office/officeart/2005/8/layout/hierarchy3"/>
    <dgm:cxn modelId="{5960D682-584A-4849-B6F9-61E5FA0DC35C}" type="presParOf" srcId="{826E385E-1DEF-478E-923A-51E5BCC97696}" destId="{B9725303-BA13-45E9-9714-72DAFF831E74}" srcOrd="2" destOrd="0" presId="urn:microsoft.com/office/officeart/2005/8/layout/hierarchy3"/>
    <dgm:cxn modelId="{C14BA744-D9A6-4621-BD67-B7359F0EB6D2}" type="presParOf" srcId="{826E385E-1DEF-478E-923A-51E5BCC97696}" destId="{2516511D-96E4-43A5-A538-54EA377BA3A3}" srcOrd="3" destOrd="0" presId="urn:microsoft.com/office/officeart/2005/8/layout/hierarchy3"/>
    <dgm:cxn modelId="{9932139D-FE28-4345-AFAC-C6E5B4A6A026}" type="presParOf" srcId="{EC4BAE3B-8231-48E3-B288-14B6E2EC8F59}" destId="{E3769178-4B12-43A1-B508-726189FB4D33}" srcOrd="1" destOrd="0" presId="urn:microsoft.com/office/officeart/2005/8/layout/hierarchy3"/>
    <dgm:cxn modelId="{8B28E540-50BF-4DCC-91EF-8D5A1B7BCD05}" type="presParOf" srcId="{E3769178-4B12-43A1-B508-726189FB4D33}" destId="{55D77FAC-A15E-4CCB-85D6-725FEFD07AF2}" srcOrd="0" destOrd="0" presId="urn:microsoft.com/office/officeart/2005/8/layout/hierarchy3"/>
    <dgm:cxn modelId="{A0DA42E5-7EDB-49E6-B34E-82755CFECEA5}" type="presParOf" srcId="{55D77FAC-A15E-4CCB-85D6-725FEFD07AF2}" destId="{5CE67C9D-221F-4995-9D8C-A665ACA66191}" srcOrd="0" destOrd="0" presId="urn:microsoft.com/office/officeart/2005/8/layout/hierarchy3"/>
    <dgm:cxn modelId="{6B1CD446-DF30-45A9-82A3-E4A7044CC96E}" type="presParOf" srcId="{55D77FAC-A15E-4CCB-85D6-725FEFD07AF2}" destId="{B9CFD1B6-3BED-4F1D-9B24-BC5BD2C33574}" srcOrd="1" destOrd="0" presId="urn:microsoft.com/office/officeart/2005/8/layout/hierarchy3"/>
    <dgm:cxn modelId="{4A6D7182-DB00-45EC-A9B9-6C3F228E9BBB}" type="presParOf" srcId="{E3769178-4B12-43A1-B508-726189FB4D33}" destId="{F2FD4568-D99C-4A16-A619-591D068BC0D6}" srcOrd="1" destOrd="0" presId="urn:microsoft.com/office/officeart/2005/8/layout/hierarchy3"/>
    <dgm:cxn modelId="{ECC16908-CE36-4450-9FDF-6C32ED660393}" type="presParOf" srcId="{F2FD4568-D99C-4A16-A619-591D068BC0D6}" destId="{80043BAB-D3C4-4050-9279-3C66069B7C06}" srcOrd="0" destOrd="0" presId="urn:microsoft.com/office/officeart/2005/8/layout/hierarchy3"/>
    <dgm:cxn modelId="{C8E9303C-9608-4A72-9E6F-FEF3FC81E2C5}" type="presParOf" srcId="{F2FD4568-D99C-4A16-A619-591D068BC0D6}" destId="{39579AEE-C3B5-4D6F-8CE4-916013806CF1}" srcOrd="1" destOrd="0" presId="urn:microsoft.com/office/officeart/2005/8/layout/hierarchy3"/>
    <dgm:cxn modelId="{417227D9-768C-4B2E-8550-03B8BC2C3DF8}" type="presParOf" srcId="{F2FD4568-D99C-4A16-A619-591D068BC0D6}" destId="{CAA24956-12E1-44B6-8639-59281429EF93}" srcOrd="2" destOrd="0" presId="urn:microsoft.com/office/officeart/2005/8/layout/hierarchy3"/>
    <dgm:cxn modelId="{7F75F497-E693-4F5A-B8C7-4BB9DC27C958}" type="presParOf" srcId="{F2FD4568-D99C-4A16-A619-591D068BC0D6}" destId="{CEC99484-089D-410F-A699-087B4DCB1454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05A7B85-71F1-4BC9-AE6D-F4A2310C4D8E}" type="doc">
      <dgm:prSet loTypeId="urn:microsoft.com/office/officeart/2005/8/layout/hProcess9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52D618A4-4C8A-45C5-902F-E7654CD9D220}">
      <dgm:prSet phldrT="[Texto]" custT="1"/>
      <dgm:spPr/>
      <dgm:t>
        <a:bodyPr/>
        <a:lstStyle/>
        <a:p>
          <a:pPr algn="ctr"/>
          <a:r>
            <a:rPr lang="es-MX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Interés, entusiasmo y agrado por el tema.</a:t>
          </a:r>
        </a:p>
        <a:p>
          <a:pPr algn="ctr"/>
          <a:endParaRPr lang="es-MX" sz="2000" dirty="0"/>
        </a:p>
      </dgm:t>
    </dgm:pt>
    <dgm:pt modelId="{213E014A-41C6-4E33-A3C6-636C2B37816A}" type="parTrans" cxnId="{B1200734-F8D6-4689-9EAA-B1629CEB7D48}">
      <dgm:prSet/>
      <dgm:spPr/>
      <dgm:t>
        <a:bodyPr/>
        <a:lstStyle/>
        <a:p>
          <a:pPr algn="ctr"/>
          <a:endParaRPr lang="es-MX" sz="2000"/>
        </a:p>
      </dgm:t>
    </dgm:pt>
    <dgm:pt modelId="{938B1457-B781-4085-81F5-F4AC1C12D949}" type="sibTrans" cxnId="{B1200734-F8D6-4689-9EAA-B1629CEB7D48}">
      <dgm:prSet/>
      <dgm:spPr/>
      <dgm:t>
        <a:bodyPr/>
        <a:lstStyle/>
        <a:p>
          <a:pPr algn="ctr"/>
          <a:endParaRPr lang="es-MX" sz="2000"/>
        </a:p>
      </dgm:t>
    </dgm:pt>
    <dgm:pt modelId="{7998D190-785D-4424-A7AE-A07D5DC06C24}">
      <dgm:prSet phldrT="[Texto]" custT="1"/>
      <dgm:spPr/>
      <dgm:t>
        <a:bodyPr/>
        <a:lstStyle/>
        <a:p>
          <a:pPr algn="ctr"/>
          <a:r>
            <a:rPr lang="es-MX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La capacidad para desarrollarlo.</a:t>
          </a:r>
          <a:endParaRPr lang="es-MX" sz="20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D96279C-151B-4F00-87A5-6B70D8B7BD20}" type="parTrans" cxnId="{9DC7E881-0CDE-4522-B878-B779406D5404}">
      <dgm:prSet/>
      <dgm:spPr/>
      <dgm:t>
        <a:bodyPr/>
        <a:lstStyle/>
        <a:p>
          <a:pPr algn="ctr"/>
          <a:endParaRPr lang="es-MX" sz="2000"/>
        </a:p>
      </dgm:t>
    </dgm:pt>
    <dgm:pt modelId="{9BBB4067-2272-4716-A3B5-AA9FCCA41983}" type="sibTrans" cxnId="{9DC7E881-0CDE-4522-B878-B779406D5404}">
      <dgm:prSet/>
      <dgm:spPr/>
      <dgm:t>
        <a:bodyPr/>
        <a:lstStyle/>
        <a:p>
          <a:pPr algn="ctr"/>
          <a:endParaRPr lang="es-MX" sz="2000"/>
        </a:p>
      </dgm:t>
    </dgm:pt>
    <dgm:pt modelId="{DCA2BC0D-A716-4D80-8404-6C2CFE95FAA4}">
      <dgm:prSet custT="1"/>
      <dgm:spPr/>
      <dgm:t>
        <a:bodyPr/>
        <a:lstStyle/>
        <a:p>
          <a:pPr algn="ctr"/>
          <a:r>
            <a:rPr lang="es-MX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Recursos necesarios para desarrollarlo.</a:t>
          </a:r>
          <a:endParaRPr lang="es-MX" sz="20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5181A4B-B29E-4A8A-B1BC-F3B8623D1E10}" type="parTrans" cxnId="{0D66EB31-F7FE-446B-9653-0BEB5A6289B0}">
      <dgm:prSet/>
      <dgm:spPr/>
      <dgm:t>
        <a:bodyPr/>
        <a:lstStyle/>
        <a:p>
          <a:pPr algn="ctr"/>
          <a:endParaRPr lang="es-MX" sz="2000"/>
        </a:p>
      </dgm:t>
    </dgm:pt>
    <dgm:pt modelId="{CEF39EEB-5904-418B-B03C-DDD1A714757F}" type="sibTrans" cxnId="{0D66EB31-F7FE-446B-9653-0BEB5A6289B0}">
      <dgm:prSet/>
      <dgm:spPr/>
      <dgm:t>
        <a:bodyPr/>
        <a:lstStyle/>
        <a:p>
          <a:pPr algn="ctr"/>
          <a:endParaRPr lang="es-MX" sz="2000"/>
        </a:p>
      </dgm:t>
    </dgm:pt>
    <dgm:pt modelId="{4E2B68FB-A53B-4B61-A5B6-03D0F4D34519}">
      <dgm:prSet custT="1"/>
      <dgm:spPr/>
      <dgm:t>
        <a:bodyPr/>
        <a:lstStyle/>
        <a:p>
          <a:pPr algn="ctr"/>
          <a:r>
            <a:rPr lang="es-MX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Material</a:t>
          </a:r>
          <a:r>
            <a:rPr lang="es-MX" sz="2000" b="1" baseline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disponible </a:t>
          </a:r>
          <a:endParaRPr lang="es-MX" sz="20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3C6D990-CD0F-4249-B64F-25B4A2915CD6}" type="parTrans" cxnId="{41D92C67-9721-4C5C-A096-9BB6906C9679}">
      <dgm:prSet/>
      <dgm:spPr/>
      <dgm:t>
        <a:bodyPr/>
        <a:lstStyle/>
        <a:p>
          <a:pPr algn="ctr"/>
          <a:endParaRPr lang="es-MX" sz="2000"/>
        </a:p>
      </dgm:t>
    </dgm:pt>
    <dgm:pt modelId="{F658BE91-7C17-45FB-ABD1-22AF49F0EAFE}" type="sibTrans" cxnId="{41D92C67-9721-4C5C-A096-9BB6906C9679}">
      <dgm:prSet/>
      <dgm:spPr/>
      <dgm:t>
        <a:bodyPr/>
        <a:lstStyle/>
        <a:p>
          <a:pPr algn="ctr"/>
          <a:endParaRPr lang="es-MX" sz="2000"/>
        </a:p>
      </dgm:t>
    </dgm:pt>
    <dgm:pt modelId="{3422527E-6F54-4C8B-943E-B271B216D3BE}">
      <dgm:prSet custT="1"/>
      <dgm:spPr/>
      <dgm:t>
        <a:bodyPr/>
        <a:lstStyle/>
        <a:p>
          <a:pPr algn="ctr"/>
          <a:r>
            <a:rPr lang="es-MX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Tema interesante e útil a terceros</a:t>
          </a:r>
          <a:endParaRPr lang="es-MX" sz="20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2300ACD-DACA-4F6D-846D-E75B5F3CFE5D}" type="parTrans" cxnId="{25BA72FB-DC16-460E-AE13-8BE6C002F29B}">
      <dgm:prSet/>
      <dgm:spPr/>
      <dgm:t>
        <a:bodyPr/>
        <a:lstStyle/>
        <a:p>
          <a:pPr algn="ctr"/>
          <a:endParaRPr lang="es-MX" sz="2000"/>
        </a:p>
      </dgm:t>
    </dgm:pt>
    <dgm:pt modelId="{22147284-8579-44F9-85CA-EE86BFD66A69}" type="sibTrans" cxnId="{25BA72FB-DC16-460E-AE13-8BE6C002F29B}">
      <dgm:prSet/>
      <dgm:spPr/>
      <dgm:t>
        <a:bodyPr/>
        <a:lstStyle/>
        <a:p>
          <a:pPr algn="ctr"/>
          <a:endParaRPr lang="es-MX" sz="2000"/>
        </a:p>
      </dgm:t>
    </dgm:pt>
    <dgm:pt modelId="{A26BAC75-247E-4FA4-BA4F-377D53DDC8FD}" type="pres">
      <dgm:prSet presAssocID="{105A7B85-71F1-4BC9-AE6D-F4A2310C4D8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35AD41B-330F-473B-8879-1DB3A09D2CC9}" type="pres">
      <dgm:prSet presAssocID="{105A7B85-71F1-4BC9-AE6D-F4A2310C4D8E}" presName="arrow" presStyleLbl="bgShp" presStyleIdx="0" presStyleCnt="1" custLinFactNeighborX="263" custLinFactNeighborY="788"/>
      <dgm:spPr/>
    </dgm:pt>
    <dgm:pt modelId="{C01C639B-136E-4540-B519-5C737D1F5ADB}" type="pres">
      <dgm:prSet presAssocID="{105A7B85-71F1-4BC9-AE6D-F4A2310C4D8E}" presName="linearProcess" presStyleCnt="0"/>
      <dgm:spPr/>
    </dgm:pt>
    <dgm:pt modelId="{39E27C6D-6F15-4AF2-B71B-C64F3AE32DF0}" type="pres">
      <dgm:prSet presAssocID="{52D618A4-4C8A-45C5-902F-E7654CD9D220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10AE991-872D-47AF-AF03-718929DE59FD}" type="pres">
      <dgm:prSet presAssocID="{938B1457-B781-4085-81F5-F4AC1C12D949}" presName="sibTrans" presStyleCnt="0"/>
      <dgm:spPr/>
    </dgm:pt>
    <dgm:pt modelId="{AFD75068-ECD9-491B-A164-8F6A30250CEA}" type="pres">
      <dgm:prSet presAssocID="{7998D190-785D-4424-A7AE-A07D5DC06C24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8BA42A7-6850-4121-9CB7-F5F9829CDF05}" type="pres">
      <dgm:prSet presAssocID="{9BBB4067-2272-4716-A3B5-AA9FCCA41983}" presName="sibTrans" presStyleCnt="0"/>
      <dgm:spPr/>
    </dgm:pt>
    <dgm:pt modelId="{92CCE5F8-F1CE-454A-9DCB-0E06FDD186E3}" type="pres">
      <dgm:prSet presAssocID="{DCA2BC0D-A716-4D80-8404-6C2CFE95FAA4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59CC838-2114-4921-B8A8-64F71B420E6E}" type="pres">
      <dgm:prSet presAssocID="{CEF39EEB-5904-418B-B03C-DDD1A714757F}" presName="sibTrans" presStyleCnt="0"/>
      <dgm:spPr/>
    </dgm:pt>
    <dgm:pt modelId="{3CEA3EDC-26DB-4205-8091-259A111D9E48}" type="pres">
      <dgm:prSet presAssocID="{4E2B68FB-A53B-4B61-A5B6-03D0F4D34519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59FF033-2117-41A9-8DE5-421090E0D6E8}" type="pres">
      <dgm:prSet presAssocID="{F658BE91-7C17-45FB-ABD1-22AF49F0EAFE}" presName="sibTrans" presStyleCnt="0"/>
      <dgm:spPr/>
    </dgm:pt>
    <dgm:pt modelId="{1FFC0486-074C-426F-8D99-8C9AB3AA49D5}" type="pres">
      <dgm:prSet presAssocID="{3422527E-6F54-4C8B-943E-B271B216D3BE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D66EB31-F7FE-446B-9653-0BEB5A6289B0}" srcId="{105A7B85-71F1-4BC9-AE6D-F4A2310C4D8E}" destId="{DCA2BC0D-A716-4D80-8404-6C2CFE95FAA4}" srcOrd="2" destOrd="0" parTransId="{55181A4B-B29E-4A8A-B1BC-F3B8623D1E10}" sibTransId="{CEF39EEB-5904-418B-B03C-DDD1A714757F}"/>
    <dgm:cxn modelId="{B1200734-F8D6-4689-9EAA-B1629CEB7D48}" srcId="{105A7B85-71F1-4BC9-AE6D-F4A2310C4D8E}" destId="{52D618A4-4C8A-45C5-902F-E7654CD9D220}" srcOrd="0" destOrd="0" parTransId="{213E014A-41C6-4E33-A3C6-636C2B37816A}" sibTransId="{938B1457-B781-4085-81F5-F4AC1C12D949}"/>
    <dgm:cxn modelId="{9DC7E881-0CDE-4522-B878-B779406D5404}" srcId="{105A7B85-71F1-4BC9-AE6D-F4A2310C4D8E}" destId="{7998D190-785D-4424-A7AE-A07D5DC06C24}" srcOrd="1" destOrd="0" parTransId="{6D96279C-151B-4F00-87A5-6B70D8B7BD20}" sibTransId="{9BBB4067-2272-4716-A3B5-AA9FCCA41983}"/>
    <dgm:cxn modelId="{701D7D4E-D4DC-4A63-B375-5161E21204E0}" type="presOf" srcId="{DCA2BC0D-A716-4D80-8404-6C2CFE95FAA4}" destId="{92CCE5F8-F1CE-454A-9DCB-0E06FDD186E3}" srcOrd="0" destOrd="0" presId="urn:microsoft.com/office/officeart/2005/8/layout/hProcess9"/>
    <dgm:cxn modelId="{DD42063F-A924-4BD3-AC3F-E7E1190CE728}" type="presOf" srcId="{4E2B68FB-A53B-4B61-A5B6-03D0F4D34519}" destId="{3CEA3EDC-26DB-4205-8091-259A111D9E48}" srcOrd="0" destOrd="0" presId="urn:microsoft.com/office/officeart/2005/8/layout/hProcess9"/>
    <dgm:cxn modelId="{66EE2497-B2C6-4940-8C9C-E68272348513}" type="presOf" srcId="{105A7B85-71F1-4BC9-AE6D-F4A2310C4D8E}" destId="{A26BAC75-247E-4FA4-BA4F-377D53DDC8FD}" srcOrd="0" destOrd="0" presId="urn:microsoft.com/office/officeart/2005/8/layout/hProcess9"/>
    <dgm:cxn modelId="{A8C9FAC2-2BB8-466D-9D6F-4308C9860CE2}" type="presOf" srcId="{52D618A4-4C8A-45C5-902F-E7654CD9D220}" destId="{39E27C6D-6F15-4AF2-B71B-C64F3AE32DF0}" srcOrd="0" destOrd="0" presId="urn:microsoft.com/office/officeart/2005/8/layout/hProcess9"/>
    <dgm:cxn modelId="{301929CF-C8D1-4664-9B99-B3F0D03A4606}" type="presOf" srcId="{7998D190-785D-4424-A7AE-A07D5DC06C24}" destId="{AFD75068-ECD9-491B-A164-8F6A30250CEA}" srcOrd="0" destOrd="0" presId="urn:microsoft.com/office/officeart/2005/8/layout/hProcess9"/>
    <dgm:cxn modelId="{41D92C67-9721-4C5C-A096-9BB6906C9679}" srcId="{105A7B85-71F1-4BC9-AE6D-F4A2310C4D8E}" destId="{4E2B68FB-A53B-4B61-A5B6-03D0F4D34519}" srcOrd="3" destOrd="0" parTransId="{C3C6D990-CD0F-4249-B64F-25B4A2915CD6}" sibTransId="{F658BE91-7C17-45FB-ABD1-22AF49F0EAFE}"/>
    <dgm:cxn modelId="{63D1321E-70C7-4A91-86B7-CDA6C6F54447}" type="presOf" srcId="{3422527E-6F54-4C8B-943E-B271B216D3BE}" destId="{1FFC0486-074C-426F-8D99-8C9AB3AA49D5}" srcOrd="0" destOrd="0" presId="urn:microsoft.com/office/officeart/2005/8/layout/hProcess9"/>
    <dgm:cxn modelId="{25BA72FB-DC16-460E-AE13-8BE6C002F29B}" srcId="{105A7B85-71F1-4BC9-AE6D-F4A2310C4D8E}" destId="{3422527E-6F54-4C8B-943E-B271B216D3BE}" srcOrd="4" destOrd="0" parTransId="{22300ACD-DACA-4F6D-846D-E75B5F3CFE5D}" sibTransId="{22147284-8579-44F9-85CA-EE86BFD66A69}"/>
    <dgm:cxn modelId="{BA286485-9FDB-4796-AC47-A7E0A37E7F0B}" type="presParOf" srcId="{A26BAC75-247E-4FA4-BA4F-377D53DDC8FD}" destId="{235AD41B-330F-473B-8879-1DB3A09D2CC9}" srcOrd="0" destOrd="0" presId="urn:microsoft.com/office/officeart/2005/8/layout/hProcess9"/>
    <dgm:cxn modelId="{E156FC84-4F0C-497F-808D-87C8BDB8EE05}" type="presParOf" srcId="{A26BAC75-247E-4FA4-BA4F-377D53DDC8FD}" destId="{C01C639B-136E-4540-B519-5C737D1F5ADB}" srcOrd="1" destOrd="0" presId="urn:microsoft.com/office/officeart/2005/8/layout/hProcess9"/>
    <dgm:cxn modelId="{A733DD55-74EE-4782-984B-A6BAA297C595}" type="presParOf" srcId="{C01C639B-136E-4540-B519-5C737D1F5ADB}" destId="{39E27C6D-6F15-4AF2-B71B-C64F3AE32DF0}" srcOrd="0" destOrd="0" presId="urn:microsoft.com/office/officeart/2005/8/layout/hProcess9"/>
    <dgm:cxn modelId="{E4997005-9194-4F0E-B07B-EF3992091531}" type="presParOf" srcId="{C01C639B-136E-4540-B519-5C737D1F5ADB}" destId="{C10AE991-872D-47AF-AF03-718929DE59FD}" srcOrd="1" destOrd="0" presId="urn:microsoft.com/office/officeart/2005/8/layout/hProcess9"/>
    <dgm:cxn modelId="{829C9343-5840-4B6C-AC5F-04FAF9DC16E7}" type="presParOf" srcId="{C01C639B-136E-4540-B519-5C737D1F5ADB}" destId="{AFD75068-ECD9-491B-A164-8F6A30250CEA}" srcOrd="2" destOrd="0" presId="urn:microsoft.com/office/officeart/2005/8/layout/hProcess9"/>
    <dgm:cxn modelId="{6B0F654B-EA9D-45AD-84B3-30E7ED30ADF0}" type="presParOf" srcId="{C01C639B-136E-4540-B519-5C737D1F5ADB}" destId="{F8BA42A7-6850-4121-9CB7-F5F9829CDF05}" srcOrd="3" destOrd="0" presId="urn:microsoft.com/office/officeart/2005/8/layout/hProcess9"/>
    <dgm:cxn modelId="{74CECBEB-7A24-4DA7-8945-3A87C8CB7294}" type="presParOf" srcId="{C01C639B-136E-4540-B519-5C737D1F5ADB}" destId="{92CCE5F8-F1CE-454A-9DCB-0E06FDD186E3}" srcOrd="4" destOrd="0" presId="urn:microsoft.com/office/officeart/2005/8/layout/hProcess9"/>
    <dgm:cxn modelId="{1B7FDB56-08C8-42A1-ADB5-4DB518BAA4E2}" type="presParOf" srcId="{C01C639B-136E-4540-B519-5C737D1F5ADB}" destId="{359CC838-2114-4921-B8A8-64F71B420E6E}" srcOrd="5" destOrd="0" presId="urn:microsoft.com/office/officeart/2005/8/layout/hProcess9"/>
    <dgm:cxn modelId="{18B9D5AE-F7A7-472F-9095-A9D44F3E05C4}" type="presParOf" srcId="{C01C639B-136E-4540-B519-5C737D1F5ADB}" destId="{3CEA3EDC-26DB-4205-8091-259A111D9E48}" srcOrd="6" destOrd="0" presId="urn:microsoft.com/office/officeart/2005/8/layout/hProcess9"/>
    <dgm:cxn modelId="{33E09730-0549-4248-BA29-A284CCF94A6F}" type="presParOf" srcId="{C01C639B-136E-4540-B519-5C737D1F5ADB}" destId="{159FF033-2117-41A9-8DE5-421090E0D6E8}" srcOrd="7" destOrd="0" presId="urn:microsoft.com/office/officeart/2005/8/layout/hProcess9"/>
    <dgm:cxn modelId="{D7783362-45E4-41EF-90E5-50CF6B8D83ED}" type="presParOf" srcId="{C01C639B-136E-4540-B519-5C737D1F5ADB}" destId="{1FFC0486-074C-426F-8D99-8C9AB3AA49D5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DA418E3B-E456-411B-9B54-53E5B9F2DB6D}" type="doc">
      <dgm:prSet loTypeId="urn:microsoft.com/office/officeart/2005/8/layout/hierarchy3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F5D64BE2-3D4A-42C0-888B-D5805BF2B4C8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Conocimiento</a:t>
          </a:r>
          <a:r>
            <a:rPr lang="es-MX" dirty="0" smtClean="0"/>
            <a:t> </a:t>
          </a:r>
          <a:endParaRPr lang="es-MX" dirty="0"/>
        </a:p>
      </dgm:t>
    </dgm:pt>
    <dgm:pt modelId="{74006ADB-B89B-422C-96D4-7FE3A9F9A8FF}" type="parTrans" cxnId="{00A9343D-5BF6-4426-8AE9-777C4A992132}">
      <dgm:prSet/>
      <dgm:spPr/>
      <dgm:t>
        <a:bodyPr/>
        <a:lstStyle/>
        <a:p>
          <a:endParaRPr lang="es-MX"/>
        </a:p>
      </dgm:t>
    </dgm:pt>
    <dgm:pt modelId="{621B75E6-A0AF-4A4A-B771-BFD1206C57DD}" type="sibTrans" cxnId="{00A9343D-5BF6-4426-8AE9-777C4A992132}">
      <dgm:prSet/>
      <dgm:spPr/>
      <dgm:t>
        <a:bodyPr/>
        <a:lstStyle/>
        <a:p>
          <a:endParaRPr lang="es-MX"/>
        </a:p>
      </dgm:t>
    </dgm:pt>
    <dgm:pt modelId="{44E08C38-3266-4319-96F9-AE9B112ECBDD}">
      <dgm:prSet phldrT="[Texto]"/>
      <dgm:spPr/>
      <dgm:t>
        <a:bodyPr/>
        <a:lstStyle/>
        <a:p>
          <a:pPr algn="just"/>
          <a:r>
            <a:rPr lang="es-MX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Científico, básicos</a:t>
          </a:r>
          <a:endParaRPr lang="es-MX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F2C1811-3348-4F15-8FB9-C0FE4F7A92CB}" type="parTrans" cxnId="{00C362BD-0836-47E0-B1AD-6351ADAFF5A7}">
      <dgm:prSet/>
      <dgm:spPr/>
      <dgm:t>
        <a:bodyPr/>
        <a:lstStyle/>
        <a:p>
          <a:endParaRPr lang="es-MX"/>
        </a:p>
      </dgm:t>
    </dgm:pt>
    <dgm:pt modelId="{8A8E90D8-FE78-47E8-AD5A-5B4AAFA43577}" type="sibTrans" cxnId="{00C362BD-0836-47E0-B1AD-6351ADAFF5A7}">
      <dgm:prSet/>
      <dgm:spPr/>
      <dgm:t>
        <a:bodyPr/>
        <a:lstStyle/>
        <a:p>
          <a:endParaRPr lang="es-MX"/>
        </a:p>
      </dgm:t>
    </dgm:pt>
    <dgm:pt modelId="{DE245D06-BF07-4288-BDA5-1238A0672C95}">
      <dgm:prSet phldrT="[Texto]"/>
      <dgm:spPr/>
      <dgm:t>
        <a:bodyPr/>
        <a:lstStyle/>
        <a:p>
          <a:pPr algn="just"/>
          <a:r>
            <a:rPr lang="es-MX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Manejo adecuado de las técnicas </a:t>
          </a:r>
          <a:endParaRPr lang="es-MX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AE2DC21-030D-496D-8650-13A1125F25AB}" type="parTrans" cxnId="{AD68B529-24D0-4BB0-A156-38A63751A214}">
      <dgm:prSet/>
      <dgm:spPr/>
      <dgm:t>
        <a:bodyPr/>
        <a:lstStyle/>
        <a:p>
          <a:endParaRPr lang="es-MX"/>
        </a:p>
      </dgm:t>
    </dgm:pt>
    <dgm:pt modelId="{CC3916B4-1662-4DAB-A8C6-A3E1E8B4B0AB}" type="sibTrans" cxnId="{AD68B529-24D0-4BB0-A156-38A63751A214}">
      <dgm:prSet/>
      <dgm:spPr/>
      <dgm:t>
        <a:bodyPr/>
        <a:lstStyle/>
        <a:p>
          <a:endParaRPr lang="es-MX"/>
        </a:p>
      </dgm:t>
    </dgm:pt>
    <dgm:pt modelId="{A01FBC48-E2E9-4EEA-9174-37F7B39363F7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Criterios 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988ACA4-85BC-4AE2-948F-F689D617B916}" type="parTrans" cxnId="{1A8FB2E0-E6DE-42ED-A191-878E7697551B}">
      <dgm:prSet/>
      <dgm:spPr/>
      <dgm:t>
        <a:bodyPr/>
        <a:lstStyle/>
        <a:p>
          <a:endParaRPr lang="es-MX"/>
        </a:p>
      </dgm:t>
    </dgm:pt>
    <dgm:pt modelId="{982E0A1E-748C-4CB4-9051-1D43CA43F593}" type="sibTrans" cxnId="{1A8FB2E0-E6DE-42ED-A191-878E7697551B}">
      <dgm:prSet/>
      <dgm:spPr/>
      <dgm:t>
        <a:bodyPr/>
        <a:lstStyle/>
        <a:p>
          <a:endParaRPr lang="es-MX"/>
        </a:p>
      </dgm:t>
    </dgm:pt>
    <dgm:pt modelId="{821D177C-FFD0-49BD-B9C9-47086D47B153}">
      <dgm:prSet phldrT="[Texto]"/>
      <dgm:spPr/>
      <dgm:t>
        <a:bodyPr/>
        <a:lstStyle/>
        <a:p>
          <a:pPr algn="just"/>
          <a:r>
            <a:rPr lang="es-MX" dirty="0" smtClean="0"/>
            <a:t>Novedosos </a:t>
          </a:r>
          <a:endParaRPr lang="es-MX" dirty="0"/>
        </a:p>
      </dgm:t>
    </dgm:pt>
    <dgm:pt modelId="{225D2F91-31E0-4402-9B38-E396EDDCE7BB}" type="parTrans" cxnId="{DCCD3BEF-2D3C-413F-B5E0-0775F0FC2C0A}">
      <dgm:prSet/>
      <dgm:spPr/>
      <dgm:t>
        <a:bodyPr/>
        <a:lstStyle/>
        <a:p>
          <a:endParaRPr lang="es-MX"/>
        </a:p>
      </dgm:t>
    </dgm:pt>
    <dgm:pt modelId="{42532218-67DF-4018-9533-8FBFCC7EDB56}" type="sibTrans" cxnId="{DCCD3BEF-2D3C-413F-B5E0-0775F0FC2C0A}">
      <dgm:prSet/>
      <dgm:spPr/>
      <dgm:t>
        <a:bodyPr/>
        <a:lstStyle/>
        <a:p>
          <a:endParaRPr lang="es-MX"/>
        </a:p>
      </dgm:t>
    </dgm:pt>
    <dgm:pt modelId="{FC1FEFA0-C730-4E65-98BD-296C321AE43E}">
      <dgm:prSet phldrT="[Texto]"/>
      <dgm:spPr/>
      <dgm:t>
        <a:bodyPr/>
        <a:lstStyle/>
        <a:p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Argumentados</a:t>
          </a:r>
          <a:r>
            <a:rPr lang="es-MX" dirty="0" smtClean="0"/>
            <a:t> </a:t>
          </a:r>
          <a:endParaRPr lang="es-MX" dirty="0"/>
        </a:p>
      </dgm:t>
    </dgm:pt>
    <dgm:pt modelId="{8D77C5E0-9915-4873-BFF8-347DD0C9360E}" type="parTrans" cxnId="{F22E0CBC-464F-4868-93BA-A91C45432739}">
      <dgm:prSet/>
      <dgm:spPr/>
      <dgm:t>
        <a:bodyPr/>
        <a:lstStyle/>
        <a:p>
          <a:endParaRPr lang="es-MX"/>
        </a:p>
      </dgm:t>
    </dgm:pt>
    <dgm:pt modelId="{69596D64-0849-4A0D-B98A-4FDEAF102DC0}" type="sibTrans" cxnId="{F22E0CBC-464F-4868-93BA-A91C45432739}">
      <dgm:prSet/>
      <dgm:spPr/>
      <dgm:t>
        <a:bodyPr/>
        <a:lstStyle/>
        <a:p>
          <a:endParaRPr lang="es-MX"/>
        </a:p>
      </dgm:t>
    </dgm:pt>
    <dgm:pt modelId="{11B83CF9-79AA-49E1-8A01-52BFE472E62B}" type="pres">
      <dgm:prSet presAssocID="{DA418E3B-E456-411B-9B54-53E5B9F2DB6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16AC2A5E-4D5A-4038-9A45-BE05F75746D8}" type="pres">
      <dgm:prSet presAssocID="{F5D64BE2-3D4A-42C0-888B-D5805BF2B4C8}" presName="root" presStyleCnt="0"/>
      <dgm:spPr/>
      <dgm:t>
        <a:bodyPr/>
        <a:lstStyle/>
        <a:p>
          <a:endParaRPr lang="es-ES"/>
        </a:p>
      </dgm:t>
    </dgm:pt>
    <dgm:pt modelId="{A1D402DA-C2EB-4A80-A25F-B3E7ED18AF7A}" type="pres">
      <dgm:prSet presAssocID="{F5D64BE2-3D4A-42C0-888B-D5805BF2B4C8}" presName="rootComposite" presStyleCnt="0"/>
      <dgm:spPr/>
      <dgm:t>
        <a:bodyPr/>
        <a:lstStyle/>
        <a:p>
          <a:endParaRPr lang="es-ES"/>
        </a:p>
      </dgm:t>
    </dgm:pt>
    <dgm:pt modelId="{4A852303-4A0B-475F-96F9-6C46D2FA6591}" type="pres">
      <dgm:prSet presAssocID="{F5D64BE2-3D4A-42C0-888B-D5805BF2B4C8}" presName="rootText" presStyleLbl="node1" presStyleIdx="0" presStyleCnt="2"/>
      <dgm:spPr/>
      <dgm:t>
        <a:bodyPr/>
        <a:lstStyle/>
        <a:p>
          <a:endParaRPr lang="es-MX"/>
        </a:p>
      </dgm:t>
    </dgm:pt>
    <dgm:pt modelId="{D946C4E5-FEEE-4C5B-A4F1-B810B8D48610}" type="pres">
      <dgm:prSet presAssocID="{F5D64BE2-3D4A-42C0-888B-D5805BF2B4C8}" presName="rootConnector" presStyleLbl="node1" presStyleIdx="0" presStyleCnt="2"/>
      <dgm:spPr/>
      <dgm:t>
        <a:bodyPr/>
        <a:lstStyle/>
        <a:p>
          <a:endParaRPr lang="es-ES"/>
        </a:p>
      </dgm:t>
    </dgm:pt>
    <dgm:pt modelId="{5640EE68-5DB9-4B68-B1B5-635B44F7090C}" type="pres">
      <dgm:prSet presAssocID="{F5D64BE2-3D4A-42C0-888B-D5805BF2B4C8}" presName="childShape" presStyleCnt="0"/>
      <dgm:spPr/>
      <dgm:t>
        <a:bodyPr/>
        <a:lstStyle/>
        <a:p>
          <a:endParaRPr lang="es-ES"/>
        </a:p>
      </dgm:t>
    </dgm:pt>
    <dgm:pt modelId="{D938F573-697D-47E9-98A0-8E3263088956}" type="pres">
      <dgm:prSet presAssocID="{9F2C1811-3348-4F15-8FB9-C0FE4F7A92CB}" presName="Name13" presStyleLbl="parChTrans1D2" presStyleIdx="0" presStyleCnt="4"/>
      <dgm:spPr/>
      <dgm:t>
        <a:bodyPr/>
        <a:lstStyle/>
        <a:p>
          <a:endParaRPr lang="es-ES"/>
        </a:p>
      </dgm:t>
    </dgm:pt>
    <dgm:pt modelId="{4D32532C-BB04-4DDA-84B8-13FE29AE9F6C}" type="pres">
      <dgm:prSet presAssocID="{44E08C38-3266-4319-96F9-AE9B112ECBDD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5ACB96-E4A8-435C-BBBD-BC1E8E4313A7}" type="pres">
      <dgm:prSet presAssocID="{7AE2DC21-030D-496D-8650-13A1125F25AB}" presName="Name13" presStyleLbl="parChTrans1D2" presStyleIdx="1" presStyleCnt="4"/>
      <dgm:spPr/>
      <dgm:t>
        <a:bodyPr/>
        <a:lstStyle/>
        <a:p>
          <a:endParaRPr lang="es-ES"/>
        </a:p>
      </dgm:t>
    </dgm:pt>
    <dgm:pt modelId="{B4B57E46-447D-4AD9-87FB-FA1AE0D8A15B}" type="pres">
      <dgm:prSet presAssocID="{DE245D06-BF07-4288-BDA5-1238A0672C95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77FAA9D-B9AF-4987-A9A7-9EE172004405}" type="pres">
      <dgm:prSet presAssocID="{A01FBC48-E2E9-4EEA-9174-37F7B39363F7}" presName="root" presStyleCnt="0"/>
      <dgm:spPr/>
      <dgm:t>
        <a:bodyPr/>
        <a:lstStyle/>
        <a:p>
          <a:endParaRPr lang="es-ES"/>
        </a:p>
      </dgm:t>
    </dgm:pt>
    <dgm:pt modelId="{8EE5862D-AAB5-47DF-B6EE-4C78F07BD7BA}" type="pres">
      <dgm:prSet presAssocID="{A01FBC48-E2E9-4EEA-9174-37F7B39363F7}" presName="rootComposite" presStyleCnt="0"/>
      <dgm:spPr/>
      <dgm:t>
        <a:bodyPr/>
        <a:lstStyle/>
        <a:p>
          <a:endParaRPr lang="es-ES"/>
        </a:p>
      </dgm:t>
    </dgm:pt>
    <dgm:pt modelId="{49E582E3-5BB8-4556-956E-A9BBAD9DB606}" type="pres">
      <dgm:prSet presAssocID="{A01FBC48-E2E9-4EEA-9174-37F7B39363F7}" presName="rootText" presStyleLbl="node1" presStyleIdx="1" presStyleCnt="2"/>
      <dgm:spPr/>
      <dgm:t>
        <a:bodyPr/>
        <a:lstStyle/>
        <a:p>
          <a:endParaRPr lang="es-ES"/>
        </a:p>
      </dgm:t>
    </dgm:pt>
    <dgm:pt modelId="{499D6DAF-B441-4543-8178-B5697F37E92C}" type="pres">
      <dgm:prSet presAssocID="{A01FBC48-E2E9-4EEA-9174-37F7B39363F7}" presName="rootConnector" presStyleLbl="node1" presStyleIdx="1" presStyleCnt="2"/>
      <dgm:spPr/>
      <dgm:t>
        <a:bodyPr/>
        <a:lstStyle/>
        <a:p>
          <a:endParaRPr lang="es-ES"/>
        </a:p>
      </dgm:t>
    </dgm:pt>
    <dgm:pt modelId="{F72C0509-D941-4B89-A977-8304B41A1DFA}" type="pres">
      <dgm:prSet presAssocID="{A01FBC48-E2E9-4EEA-9174-37F7B39363F7}" presName="childShape" presStyleCnt="0"/>
      <dgm:spPr/>
      <dgm:t>
        <a:bodyPr/>
        <a:lstStyle/>
        <a:p>
          <a:endParaRPr lang="es-ES"/>
        </a:p>
      </dgm:t>
    </dgm:pt>
    <dgm:pt modelId="{5FE05637-9A28-4633-9BF4-592F86222583}" type="pres">
      <dgm:prSet presAssocID="{225D2F91-31E0-4402-9B38-E396EDDCE7BB}" presName="Name13" presStyleLbl="parChTrans1D2" presStyleIdx="2" presStyleCnt="4"/>
      <dgm:spPr/>
      <dgm:t>
        <a:bodyPr/>
        <a:lstStyle/>
        <a:p>
          <a:endParaRPr lang="es-ES"/>
        </a:p>
      </dgm:t>
    </dgm:pt>
    <dgm:pt modelId="{62989644-0C4D-40B2-B992-651211256E41}" type="pres">
      <dgm:prSet presAssocID="{821D177C-FFD0-49BD-B9C9-47086D47B153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01F238A-819B-49D4-AC85-FBF054BDB05A}" type="pres">
      <dgm:prSet presAssocID="{8D77C5E0-9915-4873-BFF8-347DD0C9360E}" presName="Name13" presStyleLbl="parChTrans1D2" presStyleIdx="3" presStyleCnt="4"/>
      <dgm:spPr/>
      <dgm:t>
        <a:bodyPr/>
        <a:lstStyle/>
        <a:p>
          <a:endParaRPr lang="es-ES"/>
        </a:p>
      </dgm:t>
    </dgm:pt>
    <dgm:pt modelId="{1AFA7A6A-FE26-4DF6-B96F-9B7EE35CF310}" type="pres">
      <dgm:prSet presAssocID="{FC1FEFA0-C730-4E65-98BD-296C321AE43E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D68B529-24D0-4BB0-A156-38A63751A214}" srcId="{F5D64BE2-3D4A-42C0-888B-D5805BF2B4C8}" destId="{DE245D06-BF07-4288-BDA5-1238A0672C95}" srcOrd="1" destOrd="0" parTransId="{7AE2DC21-030D-496D-8650-13A1125F25AB}" sibTransId="{CC3916B4-1662-4DAB-A8C6-A3E1E8B4B0AB}"/>
    <dgm:cxn modelId="{D2E7D2E8-A2E1-4270-8C92-98C8E12B1F8D}" type="presOf" srcId="{7AE2DC21-030D-496D-8650-13A1125F25AB}" destId="{435ACB96-E4A8-435C-BBBD-BC1E8E4313A7}" srcOrd="0" destOrd="0" presId="urn:microsoft.com/office/officeart/2005/8/layout/hierarchy3"/>
    <dgm:cxn modelId="{CE5C0C11-DDC3-47BE-A250-23170234A8F5}" type="presOf" srcId="{DA418E3B-E456-411B-9B54-53E5B9F2DB6D}" destId="{11B83CF9-79AA-49E1-8A01-52BFE472E62B}" srcOrd="0" destOrd="0" presId="urn:microsoft.com/office/officeart/2005/8/layout/hierarchy3"/>
    <dgm:cxn modelId="{F22E0CBC-464F-4868-93BA-A91C45432739}" srcId="{A01FBC48-E2E9-4EEA-9174-37F7B39363F7}" destId="{FC1FEFA0-C730-4E65-98BD-296C321AE43E}" srcOrd="1" destOrd="0" parTransId="{8D77C5E0-9915-4873-BFF8-347DD0C9360E}" sibTransId="{69596D64-0849-4A0D-B98A-4FDEAF102DC0}"/>
    <dgm:cxn modelId="{250EE107-A109-4159-A4BF-F433AEDBB7FB}" type="presOf" srcId="{A01FBC48-E2E9-4EEA-9174-37F7B39363F7}" destId="{499D6DAF-B441-4543-8178-B5697F37E92C}" srcOrd="1" destOrd="0" presId="urn:microsoft.com/office/officeart/2005/8/layout/hierarchy3"/>
    <dgm:cxn modelId="{26E37CFD-D709-4F1B-88F5-940AFA24B6A1}" type="presOf" srcId="{F5D64BE2-3D4A-42C0-888B-D5805BF2B4C8}" destId="{4A852303-4A0B-475F-96F9-6C46D2FA6591}" srcOrd="0" destOrd="0" presId="urn:microsoft.com/office/officeart/2005/8/layout/hierarchy3"/>
    <dgm:cxn modelId="{5863AE14-ADDB-4C24-97B4-6C0663A7E4D9}" type="presOf" srcId="{225D2F91-31E0-4402-9B38-E396EDDCE7BB}" destId="{5FE05637-9A28-4633-9BF4-592F86222583}" srcOrd="0" destOrd="0" presId="urn:microsoft.com/office/officeart/2005/8/layout/hierarchy3"/>
    <dgm:cxn modelId="{85C55722-D765-433E-8086-1245E62956CA}" type="presOf" srcId="{8D77C5E0-9915-4873-BFF8-347DD0C9360E}" destId="{601F238A-819B-49D4-AC85-FBF054BDB05A}" srcOrd="0" destOrd="0" presId="urn:microsoft.com/office/officeart/2005/8/layout/hierarchy3"/>
    <dgm:cxn modelId="{1A8FB2E0-E6DE-42ED-A191-878E7697551B}" srcId="{DA418E3B-E456-411B-9B54-53E5B9F2DB6D}" destId="{A01FBC48-E2E9-4EEA-9174-37F7B39363F7}" srcOrd="1" destOrd="0" parTransId="{7988ACA4-85BC-4AE2-948F-F689D617B916}" sibTransId="{982E0A1E-748C-4CB4-9051-1D43CA43F593}"/>
    <dgm:cxn modelId="{9C20084F-57FC-4EF6-A4D8-399F0A40574C}" type="presOf" srcId="{DE245D06-BF07-4288-BDA5-1238A0672C95}" destId="{B4B57E46-447D-4AD9-87FB-FA1AE0D8A15B}" srcOrd="0" destOrd="0" presId="urn:microsoft.com/office/officeart/2005/8/layout/hierarchy3"/>
    <dgm:cxn modelId="{8A894EE0-37DB-41D0-B940-AC4BDB5A8E6E}" type="presOf" srcId="{44E08C38-3266-4319-96F9-AE9B112ECBDD}" destId="{4D32532C-BB04-4DDA-84B8-13FE29AE9F6C}" srcOrd="0" destOrd="0" presId="urn:microsoft.com/office/officeart/2005/8/layout/hierarchy3"/>
    <dgm:cxn modelId="{00A9343D-5BF6-4426-8AE9-777C4A992132}" srcId="{DA418E3B-E456-411B-9B54-53E5B9F2DB6D}" destId="{F5D64BE2-3D4A-42C0-888B-D5805BF2B4C8}" srcOrd="0" destOrd="0" parTransId="{74006ADB-B89B-422C-96D4-7FE3A9F9A8FF}" sibTransId="{621B75E6-A0AF-4A4A-B771-BFD1206C57DD}"/>
    <dgm:cxn modelId="{2E626D8E-5114-423D-AF0D-35852B0874E5}" type="presOf" srcId="{9F2C1811-3348-4F15-8FB9-C0FE4F7A92CB}" destId="{D938F573-697D-47E9-98A0-8E3263088956}" srcOrd="0" destOrd="0" presId="urn:microsoft.com/office/officeart/2005/8/layout/hierarchy3"/>
    <dgm:cxn modelId="{38F9CE73-1E0A-4A62-ADE1-420DD7EBD5D5}" type="presOf" srcId="{821D177C-FFD0-49BD-B9C9-47086D47B153}" destId="{62989644-0C4D-40B2-B992-651211256E41}" srcOrd="0" destOrd="0" presId="urn:microsoft.com/office/officeart/2005/8/layout/hierarchy3"/>
    <dgm:cxn modelId="{899BEBFD-D525-447E-8882-8822B7C1FDEE}" type="presOf" srcId="{A01FBC48-E2E9-4EEA-9174-37F7B39363F7}" destId="{49E582E3-5BB8-4556-956E-A9BBAD9DB606}" srcOrd="0" destOrd="0" presId="urn:microsoft.com/office/officeart/2005/8/layout/hierarchy3"/>
    <dgm:cxn modelId="{4588DB62-34B0-40D9-B7FD-B9FCC063F7FE}" type="presOf" srcId="{F5D64BE2-3D4A-42C0-888B-D5805BF2B4C8}" destId="{D946C4E5-FEEE-4C5B-A4F1-B810B8D48610}" srcOrd="1" destOrd="0" presId="urn:microsoft.com/office/officeart/2005/8/layout/hierarchy3"/>
    <dgm:cxn modelId="{DCCD3BEF-2D3C-413F-B5E0-0775F0FC2C0A}" srcId="{A01FBC48-E2E9-4EEA-9174-37F7B39363F7}" destId="{821D177C-FFD0-49BD-B9C9-47086D47B153}" srcOrd="0" destOrd="0" parTransId="{225D2F91-31E0-4402-9B38-E396EDDCE7BB}" sibTransId="{42532218-67DF-4018-9533-8FBFCC7EDB56}"/>
    <dgm:cxn modelId="{3D27FBBB-8831-4F32-B87D-D465E17CEC53}" type="presOf" srcId="{FC1FEFA0-C730-4E65-98BD-296C321AE43E}" destId="{1AFA7A6A-FE26-4DF6-B96F-9B7EE35CF310}" srcOrd="0" destOrd="0" presId="urn:microsoft.com/office/officeart/2005/8/layout/hierarchy3"/>
    <dgm:cxn modelId="{00C362BD-0836-47E0-B1AD-6351ADAFF5A7}" srcId="{F5D64BE2-3D4A-42C0-888B-D5805BF2B4C8}" destId="{44E08C38-3266-4319-96F9-AE9B112ECBDD}" srcOrd="0" destOrd="0" parTransId="{9F2C1811-3348-4F15-8FB9-C0FE4F7A92CB}" sibTransId="{8A8E90D8-FE78-47E8-AD5A-5B4AAFA43577}"/>
    <dgm:cxn modelId="{E6C6109F-9B9A-4685-8250-7A0E7932B0AD}" type="presParOf" srcId="{11B83CF9-79AA-49E1-8A01-52BFE472E62B}" destId="{16AC2A5E-4D5A-4038-9A45-BE05F75746D8}" srcOrd="0" destOrd="0" presId="urn:microsoft.com/office/officeart/2005/8/layout/hierarchy3"/>
    <dgm:cxn modelId="{3964DC0B-A3D4-4266-8723-8329765ED4FA}" type="presParOf" srcId="{16AC2A5E-4D5A-4038-9A45-BE05F75746D8}" destId="{A1D402DA-C2EB-4A80-A25F-B3E7ED18AF7A}" srcOrd="0" destOrd="0" presId="urn:microsoft.com/office/officeart/2005/8/layout/hierarchy3"/>
    <dgm:cxn modelId="{5EF0B2C3-FE6C-4FEB-A5E3-8DC706443DC1}" type="presParOf" srcId="{A1D402DA-C2EB-4A80-A25F-B3E7ED18AF7A}" destId="{4A852303-4A0B-475F-96F9-6C46D2FA6591}" srcOrd="0" destOrd="0" presId="urn:microsoft.com/office/officeart/2005/8/layout/hierarchy3"/>
    <dgm:cxn modelId="{98E7B536-BF4C-421E-A79F-F378A74B5EC2}" type="presParOf" srcId="{A1D402DA-C2EB-4A80-A25F-B3E7ED18AF7A}" destId="{D946C4E5-FEEE-4C5B-A4F1-B810B8D48610}" srcOrd="1" destOrd="0" presId="urn:microsoft.com/office/officeart/2005/8/layout/hierarchy3"/>
    <dgm:cxn modelId="{79BF20F9-152B-4316-9BF9-6A609A62F33C}" type="presParOf" srcId="{16AC2A5E-4D5A-4038-9A45-BE05F75746D8}" destId="{5640EE68-5DB9-4B68-B1B5-635B44F7090C}" srcOrd="1" destOrd="0" presId="urn:microsoft.com/office/officeart/2005/8/layout/hierarchy3"/>
    <dgm:cxn modelId="{7673EBAE-3E50-41AF-9F3A-055278C19073}" type="presParOf" srcId="{5640EE68-5DB9-4B68-B1B5-635B44F7090C}" destId="{D938F573-697D-47E9-98A0-8E3263088956}" srcOrd="0" destOrd="0" presId="urn:microsoft.com/office/officeart/2005/8/layout/hierarchy3"/>
    <dgm:cxn modelId="{5C3CA080-6D88-4CED-8E53-716EEB776AF5}" type="presParOf" srcId="{5640EE68-5DB9-4B68-B1B5-635B44F7090C}" destId="{4D32532C-BB04-4DDA-84B8-13FE29AE9F6C}" srcOrd="1" destOrd="0" presId="urn:microsoft.com/office/officeart/2005/8/layout/hierarchy3"/>
    <dgm:cxn modelId="{2BEBB3AC-3B86-4765-A2C1-25C139F12057}" type="presParOf" srcId="{5640EE68-5DB9-4B68-B1B5-635B44F7090C}" destId="{435ACB96-E4A8-435C-BBBD-BC1E8E4313A7}" srcOrd="2" destOrd="0" presId="urn:microsoft.com/office/officeart/2005/8/layout/hierarchy3"/>
    <dgm:cxn modelId="{527CD5A3-873C-4CB4-87CD-7E85F60555ED}" type="presParOf" srcId="{5640EE68-5DB9-4B68-B1B5-635B44F7090C}" destId="{B4B57E46-447D-4AD9-87FB-FA1AE0D8A15B}" srcOrd="3" destOrd="0" presId="urn:microsoft.com/office/officeart/2005/8/layout/hierarchy3"/>
    <dgm:cxn modelId="{B3BCF6D6-9730-42C7-8109-80C1E382D3B8}" type="presParOf" srcId="{11B83CF9-79AA-49E1-8A01-52BFE472E62B}" destId="{477FAA9D-B9AF-4987-A9A7-9EE172004405}" srcOrd="1" destOrd="0" presId="urn:microsoft.com/office/officeart/2005/8/layout/hierarchy3"/>
    <dgm:cxn modelId="{028F44AC-7435-495D-B13B-38070EC0CD99}" type="presParOf" srcId="{477FAA9D-B9AF-4987-A9A7-9EE172004405}" destId="{8EE5862D-AAB5-47DF-B6EE-4C78F07BD7BA}" srcOrd="0" destOrd="0" presId="urn:microsoft.com/office/officeart/2005/8/layout/hierarchy3"/>
    <dgm:cxn modelId="{F5667343-B171-4D84-9397-A6CCB56C8ED3}" type="presParOf" srcId="{8EE5862D-AAB5-47DF-B6EE-4C78F07BD7BA}" destId="{49E582E3-5BB8-4556-956E-A9BBAD9DB606}" srcOrd="0" destOrd="0" presId="urn:microsoft.com/office/officeart/2005/8/layout/hierarchy3"/>
    <dgm:cxn modelId="{1863DCB9-9D07-4F7E-911D-62B2CCCF2BD9}" type="presParOf" srcId="{8EE5862D-AAB5-47DF-B6EE-4C78F07BD7BA}" destId="{499D6DAF-B441-4543-8178-B5697F37E92C}" srcOrd="1" destOrd="0" presId="urn:microsoft.com/office/officeart/2005/8/layout/hierarchy3"/>
    <dgm:cxn modelId="{E3BE71FE-2814-4777-A706-685B586C6E8E}" type="presParOf" srcId="{477FAA9D-B9AF-4987-A9A7-9EE172004405}" destId="{F72C0509-D941-4B89-A977-8304B41A1DFA}" srcOrd="1" destOrd="0" presId="urn:microsoft.com/office/officeart/2005/8/layout/hierarchy3"/>
    <dgm:cxn modelId="{C23A804D-844A-46E0-96C6-D7ADAE6A7619}" type="presParOf" srcId="{F72C0509-D941-4B89-A977-8304B41A1DFA}" destId="{5FE05637-9A28-4633-9BF4-592F86222583}" srcOrd="0" destOrd="0" presId="urn:microsoft.com/office/officeart/2005/8/layout/hierarchy3"/>
    <dgm:cxn modelId="{6DDFC1D0-B51E-4050-8FD1-F6D4D0AE7B49}" type="presParOf" srcId="{F72C0509-D941-4B89-A977-8304B41A1DFA}" destId="{62989644-0C4D-40B2-B992-651211256E41}" srcOrd="1" destOrd="0" presId="urn:microsoft.com/office/officeart/2005/8/layout/hierarchy3"/>
    <dgm:cxn modelId="{F992CCE2-3683-47A7-A7C6-F6083D8CA1E5}" type="presParOf" srcId="{F72C0509-D941-4B89-A977-8304B41A1DFA}" destId="{601F238A-819B-49D4-AC85-FBF054BDB05A}" srcOrd="2" destOrd="0" presId="urn:microsoft.com/office/officeart/2005/8/layout/hierarchy3"/>
    <dgm:cxn modelId="{DB2FB9EF-1ADC-437E-9BF0-37E2230FB067}" type="presParOf" srcId="{F72C0509-D941-4B89-A977-8304B41A1DFA}" destId="{1AFA7A6A-FE26-4DF6-B96F-9B7EE35CF310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CFF3E133-30D4-43B4-BA7D-F4E5C342AED5}" type="doc">
      <dgm:prSet loTypeId="urn:microsoft.com/office/officeart/2005/8/layout/hierarchy3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2285B3B0-E054-4228-ABE8-B6F22FB60675}">
      <dgm:prSet phldrT="[Texto]" custT="1"/>
      <dgm:spPr/>
      <dgm:t>
        <a:bodyPr/>
        <a:lstStyle/>
        <a:p>
          <a:r>
            <a:rPr lang="es-MX" sz="2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Demostración</a:t>
          </a:r>
          <a:r>
            <a:rPr lang="es-MX" sz="2700" dirty="0" smtClean="0"/>
            <a:t> </a:t>
          </a:r>
          <a:endParaRPr lang="es-MX" sz="2700" dirty="0"/>
        </a:p>
      </dgm:t>
    </dgm:pt>
    <dgm:pt modelId="{E1041884-C1D0-4DEC-817E-CC99A64FE831}" type="parTrans" cxnId="{BC6B3E4B-70DB-4BDD-BEB7-0B1451B8964D}">
      <dgm:prSet/>
      <dgm:spPr/>
      <dgm:t>
        <a:bodyPr/>
        <a:lstStyle/>
        <a:p>
          <a:endParaRPr lang="es-MX"/>
        </a:p>
      </dgm:t>
    </dgm:pt>
    <dgm:pt modelId="{FA3547F6-DAB8-494E-BCDE-BB09CA5A4B16}" type="sibTrans" cxnId="{BC6B3E4B-70DB-4BDD-BEB7-0B1451B8964D}">
      <dgm:prSet/>
      <dgm:spPr/>
      <dgm:t>
        <a:bodyPr/>
        <a:lstStyle/>
        <a:p>
          <a:endParaRPr lang="es-MX"/>
        </a:p>
      </dgm:t>
    </dgm:pt>
    <dgm:pt modelId="{F5225B47-707A-415F-B018-EF76C2B1D73C}">
      <dgm:prSet phldrT="[Texto]"/>
      <dgm:spPr/>
      <dgm:t>
        <a:bodyPr/>
        <a:lstStyle/>
        <a:p>
          <a:pPr algn="just"/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Razonamiento lógico de los resultados. 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31A6BC1-AC7E-4690-B89B-CB6D86EF7EF1}" type="parTrans" cxnId="{2F6417E9-45EF-4346-A0DA-420E154FE13A}">
      <dgm:prSet/>
      <dgm:spPr/>
      <dgm:t>
        <a:bodyPr/>
        <a:lstStyle/>
        <a:p>
          <a:endParaRPr lang="es-MX"/>
        </a:p>
      </dgm:t>
    </dgm:pt>
    <dgm:pt modelId="{C77ACF35-9EBC-4C1D-A444-5554D90169D3}" type="sibTrans" cxnId="{2F6417E9-45EF-4346-A0DA-420E154FE13A}">
      <dgm:prSet/>
      <dgm:spPr/>
      <dgm:t>
        <a:bodyPr/>
        <a:lstStyle/>
        <a:p>
          <a:endParaRPr lang="es-MX"/>
        </a:p>
      </dgm:t>
    </dgm:pt>
    <dgm:pt modelId="{3A93040B-9853-4345-96D9-144F94337AE2}">
      <dgm:prSet phldrT="[Texto]"/>
      <dgm:spPr/>
      <dgm:t>
        <a:bodyPr/>
        <a:lstStyle/>
        <a:p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Análisis 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04B9F1E-5E9B-4F22-9F14-FA86BE78E2EF}" type="parTrans" cxnId="{F8EB86AF-042D-488A-83AB-5811F6D18A08}">
      <dgm:prSet/>
      <dgm:spPr/>
      <dgm:t>
        <a:bodyPr/>
        <a:lstStyle/>
        <a:p>
          <a:endParaRPr lang="es-MX"/>
        </a:p>
      </dgm:t>
    </dgm:pt>
    <dgm:pt modelId="{811C6B59-5507-4411-8761-C0A50C1EF6E9}" type="sibTrans" cxnId="{F8EB86AF-042D-488A-83AB-5811F6D18A08}">
      <dgm:prSet/>
      <dgm:spPr/>
      <dgm:t>
        <a:bodyPr/>
        <a:lstStyle/>
        <a:p>
          <a:endParaRPr lang="es-MX"/>
        </a:p>
      </dgm:t>
    </dgm:pt>
    <dgm:pt modelId="{604438F6-AC0C-4220-941A-95CB3DE1A770}">
      <dgm:prSet phldrT="[Texto]"/>
      <dgm:spPr/>
      <dgm:t>
        <a:bodyPr/>
        <a:lstStyle/>
        <a:p>
          <a:pPr algn="just"/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Originalidad</a:t>
          </a:r>
          <a:r>
            <a:rPr lang="es-MX" dirty="0" smtClean="0"/>
            <a:t> </a:t>
          </a:r>
          <a:endParaRPr lang="es-MX" dirty="0"/>
        </a:p>
      </dgm:t>
    </dgm:pt>
    <dgm:pt modelId="{C0641C62-F234-413A-B941-EE2B03E626B9}" type="parTrans" cxnId="{27468328-1172-4882-A356-9E0746B6D915}">
      <dgm:prSet/>
      <dgm:spPr/>
      <dgm:t>
        <a:bodyPr/>
        <a:lstStyle/>
        <a:p>
          <a:endParaRPr lang="es-MX"/>
        </a:p>
      </dgm:t>
    </dgm:pt>
    <dgm:pt modelId="{4755D97A-60FA-4532-9DAA-FAC9E7A829BD}" type="sibTrans" cxnId="{27468328-1172-4882-A356-9E0746B6D915}">
      <dgm:prSet/>
      <dgm:spPr/>
      <dgm:t>
        <a:bodyPr/>
        <a:lstStyle/>
        <a:p>
          <a:endParaRPr lang="es-MX"/>
        </a:p>
      </dgm:t>
    </dgm:pt>
    <dgm:pt modelId="{0BA47832-4289-4464-A95C-E7A1A17820E0}">
      <dgm:prSet phldrT="[Texto]"/>
      <dgm:spPr/>
      <dgm:t>
        <a:bodyPr/>
        <a:lstStyle/>
        <a:p>
          <a:pPr algn="just"/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Materia demostrable 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B7F2F40-85CF-47DF-9B29-AB86DF8CDF8B}" type="parTrans" cxnId="{D2A7648B-9EC7-41FF-AC15-C5F38E532470}">
      <dgm:prSet/>
      <dgm:spPr/>
      <dgm:t>
        <a:bodyPr/>
        <a:lstStyle/>
        <a:p>
          <a:endParaRPr lang="es-MX"/>
        </a:p>
      </dgm:t>
    </dgm:pt>
    <dgm:pt modelId="{984B1317-BD9C-4699-BE1B-B31F99B87679}" type="sibTrans" cxnId="{D2A7648B-9EC7-41FF-AC15-C5F38E532470}">
      <dgm:prSet/>
      <dgm:spPr/>
      <dgm:t>
        <a:bodyPr/>
        <a:lstStyle/>
        <a:p>
          <a:endParaRPr lang="es-MX"/>
        </a:p>
      </dgm:t>
    </dgm:pt>
    <dgm:pt modelId="{10203AE2-506C-483A-942B-5565CCC8E430}">
      <dgm:prSet phldrT="[Texto]"/>
      <dgm:spPr/>
      <dgm:t>
        <a:bodyPr/>
        <a:lstStyle/>
        <a:p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Resolver problemas 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B9D4F64-5C05-4807-BF1B-8D4B930B9E8A}" type="parTrans" cxnId="{4AD5D635-29C3-4081-8E7D-3DC2330F00A8}">
      <dgm:prSet/>
      <dgm:spPr/>
      <dgm:t>
        <a:bodyPr/>
        <a:lstStyle/>
        <a:p>
          <a:endParaRPr lang="es-MX"/>
        </a:p>
      </dgm:t>
    </dgm:pt>
    <dgm:pt modelId="{CF7F0FEA-9545-4254-9640-525A42B90041}" type="sibTrans" cxnId="{4AD5D635-29C3-4081-8E7D-3DC2330F00A8}">
      <dgm:prSet/>
      <dgm:spPr/>
      <dgm:t>
        <a:bodyPr/>
        <a:lstStyle/>
        <a:p>
          <a:endParaRPr lang="es-MX"/>
        </a:p>
      </dgm:t>
    </dgm:pt>
    <dgm:pt modelId="{E16B4186-6F37-4B46-A797-ECDBFF98894C}" type="pres">
      <dgm:prSet presAssocID="{CFF3E133-30D4-43B4-BA7D-F4E5C342AED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17184B2E-FD70-4D10-8A5F-F855FFBEBBA9}" type="pres">
      <dgm:prSet presAssocID="{2285B3B0-E054-4228-ABE8-B6F22FB60675}" presName="root" presStyleCnt="0"/>
      <dgm:spPr/>
      <dgm:t>
        <a:bodyPr/>
        <a:lstStyle/>
        <a:p>
          <a:endParaRPr lang="es-ES"/>
        </a:p>
      </dgm:t>
    </dgm:pt>
    <dgm:pt modelId="{31C414CA-4596-4E0D-B665-58E4EE823373}" type="pres">
      <dgm:prSet presAssocID="{2285B3B0-E054-4228-ABE8-B6F22FB60675}" presName="rootComposite" presStyleCnt="0"/>
      <dgm:spPr/>
      <dgm:t>
        <a:bodyPr/>
        <a:lstStyle/>
        <a:p>
          <a:endParaRPr lang="es-ES"/>
        </a:p>
      </dgm:t>
    </dgm:pt>
    <dgm:pt modelId="{BD44D63B-74B7-4AD1-86FA-31FC271036B0}" type="pres">
      <dgm:prSet presAssocID="{2285B3B0-E054-4228-ABE8-B6F22FB60675}" presName="rootText" presStyleLbl="node1" presStyleIdx="0" presStyleCnt="2"/>
      <dgm:spPr/>
      <dgm:t>
        <a:bodyPr/>
        <a:lstStyle/>
        <a:p>
          <a:endParaRPr lang="es-ES"/>
        </a:p>
      </dgm:t>
    </dgm:pt>
    <dgm:pt modelId="{F678DF06-5918-40F3-B106-3C79AC0507B4}" type="pres">
      <dgm:prSet presAssocID="{2285B3B0-E054-4228-ABE8-B6F22FB60675}" presName="rootConnector" presStyleLbl="node1" presStyleIdx="0" presStyleCnt="2"/>
      <dgm:spPr/>
      <dgm:t>
        <a:bodyPr/>
        <a:lstStyle/>
        <a:p>
          <a:endParaRPr lang="es-ES"/>
        </a:p>
      </dgm:t>
    </dgm:pt>
    <dgm:pt modelId="{71C5D78B-EEB0-46CF-9F89-A6B274EB8C4C}" type="pres">
      <dgm:prSet presAssocID="{2285B3B0-E054-4228-ABE8-B6F22FB60675}" presName="childShape" presStyleCnt="0"/>
      <dgm:spPr/>
      <dgm:t>
        <a:bodyPr/>
        <a:lstStyle/>
        <a:p>
          <a:endParaRPr lang="es-ES"/>
        </a:p>
      </dgm:t>
    </dgm:pt>
    <dgm:pt modelId="{E28EBBFC-B295-42F6-A9F6-2B75CDE069C4}" type="pres">
      <dgm:prSet presAssocID="{A31A6BC1-AC7E-4690-B89B-CB6D86EF7EF1}" presName="Name13" presStyleLbl="parChTrans1D2" presStyleIdx="0" presStyleCnt="4"/>
      <dgm:spPr/>
      <dgm:t>
        <a:bodyPr/>
        <a:lstStyle/>
        <a:p>
          <a:endParaRPr lang="es-ES"/>
        </a:p>
      </dgm:t>
    </dgm:pt>
    <dgm:pt modelId="{607DDC8A-902A-4E2D-8B38-D7B834214093}" type="pres">
      <dgm:prSet presAssocID="{F5225B47-707A-415F-B018-EF76C2B1D73C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20CB49A-58F1-4BE6-9954-595BFC856BB2}" type="pres">
      <dgm:prSet presAssocID="{D04B9F1E-5E9B-4F22-9F14-FA86BE78E2EF}" presName="Name13" presStyleLbl="parChTrans1D2" presStyleIdx="1" presStyleCnt="4"/>
      <dgm:spPr/>
      <dgm:t>
        <a:bodyPr/>
        <a:lstStyle/>
        <a:p>
          <a:endParaRPr lang="es-ES"/>
        </a:p>
      </dgm:t>
    </dgm:pt>
    <dgm:pt modelId="{2C6C0F0C-104B-4193-9525-004DD8BEC1BF}" type="pres">
      <dgm:prSet presAssocID="{3A93040B-9853-4345-96D9-144F94337AE2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3E3C36-F65D-44A8-BAB9-68DEFB7708D3}" type="pres">
      <dgm:prSet presAssocID="{604438F6-AC0C-4220-941A-95CB3DE1A770}" presName="root" presStyleCnt="0"/>
      <dgm:spPr/>
      <dgm:t>
        <a:bodyPr/>
        <a:lstStyle/>
        <a:p>
          <a:endParaRPr lang="es-ES"/>
        </a:p>
      </dgm:t>
    </dgm:pt>
    <dgm:pt modelId="{25E9C786-4ACA-403E-AEE2-DC78368CED35}" type="pres">
      <dgm:prSet presAssocID="{604438F6-AC0C-4220-941A-95CB3DE1A770}" presName="rootComposite" presStyleCnt="0"/>
      <dgm:spPr/>
      <dgm:t>
        <a:bodyPr/>
        <a:lstStyle/>
        <a:p>
          <a:endParaRPr lang="es-ES"/>
        </a:p>
      </dgm:t>
    </dgm:pt>
    <dgm:pt modelId="{4A08A930-FB65-4CEC-804D-170A3F938630}" type="pres">
      <dgm:prSet presAssocID="{604438F6-AC0C-4220-941A-95CB3DE1A770}" presName="rootText" presStyleLbl="node1" presStyleIdx="1" presStyleCnt="2"/>
      <dgm:spPr/>
      <dgm:t>
        <a:bodyPr/>
        <a:lstStyle/>
        <a:p>
          <a:endParaRPr lang="es-ES"/>
        </a:p>
      </dgm:t>
    </dgm:pt>
    <dgm:pt modelId="{732B094D-2858-4677-A446-BC1F87986B58}" type="pres">
      <dgm:prSet presAssocID="{604438F6-AC0C-4220-941A-95CB3DE1A770}" presName="rootConnector" presStyleLbl="node1" presStyleIdx="1" presStyleCnt="2"/>
      <dgm:spPr/>
      <dgm:t>
        <a:bodyPr/>
        <a:lstStyle/>
        <a:p>
          <a:endParaRPr lang="es-ES"/>
        </a:p>
      </dgm:t>
    </dgm:pt>
    <dgm:pt modelId="{5C1371FF-590D-4E5D-8D03-F3F9A9E56EB1}" type="pres">
      <dgm:prSet presAssocID="{604438F6-AC0C-4220-941A-95CB3DE1A770}" presName="childShape" presStyleCnt="0"/>
      <dgm:spPr/>
      <dgm:t>
        <a:bodyPr/>
        <a:lstStyle/>
        <a:p>
          <a:endParaRPr lang="es-ES"/>
        </a:p>
      </dgm:t>
    </dgm:pt>
    <dgm:pt modelId="{43BA0617-B918-42B1-B9A8-590A00A396EA}" type="pres">
      <dgm:prSet presAssocID="{8B7F2F40-85CF-47DF-9B29-AB86DF8CDF8B}" presName="Name13" presStyleLbl="parChTrans1D2" presStyleIdx="2" presStyleCnt="4"/>
      <dgm:spPr/>
      <dgm:t>
        <a:bodyPr/>
        <a:lstStyle/>
        <a:p>
          <a:endParaRPr lang="es-ES"/>
        </a:p>
      </dgm:t>
    </dgm:pt>
    <dgm:pt modelId="{66F298AA-3E82-4CF4-9AF0-F1AE42760A52}" type="pres">
      <dgm:prSet presAssocID="{0BA47832-4289-4464-A95C-E7A1A17820E0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EE6D714-2CBF-4213-A968-5620AF3C6BB3}" type="pres">
      <dgm:prSet presAssocID="{8B9D4F64-5C05-4807-BF1B-8D4B930B9E8A}" presName="Name13" presStyleLbl="parChTrans1D2" presStyleIdx="3" presStyleCnt="4"/>
      <dgm:spPr/>
      <dgm:t>
        <a:bodyPr/>
        <a:lstStyle/>
        <a:p>
          <a:endParaRPr lang="es-ES"/>
        </a:p>
      </dgm:t>
    </dgm:pt>
    <dgm:pt modelId="{C0D9341B-0E80-423C-A52E-27238D5A4382}" type="pres">
      <dgm:prSet presAssocID="{10203AE2-506C-483A-942B-5565CCC8E430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2A7648B-9EC7-41FF-AC15-C5F38E532470}" srcId="{604438F6-AC0C-4220-941A-95CB3DE1A770}" destId="{0BA47832-4289-4464-A95C-E7A1A17820E0}" srcOrd="0" destOrd="0" parTransId="{8B7F2F40-85CF-47DF-9B29-AB86DF8CDF8B}" sibTransId="{984B1317-BD9C-4699-BE1B-B31F99B87679}"/>
    <dgm:cxn modelId="{23AFB4F4-CB25-4E44-8DE1-36A18B5D7606}" type="presOf" srcId="{2285B3B0-E054-4228-ABE8-B6F22FB60675}" destId="{F678DF06-5918-40F3-B106-3C79AC0507B4}" srcOrd="1" destOrd="0" presId="urn:microsoft.com/office/officeart/2005/8/layout/hierarchy3"/>
    <dgm:cxn modelId="{16413192-CB36-499A-BE8A-AA3BCB06A453}" type="presOf" srcId="{8B7F2F40-85CF-47DF-9B29-AB86DF8CDF8B}" destId="{43BA0617-B918-42B1-B9A8-590A00A396EA}" srcOrd="0" destOrd="0" presId="urn:microsoft.com/office/officeart/2005/8/layout/hierarchy3"/>
    <dgm:cxn modelId="{27468328-1172-4882-A356-9E0746B6D915}" srcId="{CFF3E133-30D4-43B4-BA7D-F4E5C342AED5}" destId="{604438F6-AC0C-4220-941A-95CB3DE1A770}" srcOrd="1" destOrd="0" parTransId="{C0641C62-F234-413A-B941-EE2B03E626B9}" sibTransId="{4755D97A-60FA-4532-9DAA-FAC9E7A829BD}"/>
    <dgm:cxn modelId="{4A5404E7-DD21-4CEF-972A-C68A8D45CEE0}" type="presOf" srcId="{2285B3B0-E054-4228-ABE8-B6F22FB60675}" destId="{BD44D63B-74B7-4AD1-86FA-31FC271036B0}" srcOrd="0" destOrd="0" presId="urn:microsoft.com/office/officeart/2005/8/layout/hierarchy3"/>
    <dgm:cxn modelId="{4AD5D635-29C3-4081-8E7D-3DC2330F00A8}" srcId="{604438F6-AC0C-4220-941A-95CB3DE1A770}" destId="{10203AE2-506C-483A-942B-5565CCC8E430}" srcOrd="1" destOrd="0" parTransId="{8B9D4F64-5C05-4807-BF1B-8D4B930B9E8A}" sibTransId="{CF7F0FEA-9545-4254-9640-525A42B90041}"/>
    <dgm:cxn modelId="{93BE4AEF-4288-4323-8D69-236BA7B580BB}" type="presOf" srcId="{A31A6BC1-AC7E-4690-B89B-CB6D86EF7EF1}" destId="{E28EBBFC-B295-42F6-A9F6-2B75CDE069C4}" srcOrd="0" destOrd="0" presId="urn:microsoft.com/office/officeart/2005/8/layout/hierarchy3"/>
    <dgm:cxn modelId="{4FB7BF02-92CB-473F-AB83-816BDF4DB71C}" type="presOf" srcId="{10203AE2-506C-483A-942B-5565CCC8E430}" destId="{C0D9341B-0E80-423C-A52E-27238D5A4382}" srcOrd="0" destOrd="0" presId="urn:microsoft.com/office/officeart/2005/8/layout/hierarchy3"/>
    <dgm:cxn modelId="{F5508CDD-3707-4C5F-99C0-C87FF66F6B55}" type="presOf" srcId="{F5225B47-707A-415F-B018-EF76C2B1D73C}" destId="{607DDC8A-902A-4E2D-8B38-D7B834214093}" srcOrd="0" destOrd="0" presId="urn:microsoft.com/office/officeart/2005/8/layout/hierarchy3"/>
    <dgm:cxn modelId="{F8EB86AF-042D-488A-83AB-5811F6D18A08}" srcId="{2285B3B0-E054-4228-ABE8-B6F22FB60675}" destId="{3A93040B-9853-4345-96D9-144F94337AE2}" srcOrd="1" destOrd="0" parTransId="{D04B9F1E-5E9B-4F22-9F14-FA86BE78E2EF}" sibTransId="{811C6B59-5507-4411-8761-C0A50C1EF6E9}"/>
    <dgm:cxn modelId="{DB834F7A-2536-4C1E-A3E3-84A64EADCDE2}" type="presOf" srcId="{0BA47832-4289-4464-A95C-E7A1A17820E0}" destId="{66F298AA-3E82-4CF4-9AF0-F1AE42760A52}" srcOrd="0" destOrd="0" presId="urn:microsoft.com/office/officeart/2005/8/layout/hierarchy3"/>
    <dgm:cxn modelId="{D8162C51-750F-4267-9542-E259FCE3CC2C}" type="presOf" srcId="{CFF3E133-30D4-43B4-BA7D-F4E5C342AED5}" destId="{E16B4186-6F37-4B46-A797-ECDBFF98894C}" srcOrd="0" destOrd="0" presId="urn:microsoft.com/office/officeart/2005/8/layout/hierarchy3"/>
    <dgm:cxn modelId="{6B11A2CA-8997-489A-ADF8-185C10F700D2}" type="presOf" srcId="{604438F6-AC0C-4220-941A-95CB3DE1A770}" destId="{732B094D-2858-4677-A446-BC1F87986B58}" srcOrd="1" destOrd="0" presId="urn:microsoft.com/office/officeart/2005/8/layout/hierarchy3"/>
    <dgm:cxn modelId="{E75B094C-EDBE-4DA8-BABC-33027088C23F}" type="presOf" srcId="{8B9D4F64-5C05-4807-BF1B-8D4B930B9E8A}" destId="{1EE6D714-2CBF-4213-A968-5620AF3C6BB3}" srcOrd="0" destOrd="0" presId="urn:microsoft.com/office/officeart/2005/8/layout/hierarchy3"/>
    <dgm:cxn modelId="{BC6B3E4B-70DB-4BDD-BEB7-0B1451B8964D}" srcId="{CFF3E133-30D4-43B4-BA7D-F4E5C342AED5}" destId="{2285B3B0-E054-4228-ABE8-B6F22FB60675}" srcOrd="0" destOrd="0" parTransId="{E1041884-C1D0-4DEC-817E-CC99A64FE831}" sibTransId="{FA3547F6-DAB8-494E-BCDE-BB09CA5A4B16}"/>
    <dgm:cxn modelId="{B368E027-BE76-4CEB-BB2C-095AC441A2F7}" type="presOf" srcId="{3A93040B-9853-4345-96D9-144F94337AE2}" destId="{2C6C0F0C-104B-4193-9525-004DD8BEC1BF}" srcOrd="0" destOrd="0" presId="urn:microsoft.com/office/officeart/2005/8/layout/hierarchy3"/>
    <dgm:cxn modelId="{693F2434-5306-461E-978E-57E1219C5819}" type="presOf" srcId="{604438F6-AC0C-4220-941A-95CB3DE1A770}" destId="{4A08A930-FB65-4CEC-804D-170A3F938630}" srcOrd="0" destOrd="0" presId="urn:microsoft.com/office/officeart/2005/8/layout/hierarchy3"/>
    <dgm:cxn modelId="{2F6417E9-45EF-4346-A0DA-420E154FE13A}" srcId="{2285B3B0-E054-4228-ABE8-B6F22FB60675}" destId="{F5225B47-707A-415F-B018-EF76C2B1D73C}" srcOrd="0" destOrd="0" parTransId="{A31A6BC1-AC7E-4690-B89B-CB6D86EF7EF1}" sibTransId="{C77ACF35-9EBC-4C1D-A444-5554D90169D3}"/>
    <dgm:cxn modelId="{170938AA-5768-4FFA-9CE2-65826590EB22}" type="presOf" srcId="{D04B9F1E-5E9B-4F22-9F14-FA86BE78E2EF}" destId="{F20CB49A-58F1-4BE6-9954-595BFC856BB2}" srcOrd="0" destOrd="0" presId="urn:microsoft.com/office/officeart/2005/8/layout/hierarchy3"/>
    <dgm:cxn modelId="{FA74E71E-2E25-47CD-A63E-5476D7BA04C4}" type="presParOf" srcId="{E16B4186-6F37-4B46-A797-ECDBFF98894C}" destId="{17184B2E-FD70-4D10-8A5F-F855FFBEBBA9}" srcOrd="0" destOrd="0" presId="urn:microsoft.com/office/officeart/2005/8/layout/hierarchy3"/>
    <dgm:cxn modelId="{CDF3BFDE-BD4C-47A5-A591-853461D560FE}" type="presParOf" srcId="{17184B2E-FD70-4D10-8A5F-F855FFBEBBA9}" destId="{31C414CA-4596-4E0D-B665-58E4EE823373}" srcOrd="0" destOrd="0" presId="urn:microsoft.com/office/officeart/2005/8/layout/hierarchy3"/>
    <dgm:cxn modelId="{F1754647-2C6A-4FF1-A9C9-9885BAF22482}" type="presParOf" srcId="{31C414CA-4596-4E0D-B665-58E4EE823373}" destId="{BD44D63B-74B7-4AD1-86FA-31FC271036B0}" srcOrd="0" destOrd="0" presId="urn:microsoft.com/office/officeart/2005/8/layout/hierarchy3"/>
    <dgm:cxn modelId="{5A8BBF2C-3A7F-43B4-AA0D-1FEC274730A9}" type="presParOf" srcId="{31C414CA-4596-4E0D-B665-58E4EE823373}" destId="{F678DF06-5918-40F3-B106-3C79AC0507B4}" srcOrd="1" destOrd="0" presId="urn:microsoft.com/office/officeart/2005/8/layout/hierarchy3"/>
    <dgm:cxn modelId="{B1537987-A2C5-4CF9-8B83-77B616AA7EB7}" type="presParOf" srcId="{17184B2E-FD70-4D10-8A5F-F855FFBEBBA9}" destId="{71C5D78B-EEB0-46CF-9F89-A6B274EB8C4C}" srcOrd="1" destOrd="0" presId="urn:microsoft.com/office/officeart/2005/8/layout/hierarchy3"/>
    <dgm:cxn modelId="{6BBB4ED5-69F0-4C36-99C0-8CD1C9E1F8E6}" type="presParOf" srcId="{71C5D78B-EEB0-46CF-9F89-A6B274EB8C4C}" destId="{E28EBBFC-B295-42F6-A9F6-2B75CDE069C4}" srcOrd="0" destOrd="0" presId="urn:microsoft.com/office/officeart/2005/8/layout/hierarchy3"/>
    <dgm:cxn modelId="{1289F019-C3FF-42BE-B426-003D4EEBD5EB}" type="presParOf" srcId="{71C5D78B-EEB0-46CF-9F89-A6B274EB8C4C}" destId="{607DDC8A-902A-4E2D-8B38-D7B834214093}" srcOrd="1" destOrd="0" presId="urn:microsoft.com/office/officeart/2005/8/layout/hierarchy3"/>
    <dgm:cxn modelId="{42833E87-A5BC-4B7F-A970-D7011D7CCA05}" type="presParOf" srcId="{71C5D78B-EEB0-46CF-9F89-A6B274EB8C4C}" destId="{F20CB49A-58F1-4BE6-9954-595BFC856BB2}" srcOrd="2" destOrd="0" presId="urn:microsoft.com/office/officeart/2005/8/layout/hierarchy3"/>
    <dgm:cxn modelId="{7A33CD40-D0A0-423E-9B82-D0D497C4AE01}" type="presParOf" srcId="{71C5D78B-EEB0-46CF-9F89-A6B274EB8C4C}" destId="{2C6C0F0C-104B-4193-9525-004DD8BEC1BF}" srcOrd="3" destOrd="0" presId="urn:microsoft.com/office/officeart/2005/8/layout/hierarchy3"/>
    <dgm:cxn modelId="{E70B343C-91B8-4B7D-965F-FDCB2DD43251}" type="presParOf" srcId="{E16B4186-6F37-4B46-A797-ECDBFF98894C}" destId="{BC3E3C36-F65D-44A8-BAB9-68DEFB7708D3}" srcOrd="1" destOrd="0" presId="urn:microsoft.com/office/officeart/2005/8/layout/hierarchy3"/>
    <dgm:cxn modelId="{3B4F112B-9138-4139-986E-2FBF7797F4AA}" type="presParOf" srcId="{BC3E3C36-F65D-44A8-BAB9-68DEFB7708D3}" destId="{25E9C786-4ACA-403E-AEE2-DC78368CED35}" srcOrd="0" destOrd="0" presId="urn:microsoft.com/office/officeart/2005/8/layout/hierarchy3"/>
    <dgm:cxn modelId="{D8974FF2-456E-4357-B8FF-2B55A051170C}" type="presParOf" srcId="{25E9C786-4ACA-403E-AEE2-DC78368CED35}" destId="{4A08A930-FB65-4CEC-804D-170A3F938630}" srcOrd="0" destOrd="0" presId="urn:microsoft.com/office/officeart/2005/8/layout/hierarchy3"/>
    <dgm:cxn modelId="{50FD6884-0742-44B1-A6E7-60C9409E62A6}" type="presParOf" srcId="{25E9C786-4ACA-403E-AEE2-DC78368CED35}" destId="{732B094D-2858-4677-A446-BC1F87986B58}" srcOrd="1" destOrd="0" presId="urn:microsoft.com/office/officeart/2005/8/layout/hierarchy3"/>
    <dgm:cxn modelId="{D728970C-DFAF-4E1E-8C40-0BE4F7E95B12}" type="presParOf" srcId="{BC3E3C36-F65D-44A8-BAB9-68DEFB7708D3}" destId="{5C1371FF-590D-4E5D-8D03-F3F9A9E56EB1}" srcOrd="1" destOrd="0" presId="urn:microsoft.com/office/officeart/2005/8/layout/hierarchy3"/>
    <dgm:cxn modelId="{D62161D0-0198-4273-854A-0CEC68C45B39}" type="presParOf" srcId="{5C1371FF-590D-4E5D-8D03-F3F9A9E56EB1}" destId="{43BA0617-B918-42B1-B9A8-590A00A396EA}" srcOrd="0" destOrd="0" presId="urn:microsoft.com/office/officeart/2005/8/layout/hierarchy3"/>
    <dgm:cxn modelId="{B0C5A111-65E9-48EB-8E93-E6A48A7AE8A5}" type="presParOf" srcId="{5C1371FF-590D-4E5D-8D03-F3F9A9E56EB1}" destId="{66F298AA-3E82-4CF4-9AF0-F1AE42760A52}" srcOrd="1" destOrd="0" presId="urn:microsoft.com/office/officeart/2005/8/layout/hierarchy3"/>
    <dgm:cxn modelId="{76E5BCF5-65D3-4A14-B67F-536FF733D97D}" type="presParOf" srcId="{5C1371FF-590D-4E5D-8D03-F3F9A9E56EB1}" destId="{1EE6D714-2CBF-4213-A968-5620AF3C6BB3}" srcOrd="2" destOrd="0" presId="urn:microsoft.com/office/officeart/2005/8/layout/hierarchy3"/>
    <dgm:cxn modelId="{DE8E9B64-088C-47C3-B012-C9E85330B99A}" type="presParOf" srcId="{5C1371FF-590D-4E5D-8D03-F3F9A9E56EB1}" destId="{C0D9341B-0E80-423C-A52E-27238D5A4382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0582D31D-017B-4AE1-9495-86A6DE25CDE5}" type="doc">
      <dgm:prSet loTypeId="urn:microsoft.com/office/officeart/2005/8/layout/matrix3" loCatId="matrix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s-MX"/>
        </a:p>
      </dgm:t>
    </dgm:pt>
    <dgm:pt modelId="{39AE2C57-2B93-4001-BD58-BE862C9059A8}">
      <dgm:prSet phldrT="[Texto]" custT="1"/>
      <dgm:spPr/>
      <dgm:t>
        <a:bodyPr/>
        <a:lstStyle/>
        <a:p>
          <a:r>
            <a:rPr lang="es-MX" sz="2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Proceso</a:t>
          </a:r>
          <a:r>
            <a:rPr lang="es-MX" sz="2100" dirty="0" smtClean="0"/>
            <a:t> </a:t>
          </a:r>
          <a:endParaRPr lang="es-MX" sz="2100" dirty="0"/>
        </a:p>
      </dgm:t>
    </dgm:pt>
    <dgm:pt modelId="{7DF7072A-FE8E-446F-AB84-C37248A933C0}" type="parTrans" cxnId="{B995C8D8-1951-4CB8-9402-147E7C14214C}">
      <dgm:prSet/>
      <dgm:spPr/>
      <dgm:t>
        <a:bodyPr/>
        <a:lstStyle/>
        <a:p>
          <a:endParaRPr lang="es-MX"/>
        </a:p>
      </dgm:t>
    </dgm:pt>
    <dgm:pt modelId="{6913D087-5BC0-483F-BC07-8680145E2E8E}" type="sibTrans" cxnId="{B995C8D8-1951-4CB8-9402-147E7C14214C}">
      <dgm:prSet/>
      <dgm:spPr/>
      <dgm:t>
        <a:bodyPr/>
        <a:lstStyle/>
        <a:p>
          <a:endParaRPr lang="es-MX"/>
        </a:p>
      </dgm:t>
    </dgm:pt>
    <dgm:pt modelId="{E31AA992-932F-4FDB-ADF4-CF1E1ED2A7B9}">
      <dgm:prSet phldrT="[Texto]" custT="1"/>
      <dgm:spPr/>
      <dgm:t>
        <a:bodyPr/>
        <a:lstStyle/>
        <a:p>
          <a:pPr algn="just"/>
          <a:r>
            <a:rPr lang="es-MX" sz="21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Sistemático, organizado y objetivo </a:t>
          </a:r>
          <a:endParaRPr lang="es-MX" sz="21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4A31432-15E2-4E02-B9BB-EDD160FD6D2C}" type="parTrans" cxnId="{F21113BD-0A4F-4B6A-B191-A148B131F5F1}">
      <dgm:prSet/>
      <dgm:spPr/>
      <dgm:t>
        <a:bodyPr/>
        <a:lstStyle/>
        <a:p>
          <a:endParaRPr lang="es-MX"/>
        </a:p>
      </dgm:t>
    </dgm:pt>
    <dgm:pt modelId="{5860FCB6-41C8-44A5-8430-795AAEBA3FA7}" type="sibTrans" cxnId="{F21113BD-0A4F-4B6A-B191-A148B131F5F1}">
      <dgm:prSet/>
      <dgm:spPr/>
      <dgm:t>
        <a:bodyPr/>
        <a:lstStyle/>
        <a:p>
          <a:endParaRPr lang="es-MX"/>
        </a:p>
      </dgm:t>
    </dgm:pt>
    <dgm:pt modelId="{A82FCC2A-5993-4C11-B09D-4613D3247AD1}">
      <dgm:prSet phldrT="[Texto]" custT="1"/>
      <dgm:spPr/>
      <dgm:t>
        <a:bodyPr/>
        <a:lstStyle/>
        <a:p>
          <a:pPr algn="just"/>
          <a:r>
            <a:rPr lang="es-MX" sz="21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Responde a preguntas o hipótesis </a:t>
          </a:r>
          <a:endParaRPr lang="es-MX" sz="21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AD86007-4D09-4DE2-8D1E-6D6A912195FE}" type="parTrans" cxnId="{628680CC-E669-45FF-866A-E3F6355F6F04}">
      <dgm:prSet/>
      <dgm:spPr/>
      <dgm:t>
        <a:bodyPr/>
        <a:lstStyle/>
        <a:p>
          <a:endParaRPr lang="es-MX"/>
        </a:p>
      </dgm:t>
    </dgm:pt>
    <dgm:pt modelId="{2D8B279B-C8D6-4D5C-B841-513D1CAB0234}" type="sibTrans" cxnId="{628680CC-E669-45FF-866A-E3F6355F6F04}">
      <dgm:prSet/>
      <dgm:spPr/>
      <dgm:t>
        <a:bodyPr/>
        <a:lstStyle/>
        <a:p>
          <a:endParaRPr lang="es-MX"/>
        </a:p>
      </dgm:t>
    </dgm:pt>
    <dgm:pt modelId="{00CE9282-1C69-4183-A8DC-FB55F66C8346}">
      <dgm:prSet phldrT="[Texto]"/>
      <dgm:spPr/>
      <dgm:t>
        <a:bodyPr/>
        <a:lstStyle/>
        <a:p>
          <a:pPr algn="just"/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Aumenta el conocimiento y la información 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9C0454F-CB2B-4220-ADE7-994EB13D059A}" type="parTrans" cxnId="{E3C07975-C468-4BBF-AAD8-BB0FE7EA18EA}">
      <dgm:prSet/>
      <dgm:spPr/>
      <dgm:t>
        <a:bodyPr/>
        <a:lstStyle/>
        <a:p>
          <a:endParaRPr lang="es-MX"/>
        </a:p>
      </dgm:t>
    </dgm:pt>
    <dgm:pt modelId="{7F728D5B-0C83-47A3-9536-B5AA5D6AA5B4}" type="sibTrans" cxnId="{E3C07975-C468-4BBF-AAD8-BB0FE7EA18EA}">
      <dgm:prSet/>
      <dgm:spPr/>
      <dgm:t>
        <a:bodyPr/>
        <a:lstStyle/>
        <a:p>
          <a:endParaRPr lang="es-MX"/>
        </a:p>
      </dgm:t>
    </dgm:pt>
    <dgm:pt modelId="{365D2560-0B34-487A-8028-9A34E5ECFFF6}" type="pres">
      <dgm:prSet presAssocID="{0582D31D-017B-4AE1-9495-86A6DE25CDE5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9D065F9-8E5F-443C-BD55-B201401733BC}" type="pres">
      <dgm:prSet presAssocID="{0582D31D-017B-4AE1-9495-86A6DE25CDE5}" presName="diamond" presStyleLbl="bgShp" presStyleIdx="0" presStyleCnt="1"/>
      <dgm:spPr/>
      <dgm:t>
        <a:bodyPr/>
        <a:lstStyle/>
        <a:p>
          <a:endParaRPr lang="es-ES"/>
        </a:p>
      </dgm:t>
    </dgm:pt>
    <dgm:pt modelId="{F38751BB-C611-4043-BFA3-03D90BC73725}" type="pres">
      <dgm:prSet presAssocID="{0582D31D-017B-4AE1-9495-86A6DE25CDE5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AF314EF-AC65-480E-8E8D-27DB56D4D35F}" type="pres">
      <dgm:prSet presAssocID="{0582D31D-017B-4AE1-9495-86A6DE25CDE5}" presName="quad2" presStyleLbl="node1" presStyleIdx="1" presStyleCnt="4" custScaleX="1140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52D7C76-C40C-469B-9BAD-4D57CF46BB38}" type="pres">
      <dgm:prSet presAssocID="{0582D31D-017B-4AE1-9495-86A6DE25CDE5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01CB135-527C-4B4F-9743-783A7DCDC296}" type="pres">
      <dgm:prSet presAssocID="{0582D31D-017B-4AE1-9495-86A6DE25CDE5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995C8D8-1951-4CB8-9402-147E7C14214C}" srcId="{0582D31D-017B-4AE1-9495-86A6DE25CDE5}" destId="{39AE2C57-2B93-4001-BD58-BE862C9059A8}" srcOrd="0" destOrd="0" parTransId="{7DF7072A-FE8E-446F-AB84-C37248A933C0}" sibTransId="{6913D087-5BC0-483F-BC07-8680145E2E8E}"/>
    <dgm:cxn modelId="{628680CC-E669-45FF-866A-E3F6355F6F04}" srcId="{0582D31D-017B-4AE1-9495-86A6DE25CDE5}" destId="{A82FCC2A-5993-4C11-B09D-4613D3247AD1}" srcOrd="2" destOrd="0" parTransId="{1AD86007-4D09-4DE2-8D1E-6D6A912195FE}" sibTransId="{2D8B279B-C8D6-4D5C-B841-513D1CAB0234}"/>
    <dgm:cxn modelId="{E3C07975-C468-4BBF-AAD8-BB0FE7EA18EA}" srcId="{0582D31D-017B-4AE1-9495-86A6DE25CDE5}" destId="{00CE9282-1C69-4183-A8DC-FB55F66C8346}" srcOrd="3" destOrd="0" parTransId="{79C0454F-CB2B-4220-ADE7-994EB13D059A}" sibTransId="{7F728D5B-0C83-47A3-9536-B5AA5D6AA5B4}"/>
    <dgm:cxn modelId="{0E9CF3EC-A0E2-40F5-9336-1A3939096BCA}" type="presOf" srcId="{00CE9282-1C69-4183-A8DC-FB55F66C8346}" destId="{D01CB135-527C-4B4F-9743-783A7DCDC296}" srcOrd="0" destOrd="0" presId="urn:microsoft.com/office/officeart/2005/8/layout/matrix3"/>
    <dgm:cxn modelId="{297230EE-272D-4796-8AB0-9EEA87A650AB}" type="presOf" srcId="{0582D31D-017B-4AE1-9495-86A6DE25CDE5}" destId="{365D2560-0B34-487A-8028-9A34E5ECFFF6}" srcOrd="0" destOrd="0" presId="urn:microsoft.com/office/officeart/2005/8/layout/matrix3"/>
    <dgm:cxn modelId="{DFB0E0C6-1FE0-4D8F-8AA1-DA9DA08E2363}" type="presOf" srcId="{A82FCC2A-5993-4C11-B09D-4613D3247AD1}" destId="{052D7C76-C40C-469B-9BAD-4D57CF46BB38}" srcOrd="0" destOrd="0" presId="urn:microsoft.com/office/officeart/2005/8/layout/matrix3"/>
    <dgm:cxn modelId="{F21113BD-0A4F-4B6A-B191-A148B131F5F1}" srcId="{0582D31D-017B-4AE1-9495-86A6DE25CDE5}" destId="{E31AA992-932F-4FDB-ADF4-CF1E1ED2A7B9}" srcOrd="1" destOrd="0" parTransId="{B4A31432-15E2-4E02-B9BB-EDD160FD6D2C}" sibTransId="{5860FCB6-41C8-44A5-8430-795AAEBA3FA7}"/>
    <dgm:cxn modelId="{F2E1DC54-366E-4488-9A59-44BBE84241ED}" type="presOf" srcId="{E31AA992-932F-4FDB-ADF4-CF1E1ED2A7B9}" destId="{7AF314EF-AC65-480E-8E8D-27DB56D4D35F}" srcOrd="0" destOrd="0" presId="urn:microsoft.com/office/officeart/2005/8/layout/matrix3"/>
    <dgm:cxn modelId="{BF4A0D87-0AF3-4C1C-91F1-FEEF89FBBEC1}" type="presOf" srcId="{39AE2C57-2B93-4001-BD58-BE862C9059A8}" destId="{F38751BB-C611-4043-BFA3-03D90BC73725}" srcOrd="0" destOrd="0" presId="urn:microsoft.com/office/officeart/2005/8/layout/matrix3"/>
    <dgm:cxn modelId="{E4249526-FF56-4FCD-B0EE-D27085594314}" type="presParOf" srcId="{365D2560-0B34-487A-8028-9A34E5ECFFF6}" destId="{79D065F9-8E5F-443C-BD55-B201401733BC}" srcOrd="0" destOrd="0" presId="urn:microsoft.com/office/officeart/2005/8/layout/matrix3"/>
    <dgm:cxn modelId="{F100F749-EAAD-449F-8680-CD56F347F9FF}" type="presParOf" srcId="{365D2560-0B34-487A-8028-9A34E5ECFFF6}" destId="{F38751BB-C611-4043-BFA3-03D90BC73725}" srcOrd="1" destOrd="0" presId="urn:microsoft.com/office/officeart/2005/8/layout/matrix3"/>
    <dgm:cxn modelId="{676E4E2C-154E-423F-B209-F0CBCAC07C6E}" type="presParOf" srcId="{365D2560-0B34-487A-8028-9A34E5ECFFF6}" destId="{7AF314EF-AC65-480E-8E8D-27DB56D4D35F}" srcOrd="2" destOrd="0" presId="urn:microsoft.com/office/officeart/2005/8/layout/matrix3"/>
    <dgm:cxn modelId="{4563BEE8-71F9-48EB-9C35-5C72BB23DDB7}" type="presParOf" srcId="{365D2560-0B34-487A-8028-9A34E5ECFFF6}" destId="{052D7C76-C40C-469B-9BAD-4D57CF46BB38}" srcOrd="3" destOrd="0" presId="urn:microsoft.com/office/officeart/2005/8/layout/matrix3"/>
    <dgm:cxn modelId="{C4AAB21F-5F54-4E4E-89FE-0BD9C3CBFD56}" type="presParOf" srcId="{365D2560-0B34-487A-8028-9A34E5ECFFF6}" destId="{D01CB135-527C-4B4F-9743-783A7DCDC296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ACDE8184-2F22-42FC-AC2C-0F94E21B6DCB}" type="doc">
      <dgm:prSet loTypeId="urn:microsoft.com/office/officeart/2005/8/layout/orgChart1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s-MX"/>
        </a:p>
      </dgm:t>
    </dgm:pt>
    <dgm:pt modelId="{D0A6C7B7-35D8-4385-88AC-8B016E4B6FAB}">
      <dgm:prSet phldrT="[Texto]"/>
      <dgm:spPr/>
      <dgm:t>
        <a:bodyPr/>
        <a:lstStyle/>
        <a:p>
          <a:pPr algn="ctr"/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Investigación documental 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C095096-3090-4E6F-998D-808A35BD4470}" type="parTrans" cxnId="{BB2CEC10-1B1E-4696-B435-519ABFB6734C}">
      <dgm:prSet/>
      <dgm:spPr/>
      <dgm:t>
        <a:bodyPr/>
        <a:lstStyle/>
        <a:p>
          <a:endParaRPr lang="es-MX"/>
        </a:p>
      </dgm:t>
    </dgm:pt>
    <dgm:pt modelId="{195CCF3C-5EEE-482C-A576-F73A005CCC57}" type="sibTrans" cxnId="{BB2CEC10-1B1E-4696-B435-519ABFB6734C}">
      <dgm:prSet/>
      <dgm:spPr/>
      <dgm:t>
        <a:bodyPr/>
        <a:lstStyle/>
        <a:p>
          <a:endParaRPr lang="es-MX"/>
        </a:p>
      </dgm:t>
    </dgm:pt>
    <dgm:pt modelId="{454B3C0E-991B-4BCA-A3BC-E5D833A7EB15}" type="asst">
      <dgm:prSet phldrT="[Texto]"/>
      <dgm:spPr/>
      <dgm:t>
        <a:bodyPr/>
        <a:lstStyle/>
        <a:p>
          <a:pPr algn="just"/>
          <a:r>
            <a:rPr lang="es-MX" dirty="0" smtClean="0"/>
            <a:t>Fuentes documentales </a:t>
          </a:r>
          <a:endParaRPr lang="es-MX" dirty="0"/>
        </a:p>
      </dgm:t>
    </dgm:pt>
    <dgm:pt modelId="{37AE5701-F312-4426-8A40-71C832405E0E}" type="parTrans" cxnId="{6AB01E3A-4677-4FF6-913A-8B0966377A19}">
      <dgm:prSet/>
      <dgm:spPr/>
      <dgm:t>
        <a:bodyPr/>
        <a:lstStyle/>
        <a:p>
          <a:endParaRPr lang="es-MX"/>
        </a:p>
      </dgm:t>
    </dgm:pt>
    <dgm:pt modelId="{53C6842D-1D59-459E-9F6A-DC142E8CA8FD}" type="sibTrans" cxnId="{6AB01E3A-4677-4FF6-913A-8B0966377A19}">
      <dgm:prSet/>
      <dgm:spPr/>
      <dgm:t>
        <a:bodyPr/>
        <a:lstStyle/>
        <a:p>
          <a:endParaRPr lang="es-MX"/>
        </a:p>
      </dgm:t>
    </dgm:pt>
    <dgm:pt modelId="{F12D0F71-D805-496C-8891-62E2683878B9}">
      <dgm:prSet phldrT="[Texto]"/>
      <dgm:spPr/>
      <dgm:t>
        <a:bodyPr/>
        <a:lstStyle/>
        <a:p>
          <a:pPr algn="just"/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Diseño de información 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52F2491-B944-4E85-888A-6F911B3DFC5E}" type="parTrans" cxnId="{8C046181-D616-4A03-810E-C9E92D23C847}">
      <dgm:prSet/>
      <dgm:spPr/>
      <dgm:t>
        <a:bodyPr/>
        <a:lstStyle/>
        <a:p>
          <a:endParaRPr lang="es-MX"/>
        </a:p>
      </dgm:t>
    </dgm:pt>
    <dgm:pt modelId="{D406CAC9-3BA0-45FE-940D-49595C6CF12A}" type="sibTrans" cxnId="{8C046181-D616-4A03-810E-C9E92D23C847}">
      <dgm:prSet/>
      <dgm:spPr/>
      <dgm:t>
        <a:bodyPr/>
        <a:lstStyle/>
        <a:p>
          <a:endParaRPr lang="es-MX"/>
        </a:p>
      </dgm:t>
    </dgm:pt>
    <dgm:pt modelId="{79247CC5-8EE2-42A9-BEBA-94140E10020F}">
      <dgm:prSet phldrT="[Texto]"/>
      <dgm:spPr/>
      <dgm:t>
        <a:bodyPr/>
        <a:lstStyle/>
        <a:p>
          <a:pPr algn="just"/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Organización de información 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AE7145B-2777-4A7E-816E-223C9BCEE9C3}" type="parTrans" cxnId="{AC47EAC9-57B1-40F8-8675-E98EE4E0E916}">
      <dgm:prSet/>
      <dgm:spPr/>
      <dgm:t>
        <a:bodyPr/>
        <a:lstStyle/>
        <a:p>
          <a:endParaRPr lang="es-MX"/>
        </a:p>
      </dgm:t>
    </dgm:pt>
    <dgm:pt modelId="{6DA07F7E-AACF-4C7C-87BB-CD795DF0BCE7}" type="sibTrans" cxnId="{AC47EAC9-57B1-40F8-8675-E98EE4E0E916}">
      <dgm:prSet/>
      <dgm:spPr/>
      <dgm:t>
        <a:bodyPr/>
        <a:lstStyle/>
        <a:p>
          <a:endParaRPr lang="es-MX"/>
        </a:p>
      </dgm:t>
    </dgm:pt>
    <dgm:pt modelId="{EA6241BB-A609-4C1E-B770-DB2F536CF8E6}">
      <dgm:prSet phldrT="[Texto]"/>
      <dgm:spPr/>
      <dgm:t>
        <a:bodyPr/>
        <a:lstStyle/>
        <a:p>
          <a:pPr algn="just"/>
          <a:r>
            <a:rPr lang="es-MX" dirty="0" smtClean="0"/>
            <a:t>Análisis de la información </a:t>
          </a:r>
          <a:endParaRPr lang="es-MX" dirty="0"/>
        </a:p>
      </dgm:t>
    </dgm:pt>
    <dgm:pt modelId="{473CF99B-CCFA-4351-80CC-5985A5295B5A}" type="parTrans" cxnId="{CF5F3E8D-DDFF-4E6D-A15E-A2556A998B6C}">
      <dgm:prSet/>
      <dgm:spPr/>
      <dgm:t>
        <a:bodyPr/>
        <a:lstStyle/>
        <a:p>
          <a:endParaRPr lang="es-MX"/>
        </a:p>
      </dgm:t>
    </dgm:pt>
    <dgm:pt modelId="{55CC8F94-DD0E-4993-B7D0-51CA455A8897}" type="sibTrans" cxnId="{CF5F3E8D-DDFF-4E6D-A15E-A2556A998B6C}">
      <dgm:prSet/>
      <dgm:spPr/>
      <dgm:t>
        <a:bodyPr/>
        <a:lstStyle/>
        <a:p>
          <a:endParaRPr lang="es-MX"/>
        </a:p>
      </dgm:t>
    </dgm:pt>
    <dgm:pt modelId="{72F26E80-7793-44C9-BFFC-4CE027A6188E}" type="pres">
      <dgm:prSet presAssocID="{ACDE8184-2F22-42FC-AC2C-0F94E21B6DC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1B50CF60-F788-49DE-B30B-34C3360D75B3}" type="pres">
      <dgm:prSet presAssocID="{D0A6C7B7-35D8-4385-88AC-8B016E4B6FAB}" presName="hierRoot1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CF92F21F-7309-415B-B7F0-4A157188CAD4}" type="pres">
      <dgm:prSet presAssocID="{D0A6C7B7-35D8-4385-88AC-8B016E4B6FAB}" presName="rootComposite1" presStyleCnt="0"/>
      <dgm:spPr/>
      <dgm:t>
        <a:bodyPr/>
        <a:lstStyle/>
        <a:p>
          <a:endParaRPr lang="es-ES"/>
        </a:p>
      </dgm:t>
    </dgm:pt>
    <dgm:pt modelId="{AEDCBE9C-C829-45FF-BFA3-59DC952E5BD5}" type="pres">
      <dgm:prSet presAssocID="{D0A6C7B7-35D8-4385-88AC-8B016E4B6FAB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D9E004C-1A10-4157-B022-B4574492EC76}" type="pres">
      <dgm:prSet presAssocID="{D0A6C7B7-35D8-4385-88AC-8B016E4B6FAB}" presName="rootConnector1" presStyleLbl="node1" presStyleIdx="0" presStyleCnt="0"/>
      <dgm:spPr/>
      <dgm:t>
        <a:bodyPr/>
        <a:lstStyle/>
        <a:p>
          <a:endParaRPr lang="es-ES"/>
        </a:p>
      </dgm:t>
    </dgm:pt>
    <dgm:pt modelId="{04871FC8-7BEC-4520-B3B0-462757034A7B}" type="pres">
      <dgm:prSet presAssocID="{D0A6C7B7-35D8-4385-88AC-8B016E4B6FAB}" presName="hierChild2" presStyleCnt="0"/>
      <dgm:spPr/>
      <dgm:t>
        <a:bodyPr/>
        <a:lstStyle/>
        <a:p>
          <a:endParaRPr lang="es-ES"/>
        </a:p>
      </dgm:t>
    </dgm:pt>
    <dgm:pt modelId="{EFA48EC0-AA75-43B1-875B-F38EC8822F73}" type="pres">
      <dgm:prSet presAssocID="{052F2491-B944-4E85-888A-6F911B3DFC5E}" presName="Name37" presStyleLbl="parChTrans1D2" presStyleIdx="0" presStyleCnt="4"/>
      <dgm:spPr/>
      <dgm:t>
        <a:bodyPr/>
        <a:lstStyle/>
        <a:p>
          <a:endParaRPr lang="es-ES"/>
        </a:p>
      </dgm:t>
    </dgm:pt>
    <dgm:pt modelId="{ABAC7CB2-675F-4A38-9E38-3A0890A4E767}" type="pres">
      <dgm:prSet presAssocID="{F12D0F71-D805-496C-8891-62E2683878B9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2B58FF90-F423-4BBC-811E-6BDDFC75EBF5}" type="pres">
      <dgm:prSet presAssocID="{F12D0F71-D805-496C-8891-62E2683878B9}" presName="rootComposite" presStyleCnt="0"/>
      <dgm:spPr/>
      <dgm:t>
        <a:bodyPr/>
        <a:lstStyle/>
        <a:p>
          <a:endParaRPr lang="es-ES"/>
        </a:p>
      </dgm:t>
    </dgm:pt>
    <dgm:pt modelId="{FF3A99A9-04F8-49C4-AE45-56717BAB309F}" type="pres">
      <dgm:prSet presAssocID="{F12D0F71-D805-496C-8891-62E2683878B9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3673D37-8F22-4982-A20C-8F4E9CB9DB82}" type="pres">
      <dgm:prSet presAssocID="{F12D0F71-D805-496C-8891-62E2683878B9}" presName="rootConnector" presStyleLbl="node2" presStyleIdx="0" presStyleCnt="3"/>
      <dgm:spPr/>
      <dgm:t>
        <a:bodyPr/>
        <a:lstStyle/>
        <a:p>
          <a:endParaRPr lang="es-ES"/>
        </a:p>
      </dgm:t>
    </dgm:pt>
    <dgm:pt modelId="{88CA556C-8D7D-452A-BAB6-6E1940A42EB7}" type="pres">
      <dgm:prSet presAssocID="{F12D0F71-D805-496C-8891-62E2683878B9}" presName="hierChild4" presStyleCnt="0"/>
      <dgm:spPr/>
      <dgm:t>
        <a:bodyPr/>
        <a:lstStyle/>
        <a:p>
          <a:endParaRPr lang="es-ES"/>
        </a:p>
      </dgm:t>
    </dgm:pt>
    <dgm:pt modelId="{74B86E5A-E3A5-4C24-B186-DCD264A36B89}" type="pres">
      <dgm:prSet presAssocID="{F12D0F71-D805-496C-8891-62E2683878B9}" presName="hierChild5" presStyleCnt="0"/>
      <dgm:spPr/>
      <dgm:t>
        <a:bodyPr/>
        <a:lstStyle/>
        <a:p>
          <a:endParaRPr lang="es-ES"/>
        </a:p>
      </dgm:t>
    </dgm:pt>
    <dgm:pt modelId="{E771F6E6-B38E-4E61-9764-27016418077E}" type="pres">
      <dgm:prSet presAssocID="{EAE7145B-2777-4A7E-816E-223C9BCEE9C3}" presName="Name37" presStyleLbl="parChTrans1D2" presStyleIdx="1" presStyleCnt="4"/>
      <dgm:spPr/>
      <dgm:t>
        <a:bodyPr/>
        <a:lstStyle/>
        <a:p>
          <a:endParaRPr lang="es-ES"/>
        </a:p>
      </dgm:t>
    </dgm:pt>
    <dgm:pt modelId="{D960FDEC-B418-45BF-AA3C-C3191525FA43}" type="pres">
      <dgm:prSet presAssocID="{79247CC5-8EE2-42A9-BEBA-94140E10020F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0C9C32A9-AA09-403F-A1DB-F94DBFB92182}" type="pres">
      <dgm:prSet presAssocID="{79247CC5-8EE2-42A9-BEBA-94140E10020F}" presName="rootComposite" presStyleCnt="0"/>
      <dgm:spPr/>
      <dgm:t>
        <a:bodyPr/>
        <a:lstStyle/>
        <a:p>
          <a:endParaRPr lang="es-ES"/>
        </a:p>
      </dgm:t>
    </dgm:pt>
    <dgm:pt modelId="{A2EE9D23-F298-4EEB-9958-BC61078954F4}" type="pres">
      <dgm:prSet presAssocID="{79247CC5-8EE2-42A9-BEBA-94140E10020F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6E56392-5FFF-4D2A-83A0-971DBC90DB7F}" type="pres">
      <dgm:prSet presAssocID="{79247CC5-8EE2-42A9-BEBA-94140E10020F}" presName="rootConnector" presStyleLbl="node2" presStyleIdx="1" presStyleCnt="3"/>
      <dgm:spPr/>
      <dgm:t>
        <a:bodyPr/>
        <a:lstStyle/>
        <a:p>
          <a:endParaRPr lang="es-ES"/>
        </a:p>
      </dgm:t>
    </dgm:pt>
    <dgm:pt modelId="{21A384E1-C401-41F5-AD74-452A4045E008}" type="pres">
      <dgm:prSet presAssocID="{79247CC5-8EE2-42A9-BEBA-94140E10020F}" presName="hierChild4" presStyleCnt="0"/>
      <dgm:spPr/>
      <dgm:t>
        <a:bodyPr/>
        <a:lstStyle/>
        <a:p>
          <a:endParaRPr lang="es-ES"/>
        </a:p>
      </dgm:t>
    </dgm:pt>
    <dgm:pt modelId="{D40C2F17-C041-4B5F-BC50-55460CB92729}" type="pres">
      <dgm:prSet presAssocID="{79247CC5-8EE2-42A9-BEBA-94140E10020F}" presName="hierChild5" presStyleCnt="0"/>
      <dgm:spPr/>
      <dgm:t>
        <a:bodyPr/>
        <a:lstStyle/>
        <a:p>
          <a:endParaRPr lang="es-ES"/>
        </a:p>
      </dgm:t>
    </dgm:pt>
    <dgm:pt modelId="{54756216-0358-4185-8669-3E70B4FC3F55}" type="pres">
      <dgm:prSet presAssocID="{473CF99B-CCFA-4351-80CC-5985A5295B5A}" presName="Name37" presStyleLbl="parChTrans1D2" presStyleIdx="2" presStyleCnt="4"/>
      <dgm:spPr/>
      <dgm:t>
        <a:bodyPr/>
        <a:lstStyle/>
        <a:p>
          <a:endParaRPr lang="es-ES"/>
        </a:p>
      </dgm:t>
    </dgm:pt>
    <dgm:pt modelId="{641640DE-86C6-4F16-9D3C-7C7241027D7E}" type="pres">
      <dgm:prSet presAssocID="{EA6241BB-A609-4C1E-B770-DB2F536CF8E6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CC72F9E5-15EE-4B89-9549-229D145472BD}" type="pres">
      <dgm:prSet presAssocID="{EA6241BB-A609-4C1E-B770-DB2F536CF8E6}" presName="rootComposite" presStyleCnt="0"/>
      <dgm:spPr/>
      <dgm:t>
        <a:bodyPr/>
        <a:lstStyle/>
        <a:p>
          <a:endParaRPr lang="es-ES"/>
        </a:p>
      </dgm:t>
    </dgm:pt>
    <dgm:pt modelId="{E45B4D58-730D-4457-B18B-B87506983AAC}" type="pres">
      <dgm:prSet presAssocID="{EA6241BB-A609-4C1E-B770-DB2F536CF8E6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4C9B10E-A745-4D1C-8EA8-87F2CE58F6A3}" type="pres">
      <dgm:prSet presAssocID="{EA6241BB-A609-4C1E-B770-DB2F536CF8E6}" presName="rootConnector" presStyleLbl="node2" presStyleIdx="2" presStyleCnt="3"/>
      <dgm:spPr/>
      <dgm:t>
        <a:bodyPr/>
        <a:lstStyle/>
        <a:p>
          <a:endParaRPr lang="es-ES"/>
        </a:p>
      </dgm:t>
    </dgm:pt>
    <dgm:pt modelId="{21DF8F7D-0E8B-4C67-A0BB-B3FAA07F72FE}" type="pres">
      <dgm:prSet presAssocID="{EA6241BB-A609-4C1E-B770-DB2F536CF8E6}" presName="hierChild4" presStyleCnt="0"/>
      <dgm:spPr/>
      <dgm:t>
        <a:bodyPr/>
        <a:lstStyle/>
        <a:p>
          <a:endParaRPr lang="es-ES"/>
        </a:p>
      </dgm:t>
    </dgm:pt>
    <dgm:pt modelId="{01D0777E-850E-4A04-A181-CFDB47EFAA37}" type="pres">
      <dgm:prSet presAssocID="{EA6241BB-A609-4C1E-B770-DB2F536CF8E6}" presName="hierChild5" presStyleCnt="0"/>
      <dgm:spPr/>
      <dgm:t>
        <a:bodyPr/>
        <a:lstStyle/>
        <a:p>
          <a:endParaRPr lang="es-ES"/>
        </a:p>
      </dgm:t>
    </dgm:pt>
    <dgm:pt modelId="{A6747131-5426-443D-8DD7-76993D95D44B}" type="pres">
      <dgm:prSet presAssocID="{D0A6C7B7-35D8-4385-88AC-8B016E4B6FAB}" presName="hierChild3" presStyleCnt="0"/>
      <dgm:spPr/>
      <dgm:t>
        <a:bodyPr/>
        <a:lstStyle/>
        <a:p>
          <a:endParaRPr lang="es-ES"/>
        </a:p>
      </dgm:t>
    </dgm:pt>
    <dgm:pt modelId="{8378B897-5363-4FA0-959A-CFAA4B5EAF57}" type="pres">
      <dgm:prSet presAssocID="{37AE5701-F312-4426-8A40-71C832405E0E}" presName="Name111" presStyleLbl="parChTrans1D2" presStyleIdx="3" presStyleCnt="4"/>
      <dgm:spPr/>
      <dgm:t>
        <a:bodyPr/>
        <a:lstStyle/>
        <a:p>
          <a:endParaRPr lang="es-ES"/>
        </a:p>
      </dgm:t>
    </dgm:pt>
    <dgm:pt modelId="{59868397-EC61-400F-894C-5DEBC4399766}" type="pres">
      <dgm:prSet presAssocID="{454B3C0E-991B-4BCA-A3BC-E5D833A7EB15}" presName="hierRoot3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8AF440AA-4932-4F4F-B051-20E7ED544994}" type="pres">
      <dgm:prSet presAssocID="{454B3C0E-991B-4BCA-A3BC-E5D833A7EB15}" presName="rootComposite3" presStyleCnt="0"/>
      <dgm:spPr/>
      <dgm:t>
        <a:bodyPr/>
        <a:lstStyle/>
        <a:p>
          <a:endParaRPr lang="es-ES"/>
        </a:p>
      </dgm:t>
    </dgm:pt>
    <dgm:pt modelId="{A20ED453-3701-4645-9F3A-50FAC69EA83E}" type="pres">
      <dgm:prSet presAssocID="{454B3C0E-991B-4BCA-A3BC-E5D833A7EB15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D7B3D20-C76E-4C2D-A957-EAB0E3765E31}" type="pres">
      <dgm:prSet presAssocID="{454B3C0E-991B-4BCA-A3BC-E5D833A7EB15}" presName="rootConnector3" presStyleLbl="asst1" presStyleIdx="0" presStyleCnt="1"/>
      <dgm:spPr/>
      <dgm:t>
        <a:bodyPr/>
        <a:lstStyle/>
        <a:p>
          <a:endParaRPr lang="es-ES"/>
        </a:p>
      </dgm:t>
    </dgm:pt>
    <dgm:pt modelId="{A70B1DC9-8C1C-4E0C-B6FD-08346EA721FB}" type="pres">
      <dgm:prSet presAssocID="{454B3C0E-991B-4BCA-A3BC-E5D833A7EB15}" presName="hierChild6" presStyleCnt="0"/>
      <dgm:spPr/>
      <dgm:t>
        <a:bodyPr/>
        <a:lstStyle/>
        <a:p>
          <a:endParaRPr lang="es-ES"/>
        </a:p>
      </dgm:t>
    </dgm:pt>
    <dgm:pt modelId="{088540D0-7AB0-4E12-87DB-7DEA73B9BA3F}" type="pres">
      <dgm:prSet presAssocID="{454B3C0E-991B-4BCA-A3BC-E5D833A7EB15}" presName="hierChild7" presStyleCnt="0"/>
      <dgm:spPr/>
      <dgm:t>
        <a:bodyPr/>
        <a:lstStyle/>
        <a:p>
          <a:endParaRPr lang="es-ES"/>
        </a:p>
      </dgm:t>
    </dgm:pt>
  </dgm:ptLst>
  <dgm:cxnLst>
    <dgm:cxn modelId="{6EAD3B95-945D-47CC-9B54-A4AA94915B7B}" type="presOf" srcId="{37AE5701-F312-4426-8A40-71C832405E0E}" destId="{8378B897-5363-4FA0-959A-CFAA4B5EAF57}" srcOrd="0" destOrd="0" presId="urn:microsoft.com/office/officeart/2005/8/layout/orgChart1"/>
    <dgm:cxn modelId="{6AB01E3A-4677-4FF6-913A-8B0966377A19}" srcId="{D0A6C7B7-35D8-4385-88AC-8B016E4B6FAB}" destId="{454B3C0E-991B-4BCA-A3BC-E5D833A7EB15}" srcOrd="0" destOrd="0" parTransId="{37AE5701-F312-4426-8A40-71C832405E0E}" sibTransId="{53C6842D-1D59-459E-9F6A-DC142E8CA8FD}"/>
    <dgm:cxn modelId="{AC47EAC9-57B1-40F8-8675-E98EE4E0E916}" srcId="{D0A6C7B7-35D8-4385-88AC-8B016E4B6FAB}" destId="{79247CC5-8EE2-42A9-BEBA-94140E10020F}" srcOrd="2" destOrd="0" parTransId="{EAE7145B-2777-4A7E-816E-223C9BCEE9C3}" sibTransId="{6DA07F7E-AACF-4C7C-87BB-CD795DF0BCE7}"/>
    <dgm:cxn modelId="{8C046181-D616-4A03-810E-C9E92D23C847}" srcId="{D0A6C7B7-35D8-4385-88AC-8B016E4B6FAB}" destId="{F12D0F71-D805-496C-8891-62E2683878B9}" srcOrd="1" destOrd="0" parTransId="{052F2491-B944-4E85-888A-6F911B3DFC5E}" sibTransId="{D406CAC9-3BA0-45FE-940D-49595C6CF12A}"/>
    <dgm:cxn modelId="{CB06D6AE-2D60-4AEA-95B7-F8BAE614344B}" type="presOf" srcId="{454B3C0E-991B-4BCA-A3BC-E5D833A7EB15}" destId="{5D7B3D20-C76E-4C2D-A957-EAB0E3765E31}" srcOrd="1" destOrd="0" presId="urn:microsoft.com/office/officeart/2005/8/layout/orgChart1"/>
    <dgm:cxn modelId="{6345433A-5610-4C5F-8827-27BB051FDA25}" type="presOf" srcId="{D0A6C7B7-35D8-4385-88AC-8B016E4B6FAB}" destId="{2D9E004C-1A10-4157-B022-B4574492EC76}" srcOrd="1" destOrd="0" presId="urn:microsoft.com/office/officeart/2005/8/layout/orgChart1"/>
    <dgm:cxn modelId="{0B58AE08-0576-418B-B9CF-202BFA94ACBD}" type="presOf" srcId="{79247CC5-8EE2-42A9-BEBA-94140E10020F}" destId="{C6E56392-5FFF-4D2A-83A0-971DBC90DB7F}" srcOrd="1" destOrd="0" presId="urn:microsoft.com/office/officeart/2005/8/layout/orgChart1"/>
    <dgm:cxn modelId="{617A8BBC-0D16-4782-BD90-93D1D4F71CBB}" type="presOf" srcId="{052F2491-B944-4E85-888A-6F911B3DFC5E}" destId="{EFA48EC0-AA75-43B1-875B-F38EC8822F73}" srcOrd="0" destOrd="0" presId="urn:microsoft.com/office/officeart/2005/8/layout/orgChart1"/>
    <dgm:cxn modelId="{303BCB73-E50C-4B20-943C-22755CD7FAD7}" type="presOf" srcId="{454B3C0E-991B-4BCA-A3BC-E5D833A7EB15}" destId="{A20ED453-3701-4645-9F3A-50FAC69EA83E}" srcOrd="0" destOrd="0" presId="urn:microsoft.com/office/officeart/2005/8/layout/orgChart1"/>
    <dgm:cxn modelId="{6AB7011C-5EA3-4168-AB46-0E91E134B062}" type="presOf" srcId="{473CF99B-CCFA-4351-80CC-5985A5295B5A}" destId="{54756216-0358-4185-8669-3E70B4FC3F55}" srcOrd="0" destOrd="0" presId="urn:microsoft.com/office/officeart/2005/8/layout/orgChart1"/>
    <dgm:cxn modelId="{292731FA-44F6-4570-9896-4C48AF49E952}" type="presOf" srcId="{D0A6C7B7-35D8-4385-88AC-8B016E4B6FAB}" destId="{AEDCBE9C-C829-45FF-BFA3-59DC952E5BD5}" srcOrd="0" destOrd="0" presId="urn:microsoft.com/office/officeart/2005/8/layout/orgChart1"/>
    <dgm:cxn modelId="{F43001AF-242F-4840-9516-5510379A311A}" type="presOf" srcId="{F12D0F71-D805-496C-8891-62E2683878B9}" destId="{33673D37-8F22-4982-A20C-8F4E9CB9DB82}" srcOrd="1" destOrd="0" presId="urn:microsoft.com/office/officeart/2005/8/layout/orgChart1"/>
    <dgm:cxn modelId="{DED1A4D5-FE89-48EA-B45D-3763893AE95A}" type="presOf" srcId="{79247CC5-8EE2-42A9-BEBA-94140E10020F}" destId="{A2EE9D23-F298-4EEB-9958-BC61078954F4}" srcOrd="0" destOrd="0" presId="urn:microsoft.com/office/officeart/2005/8/layout/orgChart1"/>
    <dgm:cxn modelId="{6B0261ED-E2CC-497D-B3E9-629D12DCDDB2}" type="presOf" srcId="{EA6241BB-A609-4C1E-B770-DB2F536CF8E6}" destId="{E45B4D58-730D-4457-B18B-B87506983AAC}" srcOrd="0" destOrd="0" presId="urn:microsoft.com/office/officeart/2005/8/layout/orgChart1"/>
    <dgm:cxn modelId="{CF5F3E8D-DDFF-4E6D-A15E-A2556A998B6C}" srcId="{D0A6C7B7-35D8-4385-88AC-8B016E4B6FAB}" destId="{EA6241BB-A609-4C1E-B770-DB2F536CF8E6}" srcOrd="3" destOrd="0" parTransId="{473CF99B-CCFA-4351-80CC-5985A5295B5A}" sibTransId="{55CC8F94-DD0E-4993-B7D0-51CA455A8897}"/>
    <dgm:cxn modelId="{DE16280C-9CA7-4B3D-8697-3F08E652E145}" type="presOf" srcId="{ACDE8184-2F22-42FC-AC2C-0F94E21B6DCB}" destId="{72F26E80-7793-44C9-BFFC-4CE027A6188E}" srcOrd="0" destOrd="0" presId="urn:microsoft.com/office/officeart/2005/8/layout/orgChart1"/>
    <dgm:cxn modelId="{6717C207-85EB-431C-BB54-F5EC69D8ADAD}" type="presOf" srcId="{EAE7145B-2777-4A7E-816E-223C9BCEE9C3}" destId="{E771F6E6-B38E-4E61-9764-27016418077E}" srcOrd="0" destOrd="0" presId="urn:microsoft.com/office/officeart/2005/8/layout/orgChart1"/>
    <dgm:cxn modelId="{BB2CEC10-1B1E-4696-B435-519ABFB6734C}" srcId="{ACDE8184-2F22-42FC-AC2C-0F94E21B6DCB}" destId="{D0A6C7B7-35D8-4385-88AC-8B016E4B6FAB}" srcOrd="0" destOrd="0" parTransId="{FC095096-3090-4E6F-998D-808A35BD4470}" sibTransId="{195CCF3C-5EEE-482C-A576-F73A005CCC57}"/>
    <dgm:cxn modelId="{E0699E77-0FF9-43BC-87B5-E9AA17CE61FC}" type="presOf" srcId="{EA6241BB-A609-4C1E-B770-DB2F536CF8E6}" destId="{94C9B10E-A745-4D1C-8EA8-87F2CE58F6A3}" srcOrd="1" destOrd="0" presId="urn:microsoft.com/office/officeart/2005/8/layout/orgChart1"/>
    <dgm:cxn modelId="{A1C5A5E2-BE38-437D-8E50-44FAEB4D657C}" type="presOf" srcId="{F12D0F71-D805-496C-8891-62E2683878B9}" destId="{FF3A99A9-04F8-49C4-AE45-56717BAB309F}" srcOrd="0" destOrd="0" presId="urn:microsoft.com/office/officeart/2005/8/layout/orgChart1"/>
    <dgm:cxn modelId="{380E17B0-D543-4AA7-9ED2-35BBAB41F797}" type="presParOf" srcId="{72F26E80-7793-44C9-BFFC-4CE027A6188E}" destId="{1B50CF60-F788-49DE-B30B-34C3360D75B3}" srcOrd="0" destOrd="0" presId="urn:microsoft.com/office/officeart/2005/8/layout/orgChart1"/>
    <dgm:cxn modelId="{4E450321-1897-4FF9-A5DB-A2306EF55DDB}" type="presParOf" srcId="{1B50CF60-F788-49DE-B30B-34C3360D75B3}" destId="{CF92F21F-7309-415B-B7F0-4A157188CAD4}" srcOrd="0" destOrd="0" presId="urn:microsoft.com/office/officeart/2005/8/layout/orgChart1"/>
    <dgm:cxn modelId="{CE43E74F-C38B-419E-9C89-09AB51A26A7B}" type="presParOf" srcId="{CF92F21F-7309-415B-B7F0-4A157188CAD4}" destId="{AEDCBE9C-C829-45FF-BFA3-59DC952E5BD5}" srcOrd="0" destOrd="0" presId="urn:microsoft.com/office/officeart/2005/8/layout/orgChart1"/>
    <dgm:cxn modelId="{A6DDC1A8-62D7-46E3-AE95-E0A00DE38F72}" type="presParOf" srcId="{CF92F21F-7309-415B-B7F0-4A157188CAD4}" destId="{2D9E004C-1A10-4157-B022-B4574492EC76}" srcOrd="1" destOrd="0" presId="urn:microsoft.com/office/officeart/2005/8/layout/orgChart1"/>
    <dgm:cxn modelId="{88161CD7-5B2F-4A5C-A6AF-E352D99ADB53}" type="presParOf" srcId="{1B50CF60-F788-49DE-B30B-34C3360D75B3}" destId="{04871FC8-7BEC-4520-B3B0-462757034A7B}" srcOrd="1" destOrd="0" presId="urn:microsoft.com/office/officeart/2005/8/layout/orgChart1"/>
    <dgm:cxn modelId="{BD101E83-272D-4CB6-86AE-3E207C4BDC28}" type="presParOf" srcId="{04871FC8-7BEC-4520-B3B0-462757034A7B}" destId="{EFA48EC0-AA75-43B1-875B-F38EC8822F73}" srcOrd="0" destOrd="0" presId="urn:microsoft.com/office/officeart/2005/8/layout/orgChart1"/>
    <dgm:cxn modelId="{2A26438D-5664-481A-AD80-5BBDBEC54B99}" type="presParOf" srcId="{04871FC8-7BEC-4520-B3B0-462757034A7B}" destId="{ABAC7CB2-675F-4A38-9E38-3A0890A4E767}" srcOrd="1" destOrd="0" presId="urn:microsoft.com/office/officeart/2005/8/layout/orgChart1"/>
    <dgm:cxn modelId="{C233D438-8D48-4068-AB04-D0884C298A60}" type="presParOf" srcId="{ABAC7CB2-675F-4A38-9E38-3A0890A4E767}" destId="{2B58FF90-F423-4BBC-811E-6BDDFC75EBF5}" srcOrd="0" destOrd="0" presId="urn:microsoft.com/office/officeart/2005/8/layout/orgChart1"/>
    <dgm:cxn modelId="{B6DF656C-18A0-43C1-9E53-B3B8A02E9906}" type="presParOf" srcId="{2B58FF90-F423-4BBC-811E-6BDDFC75EBF5}" destId="{FF3A99A9-04F8-49C4-AE45-56717BAB309F}" srcOrd="0" destOrd="0" presId="urn:microsoft.com/office/officeart/2005/8/layout/orgChart1"/>
    <dgm:cxn modelId="{6058C32D-5DF3-4809-8AB6-9A9A4D2E0384}" type="presParOf" srcId="{2B58FF90-F423-4BBC-811E-6BDDFC75EBF5}" destId="{33673D37-8F22-4982-A20C-8F4E9CB9DB82}" srcOrd="1" destOrd="0" presId="urn:microsoft.com/office/officeart/2005/8/layout/orgChart1"/>
    <dgm:cxn modelId="{FFB168EC-9430-483C-A508-A9313EC3D7B0}" type="presParOf" srcId="{ABAC7CB2-675F-4A38-9E38-3A0890A4E767}" destId="{88CA556C-8D7D-452A-BAB6-6E1940A42EB7}" srcOrd="1" destOrd="0" presId="urn:microsoft.com/office/officeart/2005/8/layout/orgChart1"/>
    <dgm:cxn modelId="{FBCD4C6F-B7A0-4579-A9A2-6375F7A9611D}" type="presParOf" srcId="{ABAC7CB2-675F-4A38-9E38-3A0890A4E767}" destId="{74B86E5A-E3A5-4C24-B186-DCD264A36B89}" srcOrd="2" destOrd="0" presId="urn:microsoft.com/office/officeart/2005/8/layout/orgChart1"/>
    <dgm:cxn modelId="{959ED349-22E3-4831-8FB4-64C0AB92814A}" type="presParOf" srcId="{04871FC8-7BEC-4520-B3B0-462757034A7B}" destId="{E771F6E6-B38E-4E61-9764-27016418077E}" srcOrd="2" destOrd="0" presId="urn:microsoft.com/office/officeart/2005/8/layout/orgChart1"/>
    <dgm:cxn modelId="{33B72293-E853-4E42-807F-8D3BBB6A7E3F}" type="presParOf" srcId="{04871FC8-7BEC-4520-B3B0-462757034A7B}" destId="{D960FDEC-B418-45BF-AA3C-C3191525FA43}" srcOrd="3" destOrd="0" presId="urn:microsoft.com/office/officeart/2005/8/layout/orgChart1"/>
    <dgm:cxn modelId="{EE17F347-9DFB-424C-A6F3-9C53ADCBB414}" type="presParOf" srcId="{D960FDEC-B418-45BF-AA3C-C3191525FA43}" destId="{0C9C32A9-AA09-403F-A1DB-F94DBFB92182}" srcOrd="0" destOrd="0" presId="urn:microsoft.com/office/officeart/2005/8/layout/orgChart1"/>
    <dgm:cxn modelId="{9DB54B6C-1EC2-4AEC-BE29-809E491201FA}" type="presParOf" srcId="{0C9C32A9-AA09-403F-A1DB-F94DBFB92182}" destId="{A2EE9D23-F298-4EEB-9958-BC61078954F4}" srcOrd="0" destOrd="0" presId="urn:microsoft.com/office/officeart/2005/8/layout/orgChart1"/>
    <dgm:cxn modelId="{CAE5CCFA-DCA2-4D7F-B524-1D83541797D9}" type="presParOf" srcId="{0C9C32A9-AA09-403F-A1DB-F94DBFB92182}" destId="{C6E56392-5FFF-4D2A-83A0-971DBC90DB7F}" srcOrd="1" destOrd="0" presId="urn:microsoft.com/office/officeart/2005/8/layout/orgChart1"/>
    <dgm:cxn modelId="{D6E43CDE-8C99-415D-A9A5-AF59EA851D86}" type="presParOf" srcId="{D960FDEC-B418-45BF-AA3C-C3191525FA43}" destId="{21A384E1-C401-41F5-AD74-452A4045E008}" srcOrd="1" destOrd="0" presId="urn:microsoft.com/office/officeart/2005/8/layout/orgChart1"/>
    <dgm:cxn modelId="{DC2153ED-D95D-4878-B912-C3C8FF44729A}" type="presParOf" srcId="{D960FDEC-B418-45BF-AA3C-C3191525FA43}" destId="{D40C2F17-C041-4B5F-BC50-55460CB92729}" srcOrd="2" destOrd="0" presId="urn:microsoft.com/office/officeart/2005/8/layout/orgChart1"/>
    <dgm:cxn modelId="{5E585603-1D59-436C-AA29-AD8024FC5D74}" type="presParOf" srcId="{04871FC8-7BEC-4520-B3B0-462757034A7B}" destId="{54756216-0358-4185-8669-3E70B4FC3F55}" srcOrd="4" destOrd="0" presId="urn:microsoft.com/office/officeart/2005/8/layout/orgChart1"/>
    <dgm:cxn modelId="{B2D84B01-643B-43F7-BCD9-31583FEE1E45}" type="presParOf" srcId="{04871FC8-7BEC-4520-B3B0-462757034A7B}" destId="{641640DE-86C6-4F16-9D3C-7C7241027D7E}" srcOrd="5" destOrd="0" presId="urn:microsoft.com/office/officeart/2005/8/layout/orgChart1"/>
    <dgm:cxn modelId="{146F59B2-D2A8-4B26-9056-96396DFE266A}" type="presParOf" srcId="{641640DE-86C6-4F16-9D3C-7C7241027D7E}" destId="{CC72F9E5-15EE-4B89-9549-229D145472BD}" srcOrd="0" destOrd="0" presId="urn:microsoft.com/office/officeart/2005/8/layout/orgChart1"/>
    <dgm:cxn modelId="{2A132269-7CC5-4379-8D55-01481EB02C70}" type="presParOf" srcId="{CC72F9E5-15EE-4B89-9549-229D145472BD}" destId="{E45B4D58-730D-4457-B18B-B87506983AAC}" srcOrd="0" destOrd="0" presId="urn:microsoft.com/office/officeart/2005/8/layout/orgChart1"/>
    <dgm:cxn modelId="{85EBFE93-9CED-4C8D-841E-BAFC47BCECAA}" type="presParOf" srcId="{CC72F9E5-15EE-4B89-9549-229D145472BD}" destId="{94C9B10E-A745-4D1C-8EA8-87F2CE58F6A3}" srcOrd="1" destOrd="0" presId="urn:microsoft.com/office/officeart/2005/8/layout/orgChart1"/>
    <dgm:cxn modelId="{E1D67024-E272-4014-9003-D7B6353D3097}" type="presParOf" srcId="{641640DE-86C6-4F16-9D3C-7C7241027D7E}" destId="{21DF8F7D-0E8B-4C67-A0BB-B3FAA07F72FE}" srcOrd="1" destOrd="0" presId="urn:microsoft.com/office/officeart/2005/8/layout/orgChart1"/>
    <dgm:cxn modelId="{3DC0D447-CFBB-4CFD-AA05-D323C78A8896}" type="presParOf" srcId="{641640DE-86C6-4F16-9D3C-7C7241027D7E}" destId="{01D0777E-850E-4A04-A181-CFDB47EFAA37}" srcOrd="2" destOrd="0" presId="urn:microsoft.com/office/officeart/2005/8/layout/orgChart1"/>
    <dgm:cxn modelId="{EFC2A03E-EEC2-4850-AFDC-E8C7ECA065DA}" type="presParOf" srcId="{1B50CF60-F788-49DE-B30B-34C3360D75B3}" destId="{A6747131-5426-443D-8DD7-76993D95D44B}" srcOrd="2" destOrd="0" presId="urn:microsoft.com/office/officeart/2005/8/layout/orgChart1"/>
    <dgm:cxn modelId="{555780AF-6801-4A41-9FE3-576599C2C6B4}" type="presParOf" srcId="{A6747131-5426-443D-8DD7-76993D95D44B}" destId="{8378B897-5363-4FA0-959A-CFAA4B5EAF57}" srcOrd="0" destOrd="0" presId="urn:microsoft.com/office/officeart/2005/8/layout/orgChart1"/>
    <dgm:cxn modelId="{766C798C-755A-4636-8A13-903ACB1FB58A}" type="presParOf" srcId="{A6747131-5426-443D-8DD7-76993D95D44B}" destId="{59868397-EC61-400F-894C-5DEBC4399766}" srcOrd="1" destOrd="0" presId="urn:microsoft.com/office/officeart/2005/8/layout/orgChart1"/>
    <dgm:cxn modelId="{7B686AAE-E0C3-4ADA-B91B-1D82D7E7123A}" type="presParOf" srcId="{59868397-EC61-400F-894C-5DEBC4399766}" destId="{8AF440AA-4932-4F4F-B051-20E7ED544994}" srcOrd="0" destOrd="0" presId="urn:microsoft.com/office/officeart/2005/8/layout/orgChart1"/>
    <dgm:cxn modelId="{5D39E82F-C99C-4C82-A819-FEDD986A8EF5}" type="presParOf" srcId="{8AF440AA-4932-4F4F-B051-20E7ED544994}" destId="{A20ED453-3701-4645-9F3A-50FAC69EA83E}" srcOrd="0" destOrd="0" presId="urn:microsoft.com/office/officeart/2005/8/layout/orgChart1"/>
    <dgm:cxn modelId="{C7812E87-03C9-42AF-ACC3-9A58F36F8856}" type="presParOf" srcId="{8AF440AA-4932-4F4F-B051-20E7ED544994}" destId="{5D7B3D20-C76E-4C2D-A957-EAB0E3765E31}" srcOrd="1" destOrd="0" presId="urn:microsoft.com/office/officeart/2005/8/layout/orgChart1"/>
    <dgm:cxn modelId="{9A88C68B-82BA-42C2-AF98-9397A015ECFE}" type="presParOf" srcId="{59868397-EC61-400F-894C-5DEBC4399766}" destId="{A70B1DC9-8C1C-4E0C-B6FD-08346EA721FB}" srcOrd="1" destOrd="0" presId="urn:microsoft.com/office/officeart/2005/8/layout/orgChart1"/>
    <dgm:cxn modelId="{26DA4FFB-1C91-430E-B50B-CCAA9DD25544}" type="presParOf" srcId="{59868397-EC61-400F-894C-5DEBC4399766}" destId="{088540D0-7AB0-4E12-87DB-7DEA73B9BA3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C3FBA49C-F1A4-4DCD-920F-359386822135}" type="doc">
      <dgm:prSet loTypeId="urn:microsoft.com/office/officeart/2005/8/layout/orgChart1" loCatId="hierarchy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s-MX"/>
        </a:p>
      </dgm:t>
    </dgm:pt>
    <dgm:pt modelId="{21BC84CC-5904-4A09-AE61-24BD48BACE33}">
      <dgm:prSet phldrT="[Texto]"/>
      <dgm:spPr/>
      <dgm:t>
        <a:bodyPr/>
        <a:lstStyle/>
        <a:p>
          <a:pPr algn="ctr"/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Investigación de campo 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AF37B24-48EF-4D39-9E62-47CC0B76B131}" type="parTrans" cxnId="{0FD461DA-F5AB-4A1C-8D0A-6ED079B07255}">
      <dgm:prSet/>
      <dgm:spPr/>
      <dgm:t>
        <a:bodyPr/>
        <a:lstStyle/>
        <a:p>
          <a:endParaRPr lang="es-MX"/>
        </a:p>
      </dgm:t>
    </dgm:pt>
    <dgm:pt modelId="{3A412BCF-4C8E-46D5-92F0-AB254D8DB758}" type="sibTrans" cxnId="{0FD461DA-F5AB-4A1C-8D0A-6ED079B07255}">
      <dgm:prSet/>
      <dgm:spPr/>
      <dgm:t>
        <a:bodyPr/>
        <a:lstStyle/>
        <a:p>
          <a:endParaRPr lang="es-MX"/>
        </a:p>
      </dgm:t>
    </dgm:pt>
    <dgm:pt modelId="{9C3A4486-8B4F-4607-A17B-052AF16AB627}" type="asst">
      <dgm:prSet phldrT="[Texto]"/>
      <dgm:spPr/>
      <dgm:t>
        <a:bodyPr/>
        <a:lstStyle/>
        <a:p>
          <a:pPr algn="just"/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Se realiza en el lugar de hechos 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5CE9505-EDD8-4E5C-86C0-DE9F4BE8969A}" type="parTrans" cxnId="{D55E794B-DB46-4128-9254-75C0E223533D}">
      <dgm:prSet/>
      <dgm:spPr/>
      <dgm:t>
        <a:bodyPr/>
        <a:lstStyle/>
        <a:p>
          <a:endParaRPr lang="es-MX"/>
        </a:p>
      </dgm:t>
    </dgm:pt>
    <dgm:pt modelId="{34048325-952B-4580-A71A-AD379663EA52}" type="sibTrans" cxnId="{D55E794B-DB46-4128-9254-75C0E223533D}">
      <dgm:prSet/>
      <dgm:spPr/>
      <dgm:t>
        <a:bodyPr/>
        <a:lstStyle/>
        <a:p>
          <a:endParaRPr lang="es-MX"/>
        </a:p>
      </dgm:t>
    </dgm:pt>
    <dgm:pt modelId="{FD52EB7C-CDF5-4602-A35B-D43FCB0CA9DF}">
      <dgm:prSet phldrT="[Texto]"/>
      <dgm:spPr/>
      <dgm:t>
        <a:bodyPr/>
        <a:lstStyle/>
        <a:p>
          <a:pPr algn="just"/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Selección de muestra 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B400AB4-F9B0-48B1-9ED4-AD6816F37F7B}" type="parTrans" cxnId="{8A7931AE-966C-4156-B9C2-6873075F8D02}">
      <dgm:prSet/>
      <dgm:spPr/>
      <dgm:t>
        <a:bodyPr/>
        <a:lstStyle/>
        <a:p>
          <a:endParaRPr lang="es-MX"/>
        </a:p>
      </dgm:t>
    </dgm:pt>
    <dgm:pt modelId="{FAB00FFA-33D9-40D5-B997-94C9076E4001}" type="sibTrans" cxnId="{8A7931AE-966C-4156-B9C2-6873075F8D02}">
      <dgm:prSet/>
      <dgm:spPr/>
      <dgm:t>
        <a:bodyPr/>
        <a:lstStyle/>
        <a:p>
          <a:endParaRPr lang="es-MX"/>
        </a:p>
      </dgm:t>
    </dgm:pt>
    <dgm:pt modelId="{789372A9-5709-451E-8FEB-4CC3F821C663}">
      <dgm:prSet phldrT="[Texto]"/>
      <dgm:spPr/>
      <dgm:t>
        <a:bodyPr/>
        <a:lstStyle/>
        <a:p>
          <a:pPr algn="just"/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Recolección y análisis de datos 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798E487-2F63-4326-93C6-45140D05EC1A}" type="parTrans" cxnId="{ED0A9DB5-0066-4549-95B7-B055D0ED4B5F}">
      <dgm:prSet/>
      <dgm:spPr/>
      <dgm:t>
        <a:bodyPr/>
        <a:lstStyle/>
        <a:p>
          <a:endParaRPr lang="es-MX"/>
        </a:p>
      </dgm:t>
    </dgm:pt>
    <dgm:pt modelId="{17529B73-3592-4222-8AE2-0771A12E72C4}" type="sibTrans" cxnId="{ED0A9DB5-0066-4549-95B7-B055D0ED4B5F}">
      <dgm:prSet/>
      <dgm:spPr/>
      <dgm:t>
        <a:bodyPr/>
        <a:lstStyle/>
        <a:p>
          <a:endParaRPr lang="es-MX"/>
        </a:p>
      </dgm:t>
    </dgm:pt>
    <dgm:pt modelId="{25753E3E-BCAF-454B-A271-7CBC67CB5757}">
      <dgm:prSet phldrT="[Texto]"/>
      <dgm:spPr/>
      <dgm:t>
        <a:bodyPr/>
        <a:lstStyle/>
        <a:p>
          <a:pPr algn="just"/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Presentación de resultados 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0E76A8D-D385-405C-BED5-5B0F41EF8853}" type="parTrans" cxnId="{856DDECF-0981-4FC9-9186-B810EED848A6}">
      <dgm:prSet/>
      <dgm:spPr/>
      <dgm:t>
        <a:bodyPr/>
        <a:lstStyle/>
        <a:p>
          <a:endParaRPr lang="es-MX"/>
        </a:p>
      </dgm:t>
    </dgm:pt>
    <dgm:pt modelId="{85F216CE-02F6-4A85-B51D-F4C0584D0D45}" type="sibTrans" cxnId="{856DDECF-0981-4FC9-9186-B810EED848A6}">
      <dgm:prSet/>
      <dgm:spPr/>
      <dgm:t>
        <a:bodyPr/>
        <a:lstStyle/>
        <a:p>
          <a:endParaRPr lang="es-MX"/>
        </a:p>
      </dgm:t>
    </dgm:pt>
    <dgm:pt modelId="{2E1E5080-E4BC-4A47-BA26-475EED2B0B96}" type="pres">
      <dgm:prSet presAssocID="{C3FBA49C-F1A4-4DCD-920F-35938682213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BF7C483C-0580-40C2-81E1-5B182691749C}" type="pres">
      <dgm:prSet presAssocID="{21BC84CC-5904-4A09-AE61-24BD48BACE33}" presName="hierRoot1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1C418F4E-6664-400C-8D0F-95F46930D0DD}" type="pres">
      <dgm:prSet presAssocID="{21BC84CC-5904-4A09-AE61-24BD48BACE33}" presName="rootComposite1" presStyleCnt="0"/>
      <dgm:spPr/>
      <dgm:t>
        <a:bodyPr/>
        <a:lstStyle/>
        <a:p>
          <a:endParaRPr lang="es-ES"/>
        </a:p>
      </dgm:t>
    </dgm:pt>
    <dgm:pt modelId="{6718F59B-9ED2-4D2A-8507-79F407B4B8FC}" type="pres">
      <dgm:prSet presAssocID="{21BC84CC-5904-4A09-AE61-24BD48BACE33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BD6C55E-1A5E-421E-A692-B73EE6DEAF94}" type="pres">
      <dgm:prSet presAssocID="{21BC84CC-5904-4A09-AE61-24BD48BACE33}" presName="rootConnector1" presStyleLbl="node1" presStyleIdx="0" presStyleCnt="0"/>
      <dgm:spPr/>
      <dgm:t>
        <a:bodyPr/>
        <a:lstStyle/>
        <a:p>
          <a:endParaRPr lang="es-ES"/>
        </a:p>
      </dgm:t>
    </dgm:pt>
    <dgm:pt modelId="{1DE643CB-FE4D-4D08-954A-B5D72856E173}" type="pres">
      <dgm:prSet presAssocID="{21BC84CC-5904-4A09-AE61-24BD48BACE33}" presName="hierChild2" presStyleCnt="0"/>
      <dgm:spPr/>
      <dgm:t>
        <a:bodyPr/>
        <a:lstStyle/>
        <a:p>
          <a:endParaRPr lang="es-ES"/>
        </a:p>
      </dgm:t>
    </dgm:pt>
    <dgm:pt modelId="{D242C768-F071-4B74-A3E7-54AA6727DEEF}" type="pres">
      <dgm:prSet presAssocID="{CB400AB4-F9B0-48B1-9ED4-AD6816F37F7B}" presName="Name37" presStyleLbl="parChTrans1D2" presStyleIdx="0" presStyleCnt="4"/>
      <dgm:spPr/>
      <dgm:t>
        <a:bodyPr/>
        <a:lstStyle/>
        <a:p>
          <a:endParaRPr lang="es-ES"/>
        </a:p>
      </dgm:t>
    </dgm:pt>
    <dgm:pt modelId="{1093710D-5FC6-4105-AE45-9B79B0F3DEBC}" type="pres">
      <dgm:prSet presAssocID="{FD52EB7C-CDF5-4602-A35B-D43FCB0CA9DF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2FFEAD60-C9B4-48C0-8BCB-D38F44801225}" type="pres">
      <dgm:prSet presAssocID="{FD52EB7C-CDF5-4602-A35B-D43FCB0CA9DF}" presName="rootComposite" presStyleCnt="0"/>
      <dgm:spPr/>
      <dgm:t>
        <a:bodyPr/>
        <a:lstStyle/>
        <a:p>
          <a:endParaRPr lang="es-ES"/>
        </a:p>
      </dgm:t>
    </dgm:pt>
    <dgm:pt modelId="{DE72FD2B-FE2A-48BC-BEF9-6ADADB846395}" type="pres">
      <dgm:prSet presAssocID="{FD52EB7C-CDF5-4602-A35B-D43FCB0CA9DF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EC9C77E-D36E-4839-9EDD-57BC31B26E72}" type="pres">
      <dgm:prSet presAssocID="{FD52EB7C-CDF5-4602-A35B-D43FCB0CA9DF}" presName="rootConnector" presStyleLbl="node2" presStyleIdx="0" presStyleCnt="3"/>
      <dgm:spPr/>
      <dgm:t>
        <a:bodyPr/>
        <a:lstStyle/>
        <a:p>
          <a:endParaRPr lang="es-ES"/>
        </a:p>
      </dgm:t>
    </dgm:pt>
    <dgm:pt modelId="{3868D28A-A500-4DB1-A27B-3E76300F987C}" type="pres">
      <dgm:prSet presAssocID="{FD52EB7C-CDF5-4602-A35B-D43FCB0CA9DF}" presName="hierChild4" presStyleCnt="0"/>
      <dgm:spPr/>
      <dgm:t>
        <a:bodyPr/>
        <a:lstStyle/>
        <a:p>
          <a:endParaRPr lang="es-ES"/>
        </a:p>
      </dgm:t>
    </dgm:pt>
    <dgm:pt modelId="{51F2245E-CB92-4AC5-BE89-E5AABB78B17C}" type="pres">
      <dgm:prSet presAssocID="{FD52EB7C-CDF5-4602-A35B-D43FCB0CA9DF}" presName="hierChild5" presStyleCnt="0"/>
      <dgm:spPr/>
      <dgm:t>
        <a:bodyPr/>
        <a:lstStyle/>
        <a:p>
          <a:endParaRPr lang="es-ES"/>
        </a:p>
      </dgm:t>
    </dgm:pt>
    <dgm:pt modelId="{ECF720D8-145C-4161-AC34-280BBD97FC0F}" type="pres">
      <dgm:prSet presAssocID="{B798E487-2F63-4326-93C6-45140D05EC1A}" presName="Name37" presStyleLbl="parChTrans1D2" presStyleIdx="1" presStyleCnt="4"/>
      <dgm:spPr/>
      <dgm:t>
        <a:bodyPr/>
        <a:lstStyle/>
        <a:p>
          <a:endParaRPr lang="es-ES"/>
        </a:p>
      </dgm:t>
    </dgm:pt>
    <dgm:pt modelId="{219B06A5-32A4-4D4A-8E4E-CDE3885C9AFF}" type="pres">
      <dgm:prSet presAssocID="{789372A9-5709-451E-8FEB-4CC3F821C663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3335BE38-E913-444B-A3F1-6C92470D9571}" type="pres">
      <dgm:prSet presAssocID="{789372A9-5709-451E-8FEB-4CC3F821C663}" presName="rootComposite" presStyleCnt="0"/>
      <dgm:spPr/>
      <dgm:t>
        <a:bodyPr/>
        <a:lstStyle/>
        <a:p>
          <a:endParaRPr lang="es-ES"/>
        </a:p>
      </dgm:t>
    </dgm:pt>
    <dgm:pt modelId="{2353ADE0-36A2-471D-9E40-EFE382361538}" type="pres">
      <dgm:prSet presAssocID="{789372A9-5709-451E-8FEB-4CC3F821C663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9926250-7E22-4EA3-9694-4837F6B098C2}" type="pres">
      <dgm:prSet presAssocID="{789372A9-5709-451E-8FEB-4CC3F821C663}" presName="rootConnector" presStyleLbl="node2" presStyleIdx="1" presStyleCnt="3"/>
      <dgm:spPr/>
      <dgm:t>
        <a:bodyPr/>
        <a:lstStyle/>
        <a:p>
          <a:endParaRPr lang="es-ES"/>
        </a:p>
      </dgm:t>
    </dgm:pt>
    <dgm:pt modelId="{D1B3A138-0343-480C-AE64-A9B6AFE8B6DA}" type="pres">
      <dgm:prSet presAssocID="{789372A9-5709-451E-8FEB-4CC3F821C663}" presName="hierChild4" presStyleCnt="0"/>
      <dgm:spPr/>
      <dgm:t>
        <a:bodyPr/>
        <a:lstStyle/>
        <a:p>
          <a:endParaRPr lang="es-ES"/>
        </a:p>
      </dgm:t>
    </dgm:pt>
    <dgm:pt modelId="{187A7D57-E533-42FD-8129-FDC6351E6AB2}" type="pres">
      <dgm:prSet presAssocID="{789372A9-5709-451E-8FEB-4CC3F821C663}" presName="hierChild5" presStyleCnt="0"/>
      <dgm:spPr/>
      <dgm:t>
        <a:bodyPr/>
        <a:lstStyle/>
        <a:p>
          <a:endParaRPr lang="es-ES"/>
        </a:p>
      </dgm:t>
    </dgm:pt>
    <dgm:pt modelId="{7730E779-8B8A-4F70-9897-1C61DC0D3B5D}" type="pres">
      <dgm:prSet presAssocID="{F0E76A8D-D385-405C-BED5-5B0F41EF8853}" presName="Name37" presStyleLbl="parChTrans1D2" presStyleIdx="2" presStyleCnt="4"/>
      <dgm:spPr/>
      <dgm:t>
        <a:bodyPr/>
        <a:lstStyle/>
        <a:p>
          <a:endParaRPr lang="es-ES"/>
        </a:p>
      </dgm:t>
    </dgm:pt>
    <dgm:pt modelId="{7489204F-4780-478F-8349-39E52EDA154E}" type="pres">
      <dgm:prSet presAssocID="{25753E3E-BCAF-454B-A271-7CBC67CB5757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C060940D-6912-4F63-A7AB-4875074D8845}" type="pres">
      <dgm:prSet presAssocID="{25753E3E-BCAF-454B-A271-7CBC67CB5757}" presName="rootComposite" presStyleCnt="0"/>
      <dgm:spPr/>
      <dgm:t>
        <a:bodyPr/>
        <a:lstStyle/>
        <a:p>
          <a:endParaRPr lang="es-ES"/>
        </a:p>
      </dgm:t>
    </dgm:pt>
    <dgm:pt modelId="{B043442B-E482-410D-AC18-97DBB4B9CF1E}" type="pres">
      <dgm:prSet presAssocID="{25753E3E-BCAF-454B-A271-7CBC67CB5757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15656A9-CB7B-4991-B507-97B24A01E529}" type="pres">
      <dgm:prSet presAssocID="{25753E3E-BCAF-454B-A271-7CBC67CB5757}" presName="rootConnector" presStyleLbl="node2" presStyleIdx="2" presStyleCnt="3"/>
      <dgm:spPr/>
      <dgm:t>
        <a:bodyPr/>
        <a:lstStyle/>
        <a:p>
          <a:endParaRPr lang="es-ES"/>
        </a:p>
      </dgm:t>
    </dgm:pt>
    <dgm:pt modelId="{7C99F3E1-3E96-4F76-8DF4-23DF97583FEE}" type="pres">
      <dgm:prSet presAssocID="{25753E3E-BCAF-454B-A271-7CBC67CB5757}" presName="hierChild4" presStyleCnt="0"/>
      <dgm:spPr/>
      <dgm:t>
        <a:bodyPr/>
        <a:lstStyle/>
        <a:p>
          <a:endParaRPr lang="es-ES"/>
        </a:p>
      </dgm:t>
    </dgm:pt>
    <dgm:pt modelId="{736C8E17-E0D5-4755-A085-F84A4695D352}" type="pres">
      <dgm:prSet presAssocID="{25753E3E-BCAF-454B-A271-7CBC67CB5757}" presName="hierChild5" presStyleCnt="0"/>
      <dgm:spPr/>
      <dgm:t>
        <a:bodyPr/>
        <a:lstStyle/>
        <a:p>
          <a:endParaRPr lang="es-ES"/>
        </a:p>
      </dgm:t>
    </dgm:pt>
    <dgm:pt modelId="{7DFB83B0-F1E4-42EA-89DC-AC4A11E556E1}" type="pres">
      <dgm:prSet presAssocID="{21BC84CC-5904-4A09-AE61-24BD48BACE33}" presName="hierChild3" presStyleCnt="0"/>
      <dgm:spPr/>
      <dgm:t>
        <a:bodyPr/>
        <a:lstStyle/>
        <a:p>
          <a:endParaRPr lang="es-ES"/>
        </a:p>
      </dgm:t>
    </dgm:pt>
    <dgm:pt modelId="{9C43F8FB-E12B-4866-87C4-3FC2DEB1FE01}" type="pres">
      <dgm:prSet presAssocID="{F5CE9505-EDD8-4E5C-86C0-DE9F4BE8969A}" presName="Name111" presStyleLbl="parChTrans1D2" presStyleIdx="3" presStyleCnt="4"/>
      <dgm:spPr/>
      <dgm:t>
        <a:bodyPr/>
        <a:lstStyle/>
        <a:p>
          <a:endParaRPr lang="es-ES"/>
        </a:p>
      </dgm:t>
    </dgm:pt>
    <dgm:pt modelId="{74D391A6-F63A-428D-9EAC-FC1448831F2E}" type="pres">
      <dgm:prSet presAssocID="{9C3A4486-8B4F-4607-A17B-052AF16AB627}" presName="hierRoot3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3E17B85C-62C4-4DFE-BC26-1051534629B9}" type="pres">
      <dgm:prSet presAssocID="{9C3A4486-8B4F-4607-A17B-052AF16AB627}" presName="rootComposite3" presStyleCnt="0"/>
      <dgm:spPr/>
      <dgm:t>
        <a:bodyPr/>
        <a:lstStyle/>
        <a:p>
          <a:endParaRPr lang="es-ES"/>
        </a:p>
      </dgm:t>
    </dgm:pt>
    <dgm:pt modelId="{FC0B136D-DB80-4C28-8741-DF2051812AE8}" type="pres">
      <dgm:prSet presAssocID="{9C3A4486-8B4F-4607-A17B-052AF16AB627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C53DDC7-14EA-4883-9B85-AF399D94B961}" type="pres">
      <dgm:prSet presAssocID="{9C3A4486-8B4F-4607-A17B-052AF16AB627}" presName="rootConnector3" presStyleLbl="asst1" presStyleIdx="0" presStyleCnt="1"/>
      <dgm:spPr/>
      <dgm:t>
        <a:bodyPr/>
        <a:lstStyle/>
        <a:p>
          <a:endParaRPr lang="es-ES"/>
        </a:p>
      </dgm:t>
    </dgm:pt>
    <dgm:pt modelId="{2C71B0ED-A394-4666-BEFA-7565B2FA7540}" type="pres">
      <dgm:prSet presAssocID="{9C3A4486-8B4F-4607-A17B-052AF16AB627}" presName="hierChild6" presStyleCnt="0"/>
      <dgm:spPr/>
      <dgm:t>
        <a:bodyPr/>
        <a:lstStyle/>
        <a:p>
          <a:endParaRPr lang="es-ES"/>
        </a:p>
      </dgm:t>
    </dgm:pt>
    <dgm:pt modelId="{2699C4B5-D693-4D7F-9FE1-636FFF6E8870}" type="pres">
      <dgm:prSet presAssocID="{9C3A4486-8B4F-4607-A17B-052AF16AB627}" presName="hierChild7" presStyleCnt="0"/>
      <dgm:spPr/>
      <dgm:t>
        <a:bodyPr/>
        <a:lstStyle/>
        <a:p>
          <a:endParaRPr lang="es-ES"/>
        </a:p>
      </dgm:t>
    </dgm:pt>
  </dgm:ptLst>
  <dgm:cxnLst>
    <dgm:cxn modelId="{0FD461DA-F5AB-4A1C-8D0A-6ED079B07255}" srcId="{C3FBA49C-F1A4-4DCD-920F-359386822135}" destId="{21BC84CC-5904-4A09-AE61-24BD48BACE33}" srcOrd="0" destOrd="0" parTransId="{8AF37B24-48EF-4D39-9E62-47CC0B76B131}" sibTransId="{3A412BCF-4C8E-46D5-92F0-AB254D8DB758}"/>
    <dgm:cxn modelId="{47554F33-3F92-4DEC-A2E0-8EF2BE1969D9}" type="presOf" srcId="{C3FBA49C-F1A4-4DCD-920F-359386822135}" destId="{2E1E5080-E4BC-4A47-BA26-475EED2B0B96}" srcOrd="0" destOrd="0" presId="urn:microsoft.com/office/officeart/2005/8/layout/orgChart1"/>
    <dgm:cxn modelId="{5EB2AC77-3B79-40A4-BA9E-25C3E8A9D5CB}" type="presOf" srcId="{F5CE9505-EDD8-4E5C-86C0-DE9F4BE8969A}" destId="{9C43F8FB-E12B-4866-87C4-3FC2DEB1FE01}" srcOrd="0" destOrd="0" presId="urn:microsoft.com/office/officeart/2005/8/layout/orgChart1"/>
    <dgm:cxn modelId="{56E5EE99-7843-4A89-865D-5881E258CAF4}" type="presOf" srcId="{25753E3E-BCAF-454B-A271-7CBC67CB5757}" destId="{B043442B-E482-410D-AC18-97DBB4B9CF1E}" srcOrd="0" destOrd="0" presId="urn:microsoft.com/office/officeart/2005/8/layout/orgChart1"/>
    <dgm:cxn modelId="{4BE16DF4-6216-4F68-945E-4519D166BBDB}" type="presOf" srcId="{21BC84CC-5904-4A09-AE61-24BD48BACE33}" destId="{7BD6C55E-1A5E-421E-A692-B73EE6DEAF94}" srcOrd="1" destOrd="0" presId="urn:microsoft.com/office/officeart/2005/8/layout/orgChart1"/>
    <dgm:cxn modelId="{395D1284-471D-41D7-81F1-634759A056A1}" type="presOf" srcId="{FD52EB7C-CDF5-4602-A35B-D43FCB0CA9DF}" destId="{DE72FD2B-FE2A-48BC-BEF9-6ADADB846395}" srcOrd="0" destOrd="0" presId="urn:microsoft.com/office/officeart/2005/8/layout/orgChart1"/>
    <dgm:cxn modelId="{40E09325-8598-46B2-9777-0FBD2676BF03}" type="presOf" srcId="{B798E487-2F63-4326-93C6-45140D05EC1A}" destId="{ECF720D8-145C-4161-AC34-280BBD97FC0F}" srcOrd="0" destOrd="0" presId="urn:microsoft.com/office/officeart/2005/8/layout/orgChart1"/>
    <dgm:cxn modelId="{1456F660-3C43-4725-924B-E7856F8DB1B3}" type="presOf" srcId="{25753E3E-BCAF-454B-A271-7CBC67CB5757}" destId="{815656A9-CB7B-4991-B507-97B24A01E529}" srcOrd="1" destOrd="0" presId="urn:microsoft.com/office/officeart/2005/8/layout/orgChart1"/>
    <dgm:cxn modelId="{D55E794B-DB46-4128-9254-75C0E223533D}" srcId="{21BC84CC-5904-4A09-AE61-24BD48BACE33}" destId="{9C3A4486-8B4F-4607-A17B-052AF16AB627}" srcOrd="0" destOrd="0" parTransId="{F5CE9505-EDD8-4E5C-86C0-DE9F4BE8969A}" sibTransId="{34048325-952B-4580-A71A-AD379663EA52}"/>
    <dgm:cxn modelId="{9149E5E3-75A3-4162-B9D5-8400F624292F}" type="presOf" srcId="{789372A9-5709-451E-8FEB-4CC3F821C663}" destId="{2353ADE0-36A2-471D-9E40-EFE382361538}" srcOrd="0" destOrd="0" presId="urn:microsoft.com/office/officeart/2005/8/layout/orgChart1"/>
    <dgm:cxn modelId="{95C870F7-574C-4B68-B748-53142691F259}" type="presOf" srcId="{F0E76A8D-D385-405C-BED5-5B0F41EF8853}" destId="{7730E779-8B8A-4F70-9897-1C61DC0D3B5D}" srcOrd="0" destOrd="0" presId="urn:microsoft.com/office/officeart/2005/8/layout/orgChart1"/>
    <dgm:cxn modelId="{C6BCC87B-D923-4321-AD73-54234B5AC6A5}" type="presOf" srcId="{FD52EB7C-CDF5-4602-A35B-D43FCB0CA9DF}" destId="{FEC9C77E-D36E-4839-9EDD-57BC31B26E72}" srcOrd="1" destOrd="0" presId="urn:microsoft.com/office/officeart/2005/8/layout/orgChart1"/>
    <dgm:cxn modelId="{856DDECF-0981-4FC9-9186-B810EED848A6}" srcId="{21BC84CC-5904-4A09-AE61-24BD48BACE33}" destId="{25753E3E-BCAF-454B-A271-7CBC67CB5757}" srcOrd="3" destOrd="0" parTransId="{F0E76A8D-D385-405C-BED5-5B0F41EF8853}" sibTransId="{85F216CE-02F6-4A85-B51D-F4C0584D0D45}"/>
    <dgm:cxn modelId="{ED0A9DB5-0066-4549-95B7-B055D0ED4B5F}" srcId="{21BC84CC-5904-4A09-AE61-24BD48BACE33}" destId="{789372A9-5709-451E-8FEB-4CC3F821C663}" srcOrd="2" destOrd="0" parTransId="{B798E487-2F63-4326-93C6-45140D05EC1A}" sibTransId="{17529B73-3592-4222-8AE2-0771A12E72C4}"/>
    <dgm:cxn modelId="{E37BDBAA-1BAA-4C8D-9AE1-6B35650820AD}" type="presOf" srcId="{21BC84CC-5904-4A09-AE61-24BD48BACE33}" destId="{6718F59B-9ED2-4D2A-8507-79F407B4B8FC}" srcOrd="0" destOrd="0" presId="urn:microsoft.com/office/officeart/2005/8/layout/orgChart1"/>
    <dgm:cxn modelId="{29068B87-DC38-4159-8598-A91C6466BC0C}" type="presOf" srcId="{9C3A4486-8B4F-4607-A17B-052AF16AB627}" destId="{3C53DDC7-14EA-4883-9B85-AF399D94B961}" srcOrd="1" destOrd="0" presId="urn:microsoft.com/office/officeart/2005/8/layout/orgChart1"/>
    <dgm:cxn modelId="{68BBD853-70CC-4503-A25A-E0D26F210062}" type="presOf" srcId="{789372A9-5709-451E-8FEB-4CC3F821C663}" destId="{49926250-7E22-4EA3-9694-4837F6B098C2}" srcOrd="1" destOrd="0" presId="urn:microsoft.com/office/officeart/2005/8/layout/orgChart1"/>
    <dgm:cxn modelId="{DE716146-7742-4F69-A9BB-869DB8817E32}" type="presOf" srcId="{9C3A4486-8B4F-4607-A17B-052AF16AB627}" destId="{FC0B136D-DB80-4C28-8741-DF2051812AE8}" srcOrd="0" destOrd="0" presId="urn:microsoft.com/office/officeart/2005/8/layout/orgChart1"/>
    <dgm:cxn modelId="{9BC49D45-BA88-4201-AC4A-15BF058BE61C}" type="presOf" srcId="{CB400AB4-F9B0-48B1-9ED4-AD6816F37F7B}" destId="{D242C768-F071-4B74-A3E7-54AA6727DEEF}" srcOrd="0" destOrd="0" presId="urn:microsoft.com/office/officeart/2005/8/layout/orgChart1"/>
    <dgm:cxn modelId="{8A7931AE-966C-4156-B9C2-6873075F8D02}" srcId="{21BC84CC-5904-4A09-AE61-24BD48BACE33}" destId="{FD52EB7C-CDF5-4602-A35B-D43FCB0CA9DF}" srcOrd="1" destOrd="0" parTransId="{CB400AB4-F9B0-48B1-9ED4-AD6816F37F7B}" sibTransId="{FAB00FFA-33D9-40D5-B997-94C9076E4001}"/>
    <dgm:cxn modelId="{29CE51BC-2584-4B26-AFEF-24469DEEA692}" type="presParOf" srcId="{2E1E5080-E4BC-4A47-BA26-475EED2B0B96}" destId="{BF7C483C-0580-40C2-81E1-5B182691749C}" srcOrd="0" destOrd="0" presId="urn:microsoft.com/office/officeart/2005/8/layout/orgChart1"/>
    <dgm:cxn modelId="{E4F927CC-0DB3-4CD9-8BCC-A29DF286061E}" type="presParOf" srcId="{BF7C483C-0580-40C2-81E1-5B182691749C}" destId="{1C418F4E-6664-400C-8D0F-95F46930D0DD}" srcOrd="0" destOrd="0" presId="urn:microsoft.com/office/officeart/2005/8/layout/orgChart1"/>
    <dgm:cxn modelId="{99FAC092-C21D-458D-9A27-49459410FE6C}" type="presParOf" srcId="{1C418F4E-6664-400C-8D0F-95F46930D0DD}" destId="{6718F59B-9ED2-4D2A-8507-79F407B4B8FC}" srcOrd="0" destOrd="0" presId="urn:microsoft.com/office/officeart/2005/8/layout/orgChart1"/>
    <dgm:cxn modelId="{26A0F457-C422-4D4A-AC2C-CC2B3E48093F}" type="presParOf" srcId="{1C418F4E-6664-400C-8D0F-95F46930D0DD}" destId="{7BD6C55E-1A5E-421E-A692-B73EE6DEAF94}" srcOrd="1" destOrd="0" presId="urn:microsoft.com/office/officeart/2005/8/layout/orgChart1"/>
    <dgm:cxn modelId="{2279C344-4ED8-4B55-820F-3D302D81F10A}" type="presParOf" srcId="{BF7C483C-0580-40C2-81E1-5B182691749C}" destId="{1DE643CB-FE4D-4D08-954A-B5D72856E173}" srcOrd="1" destOrd="0" presId="urn:microsoft.com/office/officeart/2005/8/layout/orgChart1"/>
    <dgm:cxn modelId="{00C9F072-09DA-4D4B-8CE8-9D48DB0DC147}" type="presParOf" srcId="{1DE643CB-FE4D-4D08-954A-B5D72856E173}" destId="{D242C768-F071-4B74-A3E7-54AA6727DEEF}" srcOrd="0" destOrd="0" presId="urn:microsoft.com/office/officeart/2005/8/layout/orgChart1"/>
    <dgm:cxn modelId="{CBDDDC46-F1AD-4F4F-AF7C-C791ACDC1AD5}" type="presParOf" srcId="{1DE643CB-FE4D-4D08-954A-B5D72856E173}" destId="{1093710D-5FC6-4105-AE45-9B79B0F3DEBC}" srcOrd="1" destOrd="0" presId="urn:microsoft.com/office/officeart/2005/8/layout/orgChart1"/>
    <dgm:cxn modelId="{0A461E6F-7A51-4885-84EF-B3F3E09C2E08}" type="presParOf" srcId="{1093710D-5FC6-4105-AE45-9B79B0F3DEBC}" destId="{2FFEAD60-C9B4-48C0-8BCB-D38F44801225}" srcOrd="0" destOrd="0" presId="urn:microsoft.com/office/officeart/2005/8/layout/orgChart1"/>
    <dgm:cxn modelId="{FE9F121D-77A0-40B8-BD52-903CA719AF2A}" type="presParOf" srcId="{2FFEAD60-C9B4-48C0-8BCB-D38F44801225}" destId="{DE72FD2B-FE2A-48BC-BEF9-6ADADB846395}" srcOrd="0" destOrd="0" presId="urn:microsoft.com/office/officeart/2005/8/layout/orgChart1"/>
    <dgm:cxn modelId="{FDB84AEE-7545-43B8-AF57-226487EF582F}" type="presParOf" srcId="{2FFEAD60-C9B4-48C0-8BCB-D38F44801225}" destId="{FEC9C77E-D36E-4839-9EDD-57BC31B26E72}" srcOrd="1" destOrd="0" presId="urn:microsoft.com/office/officeart/2005/8/layout/orgChart1"/>
    <dgm:cxn modelId="{460E57A6-0ECA-4A55-B5DE-8232F69C67A4}" type="presParOf" srcId="{1093710D-5FC6-4105-AE45-9B79B0F3DEBC}" destId="{3868D28A-A500-4DB1-A27B-3E76300F987C}" srcOrd="1" destOrd="0" presId="urn:microsoft.com/office/officeart/2005/8/layout/orgChart1"/>
    <dgm:cxn modelId="{37C9ECAB-77E3-4D22-8ADD-612BA0958D37}" type="presParOf" srcId="{1093710D-5FC6-4105-AE45-9B79B0F3DEBC}" destId="{51F2245E-CB92-4AC5-BE89-E5AABB78B17C}" srcOrd="2" destOrd="0" presId="urn:microsoft.com/office/officeart/2005/8/layout/orgChart1"/>
    <dgm:cxn modelId="{1A2F45E3-2E63-4402-95B1-FF08954E1660}" type="presParOf" srcId="{1DE643CB-FE4D-4D08-954A-B5D72856E173}" destId="{ECF720D8-145C-4161-AC34-280BBD97FC0F}" srcOrd="2" destOrd="0" presId="urn:microsoft.com/office/officeart/2005/8/layout/orgChart1"/>
    <dgm:cxn modelId="{03AE4492-C6C4-4D6C-B5C6-D415E8AFA894}" type="presParOf" srcId="{1DE643CB-FE4D-4D08-954A-B5D72856E173}" destId="{219B06A5-32A4-4D4A-8E4E-CDE3885C9AFF}" srcOrd="3" destOrd="0" presId="urn:microsoft.com/office/officeart/2005/8/layout/orgChart1"/>
    <dgm:cxn modelId="{0FE0B486-E549-4D8E-9917-DC1A36D4F9B3}" type="presParOf" srcId="{219B06A5-32A4-4D4A-8E4E-CDE3885C9AFF}" destId="{3335BE38-E913-444B-A3F1-6C92470D9571}" srcOrd="0" destOrd="0" presId="urn:microsoft.com/office/officeart/2005/8/layout/orgChart1"/>
    <dgm:cxn modelId="{1E036D64-E753-41B4-A3EF-9A3B3F66B55A}" type="presParOf" srcId="{3335BE38-E913-444B-A3F1-6C92470D9571}" destId="{2353ADE0-36A2-471D-9E40-EFE382361538}" srcOrd="0" destOrd="0" presId="urn:microsoft.com/office/officeart/2005/8/layout/orgChart1"/>
    <dgm:cxn modelId="{6D82E95C-EA5E-43FC-8C32-BC93B4DAF3FF}" type="presParOf" srcId="{3335BE38-E913-444B-A3F1-6C92470D9571}" destId="{49926250-7E22-4EA3-9694-4837F6B098C2}" srcOrd="1" destOrd="0" presId="urn:microsoft.com/office/officeart/2005/8/layout/orgChart1"/>
    <dgm:cxn modelId="{0342AF47-A74E-477C-A9A8-FB19E2BE3414}" type="presParOf" srcId="{219B06A5-32A4-4D4A-8E4E-CDE3885C9AFF}" destId="{D1B3A138-0343-480C-AE64-A9B6AFE8B6DA}" srcOrd="1" destOrd="0" presId="urn:microsoft.com/office/officeart/2005/8/layout/orgChart1"/>
    <dgm:cxn modelId="{8B1ECC1E-3C00-48D3-AC8B-9F6E076B8F0E}" type="presParOf" srcId="{219B06A5-32A4-4D4A-8E4E-CDE3885C9AFF}" destId="{187A7D57-E533-42FD-8129-FDC6351E6AB2}" srcOrd="2" destOrd="0" presId="urn:microsoft.com/office/officeart/2005/8/layout/orgChart1"/>
    <dgm:cxn modelId="{134EA81C-3B09-482D-8A71-DAE9F4DBDBBF}" type="presParOf" srcId="{1DE643CB-FE4D-4D08-954A-B5D72856E173}" destId="{7730E779-8B8A-4F70-9897-1C61DC0D3B5D}" srcOrd="4" destOrd="0" presId="urn:microsoft.com/office/officeart/2005/8/layout/orgChart1"/>
    <dgm:cxn modelId="{7A6EECAD-B88D-43EE-B34B-B52E75EF0C30}" type="presParOf" srcId="{1DE643CB-FE4D-4D08-954A-B5D72856E173}" destId="{7489204F-4780-478F-8349-39E52EDA154E}" srcOrd="5" destOrd="0" presId="urn:microsoft.com/office/officeart/2005/8/layout/orgChart1"/>
    <dgm:cxn modelId="{E5B967BC-FB64-454F-9631-7928A0070597}" type="presParOf" srcId="{7489204F-4780-478F-8349-39E52EDA154E}" destId="{C060940D-6912-4F63-A7AB-4875074D8845}" srcOrd="0" destOrd="0" presId="urn:microsoft.com/office/officeart/2005/8/layout/orgChart1"/>
    <dgm:cxn modelId="{34A794AB-1536-493B-AE10-7C508F49D119}" type="presParOf" srcId="{C060940D-6912-4F63-A7AB-4875074D8845}" destId="{B043442B-E482-410D-AC18-97DBB4B9CF1E}" srcOrd="0" destOrd="0" presId="urn:microsoft.com/office/officeart/2005/8/layout/orgChart1"/>
    <dgm:cxn modelId="{771FD2AA-76AD-4B3B-8144-27135ECC666E}" type="presParOf" srcId="{C060940D-6912-4F63-A7AB-4875074D8845}" destId="{815656A9-CB7B-4991-B507-97B24A01E529}" srcOrd="1" destOrd="0" presId="urn:microsoft.com/office/officeart/2005/8/layout/orgChart1"/>
    <dgm:cxn modelId="{3EAF202F-889B-4E89-8032-048965B8413C}" type="presParOf" srcId="{7489204F-4780-478F-8349-39E52EDA154E}" destId="{7C99F3E1-3E96-4F76-8DF4-23DF97583FEE}" srcOrd="1" destOrd="0" presId="urn:microsoft.com/office/officeart/2005/8/layout/orgChart1"/>
    <dgm:cxn modelId="{4D2EEC41-601F-4EF5-A192-DF43BF573AD5}" type="presParOf" srcId="{7489204F-4780-478F-8349-39E52EDA154E}" destId="{736C8E17-E0D5-4755-A085-F84A4695D352}" srcOrd="2" destOrd="0" presId="urn:microsoft.com/office/officeart/2005/8/layout/orgChart1"/>
    <dgm:cxn modelId="{DDC9D8A3-CA0A-4884-A0D7-A9DAAD34245C}" type="presParOf" srcId="{BF7C483C-0580-40C2-81E1-5B182691749C}" destId="{7DFB83B0-F1E4-42EA-89DC-AC4A11E556E1}" srcOrd="2" destOrd="0" presId="urn:microsoft.com/office/officeart/2005/8/layout/orgChart1"/>
    <dgm:cxn modelId="{7E9C7209-0BE2-433D-AE5A-6E60880CB0B2}" type="presParOf" srcId="{7DFB83B0-F1E4-42EA-89DC-AC4A11E556E1}" destId="{9C43F8FB-E12B-4866-87C4-3FC2DEB1FE01}" srcOrd="0" destOrd="0" presId="urn:microsoft.com/office/officeart/2005/8/layout/orgChart1"/>
    <dgm:cxn modelId="{CAD9B870-F9A3-4ED5-B015-8A501B9A84DF}" type="presParOf" srcId="{7DFB83B0-F1E4-42EA-89DC-AC4A11E556E1}" destId="{74D391A6-F63A-428D-9EAC-FC1448831F2E}" srcOrd="1" destOrd="0" presId="urn:microsoft.com/office/officeart/2005/8/layout/orgChart1"/>
    <dgm:cxn modelId="{5BC01FF1-75F9-4857-ACE9-4162F1D18243}" type="presParOf" srcId="{74D391A6-F63A-428D-9EAC-FC1448831F2E}" destId="{3E17B85C-62C4-4DFE-BC26-1051534629B9}" srcOrd="0" destOrd="0" presId="urn:microsoft.com/office/officeart/2005/8/layout/orgChart1"/>
    <dgm:cxn modelId="{65E1E4ED-0884-4DAC-9D3A-86915923A6C8}" type="presParOf" srcId="{3E17B85C-62C4-4DFE-BC26-1051534629B9}" destId="{FC0B136D-DB80-4C28-8741-DF2051812AE8}" srcOrd="0" destOrd="0" presId="urn:microsoft.com/office/officeart/2005/8/layout/orgChart1"/>
    <dgm:cxn modelId="{210F0367-8DBD-4657-B3E1-6AE76EE8F329}" type="presParOf" srcId="{3E17B85C-62C4-4DFE-BC26-1051534629B9}" destId="{3C53DDC7-14EA-4883-9B85-AF399D94B961}" srcOrd="1" destOrd="0" presId="urn:microsoft.com/office/officeart/2005/8/layout/orgChart1"/>
    <dgm:cxn modelId="{56401D06-6499-496B-938D-F7F939E24DC4}" type="presParOf" srcId="{74D391A6-F63A-428D-9EAC-FC1448831F2E}" destId="{2C71B0ED-A394-4666-BEFA-7565B2FA7540}" srcOrd="1" destOrd="0" presId="urn:microsoft.com/office/officeart/2005/8/layout/orgChart1"/>
    <dgm:cxn modelId="{E45C0F2B-DF62-467A-9C75-07F0EBBCC654}" type="presParOf" srcId="{74D391A6-F63A-428D-9EAC-FC1448831F2E}" destId="{2699C4B5-D693-4D7F-9FE1-636FFF6E887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24D1DD70-3183-409D-84B0-F1C997B48896}" type="doc">
      <dgm:prSet loTypeId="urn:microsoft.com/office/officeart/2005/8/layout/orgChart1" loCatId="hierarchy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A812B2FC-50AD-403B-B087-4E63D8126304}">
      <dgm:prSet phldrT="[Texto]"/>
      <dgm:spPr/>
      <dgm:t>
        <a:bodyPr/>
        <a:lstStyle/>
        <a:p>
          <a:pPr algn="ctr"/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Investigación científica 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C0001F7-261A-47EC-9451-54599390DDA8}" type="parTrans" cxnId="{E57C3962-AA5C-489F-B0A8-F7B4146B431B}">
      <dgm:prSet/>
      <dgm:spPr/>
      <dgm:t>
        <a:bodyPr/>
        <a:lstStyle/>
        <a:p>
          <a:endParaRPr lang="es-MX"/>
        </a:p>
      </dgm:t>
    </dgm:pt>
    <dgm:pt modelId="{AA9A219B-E754-48D8-8245-A03422AF414A}" type="sibTrans" cxnId="{E57C3962-AA5C-489F-B0A8-F7B4146B431B}">
      <dgm:prSet/>
      <dgm:spPr/>
      <dgm:t>
        <a:bodyPr/>
        <a:lstStyle/>
        <a:p>
          <a:endParaRPr lang="es-MX"/>
        </a:p>
      </dgm:t>
    </dgm:pt>
    <dgm:pt modelId="{23CBAA9E-60F2-4A61-AF46-D4C844602B42}" type="asst">
      <dgm:prSet phldrT="[Texto]"/>
      <dgm:spPr/>
      <dgm:t>
        <a:bodyPr/>
        <a:lstStyle/>
        <a:p>
          <a:pPr algn="just"/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Sistemática, controlada empírica y critica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3681111-D343-4B28-AD8E-5D4C13256262}" type="parTrans" cxnId="{98C9336E-55CE-4B46-89DE-27A9C0334C04}">
      <dgm:prSet/>
      <dgm:spPr/>
      <dgm:t>
        <a:bodyPr/>
        <a:lstStyle/>
        <a:p>
          <a:endParaRPr lang="es-MX"/>
        </a:p>
      </dgm:t>
    </dgm:pt>
    <dgm:pt modelId="{5B1E3DCB-EF71-4F44-B221-F5B1EE76CDE1}" type="sibTrans" cxnId="{98C9336E-55CE-4B46-89DE-27A9C0334C04}">
      <dgm:prSet/>
      <dgm:spPr/>
      <dgm:t>
        <a:bodyPr/>
        <a:lstStyle/>
        <a:p>
          <a:endParaRPr lang="es-MX"/>
        </a:p>
      </dgm:t>
    </dgm:pt>
    <dgm:pt modelId="{68D817A7-050E-4F3D-B71B-78599577166A}">
      <dgm:prSet phldrT="[Texto]"/>
      <dgm:spPr/>
      <dgm:t>
        <a:bodyPr/>
        <a:lstStyle/>
        <a:p>
          <a:pPr algn="just"/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Planteamiento de  problemas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0C72E7F-D7C6-41AF-A000-25029AF7D190}" type="parTrans" cxnId="{31B7FC2F-39E4-40EF-AE75-AFF70725F71A}">
      <dgm:prSet/>
      <dgm:spPr/>
      <dgm:t>
        <a:bodyPr/>
        <a:lstStyle/>
        <a:p>
          <a:endParaRPr lang="es-MX"/>
        </a:p>
      </dgm:t>
    </dgm:pt>
    <dgm:pt modelId="{25811AC7-8554-46EE-8FD2-AC92BF37AB89}" type="sibTrans" cxnId="{31B7FC2F-39E4-40EF-AE75-AFF70725F71A}">
      <dgm:prSet/>
      <dgm:spPr/>
      <dgm:t>
        <a:bodyPr/>
        <a:lstStyle/>
        <a:p>
          <a:endParaRPr lang="es-MX"/>
        </a:p>
      </dgm:t>
    </dgm:pt>
    <dgm:pt modelId="{00A27D38-9ABE-46D7-B20D-730AA6D60253}">
      <dgm:prSet phldrT="[Texto]"/>
      <dgm:spPr/>
      <dgm:t>
        <a:bodyPr/>
        <a:lstStyle/>
        <a:p>
          <a:pPr algn="just"/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Formulación de hipótesis 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FF8D06E-528E-42C4-890F-B6F4E35F13E6}" type="parTrans" cxnId="{935C0590-74AD-48E3-8DBA-274508B4C688}">
      <dgm:prSet/>
      <dgm:spPr/>
      <dgm:t>
        <a:bodyPr/>
        <a:lstStyle/>
        <a:p>
          <a:endParaRPr lang="es-MX"/>
        </a:p>
      </dgm:t>
    </dgm:pt>
    <dgm:pt modelId="{C8F0388C-D3F4-4B9C-BAC9-CEA1745F3413}" type="sibTrans" cxnId="{935C0590-74AD-48E3-8DBA-274508B4C688}">
      <dgm:prSet/>
      <dgm:spPr/>
      <dgm:t>
        <a:bodyPr/>
        <a:lstStyle/>
        <a:p>
          <a:endParaRPr lang="es-MX"/>
        </a:p>
      </dgm:t>
    </dgm:pt>
    <dgm:pt modelId="{59F36707-B324-4676-A735-876E3BF7A5FA}">
      <dgm:prSet phldrT="[Texto]"/>
      <dgm:spPr/>
      <dgm:t>
        <a:bodyPr/>
        <a:lstStyle/>
        <a:p>
          <a:pPr algn="just"/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Formulación de leyes, teorías o modelos 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2A2D197-97B6-4AEA-ACA3-4E4CC65333B7}" type="parTrans" cxnId="{A21158F2-0048-4C68-BA3F-27B64E871BD9}">
      <dgm:prSet/>
      <dgm:spPr/>
      <dgm:t>
        <a:bodyPr/>
        <a:lstStyle/>
        <a:p>
          <a:endParaRPr lang="es-MX"/>
        </a:p>
      </dgm:t>
    </dgm:pt>
    <dgm:pt modelId="{DB36A522-1A6B-44C9-8EAB-65D2A29F74E9}" type="sibTrans" cxnId="{A21158F2-0048-4C68-BA3F-27B64E871BD9}">
      <dgm:prSet/>
      <dgm:spPr/>
      <dgm:t>
        <a:bodyPr/>
        <a:lstStyle/>
        <a:p>
          <a:endParaRPr lang="es-MX"/>
        </a:p>
      </dgm:t>
    </dgm:pt>
    <dgm:pt modelId="{23340F33-B831-4860-BA0E-ACF4DC887E6A}" type="pres">
      <dgm:prSet presAssocID="{24D1DD70-3183-409D-84B0-F1C997B4889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EBCE95AA-37A7-4C23-B0D9-2BA853EA88EF}" type="pres">
      <dgm:prSet presAssocID="{A812B2FC-50AD-403B-B087-4E63D8126304}" presName="hierRoot1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38B52B7D-6444-47BD-B335-2ED8E6BE4929}" type="pres">
      <dgm:prSet presAssocID="{A812B2FC-50AD-403B-B087-4E63D8126304}" presName="rootComposite1" presStyleCnt="0"/>
      <dgm:spPr/>
      <dgm:t>
        <a:bodyPr/>
        <a:lstStyle/>
        <a:p>
          <a:endParaRPr lang="es-ES"/>
        </a:p>
      </dgm:t>
    </dgm:pt>
    <dgm:pt modelId="{794ADCBA-F65A-4AD9-B311-DD7B23730249}" type="pres">
      <dgm:prSet presAssocID="{A812B2FC-50AD-403B-B087-4E63D8126304}" presName="rootText1" presStyleLbl="node0" presStyleIdx="0" presStyleCnt="1" custLinFactNeighborX="2240" custLinFactNeighborY="-52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7C17F50-99F4-4274-BC7D-60AF938AC5BE}" type="pres">
      <dgm:prSet presAssocID="{A812B2FC-50AD-403B-B087-4E63D8126304}" presName="rootConnector1" presStyleLbl="node1" presStyleIdx="0" presStyleCnt="0"/>
      <dgm:spPr/>
      <dgm:t>
        <a:bodyPr/>
        <a:lstStyle/>
        <a:p>
          <a:endParaRPr lang="es-ES"/>
        </a:p>
      </dgm:t>
    </dgm:pt>
    <dgm:pt modelId="{CCF1B15F-1B28-4A78-8143-636779A676B5}" type="pres">
      <dgm:prSet presAssocID="{A812B2FC-50AD-403B-B087-4E63D8126304}" presName="hierChild2" presStyleCnt="0"/>
      <dgm:spPr/>
      <dgm:t>
        <a:bodyPr/>
        <a:lstStyle/>
        <a:p>
          <a:endParaRPr lang="es-ES"/>
        </a:p>
      </dgm:t>
    </dgm:pt>
    <dgm:pt modelId="{38743164-C417-495A-9D7A-BE72E72EC5FB}" type="pres">
      <dgm:prSet presAssocID="{40C72E7F-D7C6-41AF-A000-25029AF7D190}" presName="Name37" presStyleLbl="parChTrans1D2" presStyleIdx="0" presStyleCnt="4"/>
      <dgm:spPr/>
      <dgm:t>
        <a:bodyPr/>
        <a:lstStyle/>
        <a:p>
          <a:endParaRPr lang="es-ES"/>
        </a:p>
      </dgm:t>
    </dgm:pt>
    <dgm:pt modelId="{FDDC04AE-ADE9-4602-8CF0-80E6796ED2D8}" type="pres">
      <dgm:prSet presAssocID="{68D817A7-050E-4F3D-B71B-78599577166A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62501147-CE77-4E73-8589-44E93FADD990}" type="pres">
      <dgm:prSet presAssocID="{68D817A7-050E-4F3D-B71B-78599577166A}" presName="rootComposite" presStyleCnt="0"/>
      <dgm:spPr/>
      <dgm:t>
        <a:bodyPr/>
        <a:lstStyle/>
        <a:p>
          <a:endParaRPr lang="es-ES"/>
        </a:p>
      </dgm:t>
    </dgm:pt>
    <dgm:pt modelId="{2313A2C5-3F38-4BFD-A144-4E88C8539466}" type="pres">
      <dgm:prSet presAssocID="{68D817A7-050E-4F3D-B71B-78599577166A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CEE7525-6CD8-4410-B96E-8BFCD2B9F5A3}" type="pres">
      <dgm:prSet presAssocID="{68D817A7-050E-4F3D-B71B-78599577166A}" presName="rootConnector" presStyleLbl="node2" presStyleIdx="0" presStyleCnt="3"/>
      <dgm:spPr/>
      <dgm:t>
        <a:bodyPr/>
        <a:lstStyle/>
        <a:p>
          <a:endParaRPr lang="es-ES"/>
        </a:p>
      </dgm:t>
    </dgm:pt>
    <dgm:pt modelId="{B2FD1755-3FC3-46F5-B605-6D151EB8C0B4}" type="pres">
      <dgm:prSet presAssocID="{68D817A7-050E-4F3D-B71B-78599577166A}" presName="hierChild4" presStyleCnt="0"/>
      <dgm:spPr/>
      <dgm:t>
        <a:bodyPr/>
        <a:lstStyle/>
        <a:p>
          <a:endParaRPr lang="es-ES"/>
        </a:p>
      </dgm:t>
    </dgm:pt>
    <dgm:pt modelId="{9D6F858D-5EE4-4C4B-8847-618FF28174C0}" type="pres">
      <dgm:prSet presAssocID="{68D817A7-050E-4F3D-B71B-78599577166A}" presName="hierChild5" presStyleCnt="0"/>
      <dgm:spPr/>
      <dgm:t>
        <a:bodyPr/>
        <a:lstStyle/>
        <a:p>
          <a:endParaRPr lang="es-ES"/>
        </a:p>
      </dgm:t>
    </dgm:pt>
    <dgm:pt modelId="{1DC43956-9FE0-476D-A10B-E0285E870D9C}" type="pres">
      <dgm:prSet presAssocID="{0FF8D06E-528E-42C4-890F-B6F4E35F13E6}" presName="Name37" presStyleLbl="parChTrans1D2" presStyleIdx="1" presStyleCnt="4"/>
      <dgm:spPr/>
      <dgm:t>
        <a:bodyPr/>
        <a:lstStyle/>
        <a:p>
          <a:endParaRPr lang="es-ES"/>
        </a:p>
      </dgm:t>
    </dgm:pt>
    <dgm:pt modelId="{AE1B2CD2-8EF0-4578-A2C1-E329537C1E9E}" type="pres">
      <dgm:prSet presAssocID="{00A27D38-9ABE-46D7-B20D-730AA6D60253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1C423E4F-5C39-429A-8DDC-257364BA660E}" type="pres">
      <dgm:prSet presAssocID="{00A27D38-9ABE-46D7-B20D-730AA6D60253}" presName="rootComposite" presStyleCnt="0"/>
      <dgm:spPr/>
      <dgm:t>
        <a:bodyPr/>
        <a:lstStyle/>
        <a:p>
          <a:endParaRPr lang="es-ES"/>
        </a:p>
      </dgm:t>
    </dgm:pt>
    <dgm:pt modelId="{E9C77020-F8A3-45D9-BDBE-B6C63CDCDDCA}" type="pres">
      <dgm:prSet presAssocID="{00A27D38-9ABE-46D7-B20D-730AA6D60253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14AE8D9-B531-4E4C-8D13-EB63190C8BB2}" type="pres">
      <dgm:prSet presAssocID="{00A27D38-9ABE-46D7-B20D-730AA6D60253}" presName="rootConnector" presStyleLbl="node2" presStyleIdx="1" presStyleCnt="3"/>
      <dgm:spPr/>
      <dgm:t>
        <a:bodyPr/>
        <a:lstStyle/>
        <a:p>
          <a:endParaRPr lang="es-ES"/>
        </a:p>
      </dgm:t>
    </dgm:pt>
    <dgm:pt modelId="{837E1A7A-1A2A-432E-80A0-4032EA741A71}" type="pres">
      <dgm:prSet presAssocID="{00A27D38-9ABE-46D7-B20D-730AA6D60253}" presName="hierChild4" presStyleCnt="0"/>
      <dgm:spPr/>
      <dgm:t>
        <a:bodyPr/>
        <a:lstStyle/>
        <a:p>
          <a:endParaRPr lang="es-ES"/>
        </a:p>
      </dgm:t>
    </dgm:pt>
    <dgm:pt modelId="{0A38EF15-55CB-4AF9-AA34-2681E001255C}" type="pres">
      <dgm:prSet presAssocID="{00A27D38-9ABE-46D7-B20D-730AA6D60253}" presName="hierChild5" presStyleCnt="0"/>
      <dgm:spPr/>
      <dgm:t>
        <a:bodyPr/>
        <a:lstStyle/>
        <a:p>
          <a:endParaRPr lang="es-ES"/>
        </a:p>
      </dgm:t>
    </dgm:pt>
    <dgm:pt modelId="{A2301DBB-CB09-4644-9C61-D611A907B355}" type="pres">
      <dgm:prSet presAssocID="{92A2D197-97B6-4AEA-ACA3-4E4CC65333B7}" presName="Name37" presStyleLbl="parChTrans1D2" presStyleIdx="2" presStyleCnt="4"/>
      <dgm:spPr/>
      <dgm:t>
        <a:bodyPr/>
        <a:lstStyle/>
        <a:p>
          <a:endParaRPr lang="es-ES"/>
        </a:p>
      </dgm:t>
    </dgm:pt>
    <dgm:pt modelId="{67F45821-E6DE-4A42-AF83-018D0152BF12}" type="pres">
      <dgm:prSet presAssocID="{59F36707-B324-4676-A735-876E3BF7A5FA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9A6AC196-EEB6-44E8-8D9D-6F9BBA187A00}" type="pres">
      <dgm:prSet presAssocID="{59F36707-B324-4676-A735-876E3BF7A5FA}" presName="rootComposite" presStyleCnt="0"/>
      <dgm:spPr/>
      <dgm:t>
        <a:bodyPr/>
        <a:lstStyle/>
        <a:p>
          <a:endParaRPr lang="es-ES"/>
        </a:p>
      </dgm:t>
    </dgm:pt>
    <dgm:pt modelId="{55BAD283-0D28-4755-9A6E-C0E27CB6A025}" type="pres">
      <dgm:prSet presAssocID="{59F36707-B324-4676-A735-876E3BF7A5FA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E9EC26A-D741-400D-91C3-8668723FAC01}" type="pres">
      <dgm:prSet presAssocID="{59F36707-B324-4676-A735-876E3BF7A5FA}" presName="rootConnector" presStyleLbl="node2" presStyleIdx="2" presStyleCnt="3"/>
      <dgm:spPr/>
      <dgm:t>
        <a:bodyPr/>
        <a:lstStyle/>
        <a:p>
          <a:endParaRPr lang="es-ES"/>
        </a:p>
      </dgm:t>
    </dgm:pt>
    <dgm:pt modelId="{53EB2960-090A-4CF4-8687-D6DDA7478D1E}" type="pres">
      <dgm:prSet presAssocID="{59F36707-B324-4676-A735-876E3BF7A5FA}" presName="hierChild4" presStyleCnt="0"/>
      <dgm:spPr/>
      <dgm:t>
        <a:bodyPr/>
        <a:lstStyle/>
        <a:p>
          <a:endParaRPr lang="es-ES"/>
        </a:p>
      </dgm:t>
    </dgm:pt>
    <dgm:pt modelId="{46E60879-B9E1-4BEC-9371-9B9D82E8A369}" type="pres">
      <dgm:prSet presAssocID="{59F36707-B324-4676-A735-876E3BF7A5FA}" presName="hierChild5" presStyleCnt="0"/>
      <dgm:spPr/>
      <dgm:t>
        <a:bodyPr/>
        <a:lstStyle/>
        <a:p>
          <a:endParaRPr lang="es-ES"/>
        </a:p>
      </dgm:t>
    </dgm:pt>
    <dgm:pt modelId="{CE86FA7C-A908-4375-9A1D-523E5158867B}" type="pres">
      <dgm:prSet presAssocID="{A812B2FC-50AD-403B-B087-4E63D8126304}" presName="hierChild3" presStyleCnt="0"/>
      <dgm:spPr/>
      <dgm:t>
        <a:bodyPr/>
        <a:lstStyle/>
        <a:p>
          <a:endParaRPr lang="es-ES"/>
        </a:p>
      </dgm:t>
    </dgm:pt>
    <dgm:pt modelId="{48E1A3E6-5C2C-44DC-8A17-172743BE5F4A}" type="pres">
      <dgm:prSet presAssocID="{A3681111-D343-4B28-AD8E-5D4C13256262}" presName="Name111" presStyleLbl="parChTrans1D2" presStyleIdx="3" presStyleCnt="4"/>
      <dgm:spPr/>
      <dgm:t>
        <a:bodyPr/>
        <a:lstStyle/>
        <a:p>
          <a:endParaRPr lang="es-ES"/>
        </a:p>
      </dgm:t>
    </dgm:pt>
    <dgm:pt modelId="{19D57903-1B7B-493A-957B-23E802FED5F7}" type="pres">
      <dgm:prSet presAssocID="{23CBAA9E-60F2-4A61-AF46-D4C844602B42}" presName="hierRoot3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37F172E5-059C-48DD-8D6B-1F660B5382F7}" type="pres">
      <dgm:prSet presAssocID="{23CBAA9E-60F2-4A61-AF46-D4C844602B42}" presName="rootComposite3" presStyleCnt="0"/>
      <dgm:spPr/>
      <dgm:t>
        <a:bodyPr/>
        <a:lstStyle/>
        <a:p>
          <a:endParaRPr lang="es-ES"/>
        </a:p>
      </dgm:t>
    </dgm:pt>
    <dgm:pt modelId="{279E2F15-2B1E-48B4-AD5E-69E9B5FFB597}" type="pres">
      <dgm:prSet presAssocID="{23CBAA9E-60F2-4A61-AF46-D4C844602B42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A0AB5A5-213B-473D-B989-C66627F8AC2A}" type="pres">
      <dgm:prSet presAssocID="{23CBAA9E-60F2-4A61-AF46-D4C844602B42}" presName="rootConnector3" presStyleLbl="asst1" presStyleIdx="0" presStyleCnt="1"/>
      <dgm:spPr/>
      <dgm:t>
        <a:bodyPr/>
        <a:lstStyle/>
        <a:p>
          <a:endParaRPr lang="es-ES"/>
        </a:p>
      </dgm:t>
    </dgm:pt>
    <dgm:pt modelId="{F40CD817-C7A5-4F98-941D-FA168C2D1CD1}" type="pres">
      <dgm:prSet presAssocID="{23CBAA9E-60F2-4A61-AF46-D4C844602B42}" presName="hierChild6" presStyleCnt="0"/>
      <dgm:spPr/>
      <dgm:t>
        <a:bodyPr/>
        <a:lstStyle/>
        <a:p>
          <a:endParaRPr lang="es-ES"/>
        </a:p>
      </dgm:t>
    </dgm:pt>
    <dgm:pt modelId="{F39536EE-5BA1-47D0-B786-58B3AEFF5FAE}" type="pres">
      <dgm:prSet presAssocID="{23CBAA9E-60F2-4A61-AF46-D4C844602B42}" presName="hierChild7" presStyleCnt="0"/>
      <dgm:spPr/>
      <dgm:t>
        <a:bodyPr/>
        <a:lstStyle/>
        <a:p>
          <a:endParaRPr lang="es-ES"/>
        </a:p>
      </dgm:t>
    </dgm:pt>
  </dgm:ptLst>
  <dgm:cxnLst>
    <dgm:cxn modelId="{8854393B-67DE-4C59-B273-56FA3ABA981E}" type="presOf" srcId="{A812B2FC-50AD-403B-B087-4E63D8126304}" destId="{794ADCBA-F65A-4AD9-B311-DD7B23730249}" srcOrd="0" destOrd="0" presId="urn:microsoft.com/office/officeart/2005/8/layout/orgChart1"/>
    <dgm:cxn modelId="{935C0590-74AD-48E3-8DBA-274508B4C688}" srcId="{A812B2FC-50AD-403B-B087-4E63D8126304}" destId="{00A27D38-9ABE-46D7-B20D-730AA6D60253}" srcOrd="2" destOrd="0" parTransId="{0FF8D06E-528E-42C4-890F-B6F4E35F13E6}" sibTransId="{C8F0388C-D3F4-4B9C-BAC9-CEA1745F3413}"/>
    <dgm:cxn modelId="{31B7FC2F-39E4-40EF-AE75-AFF70725F71A}" srcId="{A812B2FC-50AD-403B-B087-4E63D8126304}" destId="{68D817A7-050E-4F3D-B71B-78599577166A}" srcOrd="1" destOrd="0" parTransId="{40C72E7F-D7C6-41AF-A000-25029AF7D190}" sibTransId="{25811AC7-8554-46EE-8FD2-AC92BF37AB89}"/>
    <dgm:cxn modelId="{EC8B14EB-503B-4D99-BEF7-ED8EC992C31F}" type="presOf" srcId="{23CBAA9E-60F2-4A61-AF46-D4C844602B42}" destId="{9A0AB5A5-213B-473D-B989-C66627F8AC2A}" srcOrd="1" destOrd="0" presId="urn:microsoft.com/office/officeart/2005/8/layout/orgChart1"/>
    <dgm:cxn modelId="{98C9336E-55CE-4B46-89DE-27A9C0334C04}" srcId="{A812B2FC-50AD-403B-B087-4E63D8126304}" destId="{23CBAA9E-60F2-4A61-AF46-D4C844602B42}" srcOrd="0" destOrd="0" parTransId="{A3681111-D343-4B28-AD8E-5D4C13256262}" sibTransId="{5B1E3DCB-EF71-4F44-B221-F5B1EE76CDE1}"/>
    <dgm:cxn modelId="{E57C3962-AA5C-489F-B0A8-F7B4146B431B}" srcId="{24D1DD70-3183-409D-84B0-F1C997B48896}" destId="{A812B2FC-50AD-403B-B087-4E63D8126304}" srcOrd="0" destOrd="0" parTransId="{BC0001F7-261A-47EC-9451-54599390DDA8}" sibTransId="{AA9A219B-E754-48D8-8245-A03422AF414A}"/>
    <dgm:cxn modelId="{C3570C00-59CF-4D7F-BF9E-B0D2D55312CB}" type="presOf" srcId="{23CBAA9E-60F2-4A61-AF46-D4C844602B42}" destId="{279E2F15-2B1E-48B4-AD5E-69E9B5FFB597}" srcOrd="0" destOrd="0" presId="urn:microsoft.com/office/officeart/2005/8/layout/orgChart1"/>
    <dgm:cxn modelId="{4BA93EEB-019D-4C71-B666-7136112E8C3C}" type="presOf" srcId="{92A2D197-97B6-4AEA-ACA3-4E4CC65333B7}" destId="{A2301DBB-CB09-4644-9C61-D611A907B355}" srcOrd="0" destOrd="0" presId="urn:microsoft.com/office/officeart/2005/8/layout/orgChart1"/>
    <dgm:cxn modelId="{714B310B-B088-45AF-979D-996C6EBE1B47}" type="presOf" srcId="{A3681111-D343-4B28-AD8E-5D4C13256262}" destId="{48E1A3E6-5C2C-44DC-8A17-172743BE5F4A}" srcOrd="0" destOrd="0" presId="urn:microsoft.com/office/officeart/2005/8/layout/orgChart1"/>
    <dgm:cxn modelId="{629EB546-68AD-4944-B9A3-F3C80E8537BF}" type="presOf" srcId="{68D817A7-050E-4F3D-B71B-78599577166A}" destId="{DCEE7525-6CD8-4410-B96E-8BFCD2B9F5A3}" srcOrd="1" destOrd="0" presId="urn:microsoft.com/office/officeart/2005/8/layout/orgChart1"/>
    <dgm:cxn modelId="{B4058265-84F0-45B5-9A35-593FB1B0F82E}" type="presOf" srcId="{0FF8D06E-528E-42C4-890F-B6F4E35F13E6}" destId="{1DC43956-9FE0-476D-A10B-E0285E870D9C}" srcOrd="0" destOrd="0" presId="urn:microsoft.com/office/officeart/2005/8/layout/orgChart1"/>
    <dgm:cxn modelId="{67B2B4C3-0874-498D-85E7-C76D5986DEF7}" type="presOf" srcId="{59F36707-B324-4676-A735-876E3BF7A5FA}" destId="{9E9EC26A-D741-400D-91C3-8668723FAC01}" srcOrd="1" destOrd="0" presId="urn:microsoft.com/office/officeart/2005/8/layout/orgChart1"/>
    <dgm:cxn modelId="{06E75063-7031-4A06-9E32-271FC1CC8903}" type="presOf" srcId="{00A27D38-9ABE-46D7-B20D-730AA6D60253}" destId="{D14AE8D9-B531-4E4C-8D13-EB63190C8BB2}" srcOrd="1" destOrd="0" presId="urn:microsoft.com/office/officeart/2005/8/layout/orgChart1"/>
    <dgm:cxn modelId="{F586BD5C-4DD5-4B02-9538-409B78F28A28}" type="presOf" srcId="{A812B2FC-50AD-403B-B087-4E63D8126304}" destId="{E7C17F50-99F4-4274-BC7D-60AF938AC5BE}" srcOrd="1" destOrd="0" presId="urn:microsoft.com/office/officeart/2005/8/layout/orgChart1"/>
    <dgm:cxn modelId="{A94982C1-85C8-4FE8-BBD9-19ED3F3CF049}" type="presOf" srcId="{40C72E7F-D7C6-41AF-A000-25029AF7D190}" destId="{38743164-C417-495A-9D7A-BE72E72EC5FB}" srcOrd="0" destOrd="0" presId="urn:microsoft.com/office/officeart/2005/8/layout/orgChart1"/>
    <dgm:cxn modelId="{0699074D-BCCE-4638-8A1B-14B217559206}" type="presOf" srcId="{24D1DD70-3183-409D-84B0-F1C997B48896}" destId="{23340F33-B831-4860-BA0E-ACF4DC887E6A}" srcOrd="0" destOrd="0" presId="urn:microsoft.com/office/officeart/2005/8/layout/orgChart1"/>
    <dgm:cxn modelId="{83C5440E-2002-49BF-9CE5-D78E8D4D42F6}" type="presOf" srcId="{00A27D38-9ABE-46D7-B20D-730AA6D60253}" destId="{E9C77020-F8A3-45D9-BDBE-B6C63CDCDDCA}" srcOrd="0" destOrd="0" presId="urn:microsoft.com/office/officeart/2005/8/layout/orgChart1"/>
    <dgm:cxn modelId="{2ECB1EAB-BE24-481E-874F-67255AF76A1F}" type="presOf" srcId="{59F36707-B324-4676-A735-876E3BF7A5FA}" destId="{55BAD283-0D28-4755-9A6E-C0E27CB6A025}" srcOrd="0" destOrd="0" presId="urn:microsoft.com/office/officeart/2005/8/layout/orgChart1"/>
    <dgm:cxn modelId="{A21158F2-0048-4C68-BA3F-27B64E871BD9}" srcId="{A812B2FC-50AD-403B-B087-4E63D8126304}" destId="{59F36707-B324-4676-A735-876E3BF7A5FA}" srcOrd="3" destOrd="0" parTransId="{92A2D197-97B6-4AEA-ACA3-4E4CC65333B7}" sibTransId="{DB36A522-1A6B-44C9-8EAB-65D2A29F74E9}"/>
    <dgm:cxn modelId="{062D3B17-F51F-46C6-989B-0845813B284E}" type="presOf" srcId="{68D817A7-050E-4F3D-B71B-78599577166A}" destId="{2313A2C5-3F38-4BFD-A144-4E88C8539466}" srcOrd="0" destOrd="0" presId="urn:microsoft.com/office/officeart/2005/8/layout/orgChart1"/>
    <dgm:cxn modelId="{300AE7EA-72ED-4791-856F-A1DA63CE30A2}" type="presParOf" srcId="{23340F33-B831-4860-BA0E-ACF4DC887E6A}" destId="{EBCE95AA-37A7-4C23-B0D9-2BA853EA88EF}" srcOrd="0" destOrd="0" presId="urn:microsoft.com/office/officeart/2005/8/layout/orgChart1"/>
    <dgm:cxn modelId="{138631D2-63D6-4690-91E7-DB062D9288C5}" type="presParOf" srcId="{EBCE95AA-37A7-4C23-B0D9-2BA853EA88EF}" destId="{38B52B7D-6444-47BD-B335-2ED8E6BE4929}" srcOrd="0" destOrd="0" presId="urn:microsoft.com/office/officeart/2005/8/layout/orgChart1"/>
    <dgm:cxn modelId="{26F1CAD0-C26E-4E57-BC9C-F318AB509726}" type="presParOf" srcId="{38B52B7D-6444-47BD-B335-2ED8E6BE4929}" destId="{794ADCBA-F65A-4AD9-B311-DD7B23730249}" srcOrd="0" destOrd="0" presId="urn:microsoft.com/office/officeart/2005/8/layout/orgChart1"/>
    <dgm:cxn modelId="{3AA8EE5F-695D-40CC-AC79-5EF12E5B5300}" type="presParOf" srcId="{38B52B7D-6444-47BD-B335-2ED8E6BE4929}" destId="{E7C17F50-99F4-4274-BC7D-60AF938AC5BE}" srcOrd="1" destOrd="0" presId="urn:microsoft.com/office/officeart/2005/8/layout/orgChart1"/>
    <dgm:cxn modelId="{846875CA-CD93-4095-8F9A-EC36F4F993F4}" type="presParOf" srcId="{EBCE95AA-37A7-4C23-B0D9-2BA853EA88EF}" destId="{CCF1B15F-1B28-4A78-8143-636779A676B5}" srcOrd="1" destOrd="0" presId="urn:microsoft.com/office/officeart/2005/8/layout/orgChart1"/>
    <dgm:cxn modelId="{86E6864C-0BFA-471B-8DAA-B50A0FD42219}" type="presParOf" srcId="{CCF1B15F-1B28-4A78-8143-636779A676B5}" destId="{38743164-C417-495A-9D7A-BE72E72EC5FB}" srcOrd="0" destOrd="0" presId="urn:microsoft.com/office/officeart/2005/8/layout/orgChart1"/>
    <dgm:cxn modelId="{473A73EB-34CB-4DB4-BCBD-CEF1F35486A3}" type="presParOf" srcId="{CCF1B15F-1B28-4A78-8143-636779A676B5}" destId="{FDDC04AE-ADE9-4602-8CF0-80E6796ED2D8}" srcOrd="1" destOrd="0" presId="urn:microsoft.com/office/officeart/2005/8/layout/orgChart1"/>
    <dgm:cxn modelId="{731527B5-6F71-4818-BB0D-CBC68BAC68B5}" type="presParOf" srcId="{FDDC04AE-ADE9-4602-8CF0-80E6796ED2D8}" destId="{62501147-CE77-4E73-8589-44E93FADD990}" srcOrd="0" destOrd="0" presId="urn:microsoft.com/office/officeart/2005/8/layout/orgChart1"/>
    <dgm:cxn modelId="{67E3C0F0-533D-4CCD-90E5-3CBA335AC1C1}" type="presParOf" srcId="{62501147-CE77-4E73-8589-44E93FADD990}" destId="{2313A2C5-3F38-4BFD-A144-4E88C8539466}" srcOrd="0" destOrd="0" presId="urn:microsoft.com/office/officeart/2005/8/layout/orgChart1"/>
    <dgm:cxn modelId="{2E8364EC-9C1C-405B-BC5E-6053341B3A68}" type="presParOf" srcId="{62501147-CE77-4E73-8589-44E93FADD990}" destId="{DCEE7525-6CD8-4410-B96E-8BFCD2B9F5A3}" srcOrd="1" destOrd="0" presId="urn:microsoft.com/office/officeart/2005/8/layout/orgChart1"/>
    <dgm:cxn modelId="{7125B3C8-0139-4246-A660-A315F1F3C203}" type="presParOf" srcId="{FDDC04AE-ADE9-4602-8CF0-80E6796ED2D8}" destId="{B2FD1755-3FC3-46F5-B605-6D151EB8C0B4}" srcOrd="1" destOrd="0" presId="urn:microsoft.com/office/officeart/2005/8/layout/orgChart1"/>
    <dgm:cxn modelId="{71E1D430-DB93-4FC0-BC3D-8960CE6872C3}" type="presParOf" srcId="{FDDC04AE-ADE9-4602-8CF0-80E6796ED2D8}" destId="{9D6F858D-5EE4-4C4B-8847-618FF28174C0}" srcOrd="2" destOrd="0" presId="urn:microsoft.com/office/officeart/2005/8/layout/orgChart1"/>
    <dgm:cxn modelId="{87A7665B-0545-42E0-8D5A-744BA6DB54C0}" type="presParOf" srcId="{CCF1B15F-1B28-4A78-8143-636779A676B5}" destId="{1DC43956-9FE0-476D-A10B-E0285E870D9C}" srcOrd="2" destOrd="0" presId="urn:microsoft.com/office/officeart/2005/8/layout/orgChart1"/>
    <dgm:cxn modelId="{AAA22CC1-F1BA-4AA5-869B-D30A7EFFD09A}" type="presParOf" srcId="{CCF1B15F-1B28-4A78-8143-636779A676B5}" destId="{AE1B2CD2-8EF0-4578-A2C1-E329537C1E9E}" srcOrd="3" destOrd="0" presId="urn:microsoft.com/office/officeart/2005/8/layout/orgChart1"/>
    <dgm:cxn modelId="{0CEB23AB-B8D6-4853-A36D-8BDE68626CCC}" type="presParOf" srcId="{AE1B2CD2-8EF0-4578-A2C1-E329537C1E9E}" destId="{1C423E4F-5C39-429A-8DDC-257364BA660E}" srcOrd="0" destOrd="0" presId="urn:microsoft.com/office/officeart/2005/8/layout/orgChart1"/>
    <dgm:cxn modelId="{A17C1A71-86E7-43A9-B188-7AAC396634A0}" type="presParOf" srcId="{1C423E4F-5C39-429A-8DDC-257364BA660E}" destId="{E9C77020-F8A3-45D9-BDBE-B6C63CDCDDCA}" srcOrd="0" destOrd="0" presId="urn:microsoft.com/office/officeart/2005/8/layout/orgChart1"/>
    <dgm:cxn modelId="{33743AF0-6D64-4D6B-805C-91DD00A9FC46}" type="presParOf" srcId="{1C423E4F-5C39-429A-8DDC-257364BA660E}" destId="{D14AE8D9-B531-4E4C-8D13-EB63190C8BB2}" srcOrd="1" destOrd="0" presId="urn:microsoft.com/office/officeart/2005/8/layout/orgChart1"/>
    <dgm:cxn modelId="{09089B61-BF8A-408E-998D-364BE33043AC}" type="presParOf" srcId="{AE1B2CD2-8EF0-4578-A2C1-E329537C1E9E}" destId="{837E1A7A-1A2A-432E-80A0-4032EA741A71}" srcOrd="1" destOrd="0" presId="urn:microsoft.com/office/officeart/2005/8/layout/orgChart1"/>
    <dgm:cxn modelId="{C8B8B2D4-22CF-48DE-920A-5200060D102A}" type="presParOf" srcId="{AE1B2CD2-8EF0-4578-A2C1-E329537C1E9E}" destId="{0A38EF15-55CB-4AF9-AA34-2681E001255C}" srcOrd="2" destOrd="0" presId="urn:microsoft.com/office/officeart/2005/8/layout/orgChart1"/>
    <dgm:cxn modelId="{41E2BBBE-5E12-4082-9D05-950D94A5C4FF}" type="presParOf" srcId="{CCF1B15F-1B28-4A78-8143-636779A676B5}" destId="{A2301DBB-CB09-4644-9C61-D611A907B355}" srcOrd="4" destOrd="0" presId="urn:microsoft.com/office/officeart/2005/8/layout/orgChart1"/>
    <dgm:cxn modelId="{D0EDBF34-B7DD-41F8-B07D-396CF15BC213}" type="presParOf" srcId="{CCF1B15F-1B28-4A78-8143-636779A676B5}" destId="{67F45821-E6DE-4A42-AF83-018D0152BF12}" srcOrd="5" destOrd="0" presId="urn:microsoft.com/office/officeart/2005/8/layout/orgChart1"/>
    <dgm:cxn modelId="{7A927970-E801-4B88-9310-00636252F396}" type="presParOf" srcId="{67F45821-E6DE-4A42-AF83-018D0152BF12}" destId="{9A6AC196-EEB6-44E8-8D9D-6F9BBA187A00}" srcOrd="0" destOrd="0" presId="urn:microsoft.com/office/officeart/2005/8/layout/orgChart1"/>
    <dgm:cxn modelId="{39DD112C-90EE-43DF-85B9-33FB4DC4329E}" type="presParOf" srcId="{9A6AC196-EEB6-44E8-8D9D-6F9BBA187A00}" destId="{55BAD283-0D28-4755-9A6E-C0E27CB6A025}" srcOrd="0" destOrd="0" presId="urn:microsoft.com/office/officeart/2005/8/layout/orgChart1"/>
    <dgm:cxn modelId="{D6B776D6-6879-43C6-9191-0765067C68A1}" type="presParOf" srcId="{9A6AC196-EEB6-44E8-8D9D-6F9BBA187A00}" destId="{9E9EC26A-D741-400D-91C3-8668723FAC01}" srcOrd="1" destOrd="0" presId="urn:microsoft.com/office/officeart/2005/8/layout/orgChart1"/>
    <dgm:cxn modelId="{175DA5D1-3DA6-4983-9057-25FFE47C0FA0}" type="presParOf" srcId="{67F45821-E6DE-4A42-AF83-018D0152BF12}" destId="{53EB2960-090A-4CF4-8687-D6DDA7478D1E}" srcOrd="1" destOrd="0" presId="urn:microsoft.com/office/officeart/2005/8/layout/orgChart1"/>
    <dgm:cxn modelId="{D1630B3D-3CAE-4D1F-975E-78FCE2E2B57C}" type="presParOf" srcId="{67F45821-E6DE-4A42-AF83-018D0152BF12}" destId="{46E60879-B9E1-4BEC-9371-9B9D82E8A369}" srcOrd="2" destOrd="0" presId="urn:microsoft.com/office/officeart/2005/8/layout/orgChart1"/>
    <dgm:cxn modelId="{8449928F-3DDE-4778-9D5D-1631535C7FC9}" type="presParOf" srcId="{EBCE95AA-37A7-4C23-B0D9-2BA853EA88EF}" destId="{CE86FA7C-A908-4375-9A1D-523E5158867B}" srcOrd="2" destOrd="0" presId="urn:microsoft.com/office/officeart/2005/8/layout/orgChart1"/>
    <dgm:cxn modelId="{5E4E8B33-9962-431B-B8E3-40C59A7190B7}" type="presParOf" srcId="{CE86FA7C-A908-4375-9A1D-523E5158867B}" destId="{48E1A3E6-5C2C-44DC-8A17-172743BE5F4A}" srcOrd="0" destOrd="0" presId="urn:microsoft.com/office/officeart/2005/8/layout/orgChart1"/>
    <dgm:cxn modelId="{DC8DB29C-303E-4D43-9D4E-013D4332EA9E}" type="presParOf" srcId="{CE86FA7C-A908-4375-9A1D-523E5158867B}" destId="{19D57903-1B7B-493A-957B-23E802FED5F7}" srcOrd="1" destOrd="0" presId="urn:microsoft.com/office/officeart/2005/8/layout/orgChart1"/>
    <dgm:cxn modelId="{EF00B0F3-839B-4325-AD26-E77DF8A95BB3}" type="presParOf" srcId="{19D57903-1B7B-493A-957B-23E802FED5F7}" destId="{37F172E5-059C-48DD-8D6B-1F660B5382F7}" srcOrd="0" destOrd="0" presId="urn:microsoft.com/office/officeart/2005/8/layout/orgChart1"/>
    <dgm:cxn modelId="{0AE3EA36-1815-4CC8-974D-57E5C04BEDCE}" type="presParOf" srcId="{37F172E5-059C-48DD-8D6B-1F660B5382F7}" destId="{279E2F15-2B1E-48B4-AD5E-69E9B5FFB597}" srcOrd="0" destOrd="0" presId="urn:microsoft.com/office/officeart/2005/8/layout/orgChart1"/>
    <dgm:cxn modelId="{01900C26-263D-43CB-9A3F-635FBA89EE02}" type="presParOf" srcId="{37F172E5-059C-48DD-8D6B-1F660B5382F7}" destId="{9A0AB5A5-213B-473D-B989-C66627F8AC2A}" srcOrd="1" destOrd="0" presId="urn:microsoft.com/office/officeart/2005/8/layout/orgChart1"/>
    <dgm:cxn modelId="{54C7282A-9A14-4E2D-B8A6-C5ED7AADBD51}" type="presParOf" srcId="{19D57903-1B7B-493A-957B-23E802FED5F7}" destId="{F40CD817-C7A5-4F98-941D-FA168C2D1CD1}" srcOrd="1" destOrd="0" presId="urn:microsoft.com/office/officeart/2005/8/layout/orgChart1"/>
    <dgm:cxn modelId="{68716941-614D-42D2-9BE9-2DED199D611F}" type="presParOf" srcId="{19D57903-1B7B-493A-957B-23E802FED5F7}" destId="{F39536EE-5BA1-47D0-B786-58B3AEFF5FA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55EC14BD-B1ED-4A80-BE00-1DAD5FD3D535}" type="doc">
      <dgm:prSet loTypeId="urn:microsoft.com/office/officeart/2005/8/layout/hList7" loCatId="list" qsTypeId="urn:microsoft.com/office/officeart/2005/8/quickstyle/3d3" qsCatId="3D" csTypeId="urn:microsoft.com/office/officeart/2005/8/colors/colorful3" csCatId="colorful" phldr="1"/>
      <dgm:spPr/>
    </dgm:pt>
    <dgm:pt modelId="{72CC2907-868D-4173-B20D-A8E95F3CCCF4}">
      <dgm:prSet phldrT="[Texto]"/>
      <dgm:spPr/>
      <dgm:t>
        <a:bodyPr/>
        <a:lstStyle/>
        <a:p>
          <a:pPr algn="ctr"/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Investigación descriptiva</a:t>
          </a:r>
        </a:p>
        <a:p>
          <a:pPr algn="just"/>
          <a:r>
            <a:rPr lang="es-MX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Características o rasgos de la situación  </a:t>
          </a:r>
          <a:endParaRPr lang="es-MX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9CBB21C-F7F0-4CA7-8C07-12D9FC280F78}" type="parTrans" cxnId="{20989A3C-AFA9-42AE-9109-8E538E9ED853}">
      <dgm:prSet/>
      <dgm:spPr/>
      <dgm:t>
        <a:bodyPr/>
        <a:lstStyle/>
        <a:p>
          <a:endParaRPr lang="es-MX"/>
        </a:p>
      </dgm:t>
    </dgm:pt>
    <dgm:pt modelId="{6968276D-38B3-481F-B571-219B508EEE67}" type="sibTrans" cxnId="{20989A3C-AFA9-42AE-9109-8E538E9ED853}">
      <dgm:prSet/>
      <dgm:spPr/>
      <dgm:t>
        <a:bodyPr/>
        <a:lstStyle/>
        <a:p>
          <a:endParaRPr lang="es-MX"/>
        </a:p>
      </dgm:t>
    </dgm:pt>
    <dgm:pt modelId="{0BC48A75-A243-49E9-83AE-FAEB081AAE14}">
      <dgm:prSet phldrT="[Texto]"/>
      <dgm:spPr/>
      <dgm:t>
        <a:bodyPr/>
        <a:lstStyle/>
        <a:p>
          <a:pPr algn="ctr"/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Investigación explicativa o casual</a:t>
          </a:r>
        </a:p>
        <a:p>
          <a:pPr algn="just"/>
          <a:r>
            <a:rPr lang="es-MX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 plantea objetivos 'para estudiar él porque  </a:t>
          </a:r>
          <a:endParaRPr lang="es-MX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7F3F1C6-2C6F-4136-87F1-02196E2EDBBC}" type="parTrans" cxnId="{D30EBED0-613B-4F7B-A521-90770C020FC2}">
      <dgm:prSet/>
      <dgm:spPr/>
      <dgm:t>
        <a:bodyPr/>
        <a:lstStyle/>
        <a:p>
          <a:endParaRPr lang="es-MX"/>
        </a:p>
      </dgm:t>
    </dgm:pt>
    <dgm:pt modelId="{D8728E07-511D-42A2-82EF-D660B9A76FB8}" type="sibTrans" cxnId="{D30EBED0-613B-4F7B-A521-90770C020FC2}">
      <dgm:prSet/>
      <dgm:spPr/>
      <dgm:t>
        <a:bodyPr/>
        <a:lstStyle/>
        <a:p>
          <a:endParaRPr lang="es-MX"/>
        </a:p>
      </dgm:t>
    </dgm:pt>
    <dgm:pt modelId="{F8693EE9-C438-428F-8E49-60FBFEEE3294}">
      <dgm:prSet phldrT="[Texto]"/>
      <dgm:spPr/>
      <dgm:t>
        <a:bodyPr/>
        <a:lstStyle/>
        <a:p>
          <a:pPr algn="ctr"/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Estudio de casos </a:t>
          </a:r>
        </a:p>
        <a:p>
          <a:pPr algn="just"/>
          <a:r>
            <a:rPr lang="es-MX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 investiga un universo o población </a:t>
          </a:r>
          <a:endParaRPr lang="es-MX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7E7DBEB-7C73-48E8-B11D-2AEE248A7D22}" type="parTrans" cxnId="{BA72B867-C1C8-493B-A6E3-A921725A6EC1}">
      <dgm:prSet/>
      <dgm:spPr/>
      <dgm:t>
        <a:bodyPr/>
        <a:lstStyle/>
        <a:p>
          <a:endParaRPr lang="es-MX"/>
        </a:p>
      </dgm:t>
    </dgm:pt>
    <dgm:pt modelId="{3171F14A-1325-4DD4-A567-4603EE805235}" type="sibTrans" cxnId="{BA72B867-C1C8-493B-A6E3-A921725A6EC1}">
      <dgm:prSet/>
      <dgm:spPr/>
      <dgm:t>
        <a:bodyPr/>
        <a:lstStyle/>
        <a:p>
          <a:endParaRPr lang="es-MX"/>
        </a:p>
      </dgm:t>
    </dgm:pt>
    <dgm:pt modelId="{1E63FF28-D0B7-4AEA-9C9E-C1FDD3732196}" type="pres">
      <dgm:prSet presAssocID="{55EC14BD-B1ED-4A80-BE00-1DAD5FD3D535}" presName="Name0" presStyleCnt="0">
        <dgm:presLayoutVars>
          <dgm:dir/>
          <dgm:resizeHandles val="exact"/>
        </dgm:presLayoutVars>
      </dgm:prSet>
      <dgm:spPr/>
    </dgm:pt>
    <dgm:pt modelId="{1C57C70B-DCBA-46D4-8E73-DEEFA1602A0A}" type="pres">
      <dgm:prSet presAssocID="{55EC14BD-B1ED-4A80-BE00-1DAD5FD3D535}" presName="fgShape" presStyleLbl="fgShp" presStyleIdx="0" presStyleCnt="1"/>
      <dgm:spPr>
        <a:solidFill>
          <a:srgbClr val="00B0F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300000">
          <a:bevelT w="190500" h="38100"/>
        </a:sp3d>
      </dgm:spPr>
    </dgm:pt>
    <dgm:pt modelId="{C0AA9C58-EDB9-4370-993A-CE1352001291}" type="pres">
      <dgm:prSet presAssocID="{55EC14BD-B1ED-4A80-BE00-1DAD5FD3D535}" presName="linComp" presStyleCnt="0"/>
      <dgm:spPr/>
    </dgm:pt>
    <dgm:pt modelId="{D2428352-CB0E-46CD-8D5B-F1E49AE621CC}" type="pres">
      <dgm:prSet presAssocID="{72CC2907-868D-4173-B20D-A8E95F3CCCF4}" presName="compNode" presStyleCnt="0"/>
      <dgm:spPr/>
    </dgm:pt>
    <dgm:pt modelId="{E155ABD6-E1AB-4298-AF5A-853DFFC77ADA}" type="pres">
      <dgm:prSet presAssocID="{72CC2907-868D-4173-B20D-A8E95F3CCCF4}" presName="bkgdShape" presStyleLbl="node1" presStyleIdx="0" presStyleCnt="3" custLinFactNeighborX="-2469" custLinFactNeighborY="452"/>
      <dgm:spPr/>
      <dgm:t>
        <a:bodyPr/>
        <a:lstStyle/>
        <a:p>
          <a:endParaRPr lang="es-MX"/>
        </a:p>
      </dgm:t>
    </dgm:pt>
    <dgm:pt modelId="{3B89122D-DCE7-4BE7-BBC5-1212F010091A}" type="pres">
      <dgm:prSet presAssocID="{72CC2907-868D-4173-B20D-A8E95F3CCCF4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43CB11D-020E-490D-8360-C37E5E19EF2B}" type="pres">
      <dgm:prSet presAssocID="{72CC2907-868D-4173-B20D-A8E95F3CCCF4}" presName="invisiNode" presStyleLbl="node1" presStyleIdx="0" presStyleCnt="3"/>
      <dgm:spPr/>
    </dgm:pt>
    <dgm:pt modelId="{77D80CDC-182E-448A-A9B8-AFE52E38B08C}" type="pres">
      <dgm:prSet presAssocID="{72CC2907-868D-4173-B20D-A8E95F3CCCF4}" presName="imagNode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A997C37F-9AF8-4CAA-9377-6A4F247CA2DE}" type="pres">
      <dgm:prSet presAssocID="{6968276D-38B3-481F-B571-219B508EEE67}" presName="sibTrans" presStyleLbl="sibTrans2D1" presStyleIdx="0" presStyleCnt="0"/>
      <dgm:spPr/>
      <dgm:t>
        <a:bodyPr/>
        <a:lstStyle/>
        <a:p>
          <a:endParaRPr lang="es-ES"/>
        </a:p>
      </dgm:t>
    </dgm:pt>
    <dgm:pt modelId="{8EBC98D8-34D5-40D8-A113-37C71CCC1914}" type="pres">
      <dgm:prSet presAssocID="{0BC48A75-A243-49E9-83AE-FAEB081AAE14}" presName="compNode" presStyleCnt="0"/>
      <dgm:spPr/>
    </dgm:pt>
    <dgm:pt modelId="{E8FF683F-5A18-4BF6-A80D-75F27A33854F}" type="pres">
      <dgm:prSet presAssocID="{0BC48A75-A243-49E9-83AE-FAEB081AAE14}" presName="bkgdShape" presStyleLbl="node1" presStyleIdx="1" presStyleCnt="3"/>
      <dgm:spPr/>
      <dgm:t>
        <a:bodyPr/>
        <a:lstStyle/>
        <a:p>
          <a:endParaRPr lang="es-MX"/>
        </a:p>
      </dgm:t>
    </dgm:pt>
    <dgm:pt modelId="{F0B80034-39A5-4C92-9615-0CCC148B0380}" type="pres">
      <dgm:prSet presAssocID="{0BC48A75-A243-49E9-83AE-FAEB081AAE14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0B186BD-0CDB-490A-8621-A67E1BDA2CF3}" type="pres">
      <dgm:prSet presAssocID="{0BC48A75-A243-49E9-83AE-FAEB081AAE14}" presName="invisiNode" presStyleLbl="node1" presStyleIdx="1" presStyleCnt="3"/>
      <dgm:spPr/>
    </dgm:pt>
    <dgm:pt modelId="{8FC0B0B2-D3E5-4ED7-9B16-EEFED7EE4A87}" type="pres">
      <dgm:prSet presAssocID="{0BC48A75-A243-49E9-83AE-FAEB081AAE14}" presName="imagNode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F609E33F-C75F-4BAB-A24C-6FBEE9AA1512}" type="pres">
      <dgm:prSet presAssocID="{D8728E07-511D-42A2-82EF-D660B9A76FB8}" presName="sibTrans" presStyleLbl="sibTrans2D1" presStyleIdx="0" presStyleCnt="0"/>
      <dgm:spPr/>
      <dgm:t>
        <a:bodyPr/>
        <a:lstStyle/>
        <a:p>
          <a:endParaRPr lang="es-ES"/>
        </a:p>
      </dgm:t>
    </dgm:pt>
    <dgm:pt modelId="{5DF0B622-99E1-4AA9-A252-D0E513B23007}" type="pres">
      <dgm:prSet presAssocID="{F8693EE9-C438-428F-8E49-60FBFEEE3294}" presName="compNode" presStyleCnt="0"/>
      <dgm:spPr/>
    </dgm:pt>
    <dgm:pt modelId="{07C3FC13-9EB4-4B12-895A-16BB6683946C}" type="pres">
      <dgm:prSet presAssocID="{F8693EE9-C438-428F-8E49-60FBFEEE3294}" presName="bkgdShape" presStyleLbl="node1" presStyleIdx="2" presStyleCnt="3"/>
      <dgm:spPr/>
      <dgm:t>
        <a:bodyPr/>
        <a:lstStyle/>
        <a:p>
          <a:endParaRPr lang="es-MX"/>
        </a:p>
      </dgm:t>
    </dgm:pt>
    <dgm:pt modelId="{20F10C70-3792-4C6F-B974-D1C9453C1475}" type="pres">
      <dgm:prSet presAssocID="{F8693EE9-C438-428F-8E49-60FBFEEE3294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83E2101-9897-476F-B31E-2D84998DB725}" type="pres">
      <dgm:prSet presAssocID="{F8693EE9-C438-428F-8E49-60FBFEEE3294}" presName="invisiNode" presStyleLbl="node1" presStyleIdx="2" presStyleCnt="3"/>
      <dgm:spPr/>
    </dgm:pt>
    <dgm:pt modelId="{41B84DA2-FD62-4787-9116-AEF578B9FB6D}" type="pres">
      <dgm:prSet presAssocID="{F8693EE9-C438-428F-8E49-60FBFEEE3294}" presName="imagNode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BD748B34-0219-4125-BC92-1C8851636DBD}" type="presOf" srcId="{55EC14BD-B1ED-4A80-BE00-1DAD5FD3D535}" destId="{1E63FF28-D0B7-4AEA-9C9E-C1FDD3732196}" srcOrd="0" destOrd="0" presId="urn:microsoft.com/office/officeart/2005/8/layout/hList7"/>
    <dgm:cxn modelId="{20989A3C-AFA9-42AE-9109-8E538E9ED853}" srcId="{55EC14BD-B1ED-4A80-BE00-1DAD5FD3D535}" destId="{72CC2907-868D-4173-B20D-A8E95F3CCCF4}" srcOrd="0" destOrd="0" parTransId="{D9CBB21C-F7F0-4CA7-8C07-12D9FC280F78}" sibTransId="{6968276D-38B3-481F-B571-219B508EEE67}"/>
    <dgm:cxn modelId="{BA835E7C-6891-4D59-8AC4-1CF10CDB9CD9}" type="presOf" srcId="{F8693EE9-C438-428F-8E49-60FBFEEE3294}" destId="{20F10C70-3792-4C6F-B974-D1C9453C1475}" srcOrd="1" destOrd="0" presId="urn:microsoft.com/office/officeart/2005/8/layout/hList7"/>
    <dgm:cxn modelId="{1D006619-7005-4472-AF9A-F23BB41BFE6C}" type="presOf" srcId="{6968276D-38B3-481F-B571-219B508EEE67}" destId="{A997C37F-9AF8-4CAA-9377-6A4F247CA2DE}" srcOrd="0" destOrd="0" presId="urn:microsoft.com/office/officeart/2005/8/layout/hList7"/>
    <dgm:cxn modelId="{3EA70C32-5D75-4BE7-84D8-81C135B395A4}" type="presOf" srcId="{D8728E07-511D-42A2-82EF-D660B9A76FB8}" destId="{F609E33F-C75F-4BAB-A24C-6FBEE9AA1512}" srcOrd="0" destOrd="0" presId="urn:microsoft.com/office/officeart/2005/8/layout/hList7"/>
    <dgm:cxn modelId="{378BA5BE-CD53-4691-81AF-E0A8371449EA}" type="presOf" srcId="{0BC48A75-A243-49E9-83AE-FAEB081AAE14}" destId="{E8FF683F-5A18-4BF6-A80D-75F27A33854F}" srcOrd="0" destOrd="0" presId="urn:microsoft.com/office/officeart/2005/8/layout/hList7"/>
    <dgm:cxn modelId="{BA72B867-C1C8-493B-A6E3-A921725A6EC1}" srcId="{55EC14BD-B1ED-4A80-BE00-1DAD5FD3D535}" destId="{F8693EE9-C438-428F-8E49-60FBFEEE3294}" srcOrd="2" destOrd="0" parTransId="{67E7DBEB-7C73-48E8-B11D-2AEE248A7D22}" sibTransId="{3171F14A-1325-4DD4-A567-4603EE805235}"/>
    <dgm:cxn modelId="{9D3B91BC-AE9A-4958-965C-C21DA792AE8D}" type="presOf" srcId="{72CC2907-868D-4173-B20D-A8E95F3CCCF4}" destId="{3B89122D-DCE7-4BE7-BBC5-1212F010091A}" srcOrd="1" destOrd="0" presId="urn:microsoft.com/office/officeart/2005/8/layout/hList7"/>
    <dgm:cxn modelId="{59170FB0-092E-46E4-BF51-A01CCFEF0187}" type="presOf" srcId="{72CC2907-868D-4173-B20D-A8E95F3CCCF4}" destId="{E155ABD6-E1AB-4298-AF5A-853DFFC77ADA}" srcOrd="0" destOrd="0" presId="urn:microsoft.com/office/officeart/2005/8/layout/hList7"/>
    <dgm:cxn modelId="{D30EBED0-613B-4F7B-A521-90770C020FC2}" srcId="{55EC14BD-B1ED-4A80-BE00-1DAD5FD3D535}" destId="{0BC48A75-A243-49E9-83AE-FAEB081AAE14}" srcOrd="1" destOrd="0" parTransId="{07F3F1C6-2C6F-4136-87F1-02196E2EDBBC}" sibTransId="{D8728E07-511D-42A2-82EF-D660B9A76FB8}"/>
    <dgm:cxn modelId="{532D22EC-1CBB-43B2-A898-73F44293CEC8}" type="presOf" srcId="{0BC48A75-A243-49E9-83AE-FAEB081AAE14}" destId="{F0B80034-39A5-4C92-9615-0CCC148B0380}" srcOrd="1" destOrd="0" presId="urn:microsoft.com/office/officeart/2005/8/layout/hList7"/>
    <dgm:cxn modelId="{B78FEC8B-3575-4790-9DDE-69A28E829AE5}" type="presOf" srcId="{F8693EE9-C438-428F-8E49-60FBFEEE3294}" destId="{07C3FC13-9EB4-4B12-895A-16BB6683946C}" srcOrd="0" destOrd="0" presId="urn:microsoft.com/office/officeart/2005/8/layout/hList7"/>
    <dgm:cxn modelId="{0FD50778-9A8D-4CDB-BE02-4D6A61316BF6}" type="presParOf" srcId="{1E63FF28-D0B7-4AEA-9C9E-C1FDD3732196}" destId="{1C57C70B-DCBA-46D4-8E73-DEEFA1602A0A}" srcOrd="0" destOrd="0" presId="urn:microsoft.com/office/officeart/2005/8/layout/hList7"/>
    <dgm:cxn modelId="{4593E0B8-3049-499E-9633-D6A6ADD46CE6}" type="presParOf" srcId="{1E63FF28-D0B7-4AEA-9C9E-C1FDD3732196}" destId="{C0AA9C58-EDB9-4370-993A-CE1352001291}" srcOrd="1" destOrd="0" presId="urn:microsoft.com/office/officeart/2005/8/layout/hList7"/>
    <dgm:cxn modelId="{77904DC4-36FC-4210-8994-DE969EB693BC}" type="presParOf" srcId="{C0AA9C58-EDB9-4370-993A-CE1352001291}" destId="{D2428352-CB0E-46CD-8D5B-F1E49AE621CC}" srcOrd="0" destOrd="0" presId="urn:microsoft.com/office/officeart/2005/8/layout/hList7"/>
    <dgm:cxn modelId="{0BD6A2A7-D0C3-44F4-A2A0-7AC50DD84B2F}" type="presParOf" srcId="{D2428352-CB0E-46CD-8D5B-F1E49AE621CC}" destId="{E155ABD6-E1AB-4298-AF5A-853DFFC77ADA}" srcOrd="0" destOrd="0" presId="urn:microsoft.com/office/officeart/2005/8/layout/hList7"/>
    <dgm:cxn modelId="{17151C9D-7843-4D69-92C7-4E7AC7352B83}" type="presParOf" srcId="{D2428352-CB0E-46CD-8D5B-F1E49AE621CC}" destId="{3B89122D-DCE7-4BE7-BBC5-1212F010091A}" srcOrd="1" destOrd="0" presId="urn:microsoft.com/office/officeart/2005/8/layout/hList7"/>
    <dgm:cxn modelId="{87669C68-D9C1-4F9C-97EB-F917D9CCE3F0}" type="presParOf" srcId="{D2428352-CB0E-46CD-8D5B-F1E49AE621CC}" destId="{F43CB11D-020E-490D-8360-C37E5E19EF2B}" srcOrd="2" destOrd="0" presId="urn:microsoft.com/office/officeart/2005/8/layout/hList7"/>
    <dgm:cxn modelId="{6AA4CC82-73EB-4BC6-BD66-444A1878618A}" type="presParOf" srcId="{D2428352-CB0E-46CD-8D5B-F1E49AE621CC}" destId="{77D80CDC-182E-448A-A9B8-AFE52E38B08C}" srcOrd="3" destOrd="0" presId="urn:microsoft.com/office/officeart/2005/8/layout/hList7"/>
    <dgm:cxn modelId="{D312A79F-E85B-469C-91C1-0AD1B7C289F4}" type="presParOf" srcId="{C0AA9C58-EDB9-4370-993A-CE1352001291}" destId="{A997C37F-9AF8-4CAA-9377-6A4F247CA2DE}" srcOrd="1" destOrd="0" presId="urn:microsoft.com/office/officeart/2005/8/layout/hList7"/>
    <dgm:cxn modelId="{3FAE1666-C807-41CA-8FE2-935EAE6B29F6}" type="presParOf" srcId="{C0AA9C58-EDB9-4370-993A-CE1352001291}" destId="{8EBC98D8-34D5-40D8-A113-37C71CCC1914}" srcOrd="2" destOrd="0" presId="urn:microsoft.com/office/officeart/2005/8/layout/hList7"/>
    <dgm:cxn modelId="{92AEB633-07A1-4BDB-9020-E793D95F539E}" type="presParOf" srcId="{8EBC98D8-34D5-40D8-A113-37C71CCC1914}" destId="{E8FF683F-5A18-4BF6-A80D-75F27A33854F}" srcOrd="0" destOrd="0" presId="urn:microsoft.com/office/officeart/2005/8/layout/hList7"/>
    <dgm:cxn modelId="{5C1C4F73-877A-42BB-8AE6-CB7290111D76}" type="presParOf" srcId="{8EBC98D8-34D5-40D8-A113-37C71CCC1914}" destId="{F0B80034-39A5-4C92-9615-0CCC148B0380}" srcOrd="1" destOrd="0" presId="urn:microsoft.com/office/officeart/2005/8/layout/hList7"/>
    <dgm:cxn modelId="{6AFB631C-90F8-4318-B5C7-61CD71ABA224}" type="presParOf" srcId="{8EBC98D8-34D5-40D8-A113-37C71CCC1914}" destId="{40B186BD-0CDB-490A-8621-A67E1BDA2CF3}" srcOrd="2" destOrd="0" presId="urn:microsoft.com/office/officeart/2005/8/layout/hList7"/>
    <dgm:cxn modelId="{B1F0679C-8DBB-4722-9402-39BF4AD7C1BA}" type="presParOf" srcId="{8EBC98D8-34D5-40D8-A113-37C71CCC1914}" destId="{8FC0B0B2-D3E5-4ED7-9B16-EEFED7EE4A87}" srcOrd="3" destOrd="0" presId="urn:microsoft.com/office/officeart/2005/8/layout/hList7"/>
    <dgm:cxn modelId="{CE4BEA6A-15B8-48DC-BCDF-792E1BEAC393}" type="presParOf" srcId="{C0AA9C58-EDB9-4370-993A-CE1352001291}" destId="{F609E33F-C75F-4BAB-A24C-6FBEE9AA1512}" srcOrd="3" destOrd="0" presId="urn:microsoft.com/office/officeart/2005/8/layout/hList7"/>
    <dgm:cxn modelId="{588C5C70-A483-4661-A9B7-E183EB1A52CC}" type="presParOf" srcId="{C0AA9C58-EDB9-4370-993A-CE1352001291}" destId="{5DF0B622-99E1-4AA9-A252-D0E513B23007}" srcOrd="4" destOrd="0" presId="urn:microsoft.com/office/officeart/2005/8/layout/hList7"/>
    <dgm:cxn modelId="{AA020285-5C75-41B4-B674-1F1E0DDEBFE5}" type="presParOf" srcId="{5DF0B622-99E1-4AA9-A252-D0E513B23007}" destId="{07C3FC13-9EB4-4B12-895A-16BB6683946C}" srcOrd="0" destOrd="0" presId="urn:microsoft.com/office/officeart/2005/8/layout/hList7"/>
    <dgm:cxn modelId="{B8C94558-1D40-4A65-8B35-7500546D0544}" type="presParOf" srcId="{5DF0B622-99E1-4AA9-A252-D0E513B23007}" destId="{20F10C70-3792-4C6F-B974-D1C9453C1475}" srcOrd="1" destOrd="0" presId="urn:microsoft.com/office/officeart/2005/8/layout/hList7"/>
    <dgm:cxn modelId="{DD5798D6-F183-40FD-A455-FC8489B9A525}" type="presParOf" srcId="{5DF0B622-99E1-4AA9-A252-D0E513B23007}" destId="{183E2101-9897-476F-B31E-2D84998DB725}" srcOrd="2" destOrd="0" presId="urn:microsoft.com/office/officeart/2005/8/layout/hList7"/>
    <dgm:cxn modelId="{59C754AC-9A20-41AD-8E94-D1EA1BF17507}" type="presParOf" srcId="{5DF0B622-99E1-4AA9-A252-D0E513B23007}" destId="{41B84DA2-FD62-4787-9116-AEF578B9FB6D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9D721753-57FF-4874-B484-B9D89ED673D1}" type="doc">
      <dgm:prSet loTypeId="urn:microsoft.com/office/officeart/2005/8/layout/radial5" loCatId="cycle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21A5064E-BDB2-4A27-92F0-E13C6098FFD3}">
      <dgm:prSet phldrT="[Texto]"/>
      <dgm:spPr/>
      <dgm:t>
        <a:bodyPr/>
        <a:lstStyle/>
        <a:p>
          <a:pPr algn="just"/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Funciones del director de tesis 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4651979-96A9-44C3-A17D-86D211CD6B73}" type="parTrans" cxnId="{8BBFF491-0F7C-4679-BC13-65BBDD256B67}">
      <dgm:prSet/>
      <dgm:spPr/>
      <dgm:t>
        <a:bodyPr/>
        <a:lstStyle/>
        <a:p>
          <a:endParaRPr lang="es-MX"/>
        </a:p>
      </dgm:t>
    </dgm:pt>
    <dgm:pt modelId="{407A0D5F-8348-4BD4-A03D-79E2D7DFCE07}" type="sibTrans" cxnId="{8BBFF491-0F7C-4679-BC13-65BBDD256B67}">
      <dgm:prSet/>
      <dgm:spPr/>
      <dgm:t>
        <a:bodyPr/>
        <a:lstStyle/>
        <a:p>
          <a:endParaRPr lang="es-MX"/>
        </a:p>
      </dgm:t>
    </dgm:pt>
    <dgm:pt modelId="{AE4B0236-25CD-410D-B715-494F5C57628E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Evaluación temprana y realista del estudiante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EA6AC2A-5F8B-4624-B1E1-20049DC280CD}" type="parTrans" cxnId="{D97C74A6-B887-492C-9765-2DA9563D1473}">
      <dgm:prSet/>
      <dgm:spPr/>
      <dgm:t>
        <a:bodyPr/>
        <a:lstStyle/>
        <a:p>
          <a:endParaRPr lang="es-MX"/>
        </a:p>
      </dgm:t>
    </dgm:pt>
    <dgm:pt modelId="{37672B4B-F42E-47E2-B82D-21323DD4F84F}" type="sibTrans" cxnId="{D97C74A6-B887-492C-9765-2DA9563D1473}">
      <dgm:prSet/>
      <dgm:spPr/>
      <dgm:t>
        <a:bodyPr/>
        <a:lstStyle/>
        <a:p>
          <a:endParaRPr lang="es-MX"/>
        </a:p>
      </dgm:t>
    </dgm:pt>
    <dgm:pt modelId="{23872EC6-E9E8-4A59-A4F8-660657C3BB97}">
      <dgm:prSet phldrT="[Texto]" custT="1"/>
      <dgm:spPr/>
      <dgm:t>
        <a:bodyPr/>
        <a:lstStyle/>
        <a:p>
          <a:pPr algn="just"/>
          <a:r>
            <a:rPr lang="es-MX" sz="1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Clarificaciones de expectativas </a:t>
          </a:r>
          <a:r>
            <a:rPr lang="es-MX" sz="1200" b="1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y</a:t>
          </a:r>
          <a:r>
            <a:rPr lang="es-MX" sz="1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imites </a:t>
          </a:r>
          <a:endParaRPr lang="es-MX" sz="12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F0814EA-E31E-4966-9E9D-9DC0DEC2BC42}" type="parTrans" cxnId="{801DD017-1C4C-46FE-A64A-A7336CFEDF5B}">
      <dgm:prSet/>
      <dgm:spPr/>
      <dgm:t>
        <a:bodyPr/>
        <a:lstStyle/>
        <a:p>
          <a:endParaRPr lang="es-MX"/>
        </a:p>
      </dgm:t>
    </dgm:pt>
    <dgm:pt modelId="{D618FCB0-8F98-4CE9-B726-9301C332AFD1}" type="sibTrans" cxnId="{801DD017-1C4C-46FE-A64A-A7336CFEDF5B}">
      <dgm:prSet/>
      <dgm:spPr/>
      <dgm:t>
        <a:bodyPr/>
        <a:lstStyle/>
        <a:p>
          <a:endParaRPr lang="es-MX"/>
        </a:p>
      </dgm:t>
    </dgm:pt>
    <dgm:pt modelId="{AA5C4029-5F0C-42CA-BF50-78DA262A7BBB}">
      <dgm:prSet phldrT="[Texto]"/>
      <dgm:spPr/>
      <dgm:t>
        <a:bodyPr/>
        <a:lstStyle/>
        <a:p>
          <a:pPr algn="just"/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Desafío académico y valoración 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7BD4F00-B647-454C-8508-049A01FA45FB}" type="parTrans" cxnId="{AC523EEE-AA48-4611-8159-A158C2881759}">
      <dgm:prSet/>
      <dgm:spPr/>
      <dgm:t>
        <a:bodyPr/>
        <a:lstStyle/>
        <a:p>
          <a:endParaRPr lang="es-MX"/>
        </a:p>
      </dgm:t>
    </dgm:pt>
    <dgm:pt modelId="{D3BEB42E-B771-442F-AE44-84C4880887BE}" type="sibTrans" cxnId="{AC523EEE-AA48-4611-8159-A158C2881759}">
      <dgm:prSet/>
      <dgm:spPr/>
      <dgm:t>
        <a:bodyPr/>
        <a:lstStyle/>
        <a:p>
          <a:endParaRPr lang="es-MX"/>
        </a:p>
      </dgm:t>
    </dgm:pt>
    <dgm:pt modelId="{18D7A2E2-2689-4C2A-A836-82744176E8C5}">
      <dgm:prSet phldrT="[Texto]" custT="1"/>
      <dgm:spPr/>
      <dgm:t>
        <a:bodyPr/>
        <a:lstStyle/>
        <a:p>
          <a:r>
            <a:rPr lang="es-MX" sz="1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Foco pedagógico </a:t>
          </a:r>
          <a:endParaRPr lang="es-MX" sz="1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97C011D-7FB3-45BF-AB2E-DBA995D33B29}" type="sibTrans" cxnId="{07EC3E33-D120-4D57-8069-744F0D7AE580}">
      <dgm:prSet/>
      <dgm:spPr/>
      <dgm:t>
        <a:bodyPr/>
        <a:lstStyle/>
        <a:p>
          <a:endParaRPr lang="es-MX"/>
        </a:p>
      </dgm:t>
    </dgm:pt>
    <dgm:pt modelId="{8D409290-1BF4-4855-84E4-46055AE2D2B0}" type="parTrans" cxnId="{07EC3E33-D120-4D57-8069-744F0D7AE580}">
      <dgm:prSet/>
      <dgm:spPr/>
      <dgm:t>
        <a:bodyPr/>
        <a:lstStyle/>
        <a:p>
          <a:endParaRPr lang="es-MX"/>
        </a:p>
      </dgm:t>
    </dgm:pt>
    <dgm:pt modelId="{3E9F4F4F-4E48-4047-9CB9-44A2285DF985}" type="pres">
      <dgm:prSet presAssocID="{9D721753-57FF-4874-B484-B9D89ED673D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F9B1F3A-7B21-451C-BB1D-C479667F2A15}" type="pres">
      <dgm:prSet presAssocID="{21A5064E-BDB2-4A27-92F0-E13C6098FFD3}" presName="centerShape" presStyleLbl="node0" presStyleIdx="0" presStyleCnt="1" custScaleX="136381" custScaleY="129782"/>
      <dgm:spPr/>
      <dgm:t>
        <a:bodyPr/>
        <a:lstStyle/>
        <a:p>
          <a:endParaRPr lang="es-MX"/>
        </a:p>
      </dgm:t>
    </dgm:pt>
    <dgm:pt modelId="{1768E50B-E582-451F-A430-91D19E1339A9}" type="pres">
      <dgm:prSet presAssocID="{EEA6AC2A-5F8B-4624-B1E1-20049DC280CD}" presName="parTrans" presStyleLbl="sibTrans2D1" presStyleIdx="0" presStyleCnt="4"/>
      <dgm:spPr/>
      <dgm:t>
        <a:bodyPr/>
        <a:lstStyle/>
        <a:p>
          <a:endParaRPr lang="es-ES"/>
        </a:p>
      </dgm:t>
    </dgm:pt>
    <dgm:pt modelId="{6970EBE8-3F15-4AF3-B76C-0828EBB1B800}" type="pres">
      <dgm:prSet presAssocID="{EEA6AC2A-5F8B-4624-B1E1-20049DC280CD}" presName="connectorText" presStyleLbl="sibTrans2D1" presStyleIdx="0" presStyleCnt="4"/>
      <dgm:spPr/>
      <dgm:t>
        <a:bodyPr/>
        <a:lstStyle/>
        <a:p>
          <a:endParaRPr lang="es-ES"/>
        </a:p>
      </dgm:t>
    </dgm:pt>
    <dgm:pt modelId="{3A7B51E6-3F1E-4849-A793-CDD7DFF1A0E4}" type="pres">
      <dgm:prSet presAssocID="{AE4B0236-25CD-410D-B715-494F5C57628E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E86CA2-4CDF-4C82-AB38-8FB5633E1B4A}" type="pres">
      <dgm:prSet presAssocID="{8D409290-1BF4-4855-84E4-46055AE2D2B0}" presName="parTrans" presStyleLbl="sibTrans2D1" presStyleIdx="1" presStyleCnt="4"/>
      <dgm:spPr/>
      <dgm:t>
        <a:bodyPr/>
        <a:lstStyle/>
        <a:p>
          <a:endParaRPr lang="es-ES"/>
        </a:p>
      </dgm:t>
    </dgm:pt>
    <dgm:pt modelId="{13C2A675-D74C-49CE-9389-134B40F2B934}" type="pres">
      <dgm:prSet presAssocID="{8D409290-1BF4-4855-84E4-46055AE2D2B0}" presName="connectorText" presStyleLbl="sibTrans2D1" presStyleIdx="1" presStyleCnt="4"/>
      <dgm:spPr/>
      <dgm:t>
        <a:bodyPr/>
        <a:lstStyle/>
        <a:p>
          <a:endParaRPr lang="es-ES"/>
        </a:p>
      </dgm:t>
    </dgm:pt>
    <dgm:pt modelId="{F6C61F36-ADA5-42EE-875D-74DE7E157308}" type="pres">
      <dgm:prSet presAssocID="{18D7A2E2-2689-4C2A-A836-82744176E8C5}" presName="node" presStyleLbl="node1" presStyleIdx="1" presStyleCnt="4" custScaleX="10676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72B0693-1D5E-46D5-B600-CCEBA6D2A901}" type="pres">
      <dgm:prSet presAssocID="{6F0814EA-E31E-4966-9E9D-9DC0DEC2BC42}" presName="parTrans" presStyleLbl="sibTrans2D1" presStyleIdx="2" presStyleCnt="4"/>
      <dgm:spPr/>
      <dgm:t>
        <a:bodyPr/>
        <a:lstStyle/>
        <a:p>
          <a:endParaRPr lang="es-ES"/>
        </a:p>
      </dgm:t>
    </dgm:pt>
    <dgm:pt modelId="{DFC08BAB-D2FE-4F0D-96B0-2B9A183B35BF}" type="pres">
      <dgm:prSet presAssocID="{6F0814EA-E31E-4966-9E9D-9DC0DEC2BC42}" presName="connectorText" presStyleLbl="sibTrans2D1" presStyleIdx="2" presStyleCnt="4"/>
      <dgm:spPr/>
      <dgm:t>
        <a:bodyPr/>
        <a:lstStyle/>
        <a:p>
          <a:endParaRPr lang="es-ES"/>
        </a:p>
      </dgm:t>
    </dgm:pt>
    <dgm:pt modelId="{62468ABE-A325-41B9-9937-FA0678501230}" type="pres">
      <dgm:prSet presAssocID="{23872EC6-E9E8-4A59-A4F8-660657C3BB9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87D103A-8447-4B64-9B65-E964A41A5026}" type="pres">
      <dgm:prSet presAssocID="{37BD4F00-B647-454C-8508-049A01FA45FB}" presName="parTrans" presStyleLbl="sibTrans2D1" presStyleIdx="3" presStyleCnt="4"/>
      <dgm:spPr/>
      <dgm:t>
        <a:bodyPr/>
        <a:lstStyle/>
        <a:p>
          <a:endParaRPr lang="es-ES"/>
        </a:p>
      </dgm:t>
    </dgm:pt>
    <dgm:pt modelId="{50892ECF-C2A7-45CF-B563-B576F397EA70}" type="pres">
      <dgm:prSet presAssocID="{37BD4F00-B647-454C-8508-049A01FA45FB}" presName="connectorText" presStyleLbl="sibTrans2D1" presStyleIdx="3" presStyleCnt="4"/>
      <dgm:spPr/>
      <dgm:t>
        <a:bodyPr/>
        <a:lstStyle/>
        <a:p>
          <a:endParaRPr lang="es-ES"/>
        </a:p>
      </dgm:t>
    </dgm:pt>
    <dgm:pt modelId="{D8182C6F-A0D9-4A79-993E-F4DBE86266E5}" type="pres">
      <dgm:prSet presAssocID="{AA5C4029-5F0C-42CA-BF50-78DA262A7BB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DCEF3E5-8384-47E6-98CA-239AC6902955}" type="presOf" srcId="{AE4B0236-25CD-410D-B715-494F5C57628E}" destId="{3A7B51E6-3F1E-4849-A793-CDD7DFF1A0E4}" srcOrd="0" destOrd="0" presId="urn:microsoft.com/office/officeart/2005/8/layout/radial5"/>
    <dgm:cxn modelId="{3380500F-22A5-4FCE-9C4A-6C6AC1DF52CB}" type="presOf" srcId="{6F0814EA-E31E-4966-9E9D-9DC0DEC2BC42}" destId="{DFC08BAB-D2FE-4F0D-96B0-2B9A183B35BF}" srcOrd="1" destOrd="0" presId="urn:microsoft.com/office/officeart/2005/8/layout/radial5"/>
    <dgm:cxn modelId="{A1D66981-A47B-48E1-BC2F-9F2E83949458}" type="presOf" srcId="{23872EC6-E9E8-4A59-A4F8-660657C3BB97}" destId="{62468ABE-A325-41B9-9937-FA0678501230}" srcOrd="0" destOrd="0" presId="urn:microsoft.com/office/officeart/2005/8/layout/radial5"/>
    <dgm:cxn modelId="{621E86A7-AAAE-419B-8AD5-4BC2D2C64F9F}" type="presOf" srcId="{37BD4F00-B647-454C-8508-049A01FA45FB}" destId="{587D103A-8447-4B64-9B65-E964A41A5026}" srcOrd="0" destOrd="0" presId="urn:microsoft.com/office/officeart/2005/8/layout/radial5"/>
    <dgm:cxn modelId="{AEAE7E0E-4F3C-4BE9-B592-22D28979B8B9}" type="presOf" srcId="{21A5064E-BDB2-4A27-92F0-E13C6098FFD3}" destId="{2F9B1F3A-7B21-451C-BB1D-C479667F2A15}" srcOrd="0" destOrd="0" presId="urn:microsoft.com/office/officeart/2005/8/layout/radial5"/>
    <dgm:cxn modelId="{AC523EEE-AA48-4611-8159-A158C2881759}" srcId="{21A5064E-BDB2-4A27-92F0-E13C6098FFD3}" destId="{AA5C4029-5F0C-42CA-BF50-78DA262A7BBB}" srcOrd="3" destOrd="0" parTransId="{37BD4F00-B647-454C-8508-049A01FA45FB}" sibTransId="{D3BEB42E-B771-442F-AE44-84C4880887BE}"/>
    <dgm:cxn modelId="{379BAB31-9A5B-4E8B-9765-EEC2DEC7CAE4}" type="presOf" srcId="{9D721753-57FF-4874-B484-B9D89ED673D1}" destId="{3E9F4F4F-4E48-4047-9CB9-44A2285DF985}" srcOrd="0" destOrd="0" presId="urn:microsoft.com/office/officeart/2005/8/layout/radial5"/>
    <dgm:cxn modelId="{D35B7BD3-8AB2-4AB7-AF3C-BD864C0CFFB0}" type="presOf" srcId="{EEA6AC2A-5F8B-4624-B1E1-20049DC280CD}" destId="{6970EBE8-3F15-4AF3-B76C-0828EBB1B800}" srcOrd="1" destOrd="0" presId="urn:microsoft.com/office/officeart/2005/8/layout/radial5"/>
    <dgm:cxn modelId="{6AD61F4A-07B1-4EC2-84E5-8E9260389A11}" type="presOf" srcId="{8D409290-1BF4-4855-84E4-46055AE2D2B0}" destId="{13C2A675-D74C-49CE-9389-134B40F2B934}" srcOrd="1" destOrd="0" presId="urn:microsoft.com/office/officeart/2005/8/layout/radial5"/>
    <dgm:cxn modelId="{553AF612-FE43-47F3-B8C3-43D90D12B65F}" type="presOf" srcId="{18D7A2E2-2689-4C2A-A836-82744176E8C5}" destId="{F6C61F36-ADA5-42EE-875D-74DE7E157308}" srcOrd="0" destOrd="0" presId="urn:microsoft.com/office/officeart/2005/8/layout/radial5"/>
    <dgm:cxn modelId="{44CF79F1-9C22-44A6-B0C8-36FD84FD48B2}" type="presOf" srcId="{37BD4F00-B647-454C-8508-049A01FA45FB}" destId="{50892ECF-C2A7-45CF-B563-B576F397EA70}" srcOrd="1" destOrd="0" presId="urn:microsoft.com/office/officeart/2005/8/layout/radial5"/>
    <dgm:cxn modelId="{D97C74A6-B887-492C-9765-2DA9563D1473}" srcId="{21A5064E-BDB2-4A27-92F0-E13C6098FFD3}" destId="{AE4B0236-25CD-410D-B715-494F5C57628E}" srcOrd="0" destOrd="0" parTransId="{EEA6AC2A-5F8B-4624-B1E1-20049DC280CD}" sibTransId="{37672B4B-F42E-47E2-B82D-21323DD4F84F}"/>
    <dgm:cxn modelId="{9B0FA16F-FD9A-4518-B053-35ADAF8F856C}" type="presOf" srcId="{8D409290-1BF4-4855-84E4-46055AE2D2B0}" destId="{93E86CA2-4CDF-4C82-AB38-8FB5633E1B4A}" srcOrd="0" destOrd="0" presId="urn:microsoft.com/office/officeart/2005/8/layout/radial5"/>
    <dgm:cxn modelId="{E8C97ACF-B863-4AA1-9396-C8C7F1186021}" type="presOf" srcId="{AA5C4029-5F0C-42CA-BF50-78DA262A7BBB}" destId="{D8182C6F-A0D9-4A79-993E-F4DBE86266E5}" srcOrd="0" destOrd="0" presId="urn:microsoft.com/office/officeart/2005/8/layout/radial5"/>
    <dgm:cxn modelId="{801DD017-1C4C-46FE-A64A-A7336CFEDF5B}" srcId="{21A5064E-BDB2-4A27-92F0-E13C6098FFD3}" destId="{23872EC6-E9E8-4A59-A4F8-660657C3BB97}" srcOrd="2" destOrd="0" parTransId="{6F0814EA-E31E-4966-9E9D-9DC0DEC2BC42}" sibTransId="{D618FCB0-8F98-4CE9-B726-9301C332AFD1}"/>
    <dgm:cxn modelId="{C05560AF-2C4E-480B-994C-7916113E61CF}" type="presOf" srcId="{6F0814EA-E31E-4966-9E9D-9DC0DEC2BC42}" destId="{472B0693-1D5E-46D5-B600-CCEBA6D2A901}" srcOrd="0" destOrd="0" presId="urn:microsoft.com/office/officeart/2005/8/layout/radial5"/>
    <dgm:cxn modelId="{6CD024E5-8467-4499-8B07-F2533B935FE2}" type="presOf" srcId="{EEA6AC2A-5F8B-4624-B1E1-20049DC280CD}" destId="{1768E50B-E582-451F-A430-91D19E1339A9}" srcOrd="0" destOrd="0" presId="urn:microsoft.com/office/officeart/2005/8/layout/radial5"/>
    <dgm:cxn modelId="{8BBFF491-0F7C-4679-BC13-65BBDD256B67}" srcId="{9D721753-57FF-4874-B484-B9D89ED673D1}" destId="{21A5064E-BDB2-4A27-92F0-E13C6098FFD3}" srcOrd="0" destOrd="0" parTransId="{C4651979-96A9-44C3-A17D-86D211CD6B73}" sibTransId="{407A0D5F-8348-4BD4-A03D-79E2D7DFCE07}"/>
    <dgm:cxn modelId="{07EC3E33-D120-4D57-8069-744F0D7AE580}" srcId="{21A5064E-BDB2-4A27-92F0-E13C6098FFD3}" destId="{18D7A2E2-2689-4C2A-A836-82744176E8C5}" srcOrd="1" destOrd="0" parTransId="{8D409290-1BF4-4855-84E4-46055AE2D2B0}" sibTransId="{C97C011D-7FB3-45BF-AB2E-DBA995D33B29}"/>
    <dgm:cxn modelId="{31244CD3-B188-4E11-985E-02A734792EF2}" type="presParOf" srcId="{3E9F4F4F-4E48-4047-9CB9-44A2285DF985}" destId="{2F9B1F3A-7B21-451C-BB1D-C479667F2A15}" srcOrd="0" destOrd="0" presId="urn:microsoft.com/office/officeart/2005/8/layout/radial5"/>
    <dgm:cxn modelId="{6608116B-C8D1-4DCB-8DF5-8BC18B77F502}" type="presParOf" srcId="{3E9F4F4F-4E48-4047-9CB9-44A2285DF985}" destId="{1768E50B-E582-451F-A430-91D19E1339A9}" srcOrd="1" destOrd="0" presId="urn:microsoft.com/office/officeart/2005/8/layout/radial5"/>
    <dgm:cxn modelId="{51CEE4B5-AFA7-4ED9-ABE6-6679DA96D599}" type="presParOf" srcId="{1768E50B-E582-451F-A430-91D19E1339A9}" destId="{6970EBE8-3F15-4AF3-B76C-0828EBB1B800}" srcOrd="0" destOrd="0" presId="urn:microsoft.com/office/officeart/2005/8/layout/radial5"/>
    <dgm:cxn modelId="{EE7698F7-833E-490F-8AEC-95C8FC7B726F}" type="presParOf" srcId="{3E9F4F4F-4E48-4047-9CB9-44A2285DF985}" destId="{3A7B51E6-3F1E-4849-A793-CDD7DFF1A0E4}" srcOrd="2" destOrd="0" presId="urn:microsoft.com/office/officeart/2005/8/layout/radial5"/>
    <dgm:cxn modelId="{243260AB-5344-4E1B-B6DC-214D70AF89B3}" type="presParOf" srcId="{3E9F4F4F-4E48-4047-9CB9-44A2285DF985}" destId="{93E86CA2-4CDF-4C82-AB38-8FB5633E1B4A}" srcOrd="3" destOrd="0" presId="urn:microsoft.com/office/officeart/2005/8/layout/radial5"/>
    <dgm:cxn modelId="{F251CB1F-4802-47CB-90DA-2C050CFC59D2}" type="presParOf" srcId="{93E86CA2-4CDF-4C82-AB38-8FB5633E1B4A}" destId="{13C2A675-D74C-49CE-9389-134B40F2B934}" srcOrd="0" destOrd="0" presId="urn:microsoft.com/office/officeart/2005/8/layout/radial5"/>
    <dgm:cxn modelId="{80DA68E5-21AF-43A3-A4A0-655375FBCEEC}" type="presParOf" srcId="{3E9F4F4F-4E48-4047-9CB9-44A2285DF985}" destId="{F6C61F36-ADA5-42EE-875D-74DE7E157308}" srcOrd="4" destOrd="0" presId="urn:microsoft.com/office/officeart/2005/8/layout/radial5"/>
    <dgm:cxn modelId="{24162E0E-E1AC-4253-8B47-17AE2F540AD0}" type="presParOf" srcId="{3E9F4F4F-4E48-4047-9CB9-44A2285DF985}" destId="{472B0693-1D5E-46D5-B600-CCEBA6D2A901}" srcOrd="5" destOrd="0" presId="urn:microsoft.com/office/officeart/2005/8/layout/radial5"/>
    <dgm:cxn modelId="{3C3CD5B5-C83A-495E-8E33-F434573B1990}" type="presParOf" srcId="{472B0693-1D5E-46D5-B600-CCEBA6D2A901}" destId="{DFC08BAB-D2FE-4F0D-96B0-2B9A183B35BF}" srcOrd="0" destOrd="0" presId="urn:microsoft.com/office/officeart/2005/8/layout/radial5"/>
    <dgm:cxn modelId="{F1CC1DC0-543B-46DD-9620-229DEC0B1A22}" type="presParOf" srcId="{3E9F4F4F-4E48-4047-9CB9-44A2285DF985}" destId="{62468ABE-A325-41B9-9937-FA0678501230}" srcOrd="6" destOrd="0" presId="urn:microsoft.com/office/officeart/2005/8/layout/radial5"/>
    <dgm:cxn modelId="{38ADCB10-6F5A-4141-84AA-2C8ACEE538E6}" type="presParOf" srcId="{3E9F4F4F-4E48-4047-9CB9-44A2285DF985}" destId="{587D103A-8447-4B64-9B65-E964A41A5026}" srcOrd="7" destOrd="0" presId="urn:microsoft.com/office/officeart/2005/8/layout/radial5"/>
    <dgm:cxn modelId="{1D14E03F-FB15-4921-99A0-71379CEA779F}" type="presParOf" srcId="{587D103A-8447-4B64-9B65-E964A41A5026}" destId="{50892ECF-C2A7-45CF-B563-B576F397EA70}" srcOrd="0" destOrd="0" presId="urn:microsoft.com/office/officeart/2005/8/layout/radial5"/>
    <dgm:cxn modelId="{114DC4D1-0138-4080-ADC6-12398F806CC6}" type="presParOf" srcId="{3E9F4F4F-4E48-4047-9CB9-44A2285DF985}" destId="{D8182C6F-A0D9-4A79-993E-F4DBE86266E5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3C615355-E9F5-4FC7-9FCC-E628468C0393}" type="doc">
      <dgm:prSet loTypeId="urn:microsoft.com/office/officeart/2005/8/layout/radial5" loCatId="cycle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89D2D6F0-75B2-4487-8D9E-57D9561DF0FA}">
      <dgm:prSet phldrT="[Texto]"/>
      <dgm:spPr>
        <a:solidFill>
          <a:schemeClr val="accent1">
            <a:lumMod val="75000"/>
          </a:schemeClr>
        </a:solidFill>
      </dgm:spPr>
      <dgm:t>
        <a:bodyPr/>
        <a:lstStyle/>
        <a:p>
          <a:pPr algn="just"/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Funciones del director de tesis 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B55CB3E-B082-4B04-865B-ECC2D28A1A88}" type="parTrans" cxnId="{81296A9E-6F2F-499A-826A-386914C86AD6}">
      <dgm:prSet/>
      <dgm:spPr/>
      <dgm:t>
        <a:bodyPr/>
        <a:lstStyle/>
        <a:p>
          <a:endParaRPr lang="es-MX"/>
        </a:p>
      </dgm:t>
    </dgm:pt>
    <dgm:pt modelId="{963B5FF3-4DFF-4BB8-9DA4-07756FD20349}" type="sibTrans" cxnId="{81296A9E-6F2F-499A-826A-386914C86AD6}">
      <dgm:prSet/>
      <dgm:spPr/>
      <dgm:t>
        <a:bodyPr/>
        <a:lstStyle/>
        <a:p>
          <a:endParaRPr lang="es-MX"/>
        </a:p>
      </dgm:t>
    </dgm:pt>
    <dgm:pt modelId="{6988A4B6-4C4F-4A97-A33E-E8A4134D9324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Gestión del conocimiento 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B5B5223-DB88-41BD-BBB5-F053D20BF027}" type="parTrans" cxnId="{14AC0EF0-449A-4C23-B60A-450B60B55D6F}">
      <dgm:prSet/>
      <dgm:spPr/>
      <dgm:t>
        <a:bodyPr/>
        <a:lstStyle/>
        <a:p>
          <a:endParaRPr lang="es-MX"/>
        </a:p>
      </dgm:t>
    </dgm:pt>
    <dgm:pt modelId="{1BF8786D-296C-4C7E-B287-6A22FA69EB9E}" type="sibTrans" cxnId="{14AC0EF0-449A-4C23-B60A-450B60B55D6F}">
      <dgm:prSet/>
      <dgm:spPr/>
      <dgm:t>
        <a:bodyPr/>
        <a:lstStyle/>
        <a:p>
          <a:endParaRPr lang="es-MX"/>
        </a:p>
      </dgm:t>
    </dgm:pt>
    <dgm:pt modelId="{5598FC14-624E-4BF2-A83A-48B285FBA82E}">
      <dgm:prSet phldrT="[Texto]"/>
      <dgm:spPr/>
      <dgm:t>
        <a:bodyPr/>
        <a:lstStyle/>
        <a:p>
          <a:pPr algn="just"/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Frecuencia y calidad de las reuniones 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52B3A45-5D35-4B29-BAFD-E38A1A60EB1E}" type="parTrans" cxnId="{EDC19A99-4164-4968-97E7-689614BA7065}">
      <dgm:prSet/>
      <dgm:spPr/>
      <dgm:t>
        <a:bodyPr/>
        <a:lstStyle/>
        <a:p>
          <a:endParaRPr lang="es-MX"/>
        </a:p>
      </dgm:t>
    </dgm:pt>
    <dgm:pt modelId="{2FFAA7F1-F5E9-4191-980A-2A1ACA8825A3}" type="sibTrans" cxnId="{EDC19A99-4164-4968-97E7-689614BA7065}">
      <dgm:prSet/>
      <dgm:spPr/>
      <dgm:t>
        <a:bodyPr/>
        <a:lstStyle/>
        <a:p>
          <a:endParaRPr lang="es-MX"/>
        </a:p>
      </dgm:t>
    </dgm:pt>
    <dgm:pt modelId="{828BD47F-9963-47EB-95A4-FFFA5EBFD03E}">
      <dgm:prSet phldrT="[Texto]"/>
      <dgm:spPr/>
      <dgm:t>
        <a:bodyPr/>
        <a:lstStyle/>
        <a:p>
          <a:pPr algn="just"/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Revisión del trabajo escrito 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95132CB-C943-49BD-AD6F-AB8869AB17E2}" type="parTrans" cxnId="{05767825-55D9-4B4B-AD59-8F7C6DCEDB5F}">
      <dgm:prSet/>
      <dgm:spPr/>
      <dgm:t>
        <a:bodyPr/>
        <a:lstStyle/>
        <a:p>
          <a:endParaRPr lang="es-MX"/>
        </a:p>
      </dgm:t>
    </dgm:pt>
    <dgm:pt modelId="{5F7598E3-79C1-4F8E-8342-6AF19131A491}" type="sibTrans" cxnId="{05767825-55D9-4B4B-AD59-8F7C6DCEDB5F}">
      <dgm:prSet/>
      <dgm:spPr/>
      <dgm:t>
        <a:bodyPr/>
        <a:lstStyle/>
        <a:p>
          <a:endParaRPr lang="es-MX"/>
        </a:p>
      </dgm:t>
    </dgm:pt>
    <dgm:pt modelId="{B36ED12F-943A-49BF-8ABE-788423945D00}">
      <dgm:prSet phldrT="[Texto]"/>
      <dgm:spPr/>
      <dgm:t>
        <a:bodyPr/>
        <a:lstStyle/>
        <a:p>
          <a:pPr algn="just"/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Feedback inmediato y constructivo 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C42914F-59F3-47C7-B8C8-4FBA7BA47EF6}" type="sibTrans" cxnId="{E9FA365A-A5D5-45B9-8865-29272DD6CF14}">
      <dgm:prSet/>
      <dgm:spPr/>
      <dgm:t>
        <a:bodyPr/>
        <a:lstStyle/>
        <a:p>
          <a:endParaRPr lang="es-MX"/>
        </a:p>
      </dgm:t>
    </dgm:pt>
    <dgm:pt modelId="{6ECF31A0-D8A5-419D-B3D6-46F03FF69BBB}" type="parTrans" cxnId="{E9FA365A-A5D5-45B9-8865-29272DD6CF14}">
      <dgm:prSet/>
      <dgm:spPr/>
      <dgm:t>
        <a:bodyPr/>
        <a:lstStyle/>
        <a:p>
          <a:endParaRPr lang="es-MX"/>
        </a:p>
      </dgm:t>
    </dgm:pt>
    <dgm:pt modelId="{1B8B78F9-6E8E-4A2F-B1FC-165F84D56CEA}" type="pres">
      <dgm:prSet presAssocID="{3C615355-E9F5-4FC7-9FCC-E628468C039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12A6AA5-1F9E-467C-BDB5-FD423981E891}" type="pres">
      <dgm:prSet presAssocID="{89D2D6F0-75B2-4487-8D9E-57D9561DF0FA}" presName="centerShape" presStyleLbl="node0" presStyleIdx="0" presStyleCnt="1"/>
      <dgm:spPr/>
      <dgm:t>
        <a:bodyPr/>
        <a:lstStyle/>
        <a:p>
          <a:endParaRPr lang="es-ES"/>
        </a:p>
      </dgm:t>
    </dgm:pt>
    <dgm:pt modelId="{D90A0ADF-C3DA-4AC0-B55E-97A87F8DF6C5}" type="pres">
      <dgm:prSet presAssocID="{7B5B5223-DB88-41BD-BBB5-F053D20BF027}" presName="parTrans" presStyleLbl="sibTrans2D1" presStyleIdx="0" presStyleCnt="4"/>
      <dgm:spPr/>
      <dgm:t>
        <a:bodyPr/>
        <a:lstStyle/>
        <a:p>
          <a:endParaRPr lang="es-ES"/>
        </a:p>
      </dgm:t>
    </dgm:pt>
    <dgm:pt modelId="{D4417609-D874-43FE-A26B-1ED43C83B3CE}" type="pres">
      <dgm:prSet presAssocID="{7B5B5223-DB88-41BD-BBB5-F053D20BF027}" presName="connectorText" presStyleLbl="sibTrans2D1" presStyleIdx="0" presStyleCnt="4"/>
      <dgm:spPr/>
      <dgm:t>
        <a:bodyPr/>
        <a:lstStyle/>
        <a:p>
          <a:endParaRPr lang="es-ES"/>
        </a:p>
      </dgm:t>
    </dgm:pt>
    <dgm:pt modelId="{B1560A37-1C9C-4B20-B6BC-0B266DA740DB}" type="pres">
      <dgm:prSet presAssocID="{6988A4B6-4C4F-4A97-A33E-E8A4134D932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64A6012-CDCE-4B6C-BDD8-9D6C0631B779}" type="pres">
      <dgm:prSet presAssocID="{252B3A45-5D35-4B29-BAFD-E38A1A60EB1E}" presName="parTrans" presStyleLbl="sibTrans2D1" presStyleIdx="1" presStyleCnt="4"/>
      <dgm:spPr/>
      <dgm:t>
        <a:bodyPr/>
        <a:lstStyle/>
        <a:p>
          <a:endParaRPr lang="es-ES"/>
        </a:p>
      </dgm:t>
    </dgm:pt>
    <dgm:pt modelId="{DBE46F5C-9E9F-4422-934D-26504596C347}" type="pres">
      <dgm:prSet presAssocID="{252B3A45-5D35-4B29-BAFD-E38A1A60EB1E}" presName="connectorText" presStyleLbl="sibTrans2D1" presStyleIdx="1" presStyleCnt="4"/>
      <dgm:spPr/>
      <dgm:t>
        <a:bodyPr/>
        <a:lstStyle/>
        <a:p>
          <a:endParaRPr lang="es-ES"/>
        </a:p>
      </dgm:t>
    </dgm:pt>
    <dgm:pt modelId="{17E32405-7C27-4B30-A21E-2AAFE462CA65}" type="pres">
      <dgm:prSet presAssocID="{5598FC14-624E-4BF2-A83A-48B285FBA82E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38CB77B-D828-4098-8578-D00818840F7C}" type="pres">
      <dgm:prSet presAssocID="{695132CB-C943-49BD-AD6F-AB8869AB17E2}" presName="parTrans" presStyleLbl="sibTrans2D1" presStyleIdx="2" presStyleCnt="4"/>
      <dgm:spPr/>
      <dgm:t>
        <a:bodyPr/>
        <a:lstStyle/>
        <a:p>
          <a:endParaRPr lang="es-ES"/>
        </a:p>
      </dgm:t>
    </dgm:pt>
    <dgm:pt modelId="{81C52B67-BB1C-45D1-9350-D2BFA8DEE254}" type="pres">
      <dgm:prSet presAssocID="{695132CB-C943-49BD-AD6F-AB8869AB17E2}" presName="connectorText" presStyleLbl="sibTrans2D1" presStyleIdx="2" presStyleCnt="4"/>
      <dgm:spPr/>
      <dgm:t>
        <a:bodyPr/>
        <a:lstStyle/>
        <a:p>
          <a:endParaRPr lang="es-ES"/>
        </a:p>
      </dgm:t>
    </dgm:pt>
    <dgm:pt modelId="{EA0E270B-E98B-4816-A07B-6D48EBAB87DC}" type="pres">
      <dgm:prSet presAssocID="{828BD47F-9963-47EB-95A4-FFFA5EBFD03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1C03274-ECE7-4183-95EA-BC54326E3345}" type="pres">
      <dgm:prSet presAssocID="{6ECF31A0-D8A5-419D-B3D6-46F03FF69BBB}" presName="parTrans" presStyleLbl="sibTrans2D1" presStyleIdx="3" presStyleCnt="4"/>
      <dgm:spPr/>
      <dgm:t>
        <a:bodyPr/>
        <a:lstStyle/>
        <a:p>
          <a:endParaRPr lang="es-ES"/>
        </a:p>
      </dgm:t>
    </dgm:pt>
    <dgm:pt modelId="{9FD11913-DBC7-4D3E-A30B-E6C56D549D4A}" type="pres">
      <dgm:prSet presAssocID="{6ECF31A0-D8A5-419D-B3D6-46F03FF69BBB}" presName="connectorText" presStyleLbl="sibTrans2D1" presStyleIdx="3" presStyleCnt="4"/>
      <dgm:spPr/>
      <dgm:t>
        <a:bodyPr/>
        <a:lstStyle/>
        <a:p>
          <a:endParaRPr lang="es-ES"/>
        </a:p>
      </dgm:t>
    </dgm:pt>
    <dgm:pt modelId="{24001308-253D-4B1F-8AA0-3C802C291835}" type="pres">
      <dgm:prSet presAssocID="{B36ED12F-943A-49BF-8ABE-788423945D0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F9D7136-978A-461C-AA5E-4FA7C526FE4C}" type="presOf" srcId="{252B3A45-5D35-4B29-BAFD-E38A1A60EB1E}" destId="{DBE46F5C-9E9F-4422-934D-26504596C347}" srcOrd="1" destOrd="0" presId="urn:microsoft.com/office/officeart/2005/8/layout/radial5"/>
    <dgm:cxn modelId="{5BBB95C2-0B49-44DC-9CBE-3F98B7CC2608}" type="presOf" srcId="{828BD47F-9963-47EB-95A4-FFFA5EBFD03E}" destId="{EA0E270B-E98B-4816-A07B-6D48EBAB87DC}" srcOrd="0" destOrd="0" presId="urn:microsoft.com/office/officeart/2005/8/layout/radial5"/>
    <dgm:cxn modelId="{EFC3A837-B971-499F-82D8-0A009E894C31}" type="presOf" srcId="{89D2D6F0-75B2-4487-8D9E-57D9561DF0FA}" destId="{412A6AA5-1F9E-467C-BDB5-FD423981E891}" srcOrd="0" destOrd="0" presId="urn:microsoft.com/office/officeart/2005/8/layout/radial5"/>
    <dgm:cxn modelId="{5056B6C2-B38F-41C4-8C73-ECCE67C5A506}" type="presOf" srcId="{695132CB-C943-49BD-AD6F-AB8869AB17E2}" destId="{C38CB77B-D828-4098-8578-D00818840F7C}" srcOrd="0" destOrd="0" presId="urn:microsoft.com/office/officeart/2005/8/layout/radial5"/>
    <dgm:cxn modelId="{14AC0EF0-449A-4C23-B60A-450B60B55D6F}" srcId="{89D2D6F0-75B2-4487-8D9E-57D9561DF0FA}" destId="{6988A4B6-4C4F-4A97-A33E-E8A4134D9324}" srcOrd="0" destOrd="0" parTransId="{7B5B5223-DB88-41BD-BBB5-F053D20BF027}" sibTransId="{1BF8786D-296C-4C7E-B287-6A22FA69EB9E}"/>
    <dgm:cxn modelId="{EDC19A99-4164-4968-97E7-689614BA7065}" srcId="{89D2D6F0-75B2-4487-8D9E-57D9561DF0FA}" destId="{5598FC14-624E-4BF2-A83A-48B285FBA82E}" srcOrd="1" destOrd="0" parTransId="{252B3A45-5D35-4B29-BAFD-E38A1A60EB1E}" sibTransId="{2FFAA7F1-F5E9-4191-980A-2A1ACA8825A3}"/>
    <dgm:cxn modelId="{52F04EA4-B0CF-47A6-87EE-8DB8BB67E9AC}" type="presOf" srcId="{6ECF31A0-D8A5-419D-B3D6-46F03FF69BBB}" destId="{A1C03274-ECE7-4183-95EA-BC54326E3345}" srcOrd="0" destOrd="0" presId="urn:microsoft.com/office/officeart/2005/8/layout/radial5"/>
    <dgm:cxn modelId="{05767825-55D9-4B4B-AD59-8F7C6DCEDB5F}" srcId="{89D2D6F0-75B2-4487-8D9E-57D9561DF0FA}" destId="{828BD47F-9963-47EB-95A4-FFFA5EBFD03E}" srcOrd="2" destOrd="0" parTransId="{695132CB-C943-49BD-AD6F-AB8869AB17E2}" sibTransId="{5F7598E3-79C1-4F8E-8342-6AF19131A491}"/>
    <dgm:cxn modelId="{2B1F4A80-6549-434E-8810-3C775E77E198}" type="presOf" srcId="{5598FC14-624E-4BF2-A83A-48B285FBA82E}" destId="{17E32405-7C27-4B30-A21E-2AAFE462CA65}" srcOrd="0" destOrd="0" presId="urn:microsoft.com/office/officeart/2005/8/layout/radial5"/>
    <dgm:cxn modelId="{E9FA365A-A5D5-45B9-8865-29272DD6CF14}" srcId="{89D2D6F0-75B2-4487-8D9E-57D9561DF0FA}" destId="{B36ED12F-943A-49BF-8ABE-788423945D00}" srcOrd="3" destOrd="0" parTransId="{6ECF31A0-D8A5-419D-B3D6-46F03FF69BBB}" sibTransId="{FC42914F-59F3-47C7-B8C8-4FBA7BA47EF6}"/>
    <dgm:cxn modelId="{81296A9E-6F2F-499A-826A-386914C86AD6}" srcId="{3C615355-E9F5-4FC7-9FCC-E628468C0393}" destId="{89D2D6F0-75B2-4487-8D9E-57D9561DF0FA}" srcOrd="0" destOrd="0" parTransId="{EB55CB3E-B082-4B04-865B-ECC2D28A1A88}" sibTransId="{963B5FF3-4DFF-4BB8-9DA4-07756FD20349}"/>
    <dgm:cxn modelId="{183ED610-58F1-42B1-959A-49FD7ECF0B4E}" type="presOf" srcId="{7B5B5223-DB88-41BD-BBB5-F053D20BF027}" destId="{D90A0ADF-C3DA-4AC0-B55E-97A87F8DF6C5}" srcOrd="0" destOrd="0" presId="urn:microsoft.com/office/officeart/2005/8/layout/radial5"/>
    <dgm:cxn modelId="{0D1EAEEB-1247-4550-A44B-E4434335BE5F}" type="presOf" srcId="{7B5B5223-DB88-41BD-BBB5-F053D20BF027}" destId="{D4417609-D874-43FE-A26B-1ED43C83B3CE}" srcOrd="1" destOrd="0" presId="urn:microsoft.com/office/officeart/2005/8/layout/radial5"/>
    <dgm:cxn modelId="{A64B4A30-847F-4EC0-A1AC-49B62DE46118}" type="presOf" srcId="{252B3A45-5D35-4B29-BAFD-E38A1A60EB1E}" destId="{364A6012-CDCE-4B6C-BDD8-9D6C0631B779}" srcOrd="0" destOrd="0" presId="urn:microsoft.com/office/officeart/2005/8/layout/radial5"/>
    <dgm:cxn modelId="{0BF0BCB7-B2E5-4454-881A-66E2B2B0D899}" type="presOf" srcId="{B36ED12F-943A-49BF-8ABE-788423945D00}" destId="{24001308-253D-4B1F-8AA0-3C802C291835}" srcOrd="0" destOrd="0" presId="urn:microsoft.com/office/officeart/2005/8/layout/radial5"/>
    <dgm:cxn modelId="{1F90F6CA-76D8-4372-A7EE-FACAC8B324CB}" type="presOf" srcId="{6ECF31A0-D8A5-419D-B3D6-46F03FF69BBB}" destId="{9FD11913-DBC7-4D3E-A30B-E6C56D549D4A}" srcOrd="1" destOrd="0" presId="urn:microsoft.com/office/officeart/2005/8/layout/radial5"/>
    <dgm:cxn modelId="{DAAAEFF9-363F-40E7-8769-52554B5FE04C}" type="presOf" srcId="{6988A4B6-4C4F-4A97-A33E-E8A4134D9324}" destId="{B1560A37-1C9C-4B20-B6BC-0B266DA740DB}" srcOrd="0" destOrd="0" presId="urn:microsoft.com/office/officeart/2005/8/layout/radial5"/>
    <dgm:cxn modelId="{8481B655-4F25-4152-8D13-4F9C08BE47ED}" type="presOf" srcId="{3C615355-E9F5-4FC7-9FCC-E628468C0393}" destId="{1B8B78F9-6E8E-4A2F-B1FC-165F84D56CEA}" srcOrd="0" destOrd="0" presId="urn:microsoft.com/office/officeart/2005/8/layout/radial5"/>
    <dgm:cxn modelId="{07735AF8-89A8-4A22-85C0-9F5E67361D82}" type="presOf" srcId="{695132CB-C943-49BD-AD6F-AB8869AB17E2}" destId="{81C52B67-BB1C-45D1-9350-D2BFA8DEE254}" srcOrd="1" destOrd="0" presId="urn:microsoft.com/office/officeart/2005/8/layout/radial5"/>
    <dgm:cxn modelId="{5F745263-77A5-46E1-AAD6-E033589A3B63}" type="presParOf" srcId="{1B8B78F9-6E8E-4A2F-B1FC-165F84D56CEA}" destId="{412A6AA5-1F9E-467C-BDB5-FD423981E891}" srcOrd="0" destOrd="0" presId="urn:microsoft.com/office/officeart/2005/8/layout/radial5"/>
    <dgm:cxn modelId="{8E6B3571-F2C3-4E09-A1C4-98ABF807E0C1}" type="presParOf" srcId="{1B8B78F9-6E8E-4A2F-B1FC-165F84D56CEA}" destId="{D90A0ADF-C3DA-4AC0-B55E-97A87F8DF6C5}" srcOrd="1" destOrd="0" presId="urn:microsoft.com/office/officeart/2005/8/layout/radial5"/>
    <dgm:cxn modelId="{AB48304D-300B-4A08-9770-85D00BEFC908}" type="presParOf" srcId="{D90A0ADF-C3DA-4AC0-B55E-97A87F8DF6C5}" destId="{D4417609-D874-43FE-A26B-1ED43C83B3CE}" srcOrd="0" destOrd="0" presId="urn:microsoft.com/office/officeart/2005/8/layout/radial5"/>
    <dgm:cxn modelId="{4EFAA828-219E-4917-BF5F-39376A23536C}" type="presParOf" srcId="{1B8B78F9-6E8E-4A2F-B1FC-165F84D56CEA}" destId="{B1560A37-1C9C-4B20-B6BC-0B266DA740DB}" srcOrd="2" destOrd="0" presId="urn:microsoft.com/office/officeart/2005/8/layout/radial5"/>
    <dgm:cxn modelId="{940C3E0A-B41F-4717-9BD9-6F4E5196D75C}" type="presParOf" srcId="{1B8B78F9-6E8E-4A2F-B1FC-165F84D56CEA}" destId="{364A6012-CDCE-4B6C-BDD8-9D6C0631B779}" srcOrd="3" destOrd="0" presId="urn:microsoft.com/office/officeart/2005/8/layout/radial5"/>
    <dgm:cxn modelId="{74574CC8-F589-4AAD-ACE2-E1E5146C5540}" type="presParOf" srcId="{364A6012-CDCE-4B6C-BDD8-9D6C0631B779}" destId="{DBE46F5C-9E9F-4422-934D-26504596C347}" srcOrd="0" destOrd="0" presId="urn:microsoft.com/office/officeart/2005/8/layout/radial5"/>
    <dgm:cxn modelId="{C1A62447-F4CE-4716-A78A-D1BA88C1D0AB}" type="presParOf" srcId="{1B8B78F9-6E8E-4A2F-B1FC-165F84D56CEA}" destId="{17E32405-7C27-4B30-A21E-2AAFE462CA65}" srcOrd="4" destOrd="0" presId="urn:microsoft.com/office/officeart/2005/8/layout/radial5"/>
    <dgm:cxn modelId="{ADFE8E5E-37C8-46EF-A6ED-267B164F8376}" type="presParOf" srcId="{1B8B78F9-6E8E-4A2F-B1FC-165F84D56CEA}" destId="{C38CB77B-D828-4098-8578-D00818840F7C}" srcOrd="5" destOrd="0" presId="urn:microsoft.com/office/officeart/2005/8/layout/radial5"/>
    <dgm:cxn modelId="{6E7F1F3E-0EE6-448C-9F24-4E48EC70564D}" type="presParOf" srcId="{C38CB77B-D828-4098-8578-D00818840F7C}" destId="{81C52B67-BB1C-45D1-9350-D2BFA8DEE254}" srcOrd="0" destOrd="0" presId="urn:microsoft.com/office/officeart/2005/8/layout/radial5"/>
    <dgm:cxn modelId="{C81FAD98-7F11-4658-B45A-04E3E06CC79C}" type="presParOf" srcId="{1B8B78F9-6E8E-4A2F-B1FC-165F84D56CEA}" destId="{EA0E270B-E98B-4816-A07B-6D48EBAB87DC}" srcOrd="6" destOrd="0" presId="urn:microsoft.com/office/officeart/2005/8/layout/radial5"/>
    <dgm:cxn modelId="{96C36572-0B35-47E9-B8BB-52AE19F83C8B}" type="presParOf" srcId="{1B8B78F9-6E8E-4A2F-B1FC-165F84D56CEA}" destId="{A1C03274-ECE7-4183-95EA-BC54326E3345}" srcOrd="7" destOrd="0" presId="urn:microsoft.com/office/officeart/2005/8/layout/radial5"/>
    <dgm:cxn modelId="{04DDA8F7-3169-4655-8228-2F28D0EB9B09}" type="presParOf" srcId="{A1C03274-ECE7-4183-95EA-BC54326E3345}" destId="{9FD11913-DBC7-4D3E-A30B-E6C56D549D4A}" srcOrd="0" destOrd="0" presId="urn:microsoft.com/office/officeart/2005/8/layout/radial5"/>
    <dgm:cxn modelId="{EBA99647-414C-4A16-A105-D77C59159849}" type="presParOf" srcId="{1B8B78F9-6E8E-4A2F-B1FC-165F84D56CEA}" destId="{24001308-253D-4B1F-8AA0-3C802C291835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9.xml><?xml version="1.0" encoding="utf-8"?>
<dgm:dataModel xmlns:dgm="http://schemas.openxmlformats.org/drawingml/2006/diagram" xmlns:a="http://schemas.openxmlformats.org/drawingml/2006/main">
  <dgm:ptLst>
    <dgm:pt modelId="{9C045EA8-F2EB-424C-BEAB-4CFE6F898AA3}" type="doc">
      <dgm:prSet loTypeId="urn:microsoft.com/office/officeart/2005/8/layout/radial5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FBE0A550-5FA5-4026-B6D4-F2B79C36283A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Funciones del director de tesis 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2F90227-3873-4944-AB78-EBC69E97EB12}" type="parTrans" cxnId="{EB1A5767-5AB5-4F6C-B56D-386748D35FE6}">
      <dgm:prSet/>
      <dgm:spPr/>
      <dgm:t>
        <a:bodyPr/>
        <a:lstStyle/>
        <a:p>
          <a:endParaRPr lang="es-MX"/>
        </a:p>
      </dgm:t>
    </dgm:pt>
    <dgm:pt modelId="{A6C26D7D-E056-40D1-AD2E-A3DAA831B2C9}" type="sibTrans" cxnId="{EB1A5767-5AB5-4F6C-B56D-386748D35FE6}">
      <dgm:prSet/>
      <dgm:spPr/>
      <dgm:t>
        <a:bodyPr/>
        <a:lstStyle/>
        <a:p>
          <a:endParaRPr lang="es-MX"/>
        </a:p>
      </dgm:t>
    </dgm:pt>
    <dgm:pt modelId="{38DCD92B-B710-4752-87C7-06345E9DD49E}">
      <dgm:prSet phldrT="[Texto]"/>
      <dgm:spPr/>
      <dgm:t>
        <a:bodyPr/>
        <a:lstStyle/>
        <a:p>
          <a:pPr algn="just"/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Advertencias de las señales de peligro. 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4439DCD-30E9-4357-8CF3-89032E01F64F}" type="parTrans" cxnId="{0CF840D7-7958-437D-9267-37B82C84F7C5}">
      <dgm:prSet/>
      <dgm:spPr/>
      <dgm:t>
        <a:bodyPr/>
        <a:lstStyle/>
        <a:p>
          <a:endParaRPr lang="es-MX"/>
        </a:p>
      </dgm:t>
    </dgm:pt>
    <dgm:pt modelId="{E51386B5-7846-4CD9-8572-F84FF7109759}" type="sibTrans" cxnId="{0CF840D7-7958-437D-9267-37B82C84F7C5}">
      <dgm:prSet/>
      <dgm:spPr/>
      <dgm:t>
        <a:bodyPr/>
        <a:lstStyle/>
        <a:p>
          <a:endParaRPr lang="es-MX"/>
        </a:p>
      </dgm:t>
    </dgm:pt>
    <dgm:pt modelId="{985ED564-0CC4-4600-9659-FF94D1487042}">
      <dgm:prSet phldrT="[Texto]"/>
      <dgm:spPr/>
      <dgm:t>
        <a:bodyPr/>
        <a:lstStyle/>
        <a:p>
          <a:pPr algn="just"/>
          <a:r>
            <a:rPr lang="es-MX" b="1" i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Promoción del acceso a la cultura de la investigación. </a:t>
          </a:r>
          <a:endParaRPr lang="es-MX" b="1" i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C8674BA-B4DA-45B0-864E-46D4AC1990EF}" type="parTrans" cxnId="{6E4EA7F1-E77B-485F-BDBD-910D5816C11B}">
      <dgm:prSet/>
      <dgm:spPr/>
      <dgm:t>
        <a:bodyPr/>
        <a:lstStyle/>
        <a:p>
          <a:endParaRPr lang="es-MX"/>
        </a:p>
      </dgm:t>
    </dgm:pt>
    <dgm:pt modelId="{ADBF9D08-3040-42CC-92EF-65103974875D}" type="sibTrans" cxnId="{6E4EA7F1-E77B-485F-BDBD-910D5816C11B}">
      <dgm:prSet/>
      <dgm:spPr/>
      <dgm:t>
        <a:bodyPr/>
        <a:lstStyle/>
        <a:p>
          <a:endParaRPr lang="es-MX"/>
        </a:p>
      </dgm:t>
    </dgm:pt>
    <dgm:pt modelId="{366A6E00-5B25-42CB-BD74-F3DE9FDA758B}">
      <dgm:prSet phldrT="[Texto]" custT="1"/>
      <dgm:spPr/>
      <dgm:t>
        <a:bodyPr/>
        <a:lstStyle/>
        <a:p>
          <a:r>
            <a:rPr lang="es-MX" sz="1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Tutorías</a:t>
          </a:r>
          <a:r>
            <a:rPr lang="es-MX" sz="1200" dirty="0" smtClean="0"/>
            <a:t> </a:t>
          </a:r>
          <a:endParaRPr lang="es-MX" sz="1200" dirty="0"/>
        </a:p>
      </dgm:t>
    </dgm:pt>
    <dgm:pt modelId="{0A8A8D1C-77D8-4020-8C15-49CB93E5EB00}" type="parTrans" cxnId="{AF80686A-D4BA-4FF3-9012-E5398E961638}">
      <dgm:prSet/>
      <dgm:spPr/>
      <dgm:t>
        <a:bodyPr/>
        <a:lstStyle/>
        <a:p>
          <a:endParaRPr lang="es-MX"/>
        </a:p>
      </dgm:t>
    </dgm:pt>
    <dgm:pt modelId="{4257389A-04FC-4908-8280-803AB0F1FDFB}" type="sibTrans" cxnId="{AF80686A-D4BA-4FF3-9012-E5398E961638}">
      <dgm:prSet/>
      <dgm:spPr/>
      <dgm:t>
        <a:bodyPr/>
        <a:lstStyle/>
        <a:p>
          <a:endParaRPr lang="es-MX"/>
        </a:p>
      </dgm:t>
    </dgm:pt>
    <dgm:pt modelId="{8EE38EE8-07E6-49D0-BC88-1CCDF17AE103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Observaciones  finales. 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58C80DE-B1CB-42A1-93B1-C10C694FCFAB}" type="parTrans" cxnId="{16241D99-D894-45EF-BDE3-D7A3D5C5D796}">
      <dgm:prSet/>
      <dgm:spPr/>
      <dgm:t>
        <a:bodyPr/>
        <a:lstStyle/>
        <a:p>
          <a:endParaRPr lang="es-MX"/>
        </a:p>
      </dgm:t>
    </dgm:pt>
    <dgm:pt modelId="{DA4522D0-96B7-4C75-940D-39E0033FB286}" type="sibTrans" cxnId="{16241D99-D894-45EF-BDE3-D7A3D5C5D796}">
      <dgm:prSet/>
      <dgm:spPr/>
      <dgm:t>
        <a:bodyPr/>
        <a:lstStyle/>
        <a:p>
          <a:endParaRPr lang="es-MX"/>
        </a:p>
      </dgm:t>
    </dgm:pt>
    <dgm:pt modelId="{BC9F05E9-BB29-4E38-B374-A95467DC10A4}" type="pres">
      <dgm:prSet presAssocID="{9C045EA8-F2EB-424C-BEAB-4CFE6F898AA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92ABC86-8036-4174-B0CB-E1EF9A6143F6}" type="pres">
      <dgm:prSet presAssocID="{FBE0A550-5FA5-4026-B6D4-F2B79C36283A}" presName="centerShape" presStyleLbl="node0" presStyleIdx="0" presStyleCnt="1"/>
      <dgm:spPr/>
      <dgm:t>
        <a:bodyPr/>
        <a:lstStyle/>
        <a:p>
          <a:endParaRPr lang="es-MX"/>
        </a:p>
      </dgm:t>
    </dgm:pt>
    <dgm:pt modelId="{24791FEE-167B-4B2C-B01B-08EAB64FBAFC}" type="pres">
      <dgm:prSet presAssocID="{54439DCD-30E9-4357-8CF3-89032E01F64F}" presName="parTrans" presStyleLbl="sibTrans2D1" presStyleIdx="0" presStyleCnt="4"/>
      <dgm:spPr/>
      <dgm:t>
        <a:bodyPr/>
        <a:lstStyle/>
        <a:p>
          <a:endParaRPr lang="es-ES"/>
        </a:p>
      </dgm:t>
    </dgm:pt>
    <dgm:pt modelId="{22B9496B-251E-44B5-B02F-3AB27472F813}" type="pres">
      <dgm:prSet presAssocID="{54439DCD-30E9-4357-8CF3-89032E01F64F}" presName="connectorText" presStyleLbl="sibTrans2D1" presStyleIdx="0" presStyleCnt="4"/>
      <dgm:spPr/>
      <dgm:t>
        <a:bodyPr/>
        <a:lstStyle/>
        <a:p>
          <a:endParaRPr lang="es-ES"/>
        </a:p>
      </dgm:t>
    </dgm:pt>
    <dgm:pt modelId="{1F60642C-82F8-4C6F-8F9E-75E19612CB59}" type="pres">
      <dgm:prSet presAssocID="{38DCD92B-B710-4752-87C7-06345E9DD49E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AF4643D-3980-4B47-B427-B5DCBB03CA67}" type="pres">
      <dgm:prSet presAssocID="{9C8674BA-B4DA-45B0-864E-46D4AC1990EF}" presName="parTrans" presStyleLbl="sibTrans2D1" presStyleIdx="1" presStyleCnt="4"/>
      <dgm:spPr/>
      <dgm:t>
        <a:bodyPr/>
        <a:lstStyle/>
        <a:p>
          <a:endParaRPr lang="es-ES"/>
        </a:p>
      </dgm:t>
    </dgm:pt>
    <dgm:pt modelId="{CC184684-75AC-4851-A11E-F7AE9424BBE9}" type="pres">
      <dgm:prSet presAssocID="{9C8674BA-B4DA-45B0-864E-46D4AC1990EF}" presName="connectorText" presStyleLbl="sibTrans2D1" presStyleIdx="1" presStyleCnt="4"/>
      <dgm:spPr/>
      <dgm:t>
        <a:bodyPr/>
        <a:lstStyle/>
        <a:p>
          <a:endParaRPr lang="es-ES"/>
        </a:p>
      </dgm:t>
    </dgm:pt>
    <dgm:pt modelId="{C51667A7-6BD5-4FBB-9971-850A4F240B6F}" type="pres">
      <dgm:prSet presAssocID="{985ED564-0CC4-4600-9659-FF94D148704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95890B3-668E-4FB8-99D7-DBD4D353A125}" type="pres">
      <dgm:prSet presAssocID="{0A8A8D1C-77D8-4020-8C15-49CB93E5EB00}" presName="parTrans" presStyleLbl="sibTrans2D1" presStyleIdx="2" presStyleCnt="4"/>
      <dgm:spPr/>
      <dgm:t>
        <a:bodyPr/>
        <a:lstStyle/>
        <a:p>
          <a:endParaRPr lang="es-ES"/>
        </a:p>
      </dgm:t>
    </dgm:pt>
    <dgm:pt modelId="{0EBFB8AC-0E7E-4D03-8DC6-00E5736BD431}" type="pres">
      <dgm:prSet presAssocID="{0A8A8D1C-77D8-4020-8C15-49CB93E5EB00}" presName="connectorText" presStyleLbl="sibTrans2D1" presStyleIdx="2" presStyleCnt="4"/>
      <dgm:spPr/>
      <dgm:t>
        <a:bodyPr/>
        <a:lstStyle/>
        <a:p>
          <a:endParaRPr lang="es-ES"/>
        </a:p>
      </dgm:t>
    </dgm:pt>
    <dgm:pt modelId="{CA03773A-0C99-4D09-87F8-EB5434443999}" type="pres">
      <dgm:prSet presAssocID="{366A6E00-5B25-42CB-BD74-F3DE9FDA758B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BA88778-B38D-4227-BDF9-DFFD93D00CFE}" type="pres">
      <dgm:prSet presAssocID="{058C80DE-B1CB-42A1-93B1-C10C694FCFAB}" presName="parTrans" presStyleLbl="sibTrans2D1" presStyleIdx="3" presStyleCnt="4"/>
      <dgm:spPr/>
      <dgm:t>
        <a:bodyPr/>
        <a:lstStyle/>
        <a:p>
          <a:endParaRPr lang="es-ES"/>
        </a:p>
      </dgm:t>
    </dgm:pt>
    <dgm:pt modelId="{00324AFD-391D-42AD-9B8D-2DF502E05657}" type="pres">
      <dgm:prSet presAssocID="{058C80DE-B1CB-42A1-93B1-C10C694FCFAB}" presName="connectorText" presStyleLbl="sibTrans2D1" presStyleIdx="3" presStyleCnt="4"/>
      <dgm:spPr/>
      <dgm:t>
        <a:bodyPr/>
        <a:lstStyle/>
        <a:p>
          <a:endParaRPr lang="es-ES"/>
        </a:p>
      </dgm:t>
    </dgm:pt>
    <dgm:pt modelId="{34B72DDF-B2E4-4B08-9F88-AB1C9B5E689F}" type="pres">
      <dgm:prSet presAssocID="{8EE38EE8-07E6-49D0-BC88-1CCDF17AE10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B1A5767-5AB5-4F6C-B56D-386748D35FE6}" srcId="{9C045EA8-F2EB-424C-BEAB-4CFE6F898AA3}" destId="{FBE0A550-5FA5-4026-B6D4-F2B79C36283A}" srcOrd="0" destOrd="0" parTransId="{D2F90227-3873-4944-AB78-EBC69E97EB12}" sibTransId="{A6C26D7D-E056-40D1-AD2E-A3DAA831B2C9}"/>
    <dgm:cxn modelId="{22538FE6-AE17-4F94-905D-2ADCE23523F7}" type="presOf" srcId="{54439DCD-30E9-4357-8CF3-89032E01F64F}" destId="{24791FEE-167B-4B2C-B01B-08EAB64FBAFC}" srcOrd="0" destOrd="0" presId="urn:microsoft.com/office/officeart/2005/8/layout/radial5"/>
    <dgm:cxn modelId="{991AF9A1-DA35-44E6-8481-0E48F7CF2690}" type="presOf" srcId="{38DCD92B-B710-4752-87C7-06345E9DD49E}" destId="{1F60642C-82F8-4C6F-8F9E-75E19612CB59}" srcOrd="0" destOrd="0" presId="urn:microsoft.com/office/officeart/2005/8/layout/radial5"/>
    <dgm:cxn modelId="{DC7D5CF6-A6B3-44DF-A699-1AAF1A86B0C3}" type="presOf" srcId="{8EE38EE8-07E6-49D0-BC88-1CCDF17AE103}" destId="{34B72DDF-B2E4-4B08-9F88-AB1C9B5E689F}" srcOrd="0" destOrd="0" presId="urn:microsoft.com/office/officeart/2005/8/layout/radial5"/>
    <dgm:cxn modelId="{BDE91AFB-FCF4-4CF5-920F-19C7FC11DF72}" type="presOf" srcId="{058C80DE-B1CB-42A1-93B1-C10C694FCFAB}" destId="{3BA88778-B38D-4227-BDF9-DFFD93D00CFE}" srcOrd="0" destOrd="0" presId="urn:microsoft.com/office/officeart/2005/8/layout/radial5"/>
    <dgm:cxn modelId="{32C850C5-8B1D-4243-B62E-FA452556ACA8}" type="presOf" srcId="{366A6E00-5B25-42CB-BD74-F3DE9FDA758B}" destId="{CA03773A-0C99-4D09-87F8-EB5434443999}" srcOrd="0" destOrd="0" presId="urn:microsoft.com/office/officeart/2005/8/layout/radial5"/>
    <dgm:cxn modelId="{CE703BA5-DC19-407C-A8D8-A4B8C54C98D3}" type="presOf" srcId="{9C8674BA-B4DA-45B0-864E-46D4AC1990EF}" destId="{CC184684-75AC-4851-A11E-F7AE9424BBE9}" srcOrd="1" destOrd="0" presId="urn:microsoft.com/office/officeart/2005/8/layout/radial5"/>
    <dgm:cxn modelId="{E4CC4C35-E161-44A0-BDD4-758905405FDB}" type="presOf" srcId="{9C045EA8-F2EB-424C-BEAB-4CFE6F898AA3}" destId="{BC9F05E9-BB29-4E38-B374-A95467DC10A4}" srcOrd="0" destOrd="0" presId="urn:microsoft.com/office/officeart/2005/8/layout/radial5"/>
    <dgm:cxn modelId="{308CF59D-59AD-49D2-9FD0-419D588CBC08}" type="presOf" srcId="{9C8674BA-B4DA-45B0-864E-46D4AC1990EF}" destId="{2AF4643D-3980-4B47-B427-B5DCBB03CA67}" srcOrd="0" destOrd="0" presId="urn:microsoft.com/office/officeart/2005/8/layout/radial5"/>
    <dgm:cxn modelId="{16241D99-D894-45EF-BDE3-D7A3D5C5D796}" srcId="{FBE0A550-5FA5-4026-B6D4-F2B79C36283A}" destId="{8EE38EE8-07E6-49D0-BC88-1CCDF17AE103}" srcOrd="3" destOrd="0" parTransId="{058C80DE-B1CB-42A1-93B1-C10C694FCFAB}" sibTransId="{DA4522D0-96B7-4C75-940D-39E0033FB286}"/>
    <dgm:cxn modelId="{98AFB905-5231-49B4-AB35-2BF4172949F9}" type="presOf" srcId="{058C80DE-B1CB-42A1-93B1-C10C694FCFAB}" destId="{00324AFD-391D-42AD-9B8D-2DF502E05657}" srcOrd="1" destOrd="0" presId="urn:microsoft.com/office/officeart/2005/8/layout/radial5"/>
    <dgm:cxn modelId="{BD3DDDB9-BB8B-4C0C-9988-C2F4E9EE6CC6}" type="presOf" srcId="{54439DCD-30E9-4357-8CF3-89032E01F64F}" destId="{22B9496B-251E-44B5-B02F-3AB27472F813}" srcOrd="1" destOrd="0" presId="urn:microsoft.com/office/officeart/2005/8/layout/radial5"/>
    <dgm:cxn modelId="{6E4EA7F1-E77B-485F-BDBD-910D5816C11B}" srcId="{FBE0A550-5FA5-4026-B6D4-F2B79C36283A}" destId="{985ED564-0CC4-4600-9659-FF94D1487042}" srcOrd="1" destOrd="0" parTransId="{9C8674BA-B4DA-45B0-864E-46D4AC1990EF}" sibTransId="{ADBF9D08-3040-42CC-92EF-65103974875D}"/>
    <dgm:cxn modelId="{091DE63D-35E5-4873-AF34-EBB81EE5F616}" type="presOf" srcId="{FBE0A550-5FA5-4026-B6D4-F2B79C36283A}" destId="{E92ABC86-8036-4174-B0CB-E1EF9A6143F6}" srcOrd="0" destOrd="0" presId="urn:microsoft.com/office/officeart/2005/8/layout/radial5"/>
    <dgm:cxn modelId="{EA5B1045-52E8-4DC8-85C8-E26C13B05971}" type="presOf" srcId="{985ED564-0CC4-4600-9659-FF94D1487042}" destId="{C51667A7-6BD5-4FBB-9971-850A4F240B6F}" srcOrd="0" destOrd="0" presId="urn:microsoft.com/office/officeart/2005/8/layout/radial5"/>
    <dgm:cxn modelId="{F449772A-9633-42EB-A8DC-3FF728BEDE29}" type="presOf" srcId="{0A8A8D1C-77D8-4020-8C15-49CB93E5EB00}" destId="{F95890B3-668E-4FB8-99D7-DBD4D353A125}" srcOrd="0" destOrd="0" presId="urn:microsoft.com/office/officeart/2005/8/layout/radial5"/>
    <dgm:cxn modelId="{0CF840D7-7958-437D-9267-37B82C84F7C5}" srcId="{FBE0A550-5FA5-4026-B6D4-F2B79C36283A}" destId="{38DCD92B-B710-4752-87C7-06345E9DD49E}" srcOrd="0" destOrd="0" parTransId="{54439DCD-30E9-4357-8CF3-89032E01F64F}" sibTransId="{E51386B5-7846-4CD9-8572-F84FF7109759}"/>
    <dgm:cxn modelId="{92FEB070-FE39-443A-857C-4ADC499BC51C}" type="presOf" srcId="{0A8A8D1C-77D8-4020-8C15-49CB93E5EB00}" destId="{0EBFB8AC-0E7E-4D03-8DC6-00E5736BD431}" srcOrd="1" destOrd="0" presId="urn:microsoft.com/office/officeart/2005/8/layout/radial5"/>
    <dgm:cxn modelId="{AF80686A-D4BA-4FF3-9012-E5398E961638}" srcId="{FBE0A550-5FA5-4026-B6D4-F2B79C36283A}" destId="{366A6E00-5B25-42CB-BD74-F3DE9FDA758B}" srcOrd="2" destOrd="0" parTransId="{0A8A8D1C-77D8-4020-8C15-49CB93E5EB00}" sibTransId="{4257389A-04FC-4908-8280-803AB0F1FDFB}"/>
    <dgm:cxn modelId="{A985241F-0410-4411-BB5B-1364910A4A8F}" type="presParOf" srcId="{BC9F05E9-BB29-4E38-B374-A95467DC10A4}" destId="{E92ABC86-8036-4174-B0CB-E1EF9A6143F6}" srcOrd="0" destOrd="0" presId="urn:microsoft.com/office/officeart/2005/8/layout/radial5"/>
    <dgm:cxn modelId="{F95C0B8F-73C0-4324-9397-E5B840252C49}" type="presParOf" srcId="{BC9F05E9-BB29-4E38-B374-A95467DC10A4}" destId="{24791FEE-167B-4B2C-B01B-08EAB64FBAFC}" srcOrd="1" destOrd="0" presId="urn:microsoft.com/office/officeart/2005/8/layout/radial5"/>
    <dgm:cxn modelId="{81B84C91-CC84-4020-95BA-9FE701FB23CB}" type="presParOf" srcId="{24791FEE-167B-4B2C-B01B-08EAB64FBAFC}" destId="{22B9496B-251E-44B5-B02F-3AB27472F813}" srcOrd="0" destOrd="0" presId="urn:microsoft.com/office/officeart/2005/8/layout/radial5"/>
    <dgm:cxn modelId="{1149436C-B0E9-4593-AEBC-D1A5EAB48B81}" type="presParOf" srcId="{BC9F05E9-BB29-4E38-B374-A95467DC10A4}" destId="{1F60642C-82F8-4C6F-8F9E-75E19612CB59}" srcOrd="2" destOrd="0" presId="urn:microsoft.com/office/officeart/2005/8/layout/radial5"/>
    <dgm:cxn modelId="{F98BAA03-6692-4DC9-9B8A-08650E4067DE}" type="presParOf" srcId="{BC9F05E9-BB29-4E38-B374-A95467DC10A4}" destId="{2AF4643D-3980-4B47-B427-B5DCBB03CA67}" srcOrd="3" destOrd="0" presId="urn:microsoft.com/office/officeart/2005/8/layout/radial5"/>
    <dgm:cxn modelId="{1D8E2991-7936-4AD2-8832-FA51F4309B21}" type="presParOf" srcId="{2AF4643D-3980-4B47-B427-B5DCBB03CA67}" destId="{CC184684-75AC-4851-A11E-F7AE9424BBE9}" srcOrd="0" destOrd="0" presId="urn:microsoft.com/office/officeart/2005/8/layout/radial5"/>
    <dgm:cxn modelId="{709BCD93-AA54-4EEF-8959-C349A078C487}" type="presParOf" srcId="{BC9F05E9-BB29-4E38-B374-A95467DC10A4}" destId="{C51667A7-6BD5-4FBB-9971-850A4F240B6F}" srcOrd="4" destOrd="0" presId="urn:microsoft.com/office/officeart/2005/8/layout/radial5"/>
    <dgm:cxn modelId="{F0FF89BC-2FB8-4A3A-A9A9-52A2CB34827A}" type="presParOf" srcId="{BC9F05E9-BB29-4E38-B374-A95467DC10A4}" destId="{F95890B3-668E-4FB8-99D7-DBD4D353A125}" srcOrd="5" destOrd="0" presId="urn:microsoft.com/office/officeart/2005/8/layout/radial5"/>
    <dgm:cxn modelId="{D07097F5-5E73-494B-89AD-88E7B69F73AD}" type="presParOf" srcId="{F95890B3-668E-4FB8-99D7-DBD4D353A125}" destId="{0EBFB8AC-0E7E-4D03-8DC6-00E5736BD431}" srcOrd="0" destOrd="0" presId="urn:microsoft.com/office/officeart/2005/8/layout/radial5"/>
    <dgm:cxn modelId="{61BDA500-F1A9-4A49-A598-24B71FE19D6A}" type="presParOf" srcId="{BC9F05E9-BB29-4E38-B374-A95467DC10A4}" destId="{CA03773A-0C99-4D09-87F8-EB5434443999}" srcOrd="6" destOrd="0" presId="urn:microsoft.com/office/officeart/2005/8/layout/radial5"/>
    <dgm:cxn modelId="{A2E5193A-8730-42DF-AE27-2A775140F26A}" type="presParOf" srcId="{BC9F05E9-BB29-4E38-B374-A95467DC10A4}" destId="{3BA88778-B38D-4227-BDF9-DFFD93D00CFE}" srcOrd="7" destOrd="0" presId="urn:microsoft.com/office/officeart/2005/8/layout/radial5"/>
    <dgm:cxn modelId="{29E05F81-CBA3-4976-AB90-EB4D7A50DD12}" type="presParOf" srcId="{3BA88778-B38D-4227-BDF9-DFFD93D00CFE}" destId="{00324AFD-391D-42AD-9B8D-2DF502E05657}" srcOrd="0" destOrd="0" presId="urn:microsoft.com/office/officeart/2005/8/layout/radial5"/>
    <dgm:cxn modelId="{1E8E1159-132C-49D4-B097-AFCCF7C8C05D}" type="presParOf" srcId="{BC9F05E9-BB29-4E38-B374-A95467DC10A4}" destId="{34B72DDF-B2E4-4B08-9F88-AB1C9B5E689F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2207510-8777-4B23-8C0E-779EF8F332BA}" type="doc">
      <dgm:prSet loTypeId="urn:microsoft.com/office/officeart/2005/8/layout/orgChart1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5E5B572B-9860-44E6-A1E4-3A75C4154974}">
      <dgm:prSet phldrT="[Texto]" custT="1"/>
      <dgm:spPr>
        <a:solidFill>
          <a:srgbClr val="92D050"/>
        </a:solidFill>
      </dgm:spPr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Tema Problema 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19BA501-3203-4BE3-B58C-6B4F9D27245E}" type="parTrans" cxnId="{CFC19C02-0A60-41D1-902E-EAB5E23FDC6C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82422AD5-8155-42AE-8917-C948B246E219}" type="sibTrans" cxnId="{CFC19C02-0A60-41D1-902E-EAB5E23FDC6C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784CED59-5139-4FFE-AD39-1BE1814DD4BF}">
      <dgm:prSet phldrT="[Texto]" custT="1"/>
      <dgm:spPr/>
      <dgm:t>
        <a:bodyPr/>
        <a:lstStyle/>
        <a:p>
          <a:r>
            <a:rPr lang="es-MX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Delimitación</a:t>
          </a:r>
          <a:endParaRPr lang="es-MX" sz="20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F85926A-4B7C-4FAF-BC98-1100EC28C2B5}" type="parTrans" cxnId="{2697BF2C-D3BB-44E9-B6A5-CC3B7920871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F30500B7-EAC6-4FCE-95F6-39A9A867A027}" type="sibTrans" cxnId="{2697BF2C-D3BB-44E9-B6A5-CC3B7920871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31BDFA1A-B29C-4629-A5BF-607D1D600B30}">
      <dgm:prSet phldrT="[Texto]" custT="1"/>
      <dgm:spPr/>
      <dgm:t>
        <a:bodyPr/>
        <a:lstStyle/>
        <a:p>
          <a:r>
            <a:rPr lang="es-MX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Justificación </a:t>
          </a:r>
          <a:endParaRPr lang="es-MX" sz="20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1D1F5FF-300A-4AB4-8B0F-2598FA67ADAE}" type="parTrans" cxnId="{7BE63258-6BD1-431A-A5B7-F0F57198C7A0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8809BDA9-D4FE-411C-82CE-440036DEB3BB}" type="sibTrans" cxnId="{7BE63258-6BD1-431A-A5B7-F0F57198C7A0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9FC2994A-D117-447C-8BFD-1CE12BD3D11E}">
      <dgm:prSet phldrT="[Texto]" custT="1"/>
      <dgm:spPr/>
      <dgm:t>
        <a:bodyPr/>
        <a:lstStyle/>
        <a:p>
          <a:r>
            <a:rPr lang="es-MX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Problematización </a:t>
          </a:r>
          <a:endParaRPr lang="es-MX" sz="20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013BAED-5A79-4CE9-B463-84AE2819E0F9}" type="parTrans" cxnId="{4668C10C-5117-4918-8B2B-DFFA7D64C628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6076E6B5-971A-458F-B154-31A859CB862E}" type="sibTrans" cxnId="{4668C10C-5117-4918-8B2B-DFFA7D64C628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523D7EE2-712D-40F9-8CE3-AA4895F649FA}">
      <dgm:prSet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es-ES" sz="2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Corte que se establece para el tema elegido. </a:t>
          </a:r>
          <a:endParaRPr lang="es-MX" sz="2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0E9C081-5111-4BD1-9268-03A6DDDE3F63}" type="parTrans" cxnId="{46F97D6B-78E3-40AC-BF9E-26E0956E370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86478208-7F86-4054-8B36-6BDF509EEFA0}" type="sibTrans" cxnId="{46F97D6B-78E3-40AC-BF9E-26E0956E370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4D54BB92-3575-46AD-8D0C-D706E1E500FE}">
      <dgm:prSet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es-ES" sz="2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Razones validas sobre el tema y objeto de estudio.</a:t>
          </a:r>
          <a:endParaRPr lang="es-MX" sz="2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D5B4370-1124-4F30-841C-1D7B2450FE95}" type="parTrans" cxnId="{20B70D63-0167-480E-808E-3A357FD8447F}">
      <dgm:prSet/>
      <dgm:spPr>
        <a:solidFill>
          <a:schemeClr val="tx1"/>
        </a:solidFill>
      </dgm:spPr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27430E7D-4749-43B6-8B82-27B259EA1FD5}" type="sibTrans" cxnId="{20B70D63-0167-480E-808E-3A357FD8447F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F003B391-F3D0-4B13-949F-B5555E461E63}">
      <dgm:prSet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es-ES" sz="2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Preguntas que se responden con la investigación.</a:t>
          </a:r>
          <a:endParaRPr lang="es-MX" sz="2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CB55452-D084-4F7D-A826-A78CEBC80249}" type="parTrans" cxnId="{A85C11FC-B46B-43D3-B1D0-57EA224343C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EA9BBA82-0E4E-4543-8CFE-5A5017DFBFE0}" type="sibTrans" cxnId="{A85C11FC-B46B-43D3-B1D0-57EA224343C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19367FA2-0AAC-445E-900F-0324620950D3}" type="pres">
      <dgm:prSet presAssocID="{E2207510-8777-4B23-8C0E-779EF8F332B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C3B7570F-43BB-43BB-9BFC-236185576D67}" type="pres">
      <dgm:prSet presAssocID="{5E5B572B-9860-44E6-A1E4-3A75C4154974}" presName="hierRoot1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E431585A-62C4-46D5-B061-CA5C22010589}" type="pres">
      <dgm:prSet presAssocID="{5E5B572B-9860-44E6-A1E4-3A75C4154974}" presName="rootComposite1" presStyleCnt="0"/>
      <dgm:spPr/>
      <dgm:t>
        <a:bodyPr/>
        <a:lstStyle/>
        <a:p>
          <a:endParaRPr lang="es-ES"/>
        </a:p>
      </dgm:t>
    </dgm:pt>
    <dgm:pt modelId="{F16CD6DA-F9FF-4063-A87D-AB46E82D723D}" type="pres">
      <dgm:prSet presAssocID="{5E5B572B-9860-44E6-A1E4-3A75C4154974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CDED5D4-AE07-4D28-86DE-4D6B3F3FFC22}" type="pres">
      <dgm:prSet presAssocID="{5E5B572B-9860-44E6-A1E4-3A75C4154974}" presName="rootConnector1" presStyleLbl="node1" presStyleIdx="0" presStyleCnt="0"/>
      <dgm:spPr/>
      <dgm:t>
        <a:bodyPr/>
        <a:lstStyle/>
        <a:p>
          <a:endParaRPr lang="es-MX"/>
        </a:p>
      </dgm:t>
    </dgm:pt>
    <dgm:pt modelId="{14ABD39C-2236-4984-ADE5-B4334BEAAF63}" type="pres">
      <dgm:prSet presAssocID="{5E5B572B-9860-44E6-A1E4-3A75C4154974}" presName="hierChild2" presStyleCnt="0"/>
      <dgm:spPr/>
      <dgm:t>
        <a:bodyPr/>
        <a:lstStyle/>
        <a:p>
          <a:endParaRPr lang="es-ES"/>
        </a:p>
      </dgm:t>
    </dgm:pt>
    <dgm:pt modelId="{E8AB18AA-3F3C-4DD4-AFC0-F066C40AB647}" type="pres">
      <dgm:prSet presAssocID="{9F85926A-4B7C-4FAF-BC98-1100EC28C2B5}" presName="Name37" presStyleLbl="parChTrans1D2" presStyleIdx="0" presStyleCnt="3"/>
      <dgm:spPr/>
      <dgm:t>
        <a:bodyPr/>
        <a:lstStyle/>
        <a:p>
          <a:endParaRPr lang="es-MX"/>
        </a:p>
      </dgm:t>
    </dgm:pt>
    <dgm:pt modelId="{73B9CC88-56BA-43B8-A46C-E11A4FF8C23F}" type="pres">
      <dgm:prSet presAssocID="{784CED59-5139-4FFE-AD39-1BE1814DD4BF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E69BCA45-DC45-4035-8A97-15E10FE742CA}" type="pres">
      <dgm:prSet presAssocID="{784CED59-5139-4FFE-AD39-1BE1814DD4BF}" presName="rootComposite" presStyleCnt="0"/>
      <dgm:spPr/>
      <dgm:t>
        <a:bodyPr/>
        <a:lstStyle/>
        <a:p>
          <a:endParaRPr lang="es-ES"/>
        </a:p>
      </dgm:t>
    </dgm:pt>
    <dgm:pt modelId="{14403FA5-31D3-4767-AA96-5B8B6D84C7AC}" type="pres">
      <dgm:prSet presAssocID="{784CED59-5139-4FFE-AD39-1BE1814DD4BF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3672CEC-AC21-4F27-94C0-778EF03D1B00}" type="pres">
      <dgm:prSet presAssocID="{784CED59-5139-4FFE-AD39-1BE1814DD4BF}" presName="rootConnector" presStyleLbl="node2" presStyleIdx="0" presStyleCnt="3"/>
      <dgm:spPr/>
      <dgm:t>
        <a:bodyPr/>
        <a:lstStyle/>
        <a:p>
          <a:endParaRPr lang="es-MX"/>
        </a:p>
      </dgm:t>
    </dgm:pt>
    <dgm:pt modelId="{54572DEB-83E1-42F0-98C4-95760FC5F32D}" type="pres">
      <dgm:prSet presAssocID="{784CED59-5139-4FFE-AD39-1BE1814DD4BF}" presName="hierChild4" presStyleCnt="0"/>
      <dgm:spPr/>
      <dgm:t>
        <a:bodyPr/>
        <a:lstStyle/>
        <a:p>
          <a:endParaRPr lang="es-ES"/>
        </a:p>
      </dgm:t>
    </dgm:pt>
    <dgm:pt modelId="{D1F4084C-76DC-43A8-9DA6-56F45B86E9AF}" type="pres">
      <dgm:prSet presAssocID="{D0E9C081-5111-4BD1-9268-03A6DDDE3F63}" presName="Name37" presStyleLbl="parChTrans1D3" presStyleIdx="0" presStyleCnt="3"/>
      <dgm:spPr/>
      <dgm:t>
        <a:bodyPr/>
        <a:lstStyle/>
        <a:p>
          <a:endParaRPr lang="es-MX"/>
        </a:p>
      </dgm:t>
    </dgm:pt>
    <dgm:pt modelId="{0AA794F4-555B-43B9-BA38-735A5B7E1679}" type="pres">
      <dgm:prSet presAssocID="{523D7EE2-712D-40F9-8CE3-AA4895F649FA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483FFF37-020E-46DD-8946-2278A7F04A75}" type="pres">
      <dgm:prSet presAssocID="{523D7EE2-712D-40F9-8CE3-AA4895F649FA}" presName="rootComposite" presStyleCnt="0"/>
      <dgm:spPr/>
      <dgm:t>
        <a:bodyPr/>
        <a:lstStyle/>
        <a:p>
          <a:endParaRPr lang="es-ES"/>
        </a:p>
      </dgm:t>
    </dgm:pt>
    <dgm:pt modelId="{3BC21D4C-9957-418C-806D-4EE7725A9D9D}" type="pres">
      <dgm:prSet presAssocID="{523D7EE2-712D-40F9-8CE3-AA4895F649FA}" presName="rootText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220752B-E160-4436-8879-135C35E3BB4F}" type="pres">
      <dgm:prSet presAssocID="{523D7EE2-712D-40F9-8CE3-AA4895F649FA}" presName="rootConnector" presStyleLbl="node3" presStyleIdx="0" presStyleCnt="3"/>
      <dgm:spPr/>
      <dgm:t>
        <a:bodyPr/>
        <a:lstStyle/>
        <a:p>
          <a:endParaRPr lang="es-MX"/>
        </a:p>
      </dgm:t>
    </dgm:pt>
    <dgm:pt modelId="{8A97B61D-9F6C-4429-8ECC-479E1CE166A0}" type="pres">
      <dgm:prSet presAssocID="{523D7EE2-712D-40F9-8CE3-AA4895F649FA}" presName="hierChild4" presStyleCnt="0"/>
      <dgm:spPr/>
      <dgm:t>
        <a:bodyPr/>
        <a:lstStyle/>
        <a:p>
          <a:endParaRPr lang="es-ES"/>
        </a:p>
      </dgm:t>
    </dgm:pt>
    <dgm:pt modelId="{50A8F7D3-8DA4-4A73-8368-8DA394832A8B}" type="pres">
      <dgm:prSet presAssocID="{523D7EE2-712D-40F9-8CE3-AA4895F649FA}" presName="hierChild5" presStyleCnt="0"/>
      <dgm:spPr/>
      <dgm:t>
        <a:bodyPr/>
        <a:lstStyle/>
        <a:p>
          <a:endParaRPr lang="es-ES"/>
        </a:p>
      </dgm:t>
    </dgm:pt>
    <dgm:pt modelId="{4CB3E52A-36B1-44C5-84D1-40783F43F054}" type="pres">
      <dgm:prSet presAssocID="{784CED59-5139-4FFE-AD39-1BE1814DD4BF}" presName="hierChild5" presStyleCnt="0"/>
      <dgm:spPr/>
      <dgm:t>
        <a:bodyPr/>
        <a:lstStyle/>
        <a:p>
          <a:endParaRPr lang="es-ES"/>
        </a:p>
      </dgm:t>
    </dgm:pt>
    <dgm:pt modelId="{6F35E8FE-D870-4A70-B1EE-D4A865716FAC}" type="pres">
      <dgm:prSet presAssocID="{31D1F5FF-300A-4AB4-8B0F-2598FA67ADAE}" presName="Name37" presStyleLbl="parChTrans1D2" presStyleIdx="1" presStyleCnt="3"/>
      <dgm:spPr/>
      <dgm:t>
        <a:bodyPr/>
        <a:lstStyle/>
        <a:p>
          <a:endParaRPr lang="es-MX"/>
        </a:p>
      </dgm:t>
    </dgm:pt>
    <dgm:pt modelId="{616A4F91-2F45-41E1-BC37-BDDB40DC0BC6}" type="pres">
      <dgm:prSet presAssocID="{31BDFA1A-B29C-4629-A5BF-607D1D600B30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07859BF3-FC87-4AD4-AC60-414EB1CED8E7}" type="pres">
      <dgm:prSet presAssocID="{31BDFA1A-B29C-4629-A5BF-607D1D600B30}" presName="rootComposite" presStyleCnt="0"/>
      <dgm:spPr/>
      <dgm:t>
        <a:bodyPr/>
        <a:lstStyle/>
        <a:p>
          <a:endParaRPr lang="es-ES"/>
        </a:p>
      </dgm:t>
    </dgm:pt>
    <dgm:pt modelId="{BB756686-AB1D-4B7F-8DEF-8982D2DB192F}" type="pres">
      <dgm:prSet presAssocID="{31BDFA1A-B29C-4629-A5BF-607D1D600B30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76772D9-E50C-4F3F-9F9D-504B51B9F5ED}" type="pres">
      <dgm:prSet presAssocID="{31BDFA1A-B29C-4629-A5BF-607D1D600B30}" presName="rootConnector" presStyleLbl="node2" presStyleIdx="1" presStyleCnt="3"/>
      <dgm:spPr/>
      <dgm:t>
        <a:bodyPr/>
        <a:lstStyle/>
        <a:p>
          <a:endParaRPr lang="es-MX"/>
        </a:p>
      </dgm:t>
    </dgm:pt>
    <dgm:pt modelId="{CB51175E-F466-4087-832D-33688BFFFBED}" type="pres">
      <dgm:prSet presAssocID="{31BDFA1A-B29C-4629-A5BF-607D1D600B30}" presName="hierChild4" presStyleCnt="0"/>
      <dgm:spPr/>
      <dgm:t>
        <a:bodyPr/>
        <a:lstStyle/>
        <a:p>
          <a:endParaRPr lang="es-ES"/>
        </a:p>
      </dgm:t>
    </dgm:pt>
    <dgm:pt modelId="{E4223D94-7C99-401E-8061-FD8DAAB13F9E}" type="pres">
      <dgm:prSet presAssocID="{7D5B4370-1124-4F30-841C-1D7B2450FE95}" presName="Name37" presStyleLbl="parChTrans1D3" presStyleIdx="1" presStyleCnt="3"/>
      <dgm:spPr/>
      <dgm:t>
        <a:bodyPr/>
        <a:lstStyle/>
        <a:p>
          <a:endParaRPr lang="es-MX"/>
        </a:p>
      </dgm:t>
    </dgm:pt>
    <dgm:pt modelId="{98B457D8-20B9-493D-BB47-8CB5D8DEB456}" type="pres">
      <dgm:prSet presAssocID="{4D54BB92-3575-46AD-8D0C-D706E1E500FE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12C51601-B0EA-48E7-9532-C0580A9E3B54}" type="pres">
      <dgm:prSet presAssocID="{4D54BB92-3575-46AD-8D0C-D706E1E500FE}" presName="rootComposite" presStyleCnt="0"/>
      <dgm:spPr/>
      <dgm:t>
        <a:bodyPr/>
        <a:lstStyle/>
        <a:p>
          <a:endParaRPr lang="es-ES"/>
        </a:p>
      </dgm:t>
    </dgm:pt>
    <dgm:pt modelId="{69ADC89C-96D7-4840-A0F3-DDEB5478CF18}" type="pres">
      <dgm:prSet presAssocID="{4D54BB92-3575-46AD-8D0C-D706E1E500FE}" presName="rootText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94129CF-0C10-4782-AA87-28D5FF8AE279}" type="pres">
      <dgm:prSet presAssocID="{4D54BB92-3575-46AD-8D0C-D706E1E500FE}" presName="rootConnector" presStyleLbl="node3" presStyleIdx="1" presStyleCnt="3"/>
      <dgm:spPr/>
      <dgm:t>
        <a:bodyPr/>
        <a:lstStyle/>
        <a:p>
          <a:endParaRPr lang="es-MX"/>
        </a:p>
      </dgm:t>
    </dgm:pt>
    <dgm:pt modelId="{B0887BBC-0832-464C-9AA2-2CC9103B09AD}" type="pres">
      <dgm:prSet presAssocID="{4D54BB92-3575-46AD-8D0C-D706E1E500FE}" presName="hierChild4" presStyleCnt="0"/>
      <dgm:spPr/>
      <dgm:t>
        <a:bodyPr/>
        <a:lstStyle/>
        <a:p>
          <a:endParaRPr lang="es-ES"/>
        </a:p>
      </dgm:t>
    </dgm:pt>
    <dgm:pt modelId="{3F8830E2-35E2-4F80-8B9E-DAFB362F2F6F}" type="pres">
      <dgm:prSet presAssocID="{4D54BB92-3575-46AD-8D0C-D706E1E500FE}" presName="hierChild5" presStyleCnt="0"/>
      <dgm:spPr/>
      <dgm:t>
        <a:bodyPr/>
        <a:lstStyle/>
        <a:p>
          <a:endParaRPr lang="es-ES"/>
        </a:p>
      </dgm:t>
    </dgm:pt>
    <dgm:pt modelId="{8891C272-5DA3-4016-BA56-32928EF81789}" type="pres">
      <dgm:prSet presAssocID="{31BDFA1A-B29C-4629-A5BF-607D1D600B30}" presName="hierChild5" presStyleCnt="0"/>
      <dgm:spPr/>
      <dgm:t>
        <a:bodyPr/>
        <a:lstStyle/>
        <a:p>
          <a:endParaRPr lang="es-ES"/>
        </a:p>
      </dgm:t>
    </dgm:pt>
    <dgm:pt modelId="{A23F4256-6427-43E3-A0A4-9B585329E672}" type="pres">
      <dgm:prSet presAssocID="{A013BAED-5A79-4CE9-B463-84AE2819E0F9}" presName="Name37" presStyleLbl="parChTrans1D2" presStyleIdx="2" presStyleCnt="3"/>
      <dgm:spPr/>
      <dgm:t>
        <a:bodyPr/>
        <a:lstStyle/>
        <a:p>
          <a:endParaRPr lang="es-MX"/>
        </a:p>
      </dgm:t>
    </dgm:pt>
    <dgm:pt modelId="{E7B4F984-3639-4CE4-9158-11FDB7DFB5AA}" type="pres">
      <dgm:prSet presAssocID="{9FC2994A-D117-447C-8BFD-1CE12BD3D11E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B3CD1941-69A7-4FE1-A0D3-C064D474EBF9}" type="pres">
      <dgm:prSet presAssocID="{9FC2994A-D117-447C-8BFD-1CE12BD3D11E}" presName="rootComposite" presStyleCnt="0"/>
      <dgm:spPr/>
      <dgm:t>
        <a:bodyPr/>
        <a:lstStyle/>
        <a:p>
          <a:endParaRPr lang="es-ES"/>
        </a:p>
      </dgm:t>
    </dgm:pt>
    <dgm:pt modelId="{EB680A59-66DE-4230-BFC3-31B2D31AB1B9}" type="pres">
      <dgm:prSet presAssocID="{9FC2994A-D117-447C-8BFD-1CE12BD3D11E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FF77D88-7929-4EAF-8535-EB34511BF95C}" type="pres">
      <dgm:prSet presAssocID="{9FC2994A-D117-447C-8BFD-1CE12BD3D11E}" presName="rootConnector" presStyleLbl="node2" presStyleIdx="2" presStyleCnt="3"/>
      <dgm:spPr/>
      <dgm:t>
        <a:bodyPr/>
        <a:lstStyle/>
        <a:p>
          <a:endParaRPr lang="es-MX"/>
        </a:p>
      </dgm:t>
    </dgm:pt>
    <dgm:pt modelId="{E4081CA0-5F96-4E0E-BE19-B8E1D04C17AE}" type="pres">
      <dgm:prSet presAssocID="{9FC2994A-D117-447C-8BFD-1CE12BD3D11E}" presName="hierChild4" presStyleCnt="0"/>
      <dgm:spPr/>
      <dgm:t>
        <a:bodyPr/>
        <a:lstStyle/>
        <a:p>
          <a:endParaRPr lang="es-ES"/>
        </a:p>
      </dgm:t>
    </dgm:pt>
    <dgm:pt modelId="{819D7CBC-DF4C-4DB9-B61B-5ED7D1B47CD9}" type="pres">
      <dgm:prSet presAssocID="{7CB55452-D084-4F7D-A826-A78CEBC80249}" presName="Name37" presStyleLbl="parChTrans1D3" presStyleIdx="2" presStyleCnt="3"/>
      <dgm:spPr/>
      <dgm:t>
        <a:bodyPr/>
        <a:lstStyle/>
        <a:p>
          <a:endParaRPr lang="es-MX"/>
        </a:p>
      </dgm:t>
    </dgm:pt>
    <dgm:pt modelId="{EF97D99C-BE30-48EA-B1F0-30216995FF6C}" type="pres">
      <dgm:prSet presAssocID="{F003B391-F3D0-4B13-949F-B5555E461E63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C465BC76-A602-4289-9516-58A4435EE746}" type="pres">
      <dgm:prSet presAssocID="{F003B391-F3D0-4B13-949F-B5555E461E63}" presName="rootComposite" presStyleCnt="0"/>
      <dgm:spPr/>
      <dgm:t>
        <a:bodyPr/>
        <a:lstStyle/>
        <a:p>
          <a:endParaRPr lang="es-ES"/>
        </a:p>
      </dgm:t>
    </dgm:pt>
    <dgm:pt modelId="{3A944176-8FB4-4664-B2E4-4C3A70884E6C}" type="pres">
      <dgm:prSet presAssocID="{F003B391-F3D0-4B13-949F-B5555E461E63}" presName="rootText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3732D96-4F2E-41C2-8BEF-70881CB1F6B1}" type="pres">
      <dgm:prSet presAssocID="{F003B391-F3D0-4B13-949F-B5555E461E63}" presName="rootConnector" presStyleLbl="node3" presStyleIdx="2" presStyleCnt="3"/>
      <dgm:spPr/>
      <dgm:t>
        <a:bodyPr/>
        <a:lstStyle/>
        <a:p>
          <a:endParaRPr lang="es-MX"/>
        </a:p>
      </dgm:t>
    </dgm:pt>
    <dgm:pt modelId="{FD0F21FF-47A0-4875-959D-6BE07754675B}" type="pres">
      <dgm:prSet presAssocID="{F003B391-F3D0-4B13-949F-B5555E461E63}" presName="hierChild4" presStyleCnt="0"/>
      <dgm:spPr/>
      <dgm:t>
        <a:bodyPr/>
        <a:lstStyle/>
        <a:p>
          <a:endParaRPr lang="es-ES"/>
        </a:p>
      </dgm:t>
    </dgm:pt>
    <dgm:pt modelId="{DC93112B-6230-49DB-B68A-0B5D14270F8B}" type="pres">
      <dgm:prSet presAssocID="{F003B391-F3D0-4B13-949F-B5555E461E63}" presName="hierChild5" presStyleCnt="0"/>
      <dgm:spPr/>
      <dgm:t>
        <a:bodyPr/>
        <a:lstStyle/>
        <a:p>
          <a:endParaRPr lang="es-ES"/>
        </a:p>
      </dgm:t>
    </dgm:pt>
    <dgm:pt modelId="{10E3E58A-E4A7-4414-9A2F-A2968E276EDF}" type="pres">
      <dgm:prSet presAssocID="{9FC2994A-D117-447C-8BFD-1CE12BD3D11E}" presName="hierChild5" presStyleCnt="0"/>
      <dgm:spPr/>
      <dgm:t>
        <a:bodyPr/>
        <a:lstStyle/>
        <a:p>
          <a:endParaRPr lang="es-ES"/>
        </a:p>
      </dgm:t>
    </dgm:pt>
    <dgm:pt modelId="{B9D0A527-FECD-4166-8FDA-7F6031C4E87F}" type="pres">
      <dgm:prSet presAssocID="{5E5B572B-9860-44E6-A1E4-3A75C4154974}" presName="hierChild3" presStyleCnt="0"/>
      <dgm:spPr/>
      <dgm:t>
        <a:bodyPr/>
        <a:lstStyle/>
        <a:p>
          <a:endParaRPr lang="es-ES"/>
        </a:p>
      </dgm:t>
    </dgm:pt>
  </dgm:ptLst>
  <dgm:cxnLst>
    <dgm:cxn modelId="{3B7A8C37-9F32-44C9-A6C6-29D27250C8F7}" type="presOf" srcId="{D0E9C081-5111-4BD1-9268-03A6DDDE3F63}" destId="{D1F4084C-76DC-43A8-9DA6-56F45B86E9AF}" srcOrd="0" destOrd="0" presId="urn:microsoft.com/office/officeart/2005/8/layout/orgChart1"/>
    <dgm:cxn modelId="{B43AD29B-C397-43F5-A6FC-1D4DC6239A08}" type="presOf" srcId="{784CED59-5139-4FFE-AD39-1BE1814DD4BF}" destId="{14403FA5-31D3-4767-AA96-5B8B6D84C7AC}" srcOrd="0" destOrd="0" presId="urn:microsoft.com/office/officeart/2005/8/layout/orgChart1"/>
    <dgm:cxn modelId="{D2F31743-E3D4-4624-9EA1-4F90AE793FB6}" type="presOf" srcId="{31BDFA1A-B29C-4629-A5BF-607D1D600B30}" destId="{BB756686-AB1D-4B7F-8DEF-8982D2DB192F}" srcOrd="0" destOrd="0" presId="urn:microsoft.com/office/officeart/2005/8/layout/orgChart1"/>
    <dgm:cxn modelId="{20B70D63-0167-480E-808E-3A357FD8447F}" srcId="{31BDFA1A-B29C-4629-A5BF-607D1D600B30}" destId="{4D54BB92-3575-46AD-8D0C-D706E1E500FE}" srcOrd="0" destOrd="0" parTransId="{7D5B4370-1124-4F30-841C-1D7B2450FE95}" sibTransId="{27430E7D-4749-43B6-8B82-27B259EA1FD5}"/>
    <dgm:cxn modelId="{CFC19C02-0A60-41D1-902E-EAB5E23FDC6C}" srcId="{E2207510-8777-4B23-8C0E-779EF8F332BA}" destId="{5E5B572B-9860-44E6-A1E4-3A75C4154974}" srcOrd="0" destOrd="0" parTransId="{519BA501-3203-4BE3-B58C-6B4F9D27245E}" sibTransId="{82422AD5-8155-42AE-8917-C948B246E219}"/>
    <dgm:cxn modelId="{EF7DF7EC-5D58-4214-9EC2-6A8A8187C97F}" type="presOf" srcId="{9F85926A-4B7C-4FAF-BC98-1100EC28C2B5}" destId="{E8AB18AA-3F3C-4DD4-AFC0-F066C40AB647}" srcOrd="0" destOrd="0" presId="urn:microsoft.com/office/officeart/2005/8/layout/orgChart1"/>
    <dgm:cxn modelId="{D090DBB7-9632-4B07-A0E1-AC1CB05247E0}" type="presOf" srcId="{784CED59-5139-4FFE-AD39-1BE1814DD4BF}" destId="{F3672CEC-AC21-4F27-94C0-778EF03D1B00}" srcOrd="1" destOrd="0" presId="urn:microsoft.com/office/officeart/2005/8/layout/orgChart1"/>
    <dgm:cxn modelId="{3B8B8C2E-90AB-474E-BEB5-E5B3FDDADBAA}" type="presOf" srcId="{E2207510-8777-4B23-8C0E-779EF8F332BA}" destId="{19367FA2-0AAC-445E-900F-0324620950D3}" srcOrd="0" destOrd="0" presId="urn:microsoft.com/office/officeart/2005/8/layout/orgChart1"/>
    <dgm:cxn modelId="{4668C10C-5117-4918-8B2B-DFFA7D64C628}" srcId="{5E5B572B-9860-44E6-A1E4-3A75C4154974}" destId="{9FC2994A-D117-447C-8BFD-1CE12BD3D11E}" srcOrd="2" destOrd="0" parTransId="{A013BAED-5A79-4CE9-B463-84AE2819E0F9}" sibTransId="{6076E6B5-971A-458F-B154-31A859CB862E}"/>
    <dgm:cxn modelId="{6D2816FB-706C-4FC2-84B1-13C239AE580E}" type="presOf" srcId="{31D1F5FF-300A-4AB4-8B0F-2598FA67ADAE}" destId="{6F35E8FE-D870-4A70-B1EE-D4A865716FAC}" srcOrd="0" destOrd="0" presId="urn:microsoft.com/office/officeart/2005/8/layout/orgChart1"/>
    <dgm:cxn modelId="{3A4564BB-7715-4E94-965D-6FFF62D46F25}" type="presOf" srcId="{F003B391-F3D0-4B13-949F-B5555E461E63}" destId="{3A944176-8FB4-4664-B2E4-4C3A70884E6C}" srcOrd="0" destOrd="0" presId="urn:microsoft.com/office/officeart/2005/8/layout/orgChart1"/>
    <dgm:cxn modelId="{2697BF2C-D3BB-44E9-B6A5-CC3B79208711}" srcId="{5E5B572B-9860-44E6-A1E4-3A75C4154974}" destId="{784CED59-5139-4FFE-AD39-1BE1814DD4BF}" srcOrd="0" destOrd="0" parTransId="{9F85926A-4B7C-4FAF-BC98-1100EC28C2B5}" sibTransId="{F30500B7-EAC6-4FCE-95F6-39A9A867A027}"/>
    <dgm:cxn modelId="{CC87F3AF-5F8B-4894-B1D1-7524BEAFD0B2}" type="presOf" srcId="{F003B391-F3D0-4B13-949F-B5555E461E63}" destId="{33732D96-4F2E-41C2-8BEF-70881CB1F6B1}" srcOrd="1" destOrd="0" presId="urn:microsoft.com/office/officeart/2005/8/layout/orgChart1"/>
    <dgm:cxn modelId="{12E2E52D-FCF5-4E6B-8A40-41502529F35E}" type="presOf" srcId="{4D54BB92-3575-46AD-8D0C-D706E1E500FE}" destId="{69ADC89C-96D7-4840-A0F3-DDEB5478CF18}" srcOrd="0" destOrd="0" presId="urn:microsoft.com/office/officeart/2005/8/layout/orgChart1"/>
    <dgm:cxn modelId="{FB7918E7-8E03-46AC-9207-AC3B33BCAB21}" type="presOf" srcId="{9FC2994A-D117-447C-8BFD-1CE12BD3D11E}" destId="{5FF77D88-7929-4EAF-8535-EB34511BF95C}" srcOrd="1" destOrd="0" presId="urn:microsoft.com/office/officeart/2005/8/layout/orgChart1"/>
    <dgm:cxn modelId="{BBCCD064-C57C-4790-929A-CEED49045FF2}" type="presOf" srcId="{4D54BB92-3575-46AD-8D0C-D706E1E500FE}" destId="{394129CF-0C10-4782-AA87-28D5FF8AE279}" srcOrd="1" destOrd="0" presId="urn:microsoft.com/office/officeart/2005/8/layout/orgChart1"/>
    <dgm:cxn modelId="{6E4EA7D2-2E93-4640-91CE-7387E2C75AAE}" type="presOf" srcId="{5E5B572B-9860-44E6-A1E4-3A75C4154974}" destId="{F16CD6DA-F9FF-4063-A87D-AB46E82D723D}" srcOrd="0" destOrd="0" presId="urn:microsoft.com/office/officeart/2005/8/layout/orgChart1"/>
    <dgm:cxn modelId="{2278AE72-20E3-4BD3-BD83-0365EB32BAD6}" type="presOf" srcId="{7D5B4370-1124-4F30-841C-1D7B2450FE95}" destId="{E4223D94-7C99-401E-8061-FD8DAAB13F9E}" srcOrd="0" destOrd="0" presId="urn:microsoft.com/office/officeart/2005/8/layout/orgChart1"/>
    <dgm:cxn modelId="{35A8CFD4-0E70-43BE-A51D-34B001535924}" type="presOf" srcId="{31BDFA1A-B29C-4629-A5BF-607D1D600B30}" destId="{576772D9-E50C-4F3F-9F9D-504B51B9F5ED}" srcOrd="1" destOrd="0" presId="urn:microsoft.com/office/officeart/2005/8/layout/orgChart1"/>
    <dgm:cxn modelId="{209862EC-2B5A-4CF8-BDB3-900D338DC4D5}" type="presOf" srcId="{523D7EE2-712D-40F9-8CE3-AA4895F649FA}" destId="{8220752B-E160-4436-8879-135C35E3BB4F}" srcOrd="1" destOrd="0" presId="urn:microsoft.com/office/officeart/2005/8/layout/orgChart1"/>
    <dgm:cxn modelId="{5133F461-3F5F-4BBB-BDE8-FC0408EDABE3}" type="presOf" srcId="{7CB55452-D084-4F7D-A826-A78CEBC80249}" destId="{819D7CBC-DF4C-4DB9-B61B-5ED7D1B47CD9}" srcOrd="0" destOrd="0" presId="urn:microsoft.com/office/officeart/2005/8/layout/orgChart1"/>
    <dgm:cxn modelId="{7BE63258-6BD1-431A-A5B7-F0F57198C7A0}" srcId="{5E5B572B-9860-44E6-A1E4-3A75C4154974}" destId="{31BDFA1A-B29C-4629-A5BF-607D1D600B30}" srcOrd="1" destOrd="0" parTransId="{31D1F5FF-300A-4AB4-8B0F-2598FA67ADAE}" sibTransId="{8809BDA9-D4FE-411C-82CE-440036DEB3BB}"/>
    <dgm:cxn modelId="{A85C11FC-B46B-43D3-B1D0-57EA224343CA}" srcId="{9FC2994A-D117-447C-8BFD-1CE12BD3D11E}" destId="{F003B391-F3D0-4B13-949F-B5555E461E63}" srcOrd="0" destOrd="0" parTransId="{7CB55452-D084-4F7D-A826-A78CEBC80249}" sibTransId="{EA9BBA82-0E4E-4543-8CFE-5A5017DFBFE0}"/>
    <dgm:cxn modelId="{46F97D6B-78E3-40AC-BF9E-26E0956E370A}" srcId="{784CED59-5139-4FFE-AD39-1BE1814DD4BF}" destId="{523D7EE2-712D-40F9-8CE3-AA4895F649FA}" srcOrd="0" destOrd="0" parTransId="{D0E9C081-5111-4BD1-9268-03A6DDDE3F63}" sibTransId="{86478208-7F86-4054-8B36-6BDF509EEFA0}"/>
    <dgm:cxn modelId="{FDDA8CCF-76D4-4B3D-8B1F-F4BE1E35FBEA}" type="presOf" srcId="{A013BAED-5A79-4CE9-B463-84AE2819E0F9}" destId="{A23F4256-6427-43E3-A0A4-9B585329E672}" srcOrd="0" destOrd="0" presId="urn:microsoft.com/office/officeart/2005/8/layout/orgChart1"/>
    <dgm:cxn modelId="{4A4858D0-C0B5-4FC3-A019-09C55FFDF4CE}" type="presOf" srcId="{523D7EE2-712D-40F9-8CE3-AA4895F649FA}" destId="{3BC21D4C-9957-418C-806D-4EE7725A9D9D}" srcOrd="0" destOrd="0" presId="urn:microsoft.com/office/officeart/2005/8/layout/orgChart1"/>
    <dgm:cxn modelId="{2FB3DC85-91B8-480B-896A-2CB788420053}" type="presOf" srcId="{9FC2994A-D117-447C-8BFD-1CE12BD3D11E}" destId="{EB680A59-66DE-4230-BFC3-31B2D31AB1B9}" srcOrd="0" destOrd="0" presId="urn:microsoft.com/office/officeart/2005/8/layout/orgChart1"/>
    <dgm:cxn modelId="{7C6E2210-58F9-41DD-81CE-FBF6C6766B74}" type="presOf" srcId="{5E5B572B-9860-44E6-A1E4-3A75C4154974}" destId="{BCDED5D4-AE07-4D28-86DE-4D6B3F3FFC22}" srcOrd="1" destOrd="0" presId="urn:microsoft.com/office/officeart/2005/8/layout/orgChart1"/>
    <dgm:cxn modelId="{BC24A505-4C36-430B-9AC2-B30FB820EC99}" type="presParOf" srcId="{19367FA2-0AAC-445E-900F-0324620950D3}" destId="{C3B7570F-43BB-43BB-9BFC-236185576D67}" srcOrd="0" destOrd="0" presId="urn:microsoft.com/office/officeart/2005/8/layout/orgChart1"/>
    <dgm:cxn modelId="{0E5B3A19-72A3-4928-9A8E-6C5C6C704B02}" type="presParOf" srcId="{C3B7570F-43BB-43BB-9BFC-236185576D67}" destId="{E431585A-62C4-46D5-B061-CA5C22010589}" srcOrd="0" destOrd="0" presId="urn:microsoft.com/office/officeart/2005/8/layout/orgChart1"/>
    <dgm:cxn modelId="{672B06E8-DBB1-44F6-8754-EF8F40BF9C48}" type="presParOf" srcId="{E431585A-62C4-46D5-B061-CA5C22010589}" destId="{F16CD6DA-F9FF-4063-A87D-AB46E82D723D}" srcOrd="0" destOrd="0" presId="urn:microsoft.com/office/officeart/2005/8/layout/orgChart1"/>
    <dgm:cxn modelId="{0D6A74D5-3E24-49BE-AB37-57357523979C}" type="presParOf" srcId="{E431585A-62C4-46D5-B061-CA5C22010589}" destId="{BCDED5D4-AE07-4D28-86DE-4D6B3F3FFC22}" srcOrd="1" destOrd="0" presId="urn:microsoft.com/office/officeart/2005/8/layout/orgChart1"/>
    <dgm:cxn modelId="{FC967434-EBF3-447C-BF0B-80A025C1DD5A}" type="presParOf" srcId="{C3B7570F-43BB-43BB-9BFC-236185576D67}" destId="{14ABD39C-2236-4984-ADE5-B4334BEAAF63}" srcOrd="1" destOrd="0" presId="urn:microsoft.com/office/officeart/2005/8/layout/orgChart1"/>
    <dgm:cxn modelId="{A534BBDA-F54C-48B3-BC74-01EEB8DEC1ED}" type="presParOf" srcId="{14ABD39C-2236-4984-ADE5-B4334BEAAF63}" destId="{E8AB18AA-3F3C-4DD4-AFC0-F066C40AB647}" srcOrd="0" destOrd="0" presId="urn:microsoft.com/office/officeart/2005/8/layout/orgChart1"/>
    <dgm:cxn modelId="{A20FA26C-1980-4FA3-9DF7-7DE982579B0E}" type="presParOf" srcId="{14ABD39C-2236-4984-ADE5-B4334BEAAF63}" destId="{73B9CC88-56BA-43B8-A46C-E11A4FF8C23F}" srcOrd="1" destOrd="0" presId="urn:microsoft.com/office/officeart/2005/8/layout/orgChart1"/>
    <dgm:cxn modelId="{152E290B-AAFD-4E30-AC01-7D2CAB1FBB44}" type="presParOf" srcId="{73B9CC88-56BA-43B8-A46C-E11A4FF8C23F}" destId="{E69BCA45-DC45-4035-8A97-15E10FE742CA}" srcOrd="0" destOrd="0" presId="urn:microsoft.com/office/officeart/2005/8/layout/orgChart1"/>
    <dgm:cxn modelId="{46BB2D64-8D5A-4273-AD7B-1637905D2A9A}" type="presParOf" srcId="{E69BCA45-DC45-4035-8A97-15E10FE742CA}" destId="{14403FA5-31D3-4767-AA96-5B8B6D84C7AC}" srcOrd="0" destOrd="0" presId="urn:microsoft.com/office/officeart/2005/8/layout/orgChart1"/>
    <dgm:cxn modelId="{E282B0B7-08B8-466B-BACE-4CB20AC97773}" type="presParOf" srcId="{E69BCA45-DC45-4035-8A97-15E10FE742CA}" destId="{F3672CEC-AC21-4F27-94C0-778EF03D1B00}" srcOrd="1" destOrd="0" presId="urn:microsoft.com/office/officeart/2005/8/layout/orgChart1"/>
    <dgm:cxn modelId="{704175C5-FAD8-4EAE-B5F1-CA73C12322FD}" type="presParOf" srcId="{73B9CC88-56BA-43B8-A46C-E11A4FF8C23F}" destId="{54572DEB-83E1-42F0-98C4-95760FC5F32D}" srcOrd="1" destOrd="0" presId="urn:microsoft.com/office/officeart/2005/8/layout/orgChart1"/>
    <dgm:cxn modelId="{7D770076-380F-4A00-A421-A8B5F5128812}" type="presParOf" srcId="{54572DEB-83E1-42F0-98C4-95760FC5F32D}" destId="{D1F4084C-76DC-43A8-9DA6-56F45B86E9AF}" srcOrd="0" destOrd="0" presId="urn:microsoft.com/office/officeart/2005/8/layout/orgChart1"/>
    <dgm:cxn modelId="{09E7AAB2-3FBA-4DE7-BAFB-1F67A568E246}" type="presParOf" srcId="{54572DEB-83E1-42F0-98C4-95760FC5F32D}" destId="{0AA794F4-555B-43B9-BA38-735A5B7E1679}" srcOrd="1" destOrd="0" presId="urn:microsoft.com/office/officeart/2005/8/layout/orgChart1"/>
    <dgm:cxn modelId="{47696017-30AA-4341-ABD9-A79964789707}" type="presParOf" srcId="{0AA794F4-555B-43B9-BA38-735A5B7E1679}" destId="{483FFF37-020E-46DD-8946-2278A7F04A75}" srcOrd="0" destOrd="0" presId="urn:microsoft.com/office/officeart/2005/8/layout/orgChart1"/>
    <dgm:cxn modelId="{7942799C-0F3D-4B82-860A-4C5A876E0D74}" type="presParOf" srcId="{483FFF37-020E-46DD-8946-2278A7F04A75}" destId="{3BC21D4C-9957-418C-806D-4EE7725A9D9D}" srcOrd="0" destOrd="0" presId="urn:microsoft.com/office/officeart/2005/8/layout/orgChart1"/>
    <dgm:cxn modelId="{0E86AC6B-3978-4BA3-AAC9-873EA99EF61B}" type="presParOf" srcId="{483FFF37-020E-46DD-8946-2278A7F04A75}" destId="{8220752B-E160-4436-8879-135C35E3BB4F}" srcOrd="1" destOrd="0" presId="urn:microsoft.com/office/officeart/2005/8/layout/orgChart1"/>
    <dgm:cxn modelId="{9DEADF4F-B7CB-4194-9F7E-DD24361CDB28}" type="presParOf" srcId="{0AA794F4-555B-43B9-BA38-735A5B7E1679}" destId="{8A97B61D-9F6C-4429-8ECC-479E1CE166A0}" srcOrd="1" destOrd="0" presId="urn:microsoft.com/office/officeart/2005/8/layout/orgChart1"/>
    <dgm:cxn modelId="{7E30CC08-68FC-49A3-ADA7-8033C00A4D9D}" type="presParOf" srcId="{0AA794F4-555B-43B9-BA38-735A5B7E1679}" destId="{50A8F7D3-8DA4-4A73-8368-8DA394832A8B}" srcOrd="2" destOrd="0" presId="urn:microsoft.com/office/officeart/2005/8/layout/orgChart1"/>
    <dgm:cxn modelId="{41F030C3-5611-422C-9455-B8ED1B0DF8E1}" type="presParOf" srcId="{73B9CC88-56BA-43B8-A46C-E11A4FF8C23F}" destId="{4CB3E52A-36B1-44C5-84D1-40783F43F054}" srcOrd="2" destOrd="0" presId="urn:microsoft.com/office/officeart/2005/8/layout/orgChart1"/>
    <dgm:cxn modelId="{1F68079D-C815-4A44-9F79-B6787CDA915E}" type="presParOf" srcId="{14ABD39C-2236-4984-ADE5-B4334BEAAF63}" destId="{6F35E8FE-D870-4A70-B1EE-D4A865716FAC}" srcOrd="2" destOrd="0" presId="urn:microsoft.com/office/officeart/2005/8/layout/orgChart1"/>
    <dgm:cxn modelId="{9B5A96CE-BD7C-44AA-A3D8-E1255AD0D585}" type="presParOf" srcId="{14ABD39C-2236-4984-ADE5-B4334BEAAF63}" destId="{616A4F91-2F45-41E1-BC37-BDDB40DC0BC6}" srcOrd="3" destOrd="0" presId="urn:microsoft.com/office/officeart/2005/8/layout/orgChart1"/>
    <dgm:cxn modelId="{156CEDC3-1DA9-460E-A7C8-8791B897C7BA}" type="presParOf" srcId="{616A4F91-2F45-41E1-BC37-BDDB40DC0BC6}" destId="{07859BF3-FC87-4AD4-AC60-414EB1CED8E7}" srcOrd="0" destOrd="0" presId="urn:microsoft.com/office/officeart/2005/8/layout/orgChart1"/>
    <dgm:cxn modelId="{8CED0957-B03A-46EF-BB2E-BCB009C13419}" type="presParOf" srcId="{07859BF3-FC87-4AD4-AC60-414EB1CED8E7}" destId="{BB756686-AB1D-4B7F-8DEF-8982D2DB192F}" srcOrd="0" destOrd="0" presId="urn:microsoft.com/office/officeart/2005/8/layout/orgChart1"/>
    <dgm:cxn modelId="{1E6711FC-5ECF-45A9-86ED-8CA0DA7CE7CA}" type="presParOf" srcId="{07859BF3-FC87-4AD4-AC60-414EB1CED8E7}" destId="{576772D9-E50C-4F3F-9F9D-504B51B9F5ED}" srcOrd="1" destOrd="0" presId="urn:microsoft.com/office/officeart/2005/8/layout/orgChart1"/>
    <dgm:cxn modelId="{CEFACC80-D6E7-47FA-BF2C-D5F55B584648}" type="presParOf" srcId="{616A4F91-2F45-41E1-BC37-BDDB40DC0BC6}" destId="{CB51175E-F466-4087-832D-33688BFFFBED}" srcOrd="1" destOrd="0" presId="urn:microsoft.com/office/officeart/2005/8/layout/orgChart1"/>
    <dgm:cxn modelId="{16FAC3D0-C374-4C59-BC08-120C7B47737B}" type="presParOf" srcId="{CB51175E-F466-4087-832D-33688BFFFBED}" destId="{E4223D94-7C99-401E-8061-FD8DAAB13F9E}" srcOrd="0" destOrd="0" presId="urn:microsoft.com/office/officeart/2005/8/layout/orgChart1"/>
    <dgm:cxn modelId="{5F193FE7-C045-4AD4-91C7-E56AB8403D43}" type="presParOf" srcId="{CB51175E-F466-4087-832D-33688BFFFBED}" destId="{98B457D8-20B9-493D-BB47-8CB5D8DEB456}" srcOrd="1" destOrd="0" presId="urn:microsoft.com/office/officeart/2005/8/layout/orgChart1"/>
    <dgm:cxn modelId="{A3F135D2-4022-4B95-BAAF-AFEBCDB90781}" type="presParOf" srcId="{98B457D8-20B9-493D-BB47-8CB5D8DEB456}" destId="{12C51601-B0EA-48E7-9532-C0580A9E3B54}" srcOrd="0" destOrd="0" presId="urn:microsoft.com/office/officeart/2005/8/layout/orgChart1"/>
    <dgm:cxn modelId="{D34E509E-5A8D-4B14-9F74-13941DDF4A93}" type="presParOf" srcId="{12C51601-B0EA-48E7-9532-C0580A9E3B54}" destId="{69ADC89C-96D7-4840-A0F3-DDEB5478CF18}" srcOrd="0" destOrd="0" presId="urn:microsoft.com/office/officeart/2005/8/layout/orgChart1"/>
    <dgm:cxn modelId="{2C4E481A-3DD9-46FE-AE1C-50E49EDDDAFD}" type="presParOf" srcId="{12C51601-B0EA-48E7-9532-C0580A9E3B54}" destId="{394129CF-0C10-4782-AA87-28D5FF8AE279}" srcOrd="1" destOrd="0" presId="urn:microsoft.com/office/officeart/2005/8/layout/orgChart1"/>
    <dgm:cxn modelId="{35AA9800-D8EB-42E9-9AD3-47EB4185CFB8}" type="presParOf" srcId="{98B457D8-20B9-493D-BB47-8CB5D8DEB456}" destId="{B0887BBC-0832-464C-9AA2-2CC9103B09AD}" srcOrd="1" destOrd="0" presId="urn:microsoft.com/office/officeart/2005/8/layout/orgChart1"/>
    <dgm:cxn modelId="{4A3EB2E4-164E-444F-9467-8963E4742642}" type="presParOf" srcId="{98B457D8-20B9-493D-BB47-8CB5D8DEB456}" destId="{3F8830E2-35E2-4F80-8B9E-DAFB362F2F6F}" srcOrd="2" destOrd="0" presId="urn:microsoft.com/office/officeart/2005/8/layout/orgChart1"/>
    <dgm:cxn modelId="{E9FBEC07-05DA-4257-B704-63A7511FB4B2}" type="presParOf" srcId="{616A4F91-2F45-41E1-BC37-BDDB40DC0BC6}" destId="{8891C272-5DA3-4016-BA56-32928EF81789}" srcOrd="2" destOrd="0" presId="urn:microsoft.com/office/officeart/2005/8/layout/orgChart1"/>
    <dgm:cxn modelId="{322446B1-6E18-417B-8EBF-97B3E854C0BB}" type="presParOf" srcId="{14ABD39C-2236-4984-ADE5-B4334BEAAF63}" destId="{A23F4256-6427-43E3-A0A4-9B585329E672}" srcOrd="4" destOrd="0" presId="urn:microsoft.com/office/officeart/2005/8/layout/orgChart1"/>
    <dgm:cxn modelId="{D748A356-3FC4-44A7-BA34-97A4CAFAF0D5}" type="presParOf" srcId="{14ABD39C-2236-4984-ADE5-B4334BEAAF63}" destId="{E7B4F984-3639-4CE4-9158-11FDB7DFB5AA}" srcOrd="5" destOrd="0" presId="urn:microsoft.com/office/officeart/2005/8/layout/orgChart1"/>
    <dgm:cxn modelId="{66B4C2C8-3F53-4966-8526-F026995F04F3}" type="presParOf" srcId="{E7B4F984-3639-4CE4-9158-11FDB7DFB5AA}" destId="{B3CD1941-69A7-4FE1-A0D3-C064D474EBF9}" srcOrd="0" destOrd="0" presId="urn:microsoft.com/office/officeart/2005/8/layout/orgChart1"/>
    <dgm:cxn modelId="{884855FD-034E-4473-B907-A361BE85349D}" type="presParOf" srcId="{B3CD1941-69A7-4FE1-A0D3-C064D474EBF9}" destId="{EB680A59-66DE-4230-BFC3-31B2D31AB1B9}" srcOrd="0" destOrd="0" presId="urn:microsoft.com/office/officeart/2005/8/layout/orgChart1"/>
    <dgm:cxn modelId="{27E4CE2B-3656-4CDB-B2E2-CA8ADC648031}" type="presParOf" srcId="{B3CD1941-69A7-4FE1-A0D3-C064D474EBF9}" destId="{5FF77D88-7929-4EAF-8535-EB34511BF95C}" srcOrd="1" destOrd="0" presId="urn:microsoft.com/office/officeart/2005/8/layout/orgChart1"/>
    <dgm:cxn modelId="{EE5FDCB0-B590-41DA-AB61-B8000FED7E59}" type="presParOf" srcId="{E7B4F984-3639-4CE4-9158-11FDB7DFB5AA}" destId="{E4081CA0-5F96-4E0E-BE19-B8E1D04C17AE}" srcOrd="1" destOrd="0" presId="urn:microsoft.com/office/officeart/2005/8/layout/orgChart1"/>
    <dgm:cxn modelId="{90DEF89B-C67D-4AAC-929A-80669FE2E23E}" type="presParOf" srcId="{E4081CA0-5F96-4E0E-BE19-B8E1D04C17AE}" destId="{819D7CBC-DF4C-4DB9-B61B-5ED7D1B47CD9}" srcOrd="0" destOrd="0" presId="urn:microsoft.com/office/officeart/2005/8/layout/orgChart1"/>
    <dgm:cxn modelId="{4F243932-075F-479B-BCF2-4C3F9B77BE04}" type="presParOf" srcId="{E4081CA0-5F96-4E0E-BE19-B8E1D04C17AE}" destId="{EF97D99C-BE30-48EA-B1F0-30216995FF6C}" srcOrd="1" destOrd="0" presId="urn:microsoft.com/office/officeart/2005/8/layout/orgChart1"/>
    <dgm:cxn modelId="{2B0CA93B-ED73-4F91-BE70-9DA69FDDB671}" type="presParOf" srcId="{EF97D99C-BE30-48EA-B1F0-30216995FF6C}" destId="{C465BC76-A602-4289-9516-58A4435EE746}" srcOrd="0" destOrd="0" presId="urn:microsoft.com/office/officeart/2005/8/layout/orgChart1"/>
    <dgm:cxn modelId="{A9F45931-29DD-4A3F-83B6-602C2F8BCECB}" type="presParOf" srcId="{C465BC76-A602-4289-9516-58A4435EE746}" destId="{3A944176-8FB4-4664-B2E4-4C3A70884E6C}" srcOrd="0" destOrd="0" presId="urn:microsoft.com/office/officeart/2005/8/layout/orgChart1"/>
    <dgm:cxn modelId="{8284731E-A8EF-412B-A296-F3F08E9CCB2C}" type="presParOf" srcId="{C465BC76-A602-4289-9516-58A4435EE746}" destId="{33732D96-4F2E-41C2-8BEF-70881CB1F6B1}" srcOrd="1" destOrd="0" presId="urn:microsoft.com/office/officeart/2005/8/layout/orgChart1"/>
    <dgm:cxn modelId="{D8B4C61D-53B8-4764-9C86-455B004E5E36}" type="presParOf" srcId="{EF97D99C-BE30-48EA-B1F0-30216995FF6C}" destId="{FD0F21FF-47A0-4875-959D-6BE07754675B}" srcOrd="1" destOrd="0" presId="urn:microsoft.com/office/officeart/2005/8/layout/orgChart1"/>
    <dgm:cxn modelId="{700CFAED-77B5-4817-AE4C-F96E44101448}" type="presParOf" srcId="{EF97D99C-BE30-48EA-B1F0-30216995FF6C}" destId="{DC93112B-6230-49DB-B68A-0B5D14270F8B}" srcOrd="2" destOrd="0" presId="urn:microsoft.com/office/officeart/2005/8/layout/orgChart1"/>
    <dgm:cxn modelId="{19C97610-D9F2-4865-BA94-90B11C040DB3}" type="presParOf" srcId="{E7B4F984-3639-4CE4-9158-11FDB7DFB5AA}" destId="{10E3E58A-E4A7-4414-9A2F-A2968E276EDF}" srcOrd="2" destOrd="0" presId="urn:microsoft.com/office/officeart/2005/8/layout/orgChart1"/>
    <dgm:cxn modelId="{5BF4E0AE-5D66-4C74-9E83-7D2FD8649F76}" type="presParOf" srcId="{C3B7570F-43BB-43BB-9BFC-236185576D67}" destId="{B9D0A527-FECD-4166-8FDA-7F6031C4E87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0.xml><?xml version="1.0" encoding="utf-8"?>
<dgm:dataModel xmlns:dgm="http://schemas.openxmlformats.org/drawingml/2006/diagram" xmlns:a="http://schemas.openxmlformats.org/drawingml/2006/main">
  <dgm:ptLst>
    <dgm:pt modelId="{3476E329-265F-4069-AB6D-68B9462A92CA}" type="doc">
      <dgm:prSet loTypeId="urn:microsoft.com/office/officeart/2005/8/layout/radial3" loCatId="cycle" qsTypeId="urn:microsoft.com/office/officeart/2005/8/quickstyle/simple1" qsCatId="simple" csTypeId="urn:microsoft.com/office/officeart/2005/8/colors/colorful1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MX"/>
        </a:p>
      </dgm:t>
    </dgm:pt>
    <dgm:pt modelId="{0F95EFF5-E6D6-4003-856A-0418558FD624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es-MX" sz="3200" b="1" dirty="0" smtClean="0">
              <a:latin typeface="Arial" panose="020B0604020202020204" pitchFamily="34" charset="0"/>
              <a:cs typeface="Arial" panose="020B0604020202020204" pitchFamily="34" charset="0"/>
            </a:rPr>
            <a:t>Funciones del revisor de tesis </a:t>
          </a:r>
          <a:endParaRPr lang="es-MX" sz="32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623A09F-B2AA-419F-BBAB-526316C8DEA2}" type="parTrans" cxnId="{A6697396-0788-4537-858E-99AD4DD555F0}">
      <dgm:prSet/>
      <dgm:spPr/>
      <dgm:t>
        <a:bodyPr/>
        <a:lstStyle/>
        <a:p>
          <a:pPr algn="ctr"/>
          <a:endParaRPr lang="es-MX" b="1"/>
        </a:p>
      </dgm:t>
    </dgm:pt>
    <dgm:pt modelId="{6C53411C-E0FB-4977-8B73-11E933DA71D4}" type="sibTrans" cxnId="{A6697396-0788-4537-858E-99AD4DD555F0}">
      <dgm:prSet/>
      <dgm:spPr/>
      <dgm:t>
        <a:bodyPr/>
        <a:lstStyle/>
        <a:p>
          <a:pPr algn="ctr"/>
          <a:endParaRPr lang="es-MX" b="1"/>
        </a:p>
      </dgm:t>
    </dgm:pt>
    <dgm:pt modelId="{333B50D1-D251-4A49-A70F-32A1B5495839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es-MX" sz="1200" b="1" dirty="0" smtClean="0">
              <a:latin typeface="Arial" panose="020B0604020202020204" pitchFamily="34" charset="0"/>
              <a:cs typeface="Arial" panose="020B0604020202020204" pitchFamily="34" charset="0"/>
            </a:rPr>
            <a:t>Revisa el borrador del trabajo </a:t>
          </a:r>
          <a:endParaRPr lang="es-MX" sz="12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2E5F869-FF13-44E0-A626-8415479F7C9B}" type="parTrans" cxnId="{FC3DC5F7-1B14-449E-AE4D-1A6A6969DB2D}">
      <dgm:prSet/>
      <dgm:spPr/>
      <dgm:t>
        <a:bodyPr/>
        <a:lstStyle/>
        <a:p>
          <a:pPr algn="ctr"/>
          <a:endParaRPr lang="es-MX" b="1"/>
        </a:p>
      </dgm:t>
    </dgm:pt>
    <dgm:pt modelId="{E990BD0B-FE15-409C-9CC4-E40B48A270EB}" type="sibTrans" cxnId="{FC3DC5F7-1B14-449E-AE4D-1A6A6969DB2D}">
      <dgm:prSet/>
      <dgm:spPr/>
      <dgm:t>
        <a:bodyPr/>
        <a:lstStyle/>
        <a:p>
          <a:pPr algn="ctr"/>
          <a:endParaRPr lang="es-MX" b="1"/>
        </a:p>
      </dgm:t>
    </dgm:pt>
    <dgm:pt modelId="{71ADA740-BB24-49F0-90FE-E4C19B89DF94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es-MX" sz="1200" b="1" dirty="0" smtClean="0">
              <a:latin typeface="Arial" panose="020B0604020202020204" pitchFamily="34" charset="0"/>
              <a:cs typeface="Arial" panose="020B0604020202020204" pitchFamily="34" charset="0"/>
            </a:rPr>
            <a:t>Entrevistarse con el aspirante </a:t>
          </a:r>
          <a:endParaRPr lang="es-MX" sz="12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51F849A-3F8D-4E21-8843-DBA35C0077E7}" type="parTrans" cxnId="{C57701C1-2B3C-4B13-9C30-6CE9DD22B842}">
      <dgm:prSet/>
      <dgm:spPr/>
      <dgm:t>
        <a:bodyPr/>
        <a:lstStyle/>
        <a:p>
          <a:pPr algn="ctr"/>
          <a:endParaRPr lang="es-MX" b="1"/>
        </a:p>
      </dgm:t>
    </dgm:pt>
    <dgm:pt modelId="{D6FB6A8D-C35F-4F53-9EE3-F42B3618B3C7}" type="sibTrans" cxnId="{C57701C1-2B3C-4B13-9C30-6CE9DD22B842}">
      <dgm:prSet/>
      <dgm:spPr/>
      <dgm:t>
        <a:bodyPr/>
        <a:lstStyle/>
        <a:p>
          <a:pPr algn="ctr"/>
          <a:endParaRPr lang="es-MX" b="1"/>
        </a:p>
      </dgm:t>
    </dgm:pt>
    <dgm:pt modelId="{7B2B8599-93B1-428A-9BC4-ED6FC0226C18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es-MX" sz="1200" b="1" dirty="0" smtClean="0">
              <a:latin typeface="Arial" panose="020B0604020202020204" pitchFamily="34" charset="0"/>
              <a:cs typeface="Arial" panose="020B0604020202020204" pitchFamily="34" charset="0"/>
            </a:rPr>
            <a:t>Asesorar para retroalimentación </a:t>
          </a:r>
          <a:endParaRPr lang="es-MX" sz="12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B00E8A7-7EFE-4C91-9C93-4ADAA557B5B3}" type="parTrans" cxnId="{E54DE43E-43D8-4944-9DBF-B599F9EE4792}">
      <dgm:prSet/>
      <dgm:spPr/>
      <dgm:t>
        <a:bodyPr/>
        <a:lstStyle/>
        <a:p>
          <a:pPr algn="ctr"/>
          <a:endParaRPr lang="es-MX" b="1"/>
        </a:p>
      </dgm:t>
    </dgm:pt>
    <dgm:pt modelId="{5B64EB7F-B405-4B64-9433-13DE4A5AEFE4}" type="sibTrans" cxnId="{E54DE43E-43D8-4944-9DBF-B599F9EE4792}">
      <dgm:prSet/>
      <dgm:spPr/>
      <dgm:t>
        <a:bodyPr/>
        <a:lstStyle/>
        <a:p>
          <a:pPr algn="ctr"/>
          <a:endParaRPr lang="es-MX" b="1"/>
        </a:p>
      </dgm:t>
    </dgm:pt>
    <dgm:pt modelId="{ABE6CD3A-CC10-46F6-B6CF-A0FCCDA76738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es-MX" sz="1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Cuestionar al aspirante </a:t>
          </a:r>
          <a:endParaRPr lang="es-MX" sz="12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326786C-587D-4739-B870-2CB2634DA57D}" type="parTrans" cxnId="{281F2375-9A56-40B7-8ED6-B12E1C8519BC}">
      <dgm:prSet/>
      <dgm:spPr/>
      <dgm:t>
        <a:bodyPr/>
        <a:lstStyle/>
        <a:p>
          <a:pPr algn="ctr"/>
          <a:endParaRPr lang="es-MX" b="1"/>
        </a:p>
      </dgm:t>
    </dgm:pt>
    <dgm:pt modelId="{479F072E-8AE5-4863-AB67-F89F5984129B}" type="sibTrans" cxnId="{281F2375-9A56-40B7-8ED6-B12E1C8519BC}">
      <dgm:prSet/>
      <dgm:spPr/>
      <dgm:t>
        <a:bodyPr/>
        <a:lstStyle/>
        <a:p>
          <a:pPr algn="ctr"/>
          <a:endParaRPr lang="es-MX" b="1"/>
        </a:p>
      </dgm:t>
    </dgm:pt>
    <dgm:pt modelId="{2EAA4F58-EF14-4EE5-8EE4-3F625182B998}" type="pres">
      <dgm:prSet presAssocID="{3476E329-265F-4069-AB6D-68B9462A92CA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C07B007-5D77-4B35-983F-8EC415D30F70}" type="pres">
      <dgm:prSet presAssocID="{3476E329-265F-4069-AB6D-68B9462A92CA}" presName="radial" presStyleCnt="0">
        <dgm:presLayoutVars>
          <dgm:animLvl val="ctr"/>
        </dgm:presLayoutVars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1B9FAF0E-A334-4B18-8521-FB861EC62AAE}" type="pres">
      <dgm:prSet presAssocID="{0F95EFF5-E6D6-4003-856A-0418558FD624}" presName="centerShape" presStyleLbl="vennNode1" presStyleIdx="0" presStyleCnt="5"/>
      <dgm:spPr/>
      <dgm:t>
        <a:bodyPr/>
        <a:lstStyle/>
        <a:p>
          <a:endParaRPr lang="es-MX"/>
        </a:p>
      </dgm:t>
    </dgm:pt>
    <dgm:pt modelId="{C3CA9D7D-04C3-45E6-A070-36A76B807D3E}" type="pres">
      <dgm:prSet presAssocID="{333B50D1-D251-4A49-A70F-32A1B5495839}" presName="node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95B3591-A483-4336-BDDB-AE56D0210E5F}" type="pres">
      <dgm:prSet presAssocID="{71ADA740-BB24-49F0-90FE-E4C19B89DF94}" presName="node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3900220-29BE-4DF9-915C-CCFDC6356D8C}" type="pres">
      <dgm:prSet presAssocID="{7B2B8599-93B1-428A-9BC4-ED6FC0226C18}" presName="node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9B529C4-D5D7-4EFD-BECB-741E86E91D10}" type="pres">
      <dgm:prSet presAssocID="{ABE6CD3A-CC10-46F6-B6CF-A0FCCDA76738}" presName="node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6697396-0788-4537-858E-99AD4DD555F0}" srcId="{3476E329-265F-4069-AB6D-68B9462A92CA}" destId="{0F95EFF5-E6D6-4003-856A-0418558FD624}" srcOrd="0" destOrd="0" parTransId="{0623A09F-B2AA-419F-BBAB-526316C8DEA2}" sibTransId="{6C53411C-E0FB-4977-8B73-11E933DA71D4}"/>
    <dgm:cxn modelId="{62F50AAC-D142-43C1-8DF5-78AFAF38DBB3}" type="presOf" srcId="{0F95EFF5-E6D6-4003-856A-0418558FD624}" destId="{1B9FAF0E-A334-4B18-8521-FB861EC62AAE}" srcOrd="0" destOrd="0" presId="urn:microsoft.com/office/officeart/2005/8/layout/radial3"/>
    <dgm:cxn modelId="{50EA9486-5A72-43E2-AB56-5988B4672162}" type="presOf" srcId="{3476E329-265F-4069-AB6D-68B9462A92CA}" destId="{2EAA4F58-EF14-4EE5-8EE4-3F625182B998}" srcOrd="0" destOrd="0" presId="urn:microsoft.com/office/officeart/2005/8/layout/radial3"/>
    <dgm:cxn modelId="{586397E6-BB8F-43D4-88AC-A8B33CC74A60}" type="presOf" srcId="{333B50D1-D251-4A49-A70F-32A1B5495839}" destId="{C3CA9D7D-04C3-45E6-A070-36A76B807D3E}" srcOrd="0" destOrd="0" presId="urn:microsoft.com/office/officeart/2005/8/layout/radial3"/>
    <dgm:cxn modelId="{89A46A69-A8EA-400A-A64E-28B366EE74EB}" type="presOf" srcId="{7B2B8599-93B1-428A-9BC4-ED6FC0226C18}" destId="{A3900220-29BE-4DF9-915C-CCFDC6356D8C}" srcOrd="0" destOrd="0" presId="urn:microsoft.com/office/officeart/2005/8/layout/radial3"/>
    <dgm:cxn modelId="{FC3DC5F7-1B14-449E-AE4D-1A6A6969DB2D}" srcId="{0F95EFF5-E6D6-4003-856A-0418558FD624}" destId="{333B50D1-D251-4A49-A70F-32A1B5495839}" srcOrd="0" destOrd="0" parTransId="{E2E5F869-FF13-44E0-A626-8415479F7C9B}" sibTransId="{E990BD0B-FE15-409C-9CC4-E40B48A270EB}"/>
    <dgm:cxn modelId="{E54DE43E-43D8-4944-9DBF-B599F9EE4792}" srcId="{0F95EFF5-E6D6-4003-856A-0418558FD624}" destId="{7B2B8599-93B1-428A-9BC4-ED6FC0226C18}" srcOrd="2" destOrd="0" parTransId="{0B00E8A7-7EFE-4C91-9C93-4ADAA557B5B3}" sibTransId="{5B64EB7F-B405-4B64-9433-13DE4A5AEFE4}"/>
    <dgm:cxn modelId="{125D053A-F644-4125-8555-7E6721D04FDE}" type="presOf" srcId="{ABE6CD3A-CC10-46F6-B6CF-A0FCCDA76738}" destId="{79B529C4-D5D7-4EFD-BECB-741E86E91D10}" srcOrd="0" destOrd="0" presId="urn:microsoft.com/office/officeart/2005/8/layout/radial3"/>
    <dgm:cxn modelId="{281F2375-9A56-40B7-8ED6-B12E1C8519BC}" srcId="{0F95EFF5-E6D6-4003-856A-0418558FD624}" destId="{ABE6CD3A-CC10-46F6-B6CF-A0FCCDA76738}" srcOrd="3" destOrd="0" parTransId="{4326786C-587D-4739-B870-2CB2634DA57D}" sibTransId="{479F072E-8AE5-4863-AB67-F89F5984129B}"/>
    <dgm:cxn modelId="{B08874B0-918C-4C6A-AB04-9D7CC00E9ECF}" type="presOf" srcId="{71ADA740-BB24-49F0-90FE-E4C19B89DF94}" destId="{095B3591-A483-4336-BDDB-AE56D0210E5F}" srcOrd="0" destOrd="0" presId="urn:microsoft.com/office/officeart/2005/8/layout/radial3"/>
    <dgm:cxn modelId="{C57701C1-2B3C-4B13-9C30-6CE9DD22B842}" srcId="{0F95EFF5-E6D6-4003-856A-0418558FD624}" destId="{71ADA740-BB24-49F0-90FE-E4C19B89DF94}" srcOrd="1" destOrd="0" parTransId="{F51F849A-3F8D-4E21-8843-DBA35C0077E7}" sibTransId="{D6FB6A8D-C35F-4F53-9EE3-F42B3618B3C7}"/>
    <dgm:cxn modelId="{6AEE9E7F-0529-412B-9990-1838C857D4C6}" type="presParOf" srcId="{2EAA4F58-EF14-4EE5-8EE4-3F625182B998}" destId="{FC07B007-5D77-4B35-983F-8EC415D30F70}" srcOrd="0" destOrd="0" presId="urn:microsoft.com/office/officeart/2005/8/layout/radial3"/>
    <dgm:cxn modelId="{186BEDD3-348E-4C2A-967C-0C1573C289FA}" type="presParOf" srcId="{FC07B007-5D77-4B35-983F-8EC415D30F70}" destId="{1B9FAF0E-A334-4B18-8521-FB861EC62AAE}" srcOrd="0" destOrd="0" presId="urn:microsoft.com/office/officeart/2005/8/layout/radial3"/>
    <dgm:cxn modelId="{7394705A-D6C1-4F96-8832-AF681FAAE0AA}" type="presParOf" srcId="{FC07B007-5D77-4B35-983F-8EC415D30F70}" destId="{C3CA9D7D-04C3-45E6-A070-36A76B807D3E}" srcOrd="1" destOrd="0" presId="urn:microsoft.com/office/officeart/2005/8/layout/radial3"/>
    <dgm:cxn modelId="{199C336F-5DA3-42AD-9A32-A69DCD671617}" type="presParOf" srcId="{FC07B007-5D77-4B35-983F-8EC415D30F70}" destId="{095B3591-A483-4336-BDDB-AE56D0210E5F}" srcOrd="2" destOrd="0" presId="urn:microsoft.com/office/officeart/2005/8/layout/radial3"/>
    <dgm:cxn modelId="{38692AF7-282A-46BA-8EFE-BFFFC6F28BBC}" type="presParOf" srcId="{FC07B007-5D77-4B35-983F-8EC415D30F70}" destId="{A3900220-29BE-4DF9-915C-CCFDC6356D8C}" srcOrd="3" destOrd="0" presId="urn:microsoft.com/office/officeart/2005/8/layout/radial3"/>
    <dgm:cxn modelId="{4880DB41-C2A2-4C8E-9E80-84E666916D8C}" type="presParOf" srcId="{FC07B007-5D77-4B35-983F-8EC415D30F70}" destId="{79B529C4-D5D7-4EFD-BECB-741E86E91D10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1.xml><?xml version="1.0" encoding="utf-8"?>
<dgm:dataModel xmlns:dgm="http://schemas.openxmlformats.org/drawingml/2006/diagram" xmlns:a="http://schemas.openxmlformats.org/drawingml/2006/main">
  <dgm:ptLst>
    <dgm:pt modelId="{7F4A1D5C-4E33-4103-B39A-A99488ECA19E}" type="doc">
      <dgm:prSet loTypeId="urn:microsoft.com/office/officeart/2005/8/layout/radial3" loCatId="cycle" qsTypeId="urn:microsoft.com/office/officeart/2005/8/quickstyle/simple1" qsCatId="simple" csTypeId="urn:microsoft.com/office/officeart/2005/8/colors/colorful1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MX"/>
        </a:p>
      </dgm:t>
    </dgm:pt>
    <dgm:pt modelId="{D34F7D12-7E20-4D0B-B1A2-C477AAEF013D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es-MX" sz="3400" b="1" dirty="0" smtClean="0">
              <a:latin typeface="Arial" panose="020B0604020202020204" pitchFamily="34" charset="0"/>
              <a:cs typeface="Arial" panose="020B0604020202020204" pitchFamily="34" charset="0"/>
            </a:rPr>
            <a:t>Funciones del revisor de tesis </a:t>
          </a:r>
          <a:endParaRPr lang="es-MX" sz="3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3B78E36-53A7-4415-863E-CC125FFECFB0}" type="parTrans" cxnId="{DAB5CBDC-4D42-494C-93E8-5D6E4E838EC4}">
      <dgm:prSet/>
      <dgm:spPr/>
      <dgm:t>
        <a:bodyPr/>
        <a:lstStyle/>
        <a:p>
          <a:pPr algn="ctr"/>
          <a:endParaRPr lang="es-MX" b="1"/>
        </a:p>
      </dgm:t>
    </dgm:pt>
    <dgm:pt modelId="{BD2DE3B1-ACEA-49C6-A87A-804D356C71EE}" type="sibTrans" cxnId="{DAB5CBDC-4D42-494C-93E8-5D6E4E838EC4}">
      <dgm:prSet/>
      <dgm:spPr/>
      <dgm:t>
        <a:bodyPr/>
        <a:lstStyle/>
        <a:p>
          <a:pPr algn="ctr"/>
          <a:endParaRPr lang="es-MX" b="1"/>
        </a:p>
      </dgm:t>
    </dgm:pt>
    <dgm:pt modelId="{60087726-D670-410E-B367-05A49F3922AE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es-MX" b="1" dirty="0" smtClean="0">
              <a:latin typeface="Arial" panose="020B0604020202020204" pitchFamily="34" charset="0"/>
              <a:cs typeface="Arial" panose="020B0604020202020204" pitchFamily="34" charset="0"/>
            </a:rPr>
            <a:t>Proporcionar ayuda objetiva  e imparcial </a:t>
          </a:r>
          <a:endParaRPr lang="es-MX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E0C0864-45D2-4249-B362-C19B245D0D51}" type="parTrans" cxnId="{8C913056-66AD-46BD-852A-908BF47BC59B}">
      <dgm:prSet/>
      <dgm:spPr/>
      <dgm:t>
        <a:bodyPr/>
        <a:lstStyle/>
        <a:p>
          <a:pPr algn="ctr"/>
          <a:endParaRPr lang="es-MX" b="1"/>
        </a:p>
      </dgm:t>
    </dgm:pt>
    <dgm:pt modelId="{B255BE82-99CF-4209-9299-EF3EF9B44B37}" type="sibTrans" cxnId="{8C913056-66AD-46BD-852A-908BF47BC59B}">
      <dgm:prSet/>
      <dgm:spPr/>
      <dgm:t>
        <a:bodyPr/>
        <a:lstStyle/>
        <a:p>
          <a:pPr algn="ctr"/>
          <a:endParaRPr lang="es-MX" b="1"/>
        </a:p>
      </dgm:t>
    </dgm:pt>
    <dgm:pt modelId="{60B7EF5F-D644-4A07-AA8F-14ADB0171CE1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es-MX" b="1" dirty="0" smtClean="0">
              <a:latin typeface="Arial" panose="020B0604020202020204" pitchFamily="34" charset="0"/>
              <a:cs typeface="Arial" panose="020B0604020202020204" pitchFamily="34" charset="0"/>
            </a:rPr>
            <a:t>Librar el trabajo escrito </a:t>
          </a:r>
          <a:endParaRPr lang="es-MX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E84E079-FFB1-4A77-93FA-2D5AA9A23F71}" type="parTrans" cxnId="{9A454765-04FE-457D-9422-02F6A8D24491}">
      <dgm:prSet/>
      <dgm:spPr/>
      <dgm:t>
        <a:bodyPr/>
        <a:lstStyle/>
        <a:p>
          <a:pPr algn="ctr"/>
          <a:endParaRPr lang="es-MX" b="1"/>
        </a:p>
      </dgm:t>
    </dgm:pt>
    <dgm:pt modelId="{A275D92D-5CB0-4FA5-8EDC-14C188706F99}" type="sibTrans" cxnId="{9A454765-04FE-457D-9422-02F6A8D24491}">
      <dgm:prSet/>
      <dgm:spPr/>
      <dgm:t>
        <a:bodyPr/>
        <a:lstStyle/>
        <a:p>
          <a:pPr algn="ctr"/>
          <a:endParaRPr lang="es-MX" b="1"/>
        </a:p>
      </dgm:t>
    </dgm:pt>
    <dgm:pt modelId="{4B27070C-F8FE-4FBC-81B6-9BD93123247A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es-MX" b="1" dirty="0" smtClean="0">
              <a:latin typeface="Arial" panose="020B0604020202020204" pitchFamily="34" charset="0"/>
              <a:cs typeface="Arial" panose="020B0604020202020204" pitchFamily="34" charset="0"/>
            </a:rPr>
            <a:t>Entregar  la cedula de evaluación y firma de control</a:t>
          </a:r>
          <a:endParaRPr lang="es-MX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F8DA984-3500-4707-ADCB-8AC7D91FFA26}" type="parTrans" cxnId="{CAA19224-65CE-4F22-9207-A7C4ADD30094}">
      <dgm:prSet/>
      <dgm:spPr/>
      <dgm:t>
        <a:bodyPr/>
        <a:lstStyle/>
        <a:p>
          <a:pPr algn="ctr"/>
          <a:endParaRPr lang="es-MX" b="1"/>
        </a:p>
      </dgm:t>
    </dgm:pt>
    <dgm:pt modelId="{A0F048BA-8A90-4AF8-9D26-0D4F5FB28F4C}" type="sibTrans" cxnId="{CAA19224-65CE-4F22-9207-A7C4ADD30094}">
      <dgm:prSet/>
      <dgm:spPr/>
      <dgm:t>
        <a:bodyPr/>
        <a:lstStyle/>
        <a:p>
          <a:pPr algn="ctr"/>
          <a:endParaRPr lang="es-MX" b="1"/>
        </a:p>
      </dgm:t>
    </dgm:pt>
    <dgm:pt modelId="{083076ED-B4FE-472F-94FA-FA9C163F7DB5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Formar parte del sínodo 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A08ECB6-736A-4B94-95B1-F4A30435BA6F}" type="parTrans" cxnId="{30FE1D5D-F7AD-4C68-963A-47EFDBEE92FF}">
      <dgm:prSet/>
      <dgm:spPr/>
      <dgm:t>
        <a:bodyPr/>
        <a:lstStyle/>
        <a:p>
          <a:pPr algn="ctr"/>
          <a:endParaRPr lang="es-MX" b="1"/>
        </a:p>
      </dgm:t>
    </dgm:pt>
    <dgm:pt modelId="{1AB82AF7-5FF9-4180-AF99-CA9093F7C999}" type="sibTrans" cxnId="{30FE1D5D-F7AD-4C68-963A-47EFDBEE92FF}">
      <dgm:prSet/>
      <dgm:spPr/>
      <dgm:t>
        <a:bodyPr/>
        <a:lstStyle/>
        <a:p>
          <a:pPr algn="ctr"/>
          <a:endParaRPr lang="es-MX" b="1"/>
        </a:p>
      </dgm:t>
    </dgm:pt>
    <dgm:pt modelId="{30441FDF-BA0A-435C-9F31-72365FA65C3C}" type="pres">
      <dgm:prSet presAssocID="{7F4A1D5C-4E33-4103-B39A-A99488ECA19E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85CEF63-AEFD-4FB3-83F9-B6BD4A1CDA0E}" type="pres">
      <dgm:prSet presAssocID="{7F4A1D5C-4E33-4103-B39A-A99488ECA19E}" presName="radial" presStyleCnt="0">
        <dgm:presLayoutVars>
          <dgm:animLvl val="ctr"/>
        </dgm:presLayoutVars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2183E538-3642-4FC1-B58C-D6A386334E63}" type="pres">
      <dgm:prSet presAssocID="{D34F7D12-7E20-4D0B-B1A2-C477AAEF013D}" presName="centerShape" presStyleLbl="vennNode1" presStyleIdx="0" presStyleCnt="5"/>
      <dgm:spPr/>
      <dgm:t>
        <a:bodyPr/>
        <a:lstStyle/>
        <a:p>
          <a:endParaRPr lang="es-MX"/>
        </a:p>
      </dgm:t>
    </dgm:pt>
    <dgm:pt modelId="{B0BF0884-E336-4DF2-9F83-F7541F757476}" type="pres">
      <dgm:prSet presAssocID="{60087726-D670-410E-B367-05A49F3922AE}" presName="node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538831D-E27C-45F4-BEC4-B36FA55DA0D1}" type="pres">
      <dgm:prSet presAssocID="{60B7EF5F-D644-4A07-AA8F-14ADB0171CE1}" presName="node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5691C5D-1E0C-45D2-BFF7-C8E792782DA6}" type="pres">
      <dgm:prSet presAssocID="{4B27070C-F8FE-4FBC-81B6-9BD93123247A}" presName="node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105AD85-A622-4208-B742-AEC0378308B7}" type="pres">
      <dgm:prSet presAssocID="{083076ED-B4FE-472F-94FA-FA9C163F7DB5}" presName="node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1FEC38A-468E-4887-875A-6B7476773EC8}" type="presOf" srcId="{7F4A1D5C-4E33-4103-B39A-A99488ECA19E}" destId="{30441FDF-BA0A-435C-9F31-72365FA65C3C}" srcOrd="0" destOrd="0" presId="urn:microsoft.com/office/officeart/2005/8/layout/radial3"/>
    <dgm:cxn modelId="{CAA19224-65CE-4F22-9207-A7C4ADD30094}" srcId="{D34F7D12-7E20-4D0B-B1A2-C477AAEF013D}" destId="{4B27070C-F8FE-4FBC-81B6-9BD93123247A}" srcOrd="2" destOrd="0" parTransId="{EF8DA984-3500-4707-ADCB-8AC7D91FFA26}" sibTransId="{A0F048BA-8A90-4AF8-9D26-0D4F5FB28F4C}"/>
    <dgm:cxn modelId="{8C913056-66AD-46BD-852A-908BF47BC59B}" srcId="{D34F7D12-7E20-4D0B-B1A2-C477AAEF013D}" destId="{60087726-D670-410E-B367-05A49F3922AE}" srcOrd="0" destOrd="0" parTransId="{BE0C0864-45D2-4249-B362-C19B245D0D51}" sibTransId="{B255BE82-99CF-4209-9299-EF3EF9B44B37}"/>
    <dgm:cxn modelId="{1CA5FF4E-FCC6-4B97-9567-FE4380457BFC}" type="presOf" srcId="{60B7EF5F-D644-4A07-AA8F-14ADB0171CE1}" destId="{D538831D-E27C-45F4-BEC4-B36FA55DA0D1}" srcOrd="0" destOrd="0" presId="urn:microsoft.com/office/officeart/2005/8/layout/radial3"/>
    <dgm:cxn modelId="{30FE1D5D-F7AD-4C68-963A-47EFDBEE92FF}" srcId="{D34F7D12-7E20-4D0B-B1A2-C477AAEF013D}" destId="{083076ED-B4FE-472F-94FA-FA9C163F7DB5}" srcOrd="3" destOrd="0" parTransId="{6A08ECB6-736A-4B94-95B1-F4A30435BA6F}" sibTransId="{1AB82AF7-5FF9-4180-AF99-CA9093F7C999}"/>
    <dgm:cxn modelId="{33486965-B495-4F7B-85A2-A60F7885571B}" type="presOf" srcId="{083076ED-B4FE-472F-94FA-FA9C163F7DB5}" destId="{E105AD85-A622-4208-B742-AEC0378308B7}" srcOrd="0" destOrd="0" presId="urn:microsoft.com/office/officeart/2005/8/layout/radial3"/>
    <dgm:cxn modelId="{F37CD12A-A3CF-497C-8C21-7115A58F4D5A}" type="presOf" srcId="{60087726-D670-410E-B367-05A49F3922AE}" destId="{B0BF0884-E336-4DF2-9F83-F7541F757476}" srcOrd="0" destOrd="0" presId="urn:microsoft.com/office/officeart/2005/8/layout/radial3"/>
    <dgm:cxn modelId="{9A454765-04FE-457D-9422-02F6A8D24491}" srcId="{D34F7D12-7E20-4D0B-B1A2-C477AAEF013D}" destId="{60B7EF5F-D644-4A07-AA8F-14ADB0171CE1}" srcOrd="1" destOrd="0" parTransId="{1E84E079-FFB1-4A77-93FA-2D5AA9A23F71}" sibTransId="{A275D92D-5CB0-4FA5-8EDC-14C188706F99}"/>
    <dgm:cxn modelId="{CFD29983-85D9-4E70-BF1D-41C10ACF41F5}" type="presOf" srcId="{D34F7D12-7E20-4D0B-B1A2-C477AAEF013D}" destId="{2183E538-3642-4FC1-B58C-D6A386334E63}" srcOrd="0" destOrd="0" presId="urn:microsoft.com/office/officeart/2005/8/layout/radial3"/>
    <dgm:cxn modelId="{DAB5CBDC-4D42-494C-93E8-5D6E4E838EC4}" srcId="{7F4A1D5C-4E33-4103-B39A-A99488ECA19E}" destId="{D34F7D12-7E20-4D0B-B1A2-C477AAEF013D}" srcOrd="0" destOrd="0" parTransId="{83B78E36-53A7-4415-863E-CC125FFECFB0}" sibTransId="{BD2DE3B1-ACEA-49C6-A87A-804D356C71EE}"/>
    <dgm:cxn modelId="{EF3FEC66-A6F4-4459-BEF8-311468D7782F}" type="presOf" srcId="{4B27070C-F8FE-4FBC-81B6-9BD93123247A}" destId="{65691C5D-1E0C-45D2-BFF7-C8E792782DA6}" srcOrd="0" destOrd="0" presId="urn:microsoft.com/office/officeart/2005/8/layout/radial3"/>
    <dgm:cxn modelId="{CC1D914B-C1CC-4B00-A249-F6D7F90299F4}" type="presParOf" srcId="{30441FDF-BA0A-435C-9F31-72365FA65C3C}" destId="{C85CEF63-AEFD-4FB3-83F9-B6BD4A1CDA0E}" srcOrd="0" destOrd="0" presId="urn:microsoft.com/office/officeart/2005/8/layout/radial3"/>
    <dgm:cxn modelId="{9B7A7601-593A-43F1-8F6E-36FE9944571D}" type="presParOf" srcId="{C85CEF63-AEFD-4FB3-83F9-B6BD4A1CDA0E}" destId="{2183E538-3642-4FC1-B58C-D6A386334E63}" srcOrd="0" destOrd="0" presId="urn:microsoft.com/office/officeart/2005/8/layout/radial3"/>
    <dgm:cxn modelId="{76054CA8-5CE9-4ABE-8FE4-2FE4CA02448E}" type="presParOf" srcId="{C85CEF63-AEFD-4FB3-83F9-B6BD4A1CDA0E}" destId="{B0BF0884-E336-4DF2-9F83-F7541F757476}" srcOrd="1" destOrd="0" presId="urn:microsoft.com/office/officeart/2005/8/layout/radial3"/>
    <dgm:cxn modelId="{4F5C8C73-B5CC-4B8F-8C9E-19CEF248BD25}" type="presParOf" srcId="{C85CEF63-AEFD-4FB3-83F9-B6BD4A1CDA0E}" destId="{D538831D-E27C-45F4-BEC4-B36FA55DA0D1}" srcOrd="2" destOrd="0" presId="urn:microsoft.com/office/officeart/2005/8/layout/radial3"/>
    <dgm:cxn modelId="{D5DC1815-3B5E-4C67-9EEA-6CA991E78941}" type="presParOf" srcId="{C85CEF63-AEFD-4FB3-83F9-B6BD4A1CDA0E}" destId="{65691C5D-1E0C-45D2-BFF7-C8E792782DA6}" srcOrd="3" destOrd="0" presId="urn:microsoft.com/office/officeart/2005/8/layout/radial3"/>
    <dgm:cxn modelId="{A0AB5306-BAC1-4E09-8D01-443CEBE1D4FB}" type="presParOf" srcId="{C85CEF63-AEFD-4FB3-83F9-B6BD4A1CDA0E}" destId="{E105AD85-A622-4208-B742-AEC0378308B7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D257DE1-9768-4936-9200-C24BC2EE5BD7}" type="doc">
      <dgm:prSet loTypeId="urn:microsoft.com/office/officeart/2005/8/layout/cycle5" loCatId="cycle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9A22859E-04A8-4ABC-B4FD-A76081AB5872}">
      <dgm:prSet phldrT="[Texto]"/>
      <dgm:spPr/>
      <dgm:t>
        <a:bodyPr/>
        <a:lstStyle/>
        <a:p>
          <a:pPr algn="just"/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Proposición concreta 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969D55E-AB52-40C1-A9DF-6034055976DD}" type="parTrans" cxnId="{42356C51-EA6E-4CF7-9B09-39BAA659BD78}">
      <dgm:prSet/>
      <dgm:spPr/>
      <dgm:t>
        <a:bodyPr/>
        <a:lstStyle/>
        <a:p>
          <a:endParaRPr lang="es-MX"/>
        </a:p>
      </dgm:t>
    </dgm:pt>
    <dgm:pt modelId="{73FD1612-6234-4104-8F6E-4CB6136B85E3}" type="sibTrans" cxnId="{42356C51-EA6E-4CF7-9B09-39BAA659BD78}">
      <dgm:prSet/>
      <dgm:spPr/>
      <dgm:t>
        <a:bodyPr/>
        <a:lstStyle/>
        <a:p>
          <a:endParaRPr lang="es-MX"/>
        </a:p>
      </dgm:t>
    </dgm:pt>
    <dgm:pt modelId="{0EE1BF11-F16D-4C6F-868D-304028AB9CBF}">
      <dgm:prSet phldrT="[Texto]"/>
      <dgm:spPr/>
      <dgm:t>
        <a:bodyPr/>
        <a:lstStyle/>
        <a:p>
          <a:pPr algn="just"/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Tema con alguna disciplina de estudio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38DC31B-5DFC-403B-8ACB-D6C738CF21D3}" type="parTrans" cxnId="{F66E519F-419A-4927-A9D8-5EE3F710852A}">
      <dgm:prSet/>
      <dgm:spPr/>
      <dgm:t>
        <a:bodyPr/>
        <a:lstStyle/>
        <a:p>
          <a:endParaRPr lang="es-MX"/>
        </a:p>
      </dgm:t>
    </dgm:pt>
    <dgm:pt modelId="{5DA54696-84EA-4776-A8E1-CF1DB83850C5}" type="sibTrans" cxnId="{F66E519F-419A-4927-A9D8-5EE3F710852A}">
      <dgm:prSet/>
      <dgm:spPr/>
      <dgm:t>
        <a:bodyPr/>
        <a:lstStyle/>
        <a:p>
          <a:endParaRPr lang="es-MX"/>
        </a:p>
      </dgm:t>
    </dgm:pt>
    <dgm:pt modelId="{4807E539-8412-4D75-A7DF-1A2C6606FC02}">
      <dgm:prSet phldrT="[Texto]"/>
      <dgm:spPr/>
      <dgm:t>
        <a:bodyPr/>
        <a:lstStyle/>
        <a:p>
          <a:pPr algn="just"/>
          <a:r>
            <a:rPr lang="es-MX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 plantea, analiza,  verifica y concluye</a:t>
          </a:r>
          <a:endParaRPr lang="es-MX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E6E9712-14FB-404D-81E4-F70EAA1BB7F5}" type="parTrans" cxnId="{51A4B1CF-58CC-4A94-9B61-BFAD13715906}">
      <dgm:prSet/>
      <dgm:spPr/>
      <dgm:t>
        <a:bodyPr/>
        <a:lstStyle/>
        <a:p>
          <a:endParaRPr lang="es-MX"/>
        </a:p>
      </dgm:t>
    </dgm:pt>
    <dgm:pt modelId="{C3FE2E80-CD98-4D6A-BB60-6C4E6E5E1762}" type="sibTrans" cxnId="{51A4B1CF-58CC-4A94-9B61-BFAD13715906}">
      <dgm:prSet/>
      <dgm:spPr/>
      <dgm:t>
        <a:bodyPr/>
        <a:lstStyle/>
        <a:p>
          <a:endParaRPr lang="es-MX"/>
        </a:p>
      </dgm:t>
    </dgm:pt>
    <dgm:pt modelId="{17C90A9E-9BDE-4671-B51A-AF3573AA4304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Proceso de investigación 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16AAE47-4254-427D-BFDA-95C55351A7D0}" type="parTrans" cxnId="{82D6B5BC-AE5F-46AE-B460-29E1769D0FAD}">
      <dgm:prSet/>
      <dgm:spPr/>
      <dgm:t>
        <a:bodyPr/>
        <a:lstStyle/>
        <a:p>
          <a:endParaRPr lang="es-MX"/>
        </a:p>
      </dgm:t>
    </dgm:pt>
    <dgm:pt modelId="{412DE170-0103-4733-ABDD-67C689BE083C}" type="sibTrans" cxnId="{82D6B5BC-AE5F-46AE-B460-29E1769D0FAD}">
      <dgm:prSet/>
      <dgm:spPr/>
      <dgm:t>
        <a:bodyPr/>
        <a:lstStyle/>
        <a:p>
          <a:endParaRPr lang="es-MX"/>
        </a:p>
      </dgm:t>
    </dgm:pt>
    <dgm:pt modelId="{CF1854D8-87D3-434A-A566-CBAFCA815D74}">
      <dgm:prSet phldrT="[Texto]"/>
      <dgm:spPr/>
      <dgm:t>
        <a:bodyPr/>
        <a:lstStyle/>
        <a:p>
          <a:pPr algn="just"/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Acorde con el nivel de estudios que presente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11A2085-5708-4DE5-8242-3B68FCE64931}" type="parTrans" cxnId="{44D6E7F5-4757-44D1-9AA7-8F320C614552}">
      <dgm:prSet/>
      <dgm:spPr/>
      <dgm:t>
        <a:bodyPr/>
        <a:lstStyle/>
        <a:p>
          <a:endParaRPr lang="es-MX"/>
        </a:p>
      </dgm:t>
    </dgm:pt>
    <dgm:pt modelId="{E4BE2495-0AFD-468A-8A16-E2DBE7BC6DAA}" type="sibTrans" cxnId="{44D6E7F5-4757-44D1-9AA7-8F320C614552}">
      <dgm:prSet/>
      <dgm:spPr/>
      <dgm:t>
        <a:bodyPr/>
        <a:lstStyle/>
        <a:p>
          <a:endParaRPr lang="es-MX"/>
        </a:p>
      </dgm:t>
    </dgm:pt>
    <dgm:pt modelId="{B9D7C3FF-A74B-4176-A7E1-4681BF9488DA}" type="pres">
      <dgm:prSet presAssocID="{3D257DE1-9768-4936-9200-C24BC2EE5BD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2B984F2-26AD-452F-9E9A-B76DA3F5BC05}" type="pres">
      <dgm:prSet presAssocID="{9A22859E-04A8-4ABC-B4FD-A76081AB587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F5DEA6-0568-445D-8E62-6C44B49A7149}" type="pres">
      <dgm:prSet presAssocID="{9A22859E-04A8-4ABC-B4FD-A76081AB5872}" presName="spNode" presStyleCnt="0"/>
      <dgm:spPr/>
      <dgm:t>
        <a:bodyPr/>
        <a:lstStyle/>
        <a:p>
          <a:endParaRPr lang="es-ES"/>
        </a:p>
      </dgm:t>
    </dgm:pt>
    <dgm:pt modelId="{75FF6517-D525-4D9F-B8E5-7B66C9DFD465}" type="pres">
      <dgm:prSet presAssocID="{73FD1612-6234-4104-8F6E-4CB6136B85E3}" presName="sibTrans" presStyleLbl="sibTrans1D1" presStyleIdx="0" presStyleCnt="5"/>
      <dgm:spPr/>
      <dgm:t>
        <a:bodyPr/>
        <a:lstStyle/>
        <a:p>
          <a:endParaRPr lang="es-ES"/>
        </a:p>
      </dgm:t>
    </dgm:pt>
    <dgm:pt modelId="{7114A8E1-630C-479C-864F-7E3F120C188F}" type="pres">
      <dgm:prSet presAssocID="{0EE1BF11-F16D-4C6F-868D-304028AB9CB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C70AA24-8D42-4825-AE3F-FF1D7E494A11}" type="pres">
      <dgm:prSet presAssocID="{0EE1BF11-F16D-4C6F-868D-304028AB9CBF}" presName="spNode" presStyleCnt="0"/>
      <dgm:spPr/>
      <dgm:t>
        <a:bodyPr/>
        <a:lstStyle/>
        <a:p>
          <a:endParaRPr lang="es-ES"/>
        </a:p>
      </dgm:t>
    </dgm:pt>
    <dgm:pt modelId="{BF6E1F10-3642-4CEB-AAC7-7F5E5A8362F9}" type="pres">
      <dgm:prSet presAssocID="{5DA54696-84EA-4776-A8E1-CF1DB83850C5}" presName="sibTrans" presStyleLbl="sibTrans1D1" presStyleIdx="1" presStyleCnt="5"/>
      <dgm:spPr/>
      <dgm:t>
        <a:bodyPr/>
        <a:lstStyle/>
        <a:p>
          <a:endParaRPr lang="es-ES"/>
        </a:p>
      </dgm:t>
    </dgm:pt>
    <dgm:pt modelId="{53E8807F-26F0-4083-A095-256B7B89BA1A}" type="pres">
      <dgm:prSet presAssocID="{4807E539-8412-4D75-A7DF-1A2C6606FC02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88980F1-E7AE-4766-8C35-2CD3CFE45C8B}" type="pres">
      <dgm:prSet presAssocID="{4807E539-8412-4D75-A7DF-1A2C6606FC02}" presName="spNode" presStyleCnt="0"/>
      <dgm:spPr/>
      <dgm:t>
        <a:bodyPr/>
        <a:lstStyle/>
        <a:p>
          <a:endParaRPr lang="es-ES"/>
        </a:p>
      </dgm:t>
    </dgm:pt>
    <dgm:pt modelId="{1A8EF425-A673-4BB5-94DE-55980E7270F6}" type="pres">
      <dgm:prSet presAssocID="{C3FE2E80-CD98-4D6A-BB60-6C4E6E5E1762}" presName="sibTrans" presStyleLbl="sibTrans1D1" presStyleIdx="2" presStyleCnt="5"/>
      <dgm:spPr/>
      <dgm:t>
        <a:bodyPr/>
        <a:lstStyle/>
        <a:p>
          <a:endParaRPr lang="es-ES"/>
        </a:p>
      </dgm:t>
    </dgm:pt>
    <dgm:pt modelId="{D3511069-D0EC-493C-BB83-AE13F81DCA2D}" type="pres">
      <dgm:prSet presAssocID="{17C90A9E-9BDE-4671-B51A-AF3573AA430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D1B9C1E-238A-4131-9658-B2B038BAB2DF}" type="pres">
      <dgm:prSet presAssocID="{17C90A9E-9BDE-4671-B51A-AF3573AA4304}" presName="spNode" presStyleCnt="0"/>
      <dgm:spPr/>
      <dgm:t>
        <a:bodyPr/>
        <a:lstStyle/>
        <a:p>
          <a:endParaRPr lang="es-ES"/>
        </a:p>
      </dgm:t>
    </dgm:pt>
    <dgm:pt modelId="{716D4AC4-E5A7-4B59-90BB-24345226A2F9}" type="pres">
      <dgm:prSet presAssocID="{412DE170-0103-4733-ABDD-67C689BE083C}" presName="sibTrans" presStyleLbl="sibTrans1D1" presStyleIdx="3" presStyleCnt="5"/>
      <dgm:spPr/>
      <dgm:t>
        <a:bodyPr/>
        <a:lstStyle/>
        <a:p>
          <a:endParaRPr lang="es-ES"/>
        </a:p>
      </dgm:t>
    </dgm:pt>
    <dgm:pt modelId="{24CAB445-5D92-4835-AC17-D5D785FC5EA8}" type="pres">
      <dgm:prSet presAssocID="{CF1854D8-87D3-434A-A566-CBAFCA815D7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44323E0-6458-488F-AF35-2E87B79E63DF}" type="pres">
      <dgm:prSet presAssocID="{CF1854D8-87D3-434A-A566-CBAFCA815D74}" presName="spNode" presStyleCnt="0"/>
      <dgm:spPr/>
      <dgm:t>
        <a:bodyPr/>
        <a:lstStyle/>
        <a:p>
          <a:endParaRPr lang="es-ES"/>
        </a:p>
      </dgm:t>
    </dgm:pt>
    <dgm:pt modelId="{B2A338B4-24F5-49BA-AA3E-08D9B490B721}" type="pres">
      <dgm:prSet presAssocID="{E4BE2495-0AFD-468A-8A16-E2DBE7BC6DAA}" presName="sibTrans" presStyleLbl="sibTrans1D1" presStyleIdx="4" presStyleCnt="5"/>
      <dgm:spPr/>
      <dgm:t>
        <a:bodyPr/>
        <a:lstStyle/>
        <a:p>
          <a:endParaRPr lang="es-ES"/>
        </a:p>
      </dgm:t>
    </dgm:pt>
  </dgm:ptLst>
  <dgm:cxnLst>
    <dgm:cxn modelId="{49ADF227-68A8-4D2C-8A0D-2C88567F5E06}" type="presOf" srcId="{5DA54696-84EA-4776-A8E1-CF1DB83850C5}" destId="{BF6E1F10-3642-4CEB-AAC7-7F5E5A8362F9}" srcOrd="0" destOrd="0" presId="urn:microsoft.com/office/officeart/2005/8/layout/cycle5"/>
    <dgm:cxn modelId="{44D6E7F5-4757-44D1-9AA7-8F320C614552}" srcId="{3D257DE1-9768-4936-9200-C24BC2EE5BD7}" destId="{CF1854D8-87D3-434A-A566-CBAFCA815D74}" srcOrd="4" destOrd="0" parTransId="{111A2085-5708-4DE5-8242-3B68FCE64931}" sibTransId="{E4BE2495-0AFD-468A-8A16-E2DBE7BC6DAA}"/>
    <dgm:cxn modelId="{ED914254-2563-49E2-9349-EA3602F90713}" type="presOf" srcId="{0EE1BF11-F16D-4C6F-868D-304028AB9CBF}" destId="{7114A8E1-630C-479C-864F-7E3F120C188F}" srcOrd="0" destOrd="0" presId="urn:microsoft.com/office/officeart/2005/8/layout/cycle5"/>
    <dgm:cxn modelId="{7B357F32-D1E4-4C68-B185-BB34A4D93A4E}" type="presOf" srcId="{9A22859E-04A8-4ABC-B4FD-A76081AB5872}" destId="{42B984F2-26AD-452F-9E9A-B76DA3F5BC05}" srcOrd="0" destOrd="0" presId="urn:microsoft.com/office/officeart/2005/8/layout/cycle5"/>
    <dgm:cxn modelId="{F66E519F-419A-4927-A9D8-5EE3F710852A}" srcId="{3D257DE1-9768-4936-9200-C24BC2EE5BD7}" destId="{0EE1BF11-F16D-4C6F-868D-304028AB9CBF}" srcOrd="1" destOrd="0" parTransId="{738DC31B-5DFC-403B-8ACB-D6C738CF21D3}" sibTransId="{5DA54696-84EA-4776-A8E1-CF1DB83850C5}"/>
    <dgm:cxn modelId="{FBC7A63A-7FF3-4677-AE23-AE776DF44536}" type="presOf" srcId="{17C90A9E-9BDE-4671-B51A-AF3573AA4304}" destId="{D3511069-D0EC-493C-BB83-AE13F81DCA2D}" srcOrd="0" destOrd="0" presId="urn:microsoft.com/office/officeart/2005/8/layout/cycle5"/>
    <dgm:cxn modelId="{42356C51-EA6E-4CF7-9B09-39BAA659BD78}" srcId="{3D257DE1-9768-4936-9200-C24BC2EE5BD7}" destId="{9A22859E-04A8-4ABC-B4FD-A76081AB5872}" srcOrd="0" destOrd="0" parTransId="{F969D55E-AB52-40C1-A9DF-6034055976DD}" sibTransId="{73FD1612-6234-4104-8F6E-4CB6136B85E3}"/>
    <dgm:cxn modelId="{C3CFE535-5849-40CA-92E3-91C6FEB018D6}" type="presOf" srcId="{3D257DE1-9768-4936-9200-C24BC2EE5BD7}" destId="{B9D7C3FF-A74B-4176-A7E1-4681BF9488DA}" srcOrd="0" destOrd="0" presId="urn:microsoft.com/office/officeart/2005/8/layout/cycle5"/>
    <dgm:cxn modelId="{13E470B3-9DB1-4559-9DA5-16388DEAB460}" type="presOf" srcId="{412DE170-0103-4733-ABDD-67C689BE083C}" destId="{716D4AC4-E5A7-4B59-90BB-24345226A2F9}" srcOrd="0" destOrd="0" presId="urn:microsoft.com/office/officeart/2005/8/layout/cycle5"/>
    <dgm:cxn modelId="{82D6B5BC-AE5F-46AE-B460-29E1769D0FAD}" srcId="{3D257DE1-9768-4936-9200-C24BC2EE5BD7}" destId="{17C90A9E-9BDE-4671-B51A-AF3573AA4304}" srcOrd="3" destOrd="0" parTransId="{116AAE47-4254-427D-BFDA-95C55351A7D0}" sibTransId="{412DE170-0103-4733-ABDD-67C689BE083C}"/>
    <dgm:cxn modelId="{A19D6A29-3690-4DF8-A2C8-994FE1399BAB}" type="presOf" srcId="{73FD1612-6234-4104-8F6E-4CB6136B85E3}" destId="{75FF6517-D525-4D9F-B8E5-7B66C9DFD465}" srcOrd="0" destOrd="0" presId="urn:microsoft.com/office/officeart/2005/8/layout/cycle5"/>
    <dgm:cxn modelId="{51A4B1CF-58CC-4A94-9B61-BFAD13715906}" srcId="{3D257DE1-9768-4936-9200-C24BC2EE5BD7}" destId="{4807E539-8412-4D75-A7DF-1A2C6606FC02}" srcOrd="2" destOrd="0" parTransId="{8E6E9712-14FB-404D-81E4-F70EAA1BB7F5}" sibTransId="{C3FE2E80-CD98-4D6A-BB60-6C4E6E5E1762}"/>
    <dgm:cxn modelId="{125D8116-8B51-4638-A5AB-DDBD5503A0E1}" type="presOf" srcId="{E4BE2495-0AFD-468A-8A16-E2DBE7BC6DAA}" destId="{B2A338B4-24F5-49BA-AA3E-08D9B490B721}" srcOrd="0" destOrd="0" presId="urn:microsoft.com/office/officeart/2005/8/layout/cycle5"/>
    <dgm:cxn modelId="{B8553573-142B-4E2D-B87D-BB835E9FA955}" type="presOf" srcId="{4807E539-8412-4D75-A7DF-1A2C6606FC02}" destId="{53E8807F-26F0-4083-A095-256B7B89BA1A}" srcOrd="0" destOrd="0" presId="urn:microsoft.com/office/officeart/2005/8/layout/cycle5"/>
    <dgm:cxn modelId="{82A71ED6-968A-4608-9479-67B42D54B12B}" type="presOf" srcId="{C3FE2E80-CD98-4D6A-BB60-6C4E6E5E1762}" destId="{1A8EF425-A673-4BB5-94DE-55980E7270F6}" srcOrd="0" destOrd="0" presId="urn:microsoft.com/office/officeart/2005/8/layout/cycle5"/>
    <dgm:cxn modelId="{134499B8-8030-4540-A598-1193B0866C1F}" type="presOf" srcId="{CF1854D8-87D3-434A-A566-CBAFCA815D74}" destId="{24CAB445-5D92-4835-AC17-D5D785FC5EA8}" srcOrd="0" destOrd="0" presId="urn:microsoft.com/office/officeart/2005/8/layout/cycle5"/>
    <dgm:cxn modelId="{E1278783-8331-4B68-ADA4-A3776C46FE0B}" type="presParOf" srcId="{B9D7C3FF-A74B-4176-A7E1-4681BF9488DA}" destId="{42B984F2-26AD-452F-9E9A-B76DA3F5BC05}" srcOrd="0" destOrd="0" presId="urn:microsoft.com/office/officeart/2005/8/layout/cycle5"/>
    <dgm:cxn modelId="{E0769357-2E68-419D-80E6-84AC9F34CB3C}" type="presParOf" srcId="{B9D7C3FF-A74B-4176-A7E1-4681BF9488DA}" destId="{43F5DEA6-0568-445D-8E62-6C44B49A7149}" srcOrd="1" destOrd="0" presId="urn:microsoft.com/office/officeart/2005/8/layout/cycle5"/>
    <dgm:cxn modelId="{84EA1C2C-2E90-4A59-991B-ABD35E533791}" type="presParOf" srcId="{B9D7C3FF-A74B-4176-A7E1-4681BF9488DA}" destId="{75FF6517-D525-4D9F-B8E5-7B66C9DFD465}" srcOrd="2" destOrd="0" presId="urn:microsoft.com/office/officeart/2005/8/layout/cycle5"/>
    <dgm:cxn modelId="{4E01BB56-180E-42FE-AD61-D2AE4CD6F799}" type="presParOf" srcId="{B9D7C3FF-A74B-4176-A7E1-4681BF9488DA}" destId="{7114A8E1-630C-479C-864F-7E3F120C188F}" srcOrd="3" destOrd="0" presId="urn:microsoft.com/office/officeart/2005/8/layout/cycle5"/>
    <dgm:cxn modelId="{0CDCFF3A-131A-46F7-A040-8AAABE5300D0}" type="presParOf" srcId="{B9D7C3FF-A74B-4176-A7E1-4681BF9488DA}" destId="{6C70AA24-8D42-4825-AE3F-FF1D7E494A11}" srcOrd="4" destOrd="0" presId="urn:microsoft.com/office/officeart/2005/8/layout/cycle5"/>
    <dgm:cxn modelId="{3E420234-3764-4EC7-9711-FEDC4B84D711}" type="presParOf" srcId="{B9D7C3FF-A74B-4176-A7E1-4681BF9488DA}" destId="{BF6E1F10-3642-4CEB-AAC7-7F5E5A8362F9}" srcOrd="5" destOrd="0" presId="urn:microsoft.com/office/officeart/2005/8/layout/cycle5"/>
    <dgm:cxn modelId="{74D6091B-D083-4E35-B87A-6A728ACD8072}" type="presParOf" srcId="{B9D7C3FF-A74B-4176-A7E1-4681BF9488DA}" destId="{53E8807F-26F0-4083-A095-256B7B89BA1A}" srcOrd="6" destOrd="0" presId="urn:microsoft.com/office/officeart/2005/8/layout/cycle5"/>
    <dgm:cxn modelId="{8DC77B75-F72F-41AD-8B4D-7DC80F3E93F7}" type="presParOf" srcId="{B9D7C3FF-A74B-4176-A7E1-4681BF9488DA}" destId="{088980F1-E7AE-4766-8C35-2CD3CFE45C8B}" srcOrd="7" destOrd="0" presId="urn:microsoft.com/office/officeart/2005/8/layout/cycle5"/>
    <dgm:cxn modelId="{33B91F6D-6DED-4F66-85AE-4BD20D2AA396}" type="presParOf" srcId="{B9D7C3FF-A74B-4176-A7E1-4681BF9488DA}" destId="{1A8EF425-A673-4BB5-94DE-55980E7270F6}" srcOrd="8" destOrd="0" presId="urn:microsoft.com/office/officeart/2005/8/layout/cycle5"/>
    <dgm:cxn modelId="{B2E90222-0487-4432-A95B-FDCC9F202A00}" type="presParOf" srcId="{B9D7C3FF-A74B-4176-A7E1-4681BF9488DA}" destId="{D3511069-D0EC-493C-BB83-AE13F81DCA2D}" srcOrd="9" destOrd="0" presId="urn:microsoft.com/office/officeart/2005/8/layout/cycle5"/>
    <dgm:cxn modelId="{A0CDA35F-BA9A-4D8C-835E-79FF421A3FDC}" type="presParOf" srcId="{B9D7C3FF-A74B-4176-A7E1-4681BF9488DA}" destId="{9D1B9C1E-238A-4131-9658-B2B038BAB2DF}" srcOrd="10" destOrd="0" presId="urn:microsoft.com/office/officeart/2005/8/layout/cycle5"/>
    <dgm:cxn modelId="{AA88C7E6-76F8-4E71-97EA-768EB6240FC8}" type="presParOf" srcId="{B9D7C3FF-A74B-4176-A7E1-4681BF9488DA}" destId="{716D4AC4-E5A7-4B59-90BB-24345226A2F9}" srcOrd="11" destOrd="0" presId="urn:microsoft.com/office/officeart/2005/8/layout/cycle5"/>
    <dgm:cxn modelId="{97561F13-0BE2-4620-B376-C60E43C61B51}" type="presParOf" srcId="{B9D7C3FF-A74B-4176-A7E1-4681BF9488DA}" destId="{24CAB445-5D92-4835-AC17-D5D785FC5EA8}" srcOrd="12" destOrd="0" presId="urn:microsoft.com/office/officeart/2005/8/layout/cycle5"/>
    <dgm:cxn modelId="{838870E5-3C54-44CB-95CF-65EF572857E4}" type="presParOf" srcId="{B9D7C3FF-A74B-4176-A7E1-4681BF9488DA}" destId="{F44323E0-6458-488F-AF35-2E87B79E63DF}" srcOrd="13" destOrd="0" presId="urn:microsoft.com/office/officeart/2005/8/layout/cycle5"/>
    <dgm:cxn modelId="{C14C7B6D-9C46-4147-A5EB-8A78B081FE25}" type="presParOf" srcId="{B9D7C3FF-A74B-4176-A7E1-4681BF9488DA}" destId="{B2A338B4-24F5-49BA-AA3E-08D9B490B721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CB54CCC-22B1-4E8C-81F6-150203E839F6}" type="doc">
      <dgm:prSet loTypeId="urn:microsoft.com/office/officeart/2005/8/layout/hList7" loCatId="list" qsTypeId="urn:microsoft.com/office/officeart/2005/8/quickstyle/simple1" qsCatId="simple" csTypeId="urn:microsoft.com/office/officeart/2005/8/colors/colorful2" csCatId="colorful" phldr="1"/>
      <dgm:spPr/>
    </dgm:pt>
    <dgm:pt modelId="{7E721468-034A-4368-989A-CE8C9A20C0BC}">
      <dgm:prSet phldrT="[Texto]" custT="1"/>
      <dgm:spPr/>
      <dgm:t>
        <a:bodyPr/>
        <a:lstStyle/>
        <a:p>
          <a:pPr algn="just"/>
          <a:r>
            <a:rPr lang="es-MX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Requisito legal  para una carrera universitaria</a:t>
          </a:r>
          <a:endParaRPr lang="es-MX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BCCD94A-44E9-4B94-9809-5F94CE7B0199}" type="parTrans" cxnId="{FD68637F-526F-441D-BAF2-AE90C5DE5CFC}">
      <dgm:prSet/>
      <dgm:spPr/>
      <dgm:t>
        <a:bodyPr/>
        <a:lstStyle/>
        <a:p>
          <a:endParaRPr lang="es-MX"/>
        </a:p>
      </dgm:t>
    </dgm:pt>
    <dgm:pt modelId="{98FD0141-05AA-47F4-B28F-605D15EEEE3D}" type="sibTrans" cxnId="{FD68637F-526F-441D-BAF2-AE90C5DE5CFC}">
      <dgm:prSet/>
      <dgm:spPr/>
      <dgm:t>
        <a:bodyPr/>
        <a:lstStyle/>
        <a:p>
          <a:endParaRPr lang="es-MX"/>
        </a:p>
      </dgm:t>
    </dgm:pt>
    <dgm:pt modelId="{1AB2EA9A-9CC4-4AD8-BE1A-EFD9D6F73124}">
      <dgm:prSet phldrT="[Texto]" custT="1"/>
      <dgm:spPr>
        <a:solidFill>
          <a:srgbClr val="00B050"/>
        </a:solidFill>
      </dgm:spPr>
      <dgm:t>
        <a:bodyPr/>
        <a:lstStyle/>
        <a:p>
          <a:pPr algn="just"/>
          <a:r>
            <a:rPr lang="es-MX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Requisito formal para presentar examen profesional</a:t>
          </a:r>
          <a:endParaRPr lang="es-MX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515585F-810B-42BF-A12F-4F2B70DD4034}" type="parTrans" cxnId="{4B48F509-3C77-49DE-8B8E-EFB572FEBA25}">
      <dgm:prSet/>
      <dgm:spPr/>
      <dgm:t>
        <a:bodyPr/>
        <a:lstStyle/>
        <a:p>
          <a:endParaRPr lang="es-MX"/>
        </a:p>
      </dgm:t>
    </dgm:pt>
    <dgm:pt modelId="{63120934-8097-43AE-B2AB-80557F11434C}" type="sibTrans" cxnId="{4B48F509-3C77-49DE-8B8E-EFB572FEBA25}">
      <dgm:prSet/>
      <dgm:spPr/>
      <dgm:t>
        <a:bodyPr/>
        <a:lstStyle/>
        <a:p>
          <a:endParaRPr lang="es-MX"/>
        </a:p>
      </dgm:t>
    </dgm:pt>
    <dgm:pt modelId="{B82E1C11-3361-4AA5-ADD2-B7D3F03C17E8}">
      <dgm:prSet phldrT="[Texto]"/>
      <dgm:spPr>
        <a:solidFill>
          <a:srgbClr val="FFFF00"/>
        </a:solidFill>
      </dgm:spPr>
      <dgm:t>
        <a:bodyPr/>
        <a:lstStyle/>
        <a:p>
          <a:pPr algn="just"/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Conveniencia de centrar el interrogativo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2422BAA-8B16-4B5D-917C-85144846CD59}" type="parTrans" cxnId="{15F8D255-344A-4CA5-AD62-58A302C988D6}">
      <dgm:prSet/>
      <dgm:spPr/>
      <dgm:t>
        <a:bodyPr/>
        <a:lstStyle/>
        <a:p>
          <a:endParaRPr lang="es-MX"/>
        </a:p>
      </dgm:t>
    </dgm:pt>
    <dgm:pt modelId="{9539E8CB-FB0C-4CEA-B21A-EA3C6342B5C9}" type="sibTrans" cxnId="{15F8D255-344A-4CA5-AD62-58A302C988D6}">
      <dgm:prSet/>
      <dgm:spPr/>
      <dgm:t>
        <a:bodyPr/>
        <a:lstStyle/>
        <a:p>
          <a:endParaRPr lang="es-MX"/>
        </a:p>
      </dgm:t>
    </dgm:pt>
    <dgm:pt modelId="{3E341093-3579-4B45-9952-23AA4FFC20F3}" type="pres">
      <dgm:prSet presAssocID="{CCB54CCC-22B1-4E8C-81F6-150203E839F6}" presName="Name0" presStyleCnt="0">
        <dgm:presLayoutVars>
          <dgm:dir/>
          <dgm:resizeHandles val="exact"/>
        </dgm:presLayoutVars>
      </dgm:prSet>
      <dgm:spPr/>
    </dgm:pt>
    <dgm:pt modelId="{ACD803A0-7E77-4F9F-A3B1-2E924D11B810}" type="pres">
      <dgm:prSet presAssocID="{CCB54CCC-22B1-4E8C-81F6-150203E839F6}" presName="fgShape" presStyleLbl="fgShp" presStyleIdx="0" presStyleCnt="1"/>
      <dgm:spPr>
        <a:solidFill>
          <a:srgbClr val="00B0F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14688D20-236E-4229-A617-8D2D4E17D862}" type="pres">
      <dgm:prSet presAssocID="{CCB54CCC-22B1-4E8C-81F6-150203E839F6}" presName="linComp" presStyleCnt="0"/>
      <dgm:spPr/>
    </dgm:pt>
    <dgm:pt modelId="{BA2A776E-C5BE-427F-ACFD-19DC36CB0808}" type="pres">
      <dgm:prSet presAssocID="{7E721468-034A-4368-989A-CE8C9A20C0BC}" presName="compNode" presStyleCnt="0"/>
      <dgm:spPr/>
    </dgm:pt>
    <dgm:pt modelId="{3E3B5324-29E1-4D13-A36D-9EDFABE10D4A}" type="pres">
      <dgm:prSet presAssocID="{7E721468-034A-4368-989A-CE8C9A20C0BC}" presName="bkgdShape" presStyleLbl="node1" presStyleIdx="0" presStyleCnt="3"/>
      <dgm:spPr/>
      <dgm:t>
        <a:bodyPr/>
        <a:lstStyle/>
        <a:p>
          <a:endParaRPr lang="es-MX"/>
        </a:p>
      </dgm:t>
    </dgm:pt>
    <dgm:pt modelId="{1CC843B9-2229-42CD-9CBE-29265D99C7D2}" type="pres">
      <dgm:prSet presAssocID="{7E721468-034A-4368-989A-CE8C9A20C0BC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BF2268F-3F24-45E8-A1DE-37634D76847F}" type="pres">
      <dgm:prSet presAssocID="{7E721468-034A-4368-989A-CE8C9A20C0BC}" presName="invisiNode" presStyleLbl="node1" presStyleIdx="0" presStyleCnt="3"/>
      <dgm:spPr/>
    </dgm:pt>
    <dgm:pt modelId="{BF340AFD-7955-44E1-B750-CC804BCF9177}" type="pres">
      <dgm:prSet presAssocID="{7E721468-034A-4368-989A-CE8C9A20C0BC}" presName="imagNode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5EBA7797-B774-47F6-BDC3-B1B418F9E293}" type="pres">
      <dgm:prSet presAssocID="{98FD0141-05AA-47F4-B28F-605D15EEEE3D}" presName="sibTrans" presStyleLbl="sibTrans2D1" presStyleIdx="0" presStyleCnt="0"/>
      <dgm:spPr/>
      <dgm:t>
        <a:bodyPr/>
        <a:lstStyle/>
        <a:p>
          <a:endParaRPr lang="es-ES"/>
        </a:p>
      </dgm:t>
    </dgm:pt>
    <dgm:pt modelId="{657975B2-80C1-495C-90D4-63D4CB2ECF2E}" type="pres">
      <dgm:prSet presAssocID="{1AB2EA9A-9CC4-4AD8-BE1A-EFD9D6F73124}" presName="compNode" presStyleCnt="0"/>
      <dgm:spPr/>
    </dgm:pt>
    <dgm:pt modelId="{1261E629-F3CA-406B-80FB-3311B260B75E}" type="pres">
      <dgm:prSet presAssocID="{1AB2EA9A-9CC4-4AD8-BE1A-EFD9D6F73124}" presName="bkgdShape" presStyleLbl="node1" presStyleIdx="1" presStyleCnt="3"/>
      <dgm:spPr/>
      <dgm:t>
        <a:bodyPr/>
        <a:lstStyle/>
        <a:p>
          <a:endParaRPr lang="es-ES"/>
        </a:p>
      </dgm:t>
    </dgm:pt>
    <dgm:pt modelId="{49C96C0A-57B6-47C3-AD2D-C4AC625EE05D}" type="pres">
      <dgm:prSet presAssocID="{1AB2EA9A-9CC4-4AD8-BE1A-EFD9D6F73124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50129A6-C700-4BF3-8FAA-C359C24A96D4}" type="pres">
      <dgm:prSet presAssocID="{1AB2EA9A-9CC4-4AD8-BE1A-EFD9D6F73124}" presName="invisiNode" presStyleLbl="node1" presStyleIdx="1" presStyleCnt="3"/>
      <dgm:spPr/>
    </dgm:pt>
    <dgm:pt modelId="{6F54B6BE-4C7A-41E2-A005-6A25D9684476}" type="pres">
      <dgm:prSet presAssocID="{1AB2EA9A-9CC4-4AD8-BE1A-EFD9D6F73124}" presName="imagNode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13D7B3A5-E18C-4496-BA78-644E41BD252E}" type="pres">
      <dgm:prSet presAssocID="{63120934-8097-43AE-B2AB-80557F11434C}" presName="sibTrans" presStyleLbl="sibTrans2D1" presStyleIdx="0" presStyleCnt="0"/>
      <dgm:spPr/>
      <dgm:t>
        <a:bodyPr/>
        <a:lstStyle/>
        <a:p>
          <a:endParaRPr lang="es-ES"/>
        </a:p>
      </dgm:t>
    </dgm:pt>
    <dgm:pt modelId="{01FC2F1E-9739-44F5-86D6-002E6FB85DDA}" type="pres">
      <dgm:prSet presAssocID="{B82E1C11-3361-4AA5-ADD2-B7D3F03C17E8}" presName="compNode" presStyleCnt="0"/>
      <dgm:spPr/>
    </dgm:pt>
    <dgm:pt modelId="{8A8E73A1-0A36-49DB-887D-ABF8AC895564}" type="pres">
      <dgm:prSet presAssocID="{B82E1C11-3361-4AA5-ADD2-B7D3F03C17E8}" presName="bkgdShape" presStyleLbl="node1" presStyleIdx="2" presStyleCnt="3"/>
      <dgm:spPr/>
      <dgm:t>
        <a:bodyPr/>
        <a:lstStyle/>
        <a:p>
          <a:endParaRPr lang="es-MX"/>
        </a:p>
      </dgm:t>
    </dgm:pt>
    <dgm:pt modelId="{D739C9A6-1436-4376-97D8-790A5379E774}" type="pres">
      <dgm:prSet presAssocID="{B82E1C11-3361-4AA5-ADD2-B7D3F03C17E8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CEEFB2B-9EC9-4C3C-BB23-0B152F2A7FD3}" type="pres">
      <dgm:prSet presAssocID="{B82E1C11-3361-4AA5-ADD2-B7D3F03C17E8}" presName="invisiNode" presStyleLbl="node1" presStyleIdx="2" presStyleCnt="3"/>
      <dgm:spPr/>
    </dgm:pt>
    <dgm:pt modelId="{89E4CAC3-C6FD-4D40-947B-FC5040394AD2}" type="pres">
      <dgm:prSet presAssocID="{B82E1C11-3361-4AA5-ADD2-B7D3F03C17E8}" presName="imagNode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BCBD14E5-016D-4680-B688-8C5AE81A70E6}" type="presOf" srcId="{63120934-8097-43AE-B2AB-80557F11434C}" destId="{13D7B3A5-E18C-4496-BA78-644E41BD252E}" srcOrd="0" destOrd="0" presId="urn:microsoft.com/office/officeart/2005/8/layout/hList7"/>
    <dgm:cxn modelId="{ED7ECCDD-EF25-49AD-9D74-CB9C45025775}" type="presOf" srcId="{B82E1C11-3361-4AA5-ADD2-B7D3F03C17E8}" destId="{8A8E73A1-0A36-49DB-887D-ABF8AC895564}" srcOrd="0" destOrd="0" presId="urn:microsoft.com/office/officeart/2005/8/layout/hList7"/>
    <dgm:cxn modelId="{15F8D255-344A-4CA5-AD62-58A302C988D6}" srcId="{CCB54CCC-22B1-4E8C-81F6-150203E839F6}" destId="{B82E1C11-3361-4AA5-ADD2-B7D3F03C17E8}" srcOrd="2" destOrd="0" parTransId="{A2422BAA-8B16-4B5D-917C-85144846CD59}" sibTransId="{9539E8CB-FB0C-4CEA-B21A-EA3C6342B5C9}"/>
    <dgm:cxn modelId="{9106E136-3020-4357-9C24-0E2F4F57587D}" type="presOf" srcId="{7E721468-034A-4368-989A-CE8C9A20C0BC}" destId="{3E3B5324-29E1-4D13-A36D-9EDFABE10D4A}" srcOrd="0" destOrd="0" presId="urn:microsoft.com/office/officeart/2005/8/layout/hList7"/>
    <dgm:cxn modelId="{078102D0-2586-4A0F-A4FD-B65D16B01AA7}" type="presOf" srcId="{7E721468-034A-4368-989A-CE8C9A20C0BC}" destId="{1CC843B9-2229-42CD-9CBE-29265D99C7D2}" srcOrd="1" destOrd="0" presId="urn:microsoft.com/office/officeart/2005/8/layout/hList7"/>
    <dgm:cxn modelId="{4D991544-8BF7-4001-A651-EB22AF908976}" type="presOf" srcId="{1AB2EA9A-9CC4-4AD8-BE1A-EFD9D6F73124}" destId="{49C96C0A-57B6-47C3-AD2D-C4AC625EE05D}" srcOrd="1" destOrd="0" presId="urn:microsoft.com/office/officeart/2005/8/layout/hList7"/>
    <dgm:cxn modelId="{873936A7-BDFA-48A5-A2C6-775B9DC6CBA0}" type="presOf" srcId="{98FD0141-05AA-47F4-B28F-605D15EEEE3D}" destId="{5EBA7797-B774-47F6-BDC3-B1B418F9E293}" srcOrd="0" destOrd="0" presId="urn:microsoft.com/office/officeart/2005/8/layout/hList7"/>
    <dgm:cxn modelId="{4B48F509-3C77-49DE-8B8E-EFB572FEBA25}" srcId="{CCB54CCC-22B1-4E8C-81F6-150203E839F6}" destId="{1AB2EA9A-9CC4-4AD8-BE1A-EFD9D6F73124}" srcOrd="1" destOrd="0" parTransId="{D515585F-810B-42BF-A12F-4F2B70DD4034}" sibTransId="{63120934-8097-43AE-B2AB-80557F11434C}"/>
    <dgm:cxn modelId="{E425220A-6FA3-4262-9192-A586D98F0D59}" type="presOf" srcId="{1AB2EA9A-9CC4-4AD8-BE1A-EFD9D6F73124}" destId="{1261E629-F3CA-406B-80FB-3311B260B75E}" srcOrd="0" destOrd="0" presId="urn:microsoft.com/office/officeart/2005/8/layout/hList7"/>
    <dgm:cxn modelId="{E208E36F-94A7-424A-8273-AA5D54D5AF42}" type="presOf" srcId="{B82E1C11-3361-4AA5-ADD2-B7D3F03C17E8}" destId="{D739C9A6-1436-4376-97D8-790A5379E774}" srcOrd="1" destOrd="0" presId="urn:microsoft.com/office/officeart/2005/8/layout/hList7"/>
    <dgm:cxn modelId="{CB2A70AB-F983-428A-9D83-94BD920729C8}" type="presOf" srcId="{CCB54CCC-22B1-4E8C-81F6-150203E839F6}" destId="{3E341093-3579-4B45-9952-23AA4FFC20F3}" srcOrd="0" destOrd="0" presId="urn:microsoft.com/office/officeart/2005/8/layout/hList7"/>
    <dgm:cxn modelId="{FD68637F-526F-441D-BAF2-AE90C5DE5CFC}" srcId="{CCB54CCC-22B1-4E8C-81F6-150203E839F6}" destId="{7E721468-034A-4368-989A-CE8C9A20C0BC}" srcOrd="0" destOrd="0" parTransId="{2BCCD94A-44E9-4B94-9809-5F94CE7B0199}" sibTransId="{98FD0141-05AA-47F4-B28F-605D15EEEE3D}"/>
    <dgm:cxn modelId="{658413C6-DB57-4907-9B22-291BD6164BD5}" type="presParOf" srcId="{3E341093-3579-4B45-9952-23AA4FFC20F3}" destId="{ACD803A0-7E77-4F9F-A3B1-2E924D11B810}" srcOrd="0" destOrd="0" presId="urn:microsoft.com/office/officeart/2005/8/layout/hList7"/>
    <dgm:cxn modelId="{5D815FD6-6EE5-41F9-B055-42F15441B391}" type="presParOf" srcId="{3E341093-3579-4B45-9952-23AA4FFC20F3}" destId="{14688D20-236E-4229-A617-8D2D4E17D862}" srcOrd="1" destOrd="0" presId="urn:microsoft.com/office/officeart/2005/8/layout/hList7"/>
    <dgm:cxn modelId="{570FCBE1-A982-4EC6-B326-3EE5B8852B0B}" type="presParOf" srcId="{14688D20-236E-4229-A617-8D2D4E17D862}" destId="{BA2A776E-C5BE-427F-ACFD-19DC36CB0808}" srcOrd="0" destOrd="0" presId="urn:microsoft.com/office/officeart/2005/8/layout/hList7"/>
    <dgm:cxn modelId="{1104D4FD-1F39-4FAA-B300-968D1FA54932}" type="presParOf" srcId="{BA2A776E-C5BE-427F-ACFD-19DC36CB0808}" destId="{3E3B5324-29E1-4D13-A36D-9EDFABE10D4A}" srcOrd="0" destOrd="0" presId="urn:microsoft.com/office/officeart/2005/8/layout/hList7"/>
    <dgm:cxn modelId="{7AEEFAAA-4F00-4C22-A52B-9D415891E088}" type="presParOf" srcId="{BA2A776E-C5BE-427F-ACFD-19DC36CB0808}" destId="{1CC843B9-2229-42CD-9CBE-29265D99C7D2}" srcOrd="1" destOrd="0" presId="urn:microsoft.com/office/officeart/2005/8/layout/hList7"/>
    <dgm:cxn modelId="{48084A0E-B16B-4C99-8FA2-2759999F6BF0}" type="presParOf" srcId="{BA2A776E-C5BE-427F-ACFD-19DC36CB0808}" destId="{EBF2268F-3F24-45E8-A1DE-37634D76847F}" srcOrd="2" destOrd="0" presId="urn:microsoft.com/office/officeart/2005/8/layout/hList7"/>
    <dgm:cxn modelId="{7CC4C7A7-35CA-4FDC-8EE6-0902B3F94631}" type="presParOf" srcId="{BA2A776E-C5BE-427F-ACFD-19DC36CB0808}" destId="{BF340AFD-7955-44E1-B750-CC804BCF9177}" srcOrd="3" destOrd="0" presId="urn:microsoft.com/office/officeart/2005/8/layout/hList7"/>
    <dgm:cxn modelId="{319B9D76-6185-4EAA-A1C0-6C46E9610019}" type="presParOf" srcId="{14688D20-236E-4229-A617-8D2D4E17D862}" destId="{5EBA7797-B774-47F6-BDC3-B1B418F9E293}" srcOrd="1" destOrd="0" presId="urn:microsoft.com/office/officeart/2005/8/layout/hList7"/>
    <dgm:cxn modelId="{3F2BBD71-17A5-4C67-948E-BEB60ED692E1}" type="presParOf" srcId="{14688D20-236E-4229-A617-8D2D4E17D862}" destId="{657975B2-80C1-495C-90D4-63D4CB2ECF2E}" srcOrd="2" destOrd="0" presId="urn:microsoft.com/office/officeart/2005/8/layout/hList7"/>
    <dgm:cxn modelId="{124B674A-5715-4873-A017-FA925A15E88C}" type="presParOf" srcId="{657975B2-80C1-495C-90D4-63D4CB2ECF2E}" destId="{1261E629-F3CA-406B-80FB-3311B260B75E}" srcOrd="0" destOrd="0" presId="urn:microsoft.com/office/officeart/2005/8/layout/hList7"/>
    <dgm:cxn modelId="{114B8642-3A44-49EA-83F1-D12A17D72AB8}" type="presParOf" srcId="{657975B2-80C1-495C-90D4-63D4CB2ECF2E}" destId="{49C96C0A-57B6-47C3-AD2D-C4AC625EE05D}" srcOrd="1" destOrd="0" presId="urn:microsoft.com/office/officeart/2005/8/layout/hList7"/>
    <dgm:cxn modelId="{C429A11B-2710-4B78-8233-B3495F52D96C}" type="presParOf" srcId="{657975B2-80C1-495C-90D4-63D4CB2ECF2E}" destId="{950129A6-C700-4BF3-8FAA-C359C24A96D4}" srcOrd="2" destOrd="0" presId="urn:microsoft.com/office/officeart/2005/8/layout/hList7"/>
    <dgm:cxn modelId="{3EB605EF-52C8-4393-A3AC-12C4C43C0610}" type="presParOf" srcId="{657975B2-80C1-495C-90D4-63D4CB2ECF2E}" destId="{6F54B6BE-4C7A-41E2-A005-6A25D9684476}" srcOrd="3" destOrd="0" presId="urn:microsoft.com/office/officeart/2005/8/layout/hList7"/>
    <dgm:cxn modelId="{1CF74647-A8A6-43D2-B99C-CA6C40A769BB}" type="presParOf" srcId="{14688D20-236E-4229-A617-8D2D4E17D862}" destId="{13D7B3A5-E18C-4496-BA78-644E41BD252E}" srcOrd="3" destOrd="0" presId="urn:microsoft.com/office/officeart/2005/8/layout/hList7"/>
    <dgm:cxn modelId="{DBA6B269-F62A-4D2D-B6C2-99685E762B8E}" type="presParOf" srcId="{14688D20-236E-4229-A617-8D2D4E17D862}" destId="{01FC2F1E-9739-44F5-86D6-002E6FB85DDA}" srcOrd="4" destOrd="0" presId="urn:microsoft.com/office/officeart/2005/8/layout/hList7"/>
    <dgm:cxn modelId="{6282F136-153E-40D5-89CB-485E462E533C}" type="presParOf" srcId="{01FC2F1E-9739-44F5-86D6-002E6FB85DDA}" destId="{8A8E73A1-0A36-49DB-887D-ABF8AC895564}" srcOrd="0" destOrd="0" presId="urn:microsoft.com/office/officeart/2005/8/layout/hList7"/>
    <dgm:cxn modelId="{7398A9A6-FC42-416D-9A82-BB1C475BAEA9}" type="presParOf" srcId="{01FC2F1E-9739-44F5-86D6-002E6FB85DDA}" destId="{D739C9A6-1436-4376-97D8-790A5379E774}" srcOrd="1" destOrd="0" presId="urn:microsoft.com/office/officeart/2005/8/layout/hList7"/>
    <dgm:cxn modelId="{2ED1891D-7D2C-472E-BD4D-B32AD4BF01FF}" type="presParOf" srcId="{01FC2F1E-9739-44F5-86D6-002E6FB85DDA}" destId="{4CEEFB2B-9EC9-4C3C-BB23-0B152F2A7FD3}" srcOrd="2" destOrd="0" presId="urn:microsoft.com/office/officeart/2005/8/layout/hList7"/>
    <dgm:cxn modelId="{2FBCBF1D-255B-45FB-BB9C-5DE9DACC35C5}" type="presParOf" srcId="{01FC2F1E-9739-44F5-86D6-002E6FB85DDA}" destId="{89E4CAC3-C6FD-4D40-947B-FC5040394AD2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CEC022F-0C19-4399-84D3-A754E56D582F}" type="doc">
      <dgm:prSet loTypeId="urn:microsoft.com/office/officeart/2005/8/layout/hList7" loCatId="list" qsTypeId="urn:microsoft.com/office/officeart/2005/8/quickstyle/simple1" qsCatId="simple" csTypeId="urn:microsoft.com/office/officeart/2005/8/colors/colorful4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A90ECFF5-7656-4F8D-AAD7-FD27498F283F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es-MX" sz="2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Justifica los conocimientos a fondos</a:t>
          </a:r>
          <a:endParaRPr lang="es-MX" sz="22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132C303-58B4-437C-A827-214D5D4FE82B}" type="parTrans" cxnId="{4413BABB-BD09-4BAD-A91E-324B2515B92A}">
      <dgm:prSet/>
      <dgm:spPr/>
      <dgm:t>
        <a:bodyPr/>
        <a:lstStyle/>
        <a:p>
          <a:pPr algn="ctr"/>
          <a:endParaRPr lang="es-MX" sz="2200"/>
        </a:p>
      </dgm:t>
    </dgm:pt>
    <dgm:pt modelId="{55E865AC-F281-4C55-89EF-9B3F13D8E689}" type="sibTrans" cxnId="{4413BABB-BD09-4BAD-A91E-324B2515B92A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endParaRPr lang="es-MX" sz="2200"/>
        </a:p>
      </dgm:t>
    </dgm:pt>
    <dgm:pt modelId="{3DF6C2BD-7CA7-44D9-BC65-EAA9B88F8D86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es-MX" sz="2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Aportación, recopilación o experimentación de un conocimiento</a:t>
          </a:r>
          <a:endParaRPr lang="es-MX" sz="22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0C7EA56-DE62-49C6-AB82-4AF178B5FA5D}" type="parTrans" cxnId="{5CA8A882-024A-40B4-B538-651502796517}">
      <dgm:prSet/>
      <dgm:spPr/>
      <dgm:t>
        <a:bodyPr/>
        <a:lstStyle/>
        <a:p>
          <a:pPr algn="ctr"/>
          <a:endParaRPr lang="es-MX" sz="2200"/>
        </a:p>
      </dgm:t>
    </dgm:pt>
    <dgm:pt modelId="{22879676-508C-41E9-9D5A-BFE0E92D7AB5}" type="sibTrans" cxnId="{5CA8A882-024A-40B4-B538-651502796517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endParaRPr lang="es-MX" sz="2200"/>
        </a:p>
      </dgm:t>
    </dgm:pt>
    <dgm:pt modelId="{6E04ACD1-0EA6-4A2C-AE97-4BD34CF9FA67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es-MX" sz="2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 elabora el trabajo profesional</a:t>
          </a:r>
          <a:endParaRPr lang="es-MX" sz="22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062EA08-69C1-49C0-9206-EA6F3FF9D216}" type="parTrans" cxnId="{4C02F277-9CD8-458C-A233-4FA03DDAFE9D}">
      <dgm:prSet/>
      <dgm:spPr/>
      <dgm:t>
        <a:bodyPr/>
        <a:lstStyle/>
        <a:p>
          <a:pPr algn="ctr"/>
          <a:endParaRPr lang="es-MX" sz="2200"/>
        </a:p>
      </dgm:t>
    </dgm:pt>
    <dgm:pt modelId="{062EE324-1115-46EA-9396-703CA341BB38}" type="sibTrans" cxnId="{4C02F277-9CD8-458C-A233-4FA03DDAFE9D}">
      <dgm:prSet/>
      <dgm:spPr/>
      <dgm:t>
        <a:bodyPr/>
        <a:lstStyle/>
        <a:p>
          <a:pPr algn="ctr"/>
          <a:endParaRPr lang="es-MX" sz="2200"/>
        </a:p>
      </dgm:t>
    </dgm:pt>
    <dgm:pt modelId="{3597A5E3-3C50-47E6-8740-1548A748B821}" type="pres">
      <dgm:prSet presAssocID="{7CEC022F-0C19-4399-84D3-A754E56D582F}" presName="Name0" presStyleCnt="0">
        <dgm:presLayoutVars>
          <dgm:dir/>
          <dgm:resizeHandles val="exact"/>
        </dgm:presLayoutVars>
      </dgm:prSet>
      <dgm:spPr/>
    </dgm:pt>
    <dgm:pt modelId="{12225A7A-3A66-40CA-8DF3-A8D0FD46F7F3}" type="pres">
      <dgm:prSet presAssocID="{7CEC022F-0C19-4399-84D3-A754E56D582F}" presName="fgShape" presStyleLbl="fgShp" presStyleIdx="0" presStyleCn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626C41EB-6E7C-4263-A56D-4C8B260235F6}" type="pres">
      <dgm:prSet presAssocID="{7CEC022F-0C19-4399-84D3-A754E56D582F}" presName="linComp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1E9C76F4-EFBF-4545-A8D1-84BBCE2E4D8C}" type="pres">
      <dgm:prSet presAssocID="{A90ECFF5-7656-4F8D-AAD7-FD27498F283F}" presName="comp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970CC121-C838-4C46-90ED-530D07C77835}" type="pres">
      <dgm:prSet presAssocID="{A90ECFF5-7656-4F8D-AAD7-FD27498F283F}" presName="bkgdShape" presStyleLbl="node1" presStyleIdx="0" presStyleCnt="3"/>
      <dgm:spPr/>
      <dgm:t>
        <a:bodyPr/>
        <a:lstStyle/>
        <a:p>
          <a:endParaRPr lang="es-MX"/>
        </a:p>
      </dgm:t>
    </dgm:pt>
    <dgm:pt modelId="{E8196AD4-B600-4B0B-9F42-2DA61364B044}" type="pres">
      <dgm:prSet presAssocID="{A90ECFF5-7656-4F8D-AAD7-FD27498F283F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2C43BED-A8E7-4E5F-956A-6332755D73D2}" type="pres">
      <dgm:prSet presAssocID="{A90ECFF5-7656-4F8D-AAD7-FD27498F283F}" presName="invisiNode" presStyleLbl="node1" presStyleIdx="0" presStyleCnt="3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8ABEFE51-283D-47D2-9B43-8459B7C1823F}" type="pres">
      <dgm:prSet presAssocID="{A90ECFF5-7656-4F8D-AAD7-FD27498F283F}" presName="imagNode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0A905CC9-3CD8-41F6-976F-ABFD99179EE1}" type="pres">
      <dgm:prSet presAssocID="{55E865AC-F281-4C55-89EF-9B3F13D8E689}" presName="sibTrans" presStyleLbl="sibTrans2D1" presStyleIdx="0" presStyleCnt="0"/>
      <dgm:spPr/>
      <dgm:t>
        <a:bodyPr/>
        <a:lstStyle/>
        <a:p>
          <a:endParaRPr lang="es-ES"/>
        </a:p>
      </dgm:t>
    </dgm:pt>
    <dgm:pt modelId="{2669EF62-B9D8-4E4B-980C-B8B8DF7794F3}" type="pres">
      <dgm:prSet presAssocID="{3DF6C2BD-7CA7-44D9-BC65-EAA9B88F8D86}" presName="comp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6058BFCF-2616-4863-9534-8A1F097B214A}" type="pres">
      <dgm:prSet presAssocID="{3DF6C2BD-7CA7-44D9-BC65-EAA9B88F8D86}" presName="bkgdShape" presStyleLbl="node1" presStyleIdx="1" presStyleCnt="3"/>
      <dgm:spPr/>
      <dgm:t>
        <a:bodyPr/>
        <a:lstStyle/>
        <a:p>
          <a:endParaRPr lang="es-MX"/>
        </a:p>
      </dgm:t>
    </dgm:pt>
    <dgm:pt modelId="{32ECA74B-7B39-4831-8A70-EEDA88452805}" type="pres">
      <dgm:prSet presAssocID="{3DF6C2BD-7CA7-44D9-BC65-EAA9B88F8D86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480A1CC-231C-41A9-A27B-E0F1C4B97773}" type="pres">
      <dgm:prSet presAssocID="{3DF6C2BD-7CA7-44D9-BC65-EAA9B88F8D86}" presName="invisiNode" presStyleLbl="node1" presStyleIdx="1" presStyleCnt="3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8EC43BE9-A760-4598-A96A-066B574C56B4}" type="pres">
      <dgm:prSet presAssocID="{3DF6C2BD-7CA7-44D9-BC65-EAA9B88F8D86}" presName="imagNode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0E2F3DBB-F91B-42B1-8505-C0D512EAE001}" type="pres">
      <dgm:prSet presAssocID="{22879676-508C-41E9-9D5A-BFE0E92D7AB5}" presName="sibTrans" presStyleLbl="sibTrans2D1" presStyleIdx="0" presStyleCnt="0"/>
      <dgm:spPr/>
      <dgm:t>
        <a:bodyPr/>
        <a:lstStyle/>
        <a:p>
          <a:endParaRPr lang="es-ES"/>
        </a:p>
      </dgm:t>
    </dgm:pt>
    <dgm:pt modelId="{7DF9A0CC-D14E-4787-B3D5-8488B43508B8}" type="pres">
      <dgm:prSet presAssocID="{6E04ACD1-0EA6-4A2C-AE97-4BD34CF9FA67}" presName="compNod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A0556BC4-DEF4-4315-826C-96DC4E80BE9D}" type="pres">
      <dgm:prSet presAssocID="{6E04ACD1-0EA6-4A2C-AE97-4BD34CF9FA67}" presName="bkgdShape" presStyleLbl="node1" presStyleIdx="2" presStyleCnt="3"/>
      <dgm:spPr/>
      <dgm:t>
        <a:bodyPr/>
        <a:lstStyle/>
        <a:p>
          <a:endParaRPr lang="es-ES"/>
        </a:p>
      </dgm:t>
    </dgm:pt>
    <dgm:pt modelId="{3CF94277-EECB-47FA-9C79-71AFE5450ABF}" type="pres">
      <dgm:prSet presAssocID="{6E04ACD1-0EA6-4A2C-AE97-4BD34CF9FA67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5D507A5-1D71-4048-8068-9DD7B4E9B3AC}" type="pres">
      <dgm:prSet presAssocID="{6E04ACD1-0EA6-4A2C-AE97-4BD34CF9FA67}" presName="invisiNode" presStyleLbl="node1" presStyleIdx="2" presStyleCnt="3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85AB169D-7737-4E92-8F7C-49A8989290CA}" type="pres">
      <dgm:prSet presAssocID="{6E04ACD1-0EA6-4A2C-AE97-4BD34CF9FA67}" presName="imagNode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</dgm:ptLst>
  <dgm:cxnLst>
    <dgm:cxn modelId="{59AEA2D7-D24D-4093-B285-4AD04CC94DCB}" type="presOf" srcId="{A90ECFF5-7656-4F8D-AAD7-FD27498F283F}" destId="{970CC121-C838-4C46-90ED-530D07C77835}" srcOrd="0" destOrd="0" presId="urn:microsoft.com/office/officeart/2005/8/layout/hList7"/>
    <dgm:cxn modelId="{5A418832-D134-43CB-9D1D-5578755F5926}" type="presOf" srcId="{7CEC022F-0C19-4399-84D3-A754E56D582F}" destId="{3597A5E3-3C50-47E6-8740-1548A748B821}" srcOrd="0" destOrd="0" presId="urn:microsoft.com/office/officeart/2005/8/layout/hList7"/>
    <dgm:cxn modelId="{AF3138FE-96C3-4C89-8436-8E266471B1FB}" type="presOf" srcId="{6E04ACD1-0EA6-4A2C-AE97-4BD34CF9FA67}" destId="{3CF94277-EECB-47FA-9C79-71AFE5450ABF}" srcOrd="1" destOrd="0" presId="urn:microsoft.com/office/officeart/2005/8/layout/hList7"/>
    <dgm:cxn modelId="{4AA32F89-D3D5-4D0C-8F2B-B3D43DDAB29D}" type="presOf" srcId="{22879676-508C-41E9-9D5A-BFE0E92D7AB5}" destId="{0E2F3DBB-F91B-42B1-8505-C0D512EAE001}" srcOrd="0" destOrd="0" presId="urn:microsoft.com/office/officeart/2005/8/layout/hList7"/>
    <dgm:cxn modelId="{171C11D6-2970-46D9-8DAC-D74C1F502CB1}" type="presOf" srcId="{3DF6C2BD-7CA7-44D9-BC65-EAA9B88F8D86}" destId="{6058BFCF-2616-4863-9534-8A1F097B214A}" srcOrd="0" destOrd="0" presId="urn:microsoft.com/office/officeart/2005/8/layout/hList7"/>
    <dgm:cxn modelId="{4C02F277-9CD8-458C-A233-4FA03DDAFE9D}" srcId="{7CEC022F-0C19-4399-84D3-A754E56D582F}" destId="{6E04ACD1-0EA6-4A2C-AE97-4BD34CF9FA67}" srcOrd="2" destOrd="0" parTransId="{8062EA08-69C1-49C0-9206-EA6F3FF9D216}" sibTransId="{062EE324-1115-46EA-9396-703CA341BB38}"/>
    <dgm:cxn modelId="{0B7DB3E5-7E73-4C66-B083-FD18EC5D2D7C}" type="presOf" srcId="{A90ECFF5-7656-4F8D-AAD7-FD27498F283F}" destId="{E8196AD4-B600-4B0B-9F42-2DA61364B044}" srcOrd="1" destOrd="0" presId="urn:microsoft.com/office/officeart/2005/8/layout/hList7"/>
    <dgm:cxn modelId="{F49AC7D4-2E22-4648-8425-88F7457D2F7B}" type="presOf" srcId="{6E04ACD1-0EA6-4A2C-AE97-4BD34CF9FA67}" destId="{A0556BC4-DEF4-4315-826C-96DC4E80BE9D}" srcOrd="0" destOrd="0" presId="urn:microsoft.com/office/officeart/2005/8/layout/hList7"/>
    <dgm:cxn modelId="{DEC3D39F-02D3-44C8-BB29-73B9C0BFBBF3}" type="presOf" srcId="{3DF6C2BD-7CA7-44D9-BC65-EAA9B88F8D86}" destId="{32ECA74B-7B39-4831-8A70-EEDA88452805}" srcOrd="1" destOrd="0" presId="urn:microsoft.com/office/officeart/2005/8/layout/hList7"/>
    <dgm:cxn modelId="{5CA8A882-024A-40B4-B538-651502796517}" srcId="{7CEC022F-0C19-4399-84D3-A754E56D582F}" destId="{3DF6C2BD-7CA7-44D9-BC65-EAA9B88F8D86}" srcOrd="1" destOrd="0" parTransId="{00C7EA56-DE62-49C6-AB82-4AF178B5FA5D}" sibTransId="{22879676-508C-41E9-9D5A-BFE0E92D7AB5}"/>
    <dgm:cxn modelId="{8FCAC44A-864C-40F8-9B3F-92E8BF838B7B}" type="presOf" srcId="{55E865AC-F281-4C55-89EF-9B3F13D8E689}" destId="{0A905CC9-3CD8-41F6-976F-ABFD99179EE1}" srcOrd="0" destOrd="0" presId="urn:microsoft.com/office/officeart/2005/8/layout/hList7"/>
    <dgm:cxn modelId="{4413BABB-BD09-4BAD-A91E-324B2515B92A}" srcId="{7CEC022F-0C19-4399-84D3-A754E56D582F}" destId="{A90ECFF5-7656-4F8D-AAD7-FD27498F283F}" srcOrd="0" destOrd="0" parTransId="{E132C303-58B4-437C-A827-214D5D4FE82B}" sibTransId="{55E865AC-F281-4C55-89EF-9B3F13D8E689}"/>
    <dgm:cxn modelId="{8D6EFD22-D24E-472C-9341-668109D37CFD}" type="presParOf" srcId="{3597A5E3-3C50-47E6-8740-1548A748B821}" destId="{12225A7A-3A66-40CA-8DF3-A8D0FD46F7F3}" srcOrd="0" destOrd="0" presId="urn:microsoft.com/office/officeart/2005/8/layout/hList7"/>
    <dgm:cxn modelId="{4E55DFB1-4F28-46B0-8F43-3CC16BF7925D}" type="presParOf" srcId="{3597A5E3-3C50-47E6-8740-1548A748B821}" destId="{626C41EB-6E7C-4263-A56D-4C8B260235F6}" srcOrd="1" destOrd="0" presId="urn:microsoft.com/office/officeart/2005/8/layout/hList7"/>
    <dgm:cxn modelId="{891CB4C5-2E66-4A48-9F89-13BD8103805F}" type="presParOf" srcId="{626C41EB-6E7C-4263-A56D-4C8B260235F6}" destId="{1E9C76F4-EFBF-4545-A8D1-84BBCE2E4D8C}" srcOrd="0" destOrd="0" presId="urn:microsoft.com/office/officeart/2005/8/layout/hList7"/>
    <dgm:cxn modelId="{4E2391D4-9B86-490F-BBED-298113A587F2}" type="presParOf" srcId="{1E9C76F4-EFBF-4545-A8D1-84BBCE2E4D8C}" destId="{970CC121-C838-4C46-90ED-530D07C77835}" srcOrd="0" destOrd="0" presId="urn:microsoft.com/office/officeart/2005/8/layout/hList7"/>
    <dgm:cxn modelId="{24F1382B-B4B3-4BDE-A0D6-FE38BF71CA7F}" type="presParOf" srcId="{1E9C76F4-EFBF-4545-A8D1-84BBCE2E4D8C}" destId="{E8196AD4-B600-4B0B-9F42-2DA61364B044}" srcOrd="1" destOrd="0" presId="urn:microsoft.com/office/officeart/2005/8/layout/hList7"/>
    <dgm:cxn modelId="{34E3231A-D495-4C40-BA39-8A32E5E9CEA1}" type="presParOf" srcId="{1E9C76F4-EFBF-4545-A8D1-84BBCE2E4D8C}" destId="{E2C43BED-A8E7-4E5F-956A-6332755D73D2}" srcOrd="2" destOrd="0" presId="urn:microsoft.com/office/officeart/2005/8/layout/hList7"/>
    <dgm:cxn modelId="{C3E04398-AC81-4677-A989-3787F48649E7}" type="presParOf" srcId="{1E9C76F4-EFBF-4545-A8D1-84BBCE2E4D8C}" destId="{8ABEFE51-283D-47D2-9B43-8459B7C1823F}" srcOrd="3" destOrd="0" presId="urn:microsoft.com/office/officeart/2005/8/layout/hList7"/>
    <dgm:cxn modelId="{39EF0438-0A97-4889-816F-726340B450B3}" type="presParOf" srcId="{626C41EB-6E7C-4263-A56D-4C8B260235F6}" destId="{0A905CC9-3CD8-41F6-976F-ABFD99179EE1}" srcOrd="1" destOrd="0" presId="urn:microsoft.com/office/officeart/2005/8/layout/hList7"/>
    <dgm:cxn modelId="{47365C75-0A69-4CA4-83BC-82B61591DBE3}" type="presParOf" srcId="{626C41EB-6E7C-4263-A56D-4C8B260235F6}" destId="{2669EF62-B9D8-4E4B-980C-B8B8DF7794F3}" srcOrd="2" destOrd="0" presId="urn:microsoft.com/office/officeart/2005/8/layout/hList7"/>
    <dgm:cxn modelId="{0922CEB6-5367-44A0-B9E4-A157C893C15B}" type="presParOf" srcId="{2669EF62-B9D8-4E4B-980C-B8B8DF7794F3}" destId="{6058BFCF-2616-4863-9534-8A1F097B214A}" srcOrd="0" destOrd="0" presId="urn:microsoft.com/office/officeart/2005/8/layout/hList7"/>
    <dgm:cxn modelId="{2C672F5B-1A77-41A6-8D0A-F6A7BA372D1D}" type="presParOf" srcId="{2669EF62-B9D8-4E4B-980C-B8B8DF7794F3}" destId="{32ECA74B-7B39-4831-8A70-EEDA88452805}" srcOrd="1" destOrd="0" presId="urn:microsoft.com/office/officeart/2005/8/layout/hList7"/>
    <dgm:cxn modelId="{A87F0B57-713F-4F0D-9F89-1BBF60B5197A}" type="presParOf" srcId="{2669EF62-B9D8-4E4B-980C-B8B8DF7794F3}" destId="{7480A1CC-231C-41A9-A27B-E0F1C4B97773}" srcOrd="2" destOrd="0" presId="urn:microsoft.com/office/officeart/2005/8/layout/hList7"/>
    <dgm:cxn modelId="{B68A9444-747F-4133-B455-879B78C285C0}" type="presParOf" srcId="{2669EF62-B9D8-4E4B-980C-B8B8DF7794F3}" destId="{8EC43BE9-A760-4598-A96A-066B574C56B4}" srcOrd="3" destOrd="0" presId="urn:microsoft.com/office/officeart/2005/8/layout/hList7"/>
    <dgm:cxn modelId="{37C3B2B8-AA7F-42FD-B3B3-FF6DA4E32563}" type="presParOf" srcId="{626C41EB-6E7C-4263-A56D-4C8B260235F6}" destId="{0E2F3DBB-F91B-42B1-8505-C0D512EAE001}" srcOrd="3" destOrd="0" presId="urn:microsoft.com/office/officeart/2005/8/layout/hList7"/>
    <dgm:cxn modelId="{672375CF-1B1B-48B2-A8DE-E12DF316F199}" type="presParOf" srcId="{626C41EB-6E7C-4263-A56D-4C8B260235F6}" destId="{7DF9A0CC-D14E-4787-B3D5-8488B43508B8}" srcOrd="4" destOrd="0" presId="urn:microsoft.com/office/officeart/2005/8/layout/hList7"/>
    <dgm:cxn modelId="{64630480-91A1-44D3-B830-52C76C38C8B1}" type="presParOf" srcId="{7DF9A0CC-D14E-4787-B3D5-8488B43508B8}" destId="{A0556BC4-DEF4-4315-826C-96DC4E80BE9D}" srcOrd="0" destOrd="0" presId="urn:microsoft.com/office/officeart/2005/8/layout/hList7"/>
    <dgm:cxn modelId="{708CAC7B-773A-44DC-8811-F3B55CB6A50E}" type="presParOf" srcId="{7DF9A0CC-D14E-4787-B3D5-8488B43508B8}" destId="{3CF94277-EECB-47FA-9C79-71AFE5450ABF}" srcOrd="1" destOrd="0" presId="urn:microsoft.com/office/officeart/2005/8/layout/hList7"/>
    <dgm:cxn modelId="{4AE493CE-8E63-405B-B69A-3974A982866E}" type="presParOf" srcId="{7DF9A0CC-D14E-4787-B3D5-8488B43508B8}" destId="{65D507A5-1D71-4048-8068-9DD7B4E9B3AC}" srcOrd="2" destOrd="0" presId="urn:microsoft.com/office/officeart/2005/8/layout/hList7"/>
    <dgm:cxn modelId="{DDF56B7B-A2FE-4766-9361-8141B984CF6D}" type="presParOf" srcId="{7DF9A0CC-D14E-4787-B3D5-8488B43508B8}" destId="{85AB169D-7737-4E92-8F7C-49A8989290CA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A559CD9-B8FA-4CCA-B32F-EB8DA7A35823}" type="doc">
      <dgm:prSet loTypeId="urn:microsoft.com/office/officeart/2005/8/layout/hList7" loCatId="list" qsTypeId="urn:microsoft.com/office/officeart/2005/8/quickstyle/simple1" qsCatId="simple" csTypeId="urn:microsoft.com/office/officeart/2005/8/colors/colorful5" csCatId="colorful" phldr="1"/>
      <dgm:spPr/>
    </dgm:pt>
    <dgm:pt modelId="{3A1F619E-8E59-4C35-B7ED-8714C3D874EA}">
      <dgm:prSet phldrT="[Texto]" custT="1"/>
      <dgm:spPr/>
      <dgm:t>
        <a:bodyPr/>
        <a:lstStyle/>
        <a:p>
          <a:pPr algn="ctr"/>
          <a:r>
            <a:rPr lang="es-MX" sz="2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 adapta a la metodología de la investigación.</a:t>
          </a:r>
          <a:endParaRPr lang="es-MX" sz="22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B81C17A-FDF0-4A5A-B6F6-68EBC6E16538}" type="parTrans" cxnId="{999748C2-F5BF-4CB5-8636-27E9BBC5F980}">
      <dgm:prSet/>
      <dgm:spPr/>
      <dgm:t>
        <a:bodyPr/>
        <a:lstStyle/>
        <a:p>
          <a:pPr algn="ctr"/>
          <a:endParaRPr lang="es-MX" sz="2200"/>
        </a:p>
      </dgm:t>
    </dgm:pt>
    <dgm:pt modelId="{0ACA7783-4732-4DAB-938E-C81B64A3659A}" type="sibTrans" cxnId="{999748C2-F5BF-4CB5-8636-27E9BBC5F980}">
      <dgm:prSet/>
      <dgm:spPr/>
      <dgm:t>
        <a:bodyPr/>
        <a:lstStyle/>
        <a:p>
          <a:pPr algn="ctr"/>
          <a:endParaRPr lang="es-MX" sz="2200"/>
        </a:p>
      </dgm:t>
    </dgm:pt>
    <dgm:pt modelId="{EBF29552-6BAC-477B-88B2-852068267281}">
      <dgm:prSet phldrT="[Texto]" custT="1"/>
      <dgm:spPr/>
      <dgm:t>
        <a:bodyPr/>
        <a:lstStyle/>
        <a:p>
          <a:pPr algn="ctr"/>
          <a:r>
            <a:rPr lang="es-MX" sz="2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El estudiante posee criterio profesional.</a:t>
          </a:r>
          <a:endParaRPr lang="es-MX" sz="22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AE5E202-4FFA-4ACB-A6A1-6FAA90B8CCB7}" type="parTrans" cxnId="{0D7E7463-ADEC-4A41-B8BA-42003DED6E42}">
      <dgm:prSet/>
      <dgm:spPr/>
      <dgm:t>
        <a:bodyPr/>
        <a:lstStyle/>
        <a:p>
          <a:pPr algn="ctr"/>
          <a:endParaRPr lang="es-MX" sz="2200"/>
        </a:p>
      </dgm:t>
    </dgm:pt>
    <dgm:pt modelId="{A98E204D-344B-44F5-91BB-10D1EC8E8578}" type="sibTrans" cxnId="{0D7E7463-ADEC-4A41-B8BA-42003DED6E42}">
      <dgm:prSet/>
      <dgm:spPr/>
      <dgm:t>
        <a:bodyPr/>
        <a:lstStyle/>
        <a:p>
          <a:pPr algn="ctr"/>
          <a:endParaRPr lang="es-MX" sz="2200"/>
        </a:p>
      </dgm:t>
    </dgm:pt>
    <dgm:pt modelId="{77B8FE0F-B438-4352-B155-A4A7C3207C64}">
      <dgm:prSet phldrT="[Texto]" custT="1"/>
      <dgm:spPr/>
      <dgm:t>
        <a:bodyPr/>
        <a:lstStyle/>
        <a:p>
          <a:pPr algn="ctr"/>
          <a:r>
            <a:rPr lang="es-MX" sz="2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Experimenta y aprende a realizar ensayos. </a:t>
          </a:r>
          <a:endParaRPr lang="es-MX" sz="22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8E13F38-568E-4FFF-AE99-59F3BD3392C1}" type="parTrans" cxnId="{641FB18A-BFD6-44F4-9E71-F0669EB75A46}">
      <dgm:prSet/>
      <dgm:spPr/>
      <dgm:t>
        <a:bodyPr/>
        <a:lstStyle/>
        <a:p>
          <a:pPr algn="ctr"/>
          <a:endParaRPr lang="es-MX" sz="2200"/>
        </a:p>
      </dgm:t>
    </dgm:pt>
    <dgm:pt modelId="{6A1B4A5F-0CFE-4E25-96EB-345F189374F5}" type="sibTrans" cxnId="{641FB18A-BFD6-44F4-9E71-F0669EB75A46}">
      <dgm:prSet/>
      <dgm:spPr/>
      <dgm:t>
        <a:bodyPr/>
        <a:lstStyle/>
        <a:p>
          <a:pPr algn="ctr"/>
          <a:endParaRPr lang="es-MX" sz="2200"/>
        </a:p>
      </dgm:t>
    </dgm:pt>
    <dgm:pt modelId="{7378A6B5-81EA-4D71-B3D7-735DC0B7F48B}" type="pres">
      <dgm:prSet presAssocID="{6A559CD9-B8FA-4CCA-B32F-EB8DA7A35823}" presName="Name0" presStyleCnt="0">
        <dgm:presLayoutVars>
          <dgm:dir/>
          <dgm:resizeHandles val="exact"/>
        </dgm:presLayoutVars>
      </dgm:prSet>
      <dgm:spPr/>
    </dgm:pt>
    <dgm:pt modelId="{8DAE720F-AB70-4193-9B40-453A198568C5}" type="pres">
      <dgm:prSet presAssocID="{6A559CD9-B8FA-4CCA-B32F-EB8DA7A35823}" presName="fgShape" presStyleLbl="fgShp" presStyleIdx="0" presStyleCnt="1"/>
      <dgm:spPr>
        <a:solidFill>
          <a:srgbClr val="FF0000"/>
        </a:solidFill>
      </dgm:spPr>
    </dgm:pt>
    <dgm:pt modelId="{8C54D160-471B-448A-9769-EC1B7362DE43}" type="pres">
      <dgm:prSet presAssocID="{6A559CD9-B8FA-4CCA-B32F-EB8DA7A35823}" presName="linComp" presStyleCnt="0"/>
      <dgm:spPr/>
    </dgm:pt>
    <dgm:pt modelId="{6D11B908-4A51-421D-AF7C-D2796B499D0D}" type="pres">
      <dgm:prSet presAssocID="{3A1F619E-8E59-4C35-B7ED-8714C3D874EA}" presName="compNode" presStyleCnt="0"/>
      <dgm:spPr/>
    </dgm:pt>
    <dgm:pt modelId="{62D8629A-4C6C-4628-B0C0-22124803C80A}" type="pres">
      <dgm:prSet presAssocID="{3A1F619E-8E59-4C35-B7ED-8714C3D874EA}" presName="bkgdShape" presStyleLbl="node1" presStyleIdx="0" presStyleCnt="3" custLinFactNeighborX="-4096" custLinFactNeighborY="764"/>
      <dgm:spPr/>
      <dgm:t>
        <a:bodyPr/>
        <a:lstStyle/>
        <a:p>
          <a:endParaRPr lang="es-MX"/>
        </a:p>
      </dgm:t>
    </dgm:pt>
    <dgm:pt modelId="{93A9E19E-275E-4F7E-AE1A-8B0043CAAD83}" type="pres">
      <dgm:prSet presAssocID="{3A1F619E-8E59-4C35-B7ED-8714C3D874EA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68F3536-3887-48D4-A9F4-4F871C4BC081}" type="pres">
      <dgm:prSet presAssocID="{3A1F619E-8E59-4C35-B7ED-8714C3D874EA}" presName="invisiNode" presStyleLbl="node1" presStyleIdx="0" presStyleCnt="3"/>
      <dgm:spPr/>
    </dgm:pt>
    <dgm:pt modelId="{3BE5E666-78B6-47F6-98C2-48F2D8DE7E90}" type="pres">
      <dgm:prSet presAssocID="{3A1F619E-8E59-4C35-B7ED-8714C3D874EA}" presName="imagNode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5DCEF056-83E1-40A8-9AC9-646F147B0095}" type="pres">
      <dgm:prSet presAssocID="{0ACA7783-4732-4DAB-938E-C81B64A3659A}" presName="sibTrans" presStyleLbl="sibTrans2D1" presStyleIdx="0" presStyleCnt="0"/>
      <dgm:spPr/>
      <dgm:t>
        <a:bodyPr/>
        <a:lstStyle/>
        <a:p>
          <a:endParaRPr lang="es-ES"/>
        </a:p>
      </dgm:t>
    </dgm:pt>
    <dgm:pt modelId="{889887E2-A404-48AD-8A57-4C27A9221303}" type="pres">
      <dgm:prSet presAssocID="{EBF29552-6BAC-477B-88B2-852068267281}" presName="compNode" presStyleCnt="0"/>
      <dgm:spPr/>
    </dgm:pt>
    <dgm:pt modelId="{CEF5379F-C182-4A99-A281-A1F8138C41EB}" type="pres">
      <dgm:prSet presAssocID="{EBF29552-6BAC-477B-88B2-852068267281}" presName="bkgdShape" presStyleLbl="node1" presStyleIdx="1" presStyleCnt="3"/>
      <dgm:spPr/>
      <dgm:t>
        <a:bodyPr/>
        <a:lstStyle/>
        <a:p>
          <a:endParaRPr lang="es-MX"/>
        </a:p>
      </dgm:t>
    </dgm:pt>
    <dgm:pt modelId="{82569B65-2F7A-46AA-B780-A4B3B58CF145}" type="pres">
      <dgm:prSet presAssocID="{EBF29552-6BAC-477B-88B2-852068267281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D5F343-6282-4F72-BB55-315E5F56C625}" type="pres">
      <dgm:prSet presAssocID="{EBF29552-6BAC-477B-88B2-852068267281}" presName="invisiNode" presStyleLbl="node1" presStyleIdx="1" presStyleCnt="3"/>
      <dgm:spPr/>
    </dgm:pt>
    <dgm:pt modelId="{0D8D4B34-29EF-4A52-B25E-E8AE2589FC37}" type="pres">
      <dgm:prSet presAssocID="{EBF29552-6BAC-477B-88B2-852068267281}" presName="imagNode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F921D631-90B0-487A-A62A-202D32820AFC}" type="pres">
      <dgm:prSet presAssocID="{A98E204D-344B-44F5-91BB-10D1EC8E8578}" presName="sibTrans" presStyleLbl="sibTrans2D1" presStyleIdx="0" presStyleCnt="0"/>
      <dgm:spPr/>
      <dgm:t>
        <a:bodyPr/>
        <a:lstStyle/>
        <a:p>
          <a:endParaRPr lang="es-ES"/>
        </a:p>
      </dgm:t>
    </dgm:pt>
    <dgm:pt modelId="{CA4E5467-B093-4426-9FBE-5609B26A799B}" type="pres">
      <dgm:prSet presAssocID="{77B8FE0F-B438-4352-B155-A4A7C3207C64}" presName="compNode" presStyleCnt="0"/>
      <dgm:spPr/>
    </dgm:pt>
    <dgm:pt modelId="{721D3044-4620-49D1-A03F-18099835B4B4}" type="pres">
      <dgm:prSet presAssocID="{77B8FE0F-B438-4352-B155-A4A7C3207C64}" presName="bkgdShape" presStyleLbl="node1" presStyleIdx="2" presStyleCnt="3"/>
      <dgm:spPr/>
      <dgm:t>
        <a:bodyPr/>
        <a:lstStyle/>
        <a:p>
          <a:endParaRPr lang="es-MX"/>
        </a:p>
      </dgm:t>
    </dgm:pt>
    <dgm:pt modelId="{E67AB041-A527-42AC-9701-93CC6AF25EF2}" type="pres">
      <dgm:prSet presAssocID="{77B8FE0F-B438-4352-B155-A4A7C3207C64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F49DAAB-6DA6-4B13-A077-A1440B031033}" type="pres">
      <dgm:prSet presAssocID="{77B8FE0F-B438-4352-B155-A4A7C3207C64}" presName="invisiNode" presStyleLbl="node1" presStyleIdx="2" presStyleCnt="3"/>
      <dgm:spPr/>
    </dgm:pt>
    <dgm:pt modelId="{B19D2CCC-4684-40EA-BE2E-912F01FB074D}" type="pres">
      <dgm:prSet presAssocID="{77B8FE0F-B438-4352-B155-A4A7C3207C64}" presName="imagNode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684BECE6-0D32-4C69-BB61-E17B1962D8E0}" type="presOf" srcId="{77B8FE0F-B438-4352-B155-A4A7C3207C64}" destId="{E67AB041-A527-42AC-9701-93CC6AF25EF2}" srcOrd="1" destOrd="0" presId="urn:microsoft.com/office/officeart/2005/8/layout/hList7"/>
    <dgm:cxn modelId="{56CB6D0A-206C-494B-932D-D677053E04D2}" type="presOf" srcId="{77B8FE0F-B438-4352-B155-A4A7C3207C64}" destId="{721D3044-4620-49D1-A03F-18099835B4B4}" srcOrd="0" destOrd="0" presId="urn:microsoft.com/office/officeart/2005/8/layout/hList7"/>
    <dgm:cxn modelId="{0D7E7463-ADEC-4A41-B8BA-42003DED6E42}" srcId="{6A559CD9-B8FA-4CCA-B32F-EB8DA7A35823}" destId="{EBF29552-6BAC-477B-88B2-852068267281}" srcOrd="1" destOrd="0" parTransId="{DAE5E202-4FFA-4ACB-A6A1-6FAA90B8CCB7}" sibTransId="{A98E204D-344B-44F5-91BB-10D1EC8E8578}"/>
    <dgm:cxn modelId="{641FB18A-BFD6-44F4-9E71-F0669EB75A46}" srcId="{6A559CD9-B8FA-4CCA-B32F-EB8DA7A35823}" destId="{77B8FE0F-B438-4352-B155-A4A7C3207C64}" srcOrd="2" destOrd="0" parTransId="{F8E13F38-568E-4FFF-AE99-59F3BD3392C1}" sibTransId="{6A1B4A5F-0CFE-4E25-96EB-345F189374F5}"/>
    <dgm:cxn modelId="{A7D67931-25A2-4E8C-927A-C75FCFFD4983}" type="presOf" srcId="{EBF29552-6BAC-477B-88B2-852068267281}" destId="{82569B65-2F7A-46AA-B780-A4B3B58CF145}" srcOrd="1" destOrd="0" presId="urn:microsoft.com/office/officeart/2005/8/layout/hList7"/>
    <dgm:cxn modelId="{A01B7DEE-5747-41E8-A705-259B2B6E3B7C}" type="presOf" srcId="{A98E204D-344B-44F5-91BB-10D1EC8E8578}" destId="{F921D631-90B0-487A-A62A-202D32820AFC}" srcOrd="0" destOrd="0" presId="urn:microsoft.com/office/officeart/2005/8/layout/hList7"/>
    <dgm:cxn modelId="{F26F1BC1-8A3C-4139-8069-625C0A9F058C}" type="presOf" srcId="{3A1F619E-8E59-4C35-B7ED-8714C3D874EA}" destId="{93A9E19E-275E-4F7E-AE1A-8B0043CAAD83}" srcOrd="1" destOrd="0" presId="urn:microsoft.com/office/officeart/2005/8/layout/hList7"/>
    <dgm:cxn modelId="{FFC80850-10B2-4D5D-ABFD-978F1FDBE13D}" type="presOf" srcId="{0ACA7783-4732-4DAB-938E-C81B64A3659A}" destId="{5DCEF056-83E1-40A8-9AC9-646F147B0095}" srcOrd="0" destOrd="0" presId="urn:microsoft.com/office/officeart/2005/8/layout/hList7"/>
    <dgm:cxn modelId="{999748C2-F5BF-4CB5-8636-27E9BBC5F980}" srcId="{6A559CD9-B8FA-4CCA-B32F-EB8DA7A35823}" destId="{3A1F619E-8E59-4C35-B7ED-8714C3D874EA}" srcOrd="0" destOrd="0" parTransId="{2B81C17A-FDF0-4A5A-B6F6-68EBC6E16538}" sibTransId="{0ACA7783-4732-4DAB-938E-C81B64A3659A}"/>
    <dgm:cxn modelId="{E77672DA-ADB8-498B-A4C0-92F56B8AC3AF}" type="presOf" srcId="{EBF29552-6BAC-477B-88B2-852068267281}" destId="{CEF5379F-C182-4A99-A281-A1F8138C41EB}" srcOrd="0" destOrd="0" presId="urn:microsoft.com/office/officeart/2005/8/layout/hList7"/>
    <dgm:cxn modelId="{8C59DD54-2169-46F8-8491-983EB2F97F88}" type="presOf" srcId="{3A1F619E-8E59-4C35-B7ED-8714C3D874EA}" destId="{62D8629A-4C6C-4628-B0C0-22124803C80A}" srcOrd="0" destOrd="0" presId="urn:microsoft.com/office/officeart/2005/8/layout/hList7"/>
    <dgm:cxn modelId="{6CA17368-F24C-4EB6-A800-FD861F11CB43}" type="presOf" srcId="{6A559CD9-B8FA-4CCA-B32F-EB8DA7A35823}" destId="{7378A6B5-81EA-4D71-B3D7-735DC0B7F48B}" srcOrd="0" destOrd="0" presId="urn:microsoft.com/office/officeart/2005/8/layout/hList7"/>
    <dgm:cxn modelId="{1D9E7063-97E4-464E-A03E-FFBC8AD1DA27}" type="presParOf" srcId="{7378A6B5-81EA-4D71-B3D7-735DC0B7F48B}" destId="{8DAE720F-AB70-4193-9B40-453A198568C5}" srcOrd="0" destOrd="0" presId="urn:microsoft.com/office/officeart/2005/8/layout/hList7"/>
    <dgm:cxn modelId="{880DB0DD-9EA6-421F-968D-4204EF287C63}" type="presParOf" srcId="{7378A6B5-81EA-4D71-B3D7-735DC0B7F48B}" destId="{8C54D160-471B-448A-9769-EC1B7362DE43}" srcOrd="1" destOrd="0" presId="urn:microsoft.com/office/officeart/2005/8/layout/hList7"/>
    <dgm:cxn modelId="{809EBE80-739C-41BF-B85D-ECCD872CCB55}" type="presParOf" srcId="{8C54D160-471B-448A-9769-EC1B7362DE43}" destId="{6D11B908-4A51-421D-AF7C-D2796B499D0D}" srcOrd="0" destOrd="0" presId="urn:microsoft.com/office/officeart/2005/8/layout/hList7"/>
    <dgm:cxn modelId="{5FCFE79F-9C1D-4406-950D-75DC785067E5}" type="presParOf" srcId="{6D11B908-4A51-421D-AF7C-D2796B499D0D}" destId="{62D8629A-4C6C-4628-B0C0-22124803C80A}" srcOrd="0" destOrd="0" presId="urn:microsoft.com/office/officeart/2005/8/layout/hList7"/>
    <dgm:cxn modelId="{38229FFF-AD35-43DA-9E97-766458FB5B6F}" type="presParOf" srcId="{6D11B908-4A51-421D-AF7C-D2796B499D0D}" destId="{93A9E19E-275E-4F7E-AE1A-8B0043CAAD83}" srcOrd="1" destOrd="0" presId="urn:microsoft.com/office/officeart/2005/8/layout/hList7"/>
    <dgm:cxn modelId="{FD5E343A-7333-49CF-9B8E-65C095C54CE7}" type="presParOf" srcId="{6D11B908-4A51-421D-AF7C-D2796B499D0D}" destId="{868F3536-3887-48D4-A9F4-4F871C4BC081}" srcOrd="2" destOrd="0" presId="urn:microsoft.com/office/officeart/2005/8/layout/hList7"/>
    <dgm:cxn modelId="{2C6D0831-6D89-477A-9331-1E2353DD8EFF}" type="presParOf" srcId="{6D11B908-4A51-421D-AF7C-D2796B499D0D}" destId="{3BE5E666-78B6-47F6-98C2-48F2D8DE7E90}" srcOrd="3" destOrd="0" presId="urn:microsoft.com/office/officeart/2005/8/layout/hList7"/>
    <dgm:cxn modelId="{A87870C6-C2D1-4856-8D3F-71A6F287138E}" type="presParOf" srcId="{8C54D160-471B-448A-9769-EC1B7362DE43}" destId="{5DCEF056-83E1-40A8-9AC9-646F147B0095}" srcOrd="1" destOrd="0" presId="urn:microsoft.com/office/officeart/2005/8/layout/hList7"/>
    <dgm:cxn modelId="{7FFB136B-230B-4C26-9BCD-D2D25A939D0F}" type="presParOf" srcId="{8C54D160-471B-448A-9769-EC1B7362DE43}" destId="{889887E2-A404-48AD-8A57-4C27A9221303}" srcOrd="2" destOrd="0" presId="urn:microsoft.com/office/officeart/2005/8/layout/hList7"/>
    <dgm:cxn modelId="{B72E0B2E-7104-433A-B444-664588A33145}" type="presParOf" srcId="{889887E2-A404-48AD-8A57-4C27A9221303}" destId="{CEF5379F-C182-4A99-A281-A1F8138C41EB}" srcOrd="0" destOrd="0" presId="urn:microsoft.com/office/officeart/2005/8/layout/hList7"/>
    <dgm:cxn modelId="{6130E8A5-5949-46DD-B518-B799BD715D18}" type="presParOf" srcId="{889887E2-A404-48AD-8A57-4C27A9221303}" destId="{82569B65-2F7A-46AA-B780-A4B3B58CF145}" srcOrd="1" destOrd="0" presId="urn:microsoft.com/office/officeart/2005/8/layout/hList7"/>
    <dgm:cxn modelId="{EE2C2F91-D3FB-476A-941D-ED2826F8D14F}" type="presParOf" srcId="{889887E2-A404-48AD-8A57-4C27A9221303}" destId="{68D5F343-6282-4F72-BB55-315E5F56C625}" srcOrd="2" destOrd="0" presId="urn:microsoft.com/office/officeart/2005/8/layout/hList7"/>
    <dgm:cxn modelId="{A84BC2A3-480C-4145-BF1B-D4F1346DE990}" type="presParOf" srcId="{889887E2-A404-48AD-8A57-4C27A9221303}" destId="{0D8D4B34-29EF-4A52-B25E-E8AE2589FC37}" srcOrd="3" destOrd="0" presId="urn:microsoft.com/office/officeart/2005/8/layout/hList7"/>
    <dgm:cxn modelId="{485FD9BB-2DAF-4033-8EE4-D7A548AA0158}" type="presParOf" srcId="{8C54D160-471B-448A-9769-EC1B7362DE43}" destId="{F921D631-90B0-487A-A62A-202D32820AFC}" srcOrd="3" destOrd="0" presId="urn:microsoft.com/office/officeart/2005/8/layout/hList7"/>
    <dgm:cxn modelId="{09D12301-0A05-4D99-AE68-511ADE719F1F}" type="presParOf" srcId="{8C54D160-471B-448A-9769-EC1B7362DE43}" destId="{CA4E5467-B093-4426-9FBE-5609B26A799B}" srcOrd="4" destOrd="0" presId="urn:microsoft.com/office/officeart/2005/8/layout/hList7"/>
    <dgm:cxn modelId="{09684DC8-E5FC-4204-AECF-24115BAA9E93}" type="presParOf" srcId="{CA4E5467-B093-4426-9FBE-5609B26A799B}" destId="{721D3044-4620-49D1-A03F-18099835B4B4}" srcOrd="0" destOrd="0" presId="urn:microsoft.com/office/officeart/2005/8/layout/hList7"/>
    <dgm:cxn modelId="{3B8FE144-BF62-4E93-B475-2A0C44D40E38}" type="presParOf" srcId="{CA4E5467-B093-4426-9FBE-5609B26A799B}" destId="{E67AB041-A527-42AC-9701-93CC6AF25EF2}" srcOrd="1" destOrd="0" presId="urn:microsoft.com/office/officeart/2005/8/layout/hList7"/>
    <dgm:cxn modelId="{02F52FA1-F65A-46BF-BCCE-1396D5105C7E}" type="presParOf" srcId="{CA4E5467-B093-4426-9FBE-5609B26A799B}" destId="{9F49DAAB-6DA6-4B13-A077-A1440B031033}" srcOrd="2" destOrd="0" presId="urn:microsoft.com/office/officeart/2005/8/layout/hList7"/>
    <dgm:cxn modelId="{5B76758C-C9B1-41FA-90CB-ED712DA296F9}" type="presParOf" srcId="{CA4E5467-B093-4426-9FBE-5609B26A799B}" destId="{B19D2CCC-4684-40EA-BE2E-912F01FB074D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53E1D28-0868-4E36-9C28-0177FEBD1C59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F718D8C6-FCFE-458E-9E4D-8A8B5F92BCE8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Doctoral 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B2DDDE3-A1CE-42C4-AF54-65361838FA9A}" type="parTrans" cxnId="{EECD80DD-57A3-4195-83D1-72CE942775FA}">
      <dgm:prSet/>
      <dgm:spPr/>
      <dgm:t>
        <a:bodyPr/>
        <a:lstStyle/>
        <a:p>
          <a:endParaRPr lang="es-MX"/>
        </a:p>
      </dgm:t>
    </dgm:pt>
    <dgm:pt modelId="{EA6DC263-1D7B-4A0E-9726-68E69864E831}" type="sibTrans" cxnId="{EECD80DD-57A3-4195-83D1-72CE942775FA}">
      <dgm:prSet/>
      <dgm:spPr/>
      <dgm:t>
        <a:bodyPr/>
        <a:lstStyle/>
        <a:p>
          <a:endParaRPr lang="es-MX"/>
        </a:p>
      </dgm:t>
    </dgm:pt>
    <dgm:pt modelId="{A18662E0-123F-44ED-B640-7697A56C33E5}">
      <dgm:prSet phldrT="[Texto]"/>
      <dgm:spPr/>
      <dgm:t>
        <a:bodyPr/>
        <a:lstStyle/>
        <a:p>
          <a:pPr algn="just"/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Teoría o tópico 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2B4B0C3-C792-4CF1-B252-521A3A0C1E91}" type="parTrans" cxnId="{967D262D-5C51-472F-B7CC-B67587C6864A}">
      <dgm:prSet/>
      <dgm:spPr/>
      <dgm:t>
        <a:bodyPr/>
        <a:lstStyle/>
        <a:p>
          <a:endParaRPr lang="es-MX"/>
        </a:p>
      </dgm:t>
    </dgm:pt>
    <dgm:pt modelId="{E3B797DC-6AB3-4B9E-9C13-BD084750D43C}" type="sibTrans" cxnId="{967D262D-5C51-472F-B7CC-B67587C6864A}">
      <dgm:prSet/>
      <dgm:spPr/>
      <dgm:t>
        <a:bodyPr/>
        <a:lstStyle/>
        <a:p>
          <a:endParaRPr lang="es-MX"/>
        </a:p>
      </dgm:t>
    </dgm:pt>
    <dgm:pt modelId="{65A8E08F-618D-4292-A16F-6897F77E7AB2}">
      <dgm:prSet phldrT="[Texto]"/>
      <dgm:spPr/>
      <dgm:t>
        <a:bodyPr/>
        <a:lstStyle/>
        <a:p>
          <a:pPr algn="just"/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Comprobación de rigor científico 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99971BB-874F-4BE9-8481-89A92DF91755}" type="parTrans" cxnId="{5062EDC4-2DF8-4E17-95D1-1F6804FE41B9}">
      <dgm:prSet/>
      <dgm:spPr/>
      <dgm:t>
        <a:bodyPr/>
        <a:lstStyle/>
        <a:p>
          <a:endParaRPr lang="es-MX"/>
        </a:p>
      </dgm:t>
    </dgm:pt>
    <dgm:pt modelId="{F5CDB980-B084-404D-B48C-3134E8E26F19}" type="sibTrans" cxnId="{5062EDC4-2DF8-4E17-95D1-1F6804FE41B9}">
      <dgm:prSet/>
      <dgm:spPr/>
      <dgm:t>
        <a:bodyPr/>
        <a:lstStyle/>
        <a:p>
          <a:endParaRPr lang="es-MX"/>
        </a:p>
      </dgm:t>
    </dgm:pt>
    <dgm:pt modelId="{4300CA19-8EA5-466E-9ABC-56FC089D57FB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Maestría 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F855161-3793-48F0-9587-F588C63B5CF7}" type="parTrans" cxnId="{268E0B32-D12E-4204-A691-D6A2AC4DAFCB}">
      <dgm:prSet/>
      <dgm:spPr/>
      <dgm:t>
        <a:bodyPr/>
        <a:lstStyle/>
        <a:p>
          <a:endParaRPr lang="es-MX"/>
        </a:p>
      </dgm:t>
    </dgm:pt>
    <dgm:pt modelId="{CCF68B59-A5B5-47E6-B816-F767F498A8FE}" type="sibTrans" cxnId="{268E0B32-D12E-4204-A691-D6A2AC4DAFCB}">
      <dgm:prSet/>
      <dgm:spPr/>
      <dgm:t>
        <a:bodyPr/>
        <a:lstStyle/>
        <a:p>
          <a:endParaRPr lang="es-MX"/>
        </a:p>
      </dgm:t>
    </dgm:pt>
    <dgm:pt modelId="{9A3BD3CB-A532-40A8-BA1C-0C9976892D55}">
      <dgm:prSet phldrT="[Texto]"/>
      <dgm:spPr/>
      <dgm:t>
        <a:bodyPr/>
        <a:lstStyle/>
        <a:p>
          <a:pPr algn="just"/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Investiga comprueba y reafirma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54424A0-948A-4DDC-9135-185D896615CE}" type="parTrans" cxnId="{DDC95EC7-01CB-43C8-AE69-87967527539B}">
      <dgm:prSet/>
      <dgm:spPr/>
      <dgm:t>
        <a:bodyPr/>
        <a:lstStyle/>
        <a:p>
          <a:endParaRPr lang="es-MX"/>
        </a:p>
      </dgm:t>
    </dgm:pt>
    <dgm:pt modelId="{2C231573-FB80-4DE8-9C87-0F184D7E72C8}" type="sibTrans" cxnId="{DDC95EC7-01CB-43C8-AE69-87967527539B}">
      <dgm:prSet/>
      <dgm:spPr/>
      <dgm:t>
        <a:bodyPr/>
        <a:lstStyle/>
        <a:p>
          <a:endParaRPr lang="es-MX"/>
        </a:p>
      </dgm:t>
    </dgm:pt>
    <dgm:pt modelId="{0BC63290-BE87-4B08-8F0D-A1EA62214A2C}">
      <dgm:prSet phldrT="[Texto]"/>
      <dgm:spPr/>
      <dgm:t>
        <a:bodyPr/>
        <a:lstStyle/>
        <a:p>
          <a:pPr algn="just"/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Contribuye al conocimiento 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01A6AE5-E997-4E51-9496-5F74B18CDD97}" type="parTrans" cxnId="{E9DFF866-B6A3-435C-8DE3-E2F97D965887}">
      <dgm:prSet/>
      <dgm:spPr/>
      <dgm:t>
        <a:bodyPr/>
        <a:lstStyle/>
        <a:p>
          <a:endParaRPr lang="es-MX"/>
        </a:p>
      </dgm:t>
    </dgm:pt>
    <dgm:pt modelId="{8C4A8560-BBCB-4932-A24B-E07A5EBD10F7}" type="sibTrans" cxnId="{E9DFF866-B6A3-435C-8DE3-E2F97D965887}">
      <dgm:prSet/>
      <dgm:spPr/>
      <dgm:t>
        <a:bodyPr/>
        <a:lstStyle/>
        <a:p>
          <a:endParaRPr lang="es-MX"/>
        </a:p>
      </dgm:t>
    </dgm:pt>
    <dgm:pt modelId="{CC6433D8-DE7B-433D-B282-B6906BE41AE9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Licenciatura</a:t>
          </a:r>
          <a:r>
            <a:rPr lang="es-MX" b="1" dirty="0" smtClean="0">
              <a:solidFill>
                <a:schemeClr val="tx1"/>
              </a:solidFill>
            </a:rPr>
            <a:t> </a:t>
          </a:r>
          <a:endParaRPr lang="es-MX" b="1" dirty="0">
            <a:solidFill>
              <a:schemeClr val="tx1"/>
            </a:solidFill>
          </a:endParaRPr>
        </a:p>
      </dgm:t>
    </dgm:pt>
    <dgm:pt modelId="{104C3B60-D362-415E-8CCC-7FE6DED4A636}" type="parTrans" cxnId="{B0967321-8A7C-4D37-AAC2-F6ABFFAA396E}">
      <dgm:prSet/>
      <dgm:spPr/>
      <dgm:t>
        <a:bodyPr/>
        <a:lstStyle/>
        <a:p>
          <a:endParaRPr lang="es-MX"/>
        </a:p>
      </dgm:t>
    </dgm:pt>
    <dgm:pt modelId="{F16D0CFC-E21C-4A4A-BA78-ECCDB8DFE23A}" type="sibTrans" cxnId="{B0967321-8A7C-4D37-AAC2-F6ABFFAA396E}">
      <dgm:prSet/>
      <dgm:spPr/>
      <dgm:t>
        <a:bodyPr/>
        <a:lstStyle/>
        <a:p>
          <a:endParaRPr lang="es-MX"/>
        </a:p>
      </dgm:t>
    </dgm:pt>
    <dgm:pt modelId="{804134F2-3A82-45D5-ADEE-792F288AE5BD}">
      <dgm:prSet phldrT="[Texto]"/>
      <dgm:spPr/>
      <dgm:t>
        <a:bodyPr/>
        <a:lstStyle/>
        <a:p>
          <a:pPr algn="just"/>
          <a:r>
            <a:rPr lang="es-MX" b="1" dirty="0" smtClean="0">
              <a:latin typeface="Arial" panose="020B0604020202020204" pitchFamily="34" charset="0"/>
              <a:cs typeface="Arial" panose="020B0604020202020204" pitchFamily="34" charset="0"/>
            </a:rPr>
            <a:t>Desarrollo de investigación </a:t>
          </a:r>
          <a:endParaRPr lang="es-MX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EC351CA-F938-4FA6-9E4F-0DC5C3C10F16}" type="parTrans" cxnId="{D48E07C5-D788-43CB-8365-F93CE54F114A}">
      <dgm:prSet/>
      <dgm:spPr/>
      <dgm:t>
        <a:bodyPr/>
        <a:lstStyle/>
        <a:p>
          <a:endParaRPr lang="es-MX"/>
        </a:p>
      </dgm:t>
    </dgm:pt>
    <dgm:pt modelId="{FC4E7642-D4C6-43A1-86CB-27E20959CE8A}" type="sibTrans" cxnId="{D48E07C5-D788-43CB-8365-F93CE54F114A}">
      <dgm:prSet/>
      <dgm:spPr/>
      <dgm:t>
        <a:bodyPr/>
        <a:lstStyle/>
        <a:p>
          <a:endParaRPr lang="es-MX"/>
        </a:p>
      </dgm:t>
    </dgm:pt>
    <dgm:pt modelId="{0DCCC283-09B5-422A-82A3-31B38F099DA8}">
      <dgm:prSet phldrT="[Texto]"/>
      <dgm:spPr/>
      <dgm:t>
        <a:bodyPr/>
        <a:lstStyle/>
        <a:p>
          <a:pPr algn="just"/>
          <a:r>
            <a:rPr lang="es-MX" b="1" dirty="0" smtClean="0">
              <a:latin typeface="Arial" panose="020B0604020202020204" pitchFamily="34" charset="0"/>
              <a:cs typeface="Arial" panose="020B0604020202020204" pitchFamily="34" charset="0"/>
            </a:rPr>
            <a:t>Método científico</a:t>
          </a:r>
          <a:endParaRPr lang="es-MX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91750B4-D179-4D1E-979A-96811732954F}" type="parTrans" cxnId="{7E60F84D-DA31-4F0C-A7A7-9C889785FC12}">
      <dgm:prSet/>
      <dgm:spPr/>
      <dgm:t>
        <a:bodyPr/>
        <a:lstStyle/>
        <a:p>
          <a:endParaRPr lang="es-MX"/>
        </a:p>
      </dgm:t>
    </dgm:pt>
    <dgm:pt modelId="{5DA04891-1AD1-42AD-881A-C8560E2A6D84}" type="sibTrans" cxnId="{7E60F84D-DA31-4F0C-A7A7-9C889785FC12}">
      <dgm:prSet/>
      <dgm:spPr/>
      <dgm:t>
        <a:bodyPr/>
        <a:lstStyle/>
        <a:p>
          <a:endParaRPr lang="es-MX"/>
        </a:p>
      </dgm:t>
    </dgm:pt>
    <dgm:pt modelId="{072BD485-984F-4731-9212-D5CEB1AF1A76}" type="pres">
      <dgm:prSet presAssocID="{F53E1D28-0868-4E36-9C28-0177FEBD1C5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148C9C8-153F-49A3-BD13-84A45300ACF3}" type="pres">
      <dgm:prSet presAssocID="{F718D8C6-FCFE-458E-9E4D-8A8B5F92BCE8}" presName="composite" presStyleCnt="0"/>
      <dgm:spPr/>
      <dgm:t>
        <a:bodyPr/>
        <a:lstStyle/>
        <a:p>
          <a:endParaRPr lang="es-ES"/>
        </a:p>
      </dgm:t>
    </dgm:pt>
    <dgm:pt modelId="{7BD0E410-7C8E-4809-A5AD-B453B375685C}" type="pres">
      <dgm:prSet presAssocID="{F718D8C6-FCFE-458E-9E4D-8A8B5F92BCE8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DE42513-E950-4028-8135-562E71BC84EA}" type="pres">
      <dgm:prSet presAssocID="{F718D8C6-FCFE-458E-9E4D-8A8B5F92BCE8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20AB690-12E7-414D-A092-95A4752B9883}" type="pres">
      <dgm:prSet presAssocID="{EA6DC263-1D7B-4A0E-9726-68E69864E831}" presName="space" presStyleCnt="0"/>
      <dgm:spPr/>
      <dgm:t>
        <a:bodyPr/>
        <a:lstStyle/>
        <a:p>
          <a:endParaRPr lang="es-ES"/>
        </a:p>
      </dgm:t>
    </dgm:pt>
    <dgm:pt modelId="{04FD0D85-71A1-4940-8FA1-896E9A0A167D}" type="pres">
      <dgm:prSet presAssocID="{4300CA19-8EA5-466E-9ABC-56FC089D57FB}" presName="composite" presStyleCnt="0"/>
      <dgm:spPr/>
      <dgm:t>
        <a:bodyPr/>
        <a:lstStyle/>
        <a:p>
          <a:endParaRPr lang="es-ES"/>
        </a:p>
      </dgm:t>
    </dgm:pt>
    <dgm:pt modelId="{6C45CF6A-4183-4470-9599-BC55AB07D27C}" type="pres">
      <dgm:prSet presAssocID="{4300CA19-8EA5-466E-9ABC-56FC089D57F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A2FF95-E967-40A9-BF09-A8237B9A840F}" type="pres">
      <dgm:prSet presAssocID="{4300CA19-8EA5-466E-9ABC-56FC089D57FB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70DF282-816B-41B4-9314-27638E2B5E65}" type="pres">
      <dgm:prSet presAssocID="{CCF68B59-A5B5-47E6-B816-F767F498A8FE}" presName="space" presStyleCnt="0"/>
      <dgm:spPr/>
      <dgm:t>
        <a:bodyPr/>
        <a:lstStyle/>
        <a:p>
          <a:endParaRPr lang="es-ES"/>
        </a:p>
      </dgm:t>
    </dgm:pt>
    <dgm:pt modelId="{939035F7-988E-41A7-9464-C828D9E37FAA}" type="pres">
      <dgm:prSet presAssocID="{CC6433D8-DE7B-433D-B282-B6906BE41AE9}" presName="composite" presStyleCnt="0"/>
      <dgm:spPr/>
      <dgm:t>
        <a:bodyPr/>
        <a:lstStyle/>
        <a:p>
          <a:endParaRPr lang="es-ES"/>
        </a:p>
      </dgm:t>
    </dgm:pt>
    <dgm:pt modelId="{6C4525CE-2C79-489D-A40D-AEF3C141F200}" type="pres">
      <dgm:prSet presAssocID="{CC6433D8-DE7B-433D-B282-B6906BE41AE9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7CA992E-901A-4563-9884-C07060D9AE54}" type="pres">
      <dgm:prSet presAssocID="{CC6433D8-DE7B-433D-B282-B6906BE41AE9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67D262D-5C51-472F-B7CC-B67587C6864A}" srcId="{F718D8C6-FCFE-458E-9E4D-8A8B5F92BCE8}" destId="{A18662E0-123F-44ED-B640-7697A56C33E5}" srcOrd="0" destOrd="0" parTransId="{E2B4B0C3-C792-4CF1-B252-521A3A0C1E91}" sibTransId="{E3B797DC-6AB3-4B9E-9C13-BD084750D43C}"/>
    <dgm:cxn modelId="{5BD16259-80FA-4415-BEC6-6776F881C6FE}" type="presOf" srcId="{A18662E0-123F-44ED-B640-7697A56C33E5}" destId="{9DE42513-E950-4028-8135-562E71BC84EA}" srcOrd="0" destOrd="0" presId="urn:microsoft.com/office/officeart/2005/8/layout/hList1"/>
    <dgm:cxn modelId="{680F5FE8-A2F6-44F3-AC3D-6D7C3B5EEE8F}" type="presOf" srcId="{804134F2-3A82-45D5-ADEE-792F288AE5BD}" destId="{07CA992E-901A-4563-9884-C07060D9AE54}" srcOrd="0" destOrd="0" presId="urn:microsoft.com/office/officeart/2005/8/layout/hList1"/>
    <dgm:cxn modelId="{D48E07C5-D788-43CB-8365-F93CE54F114A}" srcId="{CC6433D8-DE7B-433D-B282-B6906BE41AE9}" destId="{804134F2-3A82-45D5-ADEE-792F288AE5BD}" srcOrd="0" destOrd="0" parTransId="{DEC351CA-F938-4FA6-9E4F-0DC5C3C10F16}" sibTransId="{FC4E7642-D4C6-43A1-86CB-27E20959CE8A}"/>
    <dgm:cxn modelId="{6E9557FD-5112-44CF-8A78-2E7EDC1C66FA}" type="presOf" srcId="{F53E1D28-0868-4E36-9C28-0177FEBD1C59}" destId="{072BD485-984F-4731-9212-D5CEB1AF1A76}" srcOrd="0" destOrd="0" presId="urn:microsoft.com/office/officeart/2005/8/layout/hList1"/>
    <dgm:cxn modelId="{E9DFF866-B6A3-435C-8DE3-E2F97D965887}" srcId="{4300CA19-8EA5-466E-9ABC-56FC089D57FB}" destId="{0BC63290-BE87-4B08-8F0D-A1EA62214A2C}" srcOrd="1" destOrd="0" parTransId="{E01A6AE5-E997-4E51-9496-5F74B18CDD97}" sibTransId="{8C4A8560-BBCB-4932-A24B-E07A5EBD10F7}"/>
    <dgm:cxn modelId="{C88D2ABD-418A-4958-B59C-C5D69F7A9AC2}" type="presOf" srcId="{65A8E08F-618D-4292-A16F-6897F77E7AB2}" destId="{9DE42513-E950-4028-8135-562E71BC84EA}" srcOrd="0" destOrd="1" presId="urn:microsoft.com/office/officeart/2005/8/layout/hList1"/>
    <dgm:cxn modelId="{07E76A39-B758-4AB8-8E26-EC4B6416AE92}" type="presOf" srcId="{F718D8C6-FCFE-458E-9E4D-8A8B5F92BCE8}" destId="{7BD0E410-7C8E-4809-A5AD-B453B375685C}" srcOrd="0" destOrd="0" presId="urn:microsoft.com/office/officeart/2005/8/layout/hList1"/>
    <dgm:cxn modelId="{2567363D-17E7-4E85-B5B9-BE6419C10B98}" type="presOf" srcId="{0DCCC283-09B5-422A-82A3-31B38F099DA8}" destId="{07CA992E-901A-4563-9884-C07060D9AE54}" srcOrd="0" destOrd="1" presId="urn:microsoft.com/office/officeart/2005/8/layout/hList1"/>
    <dgm:cxn modelId="{B0967321-8A7C-4D37-AAC2-F6ABFFAA396E}" srcId="{F53E1D28-0868-4E36-9C28-0177FEBD1C59}" destId="{CC6433D8-DE7B-433D-B282-B6906BE41AE9}" srcOrd="2" destOrd="0" parTransId="{104C3B60-D362-415E-8CCC-7FE6DED4A636}" sibTransId="{F16D0CFC-E21C-4A4A-BA78-ECCDB8DFE23A}"/>
    <dgm:cxn modelId="{7E60F84D-DA31-4F0C-A7A7-9C889785FC12}" srcId="{CC6433D8-DE7B-433D-B282-B6906BE41AE9}" destId="{0DCCC283-09B5-422A-82A3-31B38F099DA8}" srcOrd="1" destOrd="0" parTransId="{491750B4-D179-4D1E-979A-96811732954F}" sibTransId="{5DA04891-1AD1-42AD-881A-C8560E2A6D84}"/>
    <dgm:cxn modelId="{99309AD4-37F2-404C-A182-0A3E4F6F81CD}" type="presOf" srcId="{0BC63290-BE87-4B08-8F0D-A1EA62214A2C}" destId="{43A2FF95-E967-40A9-BF09-A8237B9A840F}" srcOrd="0" destOrd="1" presId="urn:microsoft.com/office/officeart/2005/8/layout/hList1"/>
    <dgm:cxn modelId="{5062EDC4-2DF8-4E17-95D1-1F6804FE41B9}" srcId="{F718D8C6-FCFE-458E-9E4D-8A8B5F92BCE8}" destId="{65A8E08F-618D-4292-A16F-6897F77E7AB2}" srcOrd="1" destOrd="0" parTransId="{899971BB-874F-4BE9-8481-89A92DF91755}" sibTransId="{F5CDB980-B084-404D-B48C-3134E8E26F19}"/>
    <dgm:cxn modelId="{B523DD40-BFC7-40F9-AFBA-FF48D54092A6}" type="presOf" srcId="{9A3BD3CB-A532-40A8-BA1C-0C9976892D55}" destId="{43A2FF95-E967-40A9-BF09-A8237B9A840F}" srcOrd="0" destOrd="0" presId="urn:microsoft.com/office/officeart/2005/8/layout/hList1"/>
    <dgm:cxn modelId="{268E0B32-D12E-4204-A691-D6A2AC4DAFCB}" srcId="{F53E1D28-0868-4E36-9C28-0177FEBD1C59}" destId="{4300CA19-8EA5-466E-9ABC-56FC089D57FB}" srcOrd="1" destOrd="0" parTransId="{DF855161-3793-48F0-9587-F588C63B5CF7}" sibTransId="{CCF68B59-A5B5-47E6-B816-F767F498A8FE}"/>
    <dgm:cxn modelId="{DDC95EC7-01CB-43C8-AE69-87967527539B}" srcId="{4300CA19-8EA5-466E-9ABC-56FC089D57FB}" destId="{9A3BD3CB-A532-40A8-BA1C-0C9976892D55}" srcOrd="0" destOrd="0" parTransId="{554424A0-948A-4DDC-9135-185D896615CE}" sibTransId="{2C231573-FB80-4DE8-9C87-0F184D7E72C8}"/>
    <dgm:cxn modelId="{B265E409-8DC5-4E0D-ACBD-9C0D1123C248}" type="presOf" srcId="{4300CA19-8EA5-466E-9ABC-56FC089D57FB}" destId="{6C45CF6A-4183-4470-9599-BC55AB07D27C}" srcOrd="0" destOrd="0" presId="urn:microsoft.com/office/officeart/2005/8/layout/hList1"/>
    <dgm:cxn modelId="{3FDC68AD-CE9E-4EBD-A93B-DC5324CC4015}" type="presOf" srcId="{CC6433D8-DE7B-433D-B282-B6906BE41AE9}" destId="{6C4525CE-2C79-489D-A40D-AEF3C141F200}" srcOrd="0" destOrd="0" presId="urn:microsoft.com/office/officeart/2005/8/layout/hList1"/>
    <dgm:cxn modelId="{EECD80DD-57A3-4195-83D1-72CE942775FA}" srcId="{F53E1D28-0868-4E36-9C28-0177FEBD1C59}" destId="{F718D8C6-FCFE-458E-9E4D-8A8B5F92BCE8}" srcOrd="0" destOrd="0" parTransId="{3B2DDDE3-A1CE-42C4-AF54-65361838FA9A}" sibTransId="{EA6DC263-1D7B-4A0E-9726-68E69864E831}"/>
    <dgm:cxn modelId="{83A78D96-C7BF-46AD-AE39-9328EBFE6F2D}" type="presParOf" srcId="{072BD485-984F-4731-9212-D5CEB1AF1A76}" destId="{3148C9C8-153F-49A3-BD13-84A45300ACF3}" srcOrd="0" destOrd="0" presId="urn:microsoft.com/office/officeart/2005/8/layout/hList1"/>
    <dgm:cxn modelId="{5B10C4CB-4AB6-4888-9F95-F539EEA87DF0}" type="presParOf" srcId="{3148C9C8-153F-49A3-BD13-84A45300ACF3}" destId="{7BD0E410-7C8E-4809-A5AD-B453B375685C}" srcOrd="0" destOrd="0" presId="urn:microsoft.com/office/officeart/2005/8/layout/hList1"/>
    <dgm:cxn modelId="{E0BBB703-DBB1-4609-99CF-24AE11865D92}" type="presParOf" srcId="{3148C9C8-153F-49A3-BD13-84A45300ACF3}" destId="{9DE42513-E950-4028-8135-562E71BC84EA}" srcOrd="1" destOrd="0" presId="urn:microsoft.com/office/officeart/2005/8/layout/hList1"/>
    <dgm:cxn modelId="{85BBE389-FD25-452D-98BF-173349B17A98}" type="presParOf" srcId="{072BD485-984F-4731-9212-D5CEB1AF1A76}" destId="{820AB690-12E7-414D-A092-95A4752B9883}" srcOrd="1" destOrd="0" presId="urn:microsoft.com/office/officeart/2005/8/layout/hList1"/>
    <dgm:cxn modelId="{C15A33F7-9145-49EB-B094-B73F83AE68D6}" type="presParOf" srcId="{072BD485-984F-4731-9212-D5CEB1AF1A76}" destId="{04FD0D85-71A1-4940-8FA1-896E9A0A167D}" srcOrd="2" destOrd="0" presId="urn:microsoft.com/office/officeart/2005/8/layout/hList1"/>
    <dgm:cxn modelId="{B8BD8B6F-9CCA-4F04-89CB-4DE71B7D67F7}" type="presParOf" srcId="{04FD0D85-71A1-4940-8FA1-896E9A0A167D}" destId="{6C45CF6A-4183-4470-9599-BC55AB07D27C}" srcOrd="0" destOrd="0" presId="urn:microsoft.com/office/officeart/2005/8/layout/hList1"/>
    <dgm:cxn modelId="{F21974C2-0741-4FFD-A16E-9BD8C0095C86}" type="presParOf" srcId="{04FD0D85-71A1-4940-8FA1-896E9A0A167D}" destId="{43A2FF95-E967-40A9-BF09-A8237B9A840F}" srcOrd="1" destOrd="0" presId="urn:microsoft.com/office/officeart/2005/8/layout/hList1"/>
    <dgm:cxn modelId="{B6AC2EF0-B878-43A2-86C5-E4D78B3DCDD7}" type="presParOf" srcId="{072BD485-984F-4731-9212-D5CEB1AF1A76}" destId="{F70DF282-816B-41B4-9314-27638E2B5E65}" srcOrd="3" destOrd="0" presId="urn:microsoft.com/office/officeart/2005/8/layout/hList1"/>
    <dgm:cxn modelId="{61AC75E7-486E-41B4-BF29-94AC8CBD9E73}" type="presParOf" srcId="{072BD485-984F-4731-9212-D5CEB1AF1A76}" destId="{939035F7-988E-41A7-9464-C828D9E37FAA}" srcOrd="4" destOrd="0" presId="urn:microsoft.com/office/officeart/2005/8/layout/hList1"/>
    <dgm:cxn modelId="{FFCDE9C5-EED2-4AA3-8B5E-EE4434836F81}" type="presParOf" srcId="{939035F7-988E-41A7-9464-C828D9E37FAA}" destId="{6C4525CE-2C79-489D-A40D-AEF3C141F200}" srcOrd="0" destOrd="0" presId="urn:microsoft.com/office/officeart/2005/8/layout/hList1"/>
    <dgm:cxn modelId="{BC51D917-10CC-44BD-BE4C-9BF1C247CD8E}" type="presParOf" srcId="{939035F7-988E-41A7-9464-C828D9E37FAA}" destId="{07CA992E-901A-4563-9884-C07060D9AE5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F0AFA8-28E8-48D3-BEB0-8C30DE63C235}">
      <dsp:nvSpPr>
        <dsp:cNvPr id="0" name=""/>
        <dsp:cNvSpPr/>
      </dsp:nvSpPr>
      <dsp:spPr>
        <a:xfrm>
          <a:off x="0" y="1405920"/>
          <a:ext cx="9027268" cy="1874560"/>
        </a:xfrm>
        <a:prstGeom prst="notchedRightArrow">
          <a:avLst/>
        </a:prstGeom>
        <a:solidFill>
          <a:schemeClr val="accent2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CDC804-98CE-4FFC-BD1A-CFEF564D8AD7}">
      <dsp:nvSpPr>
        <dsp:cNvPr id="0" name=""/>
        <dsp:cNvSpPr/>
      </dsp:nvSpPr>
      <dsp:spPr>
        <a:xfrm>
          <a:off x="3967" y="0"/>
          <a:ext cx="2618260" cy="18745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b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Primer paso en el proceso de investigación </a:t>
          </a:r>
          <a:endParaRPr lang="es-MX" sz="2800" kern="1200" dirty="0"/>
        </a:p>
      </dsp:txBody>
      <dsp:txXfrm>
        <a:off x="3967" y="0"/>
        <a:ext cx="2618260" cy="1874560"/>
      </dsp:txXfrm>
    </dsp:sp>
    <dsp:sp modelId="{7174242F-0B23-41E0-9AE8-79FBEFDDBEB4}">
      <dsp:nvSpPr>
        <dsp:cNvPr id="0" name=""/>
        <dsp:cNvSpPr/>
      </dsp:nvSpPr>
      <dsp:spPr>
        <a:xfrm>
          <a:off x="1078777" y="2108880"/>
          <a:ext cx="468640" cy="46864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2DE630-C64E-44EC-92A6-2617666C4E9E}">
      <dsp:nvSpPr>
        <dsp:cNvPr id="0" name=""/>
        <dsp:cNvSpPr/>
      </dsp:nvSpPr>
      <dsp:spPr>
        <a:xfrm>
          <a:off x="2753140" y="2811841"/>
          <a:ext cx="2618260" cy="18745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t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Etapa más importante</a:t>
          </a:r>
          <a:endParaRPr lang="es-MX" sz="2800" kern="1200" dirty="0"/>
        </a:p>
      </dsp:txBody>
      <dsp:txXfrm>
        <a:off x="2753140" y="2811841"/>
        <a:ext cx="2618260" cy="1874560"/>
      </dsp:txXfrm>
    </dsp:sp>
    <dsp:sp modelId="{0EFD9788-A432-4528-A9E5-E4276BBF19A7}">
      <dsp:nvSpPr>
        <dsp:cNvPr id="0" name=""/>
        <dsp:cNvSpPr/>
      </dsp:nvSpPr>
      <dsp:spPr>
        <a:xfrm>
          <a:off x="3827950" y="2108880"/>
          <a:ext cx="468640" cy="468640"/>
        </a:xfrm>
        <a:prstGeom prst="ellipse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DBB0F1-50A7-41B6-B50F-BAE031A404BD}">
      <dsp:nvSpPr>
        <dsp:cNvPr id="0" name=""/>
        <dsp:cNvSpPr/>
      </dsp:nvSpPr>
      <dsp:spPr>
        <a:xfrm>
          <a:off x="5502313" y="0"/>
          <a:ext cx="2618260" cy="18745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b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De aquí depende el éxito final</a:t>
          </a:r>
          <a:endParaRPr lang="es-MX" sz="2800" kern="1200" dirty="0"/>
        </a:p>
      </dsp:txBody>
      <dsp:txXfrm>
        <a:off x="5502313" y="0"/>
        <a:ext cx="2618260" cy="1874560"/>
      </dsp:txXfrm>
    </dsp:sp>
    <dsp:sp modelId="{D3DB2236-446F-4903-A63C-70DCCA0A423A}">
      <dsp:nvSpPr>
        <dsp:cNvPr id="0" name=""/>
        <dsp:cNvSpPr/>
      </dsp:nvSpPr>
      <dsp:spPr>
        <a:xfrm>
          <a:off x="6577123" y="2108880"/>
          <a:ext cx="468640" cy="468640"/>
        </a:xfrm>
        <a:prstGeom prst="ellipse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6A86E4-9E18-4673-8F60-3EC89C09FF72}">
      <dsp:nvSpPr>
        <dsp:cNvPr id="0" name=""/>
        <dsp:cNvSpPr/>
      </dsp:nvSpPr>
      <dsp:spPr>
        <a:xfrm>
          <a:off x="3044" y="1938"/>
          <a:ext cx="2968483" cy="118739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Investigación documental </a:t>
          </a:r>
          <a:endParaRPr lang="es-MX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044" y="1938"/>
        <a:ext cx="2968483" cy="1187393"/>
      </dsp:txXfrm>
    </dsp:sp>
    <dsp:sp modelId="{51919B67-4CA9-473C-A5B6-1F1A8D78A369}">
      <dsp:nvSpPr>
        <dsp:cNvPr id="0" name=""/>
        <dsp:cNvSpPr/>
      </dsp:nvSpPr>
      <dsp:spPr>
        <a:xfrm>
          <a:off x="3044" y="1189332"/>
          <a:ext cx="2968483" cy="1959930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Recopilación de datos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En libros, textos, revistas, normas etc.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044" y="1189332"/>
        <a:ext cx="2968483" cy="1959930"/>
      </dsp:txXfrm>
    </dsp:sp>
    <dsp:sp modelId="{4737EAF4-5BEB-4AA7-A3AF-5347CEA676DA}">
      <dsp:nvSpPr>
        <dsp:cNvPr id="0" name=""/>
        <dsp:cNvSpPr/>
      </dsp:nvSpPr>
      <dsp:spPr>
        <a:xfrm>
          <a:off x="3387115" y="1938"/>
          <a:ext cx="2968483" cy="1187393"/>
        </a:xfrm>
        <a:prstGeom prst="rect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Investigación  de campo </a:t>
          </a:r>
          <a:endParaRPr lang="es-MX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87115" y="1938"/>
        <a:ext cx="2968483" cy="1187393"/>
      </dsp:txXfrm>
    </dsp:sp>
    <dsp:sp modelId="{5948A3CB-01FB-4934-AF3E-84B25EDEB8B9}">
      <dsp:nvSpPr>
        <dsp:cNvPr id="0" name=""/>
        <dsp:cNvSpPr/>
      </dsp:nvSpPr>
      <dsp:spPr>
        <a:xfrm>
          <a:off x="3387115" y="1189332"/>
          <a:ext cx="2968483" cy="1959930"/>
        </a:xfrm>
        <a:prstGeom prst="rect">
          <a:avLst/>
        </a:prstGeom>
        <a:solidFill>
          <a:schemeClr val="accent4">
            <a:tint val="40000"/>
            <a:alpha val="90000"/>
            <a:hueOff val="5756959"/>
            <a:satOff val="-30630"/>
            <a:lumOff val="-174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Siguen método comprobatoria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Recopilación y procesamiento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87115" y="1189332"/>
        <a:ext cx="2968483" cy="1959930"/>
      </dsp:txXfrm>
    </dsp:sp>
    <dsp:sp modelId="{71784EEA-6EA0-42F3-82FC-CF3B9CE305A7}">
      <dsp:nvSpPr>
        <dsp:cNvPr id="0" name=""/>
        <dsp:cNvSpPr/>
      </dsp:nvSpPr>
      <dsp:spPr>
        <a:xfrm>
          <a:off x="6771186" y="1938"/>
          <a:ext cx="2968483" cy="118739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Documental y de campo </a:t>
          </a:r>
          <a:endParaRPr lang="es-MX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771186" y="1938"/>
        <a:ext cx="2968483" cy="1187393"/>
      </dsp:txXfrm>
    </dsp:sp>
    <dsp:sp modelId="{6ADA0414-B4AE-42D8-B5FF-01D5FF97BF48}">
      <dsp:nvSpPr>
        <dsp:cNvPr id="0" name=""/>
        <dsp:cNvSpPr/>
      </dsp:nvSpPr>
      <dsp:spPr>
        <a:xfrm>
          <a:off x="6771186" y="1189332"/>
          <a:ext cx="2968483" cy="1959930"/>
        </a:xfrm>
        <a:prstGeom prst="rect">
          <a:avLst/>
        </a:prstGeom>
        <a:solidFill>
          <a:schemeClr val="accent4">
            <a:tint val="40000"/>
            <a:alpha val="90000"/>
            <a:hueOff val="11513918"/>
            <a:satOff val="-61261"/>
            <a:lumOff val="-349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Análisis teórico del tópico dado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Se comprueba la información de su validez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771186" y="1189332"/>
        <a:ext cx="2968483" cy="195993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E1B115-CDAD-408A-BAAE-5100CC1AAE41}">
      <dsp:nvSpPr>
        <dsp:cNvPr id="0" name=""/>
        <dsp:cNvSpPr/>
      </dsp:nvSpPr>
      <dsp:spPr>
        <a:xfrm>
          <a:off x="3306" y="16680"/>
          <a:ext cx="3223871" cy="128954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Temas teóricos </a:t>
          </a:r>
          <a:endParaRPr lang="es-MX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06" y="16680"/>
        <a:ext cx="3223871" cy="1289548"/>
      </dsp:txXfrm>
    </dsp:sp>
    <dsp:sp modelId="{AA3932DF-C8FB-4FB7-904E-E7ADAC30F983}">
      <dsp:nvSpPr>
        <dsp:cNvPr id="0" name=""/>
        <dsp:cNvSpPr/>
      </dsp:nvSpPr>
      <dsp:spPr>
        <a:xfrm>
          <a:off x="3306" y="1306229"/>
          <a:ext cx="3223871" cy="206424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Analiza un tema tópico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Difícilmente se comprueban sus conclusiones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06" y="1306229"/>
        <a:ext cx="3223871" cy="2064240"/>
      </dsp:txXfrm>
    </dsp:sp>
    <dsp:sp modelId="{3D6CD74D-C3DA-44BC-ADF8-5226634B2D73}">
      <dsp:nvSpPr>
        <dsp:cNvPr id="0" name=""/>
        <dsp:cNvSpPr/>
      </dsp:nvSpPr>
      <dsp:spPr>
        <a:xfrm>
          <a:off x="3678520" y="16680"/>
          <a:ext cx="3223871" cy="1289548"/>
        </a:xfrm>
        <a:prstGeom prst="rect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Temas prácticos </a:t>
          </a:r>
          <a:endParaRPr lang="es-MX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678520" y="16680"/>
        <a:ext cx="3223871" cy="1289548"/>
      </dsp:txXfrm>
    </dsp:sp>
    <dsp:sp modelId="{71D27DCB-F3DF-4CC2-BAF9-03585177E306}">
      <dsp:nvSpPr>
        <dsp:cNvPr id="0" name=""/>
        <dsp:cNvSpPr/>
      </dsp:nvSpPr>
      <dsp:spPr>
        <a:xfrm>
          <a:off x="3678520" y="1306229"/>
          <a:ext cx="3223871" cy="2064240"/>
        </a:xfrm>
        <a:prstGeom prst="rect">
          <a:avLst/>
        </a:prstGeom>
        <a:solidFill>
          <a:schemeClr val="accent5">
            <a:tint val="40000"/>
            <a:alpha val="90000"/>
            <a:hueOff val="-3695877"/>
            <a:satOff val="-6408"/>
            <a:lumOff val="-64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Investigación que se comprueba con hechos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Fenómeno o hipótesis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678520" y="1306229"/>
        <a:ext cx="3223871" cy="2064240"/>
      </dsp:txXfrm>
    </dsp:sp>
    <dsp:sp modelId="{CE7B2741-3435-4372-BA5B-640FFB922297}">
      <dsp:nvSpPr>
        <dsp:cNvPr id="0" name=""/>
        <dsp:cNvSpPr/>
      </dsp:nvSpPr>
      <dsp:spPr>
        <a:xfrm>
          <a:off x="7353734" y="16680"/>
          <a:ext cx="3223871" cy="1289548"/>
        </a:xfrm>
        <a:prstGeom prst="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Laboratorio </a:t>
          </a:r>
          <a:endParaRPr lang="es-MX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353734" y="16680"/>
        <a:ext cx="3223871" cy="1289548"/>
      </dsp:txXfrm>
    </dsp:sp>
    <dsp:sp modelId="{B89EFBA8-7C59-4171-BFE2-5C11F0436D9A}">
      <dsp:nvSpPr>
        <dsp:cNvPr id="0" name=""/>
        <dsp:cNvSpPr/>
      </dsp:nvSpPr>
      <dsp:spPr>
        <a:xfrm>
          <a:off x="7353734" y="1306229"/>
          <a:ext cx="3223871" cy="2064240"/>
        </a:xfrm>
        <a:prstGeom prst="rect">
          <a:avLst/>
        </a:prstGeom>
        <a:solidFill>
          <a:schemeClr val="accent5">
            <a:tint val="40000"/>
            <a:alpha val="90000"/>
            <a:hueOff val="-7391755"/>
            <a:satOff val="-12816"/>
            <a:lumOff val="-128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Investigación planeada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Pruebas o experimentos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353734" y="1306229"/>
        <a:ext cx="3223871" cy="206424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B927AC-83DD-4304-8FD5-60EB45AC7051}">
      <dsp:nvSpPr>
        <dsp:cNvPr id="0" name=""/>
        <dsp:cNvSpPr/>
      </dsp:nvSpPr>
      <dsp:spPr>
        <a:xfrm>
          <a:off x="2875" y="249192"/>
          <a:ext cx="2803845" cy="112153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Tesis derivadas de observaciones </a:t>
          </a:r>
          <a:endParaRPr lang="es-MX" sz="22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875" y="249192"/>
        <a:ext cx="2803845" cy="1121538"/>
      </dsp:txXfrm>
    </dsp:sp>
    <dsp:sp modelId="{1515E1CF-C817-40C4-BF36-259AFA6F1F60}">
      <dsp:nvSpPr>
        <dsp:cNvPr id="0" name=""/>
        <dsp:cNvSpPr/>
      </dsp:nvSpPr>
      <dsp:spPr>
        <a:xfrm>
          <a:off x="2875" y="1370730"/>
          <a:ext cx="2803845" cy="285480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Desarrollo de la investigación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Análisis de conclusiones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875" y="1370730"/>
        <a:ext cx="2803845" cy="2854800"/>
      </dsp:txXfrm>
    </dsp:sp>
    <dsp:sp modelId="{28A85494-DDDE-4811-BB16-22F2F4933F72}">
      <dsp:nvSpPr>
        <dsp:cNvPr id="0" name=""/>
        <dsp:cNvSpPr/>
      </dsp:nvSpPr>
      <dsp:spPr>
        <a:xfrm>
          <a:off x="3199259" y="249192"/>
          <a:ext cx="2803845" cy="112153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Temas teóricos- prácticos </a:t>
          </a:r>
          <a:endParaRPr lang="es-MX" sz="22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199259" y="249192"/>
        <a:ext cx="2803845" cy="1121538"/>
      </dsp:txXfrm>
    </dsp:sp>
    <dsp:sp modelId="{625E4DFF-8BDC-4BCE-A287-1ECA4DE99C36}">
      <dsp:nvSpPr>
        <dsp:cNvPr id="0" name=""/>
        <dsp:cNvSpPr/>
      </dsp:nvSpPr>
      <dsp:spPr>
        <a:xfrm>
          <a:off x="3199259" y="1370730"/>
          <a:ext cx="2803845" cy="285480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Temas derivados de una teoría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Medio practico y/o empírico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199259" y="1370730"/>
        <a:ext cx="2803845" cy="2854800"/>
      </dsp:txXfrm>
    </dsp:sp>
    <dsp:sp modelId="{AF2A558E-55B4-4010-A8D1-D14223483704}">
      <dsp:nvSpPr>
        <dsp:cNvPr id="0" name=""/>
        <dsp:cNvSpPr/>
      </dsp:nvSpPr>
      <dsp:spPr>
        <a:xfrm>
          <a:off x="6395643" y="249192"/>
          <a:ext cx="2803845" cy="112153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Temas intuitivos</a:t>
          </a:r>
          <a:endParaRPr lang="es-MX" sz="22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395643" y="249192"/>
        <a:ext cx="2803845" cy="1121538"/>
      </dsp:txXfrm>
    </dsp:sp>
    <dsp:sp modelId="{CDA40E88-3D90-4BFD-B708-5749BDC627DA}">
      <dsp:nvSpPr>
        <dsp:cNvPr id="0" name=""/>
        <dsp:cNvSpPr/>
      </dsp:nvSpPr>
      <dsp:spPr>
        <a:xfrm>
          <a:off x="6395643" y="1370730"/>
          <a:ext cx="2803845" cy="2854800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b="0" kern="1200" smtClean="0">
              <a:latin typeface="Arial" panose="020B0604020202020204" pitchFamily="34" charset="0"/>
              <a:cs typeface="Arial" panose="020B0604020202020204" pitchFamily="34" charset="0"/>
            </a:rPr>
            <a:t>Punto de vista intuitivo </a:t>
          </a:r>
          <a:endParaRPr lang="es-MX" sz="2400" b="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b="0" kern="1200" smtClean="0">
              <a:latin typeface="Arial" panose="020B0604020202020204" pitchFamily="34" charset="0"/>
              <a:cs typeface="Arial" panose="020B0604020202020204" pitchFamily="34" charset="0"/>
            </a:rPr>
            <a:t>Presentimiento o idea , de razonamiento </a:t>
          </a:r>
          <a:endParaRPr lang="es-MX" sz="24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395643" y="1370730"/>
        <a:ext cx="2803845" cy="285480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E43164-F65C-49C5-A71D-9B6DA840822F}">
      <dsp:nvSpPr>
        <dsp:cNvPr id="0" name=""/>
        <dsp:cNvSpPr/>
      </dsp:nvSpPr>
      <dsp:spPr>
        <a:xfrm>
          <a:off x="2921" y="732839"/>
          <a:ext cx="2848798" cy="83129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Aspectos filosóficos </a:t>
          </a:r>
          <a:endParaRPr lang="es-MX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921" y="732839"/>
        <a:ext cx="2848798" cy="831299"/>
      </dsp:txXfrm>
    </dsp:sp>
    <dsp:sp modelId="{17AFC0D9-8A31-434D-8D46-6E7E87A9EEF0}">
      <dsp:nvSpPr>
        <dsp:cNvPr id="0" name=""/>
        <dsp:cNvSpPr/>
      </dsp:nvSpPr>
      <dsp:spPr>
        <a:xfrm>
          <a:off x="2921" y="1564138"/>
          <a:ext cx="2848798" cy="2099925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Temas pertenecientes a la filosofía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Búsqueda de verdad y ciencia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921" y="1564138"/>
        <a:ext cx="2848798" cy="2099925"/>
      </dsp:txXfrm>
    </dsp:sp>
    <dsp:sp modelId="{013DD7D6-CA23-4BE7-8625-8FDBD80CA582}">
      <dsp:nvSpPr>
        <dsp:cNvPr id="0" name=""/>
        <dsp:cNvSpPr/>
      </dsp:nvSpPr>
      <dsp:spPr>
        <a:xfrm>
          <a:off x="3250551" y="732839"/>
          <a:ext cx="2848798" cy="831299"/>
        </a:xfrm>
        <a:prstGeom prst="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Áreas especificas </a:t>
          </a:r>
          <a:endParaRPr lang="es-MX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50551" y="732839"/>
        <a:ext cx="2848798" cy="831299"/>
      </dsp:txXfrm>
    </dsp:sp>
    <dsp:sp modelId="{DF4A87D0-FE37-409C-B86E-61486829D92B}">
      <dsp:nvSpPr>
        <dsp:cNvPr id="0" name=""/>
        <dsp:cNvSpPr/>
      </dsp:nvSpPr>
      <dsp:spPr>
        <a:xfrm>
          <a:off x="3250551" y="1564138"/>
          <a:ext cx="2848798" cy="2099925"/>
        </a:xfrm>
        <a:prstGeom prst="rect">
          <a:avLst/>
        </a:prstGeom>
        <a:solidFill>
          <a:schemeClr val="accent2">
            <a:tint val="40000"/>
            <a:alpha val="90000"/>
            <a:hueOff val="-424613"/>
            <a:satOff val="-37673"/>
            <a:lumOff val="-38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b="0" kern="1200" dirty="0" smtClean="0"/>
            <a:t>Temas en una disciplina concreta </a:t>
          </a:r>
          <a:endParaRPr lang="es-MX" sz="2400" b="0" kern="1200" dirty="0"/>
        </a:p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b="0" kern="1200" dirty="0" smtClean="0"/>
            <a:t>Métodos y procedimientos de su disciplina</a:t>
          </a:r>
          <a:endParaRPr lang="es-MX" sz="2400" b="0" kern="1200" dirty="0"/>
        </a:p>
      </dsp:txBody>
      <dsp:txXfrm>
        <a:off x="3250551" y="1564138"/>
        <a:ext cx="2848798" cy="2099925"/>
      </dsp:txXfrm>
    </dsp:sp>
    <dsp:sp modelId="{2E08D096-9F13-476B-ACFE-6A7169A39863}">
      <dsp:nvSpPr>
        <dsp:cNvPr id="0" name=""/>
        <dsp:cNvSpPr/>
      </dsp:nvSpPr>
      <dsp:spPr>
        <a:xfrm>
          <a:off x="6498181" y="732839"/>
          <a:ext cx="2848798" cy="831299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Multidisciplinaria</a:t>
          </a:r>
          <a:r>
            <a:rPr lang="es-MX" sz="2400" kern="1200" dirty="0" smtClean="0"/>
            <a:t> </a:t>
          </a:r>
          <a:endParaRPr lang="es-MX" sz="2400" kern="1200" dirty="0"/>
        </a:p>
      </dsp:txBody>
      <dsp:txXfrm>
        <a:off x="6498181" y="732839"/>
        <a:ext cx="2848798" cy="831299"/>
      </dsp:txXfrm>
    </dsp:sp>
    <dsp:sp modelId="{84BA5522-7E5B-4861-BDEF-9FCA33FEAB60}">
      <dsp:nvSpPr>
        <dsp:cNvPr id="0" name=""/>
        <dsp:cNvSpPr/>
      </dsp:nvSpPr>
      <dsp:spPr>
        <a:xfrm>
          <a:off x="6498181" y="1564138"/>
          <a:ext cx="2848798" cy="2099925"/>
        </a:xfrm>
        <a:prstGeom prst="rect">
          <a:avLst/>
        </a:prstGeom>
        <a:solidFill>
          <a:schemeClr val="accent2">
            <a:tint val="40000"/>
            <a:alpha val="90000"/>
            <a:hueOff val="-849226"/>
            <a:satOff val="-75346"/>
            <a:lumOff val="-76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Métodos y técnicas de estudio propio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Se agrupa al tema central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498181" y="1564138"/>
        <a:ext cx="2848798" cy="2099925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EB46F7-4320-416E-BAEF-8A30920C6D67}">
      <dsp:nvSpPr>
        <dsp:cNvPr id="0" name=""/>
        <dsp:cNvSpPr/>
      </dsp:nvSpPr>
      <dsp:spPr>
        <a:xfrm>
          <a:off x="2994090" y="108982"/>
          <a:ext cx="2254817" cy="2254817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latin typeface="Arial" panose="020B0604020202020204" pitchFamily="34" charset="0"/>
              <a:cs typeface="Arial" panose="020B0604020202020204" pitchFamily="34" charset="0"/>
            </a:rPr>
            <a:t>Elementos básicos </a:t>
          </a:r>
          <a:endParaRPr lang="es-MX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94733" y="503575"/>
        <a:ext cx="1653532" cy="1014667"/>
      </dsp:txXfrm>
    </dsp:sp>
    <dsp:sp modelId="{669878D0-DB71-4732-88AB-18EFB3B568F7}">
      <dsp:nvSpPr>
        <dsp:cNvPr id="0" name=""/>
        <dsp:cNvSpPr/>
      </dsp:nvSpPr>
      <dsp:spPr>
        <a:xfrm>
          <a:off x="3580565" y="1518243"/>
          <a:ext cx="2709095" cy="2254817"/>
        </a:xfrm>
        <a:prstGeom prst="ellipse">
          <a:avLst/>
        </a:prstGeom>
        <a:solidFill>
          <a:schemeClr val="accent5">
            <a:alpha val="50000"/>
            <a:hueOff val="-3676672"/>
            <a:satOff val="-5114"/>
            <a:lumOff val="-196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Normalización para la presentación </a:t>
          </a:r>
          <a:endParaRPr lang="es-MX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409096" y="2100738"/>
        <a:ext cx="1625457" cy="1240149"/>
      </dsp:txXfrm>
    </dsp:sp>
    <dsp:sp modelId="{1F18C5EC-BA0A-4F45-AC47-3639F2437B41}">
      <dsp:nvSpPr>
        <dsp:cNvPr id="0" name=""/>
        <dsp:cNvSpPr/>
      </dsp:nvSpPr>
      <dsp:spPr>
        <a:xfrm>
          <a:off x="2180477" y="1518243"/>
          <a:ext cx="2254817" cy="2254817"/>
        </a:xfrm>
        <a:prstGeom prst="ellipse">
          <a:avLst/>
        </a:prstGeom>
        <a:solidFill>
          <a:schemeClr val="accent5">
            <a:alpha val="50000"/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Versiones impresas como digitales </a:t>
          </a:r>
          <a:endParaRPr lang="es-MX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392806" y="2100738"/>
        <a:ext cx="1352890" cy="1240149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E0BD6B-FA00-4A21-9929-FF51C2CEA7D5}">
      <dsp:nvSpPr>
        <dsp:cNvPr id="0" name=""/>
        <dsp:cNvSpPr/>
      </dsp:nvSpPr>
      <dsp:spPr>
        <a:xfrm>
          <a:off x="1738" y="1094457"/>
          <a:ext cx="1744233" cy="1744233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5991" tIns="15240" rIns="95991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Portada </a:t>
          </a:r>
          <a:endParaRPr lang="es-MX" sz="12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7175" y="1349894"/>
        <a:ext cx="1233359" cy="1233359"/>
      </dsp:txXfrm>
    </dsp:sp>
    <dsp:sp modelId="{6FFD358F-49D8-4EB1-80CF-D560C31E4C71}">
      <dsp:nvSpPr>
        <dsp:cNvPr id="0" name=""/>
        <dsp:cNvSpPr/>
      </dsp:nvSpPr>
      <dsp:spPr>
        <a:xfrm>
          <a:off x="1397125" y="1094457"/>
          <a:ext cx="1744233" cy="1744233"/>
        </a:xfrm>
        <a:prstGeom prst="ellipse">
          <a:avLst/>
        </a:prstGeom>
        <a:solidFill>
          <a:schemeClr val="accent4">
            <a:alpha val="50000"/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5991" tIns="15240" rIns="95991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Índice</a:t>
          </a:r>
          <a:r>
            <a:rPr lang="es-MX" sz="1200" b="1" kern="1200" dirty="0" smtClean="0"/>
            <a:t> </a:t>
          </a:r>
          <a:endParaRPr lang="es-MX" sz="1200" b="1" kern="1200" dirty="0"/>
        </a:p>
      </dsp:txBody>
      <dsp:txXfrm>
        <a:off x="1652562" y="1349894"/>
        <a:ext cx="1233359" cy="1233359"/>
      </dsp:txXfrm>
    </dsp:sp>
    <dsp:sp modelId="{0F1D5A38-85E5-410A-8ABA-1093E8BFDE55}">
      <dsp:nvSpPr>
        <dsp:cNvPr id="0" name=""/>
        <dsp:cNvSpPr/>
      </dsp:nvSpPr>
      <dsp:spPr>
        <a:xfrm>
          <a:off x="2792512" y="1094457"/>
          <a:ext cx="1744233" cy="1744233"/>
        </a:xfrm>
        <a:prstGeom prst="ellipse">
          <a:avLst/>
        </a:prstGeom>
        <a:solidFill>
          <a:schemeClr val="accent4">
            <a:alpha val="50000"/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5991" tIns="15240" rIns="95991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Introducción</a:t>
          </a:r>
          <a:r>
            <a:rPr lang="es-MX" sz="1200" b="1" kern="1200" dirty="0" smtClean="0"/>
            <a:t> </a:t>
          </a:r>
          <a:endParaRPr lang="es-MX" sz="1200" b="1" kern="1200" dirty="0"/>
        </a:p>
      </dsp:txBody>
      <dsp:txXfrm>
        <a:off x="3047949" y="1349894"/>
        <a:ext cx="1233359" cy="1233359"/>
      </dsp:txXfrm>
    </dsp:sp>
    <dsp:sp modelId="{F3A6B166-3B29-49AB-B399-39D917B31FBF}">
      <dsp:nvSpPr>
        <dsp:cNvPr id="0" name=""/>
        <dsp:cNvSpPr/>
      </dsp:nvSpPr>
      <dsp:spPr>
        <a:xfrm>
          <a:off x="4187899" y="1094457"/>
          <a:ext cx="1744233" cy="1744233"/>
        </a:xfrm>
        <a:prstGeom prst="ellipse">
          <a:avLst/>
        </a:prstGeom>
        <a:solidFill>
          <a:schemeClr val="accent4">
            <a:alpha val="50000"/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5991" tIns="15240" rIns="95991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Capítulos (apartados, subapartados )</a:t>
          </a:r>
          <a:endParaRPr lang="es-MX" sz="12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443336" y="1349894"/>
        <a:ext cx="1233359" cy="1233359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48E586-9777-4D96-8491-5EDC9B546F66}">
      <dsp:nvSpPr>
        <dsp:cNvPr id="0" name=""/>
        <dsp:cNvSpPr/>
      </dsp:nvSpPr>
      <dsp:spPr>
        <a:xfrm>
          <a:off x="1939" y="855997"/>
          <a:ext cx="1696222" cy="1696222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3349" tIns="15240" rIns="93349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Conclusiones </a:t>
          </a:r>
          <a:endParaRPr lang="es-MX" sz="12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0345" y="1104403"/>
        <a:ext cx="1199410" cy="1199410"/>
      </dsp:txXfrm>
    </dsp:sp>
    <dsp:sp modelId="{A9521850-0A8E-4323-A87A-B981F20B76ED}">
      <dsp:nvSpPr>
        <dsp:cNvPr id="0" name=""/>
        <dsp:cNvSpPr/>
      </dsp:nvSpPr>
      <dsp:spPr>
        <a:xfrm>
          <a:off x="1358917" y="855997"/>
          <a:ext cx="1696222" cy="1696222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3349" tIns="15240" rIns="93349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Bibliografía </a:t>
          </a:r>
          <a:endParaRPr lang="es-MX" sz="12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607323" y="1104403"/>
        <a:ext cx="1199410" cy="1199410"/>
      </dsp:txXfrm>
    </dsp:sp>
    <dsp:sp modelId="{13007D79-F439-4608-9159-1ED965B9A6BF}">
      <dsp:nvSpPr>
        <dsp:cNvPr id="0" name=""/>
        <dsp:cNvSpPr/>
      </dsp:nvSpPr>
      <dsp:spPr>
        <a:xfrm>
          <a:off x="2715895" y="855997"/>
          <a:ext cx="1696222" cy="1696222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3349" tIns="15240" rIns="93349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Apéndices o anexos </a:t>
          </a:r>
          <a:endParaRPr lang="es-MX" sz="12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964301" y="1104403"/>
        <a:ext cx="1199410" cy="1199410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084C8F-DFF1-4508-8C79-B33075175D51}">
      <dsp:nvSpPr>
        <dsp:cNvPr id="0" name=""/>
        <dsp:cNvSpPr/>
      </dsp:nvSpPr>
      <dsp:spPr>
        <a:xfrm>
          <a:off x="0" y="1236345"/>
          <a:ext cx="9124544" cy="1648460"/>
        </a:xfrm>
        <a:prstGeom prst="notchedRightArrow">
          <a:avLst/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71A2C1-077E-4CCC-8FB2-11A2A0AEA039}">
      <dsp:nvSpPr>
        <dsp:cNvPr id="0" name=""/>
        <dsp:cNvSpPr/>
      </dsp:nvSpPr>
      <dsp:spPr>
        <a:xfrm>
          <a:off x="4009" y="0"/>
          <a:ext cx="2646474" cy="16484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No exceden de 100 paginas(no bibliografía )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09" y="0"/>
        <a:ext cx="2646474" cy="1648460"/>
      </dsp:txXfrm>
    </dsp:sp>
    <dsp:sp modelId="{43C0977C-8E69-43E2-944A-8E600D61AE0F}">
      <dsp:nvSpPr>
        <dsp:cNvPr id="0" name=""/>
        <dsp:cNvSpPr/>
      </dsp:nvSpPr>
      <dsp:spPr>
        <a:xfrm>
          <a:off x="1121189" y="1854517"/>
          <a:ext cx="412115" cy="41211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3F35FC-F25B-4F8E-A8DB-22C35EE4E763}">
      <dsp:nvSpPr>
        <dsp:cNvPr id="0" name=""/>
        <dsp:cNvSpPr/>
      </dsp:nvSpPr>
      <dsp:spPr>
        <a:xfrm>
          <a:off x="2782807" y="2472690"/>
          <a:ext cx="2646474" cy="16484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Marco conceptual no exceda de 20% del mismo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782807" y="2472690"/>
        <a:ext cx="2646474" cy="1648460"/>
      </dsp:txXfrm>
    </dsp:sp>
    <dsp:sp modelId="{EDE9EB1B-53D1-4DAF-B715-CF56F33595FB}">
      <dsp:nvSpPr>
        <dsp:cNvPr id="0" name=""/>
        <dsp:cNvSpPr/>
      </dsp:nvSpPr>
      <dsp:spPr>
        <a:xfrm>
          <a:off x="3899987" y="1854517"/>
          <a:ext cx="412115" cy="412115"/>
        </a:xfrm>
        <a:prstGeom prst="ellipse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4DB31B-9CA5-401A-8EAC-8D7789A83373}">
      <dsp:nvSpPr>
        <dsp:cNvPr id="0" name=""/>
        <dsp:cNvSpPr/>
      </dsp:nvSpPr>
      <dsp:spPr>
        <a:xfrm>
          <a:off x="5561605" y="0"/>
          <a:ext cx="2646474" cy="16484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Páginas dedicadas a apéndices, no superior a 20%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561605" y="0"/>
        <a:ext cx="2646474" cy="1648460"/>
      </dsp:txXfrm>
    </dsp:sp>
    <dsp:sp modelId="{664A2F54-6C28-4F1A-9705-D6EB57CB0FB9}">
      <dsp:nvSpPr>
        <dsp:cNvPr id="0" name=""/>
        <dsp:cNvSpPr/>
      </dsp:nvSpPr>
      <dsp:spPr>
        <a:xfrm>
          <a:off x="6678785" y="1854517"/>
          <a:ext cx="412115" cy="412115"/>
        </a:xfrm>
        <a:prstGeom prst="ellipse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F99A57-9A38-4775-B60E-4D457D681BC7}">
      <dsp:nvSpPr>
        <dsp:cNvPr id="0" name=""/>
        <dsp:cNvSpPr/>
      </dsp:nvSpPr>
      <dsp:spPr>
        <a:xfrm>
          <a:off x="0" y="1202409"/>
          <a:ext cx="8090053" cy="1603212"/>
        </a:xfrm>
        <a:prstGeom prst="notchedRightArrow">
          <a:avLst/>
        </a:prstGeom>
        <a:solidFill>
          <a:srgbClr val="00B0F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07C8E0-D722-4324-9C98-D38B6E1A5200}">
      <dsp:nvSpPr>
        <dsp:cNvPr id="0" name=""/>
        <dsp:cNvSpPr/>
      </dsp:nvSpPr>
      <dsp:spPr>
        <a:xfrm>
          <a:off x="3555" y="0"/>
          <a:ext cx="2346431" cy="16032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Identificadas por un titulo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55" y="0"/>
        <a:ext cx="2346431" cy="1603212"/>
      </dsp:txXfrm>
    </dsp:sp>
    <dsp:sp modelId="{8AA2F55E-E4DE-480D-B8E8-3D6F397B5487}">
      <dsp:nvSpPr>
        <dsp:cNvPr id="0" name=""/>
        <dsp:cNvSpPr/>
      </dsp:nvSpPr>
      <dsp:spPr>
        <a:xfrm>
          <a:off x="976369" y="1803613"/>
          <a:ext cx="400803" cy="40080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C4E00D-F49A-4171-A0F1-5187F0BDEB7F}">
      <dsp:nvSpPr>
        <dsp:cNvPr id="0" name=""/>
        <dsp:cNvSpPr/>
      </dsp:nvSpPr>
      <dsp:spPr>
        <a:xfrm>
          <a:off x="2467308" y="2404818"/>
          <a:ext cx="2346431" cy="16032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Figura: el titulo va debajo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467308" y="2404818"/>
        <a:ext cx="2346431" cy="1603212"/>
      </dsp:txXfrm>
    </dsp:sp>
    <dsp:sp modelId="{8F8866FC-8FFC-4003-BD9C-18B2FF589CDC}">
      <dsp:nvSpPr>
        <dsp:cNvPr id="0" name=""/>
        <dsp:cNvSpPr/>
      </dsp:nvSpPr>
      <dsp:spPr>
        <a:xfrm>
          <a:off x="3440122" y="1803613"/>
          <a:ext cx="400803" cy="400803"/>
        </a:xfrm>
        <a:prstGeom prst="ellipse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80060E-3046-4207-832F-D67DAD40F14C}">
      <dsp:nvSpPr>
        <dsp:cNvPr id="0" name=""/>
        <dsp:cNvSpPr/>
      </dsp:nvSpPr>
      <dsp:spPr>
        <a:xfrm>
          <a:off x="5034937" y="320125"/>
          <a:ext cx="2116903" cy="12174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Tabla: se coloca sobre ella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034937" y="320125"/>
        <a:ext cx="2116903" cy="1217495"/>
      </dsp:txXfrm>
    </dsp:sp>
    <dsp:sp modelId="{EF88D0E8-8B47-4FBD-A414-97794C3A3822}">
      <dsp:nvSpPr>
        <dsp:cNvPr id="0" name=""/>
        <dsp:cNvSpPr/>
      </dsp:nvSpPr>
      <dsp:spPr>
        <a:xfrm>
          <a:off x="5903875" y="1707184"/>
          <a:ext cx="400803" cy="400803"/>
        </a:xfrm>
        <a:prstGeom prst="ellipse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C17C9F-CDD3-4D52-A7DA-C21C794A27E6}">
      <dsp:nvSpPr>
        <dsp:cNvPr id="0" name=""/>
        <dsp:cNvSpPr/>
      </dsp:nvSpPr>
      <dsp:spPr>
        <a:xfrm>
          <a:off x="2854868" y="896"/>
          <a:ext cx="1519654" cy="151965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Universidad y Facultad a la que se presenta el trabajo </a:t>
          </a:r>
          <a:endParaRPr lang="es-MX" sz="1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077416" y="223444"/>
        <a:ext cx="1074558" cy="1074558"/>
      </dsp:txXfrm>
    </dsp:sp>
    <dsp:sp modelId="{EB3151BE-8E96-478D-8ED1-3CFD8DD78D5A}">
      <dsp:nvSpPr>
        <dsp:cNvPr id="0" name=""/>
        <dsp:cNvSpPr/>
      </dsp:nvSpPr>
      <dsp:spPr>
        <a:xfrm rot="2160000">
          <a:off x="4326401" y="1167976"/>
          <a:ext cx="403582" cy="5128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>
        <a:off x="4337963" y="1234970"/>
        <a:ext cx="282507" cy="307729"/>
      </dsp:txXfrm>
    </dsp:sp>
    <dsp:sp modelId="{73AB6CC3-8C96-4A64-BE54-995BD6DDC93C}">
      <dsp:nvSpPr>
        <dsp:cNvPr id="0" name=""/>
        <dsp:cNvSpPr/>
      </dsp:nvSpPr>
      <dsp:spPr>
        <a:xfrm>
          <a:off x="4700343" y="1341712"/>
          <a:ext cx="1519654" cy="1519654"/>
        </a:xfrm>
        <a:prstGeom prst="ellipse">
          <a:avLst/>
        </a:prstGeom>
        <a:solidFill>
          <a:schemeClr val="accent3">
            <a:hueOff val="677650"/>
            <a:satOff val="25000"/>
            <a:lumOff val="-3676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Título del trabajo </a:t>
          </a:r>
          <a:endParaRPr lang="es-MX" sz="1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922891" y="1564260"/>
        <a:ext cx="1074558" cy="1074558"/>
      </dsp:txXfrm>
    </dsp:sp>
    <dsp:sp modelId="{A9B9F601-C7F8-4C63-9C55-E202B1AF44BB}">
      <dsp:nvSpPr>
        <dsp:cNvPr id="0" name=""/>
        <dsp:cNvSpPr/>
      </dsp:nvSpPr>
      <dsp:spPr>
        <a:xfrm rot="6480000">
          <a:off x="4909454" y="2918977"/>
          <a:ext cx="403582" cy="5128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677650"/>
            <a:satOff val="25000"/>
            <a:lumOff val="-3676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 rot="10800000">
        <a:off x="4988699" y="2963979"/>
        <a:ext cx="282507" cy="307729"/>
      </dsp:txXfrm>
    </dsp:sp>
    <dsp:sp modelId="{871EF399-5330-47EE-9621-D4A28EEAFA65}">
      <dsp:nvSpPr>
        <dsp:cNvPr id="0" name=""/>
        <dsp:cNvSpPr/>
      </dsp:nvSpPr>
      <dsp:spPr>
        <a:xfrm>
          <a:off x="3995434" y="3511197"/>
          <a:ext cx="1519654" cy="1519654"/>
        </a:xfrm>
        <a:prstGeom prst="ellipse">
          <a:avLst/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Nombre del autor (del alumno )</a:t>
          </a:r>
          <a:endParaRPr lang="es-MX" sz="1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217982" y="3733745"/>
        <a:ext cx="1074558" cy="1074558"/>
      </dsp:txXfrm>
    </dsp:sp>
    <dsp:sp modelId="{577328C2-5292-4ECF-9E57-9E970911A26D}">
      <dsp:nvSpPr>
        <dsp:cNvPr id="0" name=""/>
        <dsp:cNvSpPr/>
      </dsp:nvSpPr>
      <dsp:spPr>
        <a:xfrm rot="10800000">
          <a:off x="3424326" y="4014583"/>
          <a:ext cx="403582" cy="5128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 rot="10800000">
        <a:off x="3545401" y="4117160"/>
        <a:ext cx="282507" cy="307729"/>
      </dsp:txXfrm>
    </dsp:sp>
    <dsp:sp modelId="{26688AEF-246A-4A9C-B19E-F3311C36D8B1}">
      <dsp:nvSpPr>
        <dsp:cNvPr id="0" name=""/>
        <dsp:cNvSpPr/>
      </dsp:nvSpPr>
      <dsp:spPr>
        <a:xfrm>
          <a:off x="1714302" y="3511197"/>
          <a:ext cx="1519654" cy="1519654"/>
        </a:xfrm>
        <a:prstGeom prst="ellipse">
          <a:avLst/>
        </a:prstGeom>
        <a:solidFill>
          <a:schemeClr val="accent3">
            <a:hueOff val="2032949"/>
            <a:satOff val="75000"/>
            <a:lumOff val="-11029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Lugar </a:t>
          </a:r>
          <a:endParaRPr lang="es-MX" sz="1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936850" y="3733745"/>
        <a:ext cx="1074558" cy="1074558"/>
      </dsp:txXfrm>
    </dsp:sp>
    <dsp:sp modelId="{3561D649-174F-4DB2-BB4A-A5AB6CE8150C}">
      <dsp:nvSpPr>
        <dsp:cNvPr id="0" name=""/>
        <dsp:cNvSpPr/>
      </dsp:nvSpPr>
      <dsp:spPr>
        <a:xfrm rot="15120000">
          <a:off x="1923413" y="2940703"/>
          <a:ext cx="403582" cy="5128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2032949"/>
            <a:satOff val="75000"/>
            <a:lumOff val="-11029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 rot="10800000">
        <a:off x="2002658" y="3100855"/>
        <a:ext cx="282507" cy="307729"/>
      </dsp:txXfrm>
    </dsp:sp>
    <dsp:sp modelId="{DF99A072-2920-43A1-AD84-370627E45201}">
      <dsp:nvSpPr>
        <dsp:cNvPr id="0" name=""/>
        <dsp:cNvSpPr/>
      </dsp:nvSpPr>
      <dsp:spPr>
        <a:xfrm>
          <a:off x="1009393" y="1341712"/>
          <a:ext cx="1519654" cy="1519654"/>
        </a:xfrm>
        <a:prstGeom prst="ellipse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Fecha </a:t>
          </a:r>
          <a:endParaRPr lang="es-MX" sz="1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31941" y="1564260"/>
        <a:ext cx="1074558" cy="1074558"/>
      </dsp:txXfrm>
    </dsp:sp>
    <dsp:sp modelId="{24A4D763-3C63-454B-B2F5-CA6D83456356}">
      <dsp:nvSpPr>
        <dsp:cNvPr id="0" name=""/>
        <dsp:cNvSpPr/>
      </dsp:nvSpPr>
      <dsp:spPr>
        <a:xfrm rot="19440000">
          <a:off x="2480926" y="1181403"/>
          <a:ext cx="403582" cy="5128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>
        <a:off x="2492488" y="1319563"/>
        <a:ext cx="282507" cy="3077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28A64E-E13D-4DA1-9B68-6FA1A3D6F74F}">
      <dsp:nvSpPr>
        <dsp:cNvPr id="0" name=""/>
        <dsp:cNvSpPr/>
      </dsp:nvSpPr>
      <dsp:spPr>
        <a:xfrm>
          <a:off x="4296748" y="2451604"/>
          <a:ext cx="1746973" cy="1746973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b="1" kern="1200" smtClean="0"/>
            <a:t>Elección del Tema.</a:t>
          </a:r>
          <a:endParaRPr lang="es-MX" sz="2700" b="1" kern="1200" dirty="0"/>
        </a:p>
      </dsp:txBody>
      <dsp:txXfrm>
        <a:off x="4552586" y="2707442"/>
        <a:ext cx="1235297" cy="1235297"/>
      </dsp:txXfrm>
    </dsp:sp>
    <dsp:sp modelId="{30D17B0F-AAC8-45B5-B082-2E4403AD6B5F}">
      <dsp:nvSpPr>
        <dsp:cNvPr id="0" name=""/>
        <dsp:cNvSpPr/>
      </dsp:nvSpPr>
      <dsp:spPr>
        <a:xfrm rot="16200000">
          <a:off x="4984469" y="1814632"/>
          <a:ext cx="371530" cy="59397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/>
        </a:p>
      </dsp:txBody>
      <dsp:txXfrm>
        <a:off x="5040199" y="1989156"/>
        <a:ext cx="260071" cy="356383"/>
      </dsp:txXfrm>
    </dsp:sp>
    <dsp:sp modelId="{7B0F8FEC-6390-423F-81BB-2C75E103613F}">
      <dsp:nvSpPr>
        <dsp:cNvPr id="0" name=""/>
        <dsp:cNvSpPr/>
      </dsp:nvSpPr>
      <dsp:spPr>
        <a:xfrm>
          <a:off x="4296748" y="3628"/>
          <a:ext cx="1746973" cy="1746973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¿El tema propuesto para quien tiene interés?</a:t>
          </a:r>
          <a:endParaRPr lang="es-MX" sz="1700" kern="1200" dirty="0"/>
        </a:p>
      </dsp:txBody>
      <dsp:txXfrm>
        <a:off x="4552586" y="259466"/>
        <a:ext cx="1235297" cy="1235297"/>
      </dsp:txXfrm>
    </dsp:sp>
    <dsp:sp modelId="{5C1AF84A-98CA-4709-8373-66F224D5ADAB}">
      <dsp:nvSpPr>
        <dsp:cNvPr id="0" name=""/>
        <dsp:cNvSpPr/>
      </dsp:nvSpPr>
      <dsp:spPr>
        <a:xfrm>
          <a:off x="6197942" y="3028105"/>
          <a:ext cx="371530" cy="59397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3465231"/>
                <a:satOff val="-15989"/>
                <a:lumOff val="58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3465231"/>
                <a:satOff val="-15989"/>
                <a:lumOff val="58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3465231"/>
                <a:satOff val="-15989"/>
                <a:lumOff val="58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/>
        </a:p>
      </dsp:txBody>
      <dsp:txXfrm>
        <a:off x="6197942" y="3146899"/>
        <a:ext cx="260071" cy="356383"/>
      </dsp:txXfrm>
    </dsp:sp>
    <dsp:sp modelId="{BB30747E-4A2E-4903-9CA3-55CF1D274B02}">
      <dsp:nvSpPr>
        <dsp:cNvPr id="0" name=""/>
        <dsp:cNvSpPr/>
      </dsp:nvSpPr>
      <dsp:spPr>
        <a:xfrm>
          <a:off x="6744723" y="2451604"/>
          <a:ext cx="1746973" cy="1746973"/>
        </a:xfrm>
        <a:prstGeom prst="ellipse">
          <a:avLst/>
        </a:prstGeom>
        <a:gradFill rotWithShape="0">
          <a:gsLst>
            <a:gs pos="0">
              <a:schemeClr val="accent4">
                <a:hueOff val="3465231"/>
                <a:satOff val="-15989"/>
                <a:lumOff val="58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3465231"/>
                <a:satOff val="-15989"/>
                <a:lumOff val="58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3465231"/>
                <a:satOff val="-15989"/>
                <a:lumOff val="58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¿Existe información sobre dicho tema?</a:t>
          </a:r>
          <a:endParaRPr lang="es-MX" sz="1700" kern="1200" dirty="0"/>
        </a:p>
      </dsp:txBody>
      <dsp:txXfrm>
        <a:off x="7000561" y="2707442"/>
        <a:ext cx="1235297" cy="1235297"/>
      </dsp:txXfrm>
    </dsp:sp>
    <dsp:sp modelId="{728FDA1A-1DC3-44E2-B01F-D409DD96FC03}">
      <dsp:nvSpPr>
        <dsp:cNvPr id="0" name=""/>
        <dsp:cNvSpPr/>
      </dsp:nvSpPr>
      <dsp:spPr>
        <a:xfrm rot="5400000">
          <a:off x="4984469" y="4241577"/>
          <a:ext cx="371530" cy="59397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6930461"/>
                <a:satOff val="-31979"/>
                <a:lumOff val="117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6930461"/>
                <a:satOff val="-31979"/>
                <a:lumOff val="117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6930461"/>
                <a:satOff val="-31979"/>
                <a:lumOff val="117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/>
        </a:p>
      </dsp:txBody>
      <dsp:txXfrm>
        <a:off x="5040199" y="4304642"/>
        <a:ext cx="260071" cy="356383"/>
      </dsp:txXfrm>
    </dsp:sp>
    <dsp:sp modelId="{437721F9-D5CB-47B9-9195-91C23181759C}">
      <dsp:nvSpPr>
        <dsp:cNvPr id="0" name=""/>
        <dsp:cNvSpPr/>
      </dsp:nvSpPr>
      <dsp:spPr>
        <a:xfrm>
          <a:off x="4296748" y="4899579"/>
          <a:ext cx="1746973" cy="1746973"/>
        </a:xfrm>
        <a:prstGeom prst="ellipse">
          <a:avLst/>
        </a:prstGeom>
        <a:gradFill rotWithShape="0">
          <a:gsLst>
            <a:gs pos="0">
              <a:schemeClr val="accent4">
                <a:hueOff val="6930461"/>
                <a:satOff val="-31979"/>
                <a:lumOff val="117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6930461"/>
                <a:satOff val="-31979"/>
                <a:lumOff val="117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6930461"/>
                <a:satOff val="-31979"/>
                <a:lumOff val="117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¿Quiénes se beneficiaran con dicho tema?</a:t>
          </a:r>
          <a:endParaRPr lang="es-MX" sz="1700" kern="1200" dirty="0"/>
        </a:p>
      </dsp:txBody>
      <dsp:txXfrm>
        <a:off x="4552586" y="5155417"/>
        <a:ext cx="1235297" cy="1235297"/>
      </dsp:txXfrm>
    </dsp:sp>
    <dsp:sp modelId="{447A771C-AD7A-4626-83E6-8228A076FD71}">
      <dsp:nvSpPr>
        <dsp:cNvPr id="0" name=""/>
        <dsp:cNvSpPr/>
      </dsp:nvSpPr>
      <dsp:spPr>
        <a:xfrm rot="10800000">
          <a:off x="3770997" y="3028105"/>
          <a:ext cx="371530" cy="59397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/>
        </a:p>
      </dsp:txBody>
      <dsp:txXfrm rot="10800000">
        <a:off x="3882456" y="3146899"/>
        <a:ext cx="260071" cy="356383"/>
      </dsp:txXfrm>
    </dsp:sp>
    <dsp:sp modelId="{551DA88F-BFFA-4D18-ADC0-E441A8F231DF}">
      <dsp:nvSpPr>
        <dsp:cNvPr id="0" name=""/>
        <dsp:cNvSpPr/>
      </dsp:nvSpPr>
      <dsp:spPr>
        <a:xfrm>
          <a:off x="1848772" y="2451604"/>
          <a:ext cx="1746973" cy="1746973"/>
        </a:xfrm>
        <a:prstGeom prst="ellipse">
          <a:avLst/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¿Qué pretendes lograr con esa búsqueda?</a:t>
          </a:r>
          <a:endParaRPr lang="es-MX" sz="1700" kern="1200" dirty="0"/>
        </a:p>
      </dsp:txBody>
      <dsp:txXfrm>
        <a:off x="2104610" y="2707442"/>
        <a:ext cx="1235297" cy="1235297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99910B-0EA7-4241-A172-64E16AC6BF72}">
      <dsp:nvSpPr>
        <dsp:cNvPr id="0" name=""/>
        <dsp:cNvSpPr/>
      </dsp:nvSpPr>
      <dsp:spPr>
        <a:xfrm>
          <a:off x="3457691" y="3902"/>
          <a:ext cx="1403386" cy="912201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Índice </a:t>
          </a:r>
          <a:endParaRPr lang="es-MX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02221" y="48432"/>
        <a:ext cx="1314326" cy="823141"/>
      </dsp:txXfrm>
    </dsp:sp>
    <dsp:sp modelId="{295A5BA7-9ED5-4663-BED8-C003F838A69A}">
      <dsp:nvSpPr>
        <dsp:cNvPr id="0" name=""/>
        <dsp:cNvSpPr/>
      </dsp:nvSpPr>
      <dsp:spPr>
        <a:xfrm>
          <a:off x="1557673" y="460002"/>
          <a:ext cx="5203423" cy="5203423"/>
        </a:xfrm>
        <a:custGeom>
          <a:avLst/>
          <a:gdLst/>
          <a:ahLst/>
          <a:cxnLst/>
          <a:rect l="0" t="0" r="0" b="0"/>
          <a:pathLst>
            <a:path>
              <a:moveTo>
                <a:pt x="3312676" y="99026"/>
              </a:moveTo>
              <a:arcTo wR="2601711" hR="2601711" stAng="17151530" swAng="1254815"/>
            </a:path>
          </a:pathLst>
        </a:custGeom>
        <a:noFill/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7E9F32-081F-4B6D-A3D9-7BE61A6B96CB}">
      <dsp:nvSpPr>
        <dsp:cNvPr id="0" name=""/>
        <dsp:cNvSpPr/>
      </dsp:nvSpPr>
      <dsp:spPr>
        <a:xfrm>
          <a:off x="5491791" y="983473"/>
          <a:ext cx="1403386" cy="912201"/>
        </a:xfrm>
        <a:prstGeom prst="roundRect">
          <a:avLst/>
        </a:prstGeom>
        <a:gradFill rotWithShape="0">
          <a:gsLst>
            <a:gs pos="0">
              <a:schemeClr val="accent2">
                <a:hueOff val="-242561"/>
                <a:satOff val="-13988"/>
                <a:lumOff val="143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242561"/>
                <a:satOff val="-13988"/>
                <a:lumOff val="143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242561"/>
                <a:satOff val="-13988"/>
                <a:lumOff val="143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Introducción </a:t>
          </a:r>
          <a:endParaRPr lang="es-MX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536321" y="1028003"/>
        <a:ext cx="1314326" cy="823141"/>
      </dsp:txXfrm>
    </dsp:sp>
    <dsp:sp modelId="{F4855F7B-8B8C-4F85-8C7F-BD6B69C4B947}">
      <dsp:nvSpPr>
        <dsp:cNvPr id="0" name=""/>
        <dsp:cNvSpPr/>
      </dsp:nvSpPr>
      <dsp:spPr>
        <a:xfrm>
          <a:off x="1557673" y="460002"/>
          <a:ext cx="5203423" cy="5203423"/>
        </a:xfrm>
        <a:custGeom>
          <a:avLst/>
          <a:gdLst/>
          <a:ahLst/>
          <a:cxnLst/>
          <a:rect l="0" t="0" r="0" b="0"/>
          <a:pathLst>
            <a:path>
              <a:moveTo>
                <a:pt x="4933366" y="1447463"/>
              </a:moveTo>
              <a:arcTo wR="2601711" hR="2601711" stAng="20019782" swAng="1725176"/>
            </a:path>
          </a:pathLst>
        </a:custGeom>
        <a:noFill/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C9142D-0EB2-4673-84F4-D5791403106D}">
      <dsp:nvSpPr>
        <dsp:cNvPr id="0" name=""/>
        <dsp:cNvSpPr/>
      </dsp:nvSpPr>
      <dsp:spPr>
        <a:xfrm>
          <a:off x="5994173" y="3184548"/>
          <a:ext cx="1403386" cy="912201"/>
        </a:xfrm>
        <a:prstGeom prst="roundRect">
          <a:avLst/>
        </a:prstGeom>
        <a:gradFill rotWithShape="0">
          <a:gsLst>
            <a:gs pos="0">
              <a:schemeClr val="accent2">
                <a:hueOff val="-485121"/>
                <a:satOff val="-27976"/>
                <a:lumOff val="287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485121"/>
                <a:satOff val="-27976"/>
                <a:lumOff val="287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485121"/>
                <a:satOff val="-27976"/>
                <a:lumOff val="287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Capitulo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Títulos de apartados y subapartados  </a:t>
          </a:r>
          <a:endParaRPr lang="es-MX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038703" y="3229078"/>
        <a:ext cx="1314326" cy="823141"/>
      </dsp:txXfrm>
    </dsp:sp>
    <dsp:sp modelId="{47A5B70E-8D8A-49EC-930C-0595F4D23D44}">
      <dsp:nvSpPr>
        <dsp:cNvPr id="0" name=""/>
        <dsp:cNvSpPr/>
      </dsp:nvSpPr>
      <dsp:spPr>
        <a:xfrm>
          <a:off x="1557673" y="460002"/>
          <a:ext cx="5203423" cy="5203423"/>
        </a:xfrm>
        <a:custGeom>
          <a:avLst/>
          <a:gdLst/>
          <a:ahLst/>
          <a:cxnLst/>
          <a:rect l="0" t="0" r="0" b="0"/>
          <a:pathLst>
            <a:path>
              <a:moveTo>
                <a:pt x="4984516" y="3646289"/>
              </a:moveTo>
              <a:arcTo wR="2601711" hR="2601711" stAng="1420306" swAng="1357370"/>
            </a:path>
          </a:pathLst>
        </a:custGeom>
        <a:noFill/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C65E03-6F98-4DAD-AA91-C6113C3877B6}">
      <dsp:nvSpPr>
        <dsp:cNvPr id="0" name=""/>
        <dsp:cNvSpPr/>
      </dsp:nvSpPr>
      <dsp:spPr>
        <a:xfrm>
          <a:off x="4586532" y="4949674"/>
          <a:ext cx="1403386" cy="912201"/>
        </a:xfrm>
        <a:prstGeom prst="roundRect">
          <a:avLst/>
        </a:prstGeom>
        <a:gradFill rotWithShape="0">
          <a:gsLst>
            <a:gs pos="0">
              <a:schemeClr val="accent2">
                <a:hueOff val="-727682"/>
                <a:satOff val="-41964"/>
                <a:lumOff val="431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727682"/>
                <a:satOff val="-41964"/>
                <a:lumOff val="431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727682"/>
                <a:satOff val="-41964"/>
                <a:lumOff val="431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Conclusiones</a:t>
          </a:r>
          <a:r>
            <a:rPr lang="es-MX" sz="1100" b="1" kern="1200" dirty="0" smtClean="0"/>
            <a:t> </a:t>
          </a:r>
          <a:endParaRPr lang="es-MX" sz="1100" b="1" kern="1200" dirty="0"/>
        </a:p>
      </dsp:txBody>
      <dsp:txXfrm>
        <a:off x="4631062" y="4994204"/>
        <a:ext cx="1314326" cy="823141"/>
      </dsp:txXfrm>
    </dsp:sp>
    <dsp:sp modelId="{11C1EC4F-B327-4BFF-9946-1386A7DFC9F4}">
      <dsp:nvSpPr>
        <dsp:cNvPr id="0" name=""/>
        <dsp:cNvSpPr/>
      </dsp:nvSpPr>
      <dsp:spPr>
        <a:xfrm>
          <a:off x="1735774" y="436646"/>
          <a:ext cx="5203423" cy="5203423"/>
        </a:xfrm>
        <a:custGeom>
          <a:avLst/>
          <a:gdLst/>
          <a:ahLst/>
          <a:cxnLst/>
          <a:rect l="0" t="0" r="0" b="0"/>
          <a:pathLst>
            <a:path>
              <a:moveTo>
                <a:pt x="2842910" y="5192218"/>
              </a:moveTo>
              <a:arcTo wR="2601711" hR="2601711" stAng="5080836" swAng="1024724"/>
            </a:path>
          </a:pathLst>
        </a:custGeom>
        <a:noFill/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72E1E1-E1D6-4898-A832-A744E932AA5E}">
      <dsp:nvSpPr>
        <dsp:cNvPr id="0" name=""/>
        <dsp:cNvSpPr/>
      </dsp:nvSpPr>
      <dsp:spPr>
        <a:xfrm>
          <a:off x="2396153" y="4921596"/>
          <a:ext cx="1403386" cy="912201"/>
        </a:xfrm>
        <a:prstGeom prst="roundRect">
          <a:avLst/>
        </a:prstGeom>
        <a:gradFill rotWithShape="0">
          <a:gsLst>
            <a:gs pos="0">
              <a:schemeClr val="accent2">
                <a:hueOff val="-970242"/>
                <a:satOff val="-55952"/>
                <a:lumOff val="575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970242"/>
                <a:satOff val="-55952"/>
                <a:lumOff val="575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970242"/>
                <a:satOff val="-55952"/>
                <a:lumOff val="575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Bibliografías</a:t>
          </a:r>
          <a:r>
            <a:rPr lang="es-MX" sz="1100" b="1" kern="1200" dirty="0" smtClean="0"/>
            <a:t>  </a:t>
          </a:r>
          <a:endParaRPr lang="es-MX" sz="1100" b="1" kern="1200" dirty="0"/>
        </a:p>
      </dsp:txBody>
      <dsp:txXfrm>
        <a:off x="2440683" y="4966126"/>
        <a:ext cx="1314326" cy="823141"/>
      </dsp:txXfrm>
    </dsp:sp>
    <dsp:sp modelId="{C44AEAFE-CCF8-41D6-AE3A-1EB5B01F30DB}">
      <dsp:nvSpPr>
        <dsp:cNvPr id="0" name=""/>
        <dsp:cNvSpPr/>
      </dsp:nvSpPr>
      <dsp:spPr>
        <a:xfrm>
          <a:off x="1500163" y="336358"/>
          <a:ext cx="5203423" cy="5203423"/>
        </a:xfrm>
        <a:custGeom>
          <a:avLst/>
          <a:gdLst/>
          <a:ahLst/>
          <a:cxnLst/>
          <a:rect l="0" t="0" r="0" b="0"/>
          <a:pathLst>
            <a:path>
              <a:moveTo>
                <a:pt x="910133" y="4578442"/>
              </a:moveTo>
              <a:arcTo wR="2601711" hR="2601711" stAng="7833305" swAng="1366097"/>
            </a:path>
          </a:pathLst>
        </a:custGeom>
        <a:noFill/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43D1FD-E9A7-4C2C-9A78-82E66076CF67}">
      <dsp:nvSpPr>
        <dsp:cNvPr id="0" name=""/>
        <dsp:cNvSpPr/>
      </dsp:nvSpPr>
      <dsp:spPr>
        <a:xfrm>
          <a:off x="921210" y="3184548"/>
          <a:ext cx="1403386" cy="912201"/>
        </a:xfrm>
        <a:prstGeom prst="roundRect">
          <a:avLst/>
        </a:prstGeom>
        <a:gradFill rotWithShape="0">
          <a:gsLst>
            <a:gs pos="0">
              <a:schemeClr val="accent2">
                <a:hueOff val="-1212803"/>
                <a:satOff val="-69940"/>
                <a:lumOff val="719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1212803"/>
                <a:satOff val="-69940"/>
                <a:lumOff val="719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1212803"/>
                <a:satOff val="-69940"/>
                <a:lumOff val="719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Anexos</a:t>
          </a:r>
          <a:r>
            <a:rPr lang="es-MX" sz="1100" b="1" kern="1200" dirty="0" smtClean="0"/>
            <a:t>  </a:t>
          </a:r>
          <a:endParaRPr lang="es-MX" sz="1100" b="1" kern="1200" dirty="0"/>
        </a:p>
      </dsp:txBody>
      <dsp:txXfrm>
        <a:off x="965740" y="3229078"/>
        <a:ext cx="1314326" cy="823141"/>
      </dsp:txXfrm>
    </dsp:sp>
    <dsp:sp modelId="{0F726A73-6441-464A-ADFD-3ADACA67042F}">
      <dsp:nvSpPr>
        <dsp:cNvPr id="0" name=""/>
        <dsp:cNvSpPr/>
      </dsp:nvSpPr>
      <dsp:spPr>
        <a:xfrm>
          <a:off x="1557673" y="460002"/>
          <a:ext cx="5203423" cy="5203423"/>
        </a:xfrm>
        <a:custGeom>
          <a:avLst/>
          <a:gdLst/>
          <a:ahLst/>
          <a:cxnLst/>
          <a:rect l="0" t="0" r="0" b="0"/>
          <a:pathLst>
            <a:path>
              <a:moveTo>
                <a:pt x="2312" y="2711384"/>
              </a:moveTo>
              <a:arcTo wR="2601711" hR="2601711" stAng="10655041" swAng="1725176"/>
            </a:path>
          </a:pathLst>
        </a:custGeom>
        <a:noFill/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1161B8-7E79-4262-A5DA-05C2398E6CE1}">
      <dsp:nvSpPr>
        <dsp:cNvPr id="0" name=""/>
        <dsp:cNvSpPr/>
      </dsp:nvSpPr>
      <dsp:spPr>
        <a:xfrm>
          <a:off x="1423591" y="983473"/>
          <a:ext cx="1403386" cy="912201"/>
        </a:xfrm>
        <a:prstGeom prst="roundRect">
          <a:avLst/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Apéndices  </a:t>
          </a:r>
          <a:endParaRPr lang="es-MX" sz="1400" b="1" kern="1200" dirty="0"/>
        </a:p>
      </dsp:txBody>
      <dsp:txXfrm>
        <a:off x="1468121" y="1028003"/>
        <a:ext cx="1314326" cy="823141"/>
      </dsp:txXfrm>
    </dsp:sp>
    <dsp:sp modelId="{3C6BE02A-5531-4C8B-A4A4-5B6487693FB1}">
      <dsp:nvSpPr>
        <dsp:cNvPr id="0" name=""/>
        <dsp:cNvSpPr/>
      </dsp:nvSpPr>
      <dsp:spPr>
        <a:xfrm>
          <a:off x="1557673" y="460002"/>
          <a:ext cx="5203423" cy="5203423"/>
        </a:xfrm>
        <a:custGeom>
          <a:avLst/>
          <a:gdLst/>
          <a:ahLst/>
          <a:cxnLst/>
          <a:rect l="0" t="0" r="0" b="0"/>
          <a:pathLst>
            <a:path>
              <a:moveTo>
                <a:pt x="1044228" y="517689"/>
              </a:moveTo>
              <a:arcTo wR="2601711" hR="2601711" stAng="13993655" swAng="1254815"/>
            </a:path>
          </a:pathLst>
        </a:custGeom>
        <a:noFill/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3D6852-CF1B-463D-8BC1-2535722FED7A}">
      <dsp:nvSpPr>
        <dsp:cNvPr id="0" name=""/>
        <dsp:cNvSpPr/>
      </dsp:nvSpPr>
      <dsp:spPr>
        <a:xfrm rot="5400000">
          <a:off x="1710767" y="1294421"/>
          <a:ext cx="1144804" cy="130331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B847135-78DF-4132-84CA-3E55F9522776}">
      <dsp:nvSpPr>
        <dsp:cNvPr id="0" name=""/>
        <dsp:cNvSpPr/>
      </dsp:nvSpPr>
      <dsp:spPr>
        <a:xfrm>
          <a:off x="1407463" y="25383"/>
          <a:ext cx="1927176" cy="1348960"/>
        </a:xfrm>
        <a:prstGeom prst="roundRect">
          <a:avLst>
            <a:gd name="adj" fmla="val 166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Empiezan en una nueva pagina.</a:t>
          </a:r>
          <a:endParaRPr lang="es-MX" sz="1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473326" y="91246"/>
        <a:ext cx="1795450" cy="1217234"/>
      </dsp:txXfrm>
    </dsp:sp>
    <dsp:sp modelId="{9B5DA7F8-78A0-4D67-8EBC-83C746019A29}">
      <dsp:nvSpPr>
        <dsp:cNvPr id="0" name=""/>
        <dsp:cNvSpPr/>
      </dsp:nvSpPr>
      <dsp:spPr>
        <a:xfrm>
          <a:off x="3334639" y="154037"/>
          <a:ext cx="1401644" cy="1090289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8D85F8-7BE8-41A0-9D84-98D8BD3A6DE6}">
      <dsp:nvSpPr>
        <dsp:cNvPr id="0" name=""/>
        <dsp:cNvSpPr/>
      </dsp:nvSpPr>
      <dsp:spPr>
        <a:xfrm rot="5400000">
          <a:off x="3308600" y="2809749"/>
          <a:ext cx="1144804" cy="130331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5">
            <a:tint val="50000"/>
            <a:hueOff val="-7344354"/>
            <a:satOff val="-15375"/>
            <a:lumOff val="1056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3D629D1-E660-4F51-A704-74FF0C1A37FE}">
      <dsp:nvSpPr>
        <dsp:cNvPr id="0" name=""/>
        <dsp:cNvSpPr/>
      </dsp:nvSpPr>
      <dsp:spPr>
        <a:xfrm>
          <a:off x="3005297" y="1540711"/>
          <a:ext cx="1927176" cy="1348960"/>
        </a:xfrm>
        <a:prstGeom prst="roundRect">
          <a:avLst>
            <a:gd name="adj" fmla="val 1667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Titulo aparece en quinta línea y texto en tres líneas más abajo. </a:t>
          </a:r>
          <a:endParaRPr lang="es-MX" sz="1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071160" y="1606574"/>
        <a:ext cx="1795450" cy="1217234"/>
      </dsp:txXfrm>
    </dsp:sp>
    <dsp:sp modelId="{B4430BCF-0F79-4A65-81BA-E8EC294C32DD}">
      <dsp:nvSpPr>
        <dsp:cNvPr id="0" name=""/>
        <dsp:cNvSpPr/>
      </dsp:nvSpPr>
      <dsp:spPr>
        <a:xfrm>
          <a:off x="4932473" y="1669365"/>
          <a:ext cx="1401644" cy="1090289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4F5511-E700-4F43-8352-20698F254A87}">
      <dsp:nvSpPr>
        <dsp:cNvPr id="0" name=""/>
        <dsp:cNvSpPr/>
      </dsp:nvSpPr>
      <dsp:spPr>
        <a:xfrm>
          <a:off x="4603131" y="3056039"/>
          <a:ext cx="1927176" cy="1348960"/>
        </a:xfrm>
        <a:prstGeom prst="roundRect">
          <a:avLst>
            <a:gd name="adj" fmla="val 1667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Centrado, escrito en mayúscula y en negrita </a:t>
          </a:r>
          <a:endParaRPr lang="es-MX" sz="1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668994" y="3121902"/>
        <a:ext cx="1795450" cy="1217234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35844D-AAD4-426F-8A18-BBEE9555857A}">
      <dsp:nvSpPr>
        <dsp:cNvPr id="0" name=""/>
        <dsp:cNvSpPr/>
      </dsp:nvSpPr>
      <dsp:spPr>
        <a:xfrm>
          <a:off x="0" y="1340809"/>
          <a:ext cx="8897625" cy="1787746"/>
        </a:xfrm>
        <a:prstGeom prst="notched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1AA382-DD09-4418-BABB-7EC13DEDCFF1}">
      <dsp:nvSpPr>
        <dsp:cNvPr id="0" name=""/>
        <dsp:cNvSpPr/>
      </dsp:nvSpPr>
      <dsp:spPr>
        <a:xfrm>
          <a:off x="3910" y="0"/>
          <a:ext cx="2580658" cy="17877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just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>
              <a:latin typeface="Arial" panose="020B0604020202020204" pitchFamily="34" charset="0"/>
              <a:cs typeface="Arial" panose="020B0604020202020204" pitchFamily="34" charset="0"/>
            </a:rPr>
            <a:t>El texto empieza después de dejar dos líneas vacías.</a:t>
          </a:r>
          <a:endParaRPr lang="es-MX" sz="23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910" y="0"/>
        <a:ext cx="2580658" cy="1787746"/>
      </dsp:txXfrm>
    </dsp:sp>
    <dsp:sp modelId="{66D92AD6-C83C-49F5-A70D-313C905573B5}">
      <dsp:nvSpPr>
        <dsp:cNvPr id="0" name=""/>
        <dsp:cNvSpPr/>
      </dsp:nvSpPr>
      <dsp:spPr>
        <a:xfrm>
          <a:off x="1070771" y="2011214"/>
          <a:ext cx="446936" cy="44693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B66910-C756-40CC-9500-4EFF78491070}">
      <dsp:nvSpPr>
        <dsp:cNvPr id="0" name=""/>
        <dsp:cNvSpPr/>
      </dsp:nvSpPr>
      <dsp:spPr>
        <a:xfrm>
          <a:off x="2713601" y="2681619"/>
          <a:ext cx="2580658" cy="17877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just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>
              <a:latin typeface="Arial" panose="020B0604020202020204" pitchFamily="34" charset="0"/>
              <a:cs typeface="Arial" panose="020B0604020202020204" pitchFamily="34" charset="0"/>
            </a:rPr>
            <a:t>El interlineado es de una línea.</a:t>
          </a:r>
          <a:endParaRPr lang="es-MX" sz="23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713601" y="2681619"/>
        <a:ext cx="2580658" cy="1787746"/>
      </dsp:txXfrm>
    </dsp:sp>
    <dsp:sp modelId="{6BF37F6E-DF41-4348-931E-2B871D799DB9}">
      <dsp:nvSpPr>
        <dsp:cNvPr id="0" name=""/>
        <dsp:cNvSpPr/>
      </dsp:nvSpPr>
      <dsp:spPr>
        <a:xfrm>
          <a:off x="3780463" y="2011214"/>
          <a:ext cx="446936" cy="446936"/>
        </a:xfrm>
        <a:prstGeom prst="ellipse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35EB28-A322-4A63-BA0C-3851E7576449}">
      <dsp:nvSpPr>
        <dsp:cNvPr id="0" name=""/>
        <dsp:cNvSpPr/>
      </dsp:nvSpPr>
      <dsp:spPr>
        <a:xfrm>
          <a:off x="5423293" y="0"/>
          <a:ext cx="2580658" cy="17877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just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>
              <a:latin typeface="Arial" panose="020B0604020202020204" pitchFamily="34" charset="0"/>
              <a:cs typeface="Arial" panose="020B0604020202020204" pitchFamily="34" charset="0"/>
            </a:rPr>
            <a:t>Enumeradas y en negrita. </a:t>
          </a:r>
          <a:endParaRPr lang="es-MX" sz="23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423293" y="0"/>
        <a:ext cx="2580658" cy="1787746"/>
      </dsp:txXfrm>
    </dsp:sp>
    <dsp:sp modelId="{C34B2F29-BC44-4DD6-BC05-622649E0F687}">
      <dsp:nvSpPr>
        <dsp:cNvPr id="0" name=""/>
        <dsp:cNvSpPr/>
      </dsp:nvSpPr>
      <dsp:spPr>
        <a:xfrm>
          <a:off x="6490154" y="2011214"/>
          <a:ext cx="446936" cy="446936"/>
        </a:xfrm>
        <a:prstGeom prst="ellipse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D4FFBF-0BC5-4768-9A53-DEAA1624D0E6}">
      <dsp:nvSpPr>
        <dsp:cNvPr id="0" name=""/>
        <dsp:cNvSpPr/>
      </dsp:nvSpPr>
      <dsp:spPr>
        <a:xfrm>
          <a:off x="3176168" y="1410"/>
          <a:ext cx="1631453" cy="163145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 escribe en Times New Roman </a:t>
          </a:r>
          <a:endParaRPr lang="es-MX" sz="1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415089" y="240331"/>
        <a:ext cx="1153611" cy="1153611"/>
      </dsp:txXfrm>
    </dsp:sp>
    <dsp:sp modelId="{EE2CD7FA-427D-4932-A52D-552D7397510B}">
      <dsp:nvSpPr>
        <dsp:cNvPr id="0" name=""/>
        <dsp:cNvSpPr/>
      </dsp:nvSpPr>
      <dsp:spPr>
        <a:xfrm rot="2160000">
          <a:off x="4756071" y="1254601"/>
          <a:ext cx="433740" cy="5506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/>
        </a:p>
      </dsp:txBody>
      <dsp:txXfrm>
        <a:off x="4768497" y="1326482"/>
        <a:ext cx="303618" cy="330369"/>
      </dsp:txXfrm>
    </dsp:sp>
    <dsp:sp modelId="{712DC9AE-E9EB-4B6A-925E-E41793C44CC8}">
      <dsp:nvSpPr>
        <dsp:cNvPr id="0" name=""/>
        <dsp:cNvSpPr/>
      </dsp:nvSpPr>
      <dsp:spPr>
        <a:xfrm>
          <a:off x="5158123" y="1441385"/>
          <a:ext cx="1631453" cy="163145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12 puntos de tamaño </a:t>
          </a:r>
          <a:endParaRPr lang="es-MX" sz="1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397044" y="1680306"/>
        <a:ext cx="1153611" cy="1153611"/>
      </dsp:txXfrm>
    </dsp:sp>
    <dsp:sp modelId="{33A7824B-CDA4-49A8-BD6D-8E3EF0CDF1EC}">
      <dsp:nvSpPr>
        <dsp:cNvPr id="0" name=""/>
        <dsp:cNvSpPr/>
      </dsp:nvSpPr>
      <dsp:spPr>
        <a:xfrm rot="6480000">
          <a:off x="5382253" y="3135093"/>
          <a:ext cx="433740" cy="5506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/>
        </a:p>
      </dsp:txBody>
      <dsp:txXfrm rot="10800000">
        <a:off x="5467419" y="3183339"/>
        <a:ext cx="303618" cy="330369"/>
      </dsp:txXfrm>
    </dsp:sp>
    <dsp:sp modelId="{BD56E41B-BAF2-486A-BE30-968FC6B71882}">
      <dsp:nvSpPr>
        <dsp:cNvPr id="0" name=""/>
        <dsp:cNvSpPr/>
      </dsp:nvSpPr>
      <dsp:spPr>
        <a:xfrm>
          <a:off x="4401084" y="3771313"/>
          <a:ext cx="1631453" cy="163145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Interlinear a espacio simple</a:t>
          </a:r>
          <a:endParaRPr lang="es-MX" sz="1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640005" y="4010234"/>
        <a:ext cx="1153611" cy="1153611"/>
      </dsp:txXfrm>
    </dsp:sp>
    <dsp:sp modelId="{5D5104ED-6F97-4F92-907E-5FA0D2BAC213}">
      <dsp:nvSpPr>
        <dsp:cNvPr id="0" name=""/>
        <dsp:cNvSpPr/>
      </dsp:nvSpPr>
      <dsp:spPr>
        <a:xfrm rot="10800000">
          <a:off x="3787300" y="4311732"/>
          <a:ext cx="433740" cy="5506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/>
        </a:p>
      </dsp:txBody>
      <dsp:txXfrm rot="10800000">
        <a:off x="3917422" y="4421855"/>
        <a:ext cx="303618" cy="330369"/>
      </dsp:txXfrm>
    </dsp:sp>
    <dsp:sp modelId="{65F81817-BA77-4613-AD58-DC8A806286EF}">
      <dsp:nvSpPr>
        <dsp:cNvPr id="0" name=""/>
        <dsp:cNvSpPr/>
      </dsp:nvSpPr>
      <dsp:spPr>
        <a:xfrm>
          <a:off x="1951252" y="3771313"/>
          <a:ext cx="1631453" cy="163145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Monografía empieza en el sexto espacio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(I  TAB)</a:t>
          </a:r>
          <a:endParaRPr lang="es-MX" sz="1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190173" y="4010234"/>
        <a:ext cx="1153611" cy="1153611"/>
      </dsp:txXfrm>
    </dsp:sp>
    <dsp:sp modelId="{84B2CCC5-2D7C-4F30-816E-E499B499C5AD}">
      <dsp:nvSpPr>
        <dsp:cNvPr id="0" name=""/>
        <dsp:cNvSpPr/>
      </dsp:nvSpPr>
      <dsp:spPr>
        <a:xfrm rot="15120000">
          <a:off x="2175382" y="3158443"/>
          <a:ext cx="433740" cy="5506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/>
        </a:p>
      </dsp:txBody>
      <dsp:txXfrm rot="10800000">
        <a:off x="2260548" y="3330443"/>
        <a:ext cx="303618" cy="330369"/>
      </dsp:txXfrm>
    </dsp:sp>
    <dsp:sp modelId="{A96F9E40-D4D8-4623-8621-3C7A0011CBC9}">
      <dsp:nvSpPr>
        <dsp:cNvPr id="0" name=""/>
        <dsp:cNvSpPr/>
      </dsp:nvSpPr>
      <dsp:spPr>
        <a:xfrm>
          <a:off x="1194213" y="1441385"/>
          <a:ext cx="1631453" cy="1631453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Párrafos con separación de dos espacios </a:t>
          </a:r>
          <a:endParaRPr lang="es-MX" sz="1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433134" y="1680306"/>
        <a:ext cx="1153611" cy="1153611"/>
      </dsp:txXfrm>
    </dsp:sp>
    <dsp:sp modelId="{350BAB74-41BB-4DB3-8C04-C9FC50D79BA7}">
      <dsp:nvSpPr>
        <dsp:cNvPr id="0" name=""/>
        <dsp:cNvSpPr/>
      </dsp:nvSpPr>
      <dsp:spPr>
        <a:xfrm rot="19440000">
          <a:off x="2774115" y="1269032"/>
          <a:ext cx="433740" cy="5506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/>
        </a:p>
      </dsp:txBody>
      <dsp:txXfrm>
        <a:off x="2786541" y="1417397"/>
        <a:ext cx="303618" cy="330369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80FF61-F1BB-44DE-A360-FD488923E400}">
      <dsp:nvSpPr>
        <dsp:cNvPr id="0" name=""/>
        <dsp:cNvSpPr/>
      </dsp:nvSpPr>
      <dsp:spPr>
        <a:xfrm>
          <a:off x="565134" y="607"/>
          <a:ext cx="2522475" cy="2522475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8820" tIns="25400" rIns="138820" bIns="254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Enumeración en romanos </a:t>
          </a:r>
          <a:endParaRPr lang="es-MX" sz="2000" b="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34542" y="370015"/>
        <a:ext cx="1783659" cy="1783659"/>
      </dsp:txXfrm>
    </dsp:sp>
    <dsp:sp modelId="{F18CBB9F-9BF2-4B68-94A5-69064A60B49A}">
      <dsp:nvSpPr>
        <dsp:cNvPr id="0" name=""/>
        <dsp:cNvSpPr/>
      </dsp:nvSpPr>
      <dsp:spPr>
        <a:xfrm>
          <a:off x="2583114" y="607"/>
          <a:ext cx="2522475" cy="2522475"/>
        </a:xfrm>
        <a:prstGeom prst="ellipse">
          <a:avLst/>
        </a:prstGeom>
        <a:solidFill>
          <a:schemeClr val="accent3">
            <a:alpha val="50000"/>
            <a:hueOff val="2710599"/>
            <a:satOff val="100000"/>
            <a:lumOff val="-14706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8820" tIns="25400" rIns="138820" bIns="254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Enumeración en arábigos </a:t>
          </a:r>
          <a:endParaRPr lang="es-MX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952522" y="370015"/>
        <a:ext cx="1783659" cy="1783659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6B2783-E3FC-411C-B40C-D83BD45DBF0D}">
      <dsp:nvSpPr>
        <dsp:cNvPr id="0" name=""/>
        <dsp:cNvSpPr/>
      </dsp:nvSpPr>
      <dsp:spPr>
        <a:xfrm>
          <a:off x="1908098" y="-3069"/>
          <a:ext cx="4533654" cy="4533654"/>
        </a:xfrm>
        <a:prstGeom prst="circularArrow">
          <a:avLst>
            <a:gd name="adj1" fmla="val 5274"/>
            <a:gd name="adj2" fmla="val 312630"/>
            <a:gd name="adj3" fmla="val 14227167"/>
            <a:gd name="adj4" fmla="val 17127583"/>
            <a:gd name="adj5" fmla="val 5477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18E13A-7406-485B-A14C-06D7DA146B6F}">
      <dsp:nvSpPr>
        <dsp:cNvPr id="0" name=""/>
        <dsp:cNvSpPr/>
      </dsp:nvSpPr>
      <dsp:spPr>
        <a:xfrm>
          <a:off x="3312623" y="2443"/>
          <a:ext cx="1724603" cy="862301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>
              <a:latin typeface="Arial" panose="020B0604020202020204" pitchFamily="34" charset="0"/>
              <a:cs typeface="Arial" panose="020B0604020202020204" pitchFamily="34" charset="0"/>
            </a:rPr>
            <a:t>Páginas de portada </a:t>
          </a:r>
          <a:endParaRPr lang="es-MX" sz="1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54717" y="44537"/>
        <a:ext cx="1640415" cy="778113"/>
      </dsp:txXfrm>
    </dsp:sp>
    <dsp:sp modelId="{37B3D4E3-BEA6-4820-A290-3986DEB147DA}">
      <dsp:nvSpPr>
        <dsp:cNvPr id="0" name=""/>
        <dsp:cNvSpPr/>
      </dsp:nvSpPr>
      <dsp:spPr>
        <a:xfrm>
          <a:off x="4905427" y="922048"/>
          <a:ext cx="1724603" cy="862301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>
              <a:latin typeface="Arial" panose="020B0604020202020204" pitchFamily="34" charset="0"/>
              <a:cs typeface="Arial" panose="020B0604020202020204" pitchFamily="34" charset="0"/>
            </a:rPr>
            <a:t>Índice</a:t>
          </a:r>
          <a:r>
            <a:rPr lang="es-MX" sz="1500" kern="1200" dirty="0" smtClean="0"/>
            <a:t> </a:t>
          </a:r>
          <a:endParaRPr lang="es-MX" sz="1500" kern="1200" dirty="0"/>
        </a:p>
      </dsp:txBody>
      <dsp:txXfrm>
        <a:off x="4947521" y="964142"/>
        <a:ext cx="1640415" cy="778113"/>
      </dsp:txXfrm>
    </dsp:sp>
    <dsp:sp modelId="{588AD8E4-E734-4924-961D-D7054E20DF93}">
      <dsp:nvSpPr>
        <dsp:cNvPr id="0" name=""/>
        <dsp:cNvSpPr/>
      </dsp:nvSpPr>
      <dsp:spPr>
        <a:xfrm>
          <a:off x="4905427" y="2761259"/>
          <a:ext cx="1724603" cy="862301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>
              <a:latin typeface="Arial" panose="020B0604020202020204" pitchFamily="34" charset="0"/>
              <a:cs typeface="Arial" panose="020B0604020202020204" pitchFamily="34" charset="0"/>
            </a:rPr>
            <a:t>Introducción(resto en romanos ) </a:t>
          </a:r>
          <a:endParaRPr lang="es-MX" sz="1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947521" y="2803353"/>
        <a:ext cx="1640415" cy="778113"/>
      </dsp:txXfrm>
    </dsp:sp>
    <dsp:sp modelId="{4A05EDD8-BC84-4B33-8127-4C4FAB6D73D5}">
      <dsp:nvSpPr>
        <dsp:cNvPr id="0" name=""/>
        <dsp:cNvSpPr/>
      </dsp:nvSpPr>
      <dsp:spPr>
        <a:xfrm>
          <a:off x="3312623" y="3680864"/>
          <a:ext cx="1724603" cy="862301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>
              <a:latin typeface="Arial" panose="020B0604020202020204" pitchFamily="34" charset="0"/>
              <a:cs typeface="Arial" panose="020B0604020202020204" pitchFamily="34" charset="0"/>
            </a:rPr>
            <a:t>Capitulo</a:t>
          </a:r>
          <a:r>
            <a:rPr lang="es-MX" sz="1500" kern="1200" dirty="0" smtClean="0"/>
            <a:t> </a:t>
          </a:r>
          <a:endParaRPr lang="es-MX" sz="1500" kern="1200" dirty="0"/>
        </a:p>
      </dsp:txBody>
      <dsp:txXfrm>
        <a:off x="3354717" y="3722958"/>
        <a:ext cx="1640415" cy="778113"/>
      </dsp:txXfrm>
    </dsp:sp>
    <dsp:sp modelId="{FE12D83F-156A-450F-9BCA-329667559982}">
      <dsp:nvSpPr>
        <dsp:cNvPr id="0" name=""/>
        <dsp:cNvSpPr/>
      </dsp:nvSpPr>
      <dsp:spPr>
        <a:xfrm>
          <a:off x="1719820" y="2761259"/>
          <a:ext cx="1724603" cy="862301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>
              <a:latin typeface="Arial" panose="020B0604020202020204" pitchFamily="34" charset="0"/>
              <a:cs typeface="Arial" panose="020B0604020202020204" pitchFamily="34" charset="0"/>
            </a:rPr>
            <a:t>Bibliografía </a:t>
          </a:r>
          <a:endParaRPr lang="es-MX" sz="1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761914" y="2803353"/>
        <a:ext cx="1640415" cy="778113"/>
      </dsp:txXfrm>
    </dsp:sp>
    <dsp:sp modelId="{6EB12259-5DCF-4B70-BE72-133E8953AC65}">
      <dsp:nvSpPr>
        <dsp:cNvPr id="0" name=""/>
        <dsp:cNvSpPr/>
      </dsp:nvSpPr>
      <dsp:spPr>
        <a:xfrm>
          <a:off x="1719820" y="922048"/>
          <a:ext cx="1724603" cy="862301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>
              <a:latin typeface="Arial" panose="020B0604020202020204" pitchFamily="34" charset="0"/>
              <a:cs typeface="Arial" panose="020B0604020202020204" pitchFamily="34" charset="0"/>
            </a:rPr>
            <a:t>Anexos </a:t>
          </a:r>
          <a:endParaRPr lang="es-MX" sz="1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761914" y="964142"/>
        <a:ext cx="1640415" cy="778113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DC1929-A856-4180-A94A-DDF23D4DA1DB}">
      <dsp:nvSpPr>
        <dsp:cNvPr id="0" name=""/>
        <dsp:cNvSpPr/>
      </dsp:nvSpPr>
      <dsp:spPr>
        <a:xfrm>
          <a:off x="1658" y="0"/>
          <a:ext cx="2580242" cy="399381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Actitud cognoscitiva </a:t>
          </a:r>
        </a:p>
        <a:p>
          <a:pPr lvl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Apertura al conocimiento. </a:t>
          </a:r>
          <a:endParaRPr lang="es-MX" sz="19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658" y="1597527"/>
        <a:ext cx="2580242" cy="1597527"/>
      </dsp:txXfrm>
    </dsp:sp>
    <dsp:sp modelId="{31A78B86-6216-4C0E-BBAF-9243C1E27A1B}">
      <dsp:nvSpPr>
        <dsp:cNvPr id="0" name=""/>
        <dsp:cNvSpPr/>
      </dsp:nvSpPr>
      <dsp:spPr>
        <a:xfrm>
          <a:off x="626808" y="239629"/>
          <a:ext cx="1329941" cy="1329941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0C1F59-A1CD-433F-BC40-768AB6E973DE}">
      <dsp:nvSpPr>
        <dsp:cNvPr id="0" name=""/>
        <dsp:cNvSpPr/>
      </dsp:nvSpPr>
      <dsp:spPr>
        <a:xfrm>
          <a:off x="2659308" y="0"/>
          <a:ext cx="2580242" cy="3993819"/>
        </a:xfrm>
        <a:prstGeom prst="roundRect">
          <a:avLst>
            <a:gd name="adj" fmla="val 10000"/>
          </a:avLst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Actitud moral </a:t>
          </a:r>
        </a:p>
        <a:p>
          <a:pPr lvl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Honestidad y responsabilidad  en  las actividades.</a:t>
          </a:r>
          <a:endParaRPr lang="es-MX" sz="19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59308" y="1597527"/>
        <a:ext cx="2580242" cy="1597527"/>
      </dsp:txXfrm>
    </dsp:sp>
    <dsp:sp modelId="{101C9C37-8072-4270-8B3C-4EB4D2F31327}">
      <dsp:nvSpPr>
        <dsp:cNvPr id="0" name=""/>
        <dsp:cNvSpPr/>
      </dsp:nvSpPr>
      <dsp:spPr>
        <a:xfrm>
          <a:off x="3284458" y="239629"/>
          <a:ext cx="1329941" cy="1329941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814C21-C162-473A-84F1-35050A614403}">
      <dsp:nvSpPr>
        <dsp:cNvPr id="0" name=""/>
        <dsp:cNvSpPr/>
      </dsp:nvSpPr>
      <dsp:spPr>
        <a:xfrm>
          <a:off x="5316958" y="0"/>
          <a:ext cx="2580242" cy="3993819"/>
        </a:xfrm>
        <a:prstGeom prst="roundRect">
          <a:avLst>
            <a:gd name="adj" fmla="val 10000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Actitud reflexiva </a:t>
          </a:r>
        </a:p>
        <a:p>
          <a:pPr lvl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Sentido crítico de desarrollar el trabajo.</a:t>
          </a:r>
          <a:endParaRPr lang="es-MX" sz="19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316958" y="1597527"/>
        <a:ext cx="2580242" cy="1597527"/>
      </dsp:txXfrm>
    </dsp:sp>
    <dsp:sp modelId="{E905DAA1-84AC-4FE3-A261-A85ADCD0CC23}">
      <dsp:nvSpPr>
        <dsp:cNvPr id="0" name=""/>
        <dsp:cNvSpPr/>
      </dsp:nvSpPr>
      <dsp:spPr>
        <a:xfrm>
          <a:off x="5942108" y="239629"/>
          <a:ext cx="1329941" cy="1329941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BB896A-6EA3-4654-B6A2-08701EFB5509}">
      <dsp:nvSpPr>
        <dsp:cNvPr id="0" name=""/>
        <dsp:cNvSpPr/>
      </dsp:nvSpPr>
      <dsp:spPr>
        <a:xfrm>
          <a:off x="315954" y="3195055"/>
          <a:ext cx="7266950" cy="599072"/>
        </a:xfrm>
        <a:prstGeom prst="leftRightArrow">
          <a:avLst/>
        </a:prstGeom>
        <a:solidFill>
          <a:srgbClr val="00B0F0"/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0C508F-9C8D-49A0-9C63-926B99501435}">
      <dsp:nvSpPr>
        <dsp:cNvPr id="0" name=""/>
        <dsp:cNvSpPr/>
      </dsp:nvSpPr>
      <dsp:spPr>
        <a:xfrm>
          <a:off x="195415" y="625726"/>
          <a:ext cx="1921516" cy="1921516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5747" tIns="25400" rIns="105747" bIns="254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Actitud reflexiva </a:t>
          </a:r>
          <a:endParaRPr lang="es-MX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76815" y="907126"/>
        <a:ext cx="1358716" cy="1358716"/>
      </dsp:txXfrm>
    </dsp:sp>
    <dsp:sp modelId="{64403F90-D21B-4140-BEC8-D85EAA556C4A}">
      <dsp:nvSpPr>
        <dsp:cNvPr id="0" name=""/>
        <dsp:cNvSpPr/>
      </dsp:nvSpPr>
      <dsp:spPr>
        <a:xfrm>
          <a:off x="1539128" y="743169"/>
          <a:ext cx="1921516" cy="1921516"/>
        </a:xfrm>
        <a:prstGeom prst="ellipse">
          <a:avLst/>
        </a:prstGeom>
        <a:solidFill>
          <a:schemeClr val="accent5">
            <a:alpha val="50000"/>
            <a:hueOff val="-2451115"/>
            <a:satOff val="-3409"/>
            <a:lumOff val="-1307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5747" tIns="25400" rIns="105747" bIns="254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Actitud objetiva </a:t>
          </a:r>
          <a:endParaRPr lang="es-MX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20528" y="1024569"/>
        <a:ext cx="1358716" cy="1358716"/>
      </dsp:txXfrm>
    </dsp:sp>
    <dsp:sp modelId="{CEF05462-CDB7-4F18-AF04-FA1F948FC2F2}">
      <dsp:nvSpPr>
        <dsp:cNvPr id="0" name=""/>
        <dsp:cNvSpPr/>
      </dsp:nvSpPr>
      <dsp:spPr>
        <a:xfrm>
          <a:off x="3076341" y="743169"/>
          <a:ext cx="1921516" cy="1921516"/>
        </a:xfrm>
        <a:prstGeom prst="ellipse">
          <a:avLst/>
        </a:prstGeom>
        <a:solidFill>
          <a:schemeClr val="accent5">
            <a:alpha val="50000"/>
            <a:hueOff val="-4902230"/>
            <a:satOff val="-6819"/>
            <a:lumOff val="-2615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5747" tIns="25400" rIns="105747" bIns="254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Manejo de métodos y técnicas </a:t>
          </a:r>
          <a:endParaRPr lang="es-MX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57741" y="1024569"/>
        <a:ext cx="1358716" cy="1358716"/>
      </dsp:txXfrm>
    </dsp:sp>
    <dsp:sp modelId="{3AC3831D-C5C0-4D72-AAED-FBB3824643BA}">
      <dsp:nvSpPr>
        <dsp:cNvPr id="0" name=""/>
        <dsp:cNvSpPr/>
      </dsp:nvSpPr>
      <dsp:spPr>
        <a:xfrm>
          <a:off x="4562166" y="780485"/>
          <a:ext cx="1921516" cy="1921516"/>
        </a:xfrm>
        <a:prstGeom prst="ellipse">
          <a:avLst/>
        </a:prstGeom>
        <a:solidFill>
          <a:schemeClr val="accent5">
            <a:alpha val="50000"/>
            <a:hueOff val="-7353344"/>
            <a:satOff val="-10228"/>
            <a:lumOff val="-3922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5747" tIns="25400" rIns="105747" bIns="254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Orden</a:t>
          </a:r>
          <a:r>
            <a:rPr lang="es-MX" sz="2000" kern="1200" dirty="0" smtClean="0"/>
            <a:t> </a:t>
          </a:r>
          <a:endParaRPr lang="es-MX" sz="2000" kern="1200" dirty="0"/>
        </a:p>
      </dsp:txBody>
      <dsp:txXfrm>
        <a:off x="4843566" y="1061885"/>
        <a:ext cx="1358716" cy="1358716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32161F-61E1-46F7-BBBB-37994D986607}">
      <dsp:nvSpPr>
        <dsp:cNvPr id="0" name=""/>
        <dsp:cNvSpPr/>
      </dsp:nvSpPr>
      <dsp:spPr>
        <a:xfrm>
          <a:off x="83123" y="580"/>
          <a:ext cx="2131446" cy="1959194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7821" tIns="20320" rIns="107821" bIns="2032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Perseverante</a:t>
          </a:r>
          <a:r>
            <a:rPr lang="es-MX" sz="1500" kern="1200" dirty="0" smtClean="0"/>
            <a:t> </a:t>
          </a:r>
          <a:endParaRPr lang="es-MX" sz="1500" kern="1200" dirty="0"/>
        </a:p>
      </dsp:txBody>
      <dsp:txXfrm>
        <a:off x="395266" y="287497"/>
        <a:ext cx="1507160" cy="1385360"/>
      </dsp:txXfrm>
    </dsp:sp>
    <dsp:sp modelId="{3247102F-0078-4E56-88D9-45B2142E7FD8}">
      <dsp:nvSpPr>
        <dsp:cNvPr id="0" name=""/>
        <dsp:cNvSpPr/>
      </dsp:nvSpPr>
      <dsp:spPr>
        <a:xfrm>
          <a:off x="1822730" y="580"/>
          <a:ext cx="2159423" cy="1959194"/>
        </a:xfrm>
        <a:prstGeom prst="ellipse">
          <a:avLst/>
        </a:prstGeom>
        <a:solidFill>
          <a:schemeClr val="accent3">
            <a:alpha val="50000"/>
            <a:hueOff val="2710599"/>
            <a:satOff val="100000"/>
            <a:lumOff val="-14706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7821" tIns="20320" rIns="107821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Comunicación</a:t>
          </a:r>
          <a:r>
            <a:rPr lang="es-MX" sz="1400" kern="1200" dirty="0" smtClean="0"/>
            <a:t> </a:t>
          </a:r>
          <a:endParaRPr lang="es-MX" sz="1400" kern="1200" dirty="0"/>
        </a:p>
      </dsp:txBody>
      <dsp:txXfrm>
        <a:off x="2138970" y="287497"/>
        <a:ext cx="1526943" cy="1385360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A3CC1E-F656-431B-BE61-E6808ADF1A49}">
      <dsp:nvSpPr>
        <dsp:cNvPr id="0" name=""/>
        <dsp:cNvSpPr/>
      </dsp:nvSpPr>
      <dsp:spPr>
        <a:xfrm>
          <a:off x="1355710" y="277"/>
          <a:ext cx="2220317" cy="111015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La escritura </a:t>
          </a:r>
          <a:endParaRPr lang="es-MX" sz="2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388225" y="32792"/>
        <a:ext cx="2155287" cy="1045128"/>
      </dsp:txXfrm>
    </dsp:sp>
    <dsp:sp modelId="{99997725-1D68-4C4C-AB32-68C23F5319EC}">
      <dsp:nvSpPr>
        <dsp:cNvPr id="0" name=""/>
        <dsp:cNvSpPr/>
      </dsp:nvSpPr>
      <dsp:spPr>
        <a:xfrm>
          <a:off x="1577742" y="1110436"/>
          <a:ext cx="222031" cy="8326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2619"/>
              </a:lnTo>
              <a:lnTo>
                <a:pt x="222031" y="832619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CB4283-527D-4B17-B39E-90633625E831}">
      <dsp:nvSpPr>
        <dsp:cNvPr id="0" name=""/>
        <dsp:cNvSpPr/>
      </dsp:nvSpPr>
      <dsp:spPr>
        <a:xfrm>
          <a:off x="1799774" y="1387976"/>
          <a:ext cx="1776254" cy="11101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Demostración de la capacidad del aspirante </a:t>
          </a:r>
          <a:endParaRPr lang="es-MX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32289" y="1420491"/>
        <a:ext cx="1711224" cy="1045128"/>
      </dsp:txXfrm>
    </dsp:sp>
    <dsp:sp modelId="{B9725303-BA13-45E9-9714-72DAFF831E74}">
      <dsp:nvSpPr>
        <dsp:cNvPr id="0" name=""/>
        <dsp:cNvSpPr/>
      </dsp:nvSpPr>
      <dsp:spPr>
        <a:xfrm>
          <a:off x="1577742" y="1110436"/>
          <a:ext cx="222031" cy="22203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20317"/>
              </a:lnTo>
              <a:lnTo>
                <a:pt x="222031" y="222031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16511D-96E4-43A5-A538-54EA377BA3A3}">
      <dsp:nvSpPr>
        <dsp:cNvPr id="0" name=""/>
        <dsp:cNvSpPr/>
      </dsp:nvSpPr>
      <dsp:spPr>
        <a:xfrm>
          <a:off x="1799774" y="2775674"/>
          <a:ext cx="1776254" cy="11101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451115"/>
              <a:satOff val="-3409"/>
              <a:lumOff val="-130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Diseña, estructura, organiza y ejecuta</a:t>
          </a:r>
          <a:endParaRPr lang="es-MX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32289" y="2808189"/>
        <a:ext cx="1711224" cy="1045128"/>
      </dsp:txXfrm>
    </dsp:sp>
    <dsp:sp modelId="{5CE67C9D-221F-4995-9D8C-A665ACA66191}">
      <dsp:nvSpPr>
        <dsp:cNvPr id="0" name=""/>
        <dsp:cNvSpPr/>
      </dsp:nvSpPr>
      <dsp:spPr>
        <a:xfrm>
          <a:off x="4131108" y="277"/>
          <a:ext cx="2220317" cy="1110158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La defensa </a:t>
          </a:r>
          <a:endParaRPr lang="es-MX" sz="2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63623" y="32792"/>
        <a:ext cx="2155287" cy="1045128"/>
      </dsp:txXfrm>
    </dsp:sp>
    <dsp:sp modelId="{80043BAB-D3C4-4050-9279-3C66069B7C06}">
      <dsp:nvSpPr>
        <dsp:cNvPr id="0" name=""/>
        <dsp:cNvSpPr/>
      </dsp:nvSpPr>
      <dsp:spPr>
        <a:xfrm>
          <a:off x="4353140" y="1110436"/>
          <a:ext cx="222031" cy="8326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2619"/>
              </a:lnTo>
              <a:lnTo>
                <a:pt x="222031" y="832619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579AEE-C3B5-4D6F-8CE4-916013806CF1}">
      <dsp:nvSpPr>
        <dsp:cNvPr id="0" name=""/>
        <dsp:cNvSpPr/>
      </dsp:nvSpPr>
      <dsp:spPr>
        <a:xfrm>
          <a:off x="4575171" y="1387976"/>
          <a:ext cx="1776254" cy="11101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902230"/>
              <a:satOff val="-6819"/>
              <a:lumOff val="-261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Capacidad de convencimiento</a:t>
          </a:r>
          <a:endParaRPr lang="es-MX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607686" y="1420491"/>
        <a:ext cx="1711224" cy="1045128"/>
      </dsp:txXfrm>
    </dsp:sp>
    <dsp:sp modelId="{CAA24956-12E1-44B6-8639-59281429EF93}">
      <dsp:nvSpPr>
        <dsp:cNvPr id="0" name=""/>
        <dsp:cNvSpPr/>
      </dsp:nvSpPr>
      <dsp:spPr>
        <a:xfrm>
          <a:off x="4353140" y="1110436"/>
          <a:ext cx="222031" cy="22203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20317"/>
              </a:lnTo>
              <a:lnTo>
                <a:pt x="222031" y="222031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C99484-089D-410F-A699-087B4DCB1454}">
      <dsp:nvSpPr>
        <dsp:cNvPr id="0" name=""/>
        <dsp:cNvSpPr/>
      </dsp:nvSpPr>
      <dsp:spPr>
        <a:xfrm>
          <a:off x="4575171" y="2775674"/>
          <a:ext cx="1776254" cy="11101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Coherencia, organicidad y en forma sintética </a:t>
          </a:r>
          <a:endParaRPr lang="es-MX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607686" y="2808189"/>
        <a:ext cx="1711224" cy="104512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5AD41B-330F-473B-8879-1DB3A09D2CC9}">
      <dsp:nvSpPr>
        <dsp:cNvPr id="0" name=""/>
        <dsp:cNvSpPr/>
      </dsp:nvSpPr>
      <dsp:spPr>
        <a:xfrm>
          <a:off x="860420" y="0"/>
          <a:ext cx="9469191" cy="4901961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E27C6D-6F15-4AF2-B71B-C64F3AE32DF0}">
      <dsp:nvSpPr>
        <dsp:cNvPr id="0" name=""/>
        <dsp:cNvSpPr/>
      </dsp:nvSpPr>
      <dsp:spPr>
        <a:xfrm>
          <a:off x="3263" y="1470588"/>
          <a:ext cx="1964770" cy="196078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Interés, entusiasmo y agrado por el tema.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 dirty="0"/>
        </a:p>
      </dsp:txBody>
      <dsp:txXfrm>
        <a:off x="98981" y="1566306"/>
        <a:ext cx="1773334" cy="1769348"/>
      </dsp:txXfrm>
    </dsp:sp>
    <dsp:sp modelId="{AFD75068-ECD9-491B-A164-8F6A30250CEA}">
      <dsp:nvSpPr>
        <dsp:cNvPr id="0" name=""/>
        <dsp:cNvSpPr/>
      </dsp:nvSpPr>
      <dsp:spPr>
        <a:xfrm>
          <a:off x="2295495" y="1470588"/>
          <a:ext cx="1964770" cy="1960784"/>
        </a:xfrm>
        <a:prstGeom prst="roundRect">
          <a:avLst/>
        </a:prstGeom>
        <a:solidFill>
          <a:schemeClr val="accent4">
            <a:hueOff val="2598923"/>
            <a:satOff val="-11992"/>
            <a:lumOff val="4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La capacidad para desarrollarlo.</a:t>
          </a:r>
          <a:endParaRPr lang="es-MX" sz="20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391213" y="1566306"/>
        <a:ext cx="1773334" cy="1769348"/>
      </dsp:txXfrm>
    </dsp:sp>
    <dsp:sp modelId="{92CCE5F8-F1CE-454A-9DCB-0E06FDD186E3}">
      <dsp:nvSpPr>
        <dsp:cNvPr id="0" name=""/>
        <dsp:cNvSpPr/>
      </dsp:nvSpPr>
      <dsp:spPr>
        <a:xfrm>
          <a:off x="4587727" y="1470588"/>
          <a:ext cx="1964770" cy="1960784"/>
        </a:xfrm>
        <a:prstGeom prst="roundRect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Recursos necesarios para desarrollarlo.</a:t>
          </a:r>
          <a:endParaRPr lang="es-MX" sz="20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683445" y="1566306"/>
        <a:ext cx="1773334" cy="1769348"/>
      </dsp:txXfrm>
    </dsp:sp>
    <dsp:sp modelId="{3CEA3EDC-26DB-4205-8091-259A111D9E48}">
      <dsp:nvSpPr>
        <dsp:cNvPr id="0" name=""/>
        <dsp:cNvSpPr/>
      </dsp:nvSpPr>
      <dsp:spPr>
        <a:xfrm>
          <a:off x="6879959" y="1470588"/>
          <a:ext cx="1964770" cy="1960784"/>
        </a:xfrm>
        <a:prstGeom prst="roundRect">
          <a:avLst/>
        </a:prstGeom>
        <a:solidFill>
          <a:schemeClr val="accent4">
            <a:hueOff val="7796769"/>
            <a:satOff val="-35976"/>
            <a:lumOff val="13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Material</a:t>
          </a:r>
          <a:r>
            <a:rPr lang="es-MX" sz="2000" b="1" kern="1200" baseline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disponible </a:t>
          </a:r>
          <a:endParaRPr lang="es-MX" sz="20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975677" y="1566306"/>
        <a:ext cx="1773334" cy="1769348"/>
      </dsp:txXfrm>
    </dsp:sp>
    <dsp:sp modelId="{1FFC0486-074C-426F-8D99-8C9AB3AA49D5}">
      <dsp:nvSpPr>
        <dsp:cNvPr id="0" name=""/>
        <dsp:cNvSpPr/>
      </dsp:nvSpPr>
      <dsp:spPr>
        <a:xfrm>
          <a:off x="9172191" y="1470588"/>
          <a:ext cx="1964770" cy="1960784"/>
        </a:xfrm>
        <a:prstGeom prst="round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Tema interesante e útil a terceros</a:t>
          </a:r>
          <a:endParaRPr lang="es-MX" sz="20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267909" y="1566306"/>
        <a:ext cx="1773334" cy="1769348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852303-4A0B-475F-96F9-6C46D2FA6591}">
      <dsp:nvSpPr>
        <dsp:cNvPr id="0" name=""/>
        <dsp:cNvSpPr/>
      </dsp:nvSpPr>
      <dsp:spPr>
        <a:xfrm>
          <a:off x="589266" y="1118"/>
          <a:ext cx="2433415" cy="121670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Conocimiento</a:t>
          </a:r>
          <a:r>
            <a:rPr lang="es-MX" sz="2600" kern="1200" dirty="0" smtClean="0"/>
            <a:t> </a:t>
          </a:r>
          <a:endParaRPr lang="es-MX" sz="2600" kern="1200" dirty="0"/>
        </a:p>
      </dsp:txBody>
      <dsp:txXfrm>
        <a:off x="624902" y="36754"/>
        <a:ext cx="2362143" cy="1145435"/>
      </dsp:txXfrm>
    </dsp:sp>
    <dsp:sp modelId="{D938F573-697D-47E9-98A0-8E3263088956}">
      <dsp:nvSpPr>
        <dsp:cNvPr id="0" name=""/>
        <dsp:cNvSpPr/>
      </dsp:nvSpPr>
      <dsp:spPr>
        <a:xfrm>
          <a:off x="832608" y="1217826"/>
          <a:ext cx="243341" cy="9125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2530"/>
              </a:lnTo>
              <a:lnTo>
                <a:pt x="243341" y="91253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32532C-BB04-4DDA-84B8-13FE29AE9F6C}">
      <dsp:nvSpPr>
        <dsp:cNvPr id="0" name=""/>
        <dsp:cNvSpPr/>
      </dsp:nvSpPr>
      <dsp:spPr>
        <a:xfrm>
          <a:off x="1075949" y="1522003"/>
          <a:ext cx="1946732" cy="12167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just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Científico, básicos</a:t>
          </a:r>
          <a:endParaRPr lang="es-MX" sz="21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11585" y="1557639"/>
        <a:ext cx="1875460" cy="1145435"/>
      </dsp:txXfrm>
    </dsp:sp>
    <dsp:sp modelId="{435ACB96-E4A8-435C-BBBD-BC1E8E4313A7}">
      <dsp:nvSpPr>
        <dsp:cNvPr id="0" name=""/>
        <dsp:cNvSpPr/>
      </dsp:nvSpPr>
      <dsp:spPr>
        <a:xfrm>
          <a:off x="832608" y="1217826"/>
          <a:ext cx="243341" cy="24334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33415"/>
              </a:lnTo>
              <a:lnTo>
                <a:pt x="243341" y="2433415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B57E46-447D-4AD9-87FB-FA1AE0D8A15B}">
      <dsp:nvSpPr>
        <dsp:cNvPr id="0" name=""/>
        <dsp:cNvSpPr/>
      </dsp:nvSpPr>
      <dsp:spPr>
        <a:xfrm>
          <a:off x="1075949" y="3042888"/>
          <a:ext cx="1946732" cy="12167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just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Manejo adecuado de las técnicas </a:t>
          </a:r>
          <a:endParaRPr lang="es-MX" sz="21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11585" y="3078524"/>
        <a:ext cx="1875460" cy="1145435"/>
      </dsp:txXfrm>
    </dsp:sp>
    <dsp:sp modelId="{49E582E3-5BB8-4556-956E-A9BBAD9DB606}">
      <dsp:nvSpPr>
        <dsp:cNvPr id="0" name=""/>
        <dsp:cNvSpPr/>
      </dsp:nvSpPr>
      <dsp:spPr>
        <a:xfrm>
          <a:off x="3631036" y="1118"/>
          <a:ext cx="2433415" cy="121670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Criterios </a:t>
          </a:r>
          <a:endParaRPr lang="es-MX" sz="2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666672" y="36754"/>
        <a:ext cx="2362143" cy="1145435"/>
      </dsp:txXfrm>
    </dsp:sp>
    <dsp:sp modelId="{5FE05637-9A28-4633-9BF4-592F86222583}">
      <dsp:nvSpPr>
        <dsp:cNvPr id="0" name=""/>
        <dsp:cNvSpPr/>
      </dsp:nvSpPr>
      <dsp:spPr>
        <a:xfrm>
          <a:off x="3874378" y="1217826"/>
          <a:ext cx="243341" cy="9125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2530"/>
              </a:lnTo>
              <a:lnTo>
                <a:pt x="243341" y="91253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989644-0C4D-40B2-B992-651211256E41}">
      <dsp:nvSpPr>
        <dsp:cNvPr id="0" name=""/>
        <dsp:cNvSpPr/>
      </dsp:nvSpPr>
      <dsp:spPr>
        <a:xfrm>
          <a:off x="4117719" y="1522003"/>
          <a:ext cx="1946732" cy="12167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just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Novedosos </a:t>
          </a:r>
          <a:endParaRPr lang="es-MX" sz="2100" kern="1200" dirty="0"/>
        </a:p>
      </dsp:txBody>
      <dsp:txXfrm>
        <a:off x="4153355" y="1557639"/>
        <a:ext cx="1875460" cy="1145435"/>
      </dsp:txXfrm>
    </dsp:sp>
    <dsp:sp modelId="{601F238A-819B-49D4-AC85-FBF054BDB05A}">
      <dsp:nvSpPr>
        <dsp:cNvPr id="0" name=""/>
        <dsp:cNvSpPr/>
      </dsp:nvSpPr>
      <dsp:spPr>
        <a:xfrm>
          <a:off x="3874378" y="1217826"/>
          <a:ext cx="243341" cy="24334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33415"/>
              </a:lnTo>
              <a:lnTo>
                <a:pt x="243341" y="2433415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FA7A6A-FE26-4DF6-B96F-9B7EE35CF310}">
      <dsp:nvSpPr>
        <dsp:cNvPr id="0" name=""/>
        <dsp:cNvSpPr/>
      </dsp:nvSpPr>
      <dsp:spPr>
        <a:xfrm>
          <a:off x="4117719" y="3042888"/>
          <a:ext cx="1946732" cy="12167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>
              <a:latin typeface="Arial" panose="020B0604020202020204" pitchFamily="34" charset="0"/>
              <a:cs typeface="Arial" panose="020B0604020202020204" pitchFamily="34" charset="0"/>
            </a:rPr>
            <a:t>Argumentados</a:t>
          </a:r>
          <a:r>
            <a:rPr lang="es-MX" sz="2100" kern="1200" dirty="0" smtClean="0"/>
            <a:t> </a:t>
          </a:r>
          <a:endParaRPr lang="es-MX" sz="2100" kern="1200" dirty="0"/>
        </a:p>
      </dsp:txBody>
      <dsp:txXfrm>
        <a:off x="4153355" y="3078524"/>
        <a:ext cx="1875460" cy="1145435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44D63B-74B7-4AD1-86FA-31FC271036B0}">
      <dsp:nvSpPr>
        <dsp:cNvPr id="0" name=""/>
        <dsp:cNvSpPr/>
      </dsp:nvSpPr>
      <dsp:spPr>
        <a:xfrm>
          <a:off x="335202" y="1084"/>
          <a:ext cx="2463210" cy="123160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Demostración</a:t>
          </a:r>
          <a:r>
            <a:rPr lang="es-MX" sz="2700" kern="1200" dirty="0" smtClean="0"/>
            <a:t> </a:t>
          </a:r>
          <a:endParaRPr lang="es-MX" sz="2700" kern="1200" dirty="0"/>
        </a:p>
      </dsp:txBody>
      <dsp:txXfrm>
        <a:off x="371274" y="37156"/>
        <a:ext cx="2391066" cy="1159461"/>
      </dsp:txXfrm>
    </dsp:sp>
    <dsp:sp modelId="{E28EBBFC-B295-42F6-A9F6-2B75CDE069C4}">
      <dsp:nvSpPr>
        <dsp:cNvPr id="0" name=""/>
        <dsp:cNvSpPr/>
      </dsp:nvSpPr>
      <dsp:spPr>
        <a:xfrm>
          <a:off x="581524" y="1232689"/>
          <a:ext cx="246321" cy="9237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23704"/>
              </a:lnTo>
              <a:lnTo>
                <a:pt x="246321" y="923704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7DDC8A-902A-4E2D-8B38-D7B834214093}">
      <dsp:nvSpPr>
        <dsp:cNvPr id="0" name=""/>
        <dsp:cNvSpPr/>
      </dsp:nvSpPr>
      <dsp:spPr>
        <a:xfrm>
          <a:off x="827845" y="1540590"/>
          <a:ext cx="1970568" cy="12316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latin typeface="Arial" panose="020B0604020202020204" pitchFamily="34" charset="0"/>
              <a:cs typeface="Arial" panose="020B0604020202020204" pitchFamily="34" charset="0"/>
            </a:rPr>
            <a:t>Razonamiento lógico de los resultados. </a:t>
          </a:r>
          <a:endParaRPr lang="es-MX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63917" y="1576662"/>
        <a:ext cx="1898424" cy="1159461"/>
      </dsp:txXfrm>
    </dsp:sp>
    <dsp:sp modelId="{F20CB49A-58F1-4BE6-9954-595BFC856BB2}">
      <dsp:nvSpPr>
        <dsp:cNvPr id="0" name=""/>
        <dsp:cNvSpPr/>
      </dsp:nvSpPr>
      <dsp:spPr>
        <a:xfrm>
          <a:off x="581524" y="1232689"/>
          <a:ext cx="246321" cy="24632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63210"/>
              </a:lnTo>
              <a:lnTo>
                <a:pt x="246321" y="246321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6C0F0C-104B-4193-9525-004DD8BEC1BF}">
      <dsp:nvSpPr>
        <dsp:cNvPr id="0" name=""/>
        <dsp:cNvSpPr/>
      </dsp:nvSpPr>
      <dsp:spPr>
        <a:xfrm>
          <a:off x="827845" y="3080097"/>
          <a:ext cx="1970568" cy="12316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903533"/>
              <a:satOff val="33333"/>
              <a:lumOff val="-490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latin typeface="Arial" panose="020B0604020202020204" pitchFamily="34" charset="0"/>
              <a:cs typeface="Arial" panose="020B0604020202020204" pitchFamily="34" charset="0"/>
            </a:rPr>
            <a:t>Análisis </a:t>
          </a:r>
          <a:endParaRPr lang="es-MX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63917" y="3116169"/>
        <a:ext cx="1898424" cy="1159461"/>
      </dsp:txXfrm>
    </dsp:sp>
    <dsp:sp modelId="{4A08A930-FB65-4CEC-804D-170A3F938630}">
      <dsp:nvSpPr>
        <dsp:cNvPr id="0" name=""/>
        <dsp:cNvSpPr/>
      </dsp:nvSpPr>
      <dsp:spPr>
        <a:xfrm>
          <a:off x="3414216" y="1084"/>
          <a:ext cx="2463210" cy="1231605"/>
        </a:xfrm>
        <a:prstGeom prst="roundRect">
          <a:avLst>
            <a:gd name="adj" fmla="val 100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just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Originalidad</a:t>
          </a:r>
          <a:r>
            <a:rPr lang="es-MX" sz="3000" kern="1200" dirty="0" smtClean="0"/>
            <a:t> </a:t>
          </a:r>
          <a:endParaRPr lang="es-MX" sz="3000" kern="1200" dirty="0"/>
        </a:p>
      </dsp:txBody>
      <dsp:txXfrm>
        <a:off x="3450288" y="37156"/>
        <a:ext cx="2391066" cy="1159461"/>
      </dsp:txXfrm>
    </dsp:sp>
    <dsp:sp modelId="{43BA0617-B918-42B1-B9A8-590A00A396EA}">
      <dsp:nvSpPr>
        <dsp:cNvPr id="0" name=""/>
        <dsp:cNvSpPr/>
      </dsp:nvSpPr>
      <dsp:spPr>
        <a:xfrm>
          <a:off x="3660537" y="1232689"/>
          <a:ext cx="246321" cy="9237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23704"/>
              </a:lnTo>
              <a:lnTo>
                <a:pt x="246321" y="923704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F298AA-3E82-4CF4-9AF0-F1AE42760A52}">
      <dsp:nvSpPr>
        <dsp:cNvPr id="0" name=""/>
        <dsp:cNvSpPr/>
      </dsp:nvSpPr>
      <dsp:spPr>
        <a:xfrm>
          <a:off x="3906858" y="1540590"/>
          <a:ext cx="1970568" cy="12316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1807066"/>
              <a:satOff val="66667"/>
              <a:lumOff val="-980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latin typeface="Arial" panose="020B0604020202020204" pitchFamily="34" charset="0"/>
              <a:cs typeface="Arial" panose="020B0604020202020204" pitchFamily="34" charset="0"/>
            </a:rPr>
            <a:t>Materia demostrable </a:t>
          </a:r>
          <a:endParaRPr lang="es-MX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942930" y="1576662"/>
        <a:ext cx="1898424" cy="1159461"/>
      </dsp:txXfrm>
    </dsp:sp>
    <dsp:sp modelId="{1EE6D714-2CBF-4213-A968-5620AF3C6BB3}">
      <dsp:nvSpPr>
        <dsp:cNvPr id="0" name=""/>
        <dsp:cNvSpPr/>
      </dsp:nvSpPr>
      <dsp:spPr>
        <a:xfrm>
          <a:off x="3660537" y="1232689"/>
          <a:ext cx="246321" cy="24632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63210"/>
              </a:lnTo>
              <a:lnTo>
                <a:pt x="246321" y="246321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D9341B-0E80-423C-A52E-27238D5A4382}">
      <dsp:nvSpPr>
        <dsp:cNvPr id="0" name=""/>
        <dsp:cNvSpPr/>
      </dsp:nvSpPr>
      <dsp:spPr>
        <a:xfrm>
          <a:off x="3906858" y="3080097"/>
          <a:ext cx="1970568" cy="12316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latin typeface="Arial" panose="020B0604020202020204" pitchFamily="34" charset="0"/>
              <a:cs typeface="Arial" panose="020B0604020202020204" pitchFamily="34" charset="0"/>
            </a:rPr>
            <a:t>Resolver problemas </a:t>
          </a:r>
          <a:endParaRPr lang="es-MX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942930" y="3116169"/>
        <a:ext cx="1898424" cy="1159461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D065F9-8E5F-443C-BD55-B201401733BC}">
      <dsp:nvSpPr>
        <dsp:cNvPr id="0" name=""/>
        <dsp:cNvSpPr/>
      </dsp:nvSpPr>
      <dsp:spPr>
        <a:xfrm>
          <a:off x="1477662" y="0"/>
          <a:ext cx="4696452" cy="4696452"/>
        </a:xfrm>
        <a:prstGeom prst="diamond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8751BB-C611-4043-BFA3-03D90BC73725}">
      <dsp:nvSpPr>
        <dsp:cNvPr id="0" name=""/>
        <dsp:cNvSpPr/>
      </dsp:nvSpPr>
      <dsp:spPr>
        <a:xfrm>
          <a:off x="1923824" y="446162"/>
          <a:ext cx="1831616" cy="183161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Proceso</a:t>
          </a:r>
          <a:r>
            <a:rPr lang="es-MX" sz="2100" kern="1200" dirty="0" smtClean="0"/>
            <a:t> </a:t>
          </a:r>
          <a:endParaRPr lang="es-MX" sz="2100" kern="1200" dirty="0"/>
        </a:p>
      </dsp:txBody>
      <dsp:txXfrm>
        <a:off x="2013236" y="535574"/>
        <a:ext cx="1652792" cy="1652792"/>
      </dsp:txXfrm>
    </dsp:sp>
    <dsp:sp modelId="{7AF314EF-AC65-480E-8E8D-27DB56D4D35F}">
      <dsp:nvSpPr>
        <dsp:cNvPr id="0" name=""/>
        <dsp:cNvSpPr/>
      </dsp:nvSpPr>
      <dsp:spPr>
        <a:xfrm>
          <a:off x="3768057" y="446162"/>
          <a:ext cx="2088170" cy="183161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just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Sistemático, organizado y objetivo </a:t>
          </a:r>
          <a:endParaRPr lang="es-MX" sz="21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857469" y="535574"/>
        <a:ext cx="1909346" cy="1652792"/>
      </dsp:txXfrm>
    </dsp:sp>
    <dsp:sp modelId="{052D7C76-C40C-469B-9BAD-4D57CF46BB38}">
      <dsp:nvSpPr>
        <dsp:cNvPr id="0" name=""/>
        <dsp:cNvSpPr/>
      </dsp:nvSpPr>
      <dsp:spPr>
        <a:xfrm>
          <a:off x="1923824" y="2418672"/>
          <a:ext cx="1831616" cy="183161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just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Responde a preguntas o hipótesis </a:t>
          </a:r>
          <a:endParaRPr lang="es-MX" sz="21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013236" y="2508084"/>
        <a:ext cx="1652792" cy="1652792"/>
      </dsp:txXfrm>
    </dsp:sp>
    <dsp:sp modelId="{D01CB135-527C-4B4F-9743-783A7DCDC296}">
      <dsp:nvSpPr>
        <dsp:cNvPr id="0" name=""/>
        <dsp:cNvSpPr/>
      </dsp:nvSpPr>
      <dsp:spPr>
        <a:xfrm>
          <a:off x="3896334" y="2418672"/>
          <a:ext cx="1831616" cy="183161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Aumenta el conocimiento y la información </a:t>
          </a:r>
          <a:endParaRPr lang="es-MX" sz="18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985746" y="2508084"/>
        <a:ext cx="1652792" cy="1652792"/>
      </dsp:txXfrm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78B897-5363-4FA0-959A-CFAA4B5EAF57}">
      <dsp:nvSpPr>
        <dsp:cNvPr id="0" name=""/>
        <dsp:cNvSpPr/>
      </dsp:nvSpPr>
      <dsp:spPr>
        <a:xfrm>
          <a:off x="3379061" y="1292746"/>
          <a:ext cx="221028" cy="968315"/>
        </a:xfrm>
        <a:custGeom>
          <a:avLst/>
          <a:gdLst/>
          <a:ahLst/>
          <a:cxnLst/>
          <a:rect l="0" t="0" r="0" b="0"/>
          <a:pathLst>
            <a:path>
              <a:moveTo>
                <a:pt x="221028" y="0"/>
              </a:moveTo>
              <a:lnTo>
                <a:pt x="221028" y="968315"/>
              </a:lnTo>
              <a:lnTo>
                <a:pt x="0" y="968315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756216-0358-4185-8669-3E70B4FC3F55}">
      <dsp:nvSpPr>
        <dsp:cNvPr id="0" name=""/>
        <dsp:cNvSpPr/>
      </dsp:nvSpPr>
      <dsp:spPr>
        <a:xfrm>
          <a:off x="3600090" y="1292746"/>
          <a:ext cx="2547090" cy="19366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5601"/>
              </a:lnTo>
              <a:lnTo>
                <a:pt x="2547090" y="1715601"/>
              </a:lnTo>
              <a:lnTo>
                <a:pt x="2547090" y="1936630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71F6E6-B38E-4E61-9764-27016418077E}">
      <dsp:nvSpPr>
        <dsp:cNvPr id="0" name=""/>
        <dsp:cNvSpPr/>
      </dsp:nvSpPr>
      <dsp:spPr>
        <a:xfrm>
          <a:off x="3554370" y="1292746"/>
          <a:ext cx="91440" cy="193663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36630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A48EC0-AA75-43B1-875B-F38EC8822F73}">
      <dsp:nvSpPr>
        <dsp:cNvPr id="0" name=""/>
        <dsp:cNvSpPr/>
      </dsp:nvSpPr>
      <dsp:spPr>
        <a:xfrm>
          <a:off x="1052999" y="1292746"/>
          <a:ext cx="2547090" cy="1936630"/>
        </a:xfrm>
        <a:custGeom>
          <a:avLst/>
          <a:gdLst/>
          <a:ahLst/>
          <a:cxnLst/>
          <a:rect l="0" t="0" r="0" b="0"/>
          <a:pathLst>
            <a:path>
              <a:moveTo>
                <a:pt x="2547090" y="0"/>
              </a:moveTo>
              <a:lnTo>
                <a:pt x="2547090" y="1715601"/>
              </a:lnTo>
              <a:lnTo>
                <a:pt x="0" y="1715601"/>
              </a:lnTo>
              <a:lnTo>
                <a:pt x="0" y="1936630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DCBE9C-C829-45FF-BFA3-59DC952E5BD5}">
      <dsp:nvSpPr>
        <dsp:cNvPr id="0" name=""/>
        <dsp:cNvSpPr/>
      </dsp:nvSpPr>
      <dsp:spPr>
        <a:xfrm>
          <a:off x="2547573" y="240230"/>
          <a:ext cx="2105033" cy="10525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>
              <a:latin typeface="Arial" panose="020B0604020202020204" pitchFamily="34" charset="0"/>
              <a:cs typeface="Arial" panose="020B0604020202020204" pitchFamily="34" charset="0"/>
            </a:rPr>
            <a:t>Investigación documental </a:t>
          </a:r>
          <a:endParaRPr lang="es-MX" sz="2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47573" y="240230"/>
        <a:ext cx="2105033" cy="1052516"/>
      </dsp:txXfrm>
    </dsp:sp>
    <dsp:sp modelId="{FF3A99A9-04F8-49C4-AE45-56717BAB309F}">
      <dsp:nvSpPr>
        <dsp:cNvPr id="0" name=""/>
        <dsp:cNvSpPr/>
      </dsp:nvSpPr>
      <dsp:spPr>
        <a:xfrm>
          <a:off x="483" y="3229377"/>
          <a:ext cx="2105033" cy="10525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just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>
              <a:latin typeface="Arial" panose="020B0604020202020204" pitchFamily="34" charset="0"/>
              <a:cs typeface="Arial" panose="020B0604020202020204" pitchFamily="34" charset="0"/>
            </a:rPr>
            <a:t>Diseño de información </a:t>
          </a:r>
          <a:endParaRPr lang="es-MX" sz="2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83" y="3229377"/>
        <a:ext cx="2105033" cy="1052516"/>
      </dsp:txXfrm>
    </dsp:sp>
    <dsp:sp modelId="{A2EE9D23-F298-4EEB-9958-BC61078954F4}">
      <dsp:nvSpPr>
        <dsp:cNvPr id="0" name=""/>
        <dsp:cNvSpPr/>
      </dsp:nvSpPr>
      <dsp:spPr>
        <a:xfrm>
          <a:off x="2547573" y="3229377"/>
          <a:ext cx="2105033" cy="10525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just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>
              <a:latin typeface="Arial" panose="020B0604020202020204" pitchFamily="34" charset="0"/>
              <a:cs typeface="Arial" panose="020B0604020202020204" pitchFamily="34" charset="0"/>
            </a:rPr>
            <a:t>Organización de información </a:t>
          </a:r>
          <a:endParaRPr lang="es-MX" sz="2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47573" y="3229377"/>
        <a:ext cx="2105033" cy="1052516"/>
      </dsp:txXfrm>
    </dsp:sp>
    <dsp:sp modelId="{E45B4D58-730D-4457-B18B-B87506983AAC}">
      <dsp:nvSpPr>
        <dsp:cNvPr id="0" name=""/>
        <dsp:cNvSpPr/>
      </dsp:nvSpPr>
      <dsp:spPr>
        <a:xfrm>
          <a:off x="5094663" y="3229377"/>
          <a:ext cx="2105033" cy="10525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just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Análisis de la información </a:t>
          </a:r>
          <a:endParaRPr lang="es-MX" sz="2500" kern="1200" dirty="0"/>
        </a:p>
      </dsp:txBody>
      <dsp:txXfrm>
        <a:off x="5094663" y="3229377"/>
        <a:ext cx="2105033" cy="1052516"/>
      </dsp:txXfrm>
    </dsp:sp>
    <dsp:sp modelId="{A20ED453-3701-4645-9F3A-50FAC69EA83E}">
      <dsp:nvSpPr>
        <dsp:cNvPr id="0" name=""/>
        <dsp:cNvSpPr/>
      </dsp:nvSpPr>
      <dsp:spPr>
        <a:xfrm>
          <a:off x="1274028" y="1734803"/>
          <a:ext cx="2105033" cy="10525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just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Fuentes documentales </a:t>
          </a:r>
          <a:endParaRPr lang="es-MX" sz="2500" kern="1200" dirty="0"/>
        </a:p>
      </dsp:txBody>
      <dsp:txXfrm>
        <a:off x="1274028" y="1734803"/>
        <a:ext cx="2105033" cy="1052516"/>
      </dsp:txXfrm>
    </dsp:sp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43F8FB-E12B-4866-87C4-3FC2DEB1FE01}">
      <dsp:nvSpPr>
        <dsp:cNvPr id="0" name=""/>
        <dsp:cNvSpPr/>
      </dsp:nvSpPr>
      <dsp:spPr>
        <a:xfrm>
          <a:off x="3394347" y="1702221"/>
          <a:ext cx="222028" cy="972695"/>
        </a:xfrm>
        <a:custGeom>
          <a:avLst/>
          <a:gdLst/>
          <a:ahLst/>
          <a:cxnLst/>
          <a:rect l="0" t="0" r="0" b="0"/>
          <a:pathLst>
            <a:path>
              <a:moveTo>
                <a:pt x="222028" y="0"/>
              </a:moveTo>
              <a:lnTo>
                <a:pt x="222028" y="972695"/>
              </a:lnTo>
              <a:lnTo>
                <a:pt x="0" y="972695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30E779-8B8A-4F70-9897-1C61DC0D3B5D}">
      <dsp:nvSpPr>
        <dsp:cNvPr id="0" name=""/>
        <dsp:cNvSpPr/>
      </dsp:nvSpPr>
      <dsp:spPr>
        <a:xfrm>
          <a:off x="3616375" y="1702221"/>
          <a:ext cx="2558612" cy="19453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23362"/>
              </a:lnTo>
              <a:lnTo>
                <a:pt x="2558612" y="1723362"/>
              </a:lnTo>
              <a:lnTo>
                <a:pt x="2558612" y="1945391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F720D8-145C-4161-AC34-280BBD97FC0F}">
      <dsp:nvSpPr>
        <dsp:cNvPr id="0" name=""/>
        <dsp:cNvSpPr/>
      </dsp:nvSpPr>
      <dsp:spPr>
        <a:xfrm>
          <a:off x="3570655" y="1702221"/>
          <a:ext cx="91440" cy="194539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45391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42C768-F071-4B74-A3E7-54AA6727DEEF}">
      <dsp:nvSpPr>
        <dsp:cNvPr id="0" name=""/>
        <dsp:cNvSpPr/>
      </dsp:nvSpPr>
      <dsp:spPr>
        <a:xfrm>
          <a:off x="1057763" y="1702221"/>
          <a:ext cx="2558612" cy="1945391"/>
        </a:xfrm>
        <a:custGeom>
          <a:avLst/>
          <a:gdLst/>
          <a:ahLst/>
          <a:cxnLst/>
          <a:rect l="0" t="0" r="0" b="0"/>
          <a:pathLst>
            <a:path>
              <a:moveTo>
                <a:pt x="2558612" y="0"/>
              </a:moveTo>
              <a:lnTo>
                <a:pt x="2558612" y="1723362"/>
              </a:lnTo>
              <a:lnTo>
                <a:pt x="0" y="1723362"/>
              </a:lnTo>
              <a:lnTo>
                <a:pt x="0" y="1945391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18F59B-9ED2-4D2A-8507-79F407B4B8FC}">
      <dsp:nvSpPr>
        <dsp:cNvPr id="0" name=""/>
        <dsp:cNvSpPr/>
      </dsp:nvSpPr>
      <dsp:spPr>
        <a:xfrm>
          <a:off x="2559097" y="644944"/>
          <a:ext cx="2114555" cy="10572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>
              <a:latin typeface="Arial" panose="020B0604020202020204" pitchFamily="34" charset="0"/>
              <a:cs typeface="Arial" panose="020B0604020202020204" pitchFamily="34" charset="0"/>
            </a:rPr>
            <a:t>Investigación de campo </a:t>
          </a:r>
          <a:endParaRPr lang="es-MX" sz="2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59097" y="644944"/>
        <a:ext cx="2114555" cy="1057277"/>
      </dsp:txXfrm>
    </dsp:sp>
    <dsp:sp modelId="{DE72FD2B-FE2A-48BC-BEF9-6ADADB846395}">
      <dsp:nvSpPr>
        <dsp:cNvPr id="0" name=""/>
        <dsp:cNvSpPr/>
      </dsp:nvSpPr>
      <dsp:spPr>
        <a:xfrm>
          <a:off x="485" y="3647613"/>
          <a:ext cx="2114555" cy="10572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just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>
              <a:latin typeface="Arial" panose="020B0604020202020204" pitchFamily="34" charset="0"/>
              <a:cs typeface="Arial" panose="020B0604020202020204" pitchFamily="34" charset="0"/>
            </a:rPr>
            <a:t>Selección de muestra </a:t>
          </a:r>
          <a:endParaRPr lang="es-MX" sz="2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85" y="3647613"/>
        <a:ext cx="2114555" cy="1057277"/>
      </dsp:txXfrm>
    </dsp:sp>
    <dsp:sp modelId="{2353ADE0-36A2-471D-9E40-EFE382361538}">
      <dsp:nvSpPr>
        <dsp:cNvPr id="0" name=""/>
        <dsp:cNvSpPr/>
      </dsp:nvSpPr>
      <dsp:spPr>
        <a:xfrm>
          <a:off x="2559097" y="3647613"/>
          <a:ext cx="2114555" cy="10572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just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>
              <a:latin typeface="Arial" panose="020B0604020202020204" pitchFamily="34" charset="0"/>
              <a:cs typeface="Arial" panose="020B0604020202020204" pitchFamily="34" charset="0"/>
            </a:rPr>
            <a:t>Recolección y análisis de datos </a:t>
          </a:r>
          <a:endParaRPr lang="es-MX" sz="2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59097" y="3647613"/>
        <a:ext cx="2114555" cy="1057277"/>
      </dsp:txXfrm>
    </dsp:sp>
    <dsp:sp modelId="{B043442B-E482-410D-AC18-97DBB4B9CF1E}">
      <dsp:nvSpPr>
        <dsp:cNvPr id="0" name=""/>
        <dsp:cNvSpPr/>
      </dsp:nvSpPr>
      <dsp:spPr>
        <a:xfrm>
          <a:off x="5117709" y="3647613"/>
          <a:ext cx="2114555" cy="10572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just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>
              <a:latin typeface="Arial" panose="020B0604020202020204" pitchFamily="34" charset="0"/>
              <a:cs typeface="Arial" panose="020B0604020202020204" pitchFamily="34" charset="0"/>
            </a:rPr>
            <a:t>Presentación de resultados </a:t>
          </a:r>
          <a:endParaRPr lang="es-MX" sz="2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117709" y="3647613"/>
        <a:ext cx="2114555" cy="1057277"/>
      </dsp:txXfrm>
    </dsp:sp>
    <dsp:sp modelId="{FC0B136D-DB80-4C28-8741-DF2051812AE8}">
      <dsp:nvSpPr>
        <dsp:cNvPr id="0" name=""/>
        <dsp:cNvSpPr/>
      </dsp:nvSpPr>
      <dsp:spPr>
        <a:xfrm>
          <a:off x="1279791" y="2146278"/>
          <a:ext cx="2114555" cy="10572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just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>
              <a:latin typeface="Arial" panose="020B0604020202020204" pitchFamily="34" charset="0"/>
              <a:cs typeface="Arial" panose="020B0604020202020204" pitchFamily="34" charset="0"/>
            </a:rPr>
            <a:t>Se realiza en el lugar de hechos </a:t>
          </a:r>
          <a:endParaRPr lang="es-MX" sz="2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79791" y="2146278"/>
        <a:ext cx="2114555" cy="1057277"/>
      </dsp:txXfrm>
    </dsp:sp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E1A3E6-5C2C-44DC-8A17-172743BE5F4A}">
      <dsp:nvSpPr>
        <dsp:cNvPr id="0" name=""/>
        <dsp:cNvSpPr/>
      </dsp:nvSpPr>
      <dsp:spPr>
        <a:xfrm>
          <a:off x="3574388" y="1916952"/>
          <a:ext cx="283683" cy="1030145"/>
        </a:xfrm>
        <a:custGeom>
          <a:avLst/>
          <a:gdLst/>
          <a:ahLst/>
          <a:cxnLst/>
          <a:rect l="0" t="0" r="0" b="0"/>
          <a:pathLst>
            <a:path>
              <a:moveTo>
                <a:pt x="283683" y="0"/>
              </a:moveTo>
              <a:lnTo>
                <a:pt x="283683" y="1030145"/>
              </a:lnTo>
              <a:lnTo>
                <a:pt x="0" y="1030145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301DBB-CB09-4644-9C61-D611A907B355}">
      <dsp:nvSpPr>
        <dsp:cNvPr id="0" name=""/>
        <dsp:cNvSpPr/>
      </dsp:nvSpPr>
      <dsp:spPr>
        <a:xfrm>
          <a:off x="3858071" y="1916952"/>
          <a:ext cx="2644446" cy="20544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20628"/>
              </a:lnTo>
              <a:lnTo>
                <a:pt x="2644446" y="1820628"/>
              </a:lnTo>
              <a:lnTo>
                <a:pt x="2644446" y="2054433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C43956-9FE0-476D-A10B-E0285E870D9C}">
      <dsp:nvSpPr>
        <dsp:cNvPr id="0" name=""/>
        <dsp:cNvSpPr/>
      </dsp:nvSpPr>
      <dsp:spPr>
        <a:xfrm>
          <a:off x="3762473" y="1916952"/>
          <a:ext cx="91440" cy="2054433"/>
        </a:xfrm>
        <a:custGeom>
          <a:avLst/>
          <a:gdLst/>
          <a:ahLst/>
          <a:cxnLst/>
          <a:rect l="0" t="0" r="0" b="0"/>
          <a:pathLst>
            <a:path>
              <a:moveTo>
                <a:pt x="95598" y="0"/>
              </a:moveTo>
              <a:lnTo>
                <a:pt x="95598" y="1820628"/>
              </a:lnTo>
              <a:lnTo>
                <a:pt x="45720" y="1820628"/>
              </a:lnTo>
              <a:lnTo>
                <a:pt x="45720" y="2054433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743164-C417-495A-9D7A-BE72E72EC5FB}">
      <dsp:nvSpPr>
        <dsp:cNvPr id="0" name=""/>
        <dsp:cNvSpPr/>
      </dsp:nvSpPr>
      <dsp:spPr>
        <a:xfrm>
          <a:off x="1113868" y="1916952"/>
          <a:ext cx="2744203" cy="2054433"/>
        </a:xfrm>
        <a:custGeom>
          <a:avLst/>
          <a:gdLst/>
          <a:ahLst/>
          <a:cxnLst/>
          <a:rect l="0" t="0" r="0" b="0"/>
          <a:pathLst>
            <a:path>
              <a:moveTo>
                <a:pt x="2744203" y="0"/>
              </a:moveTo>
              <a:lnTo>
                <a:pt x="2744203" y="1820628"/>
              </a:lnTo>
              <a:lnTo>
                <a:pt x="0" y="1820628"/>
              </a:lnTo>
              <a:lnTo>
                <a:pt x="0" y="2054433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4ADCBA-F65A-4AD9-B311-DD7B23730249}">
      <dsp:nvSpPr>
        <dsp:cNvPr id="0" name=""/>
        <dsp:cNvSpPr/>
      </dsp:nvSpPr>
      <dsp:spPr>
        <a:xfrm>
          <a:off x="2744714" y="803595"/>
          <a:ext cx="2226714" cy="111335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>
              <a:latin typeface="Arial" panose="020B0604020202020204" pitchFamily="34" charset="0"/>
              <a:cs typeface="Arial" panose="020B0604020202020204" pitchFamily="34" charset="0"/>
            </a:rPr>
            <a:t>Investigación científica </a:t>
          </a:r>
          <a:endParaRPr lang="es-MX" sz="23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744714" y="803595"/>
        <a:ext cx="2226714" cy="1113357"/>
      </dsp:txXfrm>
    </dsp:sp>
    <dsp:sp modelId="{2313A2C5-3F38-4BFD-A144-4E88C8539466}">
      <dsp:nvSpPr>
        <dsp:cNvPr id="0" name=""/>
        <dsp:cNvSpPr/>
      </dsp:nvSpPr>
      <dsp:spPr>
        <a:xfrm>
          <a:off x="511" y="3971386"/>
          <a:ext cx="2226714" cy="111335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just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>
              <a:latin typeface="Arial" panose="020B0604020202020204" pitchFamily="34" charset="0"/>
              <a:cs typeface="Arial" panose="020B0604020202020204" pitchFamily="34" charset="0"/>
            </a:rPr>
            <a:t>Planteamiento de  problemas</a:t>
          </a:r>
          <a:endParaRPr lang="es-MX" sz="23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11" y="3971386"/>
        <a:ext cx="2226714" cy="1113357"/>
      </dsp:txXfrm>
    </dsp:sp>
    <dsp:sp modelId="{E9C77020-F8A3-45D9-BDBE-B6C63CDCDDCA}">
      <dsp:nvSpPr>
        <dsp:cNvPr id="0" name=""/>
        <dsp:cNvSpPr/>
      </dsp:nvSpPr>
      <dsp:spPr>
        <a:xfrm>
          <a:off x="2694836" y="3971386"/>
          <a:ext cx="2226714" cy="111335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just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>
              <a:latin typeface="Arial" panose="020B0604020202020204" pitchFamily="34" charset="0"/>
              <a:cs typeface="Arial" panose="020B0604020202020204" pitchFamily="34" charset="0"/>
            </a:rPr>
            <a:t>Formulación de hipótesis </a:t>
          </a:r>
          <a:endParaRPr lang="es-MX" sz="23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94836" y="3971386"/>
        <a:ext cx="2226714" cy="1113357"/>
      </dsp:txXfrm>
    </dsp:sp>
    <dsp:sp modelId="{55BAD283-0D28-4755-9A6E-C0E27CB6A025}">
      <dsp:nvSpPr>
        <dsp:cNvPr id="0" name=""/>
        <dsp:cNvSpPr/>
      </dsp:nvSpPr>
      <dsp:spPr>
        <a:xfrm>
          <a:off x="5389160" y="3971386"/>
          <a:ext cx="2226714" cy="111335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just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>
              <a:latin typeface="Arial" panose="020B0604020202020204" pitchFamily="34" charset="0"/>
              <a:cs typeface="Arial" panose="020B0604020202020204" pitchFamily="34" charset="0"/>
            </a:rPr>
            <a:t>Formulación de leyes, teorías o modelos </a:t>
          </a:r>
          <a:endParaRPr lang="es-MX" sz="23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389160" y="3971386"/>
        <a:ext cx="2226714" cy="1113357"/>
      </dsp:txXfrm>
    </dsp:sp>
    <dsp:sp modelId="{279E2F15-2B1E-48B4-AD5E-69E9B5FFB597}">
      <dsp:nvSpPr>
        <dsp:cNvPr id="0" name=""/>
        <dsp:cNvSpPr/>
      </dsp:nvSpPr>
      <dsp:spPr>
        <a:xfrm>
          <a:off x="1347673" y="2390419"/>
          <a:ext cx="2226714" cy="111335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just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>
              <a:latin typeface="Arial" panose="020B0604020202020204" pitchFamily="34" charset="0"/>
              <a:cs typeface="Arial" panose="020B0604020202020204" pitchFamily="34" charset="0"/>
            </a:rPr>
            <a:t>Sistemática, controlada empírica y critica</a:t>
          </a:r>
          <a:endParaRPr lang="es-MX" sz="23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347673" y="2390419"/>
        <a:ext cx="2226714" cy="1113357"/>
      </dsp:txXfrm>
    </dsp:sp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55ABD6-E1AB-4298-AF5A-853DFFC77ADA}">
      <dsp:nvSpPr>
        <dsp:cNvPr id="0" name=""/>
        <dsp:cNvSpPr/>
      </dsp:nvSpPr>
      <dsp:spPr>
        <a:xfrm>
          <a:off x="0" y="0"/>
          <a:ext cx="2940818" cy="420624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Investigación descriptiva</a:t>
          </a:r>
        </a:p>
        <a:p>
          <a:pPr lvl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Características o rasgos de la situación  </a:t>
          </a:r>
          <a:endParaRPr lang="es-MX" sz="19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1682496"/>
        <a:ext cx="2940818" cy="1682496"/>
      </dsp:txXfrm>
    </dsp:sp>
    <dsp:sp modelId="{77D80CDC-182E-448A-A9B8-AFE52E38B08C}">
      <dsp:nvSpPr>
        <dsp:cNvPr id="0" name=""/>
        <dsp:cNvSpPr/>
      </dsp:nvSpPr>
      <dsp:spPr>
        <a:xfrm>
          <a:off x="771960" y="252374"/>
          <a:ext cx="1400677" cy="1400677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8FF683F-5A18-4BF6-A80D-75F27A33854F}">
      <dsp:nvSpPr>
        <dsp:cNvPr id="0" name=""/>
        <dsp:cNvSpPr/>
      </dsp:nvSpPr>
      <dsp:spPr>
        <a:xfrm>
          <a:off x="3030932" y="0"/>
          <a:ext cx="2940818" cy="4206240"/>
        </a:xfrm>
        <a:prstGeom prst="roundRect">
          <a:avLst>
            <a:gd name="adj" fmla="val 10000"/>
          </a:avLst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Investigación explicativa o casual</a:t>
          </a:r>
        </a:p>
        <a:p>
          <a:pPr lvl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 plantea objetivos 'para estudiar él porque  </a:t>
          </a:r>
          <a:endParaRPr lang="es-MX" sz="19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030932" y="1682496"/>
        <a:ext cx="2940818" cy="1682496"/>
      </dsp:txXfrm>
    </dsp:sp>
    <dsp:sp modelId="{8FC0B0B2-D3E5-4ED7-9B16-EEFED7EE4A87}">
      <dsp:nvSpPr>
        <dsp:cNvPr id="0" name=""/>
        <dsp:cNvSpPr/>
      </dsp:nvSpPr>
      <dsp:spPr>
        <a:xfrm>
          <a:off x="3801003" y="252374"/>
          <a:ext cx="1400677" cy="1400677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7C3FC13-9EB4-4B12-895A-16BB6683946C}">
      <dsp:nvSpPr>
        <dsp:cNvPr id="0" name=""/>
        <dsp:cNvSpPr/>
      </dsp:nvSpPr>
      <dsp:spPr>
        <a:xfrm>
          <a:off x="6059975" y="0"/>
          <a:ext cx="2940818" cy="4206240"/>
        </a:xfrm>
        <a:prstGeom prst="roundRect">
          <a:avLst>
            <a:gd name="adj" fmla="val 100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Estudio de casos </a:t>
          </a:r>
        </a:p>
        <a:p>
          <a:pPr lvl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 investiga un universo o población </a:t>
          </a:r>
          <a:endParaRPr lang="es-MX" sz="19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059975" y="1682496"/>
        <a:ext cx="2940818" cy="1682496"/>
      </dsp:txXfrm>
    </dsp:sp>
    <dsp:sp modelId="{41B84DA2-FD62-4787-9116-AEF578B9FB6D}">
      <dsp:nvSpPr>
        <dsp:cNvPr id="0" name=""/>
        <dsp:cNvSpPr/>
      </dsp:nvSpPr>
      <dsp:spPr>
        <a:xfrm>
          <a:off x="6830045" y="252374"/>
          <a:ext cx="1400677" cy="1400677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C57C70B-DCBA-46D4-8E73-DEEFA1602A0A}">
      <dsp:nvSpPr>
        <dsp:cNvPr id="0" name=""/>
        <dsp:cNvSpPr/>
      </dsp:nvSpPr>
      <dsp:spPr>
        <a:xfrm>
          <a:off x="360107" y="3364992"/>
          <a:ext cx="8282469" cy="630936"/>
        </a:xfrm>
        <a:prstGeom prst="leftRightArrow">
          <a:avLst/>
        </a:prstGeom>
        <a:solidFill>
          <a:srgbClr val="00B0F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300000"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9B1F3A-7B21-451C-BB1D-C479667F2A15}">
      <dsp:nvSpPr>
        <dsp:cNvPr id="0" name=""/>
        <dsp:cNvSpPr/>
      </dsp:nvSpPr>
      <dsp:spPr>
        <a:xfrm>
          <a:off x="4206861" y="1937707"/>
          <a:ext cx="1597055" cy="151977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just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Funciones del director de tesis </a:t>
          </a:r>
          <a:endParaRPr lang="es-MX" sz="17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440744" y="2160273"/>
        <a:ext cx="1129289" cy="1074647"/>
      </dsp:txXfrm>
    </dsp:sp>
    <dsp:sp modelId="{1768E50B-E582-451F-A430-91D19E1339A9}">
      <dsp:nvSpPr>
        <dsp:cNvPr id="0" name=""/>
        <dsp:cNvSpPr/>
      </dsp:nvSpPr>
      <dsp:spPr>
        <a:xfrm rot="16200000">
          <a:off x="4868718" y="1446273"/>
          <a:ext cx="273340" cy="4826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4909719" y="1583795"/>
        <a:ext cx="191338" cy="289562"/>
      </dsp:txXfrm>
    </dsp:sp>
    <dsp:sp modelId="{3A7B51E6-3F1E-4849-A793-CDD7DFF1A0E4}">
      <dsp:nvSpPr>
        <dsp:cNvPr id="0" name=""/>
        <dsp:cNvSpPr/>
      </dsp:nvSpPr>
      <dsp:spPr>
        <a:xfrm>
          <a:off x="4295676" y="2547"/>
          <a:ext cx="1419423" cy="1419423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Evaluación temprana y realista del estudiante</a:t>
          </a:r>
          <a:endParaRPr lang="es-MX" sz="1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503546" y="210417"/>
        <a:ext cx="1003683" cy="1003683"/>
      </dsp:txXfrm>
    </dsp:sp>
    <dsp:sp modelId="{93E86CA2-4CDF-4C82-AB38-8FB5633E1B4A}">
      <dsp:nvSpPr>
        <dsp:cNvPr id="0" name=""/>
        <dsp:cNvSpPr/>
      </dsp:nvSpPr>
      <dsp:spPr>
        <a:xfrm>
          <a:off x="5898323" y="2456294"/>
          <a:ext cx="227434" cy="4826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903533"/>
            <a:satOff val="33333"/>
            <a:lumOff val="-4902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5898323" y="2552815"/>
        <a:ext cx="159204" cy="289562"/>
      </dsp:txXfrm>
    </dsp:sp>
    <dsp:sp modelId="{F6C61F36-ADA5-42EE-875D-74DE7E157308}">
      <dsp:nvSpPr>
        <dsp:cNvPr id="0" name=""/>
        <dsp:cNvSpPr/>
      </dsp:nvSpPr>
      <dsp:spPr>
        <a:xfrm>
          <a:off x="6233038" y="1987885"/>
          <a:ext cx="1515376" cy="1419423"/>
        </a:xfrm>
        <a:prstGeom prst="ellipse">
          <a:avLst/>
        </a:prstGeom>
        <a:gradFill rotWithShape="0">
          <a:gsLst>
            <a:gs pos="0">
              <a:schemeClr val="accent3">
                <a:hueOff val="903533"/>
                <a:satOff val="33333"/>
                <a:lumOff val="-490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903533"/>
                <a:satOff val="33333"/>
                <a:lumOff val="-490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903533"/>
                <a:satOff val="33333"/>
                <a:lumOff val="-490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Foco pedagógico </a:t>
          </a:r>
          <a:endParaRPr lang="es-MX" sz="1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454960" y="2195755"/>
        <a:ext cx="1071532" cy="1003683"/>
      </dsp:txXfrm>
    </dsp:sp>
    <dsp:sp modelId="{472B0693-1D5E-46D5-B600-CCEBA6D2A901}">
      <dsp:nvSpPr>
        <dsp:cNvPr id="0" name=""/>
        <dsp:cNvSpPr/>
      </dsp:nvSpPr>
      <dsp:spPr>
        <a:xfrm rot="5400000">
          <a:off x="4868718" y="3466316"/>
          <a:ext cx="273340" cy="4826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807066"/>
            <a:satOff val="66667"/>
            <a:lumOff val="-9804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4909719" y="3521836"/>
        <a:ext cx="191338" cy="289562"/>
      </dsp:txXfrm>
    </dsp:sp>
    <dsp:sp modelId="{62468ABE-A325-41B9-9937-FA0678501230}">
      <dsp:nvSpPr>
        <dsp:cNvPr id="0" name=""/>
        <dsp:cNvSpPr/>
      </dsp:nvSpPr>
      <dsp:spPr>
        <a:xfrm>
          <a:off x="4295676" y="3973222"/>
          <a:ext cx="1419423" cy="1419423"/>
        </a:xfrm>
        <a:prstGeom prst="ellipse">
          <a:avLst/>
        </a:prstGeom>
        <a:gradFill rotWithShape="0">
          <a:gsLst>
            <a:gs pos="0">
              <a:schemeClr val="accent3">
                <a:hueOff val="1807066"/>
                <a:satOff val="66667"/>
                <a:lumOff val="-980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807066"/>
                <a:satOff val="66667"/>
                <a:lumOff val="-980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807066"/>
                <a:satOff val="66667"/>
                <a:lumOff val="-980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Clarificaciones de expectativas </a:t>
          </a:r>
          <a:r>
            <a:rPr lang="es-MX" sz="1200" b="1" kern="12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y</a:t>
          </a:r>
          <a:r>
            <a:rPr lang="es-MX" sz="12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imites </a:t>
          </a:r>
          <a:endParaRPr lang="es-MX" sz="12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503546" y="4181092"/>
        <a:ext cx="1003683" cy="1003683"/>
      </dsp:txXfrm>
    </dsp:sp>
    <dsp:sp modelId="{587D103A-8447-4B64-9B65-E964A41A5026}">
      <dsp:nvSpPr>
        <dsp:cNvPr id="0" name=""/>
        <dsp:cNvSpPr/>
      </dsp:nvSpPr>
      <dsp:spPr>
        <a:xfrm rot="10800000">
          <a:off x="3849037" y="2456294"/>
          <a:ext cx="252862" cy="4826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 rot="10800000">
        <a:off x="3924896" y="2552815"/>
        <a:ext cx="177003" cy="289562"/>
      </dsp:txXfrm>
    </dsp:sp>
    <dsp:sp modelId="{D8182C6F-A0D9-4A79-993E-F4DBE86266E5}">
      <dsp:nvSpPr>
        <dsp:cNvPr id="0" name=""/>
        <dsp:cNvSpPr/>
      </dsp:nvSpPr>
      <dsp:spPr>
        <a:xfrm>
          <a:off x="2310339" y="1987885"/>
          <a:ext cx="1419423" cy="1419423"/>
        </a:xfrm>
        <a:prstGeom prst="ellipse">
          <a:avLst/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Desafío académico y valoración </a:t>
          </a:r>
          <a:endParaRPr lang="es-MX" sz="1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18209" y="2195755"/>
        <a:ext cx="1003683" cy="1003683"/>
      </dsp:txXfrm>
    </dsp:sp>
  </dsp:spTree>
</dsp:drawing>
</file>

<file path=ppt/diagrams/drawing3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2A6AA5-1F9E-467C-BDB5-FD423981E891}">
      <dsp:nvSpPr>
        <dsp:cNvPr id="0" name=""/>
        <dsp:cNvSpPr/>
      </dsp:nvSpPr>
      <dsp:spPr>
        <a:xfrm>
          <a:off x="3178713" y="2035713"/>
          <a:ext cx="1232092" cy="1232092"/>
        </a:xfrm>
        <a:prstGeom prst="ellipse">
          <a:avLst/>
        </a:prstGeom>
        <a:solidFill>
          <a:schemeClr val="accent1">
            <a:lumMod val="75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Funciones del director de tesis </a:t>
          </a:r>
          <a:endParaRPr lang="es-MX" sz="13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59149" y="2216149"/>
        <a:ext cx="871220" cy="871220"/>
      </dsp:txXfrm>
    </dsp:sp>
    <dsp:sp modelId="{D90A0ADF-C3DA-4AC0-B55E-97A87F8DF6C5}">
      <dsp:nvSpPr>
        <dsp:cNvPr id="0" name=""/>
        <dsp:cNvSpPr/>
      </dsp:nvSpPr>
      <dsp:spPr>
        <a:xfrm rot="16200000">
          <a:off x="3663075" y="1585252"/>
          <a:ext cx="263367" cy="4189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>
        <a:off x="3702580" y="1708539"/>
        <a:ext cx="184357" cy="251347"/>
      </dsp:txXfrm>
    </dsp:sp>
    <dsp:sp modelId="{B1560A37-1C9C-4B20-B6BC-0B266DA740DB}">
      <dsp:nvSpPr>
        <dsp:cNvPr id="0" name=""/>
        <dsp:cNvSpPr/>
      </dsp:nvSpPr>
      <dsp:spPr>
        <a:xfrm>
          <a:off x="3029514" y="8304"/>
          <a:ext cx="1530489" cy="1530489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Gestión del conocimiento </a:t>
          </a:r>
          <a:endParaRPr lang="es-MX" sz="12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53649" y="232439"/>
        <a:ext cx="1082219" cy="1082219"/>
      </dsp:txXfrm>
    </dsp:sp>
    <dsp:sp modelId="{364A6012-CDCE-4B6C-BDD8-9D6C0631B779}">
      <dsp:nvSpPr>
        <dsp:cNvPr id="0" name=""/>
        <dsp:cNvSpPr/>
      </dsp:nvSpPr>
      <dsp:spPr>
        <a:xfrm>
          <a:off x="4520128" y="2442304"/>
          <a:ext cx="263367" cy="4189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>
        <a:off x="4520128" y="2526086"/>
        <a:ext cx="184357" cy="251347"/>
      </dsp:txXfrm>
    </dsp:sp>
    <dsp:sp modelId="{17E32405-7C27-4B30-A21E-2AAFE462CA65}">
      <dsp:nvSpPr>
        <dsp:cNvPr id="0" name=""/>
        <dsp:cNvSpPr/>
      </dsp:nvSpPr>
      <dsp:spPr>
        <a:xfrm>
          <a:off x="4907725" y="1886515"/>
          <a:ext cx="1530489" cy="1530489"/>
        </a:xfrm>
        <a:prstGeom prst="ellipse">
          <a:avLst/>
        </a:prstGeom>
        <a:gradFill rotWithShape="0">
          <a:gsLst>
            <a:gs pos="0">
              <a:schemeClr val="accent5">
                <a:hueOff val="-2451115"/>
                <a:satOff val="-3409"/>
                <a:lumOff val="-130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451115"/>
                <a:satOff val="-3409"/>
                <a:lumOff val="-130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451115"/>
                <a:satOff val="-3409"/>
                <a:lumOff val="-130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Frecuencia y calidad de las reuniones </a:t>
          </a:r>
          <a:endParaRPr lang="es-MX" sz="12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131860" y="2110650"/>
        <a:ext cx="1082219" cy="1082219"/>
      </dsp:txXfrm>
    </dsp:sp>
    <dsp:sp modelId="{C38CB77B-D828-4098-8578-D00818840F7C}">
      <dsp:nvSpPr>
        <dsp:cNvPr id="0" name=""/>
        <dsp:cNvSpPr/>
      </dsp:nvSpPr>
      <dsp:spPr>
        <a:xfrm rot="5400000">
          <a:off x="3663075" y="3299356"/>
          <a:ext cx="263367" cy="4189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>
        <a:off x="3702580" y="3343633"/>
        <a:ext cx="184357" cy="251347"/>
      </dsp:txXfrm>
    </dsp:sp>
    <dsp:sp modelId="{EA0E270B-E98B-4816-A07B-6D48EBAB87DC}">
      <dsp:nvSpPr>
        <dsp:cNvPr id="0" name=""/>
        <dsp:cNvSpPr/>
      </dsp:nvSpPr>
      <dsp:spPr>
        <a:xfrm>
          <a:off x="3029514" y="3764725"/>
          <a:ext cx="1530489" cy="1530489"/>
        </a:xfrm>
        <a:prstGeom prst="ellipse">
          <a:avLst/>
        </a:prstGeom>
        <a:gradFill rotWithShape="0">
          <a:gsLst>
            <a:gs pos="0">
              <a:schemeClr val="accent5">
                <a:hueOff val="-4902230"/>
                <a:satOff val="-6819"/>
                <a:lumOff val="-261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902230"/>
                <a:satOff val="-6819"/>
                <a:lumOff val="-261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902230"/>
                <a:satOff val="-6819"/>
                <a:lumOff val="-261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Revisión del trabajo escrito </a:t>
          </a:r>
          <a:endParaRPr lang="es-MX" sz="12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53649" y="3988860"/>
        <a:ext cx="1082219" cy="1082219"/>
      </dsp:txXfrm>
    </dsp:sp>
    <dsp:sp modelId="{A1C03274-ECE7-4183-95EA-BC54326E3345}">
      <dsp:nvSpPr>
        <dsp:cNvPr id="0" name=""/>
        <dsp:cNvSpPr/>
      </dsp:nvSpPr>
      <dsp:spPr>
        <a:xfrm rot="10800000">
          <a:off x="2806023" y="2442304"/>
          <a:ext cx="263367" cy="4189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 rot="10800000">
        <a:off x="2885033" y="2526086"/>
        <a:ext cx="184357" cy="251347"/>
      </dsp:txXfrm>
    </dsp:sp>
    <dsp:sp modelId="{24001308-253D-4B1F-8AA0-3C802C291835}">
      <dsp:nvSpPr>
        <dsp:cNvPr id="0" name=""/>
        <dsp:cNvSpPr/>
      </dsp:nvSpPr>
      <dsp:spPr>
        <a:xfrm>
          <a:off x="1151303" y="1886515"/>
          <a:ext cx="1530489" cy="1530489"/>
        </a:xfrm>
        <a:prstGeom prst="ellipse">
          <a:avLst/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Feedback inmediato y constructivo </a:t>
          </a:r>
          <a:endParaRPr lang="es-MX" sz="12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375438" y="2110650"/>
        <a:ext cx="1082219" cy="1082219"/>
      </dsp:txXfrm>
    </dsp:sp>
  </dsp:spTree>
</dsp:drawing>
</file>

<file path=ppt/diagrams/drawing3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2ABC86-8036-4174-B0CB-E1EF9A6143F6}">
      <dsp:nvSpPr>
        <dsp:cNvPr id="0" name=""/>
        <dsp:cNvSpPr/>
      </dsp:nvSpPr>
      <dsp:spPr>
        <a:xfrm>
          <a:off x="3406283" y="2262356"/>
          <a:ext cx="1368345" cy="136834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Funciones del director de tesis </a:t>
          </a:r>
          <a:endParaRPr lang="es-MX" sz="1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606672" y="2462745"/>
        <a:ext cx="967567" cy="967567"/>
      </dsp:txXfrm>
    </dsp:sp>
    <dsp:sp modelId="{24791FEE-167B-4B2C-B01B-08EAB64FBAFC}">
      <dsp:nvSpPr>
        <dsp:cNvPr id="0" name=""/>
        <dsp:cNvSpPr/>
      </dsp:nvSpPr>
      <dsp:spPr>
        <a:xfrm rot="16200000">
          <a:off x="3944799" y="1763158"/>
          <a:ext cx="291313" cy="4652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>
        <a:off x="3988496" y="1899902"/>
        <a:ext cx="203919" cy="279143"/>
      </dsp:txXfrm>
    </dsp:sp>
    <dsp:sp modelId="{1F60642C-82F8-4C6F-8F9E-75E19612CB59}">
      <dsp:nvSpPr>
        <dsp:cNvPr id="0" name=""/>
        <dsp:cNvSpPr/>
      </dsp:nvSpPr>
      <dsp:spPr>
        <a:xfrm>
          <a:off x="3235240" y="2276"/>
          <a:ext cx="1710431" cy="171043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Advertencias de las señales de peligro. </a:t>
          </a:r>
          <a:endParaRPr lang="es-MX" sz="12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485727" y="252763"/>
        <a:ext cx="1209457" cy="1209457"/>
      </dsp:txXfrm>
    </dsp:sp>
    <dsp:sp modelId="{2AF4643D-3980-4B47-B427-B5DCBB03CA67}">
      <dsp:nvSpPr>
        <dsp:cNvPr id="0" name=""/>
        <dsp:cNvSpPr/>
      </dsp:nvSpPr>
      <dsp:spPr>
        <a:xfrm>
          <a:off x="4895551" y="2713910"/>
          <a:ext cx="291313" cy="4652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903533"/>
            <a:satOff val="33333"/>
            <a:lumOff val="-490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>
        <a:off x="4895551" y="2806957"/>
        <a:ext cx="203919" cy="279143"/>
      </dsp:txXfrm>
    </dsp:sp>
    <dsp:sp modelId="{C51667A7-6BD5-4FBB-9971-850A4F240B6F}">
      <dsp:nvSpPr>
        <dsp:cNvPr id="0" name=""/>
        <dsp:cNvSpPr/>
      </dsp:nvSpPr>
      <dsp:spPr>
        <a:xfrm>
          <a:off x="5324276" y="2091313"/>
          <a:ext cx="1710431" cy="1710431"/>
        </a:xfrm>
        <a:prstGeom prst="ellipse">
          <a:avLst/>
        </a:prstGeom>
        <a:solidFill>
          <a:schemeClr val="accent3">
            <a:hueOff val="903533"/>
            <a:satOff val="33333"/>
            <a:lumOff val="-49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i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Promoción del acceso a la cultura de la investigación. </a:t>
          </a:r>
          <a:endParaRPr lang="es-MX" sz="1200" b="1" i="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574763" y="2341800"/>
        <a:ext cx="1209457" cy="1209457"/>
      </dsp:txXfrm>
    </dsp:sp>
    <dsp:sp modelId="{F95890B3-668E-4FB8-99D7-DBD4D353A125}">
      <dsp:nvSpPr>
        <dsp:cNvPr id="0" name=""/>
        <dsp:cNvSpPr/>
      </dsp:nvSpPr>
      <dsp:spPr>
        <a:xfrm rot="5400000">
          <a:off x="3944799" y="3664662"/>
          <a:ext cx="291313" cy="4652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807066"/>
            <a:satOff val="66667"/>
            <a:lumOff val="-980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>
        <a:off x="3988496" y="3714012"/>
        <a:ext cx="203919" cy="279143"/>
      </dsp:txXfrm>
    </dsp:sp>
    <dsp:sp modelId="{CA03773A-0C99-4D09-87F8-EB5434443999}">
      <dsp:nvSpPr>
        <dsp:cNvPr id="0" name=""/>
        <dsp:cNvSpPr/>
      </dsp:nvSpPr>
      <dsp:spPr>
        <a:xfrm>
          <a:off x="3235240" y="4180349"/>
          <a:ext cx="1710431" cy="1710431"/>
        </a:xfrm>
        <a:prstGeom prst="ellipse">
          <a:avLst/>
        </a:prstGeom>
        <a:solidFill>
          <a:schemeClr val="accent3">
            <a:hueOff val="1807066"/>
            <a:satOff val="66667"/>
            <a:lumOff val="-9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Tutorías</a:t>
          </a:r>
          <a:r>
            <a:rPr lang="es-MX" sz="1200" kern="1200" dirty="0" smtClean="0"/>
            <a:t> </a:t>
          </a:r>
          <a:endParaRPr lang="es-MX" sz="1200" kern="1200" dirty="0"/>
        </a:p>
      </dsp:txBody>
      <dsp:txXfrm>
        <a:off x="3485727" y="4430836"/>
        <a:ext cx="1209457" cy="1209457"/>
      </dsp:txXfrm>
    </dsp:sp>
    <dsp:sp modelId="{3BA88778-B38D-4227-BDF9-DFFD93D00CFE}">
      <dsp:nvSpPr>
        <dsp:cNvPr id="0" name=""/>
        <dsp:cNvSpPr/>
      </dsp:nvSpPr>
      <dsp:spPr>
        <a:xfrm rot="10800000">
          <a:off x="2994047" y="2713910"/>
          <a:ext cx="291313" cy="4652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 rot="10800000">
        <a:off x="3081441" y="2806957"/>
        <a:ext cx="203919" cy="279143"/>
      </dsp:txXfrm>
    </dsp:sp>
    <dsp:sp modelId="{34B72DDF-B2E4-4B08-9F88-AB1C9B5E689F}">
      <dsp:nvSpPr>
        <dsp:cNvPr id="0" name=""/>
        <dsp:cNvSpPr/>
      </dsp:nvSpPr>
      <dsp:spPr>
        <a:xfrm>
          <a:off x="1146203" y="2091313"/>
          <a:ext cx="1710431" cy="1710431"/>
        </a:xfrm>
        <a:prstGeom prst="ellipse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Observaciones  finales. </a:t>
          </a:r>
          <a:endParaRPr lang="es-MX" sz="12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396690" y="2341800"/>
        <a:ext cx="1209457" cy="120945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9D7CBC-DF4C-4DB9-B61B-5ED7D1B47CD9}">
      <dsp:nvSpPr>
        <dsp:cNvPr id="0" name=""/>
        <dsp:cNvSpPr/>
      </dsp:nvSpPr>
      <dsp:spPr>
        <a:xfrm>
          <a:off x="6524433" y="3643164"/>
          <a:ext cx="388086" cy="11901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0131"/>
              </a:lnTo>
              <a:lnTo>
                <a:pt x="388086" y="119013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3F4256-6427-43E3-A0A4-9B585329E672}">
      <dsp:nvSpPr>
        <dsp:cNvPr id="0" name=""/>
        <dsp:cNvSpPr/>
      </dsp:nvSpPr>
      <dsp:spPr>
        <a:xfrm>
          <a:off x="4428767" y="1806222"/>
          <a:ext cx="3130563" cy="5433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660"/>
              </a:lnTo>
              <a:lnTo>
                <a:pt x="3130563" y="271660"/>
              </a:lnTo>
              <a:lnTo>
                <a:pt x="3130563" y="543320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223D94-7C99-401E-8061-FD8DAAB13F9E}">
      <dsp:nvSpPr>
        <dsp:cNvPr id="0" name=""/>
        <dsp:cNvSpPr/>
      </dsp:nvSpPr>
      <dsp:spPr>
        <a:xfrm>
          <a:off x="3393870" y="3643164"/>
          <a:ext cx="388086" cy="11901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0131"/>
              </a:lnTo>
              <a:lnTo>
                <a:pt x="388086" y="119013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35E8FE-D870-4A70-B1EE-D4A865716FAC}">
      <dsp:nvSpPr>
        <dsp:cNvPr id="0" name=""/>
        <dsp:cNvSpPr/>
      </dsp:nvSpPr>
      <dsp:spPr>
        <a:xfrm>
          <a:off x="4383047" y="1806222"/>
          <a:ext cx="91440" cy="54332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43320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F4084C-76DC-43A8-9DA6-56F45B86E9AF}">
      <dsp:nvSpPr>
        <dsp:cNvPr id="0" name=""/>
        <dsp:cNvSpPr/>
      </dsp:nvSpPr>
      <dsp:spPr>
        <a:xfrm>
          <a:off x="263307" y="3643164"/>
          <a:ext cx="388086" cy="11901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0131"/>
              </a:lnTo>
              <a:lnTo>
                <a:pt x="388086" y="119013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AB18AA-3F3C-4DD4-AFC0-F066C40AB647}">
      <dsp:nvSpPr>
        <dsp:cNvPr id="0" name=""/>
        <dsp:cNvSpPr/>
      </dsp:nvSpPr>
      <dsp:spPr>
        <a:xfrm>
          <a:off x="1298203" y="1806222"/>
          <a:ext cx="3130563" cy="543320"/>
        </a:xfrm>
        <a:custGeom>
          <a:avLst/>
          <a:gdLst/>
          <a:ahLst/>
          <a:cxnLst/>
          <a:rect l="0" t="0" r="0" b="0"/>
          <a:pathLst>
            <a:path>
              <a:moveTo>
                <a:pt x="3130563" y="0"/>
              </a:moveTo>
              <a:lnTo>
                <a:pt x="3130563" y="271660"/>
              </a:lnTo>
              <a:lnTo>
                <a:pt x="0" y="271660"/>
              </a:lnTo>
              <a:lnTo>
                <a:pt x="0" y="543320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6CD6DA-F9FF-4063-A87D-AB46E82D723D}">
      <dsp:nvSpPr>
        <dsp:cNvPr id="0" name=""/>
        <dsp:cNvSpPr/>
      </dsp:nvSpPr>
      <dsp:spPr>
        <a:xfrm>
          <a:off x="3135146" y="512601"/>
          <a:ext cx="2587242" cy="1293621"/>
        </a:xfrm>
        <a:prstGeom prst="rect">
          <a:avLst/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Tema Problema 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135146" y="512601"/>
        <a:ext cx="2587242" cy="1293621"/>
      </dsp:txXfrm>
    </dsp:sp>
    <dsp:sp modelId="{14403FA5-31D3-4767-AA96-5B8B6D84C7AC}">
      <dsp:nvSpPr>
        <dsp:cNvPr id="0" name=""/>
        <dsp:cNvSpPr/>
      </dsp:nvSpPr>
      <dsp:spPr>
        <a:xfrm>
          <a:off x="4582" y="2349543"/>
          <a:ext cx="2587242" cy="129362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Delimitación</a:t>
          </a:r>
          <a:endParaRPr lang="es-MX" sz="20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582" y="2349543"/>
        <a:ext cx="2587242" cy="1293621"/>
      </dsp:txXfrm>
    </dsp:sp>
    <dsp:sp modelId="{3BC21D4C-9957-418C-806D-4EE7725A9D9D}">
      <dsp:nvSpPr>
        <dsp:cNvPr id="0" name=""/>
        <dsp:cNvSpPr/>
      </dsp:nvSpPr>
      <dsp:spPr>
        <a:xfrm>
          <a:off x="651393" y="4186485"/>
          <a:ext cx="2587242" cy="1293621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Corte que se establece para el tema elegido. </a:t>
          </a:r>
          <a:endParaRPr lang="es-MX" sz="22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51393" y="4186485"/>
        <a:ext cx="2587242" cy="1293621"/>
      </dsp:txXfrm>
    </dsp:sp>
    <dsp:sp modelId="{BB756686-AB1D-4B7F-8DEF-8982D2DB192F}">
      <dsp:nvSpPr>
        <dsp:cNvPr id="0" name=""/>
        <dsp:cNvSpPr/>
      </dsp:nvSpPr>
      <dsp:spPr>
        <a:xfrm>
          <a:off x="3135146" y="2349543"/>
          <a:ext cx="2587242" cy="129362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Justificación </a:t>
          </a:r>
          <a:endParaRPr lang="es-MX" sz="20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135146" y="2349543"/>
        <a:ext cx="2587242" cy="1293621"/>
      </dsp:txXfrm>
    </dsp:sp>
    <dsp:sp modelId="{69ADC89C-96D7-4840-A0F3-DDEB5478CF18}">
      <dsp:nvSpPr>
        <dsp:cNvPr id="0" name=""/>
        <dsp:cNvSpPr/>
      </dsp:nvSpPr>
      <dsp:spPr>
        <a:xfrm>
          <a:off x="3781956" y="4186485"/>
          <a:ext cx="2587242" cy="1293621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Razones validas sobre el tema y objeto de estudio.</a:t>
          </a:r>
          <a:endParaRPr lang="es-MX" sz="22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81956" y="4186485"/>
        <a:ext cx="2587242" cy="1293621"/>
      </dsp:txXfrm>
    </dsp:sp>
    <dsp:sp modelId="{EB680A59-66DE-4230-BFC3-31B2D31AB1B9}">
      <dsp:nvSpPr>
        <dsp:cNvPr id="0" name=""/>
        <dsp:cNvSpPr/>
      </dsp:nvSpPr>
      <dsp:spPr>
        <a:xfrm>
          <a:off x="6265709" y="2349543"/>
          <a:ext cx="2587242" cy="129362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Problematización </a:t>
          </a:r>
          <a:endParaRPr lang="es-MX" sz="20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265709" y="2349543"/>
        <a:ext cx="2587242" cy="1293621"/>
      </dsp:txXfrm>
    </dsp:sp>
    <dsp:sp modelId="{3A944176-8FB4-4664-B2E4-4C3A70884E6C}">
      <dsp:nvSpPr>
        <dsp:cNvPr id="0" name=""/>
        <dsp:cNvSpPr/>
      </dsp:nvSpPr>
      <dsp:spPr>
        <a:xfrm>
          <a:off x="6912519" y="4186485"/>
          <a:ext cx="2587242" cy="1293621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Preguntas que se responden con la investigación.</a:t>
          </a:r>
          <a:endParaRPr lang="es-MX" sz="22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912519" y="4186485"/>
        <a:ext cx="2587242" cy="1293621"/>
      </dsp:txXfrm>
    </dsp:sp>
  </dsp:spTree>
</dsp:drawing>
</file>

<file path=ppt/diagrams/drawing4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9FAF0E-A334-4B18-8521-FB861EC62AAE}">
      <dsp:nvSpPr>
        <dsp:cNvPr id="0" name=""/>
        <dsp:cNvSpPr/>
      </dsp:nvSpPr>
      <dsp:spPr>
        <a:xfrm>
          <a:off x="2985723" y="1216028"/>
          <a:ext cx="3029404" cy="3029404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Funciones del revisor de tesis </a:t>
          </a:r>
          <a:endParaRPr lang="es-MX" sz="32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429369" y="1659674"/>
        <a:ext cx="2142112" cy="2142112"/>
      </dsp:txXfrm>
    </dsp:sp>
    <dsp:sp modelId="{C3CA9D7D-04C3-45E6-A070-36A76B807D3E}">
      <dsp:nvSpPr>
        <dsp:cNvPr id="0" name=""/>
        <dsp:cNvSpPr/>
      </dsp:nvSpPr>
      <dsp:spPr>
        <a:xfrm>
          <a:off x="3743074" y="540"/>
          <a:ext cx="1514702" cy="1514702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Revisa el borrador del trabajo </a:t>
          </a:r>
          <a:endParaRPr lang="es-MX" sz="12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964897" y="222363"/>
        <a:ext cx="1071056" cy="1071056"/>
      </dsp:txXfrm>
    </dsp:sp>
    <dsp:sp modelId="{095B3591-A483-4336-BDDB-AE56D0210E5F}">
      <dsp:nvSpPr>
        <dsp:cNvPr id="0" name=""/>
        <dsp:cNvSpPr/>
      </dsp:nvSpPr>
      <dsp:spPr>
        <a:xfrm>
          <a:off x="5715913" y="1973379"/>
          <a:ext cx="1514702" cy="1514702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Entrevistarse con el aspirante </a:t>
          </a:r>
          <a:endParaRPr lang="es-MX" sz="12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937736" y="2195202"/>
        <a:ext cx="1071056" cy="1071056"/>
      </dsp:txXfrm>
    </dsp:sp>
    <dsp:sp modelId="{A3900220-29BE-4DF9-915C-CCFDC6356D8C}">
      <dsp:nvSpPr>
        <dsp:cNvPr id="0" name=""/>
        <dsp:cNvSpPr/>
      </dsp:nvSpPr>
      <dsp:spPr>
        <a:xfrm>
          <a:off x="3743074" y="3946218"/>
          <a:ext cx="1514702" cy="1514702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Asesorar para retroalimentación </a:t>
          </a:r>
          <a:endParaRPr lang="es-MX" sz="12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964897" y="4168041"/>
        <a:ext cx="1071056" cy="1071056"/>
      </dsp:txXfrm>
    </dsp:sp>
    <dsp:sp modelId="{79B529C4-D5D7-4EFD-BECB-741E86E91D10}">
      <dsp:nvSpPr>
        <dsp:cNvPr id="0" name=""/>
        <dsp:cNvSpPr/>
      </dsp:nvSpPr>
      <dsp:spPr>
        <a:xfrm>
          <a:off x="1770235" y="1973379"/>
          <a:ext cx="1514702" cy="1514702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Cuestionar al aspirante </a:t>
          </a:r>
          <a:endParaRPr lang="es-MX" sz="12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992058" y="2195202"/>
        <a:ext cx="1071056" cy="1071056"/>
      </dsp:txXfrm>
    </dsp:sp>
  </dsp:spTree>
</dsp:drawing>
</file>

<file path=ppt/diagrams/drawing4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83E538-3642-4FC1-B58C-D6A386334E63}">
      <dsp:nvSpPr>
        <dsp:cNvPr id="0" name=""/>
        <dsp:cNvSpPr/>
      </dsp:nvSpPr>
      <dsp:spPr>
        <a:xfrm>
          <a:off x="1651270" y="1284668"/>
          <a:ext cx="3200402" cy="3200402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Funciones del revisor de tesis </a:t>
          </a:r>
          <a:endParaRPr lang="es-MX" sz="3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119958" y="1753356"/>
        <a:ext cx="2263026" cy="2263026"/>
      </dsp:txXfrm>
    </dsp:sp>
    <dsp:sp modelId="{B0BF0884-E336-4DF2-9F83-F7541F757476}">
      <dsp:nvSpPr>
        <dsp:cNvPr id="0" name=""/>
        <dsp:cNvSpPr/>
      </dsp:nvSpPr>
      <dsp:spPr>
        <a:xfrm>
          <a:off x="2451371" y="571"/>
          <a:ext cx="1600201" cy="1600201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Proporcionar ayuda objetiva  e imparcial </a:t>
          </a:r>
          <a:endParaRPr lang="es-MX" sz="13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85715" y="234915"/>
        <a:ext cx="1131513" cy="1131513"/>
      </dsp:txXfrm>
    </dsp:sp>
    <dsp:sp modelId="{D538831D-E27C-45F4-BEC4-B36FA55DA0D1}">
      <dsp:nvSpPr>
        <dsp:cNvPr id="0" name=""/>
        <dsp:cNvSpPr/>
      </dsp:nvSpPr>
      <dsp:spPr>
        <a:xfrm>
          <a:off x="4535569" y="2084769"/>
          <a:ext cx="1600201" cy="1600201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Librar el trabajo escrito </a:t>
          </a:r>
          <a:endParaRPr lang="es-MX" sz="13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769913" y="2319113"/>
        <a:ext cx="1131513" cy="1131513"/>
      </dsp:txXfrm>
    </dsp:sp>
    <dsp:sp modelId="{65691C5D-1E0C-45D2-BFF7-C8E792782DA6}">
      <dsp:nvSpPr>
        <dsp:cNvPr id="0" name=""/>
        <dsp:cNvSpPr/>
      </dsp:nvSpPr>
      <dsp:spPr>
        <a:xfrm>
          <a:off x="2451371" y="4168967"/>
          <a:ext cx="1600201" cy="1600201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Entregar  la cedula de evaluación y firma de control</a:t>
          </a:r>
          <a:endParaRPr lang="es-MX" sz="13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85715" y="4403311"/>
        <a:ext cx="1131513" cy="1131513"/>
      </dsp:txXfrm>
    </dsp:sp>
    <dsp:sp modelId="{E105AD85-A622-4208-B742-AEC0378308B7}">
      <dsp:nvSpPr>
        <dsp:cNvPr id="0" name=""/>
        <dsp:cNvSpPr/>
      </dsp:nvSpPr>
      <dsp:spPr>
        <a:xfrm>
          <a:off x="367173" y="2084769"/>
          <a:ext cx="1600201" cy="1600201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Formar parte del sínodo </a:t>
          </a:r>
          <a:endParaRPr lang="es-MX" sz="13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01517" y="2319113"/>
        <a:ext cx="1131513" cy="113151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B984F2-26AD-452F-9E9A-B76DA3F5BC05}">
      <dsp:nvSpPr>
        <dsp:cNvPr id="0" name=""/>
        <dsp:cNvSpPr/>
      </dsp:nvSpPr>
      <dsp:spPr>
        <a:xfrm>
          <a:off x="3612383" y="1527"/>
          <a:ext cx="1914407" cy="124436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Proposición concreta </a:t>
          </a:r>
          <a:endParaRPr lang="es-MX" sz="18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673128" y="62272"/>
        <a:ext cx="1792917" cy="1122874"/>
      </dsp:txXfrm>
    </dsp:sp>
    <dsp:sp modelId="{75FF6517-D525-4D9F-B8E5-7B66C9DFD465}">
      <dsp:nvSpPr>
        <dsp:cNvPr id="0" name=""/>
        <dsp:cNvSpPr/>
      </dsp:nvSpPr>
      <dsp:spPr>
        <a:xfrm>
          <a:off x="2083928" y="623709"/>
          <a:ext cx="4971317" cy="4971317"/>
        </a:xfrm>
        <a:custGeom>
          <a:avLst/>
          <a:gdLst/>
          <a:ahLst/>
          <a:cxnLst/>
          <a:rect l="0" t="0" r="0" b="0"/>
          <a:pathLst>
            <a:path>
              <a:moveTo>
                <a:pt x="3699218" y="316379"/>
              </a:moveTo>
              <a:arcTo wR="2485658" hR="2485658" stAng="17953438" swAng="1211535"/>
            </a:path>
          </a:pathLst>
        </a:cu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14A8E1-630C-479C-864F-7E3F120C188F}">
      <dsp:nvSpPr>
        <dsp:cNvPr id="0" name=""/>
        <dsp:cNvSpPr/>
      </dsp:nvSpPr>
      <dsp:spPr>
        <a:xfrm>
          <a:off x="5976385" y="1719075"/>
          <a:ext cx="1914407" cy="1244364"/>
        </a:xfrm>
        <a:prstGeom prst="roundRect">
          <a:avLst/>
        </a:prstGeom>
        <a:solidFill>
          <a:schemeClr val="accent5">
            <a:hueOff val="-1838336"/>
            <a:satOff val="-2557"/>
            <a:lumOff val="-98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Tema con alguna disciplina de estudio</a:t>
          </a:r>
          <a:endParaRPr lang="es-MX" sz="18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037130" y="1779820"/>
        <a:ext cx="1792917" cy="1122874"/>
      </dsp:txXfrm>
    </dsp:sp>
    <dsp:sp modelId="{BF6E1F10-3642-4CEB-AAC7-7F5E5A8362F9}">
      <dsp:nvSpPr>
        <dsp:cNvPr id="0" name=""/>
        <dsp:cNvSpPr/>
      </dsp:nvSpPr>
      <dsp:spPr>
        <a:xfrm>
          <a:off x="2083928" y="623709"/>
          <a:ext cx="4971317" cy="4971317"/>
        </a:xfrm>
        <a:custGeom>
          <a:avLst/>
          <a:gdLst/>
          <a:ahLst/>
          <a:cxnLst/>
          <a:rect l="0" t="0" r="0" b="0"/>
          <a:pathLst>
            <a:path>
              <a:moveTo>
                <a:pt x="4965354" y="2657724"/>
              </a:moveTo>
              <a:arcTo wR="2485658" hR="2485658" stAng="21838164" swAng="1359723"/>
            </a:path>
          </a:pathLst>
        </a:custGeom>
        <a:noFill/>
        <a:ln w="6350" cap="flat" cmpd="sng" algn="ctr">
          <a:solidFill>
            <a:schemeClr val="accent5">
              <a:hueOff val="-1838336"/>
              <a:satOff val="-2557"/>
              <a:lumOff val="-981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E8807F-26F0-4083-A095-256B7B89BA1A}">
      <dsp:nvSpPr>
        <dsp:cNvPr id="0" name=""/>
        <dsp:cNvSpPr/>
      </dsp:nvSpPr>
      <dsp:spPr>
        <a:xfrm>
          <a:off x="5073417" y="4498126"/>
          <a:ext cx="1914407" cy="1244364"/>
        </a:xfrm>
        <a:prstGeom prst="roundRect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 plantea, analiza,  verifica y concluye</a:t>
          </a:r>
          <a:endParaRPr lang="es-MX" sz="1800" b="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134162" y="4558871"/>
        <a:ext cx="1792917" cy="1122874"/>
      </dsp:txXfrm>
    </dsp:sp>
    <dsp:sp modelId="{1A8EF425-A673-4BB5-94DE-55980E7270F6}">
      <dsp:nvSpPr>
        <dsp:cNvPr id="0" name=""/>
        <dsp:cNvSpPr/>
      </dsp:nvSpPr>
      <dsp:spPr>
        <a:xfrm>
          <a:off x="2083928" y="623709"/>
          <a:ext cx="4971317" cy="4971317"/>
        </a:xfrm>
        <a:custGeom>
          <a:avLst/>
          <a:gdLst/>
          <a:ahLst/>
          <a:cxnLst/>
          <a:rect l="0" t="0" r="0" b="0"/>
          <a:pathLst>
            <a:path>
              <a:moveTo>
                <a:pt x="2790701" y="4952528"/>
              </a:moveTo>
              <a:arcTo wR="2485658" hR="2485658" stAng="4977050" swAng="845900"/>
            </a:path>
          </a:pathLst>
        </a:custGeom>
        <a:noFill/>
        <a:ln w="6350" cap="flat" cmpd="sng" algn="ctr">
          <a:solidFill>
            <a:schemeClr val="accent5">
              <a:hueOff val="-3676672"/>
              <a:satOff val="-5114"/>
              <a:lumOff val="-1961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511069-D0EC-493C-BB83-AE13F81DCA2D}">
      <dsp:nvSpPr>
        <dsp:cNvPr id="0" name=""/>
        <dsp:cNvSpPr/>
      </dsp:nvSpPr>
      <dsp:spPr>
        <a:xfrm>
          <a:off x="2151350" y="4498126"/>
          <a:ext cx="1914407" cy="1244364"/>
        </a:xfrm>
        <a:prstGeom prst="roundRect">
          <a:avLst/>
        </a:prstGeom>
        <a:solidFill>
          <a:schemeClr val="accent5">
            <a:hueOff val="-5515009"/>
            <a:satOff val="-7671"/>
            <a:lumOff val="-294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Proceso de investigación </a:t>
          </a:r>
          <a:endParaRPr lang="es-MX" sz="18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212095" y="4558871"/>
        <a:ext cx="1792917" cy="1122874"/>
      </dsp:txXfrm>
    </dsp:sp>
    <dsp:sp modelId="{716D4AC4-E5A7-4B59-90BB-24345226A2F9}">
      <dsp:nvSpPr>
        <dsp:cNvPr id="0" name=""/>
        <dsp:cNvSpPr/>
      </dsp:nvSpPr>
      <dsp:spPr>
        <a:xfrm>
          <a:off x="2083928" y="623709"/>
          <a:ext cx="4971317" cy="4971317"/>
        </a:xfrm>
        <a:custGeom>
          <a:avLst/>
          <a:gdLst/>
          <a:ahLst/>
          <a:cxnLst/>
          <a:rect l="0" t="0" r="0" b="0"/>
          <a:pathLst>
            <a:path>
              <a:moveTo>
                <a:pt x="263707" y="3599854"/>
              </a:moveTo>
              <a:arcTo wR="2485658" hR="2485658" stAng="9202113" swAng="1359723"/>
            </a:path>
          </a:pathLst>
        </a:custGeom>
        <a:noFill/>
        <a:ln w="6350" cap="flat" cmpd="sng" algn="ctr">
          <a:solidFill>
            <a:schemeClr val="accent5">
              <a:hueOff val="-5515009"/>
              <a:satOff val="-7671"/>
              <a:lumOff val="-2942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CAB445-5D92-4835-AC17-D5D785FC5EA8}">
      <dsp:nvSpPr>
        <dsp:cNvPr id="0" name=""/>
        <dsp:cNvSpPr/>
      </dsp:nvSpPr>
      <dsp:spPr>
        <a:xfrm>
          <a:off x="1248381" y="1719075"/>
          <a:ext cx="1914407" cy="1244364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Acorde con el nivel de estudios que presente</a:t>
          </a:r>
          <a:endParaRPr lang="es-MX" sz="18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309126" y="1779820"/>
        <a:ext cx="1792917" cy="1122874"/>
      </dsp:txXfrm>
    </dsp:sp>
    <dsp:sp modelId="{B2A338B4-24F5-49BA-AA3E-08D9B490B721}">
      <dsp:nvSpPr>
        <dsp:cNvPr id="0" name=""/>
        <dsp:cNvSpPr/>
      </dsp:nvSpPr>
      <dsp:spPr>
        <a:xfrm>
          <a:off x="2083928" y="623709"/>
          <a:ext cx="4971317" cy="4971317"/>
        </a:xfrm>
        <a:custGeom>
          <a:avLst/>
          <a:gdLst/>
          <a:ahLst/>
          <a:cxnLst/>
          <a:rect l="0" t="0" r="0" b="0"/>
          <a:pathLst>
            <a:path>
              <a:moveTo>
                <a:pt x="597911" y="868590"/>
              </a:moveTo>
              <a:arcTo wR="2485658" hR="2485658" stAng="13235027" swAng="1211535"/>
            </a:path>
          </a:pathLst>
        </a:custGeom>
        <a:noFill/>
        <a:ln w="635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3B5324-29E1-4D13-A36D-9EDFABE10D4A}">
      <dsp:nvSpPr>
        <dsp:cNvPr id="0" name=""/>
        <dsp:cNvSpPr/>
      </dsp:nvSpPr>
      <dsp:spPr>
        <a:xfrm>
          <a:off x="1862" y="0"/>
          <a:ext cx="2897371" cy="354478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Requisito legal  para una carrera universitaria</a:t>
          </a:r>
          <a:endParaRPr lang="es-MX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62" y="1417915"/>
        <a:ext cx="2897371" cy="1417915"/>
      </dsp:txXfrm>
    </dsp:sp>
    <dsp:sp modelId="{BF340AFD-7955-44E1-B750-CC804BCF9177}">
      <dsp:nvSpPr>
        <dsp:cNvPr id="0" name=""/>
        <dsp:cNvSpPr/>
      </dsp:nvSpPr>
      <dsp:spPr>
        <a:xfrm>
          <a:off x="860340" y="212687"/>
          <a:ext cx="1180414" cy="1180414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61E629-F3CA-406B-80FB-3311B260B75E}">
      <dsp:nvSpPr>
        <dsp:cNvPr id="0" name=""/>
        <dsp:cNvSpPr/>
      </dsp:nvSpPr>
      <dsp:spPr>
        <a:xfrm>
          <a:off x="2986154" y="0"/>
          <a:ext cx="2897371" cy="3544789"/>
        </a:xfrm>
        <a:prstGeom prst="roundRect">
          <a:avLst>
            <a:gd name="adj" fmla="val 10000"/>
          </a:avLst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Requisito formal para presentar examen profesional</a:t>
          </a:r>
          <a:endParaRPr lang="es-MX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986154" y="1417915"/>
        <a:ext cx="2897371" cy="1417915"/>
      </dsp:txXfrm>
    </dsp:sp>
    <dsp:sp modelId="{6F54B6BE-4C7A-41E2-A005-6A25D9684476}">
      <dsp:nvSpPr>
        <dsp:cNvPr id="0" name=""/>
        <dsp:cNvSpPr/>
      </dsp:nvSpPr>
      <dsp:spPr>
        <a:xfrm>
          <a:off x="3844632" y="212687"/>
          <a:ext cx="1180414" cy="1180414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8E73A1-0A36-49DB-887D-ABF8AC895564}">
      <dsp:nvSpPr>
        <dsp:cNvPr id="0" name=""/>
        <dsp:cNvSpPr/>
      </dsp:nvSpPr>
      <dsp:spPr>
        <a:xfrm>
          <a:off x="5970446" y="0"/>
          <a:ext cx="2897371" cy="3544789"/>
        </a:xfrm>
        <a:prstGeom prst="roundRect">
          <a:avLst>
            <a:gd name="adj" fmla="val 10000"/>
          </a:avLst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just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Conveniencia de centrar el interrogativo</a:t>
          </a:r>
          <a:endParaRPr lang="es-MX" sz="2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970446" y="1417915"/>
        <a:ext cx="2897371" cy="1417915"/>
      </dsp:txXfrm>
    </dsp:sp>
    <dsp:sp modelId="{89E4CAC3-C6FD-4D40-947B-FC5040394AD2}">
      <dsp:nvSpPr>
        <dsp:cNvPr id="0" name=""/>
        <dsp:cNvSpPr/>
      </dsp:nvSpPr>
      <dsp:spPr>
        <a:xfrm>
          <a:off x="6828924" y="212687"/>
          <a:ext cx="1180414" cy="1180414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D803A0-7E77-4F9F-A3B1-2E924D11B810}">
      <dsp:nvSpPr>
        <dsp:cNvPr id="0" name=""/>
        <dsp:cNvSpPr/>
      </dsp:nvSpPr>
      <dsp:spPr>
        <a:xfrm>
          <a:off x="354787" y="2835831"/>
          <a:ext cx="8160105" cy="531718"/>
        </a:xfrm>
        <a:prstGeom prst="leftRightArrow">
          <a:avLst/>
        </a:prstGeom>
        <a:solidFill>
          <a:srgbClr val="00B0F0"/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CC121-C838-4C46-90ED-530D07C77835}">
      <dsp:nvSpPr>
        <dsp:cNvPr id="0" name=""/>
        <dsp:cNvSpPr/>
      </dsp:nvSpPr>
      <dsp:spPr>
        <a:xfrm>
          <a:off x="1883" y="0"/>
          <a:ext cx="2929707" cy="413194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Justifica los conocimientos a fondos</a:t>
          </a:r>
          <a:endParaRPr lang="es-MX" sz="22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83" y="1652776"/>
        <a:ext cx="2929707" cy="1652776"/>
      </dsp:txXfrm>
    </dsp:sp>
    <dsp:sp modelId="{8ABEFE51-283D-47D2-9B43-8459B7C1823F}">
      <dsp:nvSpPr>
        <dsp:cNvPr id="0" name=""/>
        <dsp:cNvSpPr/>
      </dsp:nvSpPr>
      <dsp:spPr>
        <a:xfrm>
          <a:off x="778768" y="247916"/>
          <a:ext cx="1375936" cy="1375936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58BFCF-2616-4863-9534-8A1F097B214A}">
      <dsp:nvSpPr>
        <dsp:cNvPr id="0" name=""/>
        <dsp:cNvSpPr/>
      </dsp:nvSpPr>
      <dsp:spPr>
        <a:xfrm>
          <a:off x="3019481" y="0"/>
          <a:ext cx="2929707" cy="4131940"/>
        </a:xfrm>
        <a:prstGeom prst="roundRect">
          <a:avLst>
            <a:gd name="adj" fmla="val 10000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Aportación, recopilación o experimentación de un conocimiento</a:t>
          </a:r>
          <a:endParaRPr lang="es-MX" sz="22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019481" y="1652776"/>
        <a:ext cx="2929707" cy="1652776"/>
      </dsp:txXfrm>
    </dsp:sp>
    <dsp:sp modelId="{8EC43BE9-A760-4598-A96A-066B574C56B4}">
      <dsp:nvSpPr>
        <dsp:cNvPr id="0" name=""/>
        <dsp:cNvSpPr/>
      </dsp:nvSpPr>
      <dsp:spPr>
        <a:xfrm>
          <a:off x="3796367" y="247916"/>
          <a:ext cx="1375936" cy="1375936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556BC4-DEF4-4315-826C-96DC4E80BE9D}">
      <dsp:nvSpPr>
        <dsp:cNvPr id="0" name=""/>
        <dsp:cNvSpPr/>
      </dsp:nvSpPr>
      <dsp:spPr>
        <a:xfrm>
          <a:off x="6037080" y="0"/>
          <a:ext cx="2929707" cy="4131940"/>
        </a:xfrm>
        <a:prstGeom prst="roundRect">
          <a:avLst>
            <a:gd name="adj" fmla="val 1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 elabora el trabajo profesional</a:t>
          </a:r>
          <a:endParaRPr lang="es-MX" sz="22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037080" y="1652776"/>
        <a:ext cx="2929707" cy="1652776"/>
      </dsp:txXfrm>
    </dsp:sp>
    <dsp:sp modelId="{85AB169D-7737-4E92-8F7C-49A8989290CA}">
      <dsp:nvSpPr>
        <dsp:cNvPr id="0" name=""/>
        <dsp:cNvSpPr/>
      </dsp:nvSpPr>
      <dsp:spPr>
        <a:xfrm>
          <a:off x="6813966" y="247916"/>
          <a:ext cx="1375936" cy="1375936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225A7A-3A66-40CA-8DF3-A8D0FD46F7F3}">
      <dsp:nvSpPr>
        <dsp:cNvPr id="0" name=""/>
        <dsp:cNvSpPr/>
      </dsp:nvSpPr>
      <dsp:spPr>
        <a:xfrm>
          <a:off x="358746" y="3305552"/>
          <a:ext cx="8251177" cy="619791"/>
        </a:xfrm>
        <a:prstGeom prst="left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D8629A-4C6C-4628-B0C0-22124803C80A}">
      <dsp:nvSpPr>
        <dsp:cNvPr id="0" name=""/>
        <dsp:cNvSpPr/>
      </dsp:nvSpPr>
      <dsp:spPr>
        <a:xfrm>
          <a:off x="0" y="0"/>
          <a:ext cx="2741551" cy="435133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 adapta a la metodología de la investigación.</a:t>
          </a:r>
          <a:endParaRPr lang="es-MX" sz="22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1740535"/>
        <a:ext cx="2741551" cy="1740535"/>
      </dsp:txXfrm>
    </dsp:sp>
    <dsp:sp modelId="{3BE5E666-78B6-47F6-98C2-48F2D8DE7E90}">
      <dsp:nvSpPr>
        <dsp:cNvPr id="0" name=""/>
        <dsp:cNvSpPr/>
      </dsp:nvSpPr>
      <dsp:spPr>
        <a:xfrm>
          <a:off x="648040" y="261080"/>
          <a:ext cx="1448995" cy="1448995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F5379F-C182-4A99-A281-A1F8138C41EB}">
      <dsp:nvSpPr>
        <dsp:cNvPr id="0" name=""/>
        <dsp:cNvSpPr/>
      </dsp:nvSpPr>
      <dsp:spPr>
        <a:xfrm>
          <a:off x="2825560" y="0"/>
          <a:ext cx="2741551" cy="4351338"/>
        </a:xfrm>
        <a:prstGeom prst="roundRect">
          <a:avLst>
            <a:gd name="adj" fmla="val 100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El estudiante posee criterio profesional.</a:t>
          </a:r>
          <a:endParaRPr lang="es-MX" sz="22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825560" y="1740535"/>
        <a:ext cx="2741551" cy="1740535"/>
      </dsp:txXfrm>
    </dsp:sp>
    <dsp:sp modelId="{0D8D4B34-29EF-4A52-B25E-E8AE2589FC37}">
      <dsp:nvSpPr>
        <dsp:cNvPr id="0" name=""/>
        <dsp:cNvSpPr/>
      </dsp:nvSpPr>
      <dsp:spPr>
        <a:xfrm>
          <a:off x="3471838" y="261080"/>
          <a:ext cx="1448995" cy="1448995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1D3044-4620-49D1-A03F-18099835B4B4}">
      <dsp:nvSpPr>
        <dsp:cNvPr id="0" name=""/>
        <dsp:cNvSpPr/>
      </dsp:nvSpPr>
      <dsp:spPr>
        <a:xfrm>
          <a:off x="5649358" y="0"/>
          <a:ext cx="2741551" cy="4351338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Experimenta y aprende a realizar ensayos. </a:t>
          </a:r>
          <a:endParaRPr lang="es-MX" sz="22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649358" y="1740535"/>
        <a:ext cx="2741551" cy="1740535"/>
      </dsp:txXfrm>
    </dsp:sp>
    <dsp:sp modelId="{B19D2CCC-4684-40EA-BE2E-912F01FB074D}">
      <dsp:nvSpPr>
        <dsp:cNvPr id="0" name=""/>
        <dsp:cNvSpPr/>
      </dsp:nvSpPr>
      <dsp:spPr>
        <a:xfrm>
          <a:off x="6295636" y="261080"/>
          <a:ext cx="1448995" cy="1448995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AE720F-AB70-4193-9B40-453A198568C5}">
      <dsp:nvSpPr>
        <dsp:cNvPr id="0" name=""/>
        <dsp:cNvSpPr/>
      </dsp:nvSpPr>
      <dsp:spPr>
        <a:xfrm>
          <a:off x="335706" y="3481070"/>
          <a:ext cx="7721258" cy="652700"/>
        </a:xfrm>
        <a:prstGeom prst="leftRightArrow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D0E410-7C8E-4809-A5AD-B453B375685C}">
      <dsp:nvSpPr>
        <dsp:cNvPr id="0" name=""/>
        <dsp:cNvSpPr/>
      </dsp:nvSpPr>
      <dsp:spPr>
        <a:xfrm>
          <a:off x="2343" y="268206"/>
          <a:ext cx="2284850" cy="5760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Doctoral </a:t>
          </a:r>
          <a:endParaRPr lang="es-MX" sz="20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343" y="268206"/>
        <a:ext cx="2284850" cy="576000"/>
      </dsp:txXfrm>
    </dsp:sp>
    <dsp:sp modelId="{9DE42513-E950-4028-8135-562E71BC84EA}">
      <dsp:nvSpPr>
        <dsp:cNvPr id="0" name=""/>
        <dsp:cNvSpPr/>
      </dsp:nvSpPr>
      <dsp:spPr>
        <a:xfrm>
          <a:off x="2343" y="844206"/>
          <a:ext cx="2284850" cy="1629843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Teoría o tópico </a:t>
          </a:r>
          <a:endParaRPr lang="es-MX" sz="20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Comprobación de rigor científico </a:t>
          </a:r>
          <a:endParaRPr lang="es-MX" sz="20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343" y="844206"/>
        <a:ext cx="2284850" cy="1629843"/>
      </dsp:txXfrm>
    </dsp:sp>
    <dsp:sp modelId="{6C45CF6A-4183-4470-9599-BC55AB07D27C}">
      <dsp:nvSpPr>
        <dsp:cNvPr id="0" name=""/>
        <dsp:cNvSpPr/>
      </dsp:nvSpPr>
      <dsp:spPr>
        <a:xfrm>
          <a:off x="2607073" y="268206"/>
          <a:ext cx="2284850" cy="5760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Maestría </a:t>
          </a:r>
          <a:endParaRPr lang="es-MX" sz="20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07073" y="268206"/>
        <a:ext cx="2284850" cy="576000"/>
      </dsp:txXfrm>
    </dsp:sp>
    <dsp:sp modelId="{43A2FF95-E967-40A9-BF09-A8237B9A840F}">
      <dsp:nvSpPr>
        <dsp:cNvPr id="0" name=""/>
        <dsp:cNvSpPr/>
      </dsp:nvSpPr>
      <dsp:spPr>
        <a:xfrm>
          <a:off x="2607073" y="844206"/>
          <a:ext cx="2284850" cy="1629843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Investiga comprueba y reafirma</a:t>
          </a:r>
          <a:endParaRPr lang="es-MX" sz="20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Contribuye al conocimiento </a:t>
          </a:r>
          <a:endParaRPr lang="es-MX" sz="20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07073" y="844206"/>
        <a:ext cx="2284850" cy="1629843"/>
      </dsp:txXfrm>
    </dsp:sp>
    <dsp:sp modelId="{6C4525CE-2C79-489D-A40D-AEF3C141F200}">
      <dsp:nvSpPr>
        <dsp:cNvPr id="0" name=""/>
        <dsp:cNvSpPr/>
      </dsp:nvSpPr>
      <dsp:spPr>
        <a:xfrm>
          <a:off x="5211803" y="268206"/>
          <a:ext cx="2284850" cy="5760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Licenciatura</a:t>
          </a:r>
          <a:r>
            <a:rPr lang="es-MX" sz="2000" b="1" kern="1200" dirty="0" smtClean="0">
              <a:solidFill>
                <a:schemeClr val="tx1"/>
              </a:solidFill>
            </a:rPr>
            <a:t> </a:t>
          </a:r>
          <a:endParaRPr lang="es-MX" sz="2000" b="1" kern="1200" dirty="0">
            <a:solidFill>
              <a:schemeClr val="tx1"/>
            </a:solidFill>
          </a:endParaRPr>
        </a:p>
      </dsp:txBody>
      <dsp:txXfrm>
        <a:off x="5211803" y="268206"/>
        <a:ext cx="2284850" cy="576000"/>
      </dsp:txXfrm>
    </dsp:sp>
    <dsp:sp modelId="{07CA992E-901A-4563-9884-C07060D9AE54}">
      <dsp:nvSpPr>
        <dsp:cNvPr id="0" name=""/>
        <dsp:cNvSpPr/>
      </dsp:nvSpPr>
      <dsp:spPr>
        <a:xfrm>
          <a:off x="5211803" y="844206"/>
          <a:ext cx="2284850" cy="1629843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Desarrollo de investigación </a:t>
          </a:r>
          <a:endParaRPr lang="es-MX" sz="2000" b="1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Método científico</a:t>
          </a:r>
          <a:endParaRPr lang="es-MX" sz="20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211803" y="844206"/>
        <a:ext cx="2284850" cy="16298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9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0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4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04D8-00CA-4399-877A-9B5D40DFD9D6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2E90-61E5-42E8-A6E9-17FE37C5655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74570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04D8-00CA-4399-877A-9B5D40DFD9D6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2E90-61E5-42E8-A6E9-17FE37C5655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28998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04D8-00CA-4399-877A-9B5D40DFD9D6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2E90-61E5-42E8-A6E9-17FE37C5655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7670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04D8-00CA-4399-877A-9B5D40DFD9D6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2E90-61E5-42E8-A6E9-17FE37C5655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13059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04D8-00CA-4399-877A-9B5D40DFD9D6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2E90-61E5-42E8-A6E9-17FE37C5655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55004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04D8-00CA-4399-877A-9B5D40DFD9D6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2E90-61E5-42E8-A6E9-17FE37C5655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91550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04D8-00CA-4399-877A-9B5D40DFD9D6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2E90-61E5-42E8-A6E9-17FE37C5655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74462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04D8-00CA-4399-877A-9B5D40DFD9D6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2E90-61E5-42E8-A6E9-17FE37C5655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847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04D8-00CA-4399-877A-9B5D40DFD9D6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2E90-61E5-42E8-A6E9-17FE37C5655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88126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04D8-00CA-4399-877A-9B5D40DFD9D6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2E90-61E5-42E8-A6E9-17FE37C5655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26053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04D8-00CA-4399-877A-9B5D40DFD9D6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2E90-61E5-42E8-A6E9-17FE37C5655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98586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604D8-00CA-4399-877A-9B5D40DFD9D6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B02E90-61E5-42E8-A6E9-17FE37C5655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50754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5.xml"/><Relationship Id="rId7" Type="http://schemas.openxmlformats.org/officeDocument/2006/relationships/image" Target="../media/image1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10" Type="http://schemas.openxmlformats.org/officeDocument/2006/relationships/image" Target="../media/image12.jpeg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11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6.xml"/><Relationship Id="rId7" Type="http://schemas.openxmlformats.org/officeDocument/2006/relationships/image" Target="../media/image1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7.xml"/><Relationship Id="rId7" Type="http://schemas.openxmlformats.org/officeDocument/2006/relationships/image" Target="../media/image1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8.xml"/><Relationship Id="rId7" Type="http://schemas.openxmlformats.org/officeDocument/2006/relationships/image" Target="../media/image1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9.xml"/><Relationship Id="rId7" Type="http://schemas.openxmlformats.org/officeDocument/2006/relationships/image" Target="../media/image1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10" Type="http://schemas.openxmlformats.org/officeDocument/2006/relationships/image" Target="../media/image23.jpeg"/><Relationship Id="rId4" Type="http://schemas.openxmlformats.org/officeDocument/2006/relationships/diagramQuickStyle" Target="../diagrams/quickStyle9.xml"/><Relationship Id="rId9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10.xml"/><Relationship Id="rId7" Type="http://schemas.openxmlformats.org/officeDocument/2006/relationships/image" Target="../media/image1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openxmlformats.org/officeDocument/2006/relationships/image" Target="../media/image26.png"/><Relationship Id="rId5" Type="http://schemas.openxmlformats.org/officeDocument/2006/relationships/diagramColors" Target="../diagrams/colors10.xml"/><Relationship Id="rId10" Type="http://schemas.openxmlformats.org/officeDocument/2006/relationships/image" Target="../media/image25.jpeg"/><Relationship Id="rId4" Type="http://schemas.openxmlformats.org/officeDocument/2006/relationships/diagramQuickStyle" Target="../diagrams/quickStyle10.xml"/><Relationship Id="rId9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11.xml"/><Relationship Id="rId7" Type="http://schemas.openxmlformats.org/officeDocument/2006/relationships/image" Target="../media/image1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openxmlformats.org/officeDocument/2006/relationships/image" Target="../media/image29.jpeg"/><Relationship Id="rId5" Type="http://schemas.openxmlformats.org/officeDocument/2006/relationships/diagramColors" Target="../diagrams/colors11.xml"/><Relationship Id="rId10" Type="http://schemas.openxmlformats.org/officeDocument/2006/relationships/image" Target="../media/image28.jpeg"/><Relationship Id="rId4" Type="http://schemas.openxmlformats.org/officeDocument/2006/relationships/diagramQuickStyle" Target="../diagrams/quickStyle11.xml"/><Relationship Id="rId9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12.xml"/><Relationship Id="rId7" Type="http://schemas.openxmlformats.org/officeDocument/2006/relationships/image" Target="../media/image1.pn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11" Type="http://schemas.openxmlformats.org/officeDocument/2006/relationships/image" Target="../media/image32.jpeg"/><Relationship Id="rId5" Type="http://schemas.openxmlformats.org/officeDocument/2006/relationships/diagramColors" Target="../diagrams/colors12.xml"/><Relationship Id="rId10" Type="http://schemas.openxmlformats.org/officeDocument/2006/relationships/image" Target="../media/image31.jpeg"/><Relationship Id="rId4" Type="http://schemas.openxmlformats.org/officeDocument/2006/relationships/diagramQuickStyle" Target="../diagrams/quickStyle12.xml"/><Relationship Id="rId9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13.xml"/><Relationship Id="rId7" Type="http://schemas.openxmlformats.org/officeDocument/2006/relationships/image" Target="../media/image1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11" Type="http://schemas.openxmlformats.org/officeDocument/2006/relationships/image" Target="../media/image35.jpeg"/><Relationship Id="rId5" Type="http://schemas.openxmlformats.org/officeDocument/2006/relationships/diagramColors" Target="../diagrams/colors13.xml"/><Relationship Id="rId10" Type="http://schemas.openxmlformats.org/officeDocument/2006/relationships/image" Target="../media/image34.jpeg"/><Relationship Id="rId4" Type="http://schemas.openxmlformats.org/officeDocument/2006/relationships/diagramQuickStyle" Target="../diagrams/quickStyle13.xml"/><Relationship Id="rId9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14.xml"/><Relationship Id="rId7" Type="http://schemas.openxmlformats.org/officeDocument/2006/relationships/image" Target="../media/image1.pn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10" Type="http://schemas.openxmlformats.org/officeDocument/2006/relationships/image" Target="../media/image37.jpeg"/><Relationship Id="rId4" Type="http://schemas.openxmlformats.org/officeDocument/2006/relationships/diagramQuickStyle" Target="../diagrams/quickStyle14.xml"/><Relationship Id="rId9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13" Type="http://schemas.openxmlformats.org/officeDocument/2006/relationships/image" Target="../media/image2.jpeg"/><Relationship Id="rId3" Type="http://schemas.openxmlformats.org/officeDocument/2006/relationships/diagramLayout" Target="../diagrams/layout15.xml"/><Relationship Id="rId7" Type="http://schemas.openxmlformats.org/officeDocument/2006/relationships/diagramData" Target="../diagrams/data16.xml"/><Relationship Id="rId12" Type="http://schemas.openxmlformats.org/officeDocument/2006/relationships/image" Target="../media/image1.png"/><Relationship Id="rId2" Type="http://schemas.openxmlformats.org/officeDocument/2006/relationships/diagramData" Target="../diagrams/data15.xml"/><Relationship Id="rId16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11" Type="http://schemas.microsoft.com/office/2007/relationships/diagramDrawing" Target="../diagrams/drawing16.xml"/><Relationship Id="rId5" Type="http://schemas.openxmlformats.org/officeDocument/2006/relationships/diagramColors" Target="../diagrams/colors15.xml"/><Relationship Id="rId15" Type="http://schemas.openxmlformats.org/officeDocument/2006/relationships/image" Target="../media/image39.jpeg"/><Relationship Id="rId10" Type="http://schemas.openxmlformats.org/officeDocument/2006/relationships/diagramColors" Target="../diagrams/colors16.xml"/><Relationship Id="rId4" Type="http://schemas.openxmlformats.org/officeDocument/2006/relationships/diagramQuickStyle" Target="../diagrams/quickStyle15.xml"/><Relationship Id="rId9" Type="http://schemas.openxmlformats.org/officeDocument/2006/relationships/diagramQuickStyle" Target="../diagrams/quickStyle16.xml"/><Relationship Id="rId14" Type="http://schemas.openxmlformats.org/officeDocument/2006/relationships/image" Target="../media/image38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17.xml"/><Relationship Id="rId7" Type="http://schemas.openxmlformats.org/officeDocument/2006/relationships/image" Target="../media/image1.png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10" Type="http://schemas.openxmlformats.org/officeDocument/2006/relationships/image" Target="../media/image43.jpeg"/><Relationship Id="rId4" Type="http://schemas.openxmlformats.org/officeDocument/2006/relationships/diagramQuickStyle" Target="../diagrams/quickStyle17.xml"/><Relationship Id="rId9" Type="http://schemas.openxmlformats.org/officeDocument/2006/relationships/image" Target="../media/image42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18.xml"/><Relationship Id="rId7" Type="http://schemas.openxmlformats.org/officeDocument/2006/relationships/image" Target="../media/image1.png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Relationship Id="rId9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19.xml"/><Relationship Id="rId7" Type="http://schemas.openxmlformats.org/officeDocument/2006/relationships/image" Target="../media/image1.png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Relationship Id="rId9" Type="http://schemas.openxmlformats.org/officeDocument/2006/relationships/image" Target="../media/image45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20.xml"/><Relationship Id="rId7" Type="http://schemas.openxmlformats.org/officeDocument/2006/relationships/image" Target="../media/image1.png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Relationship Id="rId9" Type="http://schemas.openxmlformats.org/officeDocument/2006/relationships/image" Target="../media/image46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21.xml"/><Relationship Id="rId7" Type="http://schemas.openxmlformats.org/officeDocument/2006/relationships/image" Target="../media/image1.png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Relationship Id="rId9" Type="http://schemas.openxmlformats.org/officeDocument/2006/relationships/image" Target="../media/image47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22.xml"/><Relationship Id="rId7" Type="http://schemas.openxmlformats.org/officeDocument/2006/relationships/image" Target="../media/image1.png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10" Type="http://schemas.openxmlformats.org/officeDocument/2006/relationships/image" Target="../media/image49.png"/><Relationship Id="rId4" Type="http://schemas.openxmlformats.org/officeDocument/2006/relationships/diagramQuickStyle" Target="../diagrams/quickStyle22.xml"/><Relationship Id="rId9" Type="http://schemas.openxmlformats.org/officeDocument/2006/relationships/image" Target="../media/image48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23.xml"/><Relationship Id="rId7" Type="http://schemas.openxmlformats.org/officeDocument/2006/relationships/image" Target="../media/image1.png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10" Type="http://schemas.openxmlformats.org/officeDocument/2006/relationships/image" Target="../media/image51.jpeg"/><Relationship Id="rId4" Type="http://schemas.openxmlformats.org/officeDocument/2006/relationships/diagramQuickStyle" Target="../diagrams/quickStyle23.xml"/><Relationship Id="rId9" Type="http://schemas.openxmlformats.org/officeDocument/2006/relationships/image" Target="../media/image50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24.xml"/><Relationship Id="rId7" Type="http://schemas.openxmlformats.org/officeDocument/2006/relationships/image" Target="../media/image1.png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Relationship Id="rId9" Type="http://schemas.openxmlformats.org/officeDocument/2006/relationships/image" Target="../media/image5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25.xml"/><Relationship Id="rId7" Type="http://schemas.openxmlformats.org/officeDocument/2006/relationships/image" Target="../media/image1.png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10" Type="http://schemas.openxmlformats.org/officeDocument/2006/relationships/image" Target="../media/image54.jpeg"/><Relationship Id="rId4" Type="http://schemas.openxmlformats.org/officeDocument/2006/relationships/diagramQuickStyle" Target="../diagrams/quickStyle25.xml"/><Relationship Id="rId9" Type="http://schemas.openxmlformats.org/officeDocument/2006/relationships/image" Target="../media/image5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26.xml"/><Relationship Id="rId7" Type="http://schemas.openxmlformats.org/officeDocument/2006/relationships/image" Target="../media/image1.png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8.xml"/><Relationship Id="rId13" Type="http://schemas.openxmlformats.org/officeDocument/2006/relationships/image" Target="../media/image2.jpeg"/><Relationship Id="rId3" Type="http://schemas.openxmlformats.org/officeDocument/2006/relationships/diagramLayout" Target="../diagrams/layout27.xml"/><Relationship Id="rId7" Type="http://schemas.openxmlformats.org/officeDocument/2006/relationships/diagramData" Target="../diagrams/data28.xml"/><Relationship Id="rId12" Type="http://schemas.openxmlformats.org/officeDocument/2006/relationships/image" Target="../media/image1.png"/><Relationship Id="rId2" Type="http://schemas.openxmlformats.org/officeDocument/2006/relationships/diagramData" Target="../diagrams/data27.xml"/><Relationship Id="rId16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11" Type="http://schemas.microsoft.com/office/2007/relationships/diagramDrawing" Target="../diagrams/drawing28.xml"/><Relationship Id="rId5" Type="http://schemas.openxmlformats.org/officeDocument/2006/relationships/diagramColors" Target="../diagrams/colors27.xml"/><Relationship Id="rId15" Type="http://schemas.openxmlformats.org/officeDocument/2006/relationships/image" Target="../media/image60.jpeg"/><Relationship Id="rId10" Type="http://schemas.openxmlformats.org/officeDocument/2006/relationships/diagramColors" Target="../diagrams/colors28.xml"/><Relationship Id="rId4" Type="http://schemas.openxmlformats.org/officeDocument/2006/relationships/diagramQuickStyle" Target="../diagrams/quickStyle27.xml"/><Relationship Id="rId9" Type="http://schemas.openxmlformats.org/officeDocument/2006/relationships/diagramQuickStyle" Target="../diagrams/quickStyle28.xml"/><Relationship Id="rId14" Type="http://schemas.openxmlformats.org/officeDocument/2006/relationships/image" Target="../media/image59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29.xml"/><Relationship Id="rId7" Type="http://schemas.openxmlformats.org/officeDocument/2006/relationships/image" Target="../media/image1.png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10" Type="http://schemas.openxmlformats.org/officeDocument/2006/relationships/image" Target="../media/image63.jpeg"/><Relationship Id="rId4" Type="http://schemas.openxmlformats.org/officeDocument/2006/relationships/diagramQuickStyle" Target="../diagrams/quickStyle29.xml"/><Relationship Id="rId9" Type="http://schemas.openxmlformats.org/officeDocument/2006/relationships/image" Target="../media/image62.jpe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30.xml"/><Relationship Id="rId7" Type="http://schemas.openxmlformats.org/officeDocument/2006/relationships/image" Target="../media/image1.png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0.xml"/><Relationship Id="rId5" Type="http://schemas.openxmlformats.org/officeDocument/2006/relationships/diagramColors" Target="../diagrams/colors30.xml"/><Relationship Id="rId10" Type="http://schemas.openxmlformats.org/officeDocument/2006/relationships/image" Target="../media/image65.jpeg"/><Relationship Id="rId4" Type="http://schemas.openxmlformats.org/officeDocument/2006/relationships/diagramQuickStyle" Target="../diagrams/quickStyle30.xml"/><Relationship Id="rId9" Type="http://schemas.openxmlformats.org/officeDocument/2006/relationships/image" Target="../media/image64.jpe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31.xml"/><Relationship Id="rId7" Type="http://schemas.openxmlformats.org/officeDocument/2006/relationships/image" Target="../media/image1.png"/><Relationship Id="rId2" Type="http://schemas.openxmlformats.org/officeDocument/2006/relationships/diagramData" Target="../diagrams/data3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1.xml"/><Relationship Id="rId5" Type="http://schemas.openxmlformats.org/officeDocument/2006/relationships/diagramColors" Target="../diagrams/colors31.xml"/><Relationship Id="rId10" Type="http://schemas.openxmlformats.org/officeDocument/2006/relationships/image" Target="../media/image67.jpeg"/><Relationship Id="rId4" Type="http://schemas.openxmlformats.org/officeDocument/2006/relationships/diagramQuickStyle" Target="../diagrams/quickStyle31.xml"/><Relationship Id="rId9" Type="http://schemas.openxmlformats.org/officeDocument/2006/relationships/image" Target="../media/image66.jpe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32.xml"/><Relationship Id="rId7" Type="http://schemas.openxmlformats.org/officeDocument/2006/relationships/image" Target="../media/image1.png"/><Relationship Id="rId2" Type="http://schemas.openxmlformats.org/officeDocument/2006/relationships/diagramData" Target="../diagrams/data3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2.xml"/><Relationship Id="rId5" Type="http://schemas.openxmlformats.org/officeDocument/2006/relationships/diagramColors" Target="../diagrams/colors32.xml"/><Relationship Id="rId4" Type="http://schemas.openxmlformats.org/officeDocument/2006/relationships/diagramQuickStyle" Target="../diagrams/quickStyle32.xml"/><Relationship Id="rId9" Type="http://schemas.openxmlformats.org/officeDocument/2006/relationships/image" Target="../media/image68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3" Type="http://schemas.openxmlformats.org/officeDocument/2006/relationships/diagramLayout" Target="../diagrams/layout33.xml"/><Relationship Id="rId7" Type="http://schemas.openxmlformats.org/officeDocument/2006/relationships/image" Target="../media/image1.png"/><Relationship Id="rId2" Type="http://schemas.openxmlformats.org/officeDocument/2006/relationships/diagramData" Target="../diagrams/data3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3.xml"/><Relationship Id="rId5" Type="http://schemas.openxmlformats.org/officeDocument/2006/relationships/diagramColors" Target="../diagrams/colors33.xml"/><Relationship Id="rId4" Type="http://schemas.openxmlformats.org/officeDocument/2006/relationships/diagramQuickStyle" Target="../diagrams/quickStyle33.xml"/><Relationship Id="rId9" Type="http://schemas.openxmlformats.org/officeDocument/2006/relationships/image" Target="../media/image70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34.xml"/><Relationship Id="rId7" Type="http://schemas.openxmlformats.org/officeDocument/2006/relationships/image" Target="../media/image1.png"/><Relationship Id="rId2" Type="http://schemas.openxmlformats.org/officeDocument/2006/relationships/diagramData" Target="../diagrams/data3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4.xml"/><Relationship Id="rId5" Type="http://schemas.openxmlformats.org/officeDocument/2006/relationships/diagramColors" Target="../diagrams/colors34.xml"/><Relationship Id="rId10" Type="http://schemas.openxmlformats.org/officeDocument/2006/relationships/image" Target="../media/image72.jpeg"/><Relationship Id="rId4" Type="http://schemas.openxmlformats.org/officeDocument/2006/relationships/diagramQuickStyle" Target="../diagrams/quickStyle34.xml"/><Relationship Id="rId9" Type="http://schemas.openxmlformats.org/officeDocument/2006/relationships/image" Target="../media/image7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35.xml"/><Relationship Id="rId7" Type="http://schemas.openxmlformats.org/officeDocument/2006/relationships/image" Target="../media/image1.png"/><Relationship Id="rId2" Type="http://schemas.openxmlformats.org/officeDocument/2006/relationships/diagramData" Target="../diagrams/data3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5.xml"/><Relationship Id="rId5" Type="http://schemas.openxmlformats.org/officeDocument/2006/relationships/diagramColors" Target="../diagrams/colors35.xml"/><Relationship Id="rId10" Type="http://schemas.openxmlformats.org/officeDocument/2006/relationships/image" Target="../media/image74.jpeg"/><Relationship Id="rId4" Type="http://schemas.openxmlformats.org/officeDocument/2006/relationships/diagramQuickStyle" Target="../diagrams/quickStyle35.xml"/><Relationship Id="rId9" Type="http://schemas.openxmlformats.org/officeDocument/2006/relationships/image" Target="../media/image73.jpe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36.xml"/><Relationship Id="rId7" Type="http://schemas.openxmlformats.org/officeDocument/2006/relationships/image" Target="../media/image1.png"/><Relationship Id="rId2" Type="http://schemas.openxmlformats.org/officeDocument/2006/relationships/diagramData" Target="../diagrams/data3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6.xml"/><Relationship Id="rId5" Type="http://schemas.openxmlformats.org/officeDocument/2006/relationships/diagramColors" Target="../diagrams/colors36.xml"/><Relationship Id="rId4" Type="http://schemas.openxmlformats.org/officeDocument/2006/relationships/diagramQuickStyle" Target="../diagrams/quickStyle36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37.xml"/><Relationship Id="rId7" Type="http://schemas.openxmlformats.org/officeDocument/2006/relationships/image" Target="../media/image1.png"/><Relationship Id="rId2" Type="http://schemas.openxmlformats.org/officeDocument/2006/relationships/diagramData" Target="../diagrams/data3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7.xml"/><Relationship Id="rId5" Type="http://schemas.openxmlformats.org/officeDocument/2006/relationships/diagramColors" Target="../diagrams/colors37.xml"/><Relationship Id="rId10" Type="http://schemas.openxmlformats.org/officeDocument/2006/relationships/image" Target="../media/image79.jpeg"/><Relationship Id="rId4" Type="http://schemas.openxmlformats.org/officeDocument/2006/relationships/diagramQuickStyle" Target="../diagrams/quickStyle37.xml"/><Relationship Id="rId9" Type="http://schemas.openxmlformats.org/officeDocument/2006/relationships/image" Target="../media/image78.jpe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38.xml"/><Relationship Id="rId7" Type="http://schemas.openxmlformats.org/officeDocument/2006/relationships/image" Target="../media/image1.png"/><Relationship Id="rId2" Type="http://schemas.openxmlformats.org/officeDocument/2006/relationships/diagramData" Target="../diagrams/data3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8.xml"/><Relationship Id="rId5" Type="http://schemas.openxmlformats.org/officeDocument/2006/relationships/diagramColors" Target="../diagrams/colors38.xml"/><Relationship Id="rId10" Type="http://schemas.openxmlformats.org/officeDocument/2006/relationships/image" Target="../media/image81.jpeg"/><Relationship Id="rId4" Type="http://schemas.openxmlformats.org/officeDocument/2006/relationships/diagramQuickStyle" Target="../diagrams/quickStyle38.xml"/><Relationship Id="rId9" Type="http://schemas.openxmlformats.org/officeDocument/2006/relationships/image" Target="../media/image80.jpe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39.xml"/><Relationship Id="rId7" Type="http://schemas.openxmlformats.org/officeDocument/2006/relationships/image" Target="../media/image1.png"/><Relationship Id="rId2" Type="http://schemas.openxmlformats.org/officeDocument/2006/relationships/diagramData" Target="../diagrams/data3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9.xml"/><Relationship Id="rId5" Type="http://schemas.openxmlformats.org/officeDocument/2006/relationships/diagramColors" Target="../diagrams/colors39.xml"/><Relationship Id="rId10" Type="http://schemas.openxmlformats.org/officeDocument/2006/relationships/image" Target="../media/image83.png"/><Relationship Id="rId4" Type="http://schemas.openxmlformats.org/officeDocument/2006/relationships/diagramQuickStyle" Target="../diagrams/quickStyle39.xml"/><Relationship Id="rId9" Type="http://schemas.openxmlformats.org/officeDocument/2006/relationships/image" Target="../media/image82.jpe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40.xml"/><Relationship Id="rId7" Type="http://schemas.openxmlformats.org/officeDocument/2006/relationships/image" Target="../media/image1.png"/><Relationship Id="rId2" Type="http://schemas.openxmlformats.org/officeDocument/2006/relationships/diagramData" Target="../diagrams/data4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0.xml"/><Relationship Id="rId5" Type="http://schemas.openxmlformats.org/officeDocument/2006/relationships/diagramColors" Target="../diagrams/colors40.xml"/><Relationship Id="rId10" Type="http://schemas.openxmlformats.org/officeDocument/2006/relationships/image" Target="../media/image85.png"/><Relationship Id="rId4" Type="http://schemas.openxmlformats.org/officeDocument/2006/relationships/diagramQuickStyle" Target="../diagrams/quickStyle40.xml"/><Relationship Id="rId9" Type="http://schemas.openxmlformats.org/officeDocument/2006/relationships/image" Target="../media/image84.jpe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41.xml"/><Relationship Id="rId7" Type="http://schemas.openxmlformats.org/officeDocument/2006/relationships/image" Target="../media/image1.png"/><Relationship Id="rId2" Type="http://schemas.openxmlformats.org/officeDocument/2006/relationships/diagramData" Target="../diagrams/data4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1.xml"/><Relationship Id="rId5" Type="http://schemas.openxmlformats.org/officeDocument/2006/relationships/diagramColors" Target="../diagrams/colors41.xml"/><Relationship Id="rId10" Type="http://schemas.openxmlformats.org/officeDocument/2006/relationships/image" Target="../media/image87.jpeg"/><Relationship Id="rId4" Type="http://schemas.openxmlformats.org/officeDocument/2006/relationships/diagramQuickStyle" Target="../diagrams/quickStyle41.xml"/><Relationship Id="rId9" Type="http://schemas.openxmlformats.org/officeDocument/2006/relationships/image" Target="../media/image86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://static.udep.pe/assets/old/cont/2749/cont/files/Normas_Presentacion_titulacion.pdf" TargetMode="External"/><Relationship Id="rId2" Type="http://schemas.openxmlformats.org/officeDocument/2006/relationships/hyperlink" Target="http://profesores.fi-b.unam.mx/jlfl/Seminario_IEE/Seminario_IEE_Tema_2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4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10" Type="http://schemas.openxmlformats.org/officeDocument/2006/relationships/image" Target="../media/image6.jpe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1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openxmlformats.org/officeDocument/2006/relationships/image" Target="../media/image9.jpeg"/><Relationship Id="rId5" Type="http://schemas.openxmlformats.org/officeDocument/2006/relationships/diagramColors" Target="../diagrams/colors3.xml"/><Relationship Id="rId10" Type="http://schemas.openxmlformats.org/officeDocument/2006/relationships/image" Target="../media/image8.jpeg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4.xml"/><Relationship Id="rId7" Type="http://schemas.openxmlformats.org/officeDocument/2006/relationships/image" Target="../media/image1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 </a:t>
            </a:r>
            <a:b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CENTRO UNIVERSITARIO UAEM VALLE DE 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CHALCO</a:t>
            </a:r>
          </a:p>
          <a:p>
            <a:pPr algn="ctr"/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UA: TALLER DE TITULACIÓN </a:t>
            </a:r>
          </a:p>
          <a:p>
            <a:pPr algn="ctr"/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Unidad II: ELECCIÓN DEL TEMA </a:t>
            </a:r>
          </a:p>
          <a:p>
            <a:pPr algn="ctr"/>
            <a:endParaRPr 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DRA: ESPERANZA COTERA REGALADO</a:t>
            </a:r>
          </a:p>
          <a:p>
            <a:pPr algn="ctr"/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</a:t>
            </a:r>
          </a:p>
          <a:p>
            <a:pPr algn="ctr"/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Septiembre 2019  </a:t>
            </a:r>
            <a:endParaRPr lang="es-MX" dirty="0">
              <a:noFill/>
            </a:endParaRPr>
          </a:p>
        </p:txBody>
      </p:sp>
      <p:pic>
        <p:nvPicPr>
          <p:cNvPr id="6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8226048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dirty="0">
              <a:noFill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748448" y="184650"/>
            <a:ext cx="46887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Tesis 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616264825"/>
              </p:ext>
            </p:extLst>
          </p:nvPr>
        </p:nvGraphicFramePr>
        <p:xfrm>
          <a:off x="2982686" y="1011456"/>
          <a:ext cx="9139175" cy="5826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122" name="Picture 2" descr="Resultado de imagen para tesis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486" y="1638521"/>
            <a:ext cx="3498332" cy="247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1606261" y="4247333"/>
            <a:ext cx="334631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https://www.lozprinter.com/img/tesis/tesis_roja.gif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4" name="Picture 4" descr="Imagen relacionada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169" y="4583482"/>
            <a:ext cx="3424204" cy="1683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/>
          <p:cNvSpPr txBox="1"/>
          <p:nvPr/>
        </p:nvSpPr>
        <p:spPr>
          <a:xfrm>
            <a:off x="1313113" y="6266728"/>
            <a:ext cx="334631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http://imagenes.universia.net/gc/net/images/educacion/c/cu/cua/cual-estructura-tesis-grado.jpg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7148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sz="2400" dirty="0">
              <a:noFill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532338" y="640986"/>
            <a:ext cx="6136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Por qué hacer una tesis 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4043995311"/>
              </p:ext>
            </p:extLst>
          </p:nvPr>
        </p:nvGraphicFramePr>
        <p:xfrm>
          <a:off x="1471353" y="1966549"/>
          <a:ext cx="8869680" cy="35447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0" name="CuadroTexto 9"/>
          <p:cNvSpPr txBox="1"/>
          <p:nvPr/>
        </p:nvSpPr>
        <p:spPr>
          <a:xfrm>
            <a:off x="2267872" y="3267417"/>
            <a:ext cx="156703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https://blog.mailrelay.com/wp-content/uploads/2016/06/email-marketing-legal.jpg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5023190" y="3259723"/>
            <a:ext cx="203095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https://www.asesorlex.com/imagenes/control-427510_640(2).jpg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7725887" y="3267416"/>
            <a:ext cx="19434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https://i.pinimg.com/originals/79/2c/1b/792c1b4a39d5ff0ffa949ec66eeabd03.png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28671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dirty="0">
              <a:noFill/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672547306"/>
              </p:ext>
            </p:extLst>
          </p:nvPr>
        </p:nvGraphicFramePr>
        <p:xfrm>
          <a:off x="1556657" y="1393372"/>
          <a:ext cx="8968671" cy="41319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CuadroTexto 8"/>
          <p:cNvSpPr txBox="1"/>
          <p:nvPr/>
        </p:nvSpPr>
        <p:spPr>
          <a:xfrm>
            <a:off x="2485505" y="3182779"/>
            <a:ext cx="18273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https://image.freepik.com/vector-gratis/concepto-aprendizaje_23-2147503320.jpg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5301867" y="2766628"/>
            <a:ext cx="14782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https://sites.google.com/site/wwwlosensayos/investigacion-academica.jpg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8393755" y="3059985"/>
            <a:ext cx="1697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https://previews.123rf.com/images/moleks/moleks1609/moleks160900040/65437374-negocios-equipo-de-trabajo-profesional-reuniones-oficina-trabajo-en-equipo-la-planificaci%C3%B3n-la-conferen.jpg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6476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dirty="0">
              <a:noFill/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416029014"/>
              </p:ext>
            </p:extLst>
          </p:nvPr>
        </p:nvGraphicFramePr>
        <p:xfrm>
          <a:off x="2113731" y="1401675"/>
          <a:ext cx="8392672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CuadroTexto 8"/>
          <p:cNvSpPr txBox="1"/>
          <p:nvPr/>
        </p:nvSpPr>
        <p:spPr>
          <a:xfrm>
            <a:off x="2674297" y="2945668"/>
            <a:ext cx="175097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http://slideplayer.es/slide/3948841/13/images/1/METODOLOG%C3%8DA+DE+LA+INVESTIGACI%C3%93N.jpg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5715707" y="2969966"/>
            <a:ext cx="151751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https://aliciagarciapsicologa.com/wp-content/uploads/2016/11/estudiante-e1539801245169-2293x1376.jpg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8405888" y="2969966"/>
            <a:ext cx="18325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https://imagenes.universia.net/gc/net/images/consejos-profesionales/c/co/com/como-escribir-buen-ensayo-universia.jpg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861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dirty="0">
              <a:noFill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242824" y="340767"/>
            <a:ext cx="54669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Tipos de tesis</a:t>
            </a:r>
          </a:p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Por su nivel de estudios 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2741637964"/>
              </p:ext>
            </p:extLst>
          </p:nvPr>
        </p:nvGraphicFramePr>
        <p:xfrm>
          <a:off x="2185329" y="1835151"/>
          <a:ext cx="7498998" cy="2742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0" name="AutoShape 2" descr="Resultado de imagen para tesis doctor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1" name="AutoShape 4" descr="Resultado de imagen para tesis doctoral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3" name="AutoShape 8" descr="Resultado de imagen para tesis doctoral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5" name="AutoShape 12" descr="Resultado de imagen para tesis doctoral"/>
          <p:cNvSpPr>
            <a:spLocks noChangeAspect="1" noChangeArrowheads="1"/>
          </p:cNvSpPr>
          <p:nvPr/>
        </p:nvSpPr>
        <p:spPr bwMode="auto">
          <a:xfrm>
            <a:off x="2001853" y="6110892"/>
            <a:ext cx="183476" cy="183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6158" name="Picture 14" descr="Resultado de imagen para tesis doctoral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780" y="4969245"/>
            <a:ext cx="2715514" cy="1213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uadroTexto 15"/>
          <p:cNvSpPr txBox="1"/>
          <p:nvPr/>
        </p:nvSpPr>
        <p:spPr>
          <a:xfrm>
            <a:off x="2814559" y="6229556"/>
            <a:ext cx="27452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https://chicusacademica.files.wordpress.com/2017/08/tesis-doctorallll.jpg?w=604&amp;h=270&amp;crop=1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AutoShape 16" descr="Resultado de imagen para tesis de maestria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8" name="AutoShape 18" descr="Resultado de imagen para tesis de licenciatura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9" name="AutoShape 20" descr="Resultado de imagen para tesis de licenciatura"/>
          <p:cNvSpPr>
            <a:spLocks noChangeAspect="1" noChangeArrowheads="1"/>
          </p:cNvSpPr>
          <p:nvPr/>
        </p:nvSpPr>
        <p:spPr bwMode="auto">
          <a:xfrm>
            <a:off x="7931998" y="5861398"/>
            <a:ext cx="224568" cy="224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6166" name="Picture 22" descr="Imagen relacionada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5292" y="4753111"/>
            <a:ext cx="2596572" cy="1684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CuadroTexto 19"/>
          <p:cNvSpPr txBox="1"/>
          <p:nvPr/>
        </p:nvSpPr>
        <p:spPr>
          <a:xfrm>
            <a:off x="7645940" y="6352667"/>
            <a:ext cx="264592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http://internacional.uabc.mx/cciia/es/vistas/images/estudios/estudios-licenciatura.jpg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5056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dirty="0">
              <a:noFill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794317" y="664654"/>
            <a:ext cx="6603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Por método de investigación 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3012086022"/>
              </p:ext>
            </p:extLst>
          </p:nvPr>
        </p:nvGraphicFramePr>
        <p:xfrm>
          <a:off x="1469570" y="1466624"/>
          <a:ext cx="9742715" cy="31512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170" name="Picture 2" descr="Resultado de imagen para investigacion documental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274" y="4646087"/>
            <a:ext cx="2287672" cy="1525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uadroTexto 11"/>
          <p:cNvSpPr txBox="1"/>
          <p:nvPr/>
        </p:nvSpPr>
        <p:spPr>
          <a:xfrm>
            <a:off x="2469929" y="6124584"/>
            <a:ext cx="264592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https://www.lifeder.com/wp-content/uploads/2017/03/proceso-administrativo.jpg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2" name="Picture 4" descr="Resultado de imagen para investigacion de campo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0206" y="4674279"/>
            <a:ext cx="2327860" cy="1715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uadroTexto 12"/>
          <p:cNvSpPr txBox="1"/>
          <p:nvPr/>
        </p:nvSpPr>
        <p:spPr>
          <a:xfrm>
            <a:off x="4969278" y="6171202"/>
            <a:ext cx="365760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https://thumbs.dreamstime.com/z/investigaci%C3%B3n-del-campo-recultivated-74936275.jpg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4" name="Picture 6" descr="Resultado de imagen para investigacion documental y de campo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8250" y="4661528"/>
            <a:ext cx="2338359" cy="1440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uadroTexto 13"/>
          <p:cNvSpPr txBox="1"/>
          <p:nvPr/>
        </p:nvSpPr>
        <p:spPr>
          <a:xfrm>
            <a:off x="8391562" y="6229908"/>
            <a:ext cx="21050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https://alexmercado963602198.files.wordpress.com/2018/06/d15910a8-5117-4763-a624-ee1922042e28.png?w=490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7234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dirty="0">
              <a:noFill/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721606573"/>
              </p:ext>
            </p:extLst>
          </p:nvPr>
        </p:nvGraphicFramePr>
        <p:xfrm>
          <a:off x="1034143" y="1690688"/>
          <a:ext cx="10580913" cy="3387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2354094" y="603115"/>
            <a:ext cx="71595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Por su tratamiento de su tema 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194" name="Picture 2" descr="Resultado de imagen para tema topico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2621551" y="5162341"/>
            <a:ext cx="1983192" cy="1321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2621551" y="6509144"/>
            <a:ext cx="217862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https://previews.123rf.com/images/pressmaster/pressmaster1708/pressmaster170802142/84355375-presentaci%C3%B3n-sobre-tema-t%C3%B3pico.jpg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6" name="Picture 4" descr="Resultado de imagen para fenomeno o hipotesis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2941" y="5229648"/>
            <a:ext cx="2122100" cy="122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/>
          <p:cNvSpPr txBox="1"/>
          <p:nvPr/>
        </p:nvSpPr>
        <p:spPr>
          <a:xfrm>
            <a:off x="5780395" y="6529057"/>
            <a:ext cx="17271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https://i.pinimg.com/474x/7c/67/16/7c67162ccc38b8da558917f671706c7a.jpg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200" name="Picture 8" descr="Resultado de imagen para laboratorio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4259" y="5297563"/>
            <a:ext cx="1657778" cy="110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uadroTexto 11"/>
          <p:cNvSpPr txBox="1"/>
          <p:nvPr/>
        </p:nvSpPr>
        <p:spPr>
          <a:xfrm>
            <a:off x="8984259" y="6374667"/>
            <a:ext cx="19572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https://alkemi.es/wp-content/uploads/2017/07/49442031_m.jpg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18643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22781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dirty="0">
              <a:noFill/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46633531"/>
              </p:ext>
            </p:extLst>
          </p:nvPr>
        </p:nvGraphicFramePr>
        <p:xfrm>
          <a:off x="1245140" y="700392"/>
          <a:ext cx="9202365" cy="44747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218" name="Picture 2" descr="Resultado de imagen para observaciones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1562273" y="5210204"/>
            <a:ext cx="1495454" cy="1495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/>
          <p:cNvSpPr txBox="1"/>
          <p:nvPr/>
        </p:nvSpPr>
        <p:spPr>
          <a:xfrm>
            <a:off x="1497127" y="6346240"/>
            <a:ext cx="21159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https://vanguardia.com.mx/sites/default/files/styles/paragraph_image_large_desktop_1x/public/enrbbhg5_400x400.jpg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20" name="Picture 4" descr="Resultado de imagen para medio practico o empirico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065" y="5141540"/>
            <a:ext cx="2196931" cy="1632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 rot="10800000" flipV="1">
            <a:off x="4853107" y="6382492"/>
            <a:ext cx="151291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https://todosignificados.com/wp-content/uploads/2019/06/99863b8c811280e6cfd9c6bc5e9630e9-1.jpg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24" name="Picture 8" descr="Resultado de imagen para temas intuitivos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7672" y="5210204"/>
            <a:ext cx="2513076" cy="1546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/>
          <p:cNvSpPr txBox="1"/>
          <p:nvPr/>
        </p:nvSpPr>
        <p:spPr>
          <a:xfrm>
            <a:off x="8346622" y="6418555"/>
            <a:ext cx="14790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https://www.recursosdeautoayuda.com/wp-content/uploads/2018/01/conocimiento-intuitivo.jpg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64942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dirty="0">
              <a:noFill/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640297065"/>
              </p:ext>
            </p:extLst>
          </p:nvPr>
        </p:nvGraphicFramePr>
        <p:xfrm>
          <a:off x="1709028" y="657163"/>
          <a:ext cx="9349902" cy="43969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242" name="Picture 2" descr="Imagen relacionada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4492" y="5244154"/>
            <a:ext cx="2276340" cy="1273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/>
          <p:cNvSpPr txBox="1"/>
          <p:nvPr/>
        </p:nvSpPr>
        <p:spPr>
          <a:xfrm>
            <a:off x="1758360" y="6441519"/>
            <a:ext cx="27821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https://i2.wp.com/www.radiosefarad.com/wp-content/uploads/2019/04/sana-sana.png?fit=640%2C358&amp;ssl=1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44" name="Picture 4" descr="Resultado de imagen para disciplinas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5331" y="5123720"/>
            <a:ext cx="2041328" cy="1213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/>
          <p:cNvSpPr txBox="1"/>
          <p:nvPr/>
        </p:nvSpPr>
        <p:spPr>
          <a:xfrm>
            <a:off x="5167124" y="6394371"/>
            <a:ext cx="20622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https://i.pinimg.com/originals/9b/da/68/9bda685dd081f57e4c8b6be1add41e2e.jpg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48" name="Picture 8" descr="Resultado de imagen para multidisciplinaria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9720" y="5294454"/>
            <a:ext cx="1719218" cy="104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uadroTexto 11"/>
          <p:cNvSpPr txBox="1"/>
          <p:nvPr/>
        </p:nvSpPr>
        <p:spPr>
          <a:xfrm>
            <a:off x="8792172" y="6332712"/>
            <a:ext cx="245137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https://debercomputacion.files.wordpress.com/2012/02/imagen10.jpg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62100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dirty="0">
              <a:noFill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629296" y="505838"/>
            <a:ext cx="8117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Normas para la presentación de tesis 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805260034"/>
              </p:ext>
            </p:extLst>
          </p:nvPr>
        </p:nvGraphicFramePr>
        <p:xfrm>
          <a:off x="2327565" y="1604357"/>
          <a:ext cx="8470138" cy="38820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1266" name="Picture 2" descr="Resultado de imagen para normas para la presentacion de tesi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081" y="2757006"/>
            <a:ext cx="3657668" cy="1798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uadroTexto 11"/>
          <p:cNvSpPr txBox="1"/>
          <p:nvPr/>
        </p:nvSpPr>
        <p:spPr>
          <a:xfrm>
            <a:off x="924110" y="4443733"/>
            <a:ext cx="30156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http://imagenes.universia.net/gc/net/images/educacion/c/cu/cur/cursos-online-professores-unesp-noticias.jpg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270" name="Picture 6" descr="Resultado de imagen para tesis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554" y="2876064"/>
            <a:ext cx="3297923" cy="1846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uadroTexto 12"/>
          <p:cNvSpPr txBox="1"/>
          <p:nvPr/>
        </p:nvSpPr>
        <p:spPr>
          <a:xfrm>
            <a:off x="9098132" y="4868059"/>
            <a:ext cx="21488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http://eleternoestudiante.com/wp-content/uploads/2019/02/como-hacer-la-tesis.jpg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1160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618047" y="288151"/>
            <a:ext cx="936844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IDENTIFICACION DEL CURSO DE DESARROLLO EMPRESARIAL </a:t>
            </a:r>
            <a:endParaRPr lang="es-MX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621872" y="1764023"/>
            <a:ext cx="1025790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Nombre de la </a:t>
            </a:r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UA</a:t>
            </a: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s-MX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Elección del tema </a:t>
            </a:r>
          </a:p>
          <a:p>
            <a:pPr algn="just">
              <a:lnSpc>
                <a:spcPct val="150000"/>
              </a:lnSpc>
            </a:pPr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Área </a:t>
            </a: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docencia: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Investigación </a:t>
            </a:r>
          </a:p>
          <a:p>
            <a:pPr algn="just">
              <a:lnSpc>
                <a:spcPct val="150000"/>
              </a:lnSpc>
            </a:pPr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Clave</a:t>
            </a: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L30061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Horas de Teoría: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  <a:p>
            <a:pPr algn="just">
              <a:lnSpc>
                <a:spcPct val="150000"/>
              </a:lnSpc>
            </a:pP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Horas de Práctica: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  <a:p>
            <a:pPr algn="just">
              <a:lnSpc>
                <a:spcPct val="150000"/>
              </a:lnSpc>
            </a:pP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Créditos: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Carácter de la Unidad de Aprendizaje: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Básico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Núcleo de formación: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Integral 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Espacios donde se imparte: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 CU UAEM Valle de Chalco</a:t>
            </a:r>
          </a:p>
          <a:p>
            <a:pPr>
              <a:lnSpc>
                <a:spcPct val="150000"/>
              </a:lnSpc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9245220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13937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dirty="0">
              <a:noFill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220040" y="1055210"/>
            <a:ext cx="5259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Partes del trabajo 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3002490829"/>
              </p:ext>
            </p:extLst>
          </p:nvPr>
        </p:nvGraphicFramePr>
        <p:xfrm>
          <a:off x="1001949" y="1222182"/>
          <a:ext cx="5933872" cy="39331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2616598578"/>
              </p:ext>
            </p:extLst>
          </p:nvPr>
        </p:nvGraphicFramePr>
        <p:xfrm>
          <a:off x="6583680" y="1463040"/>
          <a:ext cx="4414057" cy="34082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1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2290" name="Picture 2" descr="Resultado de imagen para portada de tesis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4661" y="4142054"/>
            <a:ext cx="1793364" cy="210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uadroTexto 12"/>
          <p:cNvSpPr txBox="1"/>
          <p:nvPr/>
        </p:nvSpPr>
        <p:spPr>
          <a:xfrm>
            <a:off x="1614661" y="6274027"/>
            <a:ext cx="243191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http://bibliotecacentral.unam.mx/imagenes/instructivo/esquema02.gif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292" name="Picture 4" descr="Resultado de imagen para indice de tesis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837" y="4091260"/>
            <a:ext cx="1705965" cy="2209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uadroTexto 13"/>
          <p:cNvSpPr txBox="1"/>
          <p:nvPr/>
        </p:nvSpPr>
        <p:spPr>
          <a:xfrm>
            <a:off x="4215737" y="6394371"/>
            <a:ext cx="26070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https://image.slidesharecdn.com/indicegeneralyportada-090707094245-phpapp01/95/ndice-y-portada-de-mi-tesis-9-728.jpg?cb=1246959777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294" name="Picture 6" descr="Resultado de imagen para partes del trabajo de tesis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888" y="4318962"/>
            <a:ext cx="2959013" cy="1454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uadroTexto 14"/>
          <p:cNvSpPr txBox="1"/>
          <p:nvPr/>
        </p:nvSpPr>
        <p:spPr>
          <a:xfrm>
            <a:off x="7479832" y="5808281"/>
            <a:ext cx="2725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http://imagenes.universia.net/gc/net/images/educacion/c/cu/cua/cual-estructura-tesis-grado.jpg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7363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5642641"/>
              </p:ext>
            </p:extLst>
          </p:nvPr>
        </p:nvGraphicFramePr>
        <p:xfrm>
          <a:off x="838200" y="1825625"/>
          <a:ext cx="10515600" cy="1483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Rectángulo 3"/>
          <p:cNvSpPr/>
          <p:nvPr/>
        </p:nvSpPr>
        <p:spPr>
          <a:xfrm>
            <a:off x="8313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dirty="0">
              <a:noFill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849455" y="613469"/>
            <a:ext cx="879914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Numeración se hace con el siguiente formato </a:t>
            </a:r>
            <a:endParaRPr lang="es-MX" sz="3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6361344"/>
              </p:ext>
            </p:extLst>
          </p:nvPr>
        </p:nvGraphicFramePr>
        <p:xfrm>
          <a:off x="2086494" y="2055813"/>
          <a:ext cx="8073506" cy="1885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67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67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1306">
                <a:tc>
                  <a:txBody>
                    <a:bodyPr/>
                    <a:lstStyle/>
                    <a:p>
                      <a:r>
                        <a:rPr lang="es-MX" dirty="0" smtClean="0"/>
                        <a:t>Sección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Numeración 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1306">
                <a:tc>
                  <a:txBody>
                    <a:bodyPr/>
                    <a:lstStyle/>
                    <a:p>
                      <a:r>
                        <a:rPr lang="es-MX" dirty="0" smtClean="0"/>
                        <a:t>Capitulo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Romanos</a:t>
                      </a:r>
                      <a:r>
                        <a:rPr lang="es-MX" baseline="0" dirty="0" smtClean="0"/>
                        <a:t> (I,II,III….)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1306">
                <a:tc>
                  <a:txBody>
                    <a:bodyPr/>
                    <a:lstStyle/>
                    <a:p>
                      <a:r>
                        <a:rPr lang="es-MX" dirty="0" smtClean="0"/>
                        <a:t>Apartados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Números</a:t>
                      </a:r>
                      <a:r>
                        <a:rPr lang="es-MX" baseline="0" dirty="0" smtClean="0"/>
                        <a:t> (1,2,3….)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1306">
                <a:tc>
                  <a:txBody>
                    <a:bodyPr/>
                    <a:lstStyle/>
                    <a:p>
                      <a:r>
                        <a:rPr lang="es-MX" dirty="0" smtClean="0"/>
                        <a:t>Subapartados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Letras (a,b,c………..)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9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2" name="AutoShape 8" descr="Resultado de imagen para numeros roman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3324" name="Picture 12" descr="Resultado de imagen para capitulo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9198" y="4265697"/>
            <a:ext cx="2180786" cy="1635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uadroTexto 12"/>
          <p:cNvSpPr txBox="1"/>
          <p:nvPr/>
        </p:nvSpPr>
        <p:spPr>
          <a:xfrm>
            <a:off x="2329198" y="5901287"/>
            <a:ext cx="22744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https://www.difundiaediciones.com/wp-content/uploads/2018/08/chapter-1220579_1920.jpg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AutoShape 14" descr="Resultado de imagen para apartado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3328" name="Picture 16" descr="Estructura del árbol curricular con niveles de anidació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0550" y="4406912"/>
            <a:ext cx="2420192" cy="1617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uadroTexto 14"/>
          <p:cNvSpPr txBox="1"/>
          <p:nvPr/>
        </p:nvSpPr>
        <p:spPr>
          <a:xfrm>
            <a:off x="7581999" y="6194977"/>
            <a:ext cx="22787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http://agrega.juntadeandalucia.es/repositorio/26022013/7b/es-an_2013022613_9142223/recursos/image01.jpg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74633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dirty="0">
              <a:noFill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560323" y="875489"/>
            <a:ext cx="52140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Extensión del trabajo 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3419336368"/>
              </p:ext>
            </p:extLst>
          </p:nvPr>
        </p:nvGraphicFramePr>
        <p:xfrm>
          <a:off x="1392253" y="1567612"/>
          <a:ext cx="9124544" cy="4121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338" name="Picture 2" descr="Resultado de imagen para extension del trabajo de tesi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869" y="4789720"/>
            <a:ext cx="2719649" cy="1810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935471" y="6599987"/>
            <a:ext cx="260701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https://dpiuninter.files.wordpress.com/2014/05/tesina.jpg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340" name="Picture 4" descr="Imagen relacionada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5848" y="5010141"/>
            <a:ext cx="2898035" cy="1630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/>
          <p:cNvSpPr txBox="1"/>
          <p:nvPr/>
        </p:nvSpPr>
        <p:spPr>
          <a:xfrm>
            <a:off x="7970659" y="6534494"/>
            <a:ext cx="26519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https://img2.rtve.es/imagenes/asi-funciona-largo-proceso-para-presentar-publicar-tesis-doctoral/1536849514046.jpg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76612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dirty="0">
              <a:noFill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871609" y="365125"/>
            <a:ext cx="44552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Figuras y tablas 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1382619853"/>
              </p:ext>
            </p:extLst>
          </p:nvPr>
        </p:nvGraphicFramePr>
        <p:xfrm>
          <a:off x="1637607" y="1497826"/>
          <a:ext cx="8090053" cy="40080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5362" name="Picture 2" descr="Resultado de imagen para tablas  de pastel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4748" y="4380209"/>
            <a:ext cx="3445824" cy="2265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9409888" y="6504762"/>
            <a:ext cx="204068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https://natysgiraldo.files.wordpress.com/2013/08/pastel.png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3973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dirty="0">
              <a:noFill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025306" y="553588"/>
            <a:ext cx="54474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La Portada debe incluir: 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2099938862"/>
              </p:ext>
            </p:extLst>
          </p:nvPr>
        </p:nvGraphicFramePr>
        <p:xfrm>
          <a:off x="4678461" y="1518680"/>
          <a:ext cx="7229392" cy="50317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6386" name="Picture 2" descr="Resultado de imagen para portada de tesi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317" y="1365024"/>
            <a:ext cx="4961174" cy="4742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/>
          <p:cNvSpPr txBox="1"/>
          <p:nvPr/>
        </p:nvSpPr>
        <p:spPr>
          <a:xfrm>
            <a:off x="1392253" y="6107245"/>
            <a:ext cx="382177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https://ayudacontutesis.files.wordpress.com/2015/01/portada_cd_tesis.jpg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682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dirty="0">
              <a:noFill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035030" y="498257"/>
            <a:ext cx="19844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Índice 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609817" y="1594148"/>
            <a:ext cx="32228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Se indica la página donde comienza cada titulo </a:t>
            </a: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2103911714"/>
              </p:ext>
            </p:extLst>
          </p:nvPr>
        </p:nvGraphicFramePr>
        <p:xfrm>
          <a:off x="3873230" y="821422"/>
          <a:ext cx="8318770" cy="58657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410" name="Picture 2" descr="Resultado de imagen para indice de tesis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816" y="2624281"/>
            <a:ext cx="3456345" cy="3718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uadroTexto 11"/>
          <p:cNvSpPr txBox="1"/>
          <p:nvPr/>
        </p:nvSpPr>
        <p:spPr>
          <a:xfrm>
            <a:off x="696023" y="6199127"/>
            <a:ext cx="2879387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https://docplayer.es/docs-images/49/18878644/images/page_1.jpg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06232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dirty="0">
              <a:noFill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693324" y="490452"/>
            <a:ext cx="71705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Títulos de introducción, capítulos, conclusiones, bibliografías, anexos y apéndices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3470562243"/>
              </p:ext>
            </p:extLst>
          </p:nvPr>
        </p:nvGraphicFramePr>
        <p:xfrm>
          <a:off x="3835129" y="1825625"/>
          <a:ext cx="7937771" cy="44303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8434" name="Picture 2" descr="Resultado de imagen para titulos de introduccion de tesi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064" y="1742036"/>
            <a:ext cx="2820519" cy="4842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/>
          <p:cNvSpPr txBox="1"/>
          <p:nvPr/>
        </p:nvSpPr>
        <p:spPr>
          <a:xfrm>
            <a:off x="1392253" y="6413812"/>
            <a:ext cx="28664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http://4.bp.blogspot.com/-6MlNrQNr3mk/TZr3erfRaiI/AAAAAAAACYk/T0-df1YvTsQ/s1600/Dibujo3.png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0178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dirty="0">
              <a:noFill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143983" y="1011677"/>
            <a:ext cx="4805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Las conclusiones 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2947313779"/>
              </p:ext>
            </p:extLst>
          </p:nvPr>
        </p:nvGraphicFramePr>
        <p:xfrm>
          <a:off x="1833423" y="1707598"/>
          <a:ext cx="8897625" cy="44693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9458" name="Picture 2" descr="Resultado de imagen para tesis conclusion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196" y="5374563"/>
            <a:ext cx="2209663" cy="1325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1152304" y="6517481"/>
            <a:ext cx="29182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https://2.bp.blogspot.com/-Ixc1sp4U_qE/WkEjFjzhoQI/AAAAAAAABmQ/8f--yhDmYvoPy4WPgbXag-cJNUBxcS3IgCLcBGAs/s400/conclusion2.png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460" name="Picture 4" descr="Resultado de imagen para interlineado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0051" y="5008371"/>
            <a:ext cx="2010997" cy="1509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ángulo 10"/>
          <p:cNvSpPr/>
          <p:nvPr/>
        </p:nvSpPr>
        <p:spPr>
          <a:xfrm>
            <a:off x="9180569" y="6176963"/>
            <a:ext cx="16861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https://encrypted-tbn0.gstatic.com/images?q=tbn:ANd9GcTndRBvnkonX2H72Q5RAkcCOZbXUdaMuuRJpzndV_1OUhajIuXLqQ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83876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dirty="0">
              <a:noFill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789805" y="523787"/>
            <a:ext cx="7480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Tipografía, espaciado e impresión 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278671924"/>
              </p:ext>
            </p:extLst>
          </p:nvPr>
        </p:nvGraphicFramePr>
        <p:xfrm>
          <a:off x="2033348" y="1180703"/>
          <a:ext cx="7983790" cy="54041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0482" name="Picture 2" descr="Resultado de imagen para tipografia ejemplo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7840" y="3131263"/>
            <a:ext cx="2825277" cy="1869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9418806" y="4721702"/>
            <a:ext cx="23540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https://laprestampa.com/wp-content/uploads/2013/12/i-got-you-are-times-new-roman-5758-1278813720-38.jpg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484" name="Picture 4" descr="Resultado de imagen para parrafos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264" y="2925939"/>
            <a:ext cx="2616828" cy="1964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/>
          <p:cNvSpPr txBox="1"/>
          <p:nvPr/>
        </p:nvSpPr>
        <p:spPr>
          <a:xfrm>
            <a:off x="538264" y="4883285"/>
            <a:ext cx="3202667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https://comunicacionlinguisticablog.files.wordpress.com/2016/04/parrafo.jpg?w=638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7109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352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dirty="0">
              <a:noFill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929974" y="894945"/>
            <a:ext cx="5272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Enumeración de paginas 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3455900693"/>
              </p:ext>
            </p:extLst>
          </p:nvPr>
        </p:nvGraphicFramePr>
        <p:xfrm>
          <a:off x="4171546" y="1970489"/>
          <a:ext cx="5670724" cy="25236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9" name="Conector recto de flecha 8"/>
          <p:cNvCxnSpPr/>
          <p:nvPr/>
        </p:nvCxnSpPr>
        <p:spPr>
          <a:xfrm>
            <a:off x="6096000" y="4455268"/>
            <a:ext cx="0" cy="8754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/>
          <p:nvPr/>
        </p:nvCxnSpPr>
        <p:spPr>
          <a:xfrm>
            <a:off x="8293272" y="4494179"/>
            <a:ext cx="19455" cy="7976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ángulo 11"/>
          <p:cNvSpPr/>
          <p:nvPr/>
        </p:nvSpPr>
        <p:spPr>
          <a:xfrm>
            <a:off x="3414203" y="5370274"/>
            <a:ext cx="3151967" cy="803682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Páginas de introducción </a:t>
            </a:r>
            <a:endParaRPr lang="es-MX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7643059" y="5366193"/>
            <a:ext cx="3118614" cy="776231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Páginas del todo el trabajo </a:t>
            </a:r>
            <a:endParaRPr lang="es-MX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506" name="Picture 2" descr="Resultado de imagen para enumeracion de pagina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88" y="2267834"/>
            <a:ext cx="2704357" cy="2428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uadroTexto 15"/>
          <p:cNvSpPr txBox="1"/>
          <p:nvPr/>
        </p:nvSpPr>
        <p:spPr>
          <a:xfrm>
            <a:off x="661481" y="4596168"/>
            <a:ext cx="215954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https://www.aulafacil.com/uploads/cursos/2235/editor/word212.jpg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623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3252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019993" y="382035"/>
            <a:ext cx="8691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PROPÓSITO DE LA UNIDAD DE APRENDIZAJE 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CuadroTexto 1"/>
          <p:cNvSpPr txBox="1"/>
          <p:nvPr/>
        </p:nvSpPr>
        <p:spPr>
          <a:xfrm>
            <a:off x="2019993" y="2455817"/>
            <a:ext cx="93882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Identificar y comprender el papel que juega un Licenciado en Informática Administrativas en el desarrollo de un proyecto de investigación en el sector público, privado y social.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99169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dirty="0">
              <a:noFill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861700" y="290115"/>
            <a:ext cx="6692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Paginas que no se enumeran 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1127895801"/>
              </p:ext>
            </p:extLst>
          </p:nvPr>
        </p:nvGraphicFramePr>
        <p:xfrm>
          <a:off x="2257188" y="1180703"/>
          <a:ext cx="8349851" cy="45456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2530" name="Picture 2" descr="Resultado de imagen para anexos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227" y="2172381"/>
            <a:ext cx="2619597" cy="2896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967122" y="4988811"/>
            <a:ext cx="23127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https://image.slidesharecdn.com/anexos-130706075147-phpapp02/95/anexos-de-biologia-1-638.jpg?cb=1373097142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532" name="Picture 4" descr="Resultado de imagen para bibliografia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6339" y="4952510"/>
            <a:ext cx="3129942" cy="1564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/>
          <p:cNvSpPr txBox="1"/>
          <p:nvPr/>
        </p:nvSpPr>
        <p:spPr>
          <a:xfrm>
            <a:off x="9062673" y="6508798"/>
            <a:ext cx="295044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https://concepto.de/wp-content/uploads/2016/04/bibliografia-e1546211740640.jpg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58587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-22333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dirty="0">
              <a:noFill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773250" y="719847"/>
            <a:ext cx="8600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Márgenes de las páginas del trabajo 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Marcador de contenido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4514209"/>
              </p:ext>
            </p:extLst>
          </p:nvPr>
        </p:nvGraphicFramePr>
        <p:xfrm>
          <a:off x="1655323" y="2055813"/>
          <a:ext cx="5582056" cy="3062178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7910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910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9083">
                <a:tc>
                  <a:txBody>
                    <a:bodyPr/>
                    <a:lstStyle/>
                    <a:p>
                      <a:r>
                        <a:rPr lang="es-MX" sz="2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Márgenes </a:t>
                      </a:r>
                      <a:endParaRPr lang="es-MX" sz="2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9083">
                <a:tc>
                  <a:txBody>
                    <a:bodyPr/>
                    <a:lstStyle/>
                    <a:p>
                      <a:r>
                        <a:rPr lang="es-MX" dirty="0" smtClean="0"/>
                        <a:t>Margen</a:t>
                      </a:r>
                      <a:r>
                        <a:rPr lang="es-MX" baseline="0" dirty="0" smtClean="0"/>
                        <a:t> izquierdo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4,5cm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9083">
                <a:tc>
                  <a:txBody>
                    <a:bodyPr/>
                    <a:lstStyle/>
                    <a:p>
                      <a:r>
                        <a:rPr lang="es-MX" dirty="0" smtClean="0"/>
                        <a:t>Margen</a:t>
                      </a:r>
                      <a:r>
                        <a:rPr lang="es-MX" baseline="0" dirty="0" smtClean="0"/>
                        <a:t> derecho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2,4cm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9083">
                <a:tc>
                  <a:txBody>
                    <a:bodyPr/>
                    <a:lstStyle/>
                    <a:p>
                      <a:r>
                        <a:rPr lang="es-MX" dirty="0" smtClean="0"/>
                        <a:t>Margen superior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4cm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9083">
                <a:tc>
                  <a:txBody>
                    <a:bodyPr/>
                    <a:lstStyle/>
                    <a:p>
                      <a:r>
                        <a:rPr lang="es-MX" dirty="0" smtClean="0"/>
                        <a:t>Margen inferior</a:t>
                      </a:r>
                      <a:r>
                        <a:rPr lang="es-MX" baseline="0" dirty="0" smtClean="0"/>
                        <a:t>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2,5cm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9083">
                <a:tc>
                  <a:txBody>
                    <a:bodyPr/>
                    <a:lstStyle/>
                    <a:p>
                      <a:r>
                        <a:rPr lang="es-MX" dirty="0" smtClean="0"/>
                        <a:t>Pie de</a:t>
                      </a:r>
                      <a:r>
                        <a:rPr lang="es-MX" baseline="0" dirty="0" smtClean="0"/>
                        <a:t> pagina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1cm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9083">
                <a:tc>
                  <a:txBody>
                    <a:bodyPr/>
                    <a:lstStyle/>
                    <a:p>
                      <a:r>
                        <a:rPr lang="es-MX" dirty="0" smtClean="0"/>
                        <a:t>Encabezado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2,5cm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11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3554" name="Picture 2" descr="Resultado de imagen para margenes de tesi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8560" y="2109380"/>
            <a:ext cx="4292259" cy="2685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uadroTexto 12"/>
          <p:cNvSpPr txBox="1"/>
          <p:nvPr/>
        </p:nvSpPr>
        <p:spPr>
          <a:xfrm>
            <a:off x="8553869" y="4974755"/>
            <a:ext cx="313382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https://normas.co/wp-content/uploads/2016/10/margenes-normas-apa.png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52971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dirty="0">
              <a:noFill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128226" y="736156"/>
            <a:ext cx="70400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Cualidades de un investigador 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567668363"/>
              </p:ext>
            </p:extLst>
          </p:nvPr>
        </p:nvGraphicFramePr>
        <p:xfrm>
          <a:off x="2269375" y="1874966"/>
          <a:ext cx="7898859" cy="3993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3398" y="5344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1" name="CuadroTexto 10"/>
          <p:cNvSpPr txBox="1"/>
          <p:nvPr/>
        </p:nvSpPr>
        <p:spPr>
          <a:xfrm>
            <a:off x="2576947" y="3429000"/>
            <a:ext cx="2394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https://slideplayer.es/slide/3949690/13/images/1/ACTITUD+COGNOSCITIVA.jpg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5596233" y="3429000"/>
            <a:ext cx="12451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https://vallartaopina.net/wp-content/uploads/2017/09/01-26.jpg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8204573" y="3366950"/>
            <a:ext cx="15175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https://static2.bigstockphoto.com/2/9/2/large1500/29256407.jpg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85198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dirty="0">
              <a:noFill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392253" y="836579"/>
            <a:ext cx="91607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Competencias metodológicas  de investigador 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1182577559"/>
              </p:ext>
            </p:extLst>
          </p:nvPr>
        </p:nvGraphicFramePr>
        <p:xfrm>
          <a:off x="838200" y="1677365"/>
          <a:ext cx="6536987" cy="34078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2928237286"/>
              </p:ext>
            </p:extLst>
          </p:nvPr>
        </p:nvGraphicFramePr>
        <p:xfrm>
          <a:off x="6741268" y="2419004"/>
          <a:ext cx="4065278" cy="19603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578" name="Picture 2" descr="Resultado de imagen para competencias metodologicas del investigador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073" y="4583988"/>
            <a:ext cx="2802775" cy="1975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uadroTexto 11"/>
          <p:cNvSpPr txBox="1"/>
          <p:nvPr/>
        </p:nvSpPr>
        <p:spPr>
          <a:xfrm>
            <a:off x="1530885" y="6321506"/>
            <a:ext cx="305448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https://lh4.googleusercontent.com/9qIRFRe6BtW1I_mzL4MsKtPxN3kgGGDa6g6L3kTM0Se2OSzI4SpbqyU06obc9NOx9wlnPt67JIEUh5YIE5_3q--k6jQl-FjCDe83zqbYFbe6xGXVVKP9_WUBZ74Wgcatpf_y_bLi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AutoShape 4" descr="Resultado de imagen para orde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4" name="AutoShape 6" descr="Resultado de imagen para orde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24584" name="Picture 8" descr="Resultado de imagen para perseverante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2243" y="4870498"/>
            <a:ext cx="2206263" cy="1480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uadroTexto 14"/>
          <p:cNvSpPr txBox="1"/>
          <p:nvPr/>
        </p:nvSpPr>
        <p:spPr>
          <a:xfrm>
            <a:off x="5322243" y="6325304"/>
            <a:ext cx="23744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https://2.bp.blogspot.com/-iW2lh_rH68k/V0DF2fH59HI/AAAAAAAABiQ/modXmdJt1ywjGit95Yzrmv2xFaP6ZBqLgCLcB/s1600/12657869_741582532610221_4608844600573696507_o.jpg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586" name="Picture 10" descr="Resultado de imagen para comunicacion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2041" y="4839068"/>
            <a:ext cx="2618613" cy="1265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uadroTexto 15"/>
          <p:cNvSpPr txBox="1"/>
          <p:nvPr/>
        </p:nvSpPr>
        <p:spPr>
          <a:xfrm>
            <a:off x="8433542" y="6176963"/>
            <a:ext cx="27510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https://www.roastbrief.com.mx/wp-content/uploads/2019/01/roastbrief-a-la-comunicacion-le-ha-cambiado-su-forma-de-ser-780x377.jpg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67969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dirty="0">
              <a:noFill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759825" y="244317"/>
            <a:ext cx="77071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Condiciones para el trabajo de investigación 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982943512"/>
              </p:ext>
            </p:extLst>
          </p:nvPr>
        </p:nvGraphicFramePr>
        <p:xfrm>
          <a:off x="2477192" y="2034550"/>
          <a:ext cx="7707137" cy="38861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5602" name="Picture 2" descr="Resultado de imagen para escritur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775" y="3719845"/>
            <a:ext cx="2788398" cy="1569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886625" y="5330757"/>
            <a:ext cx="20122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https://static1.abc.es/media/familia/2018/06/05/escritura-calma-estres-kUTC--620x349@abc.jpg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606" name="Picture 6" descr="Resultado de imagen para capacidad de convencimiento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7647" y="3857994"/>
            <a:ext cx="2046153" cy="2214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/>
          <p:cNvSpPr txBox="1"/>
          <p:nvPr/>
        </p:nvSpPr>
        <p:spPr>
          <a:xfrm>
            <a:off x="9307646" y="6005504"/>
            <a:ext cx="22803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http://selvv.com/wp-content/uploads/2014/04/Persuadir-Persuasi%C3%B3n-Selvv.jpeg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272335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dirty="0">
              <a:noFill/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144101698"/>
              </p:ext>
            </p:extLst>
          </p:nvPr>
        </p:nvGraphicFramePr>
        <p:xfrm>
          <a:off x="3229583" y="1089498"/>
          <a:ext cx="6653719" cy="42607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626" name="Picture 2" descr="Resultado de imagen para conocimiento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075" y="3704544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/>
          <p:cNvSpPr txBox="1"/>
          <p:nvPr/>
        </p:nvSpPr>
        <p:spPr>
          <a:xfrm>
            <a:off x="452075" y="5227102"/>
            <a:ext cx="2897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http://4.bp.blogspot.com/-GZRC8vBv4n4/WAEy-0xt5WI/AAAAAAAAAf4/lh4Evt0OBu8oZRDKVRjTd2pnsIoDQTwuwCK4B/s1600/descarga.jpg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628" name="Picture 4" descr="Resultado de imagen para criterio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4897" y="4290556"/>
            <a:ext cx="2078003" cy="140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9764406" y="5741029"/>
            <a:ext cx="224871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https://definicion.de/wp-content/uploads/2009/07/criterio.jpg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959274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dirty="0">
              <a:noFill/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060074543"/>
              </p:ext>
            </p:extLst>
          </p:nvPr>
        </p:nvGraphicFramePr>
        <p:xfrm>
          <a:off x="3151543" y="1180703"/>
          <a:ext cx="6212630" cy="43127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7650" name="Picture 2" descr="Resultado de imagen para demostracion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899" y="3967949"/>
            <a:ext cx="1989458" cy="1753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/>
          <p:cNvSpPr txBox="1"/>
          <p:nvPr/>
        </p:nvSpPr>
        <p:spPr>
          <a:xfrm>
            <a:off x="739731" y="5584482"/>
            <a:ext cx="214179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https://thumbs.dreamstime.com/z/tablero-de-la-presentaci%C3%B3n-de-la-demostraci%C3%B3n-del-hombre-de-negocios-y-de-la-mujer-76333522.jpg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652" name="Picture 4" descr="Resultado de imagen para originalidad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7112" y="4431650"/>
            <a:ext cx="1989627" cy="1111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9925915" y="5576788"/>
            <a:ext cx="208720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https://www.ealde.es/wp-content/uploads/2017/03/creatividad.jpg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45490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dirty="0">
              <a:noFill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085244" y="449383"/>
            <a:ext cx="64340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¿Que es la investigación?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2711111267"/>
              </p:ext>
            </p:extLst>
          </p:nvPr>
        </p:nvGraphicFramePr>
        <p:xfrm>
          <a:off x="3462340" y="1480511"/>
          <a:ext cx="7651776" cy="46964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8674" name="Picture 2" descr="Resultado de imagen para que es la investigacion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9622" y="2496577"/>
            <a:ext cx="2996187" cy="1956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1704109" y="4587873"/>
            <a:ext cx="2891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https://paraquesirven.es/wp-content/uploads/2018/10/27699552_6090982844715_1679975521527529472_n.png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60638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dirty="0">
              <a:noFill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027252" y="1011677"/>
            <a:ext cx="4742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Tipos de investigación 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3911337376"/>
              </p:ext>
            </p:extLst>
          </p:nvPr>
        </p:nvGraphicFramePr>
        <p:xfrm>
          <a:off x="3057725" y="1579419"/>
          <a:ext cx="7200180" cy="45221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698" name="Picture 2" descr="Resultado de imagen para investigacion documental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93" y="2601626"/>
            <a:ext cx="2719649" cy="2275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/>
          <p:cNvSpPr txBox="1"/>
          <p:nvPr/>
        </p:nvSpPr>
        <p:spPr>
          <a:xfrm>
            <a:off x="380998" y="4876733"/>
            <a:ext cx="22957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https://www.lifeder.com/wp-content/uploads/2017/08/Investigacion-e1501872154170.jpg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702" name="Picture 6" descr="Resultado de imagen para investigacion documental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3396" y="1933574"/>
            <a:ext cx="3308352" cy="206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9182910" y="3967647"/>
            <a:ext cx="19496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https://0701.static.prezi.com/preview/v2/3obciop5s4iu6jkztj65br7jxl6jc3sachvcdoaizecfr3dnitcq_3_0.png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82243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-9144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dirty="0">
              <a:noFill/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406506771"/>
              </p:ext>
            </p:extLst>
          </p:nvPr>
        </p:nvGraphicFramePr>
        <p:xfrm>
          <a:off x="2668385" y="1180703"/>
          <a:ext cx="7232751" cy="5349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0722" name="Picture 2" descr="Resultado de imagen para investigación de campo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44" y="3018065"/>
            <a:ext cx="2838472" cy="174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/>
          <p:cNvSpPr txBox="1"/>
          <p:nvPr/>
        </p:nvSpPr>
        <p:spPr>
          <a:xfrm>
            <a:off x="101846" y="4818494"/>
            <a:ext cx="2188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https://www.recursosdeautoayuda.com/wp-content/uploads/2017/11/la-investigacion-de-campo.jpg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24" name="Picture 4" descr="Resultado de imagen para investigación de campo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1174" y="2153928"/>
            <a:ext cx="2723812" cy="1812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8932007" y="4075826"/>
            <a:ext cx="21048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https://definicion.mx/wp-content/uploads/educacion/Investigacion-de-Campo.jpg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6690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637607" y="860755"/>
            <a:ext cx="83783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SECUENCIA DIDACTICA GENERAL DE LA UA 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CuadroTexto 6"/>
          <p:cNvSpPr txBox="1"/>
          <p:nvPr/>
        </p:nvSpPr>
        <p:spPr>
          <a:xfrm>
            <a:off x="1648491" y="2041458"/>
            <a:ext cx="976448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I. La  tesis profesional </a:t>
            </a:r>
          </a:p>
          <a:p>
            <a:pPr algn="just">
              <a:lnSpc>
                <a:spcPct val="150000"/>
              </a:lnSpc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II. Elección del tema</a:t>
            </a:r>
          </a:p>
          <a:p>
            <a:pPr algn="just">
              <a:lnSpc>
                <a:spcPct val="150000"/>
              </a:lnSpc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III. Elaboración del anteproyecto de tesis</a:t>
            </a:r>
          </a:p>
          <a:p>
            <a:pPr algn="just">
              <a:lnSpc>
                <a:spcPct val="150000"/>
              </a:lnSpc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IV. Investigación documental y experimental</a:t>
            </a:r>
          </a:p>
          <a:p>
            <a:pPr algn="just">
              <a:lnSpc>
                <a:spcPct val="150000"/>
              </a:lnSpc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V. Preparación y presentación del trabajo de investigación</a:t>
            </a:r>
          </a:p>
          <a:p>
            <a:pPr algn="just">
              <a:lnSpc>
                <a:spcPct val="150000"/>
              </a:lnSpc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VI. Instructivo para el proceso de titulación profesional 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3467206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dirty="0">
              <a:noFill/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686957071"/>
              </p:ext>
            </p:extLst>
          </p:nvPr>
        </p:nvGraphicFramePr>
        <p:xfrm>
          <a:off x="2391778" y="833175"/>
          <a:ext cx="7616387" cy="5894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4686" y="3332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1746" name="Picture 2" descr="Resultado de imagen para investigacion cientifica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8" y="2527069"/>
            <a:ext cx="2921369" cy="1826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648394" y="4488836"/>
            <a:ext cx="233497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https://3.bp.blogspot.com/-qukH9o0id3k/WMldeP6urlI/AAAAAAAAA3I/_nyAjCG2in8yEQFRlnAG7eiDP0HzNO6KwCLcB/s750/Investigaci%25C3%25B3n_cientifica.jpg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750" name="Picture 6" descr="Imagen relacionada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6007" y="2466970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/>
          <p:cNvSpPr txBox="1"/>
          <p:nvPr/>
        </p:nvSpPr>
        <p:spPr>
          <a:xfrm>
            <a:off x="8721143" y="4108163"/>
            <a:ext cx="25740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http://biosimilartoday.com/wp-content/uploads/2017/11/investigaci%C3%B3n-microscopio.jpg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722969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-74815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dirty="0">
              <a:noFill/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870772145"/>
              </p:ext>
            </p:extLst>
          </p:nvPr>
        </p:nvGraphicFramePr>
        <p:xfrm>
          <a:off x="1612669" y="1305098"/>
          <a:ext cx="9002684" cy="4206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CuadroTexto 8"/>
          <p:cNvSpPr txBox="1"/>
          <p:nvPr/>
        </p:nvSpPr>
        <p:spPr>
          <a:xfrm>
            <a:off x="2498283" y="2792973"/>
            <a:ext cx="135267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http://editgardea.blogdiario.com/media/cache/resolve/media/files/00/987/679/2015/11/investigacion.png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5352791" y="2862223"/>
            <a:ext cx="21530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https://tiposdeinvestigacion.org/wp-content/uploads/2018/08/%E2%96%B7Investigaci%C3%B3n-explicativa-qu%C3%A9-es-caracter%C3%ADsticas-y-ejemplos%E3%80%902018%E3%80%91.jpg</a:t>
            </a:r>
            <a:endParaRPr lang="es-MX" sz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8203423" y="2877612"/>
            <a:ext cx="229572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https://explorable.com/images/case-study-research-design.jpg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768163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dirty="0">
              <a:noFill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781557" y="382035"/>
            <a:ext cx="9430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Funciones del director y revisor de tesis 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1653018682"/>
              </p:ext>
            </p:extLst>
          </p:nvPr>
        </p:nvGraphicFramePr>
        <p:xfrm>
          <a:off x="1030778" y="1180704"/>
          <a:ext cx="10058754" cy="53951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2770" name="Picture 2" descr="Resultado de imagen para director de tesis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15" y="1465075"/>
            <a:ext cx="2743200" cy="1635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/>
          <p:cNvSpPr txBox="1"/>
          <p:nvPr/>
        </p:nvSpPr>
        <p:spPr>
          <a:xfrm>
            <a:off x="712015" y="3182779"/>
            <a:ext cx="18231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http://www.liderazgoorquestador.com/wp-content/uploads/2015/04/Liderazgo_Director_Tesis.jpg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772" name="Picture 4" descr="Resultado de imagen para espectativas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9387" y="4778554"/>
            <a:ext cx="2759289" cy="1550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uadroTexto 11"/>
          <p:cNvSpPr txBox="1"/>
          <p:nvPr/>
        </p:nvSpPr>
        <p:spPr>
          <a:xfrm>
            <a:off x="9044098" y="6521450"/>
            <a:ext cx="189527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https://i.ytimg.com/vi/C2NadxA9xqE/maxresdefault.jpg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668455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dirty="0">
              <a:noFill/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443694727"/>
              </p:ext>
            </p:extLst>
          </p:nvPr>
        </p:nvGraphicFramePr>
        <p:xfrm>
          <a:off x="2161309" y="665018"/>
          <a:ext cx="7589519" cy="5303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3794" name="Picture 2" descr="Resultado de imagen para director de tesi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48" y="2663382"/>
            <a:ext cx="2758813" cy="1841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/>
          <p:cNvSpPr txBox="1"/>
          <p:nvPr/>
        </p:nvSpPr>
        <p:spPr>
          <a:xfrm>
            <a:off x="373256" y="4584284"/>
            <a:ext cx="2403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https://www.uc3m.es/ss/Satellite?blobcol=urldata&amp;blobkey=id&amp;blobtable=MungoBlobs&amp;blobwhere=1371549232812&amp;ssbinary=true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3796" name="Picture 4" descr="Resultado de imagen para revision de trabajo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9384" y="2695715"/>
            <a:ext cx="2811294" cy="1999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9036413" y="4695568"/>
            <a:ext cx="30864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https://biblioteca.usbmed.edu.co/Portals/0/EasyDNNnews/50/revision-tdg.jpg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444983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dirty="0">
              <a:noFill/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305941980"/>
              </p:ext>
            </p:extLst>
          </p:nvPr>
        </p:nvGraphicFramePr>
        <p:xfrm>
          <a:off x="2245227" y="325195"/>
          <a:ext cx="8180912" cy="58930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4818" name="Picture 2" descr="Resultado de imagen para advertencia de señales de peligro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8" y="2347750"/>
            <a:ext cx="2562079" cy="2156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/>
          <p:cNvSpPr txBox="1"/>
          <p:nvPr/>
        </p:nvSpPr>
        <p:spPr>
          <a:xfrm>
            <a:off x="426984" y="4516470"/>
            <a:ext cx="22653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https://img.freepik.com/foto-gratis/icono-amarillo-senal-peligro-triangulo-aislado_53876-71267.jpg?size=626&amp;ext=jpg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4824" name="Picture 8" descr="Imagen relacionada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5617" y="1980026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uadroTexto 11"/>
          <p:cNvSpPr txBox="1"/>
          <p:nvPr/>
        </p:nvSpPr>
        <p:spPr>
          <a:xfrm>
            <a:off x="9524724" y="5000123"/>
            <a:ext cx="222215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https://1.bp.blogspot.com/-TZKHO0NajBc/WZ6cdOYF9FI/AAAAAAAAEfM/yJpO3ZIKHckFsODRB27gzVOr20-xts1mQCLcBGAs/s1600/tutor.png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76700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777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dirty="0">
              <a:noFill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491032" y="562348"/>
            <a:ext cx="64686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Funciones del revisor de tesis 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2829639598"/>
              </p:ext>
            </p:extLst>
          </p:nvPr>
        </p:nvGraphicFramePr>
        <p:xfrm>
          <a:off x="1552118" y="1208679"/>
          <a:ext cx="9000851" cy="54614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5842" name="Picture 2" descr="Imagen relacionada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010" y="3186248"/>
            <a:ext cx="2606215" cy="1545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380998" y="4731644"/>
            <a:ext cx="21710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https://static.miweb.padigital.es/var/m_6/6b/6b4/37452/531678-Asesoria-BS-y-Asesores-banner-1.jpg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844" name="Picture 4" descr="Resultado de imagen para entrevista con el aspirante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435" y="3174422"/>
            <a:ext cx="2645991" cy="1653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/>
          <p:cNvSpPr txBox="1"/>
          <p:nvPr/>
        </p:nvSpPr>
        <p:spPr>
          <a:xfrm rot="10800000" flipV="1">
            <a:off x="9222522" y="4854754"/>
            <a:ext cx="21528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https://orientacion-laboral.infojobs.net/wp-content/uploads/2017/12/12_Preguntas_Entrevista_640x400.png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155453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dirty="0">
              <a:noFill/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4196813197"/>
              </p:ext>
            </p:extLst>
          </p:nvPr>
        </p:nvGraphicFramePr>
        <p:xfrm>
          <a:off x="2789490" y="544130"/>
          <a:ext cx="6502944" cy="57697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6866" name="Picture 2" descr="Resultado de imagen para ayuda a estudiant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638" y="2543695"/>
            <a:ext cx="2301303" cy="147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/>
          <p:cNvSpPr txBox="1"/>
          <p:nvPr/>
        </p:nvSpPr>
        <p:spPr>
          <a:xfrm>
            <a:off x="396238" y="4019897"/>
            <a:ext cx="289563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https://previews.123rf.com/images/undrey/undrey1801/undrey180100351/93050051-mujer-joven-que-ayuda-al-estudiante-que-explica-la-informaci%C3%B3n-que-se%C3%B1ala-en-la-pantalla-de-la-computadora.jpg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870" name="Picture 6" descr="Resultado de imagen para cedula y firma de control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8672" y="2629750"/>
            <a:ext cx="2859999" cy="1776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9484643" y="4916509"/>
            <a:ext cx="21280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https://images.sipse.com/x7Py1L08RlyXN5yksH3YAExU7uA=/800x497/smart/imgs/102015/12101539be819b1.jpg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338965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dirty="0">
              <a:noFill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252748" y="2211184"/>
            <a:ext cx="762277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Seminario de Ingeniería Eléctrica-Electrónica FI-UNAM</a:t>
            </a:r>
          </a:p>
          <a:p>
            <a:r>
              <a:rPr lang="es-MX" dirty="0" smtClean="0"/>
              <a:t>Disponible en: </a:t>
            </a:r>
            <a:r>
              <a:rPr lang="es-MX" dirty="0"/>
              <a:t>http://</a:t>
            </a:r>
            <a:r>
              <a:rPr lang="es-MX" dirty="0" smtClean="0"/>
              <a:t>profesores.fi-b.unam.mx/jlfl/Seminario_IEE/Seminario_IEE_Tema_1.pdf</a:t>
            </a:r>
          </a:p>
          <a:p>
            <a:r>
              <a:rPr lang="es-MX" dirty="0" smtClean="0">
                <a:hlinkClick r:id="rId2"/>
              </a:rPr>
              <a:t>http://profesores.fi-b.unam.mx/jlfl/Seminario_IEE/Seminario_IEE_Tema_2.pdf</a:t>
            </a:r>
            <a:endParaRPr lang="es-MX" dirty="0"/>
          </a:p>
          <a:p>
            <a:r>
              <a:rPr lang="es-MX" dirty="0" smtClean="0">
                <a:hlinkClick r:id="rId3"/>
              </a:rPr>
              <a:t>http://static.udep.pe/assets/old/cont/2749/cont/files/Normas_Presentacion_titulacion.pdf</a:t>
            </a:r>
            <a:endParaRPr lang="es-MX" dirty="0" smtClean="0"/>
          </a:p>
          <a:p>
            <a:r>
              <a:rPr lang="es-MX" dirty="0" smtClean="0"/>
              <a:t>Área Académica: Investigación Tema: Tipos más usuales de Investigación. Profesor(a): Psi. Martha Patricia Sierra Guzmán Periodo: Enero-Junio 2012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3167149" y="448887"/>
            <a:ext cx="40566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Bibliografía 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2205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4272446" y="933152"/>
            <a:ext cx="5039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ESTRUCTURA DEL TEMA 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CuadroTexto 6"/>
          <p:cNvSpPr txBox="1"/>
          <p:nvPr/>
        </p:nvSpPr>
        <p:spPr>
          <a:xfrm>
            <a:off x="1392252" y="1861457"/>
            <a:ext cx="905803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1.1 Definición y objetivo de la tesis</a:t>
            </a:r>
          </a:p>
          <a:p>
            <a:pPr algn="just">
              <a:lnSpc>
                <a:spcPct val="150000"/>
              </a:lnSpc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1.2 Características y tipos de tesis </a:t>
            </a:r>
          </a:p>
          <a:p>
            <a:pPr algn="just">
              <a:lnSpc>
                <a:spcPct val="150000"/>
              </a:lnSpc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1.3 Normas para la presentación de la tesis</a:t>
            </a:r>
          </a:p>
          <a:p>
            <a:pPr algn="just">
              <a:lnSpc>
                <a:spcPct val="150000"/>
              </a:lnSpc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1.4 Cualidades del investigador</a:t>
            </a:r>
          </a:p>
          <a:p>
            <a:pPr algn="just">
              <a:lnSpc>
                <a:spcPct val="150000"/>
              </a:lnSpc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1.5 Condiciones para el trabajo de investigación</a:t>
            </a:r>
          </a:p>
          <a:p>
            <a:pPr algn="just">
              <a:lnSpc>
                <a:spcPct val="150000"/>
              </a:lnSpc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1.6 Tipos de Investigación</a:t>
            </a:r>
          </a:p>
          <a:p>
            <a:pPr algn="just">
              <a:lnSpc>
                <a:spcPct val="150000"/>
              </a:lnSpc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1.7 Funciones del director y revisor de tesis</a:t>
            </a:r>
          </a:p>
          <a:p>
            <a:pPr algn="just">
              <a:lnSpc>
                <a:spcPct val="150000"/>
              </a:lnSpc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1.8 Caso practico</a:t>
            </a:r>
          </a:p>
        </p:txBody>
      </p:sp>
    </p:spTree>
    <p:extLst>
      <p:ext uri="{BB962C8B-B14F-4D97-AF65-F5344CB8AC3E}">
        <p14:creationId xmlns:p14="http://schemas.microsoft.com/office/powerpoint/2010/main" val="3259409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dirty="0">
              <a:noFill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260504" y="770704"/>
            <a:ext cx="63047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ELECCIÓN DEL TEMA 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1745758306"/>
              </p:ext>
            </p:extLst>
          </p:nvPr>
        </p:nvGraphicFramePr>
        <p:xfrm>
          <a:off x="1801180" y="1451742"/>
          <a:ext cx="9027268" cy="46864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2" descr="Imagen relacionada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808" y="4541322"/>
            <a:ext cx="2539036" cy="1631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838200" y="6138144"/>
            <a:ext cx="305223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https://www.google.com.mx/search?q=tema&amp;source=lnms&amp;tbm=isch&amp;sa=X&amp;ved=0ahUKEwi4udDt2fbgAhUENKwKHQJjBg4Q_AUIDigB&amp;biw=1366&amp;bih=657#imgdii=yq6nWTlpF4hCFM:&amp;imgrc=23oCE5Wll-XaKM: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26" name="Picture 2" descr="Resultado de imagen para eleccion del tema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2030" y="4655616"/>
            <a:ext cx="2626063" cy="1417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uadroTexto 12"/>
          <p:cNvSpPr txBox="1"/>
          <p:nvPr/>
        </p:nvSpPr>
        <p:spPr>
          <a:xfrm>
            <a:off x="7983962" y="6140912"/>
            <a:ext cx="12639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http://1.bp.blogspot.com/-e9bQTmlG0e4/VH_fbqbvKnI/AAAAAAAAAK8/kpZ5HkkfUpg/s1600/Eleccion-tema.jpg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0262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dirty="0">
              <a:noFill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657917887"/>
              </p:ext>
            </p:extLst>
          </p:nvPr>
        </p:nvGraphicFramePr>
        <p:xfrm>
          <a:off x="233085" y="116378"/>
          <a:ext cx="10340470" cy="6650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050" name="Picture 2" descr="Resultado de imagen para eleccion del tem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65" y="4033238"/>
            <a:ext cx="2009775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/>
          <p:cNvSpPr txBox="1"/>
          <p:nvPr/>
        </p:nvSpPr>
        <p:spPr>
          <a:xfrm>
            <a:off x="464805" y="6309713"/>
            <a:ext cx="251946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http://1.bp.blogspot.com/-ev4lddN7WDk/T3iOdMvDEpI/AAAAAAAAAAs/tsj7ZlkCSnU/s1600/imagesCAE15214.jpg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8" name="Picture 10" descr="Resultado de imagen para eleccion del tema preguntas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6072" y="649814"/>
            <a:ext cx="3185827" cy="1792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8733947" y="2407502"/>
            <a:ext cx="252919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https://apruebatodo.com/wp-content/uploads/2018/07/dudas-seleccion.jpg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1237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dirty="0">
              <a:noFill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829002965"/>
              </p:ext>
            </p:extLst>
          </p:nvPr>
        </p:nvGraphicFramePr>
        <p:xfrm>
          <a:off x="643944" y="1236372"/>
          <a:ext cx="11140225" cy="49019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1867711" y="719847"/>
            <a:ext cx="852142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Como percatar el elección del tema </a:t>
            </a:r>
            <a:endParaRPr lang="es-MX" sz="3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074" name="Picture 2" descr="Resultado de imagen para percatar la eleccion del tema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25" y="4996444"/>
            <a:ext cx="3129954" cy="1564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/>
          <p:cNvSpPr txBox="1"/>
          <p:nvPr/>
        </p:nvSpPr>
        <p:spPr>
          <a:xfrm>
            <a:off x="1237579" y="6420894"/>
            <a:ext cx="285993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https://josefacchin.com/wp-content/uploads/2019/07/mejores-detectores-de-plagio.png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8" name="Picture 6" descr="Imagen relacionada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7197" y="4996444"/>
            <a:ext cx="3015642" cy="148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4928387" y="6382421"/>
            <a:ext cx="28537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https://imagenes.universia.net/gc/net/images/educacion/c/cl/cla/claves-para-aprender-una-nueva-habilidad.jpg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80" name="Picture 8" descr="Imagen relacionada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7880" y="5166309"/>
            <a:ext cx="2431437" cy="1367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/>
          <p:cNvSpPr txBox="1"/>
          <p:nvPr/>
        </p:nvSpPr>
        <p:spPr>
          <a:xfrm>
            <a:off x="9680641" y="6394371"/>
            <a:ext cx="242268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https://www.enfoque.global/wp-content/uploads/2019/01/589_habilidad.jpg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96492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dirty="0">
              <a:noFill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974936825"/>
              </p:ext>
            </p:extLst>
          </p:nvPr>
        </p:nvGraphicFramePr>
        <p:xfrm>
          <a:off x="1849455" y="365125"/>
          <a:ext cx="9504345" cy="59927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098" name="Picture 2" descr="Resultado de imagen para tema problema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388" y="983742"/>
            <a:ext cx="2307775" cy="132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/>
          <p:cNvSpPr txBox="1"/>
          <p:nvPr/>
        </p:nvSpPr>
        <p:spPr>
          <a:xfrm>
            <a:off x="1849455" y="2200125"/>
            <a:ext cx="240752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https://unisalia.com/storage/2017/05/Hacer-Una-Tesis-De-Doctorado3_opt.png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347268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1610</Words>
  <Application>Microsoft Office PowerPoint</Application>
  <PresentationFormat>Panorámica</PresentationFormat>
  <Paragraphs>438</Paragraphs>
  <Slides>47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47</vt:i4>
      </vt:variant>
    </vt:vector>
  </HeadingPairs>
  <TitlesOfParts>
    <vt:vector size="51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Cotera</cp:lastModifiedBy>
  <cp:revision>53</cp:revision>
  <dcterms:created xsi:type="dcterms:W3CDTF">2019-09-26T18:07:07Z</dcterms:created>
  <dcterms:modified xsi:type="dcterms:W3CDTF">2019-09-30T22:29:50Z</dcterms:modified>
</cp:coreProperties>
</file>