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comments/comment1.xml" ContentType="application/vnd.openxmlformats-officedocument.presentationml.comments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81" r:id="rId20"/>
    <p:sldId id="279" r:id="rId21"/>
    <p:sldId id="280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8" r:id="rId37"/>
    <p:sldId id="299" r:id="rId38"/>
    <p:sldId id="300" r:id="rId39"/>
    <p:sldId id="301" r:id="rId40"/>
    <p:sldId id="296" r:id="rId41"/>
    <p:sldId id="297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3" r:id="rId53"/>
    <p:sldId id="314" r:id="rId54"/>
    <p:sldId id="312" r:id="rId55"/>
    <p:sldId id="315" r:id="rId5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AEM" initials="U" lastIdx="4" clrIdx="0">
    <p:extLst>
      <p:ext uri="{19B8F6BF-5375-455C-9EA6-DF929625EA0E}">
        <p15:presenceInfo xmlns:p15="http://schemas.microsoft.com/office/powerpoint/2012/main" userId="UAEM" providerId="None"/>
      </p:ext>
    </p:extLst>
  </p:cmAuthor>
  <p:cmAuthor id="2" name="USUARIO" initials="U" lastIdx="1" clrIdx="1">
    <p:extLst>
      <p:ext uri="{19B8F6BF-5375-455C-9EA6-DF929625EA0E}">
        <p15:presenceInfo xmlns:p15="http://schemas.microsoft.com/office/powerpoint/2012/main" userId="USUAR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9396"/>
    <a:srgbClr val="CC99FF"/>
    <a:srgbClr val="CCFF99"/>
    <a:srgbClr val="CCECFF"/>
    <a:srgbClr val="FF9966"/>
    <a:srgbClr val="FF7C80"/>
    <a:srgbClr val="99E9F9"/>
    <a:srgbClr val="CCCCFF"/>
    <a:srgbClr val="00CC99"/>
    <a:srgbClr val="E0F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0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24T14:36:55.198" idx="1">
    <p:pos x="7680" y="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5E46E0-C4F1-4D6F-B60A-941163389823}" type="doc">
      <dgm:prSet loTypeId="urn:microsoft.com/office/officeart/2009/3/layout/FramedTextPicture" loCatId="picture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6FF601C-FC5C-4EBF-9DF5-CA82D7285746}">
      <dgm:prSet phldrT="[Texto]" custT="1"/>
      <dgm:spPr/>
      <dgm:t>
        <a:bodyPr/>
        <a:lstStyle/>
        <a:p>
          <a:pPr algn="just" rtl="0"/>
          <a:r>
            <a:rPr lang="es-MX" sz="23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Estudia los métodos de selección, formación, consejo y supervisión de personal en el comercio y la industria de cara a la eficacia en el trabajo.</a:t>
          </a:r>
          <a:endParaRPr lang="es-MX" sz="23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C9216B-CEA3-4966-A7E1-F4F908A128B9}" type="parTrans" cxnId="{281A1C5E-ADCA-4BCD-B850-AA237F8208C2}">
      <dgm:prSet/>
      <dgm:spPr/>
      <dgm:t>
        <a:bodyPr/>
        <a:lstStyle/>
        <a:p>
          <a:endParaRPr lang="es-MX"/>
        </a:p>
      </dgm:t>
    </dgm:pt>
    <dgm:pt modelId="{947C5278-4D57-4AFA-A76E-511B4D1745B7}" type="sibTrans" cxnId="{281A1C5E-ADCA-4BCD-B850-AA237F8208C2}">
      <dgm:prSet/>
      <dgm:spPr/>
      <dgm:t>
        <a:bodyPr/>
        <a:lstStyle/>
        <a:p>
          <a:endParaRPr lang="es-MX"/>
        </a:p>
      </dgm:t>
    </dgm:pt>
    <dgm:pt modelId="{D5739B96-902D-4DE1-BEC6-D890814A3251}" type="pres">
      <dgm:prSet presAssocID="{3E5E46E0-C4F1-4D6F-B60A-941163389823}" presName="Name0" presStyleCnt="0">
        <dgm:presLayoutVars>
          <dgm:chMax/>
          <dgm:chPref/>
          <dgm:dir val="rev"/>
        </dgm:presLayoutVars>
      </dgm:prSet>
      <dgm:spPr/>
      <dgm:t>
        <a:bodyPr/>
        <a:lstStyle/>
        <a:p>
          <a:endParaRPr lang="es-MX"/>
        </a:p>
      </dgm:t>
    </dgm:pt>
    <dgm:pt modelId="{E2FBA783-EA6D-4A28-A72B-26DFD1709AE9}" type="pres">
      <dgm:prSet presAssocID="{46FF601C-FC5C-4EBF-9DF5-CA82D7285746}" presName="composite" presStyleCnt="0">
        <dgm:presLayoutVars>
          <dgm:chMax/>
          <dgm:chPref/>
        </dgm:presLayoutVars>
      </dgm:prSet>
      <dgm:spPr/>
    </dgm:pt>
    <dgm:pt modelId="{C2FCD742-36B6-4D85-AA5E-DFDFD99C4022}" type="pres">
      <dgm:prSet presAssocID="{46FF601C-FC5C-4EBF-9DF5-CA82D7285746}" presName="Image" presStyleLbl="bgImgPlace1" presStyleIdx="0" presStyleCnt="1" custLinFactNeighborX="-1439" custLinFactNeighborY="2202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EC718455-3835-4C6B-AF8D-85888DFC7CD3}" type="pres">
      <dgm:prSet presAssocID="{46FF601C-FC5C-4EBF-9DF5-CA82D7285746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B2837D-3365-427A-8FF6-35CF5DAF072A}" type="pres">
      <dgm:prSet presAssocID="{46FF601C-FC5C-4EBF-9DF5-CA82D7285746}" presName="tlFrame" presStyleLbl="node1" presStyleIdx="0" presStyleCnt="4"/>
      <dgm:spPr/>
    </dgm:pt>
    <dgm:pt modelId="{40770529-816D-4076-B8C9-FFD042C8ED5A}" type="pres">
      <dgm:prSet presAssocID="{46FF601C-FC5C-4EBF-9DF5-CA82D7285746}" presName="trFrame" presStyleLbl="node1" presStyleIdx="1" presStyleCnt="4"/>
      <dgm:spPr/>
    </dgm:pt>
    <dgm:pt modelId="{C5A23C1E-C392-4E86-BBE2-E1A34F43288E}" type="pres">
      <dgm:prSet presAssocID="{46FF601C-FC5C-4EBF-9DF5-CA82D7285746}" presName="blFrame" presStyleLbl="node1" presStyleIdx="2" presStyleCnt="4"/>
      <dgm:spPr/>
    </dgm:pt>
    <dgm:pt modelId="{5C322A7F-0567-421C-A30A-342CC4F0FE92}" type="pres">
      <dgm:prSet presAssocID="{46FF601C-FC5C-4EBF-9DF5-CA82D7285746}" presName="brFrame" presStyleLbl="node1" presStyleIdx="3" presStyleCnt="4"/>
      <dgm:spPr/>
    </dgm:pt>
  </dgm:ptLst>
  <dgm:cxnLst>
    <dgm:cxn modelId="{3A41FB9A-9A11-4262-9976-3206B2196F36}" type="presOf" srcId="{46FF601C-FC5C-4EBF-9DF5-CA82D7285746}" destId="{EC718455-3835-4C6B-AF8D-85888DFC7CD3}" srcOrd="0" destOrd="0" presId="urn:microsoft.com/office/officeart/2009/3/layout/FramedTextPicture"/>
    <dgm:cxn modelId="{281A1C5E-ADCA-4BCD-B850-AA237F8208C2}" srcId="{3E5E46E0-C4F1-4D6F-B60A-941163389823}" destId="{46FF601C-FC5C-4EBF-9DF5-CA82D7285746}" srcOrd="0" destOrd="0" parTransId="{54C9216B-CEA3-4966-A7E1-F4F908A128B9}" sibTransId="{947C5278-4D57-4AFA-A76E-511B4D1745B7}"/>
    <dgm:cxn modelId="{07443029-A656-4CD4-8D35-83550B6B78D9}" type="presOf" srcId="{3E5E46E0-C4F1-4D6F-B60A-941163389823}" destId="{D5739B96-902D-4DE1-BEC6-D890814A3251}" srcOrd="0" destOrd="0" presId="urn:microsoft.com/office/officeart/2009/3/layout/FramedTextPicture"/>
    <dgm:cxn modelId="{98B3670D-9B1D-4337-86EF-2620EA7FF6BF}" type="presParOf" srcId="{D5739B96-902D-4DE1-BEC6-D890814A3251}" destId="{E2FBA783-EA6D-4A28-A72B-26DFD1709AE9}" srcOrd="0" destOrd="0" presId="urn:microsoft.com/office/officeart/2009/3/layout/FramedTextPicture"/>
    <dgm:cxn modelId="{294A9BF0-D1E4-49FA-B56E-8AE8CCB7081E}" type="presParOf" srcId="{E2FBA783-EA6D-4A28-A72B-26DFD1709AE9}" destId="{C2FCD742-36B6-4D85-AA5E-DFDFD99C4022}" srcOrd="0" destOrd="0" presId="urn:microsoft.com/office/officeart/2009/3/layout/FramedTextPicture"/>
    <dgm:cxn modelId="{F57FC9CD-4A53-4DB2-8426-1F5D485D211B}" type="presParOf" srcId="{E2FBA783-EA6D-4A28-A72B-26DFD1709AE9}" destId="{EC718455-3835-4C6B-AF8D-85888DFC7CD3}" srcOrd="1" destOrd="0" presId="urn:microsoft.com/office/officeart/2009/3/layout/FramedTextPicture"/>
    <dgm:cxn modelId="{D0C7C5F9-DB98-4BCA-9B5E-956EB181904C}" type="presParOf" srcId="{E2FBA783-EA6D-4A28-A72B-26DFD1709AE9}" destId="{D6B2837D-3365-427A-8FF6-35CF5DAF072A}" srcOrd="2" destOrd="0" presId="urn:microsoft.com/office/officeart/2009/3/layout/FramedTextPicture"/>
    <dgm:cxn modelId="{A669679B-6119-421B-BD8E-73F8783CE803}" type="presParOf" srcId="{E2FBA783-EA6D-4A28-A72B-26DFD1709AE9}" destId="{40770529-816D-4076-B8C9-FFD042C8ED5A}" srcOrd="3" destOrd="0" presId="urn:microsoft.com/office/officeart/2009/3/layout/FramedTextPicture"/>
    <dgm:cxn modelId="{BE19FAEF-0313-4781-8D9F-3151D58187B9}" type="presParOf" srcId="{E2FBA783-EA6D-4A28-A72B-26DFD1709AE9}" destId="{C5A23C1E-C392-4E86-BBE2-E1A34F43288E}" srcOrd="4" destOrd="0" presId="urn:microsoft.com/office/officeart/2009/3/layout/FramedTextPicture"/>
    <dgm:cxn modelId="{2521F2AC-5602-4793-BCDB-A0C659D4F49B}" type="presParOf" srcId="{E2FBA783-EA6D-4A28-A72B-26DFD1709AE9}" destId="{5C322A7F-0567-421C-A30A-342CC4F0FE92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5FACCBF-1033-4EBA-9597-BE3207E7EDF7}" type="doc">
      <dgm:prSet loTypeId="urn:microsoft.com/office/officeart/2005/8/layout/cycle3" loCatId="cycle" qsTypeId="urn:microsoft.com/office/officeart/2005/8/quickstyle/3d2" qsCatId="3D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FEA075D0-9FDC-4E02-BE09-DD8AAB5C0D74}">
      <dgm:prSet custT="1"/>
      <dgm:spPr>
        <a:solidFill>
          <a:srgbClr val="FFCCFF"/>
        </a:solidFill>
        <a:ln>
          <a:solidFill>
            <a:srgbClr val="FFCCFF"/>
          </a:solidFill>
        </a:ln>
      </dgm:spPr>
      <dgm:t>
        <a:bodyPr/>
        <a:lstStyle/>
        <a:p>
          <a:pPr algn="ctr"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Integra, orienta y mejora el desempeño de los miembros de la organización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472BCA-310C-4E4E-BF1C-F6A5632BC0C2}" type="parTrans" cxnId="{6C878910-5817-491F-BD33-23E1725E62F1}">
      <dgm:prSet/>
      <dgm:spPr/>
      <dgm:t>
        <a:bodyPr/>
        <a:lstStyle/>
        <a:p>
          <a:endParaRPr lang="es-MX"/>
        </a:p>
      </dgm:t>
    </dgm:pt>
    <dgm:pt modelId="{95BAFA5C-A55D-4069-A6AB-194F08C47FC6}" type="sibTrans" cxnId="{6C878910-5817-491F-BD33-23E1725E62F1}">
      <dgm:prSet/>
      <dgm:spPr/>
      <dgm:t>
        <a:bodyPr/>
        <a:lstStyle/>
        <a:p>
          <a:endParaRPr lang="es-MX"/>
        </a:p>
      </dgm:t>
    </dgm:pt>
    <dgm:pt modelId="{90206625-CD22-43D1-81FB-870937E5CF65}">
      <dgm:prSet custT="1"/>
      <dgm:spPr>
        <a:solidFill>
          <a:srgbClr val="CCCCFF"/>
        </a:solidFill>
        <a:ln>
          <a:solidFill>
            <a:srgbClr val="CCCCFF"/>
          </a:solidFill>
        </a:ln>
      </dgm:spPr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Ubica y capacita a los nuevos empleados de la organización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538050-08AF-4DBA-9AFC-EC752388B023}" type="parTrans" cxnId="{52067A0A-11DD-454D-B448-3D1F2B3DEEE9}">
      <dgm:prSet/>
      <dgm:spPr/>
      <dgm:t>
        <a:bodyPr/>
        <a:lstStyle/>
        <a:p>
          <a:endParaRPr lang="es-MX"/>
        </a:p>
      </dgm:t>
    </dgm:pt>
    <dgm:pt modelId="{99BD13B4-5041-40CA-BBA8-EDA043FA3436}" type="sibTrans" cxnId="{52067A0A-11DD-454D-B448-3D1F2B3DEEE9}">
      <dgm:prSet/>
      <dgm:spPr/>
      <dgm:t>
        <a:bodyPr/>
        <a:lstStyle/>
        <a:p>
          <a:endParaRPr lang="es-MX"/>
        </a:p>
      </dgm:t>
    </dgm:pt>
    <dgm:pt modelId="{C16670D4-F277-4EC9-9014-86A99F34E517}">
      <dgm:prSet custT="1"/>
      <dgm:spPr>
        <a:solidFill>
          <a:srgbClr val="FFCCFF"/>
        </a:solidFill>
      </dgm:spPr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Controla y maneja los costos laborales y las políticas dentro de la organización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1CA7BF-1691-409C-BEC2-D8C75DB7E56C}" type="parTrans" cxnId="{E8DA5E6C-B55D-4093-8487-30B4715CBFE8}">
      <dgm:prSet/>
      <dgm:spPr/>
      <dgm:t>
        <a:bodyPr/>
        <a:lstStyle/>
        <a:p>
          <a:endParaRPr lang="es-MX"/>
        </a:p>
      </dgm:t>
    </dgm:pt>
    <dgm:pt modelId="{07834A90-FA4E-4DE5-A591-27C163BC9F32}" type="sibTrans" cxnId="{E8DA5E6C-B55D-4093-8487-30B4715CBFE8}">
      <dgm:prSet/>
      <dgm:spPr/>
      <dgm:t>
        <a:bodyPr/>
        <a:lstStyle/>
        <a:p>
          <a:endParaRPr lang="es-MX"/>
        </a:p>
      </dgm:t>
    </dgm:pt>
    <dgm:pt modelId="{B3A9C655-6CAC-420C-92AD-4361768F97F4}">
      <dgm:prSet custT="1"/>
      <dgm:spPr>
        <a:solidFill>
          <a:srgbClr val="CCCCFF"/>
        </a:solidFill>
        <a:ln>
          <a:solidFill>
            <a:srgbClr val="CCCCFF"/>
          </a:solidFill>
        </a:ln>
      </dgm:spPr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Proporciona un buen ambiente laboral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40AF86-4366-4CA3-95A0-1BF4C789ED7D}" type="parTrans" cxnId="{58559BBB-2BA7-4B7E-8551-18108A733556}">
      <dgm:prSet/>
      <dgm:spPr/>
      <dgm:t>
        <a:bodyPr/>
        <a:lstStyle/>
        <a:p>
          <a:endParaRPr lang="es-MX"/>
        </a:p>
      </dgm:t>
    </dgm:pt>
    <dgm:pt modelId="{162E497B-2955-4C59-9FB1-B9F5062CB8B6}" type="sibTrans" cxnId="{58559BBB-2BA7-4B7E-8551-18108A733556}">
      <dgm:prSet/>
      <dgm:spPr/>
      <dgm:t>
        <a:bodyPr/>
        <a:lstStyle/>
        <a:p>
          <a:endParaRPr lang="es-MX"/>
        </a:p>
      </dgm:t>
    </dgm:pt>
    <dgm:pt modelId="{77A5F165-1874-4B65-A894-F913B54A2C53}" type="pres">
      <dgm:prSet presAssocID="{C5FACCBF-1033-4EBA-9597-BE3207E7ED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A8CFC53-DE52-4A3D-AD23-D0CE29D8ACAC}" type="pres">
      <dgm:prSet presAssocID="{C5FACCBF-1033-4EBA-9597-BE3207E7EDF7}" presName="cycle" presStyleCnt="0"/>
      <dgm:spPr/>
      <dgm:t>
        <a:bodyPr/>
        <a:lstStyle/>
        <a:p>
          <a:endParaRPr lang="es-MX"/>
        </a:p>
      </dgm:t>
    </dgm:pt>
    <dgm:pt modelId="{8C40862B-5C72-41F6-9AE0-1D2BB63ABFAF}" type="pres">
      <dgm:prSet presAssocID="{FEA075D0-9FDC-4E02-BE09-DD8AAB5C0D74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B8106E-D944-4351-A59F-7076A37FA04A}" type="pres">
      <dgm:prSet presAssocID="{95BAFA5C-A55D-4069-A6AB-194F08C47FC6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61B182E3-3A0D-4D69-98E2-BCBE4D963F36}" type="pres">
      <dgm:prSet presAssocID="{90206625-CD22-43D1-81FB-870937E5CF65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386E5D-D37E-4793-97B3-F41870434885}" type="pres">
      <dgm:prSet presAssocID="{C16670D4-F277-4EC9-9014-86A99F34E517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2971E4-930F-42A7-AFA4-80DB2DF99455}" type="pres">
      <dgm:prSet presAssocID="{B3A9C655-6CAC-420C-92AD-4361768F97F4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067A0A-11DD-454D-B448-3D1F2B3DEEE9}" srcId="{C5FACCBF-1033-4EBA-9597-BE3207E7EDF7}" destId="{90206625-CD22-43D1-81FB-870937E5CF65}" srcOrd="1" destOrd="0" parTransId="{22538050-08AF-4DBA-9AFC-EC752388B023}" sibTransId="{99BD13B4-5041-40CA-BBA8-EDA043FA3436}"/>
    <dgm:cxn modelId="{89034CF6-665F-4F15-8CD7-06AE1F008C38}" type="presOf" srcId="{90206625-CD22-43D1-81FB-870937E5CF65}" destId="{61B182E3-3A0D-4D69-98E2-BCBE4D963F36}" srcOrd="0" destOrd="0" presId="urn:microsoft.com/office/officeart/2005/8/layout/cycle3"/>
    <dgm:cxn modelId="{67F83037-B2D9-45EE-8B1F-AA4BAB2A637F}" type="presOf" srcId="{C5FACCBF-1033-4EBA-9597-BE3207E7EDF7}" destId="{77A5F165-1874-4B65-A894-F913B54A2C53}" srcOrd="0" destOrd="0" presId="urn:microsoft.com/office/officeart/2005/8/layout/cycle3"/>
    <dgm:cxn modelId="{E8DA5E6C-B55D-4093-8487-30B4715CBFE8}" srcId="{C5FACCBF-1033-4EBA-9597-BE3207E7EDF7}" destId="{C16670D4-F277-4EC9-9014-86A99F34E517}" srcOrd="2" destOrd="0" parTransId="{901CA7BF-1691-409C-BEC2-D8C75DB7E56C}" sibTransId="{07834A90-FA4E-4DE5-A591-27C163BC9F32}"/>
    <dgm:cxn modelId="{58559BBB-2BA7-4B7E-8551-18108A733556}" srcId="{C5FACCBF-1033-4EBA-9597-BE3207E7EDF7}" destId="{B3A9C655-6CAC-420C-92AD-4361768F97F4}" srcOrd="3" destOrd="0" parTransId="{8940AF86-4366-4CA3-95A0-1BF4C789ED7D}" sibTransId="{162E497B-2955-4C59-9FB1-B9F5062CB8B6}"/>
    <dgm:cxn modelId="{2177EF2D-0D5C-423B-8FF7-0AA105A05EF4}" type="presOf" srcId="{B3A9C655-6CAC-420C-92AD-4361768F97F4}" destId="{262971E4-930F-42A7-AFA4-80DB2DF99455}" srcOrd="0" destOrd="0" presId="urn:microsoft.com/office/officeart/2005/8/layout/cycle3"/>
    <dgm:cxn modelId="{7639B752-A2ED-4E13-8D0C-34BE14408C43}" type="presOf" srcId="{95BAFA5C-A55D-4069-A6AB-194F08C47FC6}" destId="{43B8106E-D944-4351-A59F-7076A37FA04A}" srcOrd="0" destOrd="0" presId="urn:microsoft.com/office/officeart/2005/8/layout/cycle3"/>
    <dgm:cxn modelId="{6C878910-5817-491F-BD33-23E1725E62F1}" srcId="{C5FACCBF-1033-4EBA-9597-BE3207E7EDF7}" destId="{FEA075D0-9FDC-4E02-BE09-DD8AAB5C0D74}" srcOrd="0" destOrd="0" parTransId="{5C472BCA-310C-4E4E-BF1C-F6A5632BC0C2}" sibTransId="{95BAFA5C-A55D-4069-A6AB-194F08C47FC6}"/>
    <dgm:cxn modelId="{FFEB17F3-72FB-4639-8B5D-D7975949B717}" type="presOf" srcId="{C16670D4-F277-4EC9-9014-86A99F34E517}" destId="{66386E5D-D37E-4793-97B3-F41870434885}" srcOrd="0" destOrd="0" presId="urn:microsoft.com/office/officeart/2005/8/layout/cycle3"/>
    <dgm:cxn modelId="{2D6D1633-2062-4EB9-BA70-6C8A9D6040FB}" type="presOf" srcId="{FEA075D0-9FDC-4E02-BE09-DD8AAB5C0D74}" destId="{8C40862B-5C72-41F6-9AE0-1D2BB63ABFAF}" srcOrd="0" destOrd="0" presId="urn:microsoft.com/office/officeart/2005/8/layout/cycle3"/>
    <dgm:cxn modelId="{DC70DE37-06C4-4C8E-A16F-29003095C1E9}" type="presParOf" srcId="{77A5F165-1874-4B65-A894-F913B54A2C53}" destId="{4A8CFC53-DE52-4A3D-AD23-D0CE29D8ACAC}" srcOrd="0" destOrd="0" presId="urn:microsoft.com/office/officeart/2005/8/layout/cycle3"/>
    <dgm:cxn modelId="{2629C068-3EE2-4077-9B30-9A72CA7EC238}" type="presParOf" srcId="{4A8CFC53-DE52-4A3D-AD23-D0CE29D8ACAC}" destId="{8C40862B-5C72-41F6-9AE0-1D2BB63ABFAF}" srcOrd="0" destOrd="0" presId="urn:microsoft.com/office/officeart/2005/8/layout/cycle3"/>
    <dgm:cxn modelId="{A7E69171-2140-4D1F-8237-B0E882F7CA1B}" type="presParOf" srcId="{4A8CFC53-DE52-4A3D-AD23-D0CE29D8ACAC}" destId="{43B8106E-D944-4351-A59F-7076A37FA04A}" srcOrd="1" destOrd="0" presId="urn:microsoft.com/office/officeart/2005/8/layout/cycle3"/>
    <dgm:cxn modelId="{F40DA01B-FDE1-4E60-89A9-40662C111ADF}" type="presParOf" srcId="{4A8CFC53-DE52-4A3D-AD23-D0CE29D8ACAC}" destId="{61B182E3-3A0D-4D69-98E2-BCBE4D963F36}" srcOrd="2" destOrd="0" presId="urn:microsoft.com/office/officeart/2005/8/layout/cycle3"/>
    <dgm:cxn modelId="{B5031AF9-B3D2-47EB-8363-4347D2C67A00}" type="presParOf" srcId="{4A8CFC53-DE52-4A3D-AD23-D0CE29D8ACAC}" destId="{66386E5D-D37E-4793-97B3-F41870434885}" srcOrd="3" destOrd="0" presId="urn:microsoft.com/office/officeart/2005/8/layout/cycle3"/>
    <dgm:cxn modelId="{3F007F06-B2B6-4E01-A5FA-A1BF28C275BF}" type="presParOf" srcId="{4A8CFC53-DE52-4A3D-AD23-D0CE29D8ACAC}" destId="{262971E4-930F-42A7-AFA4-80DB2DF99455}" srcOrd="4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6BE535C-93DE-4C73-B9D3-A5A5423E2CBD}" type="doc">
      <dgm:prSet loTypeId="urn:microsoft.com/office/officeart/2005/8/layout/process5" loCatId="process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1BF79C2D-F846-4067-8061-057354C2864E}">
      <dgm:prSet phldrT="[Texto]" custT="1"/>
      <dgm:spPr>
        <a:solidFill>
          <a:srgbClr val="FF5B5B"/>
        </a:solidFill>
        <a:ln>
          <a:solidFill>
            <a:srgbClr val="FF5B5B"/>
          </a:solidFill>
        </a:ln>
      </dgm:spPr>
      <dgm:t>
        <a:bodyPr/>
        <a:lstStyle/>
        <a:p>
          <a:pPr algn="ctr" rtl="0"/>
          <a:r>
            <a:rPr lang="es-MX" sz="22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Son los elementos de la organización que ayudan a la línea a trabajar más efectivamente para lograr los objetivos de la empresa</a:t>
          </a:r>
          <a:endParaRPr lang="es-MX" sz="22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2EC28E-CF05-4F94-B254-4B461C4E0B11}" type="parTrans" cxnId="{5D7FD462-B8A7-4CC7-BE6A-AE14CDE648B4}">
      <dgm:prSet/>
      <dgm:spPr/>
      <dgm:t>
        <a:bodyPr/>
        <a:lstStyle/>
        <a:p>
          <a:endParaRPr lang="es-MX"/>
        </a:p>
      </dgm:t>
    </dgm:pt>
    <dgm:pt modelId="{9F924218-DB15-42B6-A7D0-2F3BAAA317E7}" type="sibTrans" cxnId="{5D7FD462-B8A7-4CC7-BE6A-AE14CDE648B4}">
      <dgm:prSet/>
      <dgm:spPr/>
      <dgm:t>
        <a:bodyPr/>
        <a:lstStyle/>
        <a:p>
          <a:endParaRPr lang="es-MX"/>
        </a:p>
      </dgm:t>
    </dgm:pt>
    <dgm:pt modelId="{7C441C0D-6780-41DF-8591-57A10DC695CA}">
      <dgm:prSet phldrT="[Texto]" custT="1"/>
      <dgm:spPr>
        <a:solidFill>
          <a:srgbClr val="FF5B5B"/>
        </a:solidFill>
        <a:ln>
          <a:solidFill>
            <a:srgbClr val="FF5B5B"/>
          </a:solidFill>
        </a:ln>
      </dgm:spPr>
      <dgm:t>
        <a:bodyPr/>
        <a:lstStyle/>
        <a:p>
          <a:pPr algn="ctr"/>
          <a:r>
            <a:rPr lang="es-MX" sz="22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Consiste en pensar, planear, sugerir, recomendar asesorar, y prestar servicios especializados</a:t>
          </a:r>
          <a:endParaRPr lang="es-MX" sz="22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DEA611-2813-40CD-9F47-681D532ED454}" type="parTrans" cxnId="{82B4313E-CE84-40A4-893D-0DE18AB8AEF1}">
      <dgm:prSet/>
      <dgm:spPr/>
      <dgm:t>
        <a:bodyPr/>
        <a:lstStyle/>
        <a:p>
          <a:endParaRPr lang="es-MX"/>
        </a:p>
      </dgm:t>
    </dgm:pt>
    <dgm:pt modelId="{CA3EBD61-9DB2-41EF-8645-8F55153B03B9}" type="sibTrans" cxnId="{82B4313E-CE84-40A4-893D-0DE18AB8AEF1}">
      <dgm:prSet/>
      <dgm:spPr/>
      <dgm:t>
        <a:bodyPr/>
        <a:lstStyle/>
        <a:p>
          <a:endParaRPr lang="es-MX"/>
        </a:p>
      </dgm:t>
    </dgm:pt>
    <dgm:pt modelId="{AE4C1379-5832-4F35-B53C-BA0779ED5AB1}">
      <dgm:prSet phldrT="[Texto]" custT="1"/>
      <dgm:spPr>
        <a:solidFill>
          <a:srgbClr val="FF5B5B"/>
        </a:solidFill>
        <a:ln>
          <a:solidFill>
            <a:srgbClr val="FF5B5B"/>
          </a:solidFill>
        </a:ln>
      </dgm:spPr>
      <dgm:t>
        <a:bodyPr/>
        <a:lstStyle/>
        <a:p>
          <a:pPr algn="ctr"/>
          <a:r>
            <a:rPr lang="es-MX" sz="22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la autoridad de asesoría o consultoría</a:t>
          </a:r>
          <a:endParaRPr lang="es-MX" sz="2200" dirty="0">
            <a:solidFill>
              <a:schemeClr val="tx1"/>
            </a:solidFill>
          </a:endParaRPr>
        </a:p>
      </dgm:t>
    </dgm:pt>
    <dgm:pt modelId="{89556B59-10C6-4923-89BA-BB8FC62BC67C}" type="sibTrans" cxnId="{BBE468A5-D2D7-4939-B7FA-F12453A1C80C}">
      <dgm:prSet/>
      <dgm:spPr/>
      <dgm:t>
        <a:bodyPr/>
        <a:lstStyle/>
        <a:p>
          <a:endParaRPr lang="es-MX"/>
        </a:p>
      </dgm:t>
    </dgm:pt>
    <dgm:pt modelId="{ADE31057-60E4-446E-A5AB-B8E91E0405F9}" type="parTrans" cxnId="{BBE468A5-D2D7-4939-B7FA-F12453A1C80C}">
      <dgm:prSet/>
      <dgm:spPr/>
      <dgm:t>
        <a:bodyPr/>
        <a:lstStyle/>
        <a:p>
          <a:endParaRPr lang="es-MX"/>
        </a:p>
      </dgm:t>
    </dgm:pt>
    <dgm:pt modelId="{87E48631-2384-4708-9E8B-C315DD4BCB5A}" type="pres">
      <dgm:prSet presAssocID="{E6BE535C-93DE-4C73-B9D3-A5A5423E2CB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81602D9-CE01-47DA-960E-5F12641D4853}" type="pres">
      <dgm:prSet presAssocID="{AE4C1379-5832-4F35-B53C-BA0779ED5AB1}" presName="node" presStyleLbl="node1" presStyleIdx="0" presStyleCnt="3" custScaleX="10721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34DD8D-2229-497B-9703-D7F3C8E67DF4}" type="pres">
      <dgm:prSet presAssocID="{89556B59-10C6-4923-89BA-BB8FC62BC67C}" presName="sibTrans" presStyleLbl="sibTrans2D1" presStyleIdx="0" presStyleCnt="2"/>
      <dgm:spPr/>
      <dgm:t>
        <a:bodyPr/>
        <a:lstStyle/>
        <a:p>
          <a:endParaRPr lang="es-MX"/>
        </a:p>
      </dgm:t>
    </dgm:pt>
    <dgm:pt modelId="{9301D00E-C026-4395-BB82-1145C25B8535}" type="pres">
      <dgm:prSet presAssocID="{89556B59-10C6-4923-89BA-BB8FC62BC67C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3A474078-A3EF-4DF6-888A-5891097A86E6}" type="pres">
      <dgm:prSet presAssocID="{1BF79C2D-F846-4067-8061-057354C2864E}" presName="node" presStyleLbl="node1" presStyleIdx="1" presStyleCnt="3" custScaleX="1137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44A61B-6077-4E7B-9504-9ECB2FAC4343}" type="pres">
      <dgm:prSet presAssocID="{9F924218-DB15-42B6-A7D0-2F3BAAA317E7}" presName="sibTrans" presStyleLbl="sibTrans2D1" presStyleIdx="1" presStyleCnt="2"/>
      <dgm:spPr/>
      <dgm:t>
        <a:bodyPr/>
        <a:lstStyle/>
        <a:p>
          <a:endParaRPr lang="es-MX"/>
        </a:p>
      </dgm:t>
    </dgm:pt>
    <dgm:pt modelId="{B99F4EFC-4340-4A0F-8A11-21E1CF19135D}" type="pres">
      <dgm:prSet presAssocID="{9F924218-DB15-42B6-A7D0-2F3BAAA317E7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08A76F77-7111-4BA4-9F38-6FF6882FD38F}" type="pres">
      <dgm:prSet presAssocID="{7C441C0D-6780-41DF-8591-57A10DC695CA}" presName="node" presStyleLbl="node1" presStyleIdx="2" presStyleCnt="3" custScaleX="10900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DF3B583-0B13-4F39-84B9-2D15C94EDD00}" type="presOf" srcId="{1BF79C2D-F846-4067-8061-057354C2864E}" destId="{3A474078-A3EF-4DF6-888A-5891097A86E6}" srcOrd="0" destOrd="0" presId="urn:microsoft.com/office/officeart/2005/8/layout/process5"/>
    <dgm:cxn modelId="{C42E548E-9E24-4CC6-AF2B-F0DEB11BA450}" type="presOf" srcId="{9F924218-DB15-42B6-A7D0-2F3BAAA317E7}" destId="{6044A61B-6077-4E7B-9504-9ECB2FAC4343}" srcOrd="0" destOrd="0" presId="urn:microsoft.com/office/officeart/2005/8/layout/process5"/>
    <dgm:cxn modelId="{CC6D344A-C35F-4615-86E4-78C9D92EA336}" type="presOf" srcId="{E6BE535C-93DE-4C73-B9D3-A5A5423E2CBD}" destId="{87E48631-2384-4708-9E8B-C315DD4BCB5A}" srcOrd="0" destOrd="0" presId="urn:microsoft.com/office/officeart/2005/8/layout/process5"/>
    <dgm:cxn modelId="{BBE468A5-D2D7-4939-B7FA-F12453A1C80C}" srcId="{E6BE535C-93DE-4C73-B9D3-A5A5423E2CBD}" destId="{AE4C1379-5832-4F35-B53C-BA0779ED5AB1}" srcOrd="0" destOrd="0" parTransId="{ADE31057-60E4-446E-A5AB-B8E91E0405F9}" sibTransId="{89556B59-10C6-4923-89BA-BB8FC62BC67C}"/>
    <dgm:cxn modelId="{5D7FD462-B8A7-4CC7-BE6A-AE14CDE648B4}" srcId="{E6BE535C-93DE-4C73-B9D3-A5A5423E2CBD}" destId="{1BF79C2D-F846-4067-8061-057354C2864E}" srcOrd="1" destOrd="0" parTransId="{EB2EC28E-CF05-4F94-B254-4B461C4E0B11}" sibTransId="{9F924218-DB15-42B6-A7D0-2F3BAAA317E7}"/>
    <dgm:cxn modelId="{82B4313E-CE84-40A4-893D-0DE18AB8AEF1}" srcId="{E6BE535C-93DE-4C73-B9D3-A5A5423E2CBD}" destId="{7C441C0D-6780-41DF-8591-57A10DC695CA}" srcOrd="2" destOrd="0" parTransId="{6DDEA611-2813-40CD-9F47-681D532ED454}" sibTransId="{CA3EBD61-9DB2-41EF-8645-8F55153B03B9}"/>
    <dgm:cxn modelId="{753D7B48-177F-4B0B-B1DE-11D1940AB62B}" type="presOf" srcId="{89556B59-10C6-4923-89BA-BB8FC62BC67C}" destId="{9301D00E-C026-4395-BB82-1145C25B8535}" srcOrd="1" destOrd="0" presId="urn:microsoft.com/office/officeart/2005/8/layout/process5"/>
    <dgm:cxn modelId="{EEBAD32B-651A-4F93-8C8B-5B39CE94F52F}" type="presOf" srcId="{7C441C0D-6780-41DF-8591-57A10DC695CA}" destId="{08A76F77-7111-4BA4-9F38-6FF6882FD38F}" srcOrd="0" destOrd="0" presId="urn:microsoft.com/office/officeart/2005/8/layout/process5"/>
    <dgm:cxn modelId="{4174E74C-7C37-4913-B0EF-3F2B0CC2BEC6}" type="presOf" srcId="{AE4C1379-5832-4F35-B53C-BA0779ED5AB1}" destId="{381602D9-CE01-47DA-960E-5F12641D4853}" srcOrd="0" destOrd="0" presId="urn:microsoft.com/office/officeart/2005/8/layout/process5"/>
    <dgm:cxn modelId="{3E07AA7B-C97E-411C-AB60-159008F6E0EE}" type="presOf" srcId="{9F924218-DB15-42B6-A7D0-2F3BAAA317E7}" destId="{B99F4EFC-4340-4A0F-8A11-21E1CF19135D}" srcOrd="1" destOrd="0" presId="urn:microsoft.com/office/officeart/2005/8/layout/process5"/>
    <dgm:cxn modelId="{EFFF1E0B-580A-4D53-8796-8A53C96B6572}" type="presOf" srcId="{89556B59-10C6-4923-89BA-BB8FC62BC67C}" destId="{BE34DD8D-2229-497B-9703-D7F3C8E67DF4}" srcOrd="0" destOrd="0" presId="urn:microsoft.com/office/officeart/2005/8/layout/process5"/>
    <dgm:cxn modelId="{9FF28DBD-9E2D-4978-9B0E-49B913D651D8}" type="presParOf" srcId="{87E48631-2384-4708-9E8B-C315DD4BCB5A}" destId="{381602D9-CE01-47DA-960E-5F12641D4853}" srcOrd="0" destOrd="0" presId="urn:microsoft.com/office/officeart/2005/8/layout/process5"/>
    <dgm:cxn modelId="{F8C25A2D-F31A-4DB6-B88D-14994AB16DF9}" type="presParOf" srcId="{87E48631-2384-4708-9E8B-C315DD4BCB5A}" destId="{BE34DD8D-2229-497B-9703-D7F3C8E67DF4}" srcOrd="1" destOrd="0" presId="urn:microsoft.com/office/officeart/2005/8/layout/process5"/>
    <dgm:cxn modelId="{3C70259B-31B0-4111-86E5-14ED06005843}" type="presParOf" srcId="{BE34DD8D-2229-497B-9703-D7F3C8E67DF4}" destId="{9301D00E-C026-4395-BB82-1145C25B8535}" srcOrd="0" destOrd="0" presId="urn:microsoft.com/office/officeart/2005/8/layout/process5"/>
    <dgm:cxn modelId="{4A491D70-9B06-46B5-9F0B-B63ADBA36DB4}" type="presParOf" srcId="{87E48631-2384-4708-9E8B-C315DD4BCB5A}" destId="{3A474078-A3EF-4DF6-888A-5891097A86E6}" srcOrd="2" destOrd="0" presId="urn:microsoft.com/office/officeart/2005/8/layout/process5"/>
    <dgm:cxn modelId="{D422C461-6982-4699-94AB-F6332CC47DA6}" type="presParOf" srcId="{87E48631-2384-4708-9E8B-C315DD4BCB5A}" destId="{6044A61B-6077-4E7B-9504-9ECB2FAC4343}" srcOrd="3" destOrd="0" presId="urn:microsoft.com/office/officeart/2005/8/layout/process5"/>
    <dgm:cxn modelId="{A10696B2-F66F-4541-931C-7A2F9EEAE255}" type="presParOf" srcId="{6044A61B-6077-4E7B-9504-9ECB2FAC4343}" destId="{B99F4EFC-4340-4A0F-8A11-21E1CF19135D}" srcOrd="0" destOrd="0" presId="urn:microsoft.com/office/officeart/2005/8/layout/process5"/>
    <dgm:cxn modelId="{AB0BCACE-7C2C-4146-A7B9-063021041EE9}" type="presParOf" srcId="{87E48631-2384-4708-9E8B-C315DD4BCB5A}" destId="{08A76F77-7111-4BA4-9F38-6FF6882FD38F}" srcOrd="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CC60649-4909-4107-9812-5B092860C120}" type="doc">
      <dgm:prSet loTypeId="urn:microsoft.com/office/officeart/2005/8/layout/venn3" loCatId="relationship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C29B816-7892-4EDF-A46E-66C0BE8EB797}">
      <dgm:prSet custT="1"/>
      <dgm:spPr>
        <a:solidFill>
          <a:srgbClr val="E0F868"/>
        </a:solidFill>
      </dgm:spPr>
      <dgm:t>
        <a:bodyPr/>
        <a:lstStyle/>
        <a:p>
          <a:pPr rtl="0"/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Se encarga de las políticas de los recursos humanos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D0C303-5F28-45A3-9E5A-E1EF7F0DA52D}" type="parTrans" cxnId="{8CCD8611-8DE1-4449-A355-BBCD628D1B52}">
      <dgm:prSet/>
      <dgm:spPr/>
      <dgm:t>
        <a:bodyPr/>
        <a:lstStyle/>
        <a:p>
          <a:endParaRPr lang="es-MX"/>
        </a:p>
      </dgm:t>
    </dgm:pt>
    <dgm:pt modelId="{DA70C8A2-C313-4E14-900B-EE9F0168C0C1}" type="sibTrans" cxnId="{8CCD8611-8DE1-4449-A355-BBCD628D1B52}">
      <dgm:prSet/>
      <dgm:spPr/>
      <dgm:t>
        <a:bodyPr/>
        <a:lstStyle/>
        <a:p>
          <a:endParaRPr lang="es-MX"/>
        </a:p>
      </dgm:t>
    </dgm:pt>
    <dgm:pt modelId="{3F9D9AD1-22B6-473A-89A0-9947F3718E2C}">
      <dgm:prSet custT="1"/>
      <dgm:spPr/>
      <dgm:t>
        <a:bodyPr/>
        <a:lstStyle/>
        <a:p>
          <a:pPr rtl="0"/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Brindan consultoría interna</a:t>
          </a:r>
          <a:endParaRPr lang="es-MX" sz="2400" b="1" dirty="0"/>
        </a:p>
      </dgm:t>
    </dgm:pt>
    <dgm:pt modelId="{DD5D8065-CABC-4449-A1E7-4B752048021A}" type="parTrans" cxnId="{EE9CE7F4-9E3F-4FFF-93C9-6D7BA7F6A0E6}">
      <dgm:prSet/>
      <dgm:spPr/>
      <dgm:t>
        <a:bodyPr/>
        <a:lstStyle/>
        <a:p>
          <a:endParaRPr lang="es-MX"/>
        </a:p>
      </dgm:t>
    </dgm:pt>
    <dgm:pt modelId="{086B22FF-0F1B-4223-A8FF-00BA24A611C2}" type="sibTrans" cxnId="{EE9CE7F4-9E3F-4FFF-93C9-6D7BA7F6A0E6}">
      <dgm:prSet/>
      <dgm:spPr/>
      <dgm:t>
        <a:bodyPr/>
        <a:lstStyle/>
        <a:p>
          <a:endParaRPr lang="es-MX"/>
        </a:p>
      </dgm:t>
    </dgm:pt>
    <dgm:pt modelId="{89025D77-0D02-4D6D-9B7B-294BD18D6338}">
      <dgm:prSet custT="1"/>
      <dgm:spPr/>
      <dgm:t>
        <a:bodyPr/>
        <a:lstStyle/>
        <a:p>
          <a:pPr rtl="0"/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Prestan servicios de asesoría y apoyo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824EB2-4F6F-4F9F-946B-661B4021BF2A}" type="parTrans" cxnId="{F0195E0B-158C-4CB3-9F14-BEB50A388314}">
      <dgm:prSet/>
      <dgm:spPr/>
      <dgm:t>
        <a:bodyPr/>
        <a:lstStyle/>
        <a:p>
          <a:endParaRPr lang="es-MX"/>
        </a:p>
      </dgm:t>
    </dgm:pt>
    <dgm:pt modelId="{561AF4AC-F3B8-4404-AAE3-8444ABFDBECD}" type="sibTrans" cxnId="{F0195E0B-158C-4CB3-9F14-BEB50A388314}">
      <dgm:prSet/>
      <dgm:spPr/>
      <dgm:t>
        <a:bodyPr/>
        <a:lstStyle/>
        <a:p>
          <a:endParaRPr lang="es-MX"/>
        </a:p>
      </dgm:t>
    </dgm:pt>
    <dgm:pt modelId="{7A3B28F1-6C1B-4037-A079-08E3FE3306A5}">
      <dgm:prSet custT="1"/>
      <dgm:spPr>
        <a:solidFill>
          <a:srgbClr val="FFCCFF"/>
        </a:solidFill>
      </dgm:spPr>
      <dgm:t>
        <a:bodyPr/>
        <a:lstStyle/>
        <a:p>
          <a:pPr rtl="0"/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Velan por la estrategia de recursos humanos</a:t>
          </a:r>
          <a:endParaRPr lang="es-MX" sz="2600" dirty="0"/>
        </a:p>
      </dgm:t>
    </dgm:pt>
    <dgm:pt modelId="{4372BD40-F045-493A-A332-04717A727DC1}" type="parTrans" cxnId="{2C6B93CD-6307-46B9-884E-A0B7A098F060}">
      <dgm:prSet/>
      <dgm:spPr/>
      <dgm:t>
        <a:bodyPr/>
        <a:lstStyle/>
        <a:p>
          <a:endParaRPr lang="es-MX"/>
        </a:p>
      </dgm:t>
    </dgm:pt>
    <dgm:pt modelId="{12E5A7D1-477A-4C29-A856-CAF825121027}" type="sibTrans" cxnId="{2C6B93CD-6307-46B9-884E-A0B7A098F060}">
      <dgm:prSet/>
      <dgm:spPr/>
      <dgm:t>
        <a:bodyPr/>
        <a:lstStyle/>
        <a:p>
          <a:endParaRPr lang="es-MX"/>
        </a:p>
      </dgm:t>
    </dgm:pt>
    <dgm:pt modelId="{B79154B8-2B81-4FBA-9827-794F8A13FCFD}" type="pres">
      <dgm:prSet presAssocID="{6CC60649-4909-4107-9812-5B092860C1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95DDC10-9912-40ED-AB12-D3915979A9F0}" type="pres">
      <dgm:prSet presAssocID="{2C29B816-7892-4EDF-A46E-66C0BE8EB797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4651AA-F260-42C5-ADBE-F0B9DD27C424}" type="pres">
      <dgm:prSet presAssocID="{DA70C8A2-C313-4E14-900B-EE9F0168C0C1}" presName="space" presStyleCnt="0"/>
      <dgm:spPr/>
      <dgm:t>
        <a:bodyPr/>
        <a:lstStyle/>
        <a:p>
          <a:endParaRPr lang="es-MX"/>
        </a:p>
      </dgm:t>
    </dgm:pt>
    <dgm:pt modelId="{978DC3F1-F82B-4F24-AD6B-D5CA1E75F141}" type="pres">
      <dgm:prSet presAssocID="{3F9D9AD1-22B6-473A-89A0-9947F3718E2C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03DAE7-2DFE-4DF5-B901-7A7F2CE1BD04}" type="pres">
      <dgm:prSet presAssocID="{086B22FF-0F1B-4223-A8FF-00BA24A611C2}" presName="space" presStyleCnt="0"/>
      <dgm:spPr/>
      <dgm:t>
        <a:bodyPr/>
        <a:lstStyle/>
        <a:p>
          <a:endParaRPr lang="es-MX"/>
        </a:p>
      </dgm:t>
    </dgm:pt>
    <dgm:pt modelId="{77214453-9EB2-41DC-A4E4-8A6C27CF9121}" type="pres">
      <dgm:prSet presAssocID="{89025D77-0D02-4D6D-9B7B-294BD18D6338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3A0A11-B92F-479F-9648-C3D479647122}" type="pres">
      <dgm:prSet presAssocID="{561AF4AC-F3B8-4404-AAE3-8444ABFDBECD}" presName="space" presStyleCnt="0"/>
      <dgm:spPr/>
      <dgm:t>
        <a:bodyPr/>
        <a:lstStyle/>
        <a:p>
          <a:endParaRPr lang="es-MX"/>
        </a:p>
      </dgm:t>
    </dgm:pt>
    <dgm:pt modelId="{D3E22B9B-17DD-48BD-925B-E0129EE3BBFC}" type="pres">
      <dgm:prSet presAssocID="{7A3B28F1-6C1B-4037-A079-08E3FE3306A5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E9CE7F4-9E3F-4FFF-93C9-6D7BA7F6A0E6}" srcId="{6CC60649-4909-4107-9812-5B092860C120}" destId="{3F9D9AD1-22B6-473A-89A0-9947F3718E2C}" srcOrd="1" destOrd="0" parTransId="{DD5D8065-CABC-4449-A1E7-4B752048021A}" sibTransId="{086B22FF-0F1B-4223-A8FF-00BA24A611C2}"/>
    <dgm:cxn modelId="{8CCD8611-8DE1-4449-A355-BBCD628D1B52}" srcId="{6CC60649-4909-4107-9812-5B092860C120}" destId="{2C29B816-7892-4EDF-A46E-66C0BE8EB797}" srcOrd="0" destOrd="0" parTransId="{EFD0C303-5F28-45A3-9E5A-E1EF7F0DA52D}" sibTransId="{DA70C8A2-C313-4E14-900B-EE9F0168C0C1}"/>
    <dgm:cxn modelId="{FD7155A5-4767-4983-85F6-B5A9223C4B6B}" type="presOf" srcId="{3F9D9AD1-22B6-473A-89A0-9947F3718E2C}" destId="{978DC3F1-F82B-4F24-AD6B-D5CA1E75F141}" srcOrd="0" destOrd="0" presId="urn:microsoft.com/office/officeart/2005/8/layout/venn3"/>
    <dgm:cxn modelId="{5A0553C3-5452-47DF-8FBB-8E6222DF4766}" type="presOf" srcId="{7A3B28F1-6C1B-4037-A079-08E3FE3306A5}" destId="{D3E22B9B-17DD-48BD-925B-E0129EE3BBFC}" srcOrd="0" destOrd="0" presId="urn:microsoft.com/office/officeart/2005/8/layout/venn3"/>
    <dgm:cxn modelId="{F4D0441F-B869-490F-99DF-A96CAC5650E1}" type="presOf" srcId="{89025D77-0D02-4D6D-9B7B-294BD18D6338}" destId="{77214453-9EB2-41DC-A4E4-8A6C27CF9121}" srcOrd="0" destOrd="0" presId="urn:microsoft.com/office/officeart/2005/8/layout/venn3"/>
    <dgm:cxn modelId="{F0195E0B-158C-4CB3-9F14-BEB50A388314}" srcId="{6CC60649-4909-4107-9812-5B092860C120}" destId="{89025D77-0D02-4D6D-9B7B-294BD18D6338}" srcOrd="2" destOrd="0" parTransId="{16824EB2-4F6F-4F9F-946B-661B4021BF2A}" sibTransId="{561AF4AC-F3B8-4404-AAE3-8444ABFDBECD}"/>
    <dgm:cxn modelId="{70940831-AAC6-4BCD-9AAF-B05F52894C28}" type="presOf" srcId="{6CC60649-4909-4107-9812-5B092860C120}" destId="{B79154B8-2B81-4FBA-9827-794F8A13FCFD}" srcOrd="0" destOrd="0" presId="urn:microsoft.com/office/officeart/2005/8/layout/venn3"/>
    <dgm:cxn modelId="{EC1374E1-3652-432C-BFDD-8B432D201F05}" type="presOf" srcId="{2C29B816-7892-4EDF-A46E-66C0BE8EB797}" destId="{195DDC10-9912-40ED-AB12-D3915979A9F0}" srcOrd="0" destOrd="0" presId="urn:microsoft.com/office/officeart/2005/8/layout/venn3"/>
    <dgm:cxn modelId="{2C6B93CD-6307-46B9-884E-A0B7A098F060}" srcId="{6CC60649-4909-4107-9812-5B092860C120}" destId="{7A3B28F1-6C1B-4037-A079-08E3FE3306A5}" srcOrd="3" destOrd="0" parTransId="{4372BD40-F045-493A-A332-04717A727DC1}" sibTransId="{12E5A7D1-477A-4C29-A856-CAF825121027}"/>
    <dgm:cxn modelId="{88B21EE8-789B-40B0-96CF-DAB56D2900A5}" type="presParOf" srcId="{B79154B8-2B81-4FBA-9827-794F8A13FCFD}" destId="{195DDC10-9912-40ED-AB12-D3915979A9F0}" srcOrd="0" destOrd="0" presId="urn:microsoft.com/office/officeart/2005/8/layout/venn3"/>
    <dgm:cxn modelId="{1CED8EC5-FD21-4E9C-B438-026B97E348D8}" type="presParOf" srcId="{B79154B8-2B81-4FBA-9827-794F8A13FCFD}" destId="{3E4651AA-F260-42C5-ADBE-F0B9DD27C424}" srcOrd="1" destOrd="0" presId="urn:microsoft.com/office/officeart/2005/8/layout/venn3"/>
    <dgm:cxn modelId="{05BE3A3D-84DA-4350-BEF3-95CFD867E801}" type="presParOf" srcId="{B79154B8-2B81-4FBA-9827-794F8A13FCFD}" destId="{978DC3F1-F82B-4F24-AD6B-D5CA1E75F141}" srcOrd="2" destOrd="0" presId="urn:microsoft.com/office/officeart/2005/8/layout/venn3"/>
    <dgm:cxn modelId="{B75453BC-790F-4E1B-B332-4F066A4A6CAD}" type="presParOf" srcId="{B79154B8-2B81-4FBA-9827-794F8A13FCFD}" destId="{9703DAE7-2DFE-4DF5-B901-7A7F2CE1BD04}" srcOrd="3" destOrd="0" presId="urn:microsoft.com/office/officeart/2005/8/layout/venn3"/>
    <dgm:cxn modelId="{7509B416-E9E4-467D-A12A-B730C639BD5C}" type="presParOf" srcId="{B79154B8-2B81-4FBA-9827-794F8A13FCFD}" destId="{77214453-9EB2-41DC-A4E4-8A6C27CF9121}" srcOrd="4" destOrd="0" presId="urn:microsoft.com/office/officeart/2005/8/layout/venn3"/>
    <dgm:cxn modelId="{2E1CD781-1909-4103-B976-9BB46512E1B6}" type="presParOf" srcId="{B79154B8-2B81-4FBA-9827-794F8A13FCFD}" destId="{FB3A0A11-B92F-479F-9648-C3D479647122}" srcOrd="5" destOrd="0" presId="urn:microsoft.com/office/officeart/2005/8/layout/venn3"/>
    <dgm:cxn modelId="{E0F039B9-AF3D-4606-8E5F-C0744B2DEA71}" type="presParOf" srcId="{B79154B8-2B81-4FBA-9827-794F8A13FCFD}" destId="{D3E22B9B-17DD-48BD-925B-E0129EE3BBFC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CE4FD15-849C-4040-A169-6C5904ED8A7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69E6203-C157-439B-8F64-B3562BAE3C8E}" type="pres">
      <dgm:prSet presAssocID="{CCE4FD15-849C-4040-A169-6C5904ED8A7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</dgm:ptLst>
  <dgm:cxnLst>
    <dgm:cxn modelId="{32EF263F-94A8-47F1-9F67-4F2AB798E34B}" type="presOf" srcId="{CCE4FD15-849C-4040-A169-6C5904ED8A70}" destId="{E69E6203-C157-439B-8F64-B3562BAE3C8E}" srcOrd="0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F5263C1-79B6-47EF-BAA7-CFA48C9B5075}" type="doc">
      <dgm:prSet loTypeId="urn:microsoft.com/office/officeart/2005/8/layout/lProcess3" loCatId="process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6277B7A-4E49-4917-B8C4-5E015BCF26C5}">
      <dgm:prSet custT="1"/>
      <dgm:spPr>
        <a:solidFill>
          <a:srgbClr val="FF9966"/>
        </a:solidFill>
      </dgm:spPr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 respetar el principio de unidad de mando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E31D83-B3CE-4E64-B314-01E2EEFE9D5F}" type="parTrans" cxnId="{45B1A83F-6BC0-4A72-9935-A362B80C2A04}">
      <dgm:prSet/>
      <dgm:spPr/>
      <dgm:t>
        <a:bodyPr/>
        <a:lstStyle/>
        <a:p>
          <a:endParaRPr lang="es-MX" b="1"/>
        </a:p>
      </dgm:t>
    </dgm:pt>
    <dgm:pt modelId="{25C66541-C7D4-49D4-A147-F79F9C685911}" type="sibTrans" cxnId="{45B1A83F-6BC0-4A72-9935-A362B80C2A04}">
      <dgm:prSet/>
      <dgm:spPr/>
      <dgm:t>
        <a:bodyPr/>
        <a:lstStyle/>
        <a:p>
          <a:endParaRPr lang="es-MX" b="1"/>
        </a:p>
      </dgm:t>
    </dgm:pt>
    <dgm:pt modelId="{ACE74CB6-91E1-4ED3-9E82-2A5B0C4E8325}">
      <dgm:prSet custT="1"/>
      <dgm:spPr>
        <a:solidFill>
          <a:srgbClr val="FF5B5B"/>
        </a:solidFill>
      </dgm:spPr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especialista no tiene autoridad directa sobre el gerente de línea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98D6C8-53EC-4F84-B538-F4EA02E3D266}" type="parTrans" cxnId="{1C78D69F-A8FC-439F-952C-376DF488CD3C}">
      <dgm:prSet/>
      <dgm:spPr/>
      <dgm:t>
        <a:bodyPr/>
        <a:lstStyle/>
        <a:p>
          <a:endParaRPr lang="es-MX" b="1"/>
        </a:p>
      </dgm:t>
    </dgm:pt>
    <dgm:pt modelId="{009977AB-B4CB-4754-8F5C-42647D8B4882}" type="sibTrans" cxnId="{1C78D69F-A8FC-439F-952C-376DF488CD3C}">
      <dgm:prSet/>
      <dgm:spPr/>
      <dgm:t>
        <a:bodyPr/>
        <a:lstStyle/>
        <a:p>
          <a:endParaRPr lang="es-MX" b="1"/>
        </a:p>
      </dgm:t>
    </dgm:pt>
    <dgm:pt modelId="{C036ECDF-413A-4A99-A7DC-5924B5E194AF}">
      <dgm:prSet custT="1"/>
      <dgm:spPr/>
      <dgm:t>
        <a:bodyPr/>
        <a:lstStyle/>
        <a:p>
          <a:pPr rtl="0"/>
          <a:r>
            <a:rPr lang="es-MX" sz="22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especialista tiene autoridad para tomar decisiones relacionadas con sus operaciones y sus subordinados</a:t>
          </a:r>
          <a:endParaRPr lang="es-MX" sz="1800" b="1" dirty="0">
            <a:solidFill>
              <a:schemeClr val="tx1"/>
            </a:solidFill>
          </a:endParaRPr>
        </a:p>
      </dgm:t>
    </dgm:pt>
    <dgm:pt modelId="{92FDD5C0-8B8E-4747-9DD3-536B95A361A7}" type="parTrans" cxnId="{4827A3DE-5F4F-4773-A188-663957C672D1}">
      <dgm:prSet/>
      <dgm:spPr/>
      <dgm:t>
        <a:bodyPr/>
        <a:lstStyle/>
        <a:p>
          <a:endParaRPr lang="es-MX" b="1"/>
        </a:p>
      </dgm:t>
    </dgm:pt>
    <dgm:pt modelId="{F1ACC95E-3300-436F-8CD5-5DB8E53C2976}" type="sibTrans" cxnId="{4827A3DE-5F4F-4773-A188-663957C672D1}">
      <dgm:prSet/>
      <dgm:spPr/>
      <dgm:t>
        <a:bodyPr/>
        <a:lstStyle/>
        <a:p>
          <a:endParaRPr lang="es-MX" b="1"/>
        </a:p>
      </dgm:t>
    </dgm:pt>
    <dgm:pt modelId="{613D4061-E429-4379-986E-6E91138D3190}">
      <dgm:prSet custT="1"/>
      <dgm:spPr>
        <a:solidFill>
          <a:srgbClr val="169396"/>
        </a:solidFill>
      </dgm:spPr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Disciplina, condiciones de trabajo, transferencias, promociones y planeación personal</a:t>
          </a:r>
          <a:endParaRPr lang="es-MX" sz="1700" b="1" dirty="0">
            <a:solidFill>
              <a:schemeClr val="tx1"/>
            </a:solidFill>
          </a:endParaRPr>
        </a:p>
      </dgm:t>
    </dgm:pt>
    <dgm:pt modelId="{6EDFB153-D501-4600-B314-7F7DCB7DC454}" type="parTrans" cxnId="{A759A0A9-4ABD-42C4-AC67-7149F45D620E}">
      <dgm:prSet/>
      <dgm:spPr/>
      <dgm:t>
        <a:bodyPr/>
        <a:lstStyle/>
        <a:p>
          <a:endParaRPr lang="es-MX" b="1"/>
        </a:p>
      </dgm:t>
    </dgm:pt>
    <dgm:pt modelId="{CD8B3477-D069-4264-BE36-C9084687247D}" type="sibTrans" cxnId="{A759A0A9-4ABD-42C4-AC67-7149F45D620E}">
      <dgm:prSet/>
      <dgm:spPr/>
      <dgm:t>
        <a:bodyPr/>
        <a:lstStyle/>
        <a:p>
          <a:endParaRPr lang="es-MX" b="1"/>
        </a:p>
      </dgm:t>
    </dgm:pt>
    <dgm:pt modelId="{7BC88431-ABA9-4849-ADF1-6E4A54F3856E}" type="pres">
      <dgm:prSet presAssocID="{AF5263C1-79B6-47EF-BAA7-CFA48C9B507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43D9C19-EC0D-471A-9CB0-F7305759403C}" type="pres">
      <dgm:prSet presAssocID="{D6277B7A-4E49-4917-B8C4-5E015BCF26C5}" presName="horFlow" presStyleCnt="0"/>
      <dgm:spPr/>
      <dgm:t>
        <a:bodyPr/>
        <a:lstStyle/>
        <a:p>
          <a:endParaRPr lang="es-MX"/>
        </a:p>
      </dgm:t>
    </dgm:pt>
    <dgm:pt modelId="{F40748D4-CE01-4956-90D5-BD3E9D425372}" type="pres">
      <dgm:prSet presAssocID="{D6277B7A-4E49-4917-B8C4-5E015BCF26C5}" presName="bigChev" presStyleLbl="node1" presStyleIdx="0" presStyleCnt="4" custScaleX="212240"/>
      <dgm:spPr/>
      <dgm:t>
        <a:bodyPr/>
        <a:lstStyle/>
        <a:p>
          <a:endParaRPr lang="es-MX"/>
        </a:p>
      </dgm:t>
    </dgm:pt>
    <dgm:pt modelId="{D110E760-C894-4462-9A40-D5BD975A267C}" type="pres">
      <dgm:prSet presAssocID="{D6277B7A-4E49-4917-B8C4-5E015BCF26C5}" presName="vSp" presStyleCnt="0"/>
      <dgm:spPr/>
      <dgm:t>
        <a:bodyPr/>
        <a:lstStyle/>
        <a:p>
          <a:endParaRPr lang="es-MX"/>
        </a:p>
      </dgm:t>
    </dgm:pt>
    <dgm:pt modelId="{C8E774FE-FE90-4516-B140-BFDD1CDF6E8D}" type="pres">
      <dgm:prSet presAssocID="{ACE74CB6-91E1-4ED3-9E82-2A5B0C4E8325}" presName="horFlow" presStyleCnt="0"/>
      <dgm:spPr/>
      <dgm:t>
        <a:bodyPr/>
        <a:lstStyle/>
        <a:p>
          <a:endParaRPr lang="es-MX"/>
        </a:p>
      </dgm:t>
    </dgm:pt>
    <dgm:pt modelId="{07A84AAA-7ED8-42DB-AAB5-BAD2D371A1E7}" type="pres">
      <dgm:prSet presAssocID="{ACE74CB6-91E1-4ED3-9E82-2A5B0C4E8325}" presName="bigChev" presStyleLbl="node1" presStyleIdx="1" presStyleCnt="4" custScaleX="212890"/>
      <dgm:spPr/>
      <dgm:t>
        <a:bodyPr/>
        <a:lstStyle/>
        <a:p>
          <a:endParaRPr lang="es-MX"/>
        </a:p>
      </dgm:t>
    </dgm:pt>
    <dgm:pt modelId="{1086DD3C-844F-4654-B457-9D3F3421ADC6}" type="pres">
      <dgm:prSet presAssocID="{ACE74CB6-91E1-4ED3-9E82-2A5B0C4E8325}" presName="vSp" presStyleCnt="0"/>
      <dgm:spPr/>
      <dgm:t>
        <a:bodyPr/>
        <a:lstStyle/>
        <a:p>
          <a:endParaRPr lang="es-MX"/>
        </a:p>
      </dgm:t>
    </dgm:pt>
    <dgm:pt modelId="{4D6E3197-8317-41DA-A9E0-DE618D2FBEEC}" type="pres">
      <dgm:prSet presAssocID="{C036ECDF-413A-4A99-A7DC-5924B5E194AF}" presName="horFlow" presStyleCnt="0"/>
      <dgm:spPr/>
      <dgm:t>
        <a:bodyPr/>
        <a:lstStyle/>
        <a:p>
          <a:endParaRPr lang="es-MX"/>
        </a:p>
      </dgm:t>
    </dgm:pt>
    <dgm:pt modelId="{7BA37BE8-A499-43F5-BF1B-579EE00384D2}" type="pres">
      <dgm:prSet presAssocID="{C036ECDF-413A-4A99-A7DC-5924B5E194AF}" presName="bigChev" presStyleLbl="node1" presStyleIdx="2" presStyleCnt="4" custScaleX="215714"/>
      <dgm:spPr/>
      <dgm:t>
        <a:bodyPr/>
        <a:lstStyle/>
        <a:p>
          <a:endParaRPr lang="es-MX"/>
        </a:p>
      </dgm:t>
    </dgm:pt>
    <dgm:pt modelId="{7AC73893-B10E-445D-BCE1-B54A0220E23F}" type="pres">
      <dgm:prSet presAssocID="{C036ECDF-413A-4A99-A7DC-5924B5E194AF}" presName="vSp" presStyleCnt="0"/>
      <dgm:spPr/>
      <dgm:t>
        <a:bodyPr/>
        <a:lstStyle/>
        <a:p>
          <a:endParaRPr lang="es-MX"/>
        </a:p>
      </dgm:t>
    </dgm:pt>
    <dgm:pt modelId="{1E6A194E-7E04-46BF-B857-34077BF4D12F}" type="pres">
      <dgm:prSet presAssocID="{613D4061-E429-4379-986E-6E91138D3190}" presName="horFlow" presStyleCnt="0"/>
      <dgm:spPr/>
      <dgm:t>
        <a:bodyPr/>
        <a:lstStyle/>
        <a:p>
          <a:endParaRPr lang="es-MX"/>
        </a:p>
      </dgm:t>
    </dgm:pt>
    <dgm:pt modelId="{97D8A458-A030-4159-A790-B593DEE83288}" type="pres">
      <dgm:prSet presAssocID="{613D4061-E429-4379-986E-6E91138D3190}" presName="bigChev" presStyleLbl="node1" presStyleIdx="3" presStyleCnt="4" custScaleX="215889"/>
      <dgm:spPr/>
      <dgm:t>
        <a:bodyPr/>
        <a:lstStyle/>
        <a:p>
          <a:endParaRPr lang="es-MX"/>
        </a:p>
      </dgm:t>
    </dgm:pt>
  </dgm:ptLst>
  <dgm:cxnLst>
    <dgm:cxn modelId="{45B1A83F-6BC0-4A72-9935-A362B80C2A04}" srcId="{AF5263C1-79B6-47EF-BAA7-CFA48C9B5075}" destId="{D6277B7A-4E49-4917-B8C4-5E015BCF26C5}" srcOrd="0" destOrd="0" parTransId="{35E31D83-B3CE-4E64-B314-01E2EEFE9D5F}" sibTransId="{25C66541-C7D4-49D4-A147-F79F9C685911}"/>
    <dgm:cxn modelId="{955491B0-4B81-40E9-BC70-DDDF5EC02E14}" type="presOf" srcId="{ACE74CB6-91E1-4ED3-9E82-2A5B0C4E8325}" destId="{07A84AAA-7ED8-42DB-AAB5-BAD2D371A1E7}" srcOrd="0" destOrd="0" presId="urn:microsoft.com/office/officeart/2005/8/layout/lProcess3"/>
    <dgm:cxn modelId="{2369FB7B-A94A-47C2-B508-1FFAEC4ECA91}" type="presOf" srcId="{AF5263C1-79B6-47EF-BAA7-CFA48C9B5075}" destId="{7BC88431-ABA9-4849-ADF1-6E4A54F3856E}" srcOrd="0" destOrd="0" presId="urn:microsoft.com/office/officeart/2005/8/layout/lProcess3"/>
    <dgm:cxn modelId="{84C37410-2379-4A0C-B3AD-F4D0C8CA3C7E}" type="presOf" srcId="{C036ECDF-413A-4A99-A7DC-5924B5E194AF}" destId="{7BA37BE8-A499-43F5-BF1B-579EE00384D2}" srcOrd="0" destOrd="0" presId="urn:microsoft.com/office/officeart/2005/8/layout/lProcess3"/>
    <dgm:cxn modelId="{A759A0A9-4ABD-42C4-AC67-7149F45D620E}" srcId="{AF5263C1-79B6-47EF-BAA7-CFA48C9B5075}" destId="{613D4061-E429-4379-986E-6E91138D3190}" srcOrd="3" destOrd="0" parTransId="{6EDFB153-D501-4600-B314-7F7DCB7DC454}" sibTransId="{CD8B3477-D069-4264-BE36-C9084687247D}"/>
    <dgm:cxn modelId="{1C78D69F-A8FC-439F-952C-376DF488CD3C}" srcId="{AF5263C1-79B6-47EF-BAA7-CFA48C9B5075}" destId="{ACE74CB6-91E1-4ED3-9E82-2A5B0C4E8325}" srcOrd="1" destOrd="0" parTransId="{7398D6C8-53EC-4F84-B538-F4EA02E3D266}" sibTransId="{009977AB-B4CB-4754-8F5C-42647D8B4882}"/>
    <dgm:cxn modelId="{4446AF81-0E5B-472D-B276-A1BD27AB8125}" type="presOf" srcId="{613D4061-E429-4379-986E-6E91138D3190}" destId="{97D8A458-A030-4159-A790-B593DEE83288}" srcOrd="0" destOrd="0" presId="urn:microsoft.com/office/officeart/2005/8/layout/lProcess3"/>
    <dgm:cxn modelId="{4827A3DE-5F4F-4773-A188-663957C672D1}" srcId="{AF5263C1-79B6-47EF-BAA7-CFA48C9B5075}" destId="{C036ECDF-413A-4A99-A7DC-5924B5E194AF}" srcOrd="2" destOrd="0" parTransId="{92FDD5C0-8B8E-4747-9DD3-536B95A361A7}" sibTransId="{F1ACC95E-3300-436F-8CD5-5DB8E53C2976}"/>
    <dgm:cxn modelId="{36CE5F33-5A3F-4110-A914-2FB3B87475DD}" type="presOf" srcId="{D6277B7A-4E49-4917-B8C4-5E015BCF26C5}" destId="{F40748D4-CE01-4956-90D5-BD3E9D425372}" srcOrd="0" destOrd="0" presId="urn:microsoft.com/office/officeart/2005/8/layout/lProcess3"/>
    <dgm:cxn modelId="{9F950C18-B1A5-41BE-9425-6DA72560D3CA}" type="presParOf" srcId="{7BC88431-ABA9-4849-ADF1-6E4A54F3856E}" destId="{243D9C19-EC0D-471A-9CB0-F7305759403C}" srcOrd="0" destOrd="0" presId="urn:microsoft.com/office/officeart/2005/8/layout/lProcess3"/>
    <dgm:cxn modelId="{F9C93B8F-8AF0-4846-AF60-FEA9556823AB}" type="presParOf" srcId="{243D9C19-EC0D-471A-9CB0-F7305759403C}" destId="{F40748D4-CE01-4956-90D5-BD3E9D425372}" srcOrd="0" destOrd="0" presId="urn:microsoft.com/office/officeart/2005/8/layout/lProcess3"/>
    <dgm:cxn modelId="{F7B1E459-FAFA-4C5A-923D-2E16CE63BCB2}" type="presParOf" srcId="{7BC88431-ABA9-4849-ADF1-6E4A54F3856E}" destId="{D110E760-C894-4462-9A40-D5BD975A267C}" srcOrd="1" destOrd="0" presId="urn:microsoft.com/office/officeart/2005/8/layout/lProcess3"/>
    <dgm:cxn modelId="{E4BF6257-871F-456B-8CB2-22B2B4DA52C5}" type="presParOf" srcId="{7BC88431-ABA9-4849-ADF1-6E4A54F3856E}" destId="{C8E774FE-FE90-4516-B140-BFDD1CDF6E8D}" srcOrd="2" destOrd="0" presId="urn:microsoft.com/office/officeart/2005/8/layout/lProcess3"/>
    <dgm:cxn modelId="{0B5967DB-093A-45D8-8BAE-E6ADAC046899}" type="presParOf" srcId="{C8E774FE-FE90-4516-B140-BFDD1CDF6E8D}" destId="{07A84AAA-7ED8-42DB-AAB5-BAD2D371A1E7}" srcOrd="0" destOrd="0" presId="urn:microsoft.com/office/officeart/2005/8/layout/lProcess3"/>
    <dgm:cxn modelId="{584D923A-2AA0-42CF-925D-34E3358F59F5}" type="presParOf" srcId="{7BC88431-ABA9-4849-ADF1-6E4A54F3856E}" destId="{1086DD3C-844F-4654-B457-9D3F3421ADC6}" srcOrd="3" destOrd="0" presId="urn:microsoft.com/office/officeart/2005/8/layout/lProcess3"/>
    <dgm:cxn modelId="{EFC2FC93-8D23-4929-8D1C-40F980ED80EA}" type="presParOf" srcId="{7BC88431-ABA9-4849-ADF1-6E4A54F3856E}" destId="{4D6E3197-8317-41DA-A9E0-DE618D2FBEEC}" srcOrd="4" destOrd="0" presId="urn:microsoft.com/office/officeart/2005/8/layout/lProcess3"/>
    <dgm:cxn modelId="{0338FB12-C439-4959-AC3E-82739C07C14C}" type="presParOf" srcId="{4D6E3197-8317-41DA-A9E0-DE618D2FBEEC}" destId="{7BA37BE8-A499-43F5-BF1B-579EE00384D2}" srcOrd="0" destOrd="0" presId="urn:microsoft.com/office/officeart/2005/8/layout/lProcess3"/>
    <dgm:cxn modelId="{502A756F-D2AF-462E-A31F-535C34EA5A67}" type="presParOf" srcId="{7BC88431-ABA9-4849-ADF1-6E4A54F3856E}" destId="{7AC73893-B10E-445D-BCE1-B54A0220E23F}" srcOrd="5" destOrd="0" presId="urn:microsoft.com/office/officeart/2005/8/layout/lProcess3"/>
    <dgm:cxn modelId="{EDA35CD7-CF7F-4C3F-BE04-0C861D629E74}" type="presParOf" srcId="{7BC88431-ABA9-4849-ADF1-6E4A54F3856E}" destId="{1E6A194E-7E04-46BF-B857-34077BF4D12F}" srcOrd="6" destOrd="0" presId="urn:microsoft.com/office/officeart/2005/8/layout/lProcess3"/>
    <dgm:cxn modelId="{4E2EB7C3-EB2A-41E7-B677-C2D734D1B492}" type="presParOf" srcId="{1E6A194E-7E04-46BF-B857-34077BF4D12F}" destId="{97D8A458-A030-4159-A790-B593DEE8328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1FC1196-CB16-4FE2-8720-A969D45FECA3}" type="doc">
      <dgm:prSet loTypeId="urn:microsoft.com/office/officeart/2005/8/layout/vProcess5" loCatId="process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9D00918C-A521-4018-AFDE-1474C784330A}">
      <dgm:prSet custT="1"/>
      <dgm:spPr/>
      <dgm:t>
        <a:bodyPr/>
        <a:lstStyle/>
        <a:p>
          <a:pPr algn="just"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Mostrar beneficios , hacer ver que es un bien para la empresa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25DEE2-DF9D-41A3-A034-A4C86E0E06F9}" type="parTrans" cxnId="{B95495F7-F489-4955-8486-6D036F8450F2}">
      <dgm:prSet/>
      <dgm:spPr/>
      <dgm:t>
        <a:bodyPr/>
        <a:lstStyle/>
        <a:p>
          <a:endParaRPr lang="es-MX"/>
        </a:p>
      </dgm:t>
    </dgm:pt>
    <dgm:pt modelId="{355A2E32-E875-44F7-96F4-563038A41AC6}" type="sibTrans" cxnId="{B95495F7-F489-4955-8486-6D036F8450F2}">
      <dgm:prSet/>
      <dgm:spPr/>
      <dgm:t>
        <a:bodyPr/>
        <a:lstStyle/>
        <a:p>
          <a:endParaRPr lang="es-MX"/>
        </a:p>
      </dgm:t>
    </dgm:pt>
    <dgm:pt modelId="{5F52C8AD-94CB-4871-BF49-C18756976043}">
      <dgm:prSet custT="1"/>
      <dgm:spPr/>
      <dgm:t>
        <a:bodyPr/>
        <a:lstStyle/>
        <a:p>
          <a:pPr algn="just"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Atribuir responsabilidades exclusivas de GRH y otras exclusivas a los especialistas de staff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C3F62B-141B-4A5B-B9CC-29FA8C2F3844}" type="parTrans" cxnId="{6BE308E3-94B2-4D9F-AC3E-DCCD5ABDC24B}">
      <dgm:prSet/>
      <dgm:spPr/>
      <dgm:t>
        <a:bodyPr/>
        <a:lstStyle/>
        <a:p>
          <a:endParaRPr lang="es-MX"/>
        </a:p>
      </dgm:t>
    </dgm:pt>
    <dgm:pt modelId="{C466F2E6-DA3A-49F2-AB5B-C475EF584AA9}" type="sibTrans" cxnId="{6BE308E3-94B2-4D9F-AC3E-DCCD5ABDC24B}">
      <dgm:prSet/>
      <dgm:spPr/>
      <dgm:t>
        <a:bodyPr/>
        <a:lstStyle/>
        <a:p>
          <a:endParaRPr lang="es-MX"/>
        </a:p>
      </dgm:t>
    </dgm:pt>
    <dgm:pt modelId="{D85CEB80-F563-46B0-B81B-268152E7DFCF}">
      <dgm:prSet custT="1"/>
      <dgm:spPr/>
      <dgm:t>
        <a:bodyPr/>
        <a:lstStyle/>
        <a:p>
          <a:pPr algn="just"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Capacitar a ambas partes para trabajar y tomar decisiones juntos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E3D262-66BD-428D-BF4A-1EA40BEB4D00}" type="parTrans" cxnId="{A8258945-DA2B-4FB0-8579-8B3FE07DDB70}">
      <dgm:prSet/>
      <dgm:spPr/>
      <dgm:t>
        <a:bodyPr/>
        <a:lstStyle/>
        <a:p>
          <a:endParaRPr lang="es-MX"/>
        </a:p>
      </dgm:t>
    </dgm:pt>
    <dgm:pt modelId="{A78093A4-3FE0-4A22-8747-1634F8E9E5C7}" type="sibTrans" cxnId="{A8258945-DA2B-4FB0-8579-8B3FE07DDB70}">
      <dgm:prSet/>
      <dgm:spPr/>
      <dgm:t>
        <a:bodyPr/>
        <a:lstStyle/>
        <a:p>
          <a:endParaRPr lang="es-MX"/>
        </a:p>
      </dgm:t>
    </dgm:pt>
    <dgm:pt modelId="{415D94D1-6002-4148-9B86-DF29BA0C5FF3}">
      <dgm:prSet/>
      <dgm:spPr/>
      <dgm:t>
        <a:bodyPr/>
        <a:lstStyle/>
        <a:p>
          <a:pPr algn="just" rtl="0"/>
          <a:r>
            <a:rPr lang="es-MX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Fomentar el trabajo en equipo(, sin protestas ni discusiones)</a:t>
          </a:r>
          <a:endParaRPr lang="es-MX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616CBD-9B9A-41C2-8534-EB294CC7E046}" type="parTrans" cxnId="{8DF26C5C-3F4E-4CA8-9512-638054E373AF}">
      <dgm:prSet/>
      <dgm:spPr/>
      <dgm:t>
        <a:bodyPr/>
        <a:lstStyle/>
        <a:p>
          <a:endParaRPr lang="es-MX"/>
        </a:p>
      </dgm:t>
    </dgm:pt>
    <dgm:pt modelId="{73C91700-5076-4849-90A5-5BD7FE6345ED}" type="sibTrans" cxnId="{8DF26C5C-3F4E-4CA8-9512-638054E373AF}">
      <dgm:prSet/>
      <dgm:spPr/>
      <dgm:t>
        <a:bodyPr/>
        <a:lstStyle/>
        <a:p>
          <a:endParaRPr lang="es-MX"/>
        </a:p>
      </dgm:t>
    </dgm:pt>
    <dgm:pt modelId="{D4E6EC58-98BC-4EFB-886A-49C0F7D91054}" type="pres">
      <dgm:prSet presAssocID="{D1FC1196-CB16-4FE2-8720-A969D45FECA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43C145D-6866-4ECD-A5D4-EF6CD86E1495}" type="pres">
      <dgm:prSet presAssocID="{D1FC1196-CB16-4FE2-8720-A969D45FECA3}" presName="dummyMaxCanvas" presStyleCnt="0">
        <dgm:presLayoutVars/>
      </dgm:prSet>
      <dgm:spPr/>
      <dgm:t>
        <a:bodyPr/>
        <a:lstStyle/>
        <a:p>
          <a:endParaRPr lang="es-MX"/>
        </a:p>
      </dgm:t>
    </dgm:pt>
    <dgm:pt modelId="{FBBBF1E8-0A87-4830-8E72-859C1AB0953E}" type="pres">
      <dgm:prSet presAssocID="{D1FC1196-CB16-4FE2-8720-A969D45FECA3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9ACB95-4B6F-43D5-B854-D15F2B92798B}" type="pres">
      <dgm:prSet presAssocID="{D1FC1196-CB16-4FE2-8720-A969D45FECA3}" presName="FourNodes_2" presStyleLbl="node1" presStyleIdx="1" presStyleCnt="4" custScaleY="12141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0486EF-BBD2-4FA1-922C-2FC6BCAE3624}" type="pres">
      <dgm:prSet presAssocID="{D1FC1196-CB16-4FE2-8720-A969D45FECA3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E859B1-1E15-45B4-9CD5-6FF53781F4B1}" type="pres">
      <dgm:prSet presAssocID="{D1FC1196-CB16-4FE2-8720-A969D45FECA3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DC9F43-924D-4E70-8350-C25532D0BA5F}" type="pres">
      <dgm:prSet presAssocID="{D1FC1196-CB16-4FE2-8720-A969D45FECA3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96D629-A7B7-4999-940F-BF6330859B9A}" type="pres">
      <dgm:prSet presAssocID="{D1FC1196-CB16-4FE2-8720-A969D45FECA3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B596D4-50C0-4AC4-91B1-6852A978971C}" type="pres">
      <dgm:prSet presAssocID="{D1FC1196-CB16-4FE2-8720-A969D45FECA3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CD8C1F-E3C3-463A-AC65-3BFA77F8931C}" type="pres">
      <dgm:prSet presAssocID="{D1FC1196-CB16-4FE2-8720-A969D45FECA3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D4B407-A4BA-4185-B8AB-A96A27236404}" type="pres">
      <dgm:prSet presAssocID="{D1FC1196-CB16-4FE2-8720-A969D45FECA3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FA6DA3-E231-4F94-80F3-6245E199F4FA}" type="pres">
      <dgm:prSet presAssocID="{D1FC1196-CB16-4FE2-8720-A969D45FECA3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512275-EB94-472C-A5CF-7397E5B85FE7}" type="pres">
      <dgm:prSet presAssocID="{D1FC1196-CB16-4FE2-8720-A969D45FECA3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64382C9-23C3-4DCD-8232-BAF3D2889AE7}" type="presOf" srcId="{D1FC1196-CB16-4FE2-8720-A969D45FECA3}" destId="{D4E6EC58-98BC-4EFB-886A-49C0F7D91054}" srcOrd="0" destOrd="0" presId="urn:microsoft.com/office/officeart/2005/8/layout/vProcess5"/>
    <dgm:cxn modelId="{CDE9A156-AD4E-4EEE-B23B-2E2536A6BD18}" type="presOf" srcId="{5F52C8AD-94CB-4871-BF49-C18756976043}" destId="{3D9ACB95-4B6F-43D5-B854-D15F2B92798B}" srcOrd="0" destOrd="0" presId="urn:microsoft.com/office/officeart/2005/8/layout/vProcess5"/>
    <dgm:cxn modelId="{9307F90F-565F-413A-A662-8FD88B98BD83}" type="presOf" srcId="{A78093A4-3FE0-4A22-8747-1634F8E9E5C7}" destId="{31B596D4-50C0-4AC4-91B1-6852A978971C}" srcOrd="0" destOrd="0" presId="urn:microsoft.com/office/officeart/2005/8/layout/vProcess5"/>
    <dgm:cxn modelId="{A3EC21D7-C80B-4E72-86BD-7F051E81ABDA}" type="presOf" srcId="{415D94D1-6002-4148-9B86-DF29BA0C5FF3}" destId="{7DE859B1-1E15-45B4-9CD5-6FF53781F4B1}" srcOrd="0" destOrd="0" presId="urn:microsoft.com/office/officeart/2005/8/layout/vProcess5"/>
    <dgm:cxn modelId="{50E1FC22-1F79-41E0-B388-DAD9E8B28A9D}" type="presOf" srcId="{D85CEB80-F563-46B0-B81B-268152E7DFCF}" destId="{AEFA6DA3-E231-4F94-80F3-6245E199F4FA}" srcOrd="1" destOrd="0" presId="urn:microsoft.com/office/officeart/2005/8/layout/vProcess5"/>
    <dgm:cxn modelId="{6BE308E3-94B2-4D9F-AC3E-DCCD5ABDC24B}" srcId="{D1FC1196-CB16-4FE2-8720-A969D45FECA3}" destId="{5F52C8AD-94CB-4871-BF49-C18756976043}" srcOrd="1" destOrd="0" parTransId="{10C3F62B-141B-4A5B-B9CC-29FA8C2F3844}" sibTransId="{C466F2E6-DA3A-49F2-AB5B-C475EF584AA9}"/>
    <dgm:cxn modelId="{CD5C8907-BA5C-41E3-80FE-5BC7DF5AA537}" type="presOf" srcId="{C466F2E6-DA3A-49F2-AB5B-C475EF584AA9}" destId="{A896D629-A7B7-4999-940F-BF6330859B9A}" srcOrd="0" destOrd="0" presId="urn:microsoft.com/office/officeart/2005/8/layout/vProcess5"/>
    <dgm:cxn modelId="{B95495F7-F489-4955-8486-6D036F8450F2}" srcId="{D1FC1196-CB16-4FE2-8720-A969D45FECA3}" destId="{9D00918C-A521-4018-AFDE-1474C784330A}" srcOrd="0" destOrd="0" parTransId="{FC25DEE2-DF9D-41A3-A034-A4C86E0E06F9}" sibTransId="{355A2E32-E875-44F7-96F4-563038A41AC6}"/>
    <dgm:cxn modelId="{6CDADF6A-A443-4068-8D2A-F07DF46F7E1C}" type="presOf" srcId="{355A2E32-E875-44F7-96F4-563038A41AC6}" destId="{BBDC9F43-924D-4E70-8350-C25532D0BA5F}" srcOrd="0" destOrd="0" presId="urn:microsoft.com/office/officeart/2005/8/layout/vProcess5"/>
    <dgm:cxn modelId="{8DF26C5C-3F4E-4CA8-9512-638054E373AF}" srcId="{D1FC1196-CB16-4FE2-8720-A969D45FECA3}" destId="{415D94D1-6002-4148-9B86-DF29BA0C5FF3}" srcOrd="3" destOrd="0" parTransId="{BD616CBD-9B9A-41C2-8534-EB294CC7E046}" sibTransId="{73C91700-5076-4849-90A5-5BD7FE6345ED}"/>
    <dgm:cxn modelId="{A8258945-DA2B-4FB0-8579-8B3FE07DDB70}" srcId="{D1FC1196-CB16-4FE2-8720-A969D45FECA3}" destId="{D85CEB80-F563-46B0-B81B-268152E7DFCF}" srcOrd="2" destOrd="0" parTransId="{64E3D262-66BD-428D-BF4A-1EA40BEB4D00}" sibTransId="{A78093A4-3FE0-4A22-8747-1634F8E9E5C7}"/>
    <dgm:cxn modelId="{6A84A61B-154E-4096-892A-3B23B7A94357}" type="presOf" srcId="{D85CEB80-F563-46B0-B81B-268152E7DFCF}" destId="{AD0486EF-BBD2-4FA1-922C-2FC6BCAE3624}" srcOrd="0" destOrd="0" presId="urn:microsoft.com/office/officeart/2005/8/layout/vProcess5"/>
    <dgm:cxn modelId="{7C1FCDDF-E357-4F2D-B4F1-501140711364}" type="presOf" srcId="{9D00918C-A521-4018-AFDE-1474C784330A}" destId="{CDCD8C1F-E3C3-463A-AC65-3BFA77F8931C}" srcOrd="1" destOrd="0" presId="urn:microsoft.com/office/officeart/2005/8/layout/vProcess5"/>
    <dgm:cxn modelId="{BCD714ED-9AFE-4DD1-BCC4-39A693A4B328}" type="presOf" srcId="{415D94D1-6002-4148-9B86-DF29BA0C5FF3}" destId="{0E512275-EB94-472C-A5CF-7397E5B85FE7}" srcOrd="1" destOrd="0" presId="urn:microsoft.com/office/officeart/2005/8/layout/vProcess5"/>
    <dgm:cxn modelId="{2AB28157-E3CD-4CAC-9393-272CC26BCC8B}" type="presOf" srcId="{5F52C8AD-94CB-4871-BF49-C18756976043}" destId="{F2D4B407-A4BA-4185-B8AB-A96A27236404}" srcOrd="1" destOrd="0" presId="urn:microsoft.com/office/officeart/2005/8/layout/vProcess5"/>
    <dgm:cxn modelId="{8EB33EBF-B7B5-4325-ABF7-CA790CED76DB}" type="presOf" srcId="{9D00918C-A521-4018-AFDE-1474C784330A}" destId="{FBBBF1E8-0A87-4830-8E72-859C1AB0953E}" srcOrd="0" destOrd="0" presId="urn:microsoft.com/office/officeart/2005/8/layout/vProcess5"/>
    <dgm:cxn modelId="{896DF752-FF09-435F-B1A3-2796B66F95CB}" type="presParOf" srcId="{D4E6EC58-98BC-4EFB-886A-49C0F7D91054}" destId="{A43C145D-6866-4ECD-A5D4-EF6CD86E1495}" srcOrd="0" destOrd="0" presId="urn:microsoft.com/office/officeart/2005/8/layout/vProcess5"/>
    <dgm:cxn modelId="{77AFCF17-3037-4942-9509-B271F5FF5924}" type="presParOf" srcId="{D4E6EC58-98BC-4EFB-886A-49C0F7D91054}" destId="{FBBBF1E8-0A87-4830-8E72-859C1AB0953E}" srcOrd="1" destOrd="0" presId="urn:microsoft.com/office/officeart/2005/8/layout/vProcess5"/>
    <dgm:cxn modelId="{BAF5BFF9-4747-4E4D-8839-09A1D983E7DD}" type="presParOf" srcId="{D4E6EC58-98BC-4EFB-886A-49C0F7D91054}" destId="{3D9ACB95-4B6F-43D5-B854-D15F2B92798B}" srcOrd="2" destOrd="0" presId="urn:microsoft.com/office/officeart/2005/8/layout/vProcess5"/>
    <dgm:cxn modelId="{11CF9676-7A5B-452F-99F3-F650A0CC617B}" type="presParOf" srcId="{D4E6EC58-98BC-4EFB-886A-49C0F7D91054}" destId="{AD0486EF-BBD2-4FA1-922C-2FC6BCAE3624}" srcOrd="3" destOrd="0" presId="urn:microsoft.com/office/officeart/2005/8/layout/vProcess5"/>
    <dgm:cxn modelId="{2B8029EA-0741-4058-B32E-80F33CF0EF6E}" type="presParOf" srcId="{D4E6EC58-98BC-4EFB-886A-49C0F7D91054}" destId="{7DE859B1-1E15-45B4-9CD5-6FF53781F4B1}" srcOrd="4" destOrd="0" presId="urn:microsoft.com/office/officeart/2005/8/layout/vProcess5"/>
    <dgm:cxn modelId="{87C7F408-17D2-4D7A-8063-A40FFB4DB962}" type="presParOf" srcId="{D4E6EC58-98BC-4EFB-886A-49C0F7D91054}" destId="{BBDC9F43-924D-4E70-8350-C25532D0BA5F}" srcOrd="5" destOrd="0" presId="urn:microsoft.com/office/officeart/2005/8/layout/vProcess5"/>
    <dgm:cxn modelId="{67C10027-B549-48CA-A6F7-14395F825BD5}" type="presParOf" srcId="{D4E6EC58-98BC-4EFB-886A-49C0F7D91054}" destId="{A896D629-A7B7-4999-940F-BF6330859B9A}" srcOrd="6" destOrd="0" presId="urn:microsoft.com/office/officeart/2005/8/layout/vProcess5"/>
    <dgm:cxn modelId="{6259DDAD-CAB7-48D7-A2C8-412AE148A7BF}" type="presParOf" srcId="{D4E6EC58-98BC-4EFB-886A-49C0F7D91054}" destId="{31B596D4-50C0-4AC4-91B1-6852A978971C}" srcOrd="7" destOrd="0" presId="urn:microsoft.com/office/officeart/2005/8/layout/vProcess5"/>
    <dgm:cxn modelId="{F54EC182-E0B4-4A30-814E-C94981F91CF0}" type="presParOf" srcId="{D4E6EC58-98BC-4EFB-886A-49C0F7D91054}" destId="{CDCD8C1F-E3C3-463A-AC65-3BFA77F8931C}" srcOrd="8" destOrd="0" presId="urn:microsoft.com/office/officeart/2005/8/layout/vProcess5"/>
    <dgm:cxn modelId="{3353FAD9-90F4-4098-8026-C53F82415720}" type="presParOf" srcId="{D4E6EC58-98BC-4EFB-886A-49C0F7D91054}" destId="{F2D4B407-A4BA-4185-B8AB-A96A27236404}" srcOrd="9" destOrd="0" presId="urn:microsoft.com/office/officeart/2005/8/layout/vProcess5"/>
    <dgm:cxn modelId="{ED4AE942-A56D-435B-96A6-BEBE79C31044}" type="presParOf" srcId="{D4E6EC58-98BC-4EFB-886A-49C0F7D91054}" destId="{AEFA6DA3-E231-4F94-80F3-6245E199F4FA}" srcOrd="10" destOrd="0" presId="urn:microsoft.com/office/officeart/2005/8/layout/vProcess5"/>
    <dgm:cxn modelId="{DC401380-5E0D-496C-B611-2FD8489A50E0}" type="presParOf" srcId="{D4E6EC58-98BC-4EFB-886A-49C0F7D91054}" destId="{0E512275-EB94-472C-A5CF-7397E5B85FE7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63FF78A-9493-44ED-8518-8B4B8F44AAE0}" type="doc">
      <dgm:prSet loTypeId="urn:microsoft.com/office/officeart/2005/8/layout/cycle6" loCatId="relationship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C7C854A7-BE1F-4668-92A5-3AFF3CDC99BE}">
      <dgm:prSet custT="1"/>
      <dgm:spPr/>
      <dgm:t>
        <a:bodyPr/>
        <a:lstStyle/>
        <a:p>
          <a:pPr algn="ctr" rtl="0"/>
          <a:r>
            <a:rPr lang="es-MX" sz="20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Desmonopoliza las decisiones y las acciones de la ARH</a:t>
          </a:r>
          <a:endParaRPr lang="es-MX" sz="20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E18A1A-E115-459E-B956-0F17BAD7F341}" type="parTrans" cxnId="{E0175649-A28E-4B49-B8AC-07B8100B400D}">
      <dgm:prSet/>
      <dgm:spPr/>
      <dgm:t>
        <a:bodyPr/>
        <a:lstStyle/>
        <a:p>
          <a:endParaRPr lang="es-MX"/>
        </a:p>
      </dgm:t>
    </dgm:pt>
    <dgm:pt modelId="{582BA4D2-E44F-43BB-9BF1-D1A8047FF8F8}" type="sibTrans" cxnId="{E0175649-A28E-4B49-B8AC-07B8100B400D}">
      <dgm:prSet/>
      <dgm:spPr/>
      <dgm:t>
        <a:bodyPr/>
        <a:lstStyle/>
        <a:p>
          <a:endParaRPr lang="es-MX"/>
        </a:p>
      </dgm:t>
    </dgm:pt>
    <dgm:pt modelId="{B086EB4B-18DC-4D9A-A525-250DCA642DAF}">
      <dgm:prSet custT="1"/>
      <dgm:spPr>
        <a:solidFill>
          <a:srgbClr val="E0F868"/>
        </a:solidFill>
      </dgm:spPr>
      <dgm:t>
        <a:bodyPr/>
        <a:lstStyle/>
        <a:p>
          <a:pPr algn="ctr" rtl="0"/>
          <a:r>
            <a:rPr lang="es-MX" sz="20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Adecua las </a:t>
          </a:r>
          <a:br>
            <a:rPr lang="es-MX" sz="20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s-MX" sz="20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prácticas de ARH a las diferencias individuales de las personas</a:t>
          </a:r>
          <a:endParaRPr lang="es-MX" sz="20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C927A7-62A9-47FA-B346-08800F0592B8}" type="parTrans" cxnId="{2B80E468-E0F0-49DD-8318-7BD8BA145887}">
      <dgm:prSet/>
      <dgm:spPr/>
      <dgm:t>
        <a:bodyPr/>
        <a:lstStyle/>
        <a:p>
          <a:endParaRPr lang="es-MX"/>
        </a:p>
      </dgm:t>
    </dgm:pt>
    <dgm:pt modelId="{B454BF3F-CC0C-48EA-B21D-C5709BDE6C7E}" type="sibTrans" cxnId="{2B80E468-E0F0-49DD-8318-7BD8BA145887}">
      <dgm:prSet/>
      <dgm:spPr/>
      <dgm:t>
        <a:bodyPr/>
        <a:lstStyle/>
        <a:p>
          <a:endParaRPr lang="es-MX"/>
        </a:p>
      </dgm:t>
    </dgm:pt>
    <dgm:pt modelId="{01A81205-04AC-4243-8F91-1AFB96E44B10}">
      <dgm:prSet custT="1"/>
      <dgm:spPr>
        <a:solidFill>
          <a:srgbClr val="FFCCFF"/>
        </a:solidFill>
      </dgm:spPr>
      <dgm:t>
        <a:bodyPr/>
        <a:lstStyle/>
        <a:p>
          <a:pPr rtl="0"/>
          <a:r>
            <a:rPr lang="es-MX" sz="1500" b="0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s-MX" sz="1500" b="0" dirty="0" smtClean="0">
              <a:latin typeface="Arial" panose="020B0604020202020204" pitchFamily="34" charset="0"/>
              <a:cs typeface="Arial" panose="020B0604020202020204" pitchFamily="34" charset="0"/>
            </a:rPr>
          </a:br>
          <a:endParaRPr lang="es-MX" sz="1500" b="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rtl="0"/>
          <a:r>
            <a:rPr lang="es-MX" sz="20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convierte en consultor interno de los gerentes de línea</a:t>
          </a:r>
        </a:p>
        <a:p>
          <a:pPr rtl="0"/>
          <a:endParaRPr lang="es-MX" sz="15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F7F1D4-3EDC-4A7A-B9E5-E5A01FE8408D}" type="parTrans" cxnId="{C7099CDE-E762-4E20-9525-F8212E26E296}">
      <dgm:prSet/>
      <dgm:spPr/>
      <dgm:t>
        <a:bodyPr/>
        <a:lstStyle/>
        <a:p>
          <a:endParaRPr lang="es-MX"/>
        </a:p>
      </dgm:t>
    </dgm:pt>
    <dgm:pt modelId="{6EF7C3F7-F398-4EC1-B856-8C4366B72ABB}" type="sibTrans" cxnId="{C7099CDE-E762-4E20-9525-F8212E26E296}">
      <dgm:prSet/>
      <dgm:spPr/>
      <dgm:t>
        <a:bodyPr/>
        <a:lstStyle/>
        <a:p>
          <a:endParaRPr lang="es-MX"/>
        </a:p>
      </dgm:t>
    </dgm:pt>
    <dgm:pt modelId="{00CB75AC-C9EA-4183-A431-8DE5625FE9E0}">
      <dgm:prSet custT="1"/>
      <dgm:spPr>
        <a:solidFill>
          <a:srgbClr val="169396"/>
        </a:solidFill>
      </dgm:spPr>
      <dgm:t>
        <a:bodyPr/>
        <a:lstStyle/>
        <a:p>
          <a:pPr rtl="0"/>
          <a:r>
            <a:rPr lang="es-MX" sz="22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 enfoque está en el cliente interno</a:t>
          </a:r>
          <a:endParaRPr lang="es-MX" sz="2200" b="1" dirty="0">
            <a:solidFill>
              <a:schemeClr val="tx1"/>
            </a:solidFill>
          </a:endParaRPr>
        </a:p>
      </dgm:t>
    </dgm:pt>
    <dgm:pt modelId="{7591D139-EDEC-4120-A133-D70C38593022}" type="parTrans" cxnId="{D7ADCD39-2ED9-48A1-8E5D-C2D6494B8685}">
      <dgm:prSet/>
      <dgm:spPr/>
      <dgm:t>
        <a:bodyPr/>
        <a:lstStyle/>
        <a:p>
          <a:endParaRPr lang="es-MX"/>
        </a:p>
      </dgm:t>
    </dgm:pt>
    <dgm:pt modelId="{6CE31DC6-67E0-4D1C-B456-BB035AF66542}" type="sibTrans" cxnId="{D7ADCD39-2ED9-48A1-8E5D-C2D6494B8685}">
      <dgm:prSet/>
      <dgm:spPr/>
      <dgm:t>
        <a:bodyPr/>
        <a:lstStyle/>
        <a:p>
          <a:endParaRPr lang="es-MX"/>
        </a:p>
      </dgm:t>
    </dgm:pt>
    <dgm:pt modelId="{20B48D56-929C-45A4-B68B-581ABC428E00}" type="pres">
      <dgm:prSet presAssocID="{263FF78A-9493-44ED-8518-8B4B8F44AAE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5F44103-CCD6-4341-B373-3C25F8C6DB93}" type="pres">
      <dgm:prSet presAssocID="{C7C854A7-BE1F-4668-92A5-3AFF3CDC99BE}" presName="node" presStyleLbl="node1" presStyleIdx="0" presStyleCnt="4" custScaleX="1297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DE3F06-FD71-4A8A-9EF8-07DB86779F27}" type="pres">
      <dgm:prSet presAssocID="{C7C854A7-BE1F-4668-92A5-3AFF3CDC99BE}" presName="spNode" presStyleCnt="0"/>
      <dgm:spPr/>
      <dgm:t>
        <a:bodyPr/>
        <a:lstStyle/>
        <a:p>
          <a:endParaRPr lang="es-MX"/>
        </a:p>
      </dgm:t>
    </dgm:pt>
    <dgm:pt modelId="{A30D4D1E-BA61-45EC-9907-C784AFD003EC}" type="pres">
      <dgm:prSet presAssocID="{582BA4D2-E44F-43BB-9BF1-D1A8047FF8F8}" presName="sibTrans" presStyleLbl="sibTrans1D1" presStyleIdx="0" presStyleCnt="4"/>
      <dgm:spPr/>
      <dgm:t>
        <a:bodyPr/>
        <a:lstStyle/>
        <a:p>
          <a:endParaRPr lang="es-MX"/>
        </a:p>
      </dgm:t>
    </dgm:pt>
    <dgm:pt modelId="{2FC52378-C802-4500-9556-810C3CC70722}" type="pres">
      <dgm:prSet presAssocID="{B086EB4B-18DC-4D9A-A525-250DCA642DAF}" presName="node" presStyleLbl="node1" presStyleIdx="1" presStyleCnt="4" custScaleX="1324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A8212E-092B-4643-BAFE-67C507103DF4}" type="pres">
      <dgm:prSet presAssocID="{B086EB4B-18DC-4D9A-A525-250DCA642DAF}" presName="spNode" presStyleCnt="0"/>
      <dgm:spPr/>
      <dgm:t>
        <a:bodyPr/>
        <a:lstStyle/>
        <a:p>
          <a:endParaRPr lang="es-MX"/>
        </a:p>
      </dgm:t>
    </dgm:pt>
    <dgm:pt modelId="{0C9E7309-4EF2-496D-9CD5-D4BD55AF0522}" type="pres">
      <dgm:prSet presAssocID="{B454BF3F-CC0C-48EA-B21D-C5709BDE6C7E}" presName="sibTrans" presStyleLbl="sibTrans1D1" presStyleIdx="1" presStyleCnt="4"/>
      <dgm:spPr/>
      <dgm:t>
        <a:bodyPr/>
        <a:lstStyle/>
        <a:p>
          <a:endParaRPr lang="es-MX"/>
        </a:p>
      </dgm:t>
    </dgm:pt>
    <dgm:pt modelId="{4B7725A5-7325-4B6A-B6E5-B0ABC3189683}" type="pres">
      <dgm:prSet presAssocID="{01A81205-04AC-4243-8F91-1AFB96E44B10}" presName="node" presStyleLbl="node1" presStyleIdx="2" presStyleCnt="4" custScaleX="1297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BFC7A4-FEAA-4D45-BB1C-9A945524AC70}" type="pres">
      <dgm:prSet presAssocID="{01A81205-04AC-4243-8F91-1AFB96E44B10}" presName="spNode" presStyleCnt="0"/>
      <dgm:spPr/>
      <dgm:t>
        <a:bodyPr/>
        <a:lstStyle/>
        <a:p>
          <a:endParaRPr lang="es-MX"/>
        </a:p>
      </dgm:t>
    </dgm:pt>
    <dgm:pt modelId="{A50D322C-BC9B-4B14-9474-E4697A0EA4FD}" type="pres">
      <dgm:prSet presAssocID="{6EF7C3F7-F398-4EC1-B856-8C4366B72ABB}" presName="sibTrans" presStyleLbl="sibTrans1D1" presStyleIdx="2" presStyleCnt="4"/>
      <dgm:spPr/>
      <dgm:t>
        <a:bodyPr/>
        <a:lstStyle/>
        <a:p>
          <a:endParaRPr lang="es-MX"/>
        </a:p>
      </dgm:t>
    </dgm:pt>
    <dgm:pt modelId="{B9CCEB59-F2A2-4304-8FE3-98269004ACCC}" type="pres">
      <dgm:prSet presAssocID="{00CB75AC-C9EA-4183-A431-8DE5625FE9E0}" presName="node" presStyleLbl="node1" presStyleIdx="3" presStyleCnt="4" custScaleX="12246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AA44A7-2F96-4000-97B5-84657A359519}" type="pres">
      <dgm:prSet presAssocID="{00CB75AC-C9EA-4183-A431-8DE5625FE9E0}" presName="spNode" presStyleCnt="0"/>
      <dgm:spPr/>
      <dgm:t>
        <a:bodyPr/>
        <a:lstStyle/>
        <a:p>
          <a:endParaRPr lang="es-MX"/>
        </a:p>
      </dgm:t>
    </dgm:pt>
    <dgm:pt modelId="{0E8E9F22-D3FA-4415-BCDC-FD1396BF2D67}" type="pres">
      <dgm:prSet presAssocID="{6CE31DC6-67E0-4D1C-B456-BB035AF66542}" presName="sibTrans" presStyleLbl="sibTrans1D1" presStyleIdx="3" presStyleCnt="4"/>
      <dgm:spPr/>
      <dgm:t>
        <a:bodyPr/>
        <a:lstStyle/>
        <a:p>
          <a:endParaRPr lang="es-MX"/>
        </a:p>
      </dgm:t>
    </dgm:pt>
  </dgm:ptLst>
  <dgm:cxnLst>
    <dgm:cxn modelId="{F4FC7C6E-28E7-4BA0-B607-ED200359CDD7}" type="presOf" srcId="{00CB75AC-C9EA-4183-A431-8DE5625FE9E0}" destId="{B9CCEB59-F2A2-4304-8FE3-98269004ACCC}" srcOrd="0" destOrd="0" presId="urn:microsoft.com/office/officeart/2005/8/layout/cycle6"/>
    <dgm:cxn modelId="{B09B65AA-698C-41F3-A93D-95C162606421}" type="presOf" srcId="{263FF78A-9493-44ED-8518-8B4B8F44AAE0}" destId="{20B48D56-929C-45A4-B68B-581ABC428E00}" srcOrd="0" destOrd="0" presId="urn:microsoft.com/office/officeart/2005/8/layout/cycle6"/>
    <dgm:cxn modelId="{F3E50C22-25E1-4B93-9042-29415EE0F645}" type="presOf" srcId="{6EF7C3F7-F398-4EC1-B856-8C4366B72ABB}" destId="{A50D322C-BC9B-4B14-9474-E4697A0EA4FD}" srcOrd="0" destOrd="0" presId="urn:microsoft.com/office/officeart/2005/8/layout/cycle6"/>
    <dgm:cxn modelId="{C7099CDE-E762-4E20-9525-F8212E26E296}" srcId="{263FF78A-9493-44ED-8518-8B4B8F44AAE0}" destId="{01A81205-04AC-4243-8F91-1AFB96E44B10}" srcOrd="2" destOrd="0" parTransId="{4DF7F1D4-3EDC-4A7A-B9E5-E5A01FE8408D}" sibTransId="{6EF7C3F7-F398-4EC1-B856-8C4366B72ABB}"/>
    <dgm:cxn modelId="{866404B0-C5CB-4E56-8AD9-37F8B7DDB870}" type="presOf" srcId="{B454BF3F-CC0C-48EA-B21D-C5709BDE6C7E}" destId="{0C9E7309-4EF2-496D-9CD5-D4BD55AF0522}" srcOrd="0" destOrd="0" presId="urn:microsoft.com/office/officeart/2005/8/layout/cycle6"/>
    <dgm:cxn modelId="{D7ADCD39-2ED9-48A1-8E5D-C2D6494B8685}" srcId="{263FF78A-9493-44ED-8518-8B4B8F44AAE0}" destId="{00CB75AC-C9EA-4183-A431-8DE5625FE9E0}" srcOrd="3" destOrd="0" parTransId="{7591D139-EDEC-4120-A133-D70C38593022}" sibTransId="{6CE31DC6-67E0-4D1C-B456-BB035AF66542}"/>
    <dgm:cxn modelId="{2B80E468-E0F0-49DD-8318-7BD8BA145887}" srcId="{263FF78A-9493-44ED-8518-8B4B8F44AAE0}" destId="{B086EB4B-18DC-4D9A-A525-250DCA642DAF}" srcOrd="1" destOrd="0" parTransId="{5CC927A7-62A9-47FA-B346-08800F0592B8}" sibTransId="{B454BF3F-CC0C-48EA-B21D-C5709BDE6C7E}"/>
    <dgm:cxn modelId="{99B09828-1EC2-48A7-A0ED-6B95209567AF}" type="presOf" srcId="{6CE31DC6-67E0-4D1C-B456-BB035AF66542}" destId="{0E8E9F22-D3FA-4415-BCDC-FD1396BF2D67}" srcOrd="0" destOrd="0" presId="urn:microsoft.com/office/officeart/2005/8/layout/cycle6"/>
    <dgm:cxn modelId="{A2018E4B-2A5D-4877-9045-AF3F87E35547}" type="presOf" srcId="{01A81205-04AC-4243-8F91-1AFB96E44B10}" destId="{4B7725A5-7325-4B6A-B6E5-B0ABC3189683}" srcOrd="0" destOrd="0" presId="urn:microsoft.com/office/officeart/2005/8/layout/cycle6"/>
    <dgm:cxn modelId="{7B9B0303-6A52-45BA-A694-8CDA39FBF88E}" type="presOf" srcId="{B086EB4B-18DC-4D9A-A525-250DCA642DAF}" destId="{2FC52378-C802-4500-9556-810C3CC70722}" srcOrd="0" destOrd="0" presId="urn:microsoft.com/office/officeart/2005/8/layout/cycle6"/>
    <dgm:cxn modelId="{34933C14-CC0F-46AD-A419-5F9B8C6A0A64}" type="presOf" srcId="{C7C854A7-BE1F-4668-92A5-3AFF3CDC99BE}" destId="{A5F44103-CCD6-4341-B373-3C25F8C6DB93}" srcOrd="0" destOrd="0" presId="urn:microsoft.com/office/officeart/2005/8/layout/cycle6"/>
    <dgm:cxn modelId="{325EF235-C81D-434A-9CC9-EED9DBF792C3}" type="presOf" srcId="{582BA4D2-E44F-43BB-9BF1-D1A8047FF8F8}" destId="{A30D4D1E-BA61-45EC-9907-C784AFD003EC}" srcOrd="0" destOrd="0" presId="urn:microsoft.com/office/officeart/2005/8/layout/cycle6"/>
    <dgm:cxn modelId="{E0175649-A28E-4B49-B8AC-07B8100B400D}" srcId="{263FF78A-9493-44ED-8518-8B4B8F44AAE0}" destId="{C7C854A7-BE1F-4668-92A5-3AFF3CDC99BE}" srcOrd="0" destOrd="0" parTransId="{85E18A1A-E115-459E-B956-0F17BAD7F341}" sibTransId="{582BA4D2-E44F-43BB-9BF1-D1A8047FF8F8}"/>
    <dgm:cxn modelId="{1525640F-FC40-49A5-9631-5D1C61E1C10D}" type="presParOf" srcId="{20B48D56-929C-45A4-B68B-581ABC428E00}" destId="{A5F44103-CCD6-4341-B373-3C25F8C6DB93}" srcOrd="0" destOrd="0" presId="urn:microsoft.com/office/officeart/2005/8/layout/cycle6"/>
    <dgm:cxn modelId="{D697265D-25B9-4CF0-AA15-194EA461FD48}" type="presParOf" srcId="{20B48D56-929C-45A4-B68B-581ABC428E00}" destId="{CDDE3F06-FD71-4A8A-9EF8-07DB86779F27}" srcOrd="1" destOrd="0" presId="urn:microsoft.com/office/officeart/2005/8/layout/cycle6"/>
    <dgm:cxn modelId="{12643609-80AD-418F-94DF-7F7646E9BE44}" type="presParOf" srcId="{20B48D56-929C-45A4-B68B-581ABC428E00}" destId="{A30D4D1E-BA61-45EC-9907-C784AFD003EC}" srcOrd="2" destOrd="0" presId="urn:microsoft.com/office/officeart/2005/8/layout/cycle6"/>
    <dgm:cxn modelId="{6FA52905-06FF-4A1E-8B1D-C16903A1FBD3}" type="presParOf" srcId="{20B48D56-929C-45A4-B68B-581ABC428E00}" destId="{2FC52378-C802-4500-9556-810C3CC70722}" srcOrd="3" destOrd="0" presId="urn:microsoft.com/office/officeart/2005/8/layout/cycle6"/>
    <dgm:cxn modelId="{5E6D4D58-A0F0-45A1-8D60-0D26118BEFAF}" type="presParOf" srcId="{20B48D56-929C-45A4-B68B-581ABC428E00}" destId="{B5A8212E-092B-4643-BAFE-67C507103DF4}" srcOrd="4" destOrd="0" presId="urn:microsoft.com/office/officeart/2005/8/layout/cycle6"/>
    <dgm:cxn modelId="{8A17FB06-D5F4-4807-8E5F-3B6486930837}" type="presParOf" srcId="{20B48D56-929C-45A4-B68B-581ABC428E00}" destId="{0C9E7309-4EF2-496D-9CD5-D4BD55AF0522}" srcOrd="5" destOrd="0" presId="urn:microsoft.com/office/officeart/2005/8/layout/cycle6"/>
    <dgm:cxn modelId="{BFDE6AF6-CF85-4E05-875D-30D57C5E14F6}" type="presParOf" srcId="{20B48D56-929C-45A4-B68B-581ABC428E00}" destId="{4B7725A5-7325-4B6A-B6E5-B0ABC3189683}" srcOrd="6" destOrd="0" presId="urn:microsoft.com/office/officeart/2005/8/layout/cycle6"/>
    <dgm:cxn modelId="{C35CB3E4-5FCB-48E9-B143-5F2ADE691F44}" type="presParOf" srcId="{20B48D56-929C-45A4-B68B-581ABC428E00}" destId="{27BFC7A4-FEAA-4D45-BB1C-9A945524AC70}" srcOrd="7" destOrd="0" presId="urn:microsoft.com/office/officeart/2005/8/layout/cycle6"/>
    <dgm:cxn modelId="{42D8AA4B-268B-436D-B14E-71FA3EF921AA}" type="presParOf" srcId="{20B48D56-929C-45A4-B68B-581ABC428E00}" destId="{A50D322C-BC9B-4B14-9474-E4697A0EA4FD}" srcOrd="8" destOrd="0" presId="urn:microsoft.com/office/officeart/2005/8/layout/cycle6"/>
    <dgm:cxn modelId="{E86FF752-938A-4C68-9BD8-5B2D10FB8E70}" type="presParOf" srcId="{20B48D56-929C-45A4-B68B-581ABC428E00}" destId="{B9CCEB59-F2A2-4304-8FE3-98269004ACCC}" srcOrd="9" destOrd="0" presId="urn:microsoft.com/office/officeart/2005/8/layout/cycle6"/>
    <dgm:cxn modelId="{269BFDD4-D568-49F8-9110-B07E20BB5460}" type="presParOf" srcId="{20B48D56-929C-45A4-B68B-581ABC428E00}" destId="{4EAA44A7-2F96-4000-97B5-84657A359519}" srcOrd="10" destOrd="0" presId="urn:microsoft.com/office/officeart/2005/8/layout/cycle6"/>
    <dgm:cxn modelId="{CDF1D24D-F387-4471-B92F-D42C3EE6D255}" type="presParOf" srcId="{20B48D56-929C-45A4-B68B-581ABC428E00}" destId="{0E8E9F22-D3FA-4415-BCDC-FD1396BF2D67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48F0F26-1BCD-4317-8C43-916F7C1504AA}" type="doc">
      <dgm:prSet loTypeId="urn:microsoft.com/office/officeart/2005/8/layout/hList6" loCatId="list" qsTypeId="urn:microsoft.com/office/officeart/2005/8/quickstyle/3d2" qsCatId="3D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F8629525-EF57-4E20-A6C6-3A078FCD737B}">
      <dgm:prSet custT="1"/>
      <dgm:spPr>
        <a:solidFill>
          <a:srgbClr val="FFCCFF"/>
        </a:solidFill>
      </dgm:spPr>
      <dgm:t>
        <a:bodyPr/>
        <a:lstStyle/>
        <a:p>
          <a:pPr algn="ctr" rtl="0"/>
          <a:r>
            <a:rPr lang="es-MX" sz="22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Pierde sus límites, se torna abierto y receptivo. (puede perder autoridad)</a:t>
          </a:r>
          <a:endParaRPr lang="es-MX" sz="22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587922-60D2-4134-88CC-E56C954D172D}" type="parTrans" cxnId="{240E0286-099D-4AB5-9002-FCB42E45B89F}">
      <dgm:prSet/>
      <dgm:spPr/>
      <dgm:t>
        <a:bodyPr/>
        <a:lstStyle/>
        <a:p>
          <a:endParaRPr lang="es-MX"/>
        </a:p>
      </dgm:t>
    </dgm:pt>
    <dgm:pt modelId="{55CCEE8D-725A-41BA-91B9-BC455580604F}" type="sibTrans" cxnId="{240E0286-099D-4AB5-9002-FCB42E45B89F}">
      <dgm:prSet/>
      <dgm:spPr/>
      <dgm:t>
        <a:bodyPr/>
        <a:lstStyle/>
        <a:p>
          <a:endParaRPr lang="es-MX"/>
        </a:p>
      </dgm:t>
    </dgm:pt>
    <dgm:pt modelId="{7C2F06DB-4428-40C9-8460-6C9C6EF05B98}">
      <dgm:prSet custT="1"/>
      <dgm:spPr>
        <a:solidFill>
          <a:srgbClr val="CCCCFF"/>
        </a:solidFill>
      </dgm:spPr>
      <dgm:t>
        <a:bodyPr/>
        <a:lstStyle/>
        <a:p>
          <a:pPr rtl="0"/>
          <a:r>
            <a:rPr lang="es-MX" sz="22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Los especialistas de ARH se dispersan entre las unidades estratégicas</a:t>
          </a:r>
          <a:endParaRPr lang="es-MX" sz="2200" dirty="0">
            <a:solidFill>
              <a:schemeClr val="tx1"/>
            </a:solidFill>
          </a:endParaRPr>
        </a:p>
      </dgm:t>
    </dgm:pt>
    <dgm:pt modelId="{037B3A4C-9F16-489E-A856-D8AC9172E7E7}" type="parTrans" cxnId="{AA9345F0-5232-447D-9248-A9879048F4C4}">
      <dgm:prSet/>
      <dgm:spPr/>
      <dgm:t>
        <a:bodyPr/>
        <a:lstStyle/>
        <a:p>
          <a:endParaRPr lang="es-MX"/>
        </a:p>
      </dgm:t>
    </dgm:pt>
    <dgm:pt modelId="{B093A739-580E-4668-B601-602A32858A45}" type="sibTrans" cxnId="{AA9345F0-5232-447D-9248-A9879048F4C4}">
      <dgm:prSet/>
      <dgm:spPr/>
      <dgm:t>
        <a:bodyPr/>
        <a:lstStyle/>
        <a:p>
          <a:endParaRPr lang="es-MX"/>
        </a:p>
      </dgm:t>
    </dgm:pt>
    <dgm:pt modelId="{9B30CD86-E775-4563-9202-A942E51EB0DA}">
      <dgm:prSet custT="1"/>
      <dgm:spPr>
        <a:solidFill>
          <a:srgbClr val="CCFFCC"/>
        </a:solidFill>
      </dgm:spPr>
      <dgm:t>
        <a:bodyPr/>
        <a:lstStyle/>
        <a:p>
          <a:pPr algn="ctr" rtl="0"/>
          <a:r>
            <a:rPr lang="es-MX" sz="22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pierde la visión en conjunto de las prácticas de ARH</a:t>
          </a:r>
          <a:endParaRPr lang="es-MX" sz="22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CF9E54-EEEA-445D-BE6A-D6D0F4DB2B49}" type="parTrans" cxnId="{8B0883D9-3A6A-4DA7-8A5F-71AF5575A590}">
      <dgm:prSet/>
      <dgm:spPr/>
      <dgm:t>
        <a:bodyPr/>
        <a:lstStyle/>
        <a:p>
          <a:endParaRPr lang="es-MX"/>
        </a:p>
      </dgm:t>
    </dgm:pt>
    <dgm:pt modelId="{6959AE66-EDAF-49B1-8A31-C5D023356F85}" type="sibTrans" cxnId="{8B0883D9-3A6A-4DA7-8A5F-71AF5575A590}">
      <dgm:prSet/>
      <dgm:spPr/>
      <dgm:t>
        <a:bodyPr/>
        <a:lstStyle/>
        <a:p>
          <a:endParaRPr lang="es-MX"/>
        </a:p>
      </dgm:t>
    </dgm:pt>
    <dgm:pt modelId="{0246C600-50FD-4F46-AE37-7009DE39748B}">
      <dgm:prSet custT="1"/>
      <dgm:spPr/>
      <dgm:t>
        <a:bodyPr/>
        <a:lstStyle/>
        <a:p>
          <a:pPr rtl="0"/>
          <a:r>
            <a:rPr lang="es-MX" sz="22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Subcontratación de actividades burocráticas y no esenciales</a:t>
          </a:r>
          <a:endParaRPr lang="es-MX" sz="2200" dirty="0">
            <a:solidFill>
              <a:schemeClr val="tx1"/>
            </a:solidFill>
          </a:endParaRPr>
        </a:p>
      </dgm:t>
    </dgm:pt>
    <dgm:pt modelId="{D6550DED-77CE-499E-BD0D-37732C970EE8}" type="parTrans" cxnId="{1FD0EBEC-7AC3-4DE8-833F-AFFB503E721E}">
      <dgm:prSet/>
      <dgm:spPr/>
      <dgm:t>
        <a:bodyPr/>
        <a:lstStyle/>
        <a:p>
          <a:endParaRPr lang="es-MX"/>
        </a:p>
      </dgm:t>
    </dgm:pt>
    <dgm:pt modelId="{8020532E-890D-4365-AF19-6FECA9779AB1}" type="sibTrans" cxnId="{1FD0EBEC-7AC3-4DE8-833F-AFFB503E721E}">
      <dgm:prSet/>
      <dgm:spPr/>
      <dgm:t>
        <a:bodyPr/>
        <a:lstStyle/>
        <a:p>
          <a:endParaRPr lang="es-MX"/>
        </a:p>
      </dgm:t>
    </dgm:pt>
    <dgm:pt modelId="{81A6D2DC-3657-4239-A552-66BE4CE8F6FF}" type="pres">
      <dgm:prSet presAssocID="{348F0F26-1BCD-4317-8C43-916F7C1504A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4A4FA66-A67B-4360-AC7F-E6FA55B550A5}" type="pres">
      <dgm:prSet presAssocID="{F8629525-EF57-4E20-A6C6-3A078FCD737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5D4C4F-55A7-4263-AE5C-548A3AA239B5}" type="pres">
      <dgm:prSet presAssocID="{55CCEE8D-725A-41BA-91B9-BC455580604F}" presName="sibTrans" presStyleCnt="0"/>
      <dgm:spPr/>
    </dgm:pt>
    <dgm:pt modelId="{1C1B8D64-EBC4-46BD-9E17-87EC707AB4AD}" type="pres">
      <dgm:prSet presAssocID="{7C2F06DB-4428-40C9-8460-6C9C6EF05B9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0CB74F-3017-446C-94A8-D182CEE8AE54}" type="pres">
      <dgm:prSet presAssocID="{B093A739-580E-4668-B601-602A32858A45}" presName="sibTrans" presStyleCnt="0"/>
      <dgm:spPr/>
    </dgm:pt>
    <dgm:pt modelId="{EC1610E9-4EAF-455A-9CAF-2FE1325595AB}" type="pres">
      <dgm:prSet presAssocID="{9B30CD86-E775-4563-9202-A942E51EB0D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977379-1453-4C82-BCD8-F383235D0515}" type="pres">
      <dgm:prSet presAssocID="{6959AE66-EDAF-49B1-8A31-C5D023356F85}" presName="sibTrans" presStyleCnt="0"/>
      <dgm:spPr/>
    </dgm:pt>
    <dgm:pt modelId="{C4FD3E28-CC39-42AA-A0C0-0286B73884BB}" type="pres">
      <dgm:prSet presAssocID="{0246C600-50FD-4F46-AE37-7009DE39748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40E0286-099D-4AB5-9002-FCB42E45B89F}" srcId="{348F0F26-1BCD-4317-8C43-916F7C1504AA}" destId="{F8629525-EF57-4E20-A6C6-3A078FCD737B}" srcOrd="0" destOrd="0" parTransId="{17587922-60D2-4134-88CC-E56C954D172D}" sibTransId="{55CCEE8D-725A-41BA-91B9-BC455580604F}"/>
    <dgm:cxn modelId="{80555359-689D-4AB0-BA18-DB6E436960DF}" type="presOf" srcId="{7C2F06DB-4428-40C9-8460-6C9C6EF05B98}" destId="{1C1B8D64-EBC4-46BD-9E17-87EC707AB4AD}" srcOrd="0" destOrd="0" presId="urn:microsoft.com/office/officeart/2005/8/layout/hList6"/>
    <dgm:cxn modelId="{1FD0EBEC-7AC3-4DE8-833F-AFFB503E721E}" srcId="{348F0F26-1BCD-4317-8C43-916F7C1504AA}" destId="{0246C600-50FD-4F46-AE37-7009DE39748B}" srcOrd="3" destOrd="0" parTransId="{D6550DED-77CE-499E-BD0D-37732C970EE8}" sibTransId="{8020532E-890D-4365-AF19-6FECA9779AB1}"/>
    <dgm:cxn modelId="{AA9345F0-5232-447D-9248-A9879048F4C4}" srcId="{348F0F26-1BCD-4317-8C43-916F7C1504AA}" destId="{7C2F06DB-4428-40C9-8460-6C9C6EF05B98}" srcOrd="1" destOrd="0" parTransId="{037B3A4C-9F16-489E-A856-D8AC9172E7E7}" sibTransId="{B093A739-580E-4668-B601-602A32858A45}"/>
    <dgm:cxn modelId="{8B0883D9-3A6A-4DA7-8A5F-71AF5575A590}" srcId="{348F0F26-1BCD-4317-8C43-916F7C1504AA}" destId="{9B30CD86-E775-4563-9202-A942E51EB0DA}" srcOrd="2" destOrd="0" parTransId="{88CF9E54-EEEA-445D-BE6A-D6D0F4DB2B49}" sibTransId="{6959AE66-EDAF-49B1-8A31-C5D023356F85}"/>
    <dgm:cxn modelId="{AFC25D8C-89B0-49A7-BDE0-26F382F9CCDD}" type="presOf" srcId="{F8629525-EF57-4E20-A6C6-3A078FCD737B}" destId="{84A4FA66-A67B-4360-AC7F-E6FA55B550A5}" srcOrd="0" destOrd="0" presId="urn:microsoft.com/office/officeart/2005/8/layout/hList6"/>
    <dgm:cxn modelId="{F7CA7A2A-E03E-4E0C-8769-F88354E19B6B}" type="presOf" srcId="{9B30CD86-E775-4563-9202-A942E51EB0DA}" destId="{EC1610E9-4EAF-455A-9CAF-2FE1325595AB}" srcOrd="0" destOrd="0" presId="urn:microsoft.com/office/officeart/2005/8/layout/hList6"/>
    <dgm:cxn modelId="{96D52183-612B-4DE9-BB36-18B0440A51B3}" type="presOf" srcId="{0246C600-50FD-4F46-AE37-7009DE39748B}" destId="{C4FD3E28-CC39-42AA-A0C0-0286B73884BB}" srcOrd="0" destOrd="0" presId="urn:microsoft.com/office/officeart/2005/8/layout/hList6"/>
    <dgm:cxn modelId="{DFB2667D-5BBB-4ED0-9DD1-AE6D2E70ED4F}" type="presOf" srcId="{348F0F26-1BCD-4317-8C43-916F7C1504AA}" destId="{81A6D2DC-3657-4239-A552-66BE4CE8F6FF}" srcOrd="0" destOrd="0" presId="urn:microsoft.com/office/officeart/2005/8/layout/hList6"/>
    <dgm:cxn modelId="{7E9639DC-092B-4D64-98E6-1F5B5EF40D75}" type="presParOf" srcId="{81A6D2DC-3657-4239-A552-66BE4CE8F6FF}" destId="{84A4FA66-A67B-4360-AC7F-E6FA55B550A5}" srcOrd="0" destOrd="0" presId="urn:microsoft.com/office/officeart/2005/8/layout/hList6"/>
    <dgm:cxn modelId="{E16A31EE-338E-4C4D-B493-D83CBDE83C87}" type="presParOf" srcId="{81A6D2DC-3657-4239-A552-66BE4CE8F6FF}" destId="{1D5D4C4F-55A7-4263-AE5C-548A3AA239B5}" srcOrd="1" destOrd="0" presId="urn:microsoft.com/office/officeart/2005/8/layout/hList6"/>
    <dgm:cxn modelId="{2CD9C45B-06EA-4BD3-8B65-AA248885E673}" type="presParOf" srcId="{81A6D2DC-3657-4239-A552-66BE4CE8F6FF}" destId="{1C1B8D64-EBC4-46BD-9E17-87EC707AB4AD}" srcOrd="2" destOrd="0" presId="urn:microsoft.com/office/officeart/2005/8/layout/hList6"/>
    <dgm:cxn modelId="{A373BA54-4F8C-43D6-A240-EED49171A9C5}" type="presParOf" srcId="{81A6D2DC-3657-4239-A552-66BE4CE8F6FF}" destId="{690CB74F-3017-446C-94A8-D182CEE8AE54}" srcOrd="3" destOrd="0" presId="urn:microsoft.com/office/officeart/2005/8/layout/hList6"/>
    <dgm:cxn modelId="{E887DFA0-83B5-4446-85BB-E0B0151CD3AB}" type="presParOf" srcId="{81A6D2DC-3657-4239-A552-66BE4CE8F6FF}" destId="{EC1610E9-4EAF-455A-9CAF-2FE1325595AB}" srcOrd="4" destOrd="0" presId="urn:microsoft.com/office/officeart/2005/8/layout/hList6"/>
    <dgm:cxn modelId="{B1040A1F-5E43-476A-8DC3-03D640CA4A60}" type="presParOf" srcId="{81A6D2DC-3657-4239-A552-66BE4CE8F6FF}" destId="{A6977379-1453-4C82-BCD8-F383235D0515}" srcOrd="5" destOrd="0" presId="urn:microsoft.com/office/officeart/2005/8/layout/hList6"/>
    <dgm:cxn modelId="{44CCE4DA-348C-4F1D-806B-2E907E8CB2FF}" type="presParOf" srcId="{81A6D2DC-3657-4239-A552-66BE4CE8F6FF}" destId="{C4FD3E28-CC39-42AA-A0C0-0286B73884BB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23C12B9-2581-48D5-9C60-60911F565500}" type="doc">
      <dgm:prSet loTypeId="urn:microsoft.com/office/officeart/2005/8/layout/radial5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AC01B36-9C8C-4F23-863B-47A64EF83045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 DE ARRHH</a:t>
          </a:r>
          <a:endParaRPr lang="es-MX" sz="1400" dirty="0">
            <a:solidFill>
              <a:schemeClr val="tx1"/>
            </a:solidFill>
          </a:endParaRPr>
        </a:p>
      </dgm:t>
    </dgm:pt>
    <dgm:pt modelId="{23C4830D-E4EA-42F2-B864-548E2F66212C}" type="parTrans" cxnId="{87265F86-3BA9-4B44-83DE-4C4E2BE5DBD5}">
      <dgm:prSet/>
      <dgm:spPr/>
      <dgm:t>
        <a:bodyPr/>
        <a:lstStyle/>
        <a:p>
          <a:endParaRPr lang="es-MX"/>
        </a:p>
      </dgm:t>
    </dgm:pt>
    <dgm:pt modelId="{EF62FE56-1688-48E1-8E88-CC5D9BFD226A}" type="sibTrans" cxnId="{87265F86-3BA9-4B44-83DE-4C4E2BE5DBD5}">
      <dgm:prSet/>
      <dgm:spPr/>
      <dgm:t>
        <a:bodyPr/>
        <a:lstStyle/>
        <a:p>
          <a:endParaRPr lang="es-MX"/>
        </a:p>
      </dgm:t>
    </dgm:pt>
    <dgm:pt modelId="{174285B5-7F10-456E-A1EB-7E09164078A9}">
      <dgm:prSet phldrT="[Texto]" custT="1"/>
      <dgm:spPr>
        <a:solidFill>
          <a:srgbClr val="FF9966"/>
        </a:solidFill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Integración</a:t>
          </a:r>
          <a:endParaRPr lang="es-MX" sz="16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3E12B7-E8EF-4619-8988-5D6238AE0993}" type="parTrans" cxnId="{AC09D4E2-73A3-4B46-A3C1-CD6F334A71BB}">
      <dgm:prSet/>
      <dgm:spPr/>
      <dgm:t>
        <a:bodyPr/>
        <a:lstStyle/>
        <a:p>
          <a:endParaRPr lang="es-MX"/>
        </a:p>
      </dgm:t>
    </dgm:pt>
    <dgm:pt modelId="{4421AE48-5F59-4EE2-B138-50479D6FDC71}" type="sibTrans" cxnId="{AC09D4E2-73A3-4B46-A3C1-CD6F334A71BB}">
      <dgm:prSet/>
      <dgm:spPr/>
      <dgm:t>
        <a:bodyPr/>
        <a:lstStyle/>
        <a:p>
          <a:endParaRPr lang="es-MX"/>
        </a:p>
      </dgm:t>
    </dgm:pt>
    <dgm:pt modelId="{445E4682-C3C9-4477-A9F5-571A1A0638A4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r>
            <a:rPr lang="es-MX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MX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9594DC-F808-43C3-8B9B-6A4D3312B27D}" type="parTrans" cxnId="{ABA87780-51B0-4EBF-8DDB-61FC370C1BCB}">
      <dgm:prSet/>
      <dgm:spPr/>
      <dgm:t>
        <a:bodyPr/>
        <a:lstStyle/>
        <a:p>
          <a:endParaRPr lang="es-MX"/>
        </a:p>
      </dgm:t>
    </dgm:pt>
    <dgm:pt modelId="{2BAED49D-80AB-4F72-97D3-028FA0160365}" type="sibTrans" cxnId="{ABA87780-51B0-4EBF-8DDB-61FC370C1BCB}">
      <dgm:prSet/>
      <dgm:spPr/>
      <dgm:t>
        <a:bodyPr/>
        <a:lstStyle/>
        <a:p>
          <a:endParaRPr lang="es-MX"/>
        </a:p>
      </dgm:t>
    </dgm:pt>
    <dgm:pt modelId="{CFD2BDCB-A24B-40B8-B73F-93BB7900DB4C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Retención 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A15F08-AAFB-4D8E-8130-8AC9621F43EC}" type="parTrans" cxnId="{A295F6F1-C19D-4CC1-A85D-34089A5587C6}">
      <dgm:prSet/>
      <dgm:spPr/>
      <dgm:t>
        <a:bodyPr/>
        <a:lstStyle/>
        <a:p>
          <a:endParaRPr lang="es-MX"/>
        </a:p>
      </dgm:t>
    </dgm:pt>
    <dgm:pt modelId="{DF399674-55FB-48F8-BC5A-8B2D6A7402DE}" type="sibTrans" cxnId="{A295F6F1-C19D-4CC1-A85D-34089A5587C6}">
      <dgm:prSet/>
      <dgm:spPr/>
      <dgm:t>
        <a:bodyPr/>
        <a:lstStyle/>
        <a:p>
          <a:endParaRPr lang="es-MX"/>
        </a:p>
      </dgm:t>
    </dgm:pt>
    <dgm:pt modelId="{8FA733C5-4072-4CA0-ACE0-AEC5AA813765}">
      <dgm:prSet phldrT="[Texto]" custT="1"/>
      <dgm:spPr>
        <a:solidFill>
          <a:srgbClr val="FF5B5B"/>
        </a:solidFill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Desarrollo </a:t>
          </a:r>
          <a:endParaRPr lang="es-MX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E1AF66-ECAD-46D1-B464-86B2E5719C43}" type="parTrans" cxnId="{779D17EA-8EA1-434E-88E2-2AB9DF0358C6}">
      <dgm:prSet/>
      <dgm:spPr/>
      <dgm:t>
        <a:bodyPr/>
        <a:lstStyle/>
        <a:p>
          <a:endParaRPr lang="es-MX"/>
        </a:p>
      </dgm:t>
    </dgm:pt>
    <dgm:pt modelId="{77983426-DB37-4AC7-98ED-E17F08BBDEBB}" type="sibTrans" cxnId="{779D17EA-8EA1-434E-88E2-2AB9DF0358C6}">
      <dgm:prSet/>
      <dgm:spPr/>
      <dgm:t>
        <a:bodyPr/>
        <a:lstStyle/>
        <a:p>
          <a:endParaRPr lang="es-MX"/>
        </a:p>
      </dgm:t>
    </dgm:pt>
    <dgm:pt modelId="{15E753E7-1DC2-4A8F-9DC1-73FD5C982FB6}">
      <dgm:prSet custT="1"/>
      <dgm:spPr>
        <a:solidFill>
          <a:srgbClr val="FFCCFF"/>
        </a:solidFill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Auditoria 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CD1BD8-F26C-4EFB-BEA0-D7F9401413C8}" type="parTrans" cxnId="{99CCE884-1B71-4DD7-B674-B2D3F54E08B3}">
      <dgm:prSet/>
      <dgm:spPr/>
      <dgm:t>
        <a:bodyPr/>
        <a:lstStyle/>
        <a:p>
          <a:endParaRPr lang="es-MX"/>
        </a:p>
      </dgm:t>
    </dgm:pt>
    <dgm:pt modelId="{2A535A0A-8397-4586-B2E2-06CEDEB0512A}" type="sibTrans" cxnId="{99CCE884-1B71-4DD7-B674-B2D3F54E08B3}">
      <dgm:prSet/>
      <dgm:spPr/>
      <dgm:t>
        <a:bodyPr/>
        <a:lstStyle/>
        <a:p>
          <a:endParaRPr lang="es-MX"/>
        </a:p>
      </dgm:t>
    </dgm:pt>
    <dgm:pt modelId="{1FA8B8B3-58E9-4082-BF3E-D08002C6F608}" type="pres">
      <dgm:prSet presAssocID="{923C12B9-2581-48D5-9C60-60911F56550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FDE290-324B-4490-B9E7-AD83D857C914}" type="pres">
      <dgm:prSet presAssocID="{6AC01B36-9C8C-4F23-863B-47A64EF83045}" presName="centerShape" presStyleLbl="node0" presStyleIdx="0" presStyleCnt="1" custScaleX="106015" custScaleY="103133"/>
      <dgm:spPr/>
      <dgm:t>
        <a:bodyPr/>
        <a:lstStyle/>
        <a:p>
          <a:endParaRPr lang="es-MX"/>
        </a:p>
      </dgm:t>
    </dgm:pt>
    <dgm:pt modelId="{63C6BB50-44ED-45E8-AE7C-977217BC1EA9}" type="pres">
      <dgm:prSet presAssocID="{523E12B7-E8EF-4619-8988-5D6238AE0993}" presName="parTrans" presStyleLbl="sibTrans2D1" presStyleIdx="0" presStyleCnt="5"/>
      <dgm:spPr/>
      <dgm:t>
        <a:bodyPr/>
        <a:lstStyle/>
        <a:p>
          <a:endParaRPr lang="es-MX"/>
        </a:p>
      </dgm:t>
    </dgm:pt>
    <dgm:pt modelId="{6720B75F-5D4D-4057-982E-B19C965AE038}" type="pres">
      <dgm:prSet presAssocID="{523E12B7-E8EF-4619-8988-5D6238AE0993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ABC0FA6F-296B-4CAD-A343-F3B3F77ED422}" type="pres">
      <dgm:prSet presAssocID="{174285B5-7F10-456E-A1EB-7E09164078A9}" presName="node" presStyleLbl="node1" presStyleIdx="0" presStyleCnt="5" custScaleX="113393" custScaleY="1147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9921BF-8B2E-4638-9924-0F71431ACD8E}" type="pres">
      <dgm:prSet presAssocID="{939594DC-F808-43C3-8B9B-6A4D3312B27D}" presName="parTrans" presStyleLbl="sibTrans2D1" presStyleIdx="1" presStyleCnt="5"/>
      <dgm:spPr/>
      <dgm:t>
        <a:bodyPr/>
        <a:lstStyle/>
        <a:p>
          <a:endParaRPr lang="es-MX"/>
        </a:p>
      </dgm:t>
    </dgm:pt>
    <dgm:pt modelId="{1804BC83-9FA3-41AD-9968-C8BE7EA08C91}" type="pres">
      <dgm:prSet presAssocID="{939594DC-F808-43C3-8B9B-6A4D3312B27D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306F4C21-DFDA-45C2-837B-D88D454534F5}" type="pres">
      <dgm:prSet presAssocID="{445E4682-C3C9-4477-A9F5-571A1A0638A4}" presName="node" presStyleLbl="node1" presStyleIdx="1" presStyleCnt="5" custScaleX="116730" custScaleY="1206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21DAB2-F0A7-4F70-9696-AA72F72D9F52}" type="pres">
      <dgm:prSet presAssocID="{FBA15F08-AAFB-4D8E-8130-8AC9621F43EC}" presName="parTrans" presStyleLbl="sibTrans2D1" presStyleIdx="2" presStyleCnt="5"/>
      <dgm:spPr/>
      <dgm:t>
        <a:bodyPr/>
        <a:lstStyle/>
        <a:p>
          <a:endParaRPr lang="es-MX"/>
        </a:p>
      </dgm:t>
    </dgm:pt>
    <dgm:pt modelId="{9A7D0667-6120-4782-A277-CD87BDB2E70E}" type="pres">
      <dgm:prSet presAssocID="{FBA15F08-AAFB-4D8E-8130-8AC9621F43EC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6C29C2D8-CB02-447D-92B3-3D14A7D9404E}" type="pres">
      <dgm:prSet presAssocID="{CFD2BDCB-A24B-40B8-B73F-93BB7900DB4C}" presName="node" presStyleLbl="node1" presStyleIdx="2" presStyleCnt="5" custScaleX="116688" custScaleY="10552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7CAA34-0F24-4133-8392-8DE41FB68156}" type="pres">
      <dgm:prSet presAssocID="{E7E1AF66-ECAD-46D1-B464-86B2E5719C43}" presName="parTrans" presStyleLbl="sibTrans2D1" presStyleIdx="3" presStyleCnt="5"/>
      <dgm:spPr/>
      <dgm:t>
        <a:bodyPr/>
        <a:lstStyle/>
        <a:p>
          <a:endParaRPr lang="es-MX"/>
        </a:p>
      </dgm:t>
    </dgm:pt>
    <dgm:pt modelId="{2CC4AF9B-3617-4AA0-82C4-1384E443851B}" type="pres">
      <dgm:prSet presAssocID="{E7E1AF66-ECAD-46D1-B464-86B2E5719C43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1660F2A5-29E9-4D63-900E-4A5ECD340520}" type="pres">
      <dgm:prSet presAssocID="{8FA733C5-4072-4CA0-ACE0-AEC5AA813765}" presName="node" presStyleLbl="node1" presStyleIdx="3" presStyleCnt="5" custScaleX="114920" custScaleY="10850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579826-3CA9-4583-A5E0-3A4CF65B3337}" type="pres">
      <dgm:prSet presAssocID="{48CD1BD8-F26C-4EFB-BEA0-D7F9401413C8}" presName="parTrans" presStyleLbl="sibTrans2D1" presStyleIdx="4" presStyleCnt="5"/>
      <dgm:spPr/>
      <dgm:t>
        <a:bodyPr/>
        <a:lstStyle/>
        <a:p>
          <a:endParaRPr lang="es-MX"/>
        </a:p>
      </dgm:t>
    </dgm:pt>
    <dgm:pt modelId="{C8763BEB-D026-491E-AAD6-FDB680DD44FB}" type="pres">
      <dgm:prSet presAssocID="{48CD1BD8-F26C-4EFB-BEA0-D7F9401413C8}" presName="connectorText" presStyleLbl="sibTrans2D1" presStyleIdx="4" presStyleCnt="5"/>
      <dgm:spPr/>
      <dgm:t>
        <a:bodyPr/>
        <a:lstStyle/>
        <a:p>
          <a:endParaRPr lang="es-MX"/>
        </a:p>
      </dgm:t>
    </dgm:pt>
    <dgm:pt modelId="{14E0E4E7-6C65-40F7-9EB6-663484C93F6E}" type="pres">
      <dgm:prSet presAssocID="{15E753E7-1DC2-4A8F-9DC1-73FD5C982FB6}" presName="node" presStyleLbl="node1" presStyleIdx="4" presStyleCnt="5" custScaleX="114206" custScaleY="1206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7265F86-3BA9-4B44-83DE-4C4E2BE5DBD5}" srcId="{923C12B9-2581-48D5-9C60-60911F565500}" destId="{6AC01B36-9C8C-4F23-863B-47A64EF83045}" srcOrd="0" destOrd="0" parTransId="{23C4830D-E4EA-42F2-B864-548E2F66212C}" sibTransId="{EF62FE56-1688-48E1-8E88-CC5D9BFD226A}"/>
    <dgm:cxn modelId="{9F5B06ED-111A-4C91-B286-9E2CC90F9175}" type="presOf" srcId="{E7E1AF66-ECAD-46D1-B464-86B2E5719C43}" destId="{427CAA34-0F24-4133-8392-8DE41FB68156}" srcOrd="0" destOrd="0" presId="urn:microsoft.com/office/officeart/2005/8/layout/radial5"/>
    <dgm:cxn modelId="{AD29B4AA-C75F-4D70-B9D5-8AA0971F2C03}" type="presOf" srcId="{E7E1AF66-ECAD-46D1-B464-86B2E5719C43}" destId="{2CC4AF9B-3617-4AA0-82C4-1384E443851B}" srcOrd="1" destOrd="0" presId="urn:microsoft.com/office/officeart/2005/8/layout/radial5"/>
    <dgm:cxn modelId="{6DFEAFAC-0D6E-4B0F-8F36-59A44C8DD883}" type="presOf" srcId="{48CD1BD8-F26C-4EFB-BEA0-D7F9401413C8}" destId="{C8763BEB-D026-491E-AAD6-FDB680DD44FB}" srcOrd="1" destOrd="0" presId="urn:microsoft.com/office/officeart/2005/8/layout/radial5"/>
    <dgm:cxn modelId="{AC09D4E2-73A3-4B46-A3C1-CD6F334A71BB}" srcId="{6AC01B36-9C8C-4F23-863B-47A64EF83045}" destId="{174285B5-7F10-456E-A1EB-7E09164078A9}" srcOrd="0" destOrd="0" parTransId="{523E12B7-E8EF-4619-8988-5D6238AE0993}" sibTransId="{4421AE48-5F59-4EE2-B138-50479D6FDC71}"/>
    <dgm:cxn modelId="{33A399F4-6C44-4570-A5BF-09C290043AFC}" type="presOf" srcId="{939594DC-F808-43C3-8B9B-6A4D3312B27D}" destId="{679921BF-8B2E-4638-9924-0F71431ACD8E}" srcOrd="0" destOrd="0" presId="urn:microsoft.com/office/officeart/2005/8/layout/radial5"/>
    <dgm:cxn modelId="{ABA87780-51B0-4EBF-8DDB-61FC370C1BCB}" srcId="{6AC01B36-9C8C-4F23-863B-47A64EF83045}" destId="{445E4682-C3C9-4477-A9F5-571A1A0638A4}" srcOrd="1" destOrd="0" parTransId="{939594DC-F808-43C3-8B9B-6A4D3312B27D}" sibTransId="{2BAED49D-80AB-4F72-97D3-028FA0160365}"/>
    <dgm:cxn modelId="{ADBF0175-4A2C-434E-962A-1806364881C7}" type="presOf" srcId="{923C12B9-2581-48D5-9C60-60911F565500}" destId="{1FA8B8B3-58E9-4082-BF3E-D08002C6F608}" srcOrd="0" destOrd="0" presId="urn:microsoft.com/office/officeart/2005/8/layout/radial5"/>
    <dgm:cxn modelId="{C3A8F899-E827-44BB-951B-3361D7EA7144}" type="presOf" srcId="{523E12B7-E8EF-4619-8988-5D6238AE0993}" destId="{6720B75F-5D4D-4057-982E-B19C965AE038}" srcOrd="1" destOrd="0" presId="urn:microsoft.com/office/officeart/2005/8/layout/radial5"/>
    <dgm:cxn modelId="{A89ED9DB-234F-4C02-94B9-96CFA5670B94}" type="presOf" srcId="{CFD2BDCB-A24B-40B8-B73F-93BB7900DB4C}" destId="{6C29C2D8-CB02-447D-92B3-3D14A7D9404E}" srcOrd="0" destOrd="0" presId="urn:microsoft.com/office/officeart/2005/8/layout/radial5"/>
    <dgm:cxn modelId="{C710FED0-406D-49E9-9A9C-9BA64C3E1E04}" type="presOf" srcId="{8FA733C5-4072-4CA0-ACE0-AEC5AA813765}" destId="{1660F2A5-29E9-4D63-900E-4A5ECD340520}" srcOrd="0" destOrd="0" presId="urn:microsoft.com/office/officeart/2005/8/layout/radial5"/>
    <dgm:cxn modelId="{3EBE71CC-BEC6-45E4-90A8-AC34DA431AA8}" type="presOf" srcId="{15E753E7-1DC2-4A8F-9DC1-73FD5C982FB6}" destId="{14E0E4E7-6C65-40F7-9EB6-663484C93F6E}" srcOrd="0" destOrd="0" presId="urn:microsoft.com/office/officeart/2005/8/layout/radial5"/>
    <dgm:cxn modelId="{9280827E-5518-441B-836A-E6BDC64DF7EC}" type="presOf" srcId="{6AC01B36-9C8C-4F23-863B-47A64EF83045}" destId="{DCFDE290-324B-4490-B9E7-AD83D857C914}" srcOrd="0" destOrd="0" presId="urn:microsoft.com/office/officeart/2005/8/layout/radial5"/>
    <dgm:cxn modelId="{35222558-E832-492F-AE5A-5E94BF010ADB}" type="presOf" srcId="{523E12B7-E8EF-4619-8988-5D6238AE0993}" destId="{63C6BB50-44ED-45E8-AE7C-977217BC1EA9}" srcOrd="0" destOrd="0" presId="urn:microsoft.com/office/officeart/2005/8/layout/radial5"/>
    <dgm:cxn modelId="{9B8E34F6-ED17-43F7-B0CD-5DDAB02A52F4}" type="presOf" srcId="{FBA15F08-AAFB-4D8E-8130-8AC9621F43EC}" destId="{2C21DAB2-F0A7-4F70-9696-AA72F72D9F52}" srcOrd="0" destOrd="0" presId="urn:microsoft.com/office/officeart/2005/8/layout/radial5"/>
    <dgm:cxn modelId="{E89712C9-56BD-42A5-A0D9-E942847B98F1}" type="presOf" srcId="{174285B5-7F10-456E-A1EB-7E09164078A9}" destId="{ABC0FA6F-296B-4CAD-A343-F3B3F77ED422}" srcOrd="0" destOrd="0" presId="urn:microsoft.com/office/officeart/2005/8/layout/radial5"/>
    <dgm:cxn modelId="{6C326B31-5D53-4C03-8C55-DF30EFCB7009}" type="presOf" srcId="{48CD1BD8-F26C-4EFB-BEA0-D7F9401413C8}" destId="{EE579826-3CA9-4583-A5E0-3A4CF65B3337}" srcOrd="0" destOrd="0" presId="urn:microsoft.com/office/officeart/2005/8/layout/radial5"/>
    <dgm:cxn modelId="{99CCE884-1B71-4DD7-B674-B2D3F54E08B3}" srcId="{6AC01B36-9C8C-4F23-863B-47A64EF83045}" destId="{15E753E7-1DC2-4A8F-9DC1-73FD5C982FB6}" srcOrd="4" destOrd="0" parTransId="{48CD1BD8-F26C-4EFB-BEA0-D7F9401413C8}" sibTransId="{2A535A0A-8397-4586-B2E2-06CEDEB0512A}"/>
    <dgm:cxn modelId="{779D17EA-8EA1-434E-88E2-2AB9DF0358C6}" srcId="{6AC01B36-9C8C-4F23-863B-47A64EF83045}" destId="{8FA733C5-4072-4CA0-ACE0-AEC5AA813765}" srcOrd="3" destOrd="0" parTransId="{E7E1AF66-ECAD-46D1-B464-86B2E5719C43}" sibTransId="{77983426-DB37-4AC7-98ED-E17F08BBDEBB}"/>
    <dgm:cxn modelId="{A509C7D6-EDA6-4FC3-951B-FA099B8B7FD8}" type="presOf" srcId="{FBA15F08-AAFB-4D8E-8130-8AC9621F43EC}" destId="{9A7D0667-6120-4782-A277-CD87BDB2E70E}" srcOrd="1" destOrd="0" presId="urn:microsoft.com/office/officeart/2005/8/layout/radial5"/>
    <dgm:cxn modelId="{A295F6F1-C19D-4CC1-A85D-34089A5587C6}" srcId="{6AC01B36-9C8C-4F23-863B-47A64EF83045}" destId="{CFD2BDCB-A24B-40B8-B73F-93BB7900DB4C}" srcOrd="2" destOrd="0" parTransId="{FBA15F08-AAFB-4D8E-8130-8AC9621F43EC}" sibTransId="{DF399674-55FB-48F8-BC5A-8B2D6A7402DE}"/>
    <dgm:cxn modelId="{8E17DA38-EEB4-4D03-8C87-988EF8FC18F8}" type="presOf" srcId="{939594DC-F808-43C3-8B9B-6A4D3312B27D}" destId="{1804BC83-9FA3-41AD-9968-C8BE7EA08C91}" srcOrd="1" destOrd="0" presId="urn:microsoft.com/office/officeart/2005/8/layout/radial5"/>
    <dgm:cxn modelId="{399D6AD1-9EA0-4BF2-874A-7CD1AD859CA5}" type="presOf" srcId="{445E4682-C3C9-4477-A9F5-571A1A0638A4}" destId="{306F4C21-DFDA-45C2-837B-D88D454534F5}" srcOrd="0" destOrd="0" presId="urn:microsoft.com/office/officeart/2005/8/layout/radial5"/>
    <dgm:cxn modelId="{16575309-04EF-4F4A-B64D-CB7438ACD0A3}" type="presParOf" srcId="{1FA8B8B3-58E9-4082-BF3E-D08002C6F608}" destId="{DCFDE290-324B-4490-B9E7-AD83D857C914}" srcOrd="0" destOrd="0" presId="urn:microsoft.com/office/officeart/2005/8/layout/radial5"/>
    <dgm:cxn modelId="{AB7E1E60-C47D-4301-A1D8-81DD76A50795}" type="presParOf" srcId="{1FA8B8B3-58E9-4082-BF3E-D08002C6F608}" destId="{63C6BB50-44ED-45E8-AE7C-977217BC1EA9}" srcOrd="1" destOrd="0" presId="urn:microsoft.com/office/officeart/2005/8/layout/radial5"/>
    <dgm:cxn modelId="{26CF2C0D-907A-49ED-B1A6-9908EB8EA0C2}" type="presParOf" srcId="{63C6BB50-44ED-45E8-AE7C-977217BC1EA9}" destId="{6720B75F-5D4D-4057-982E-B19C965AE038}" srcOrd="0" destOrd="0" presId="urn:microsoft.com/office/officeart/2005/8/layout/radial5"/>
    <dgm:cxn modelId="{3D8CC8E0-4C7A-4E35-8C8E-CC73DDCD6A8F}" type="presParOf" srcId="{1FA8B8B3-58E9-4082-BF3E-D08002C6F608}" destId="{ABC0FA6F-296B-4CAD-A343-F3B3F77ED422}" srcOrd="2" destOrd="0" presId="urn:microsoft.com/office/officeart/2005/8/layout/radial5"/>
    <dgm:cxn modelId="{29C1F07C-F135-4D00-809F-7D2F8F668CDF}" type="presParOf" srcId="{1FA8B8B3-58E9-4082-BF3E-D08002C6F608}" destId="{679921BF-8B2E-4638-9924-0F71431ACD8E}" srcOrd="3" destOrd="0" presId="urn:microsoft.com/office/officeart/2005/8/layout/radial5"/>
    <dgm:cxn modelId="{65B1AB01-E30A-44E7-9C9E-A58999CE6075}" type="presParOf" srcId="{679921BF-8B2E-4638-9924-0F71431ACD8E}" destId="{1804BC83-9FA3-41AD-9968-C8BE7EA08C91}" srcOrd="0" destOrd="0" presId="urn:microsoft.com/office/officeart/2005/8/layout/radial5"/>
    <dgm:cxn modelId="{942B7B2B-E970-4D5D-AD1A-51232A98F6A9}" type="presParOf" srcId="{1FA8B8B3-58E9-4082-BF3E-D08002C6F608}" destId="{306F4C21-DFDA-45C2-837B-D88D454534F5}" srcOrd="4" destOrd="0" presId="urn:microsoft.com/office/officeart/2005/8/layout/radial5"/>
    <dgm:cxn modelId="{0CC7A1F8-77D2-4FD0-BEC6-12FCB0E87C80}" type="presParOf" srcId="{1FA8B8B3-58E9-4082-BF3E-D08002C6F608}" destId="{2C21DAB2-F0A7-4F70-9696-AA72F72D9F52}" srcOrd="5" destOrd="0" presId="urn:microsoft.com/office/officeart/2005/8/layout/radial5"/>
    <dgm:cxn modelId="{20DDFB02-A1F4-4417-9DDE-0FA4D0DAB1ED}" type="presParOf" srcId="{2C21DAB2-F0A7-4F70-9696-AA72F72D9F52}" destId="{9A7D0667-6120-4782-A277-CD87BDB2E70E}" srcOrd="0" destOrd="0" presId="urn:microsoft.com/office/officeart/2005/8/layout/radial5"/>
    <dgm:cxn modelId="{C9817FD3-AEAB-41E2-A7F9-F2D6319B7552}" type="presParOf" srcId="{1FA8B8B3-58E9-4082-BF3E-D08002C6F608}" destId="{6C29C2D8-CB02-447D-92B3-3D14A7D9404E}" srcOrd="6" destOrd="0" presId="urn:microsoft.com/office/officeart/2005/8/layout/radial5"/>
    <dgm:cxn modelId="{99CED8E0-C20D-42FC-9E4B-9428316C1C77}" type="presParOf" srcId="{1FA8B8B3-58E9-4082-BF3E-D08002C6F608}" destId="{427CAA34-0F24-4133-8392-8DE41FB68156}" srcOrd="7" destOrd="0" presId="urn:microsoft.com/office/officeart/2005/8/layout/radial5"/>
    <dgm:cxn modelId="{D75AF2E0-87DC-476D-BAAC-DE2E444B08F6}" type="presParOf" srcId="{427CAA34-0F24-4133-8392-8DE41FB68156}" destId="{2CC4AF9B-3617-4AA0-82C4-1384E443851B}" srcOrd="0" destOrd="0" presId="urn:microsoft.com/office/officeart/2005/8/layout/radial5"/>
    <dgm:cxn modelId="{BD143B25-25FA-42E9-9023-C7F40F30549C}" type="presParOf" srcId="{1FA8B8B3-58E9-4082-BF3E-D08002C6F608}" destId="{1660F2A5-29E9-4D63-900E-4A5ECD340520}" srcOrd="8" destOrd="0" presId="urn:microsoft.com/office/officeart/2005/8/layout/radial5"/>
    <dgm:cxn modelId="{1A480859-ED9E-4542-ACF4-54E7B8B9D8F8}" type="presParOf" srcId="{1FA8B8B3-58E9-4082-BF3E-D08002C6F608}" destId="{EE579826-3CA9-4583-A5E0-3A4CF65B3337}" srcOrd="9" destOrd="0" presId="urn:microsoft.com/office/officeart/2005/8/layout/radial5"/>
    <dgm:cxn modelId="{941EE3CE-BEAB-4B80-8FFE-32DDA62F2D45}" type="presParOf" srcId="{EE579826-3CA9-4583-A5E0-3A4CF65B3337}" destId="{C8763BEB-D026-491E-AAD6-FDB680DD44FB}" srcOrd="0" destOrd="0" presId="urn:microsoft.com/office/officeart/2005/8/layout/radial5"/>
    <dgm:cxn modelId="{2E5CF6CE-2C9C-4BB0-87A5-037F6572E888}" type="presParOf" srcId="{1FA8B8B3-58E9-4082-BF3E-D08002C6F608}" destId="{14E0E4E7-6C65-40F7-9EB6-663484C93F6E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3EE9890-A552-4436-A86B-5030CCD7360A}" type="doc">
      <dgm:prSet loTypeId="urn:microsoft.com/office/officeart/2005/8/layout/hierarchy5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A05172AE-E9AA-4AE1-8C61-C19D39E17F27}">
      <dgm:prSet phldrT="[Texto]" custT="1"/>
      <dgm:spPr>
        <a:solidFill>
          <a:srgbClr val="CCCCFF"/>
        </a:solidFill>
      </dgm:spPr>
      <dgm:t>
        <a:bodyPr/>
        <a:lstStyle/>
        <a:p>
          <a:r>
            <a:rPr lang="es-MX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Integración </a:t>
          </a:r>
          <a:endParaRPr lang="es-MX" sz="20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9EF4287-61AD-4B9C-BB69-E0AEA57F9253}" type="parTrans" cxnId="{5F448F4C-11EA-40B5-BBE3-1DB17DF3C511}">
      <dgm:prSet/>
      <dgm:spPr/>
      <dgm:t>
        <a:bodyPr/>
        <a:lstStyle/>
        <a:p>
          <a:endParaRPr lang="es-MX"/>
        </a:p>
      </dgm:t>
    </dgm:pt>
    <dgm:pt modelId="{C9330284-7E3D-4F9C-B69E-E36116B86616}" type="sibTrans" cxnId="{5F448F4C-11EA-40B5-BBE3-1DB17DF3C511}">
      <dgm:prSet/>
      <dgm:spPr/>
      <dgm:t>
        <a:bodyPr/>
        <a:lstStyle/>
        <a:p>
          <a:endParaRPr lang="es-MX"/>
        </a:p>
      </dgm:t>
    </dgm:pt>
    <dgm:pt modelId="{F6B50549-6417-4970-986E-132B82502C69}">
      <dgm:prSet phldrT="[Texto]" custT="1"/>
      <dgm:spPr/>
      <dgm:t>
        <a:bodyPr/>
        <a:lstStyle/>
        <a:p>
          <a:pPr algn="ctr"/>
          <a:r>
            <a: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Investigación de mercado de RH</a:t>
          </a:r>
          <a:endParaRPr lang="es-MX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B3983B9-CBBB-4C4E-917C-4A3CCC20E030}" type="parTrans" cxnId="{EC060201-F086-48BE-A8CD-1BE39286F436}">
      <dgm:prSet custT="1"/>
      <dgm:spPr/>
      <dgm:t>
        <a:bodyPr/>
        <a:lstStyle/>
        <a:p>
          <a:endParaRPr lang="es-MX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123F96F-FA4F-488B-85BB-68FF9C14AB0F}" type="sibTrans" cxnId="{EC060201-F086-48BE-A8CD-1BE39286F436}">
      <dgm:prSet/>
      <dgm:spPr/>
      <dgm:t>
        <a:bodyPr/>
        <a:lstStyle/>
        <a:p>
          <a:endParaRPr lang="es-MX"/>
        </a:p>
      </dgm:t>
    </dgm:pt>
    <dgm:pt modelId="{DC611B31-53A6-48B6-A499-10651E11CDD2}">
      <dgm:prSet phldrT="[Texto]" custT="1"/>
      <dgm:spPr>
        <a:solidFill>
          <a:srgbClr val="FF9966"/>
        </a:solidFill>
      </dgm:spPr>
      <dgm:t>
        <a:bodyPr/>
        <a:lstStyle/>
        <a:p>
          <a:pPr algn="ctr"/>
          <a:r>
            <a: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Estudia un conjunto de individuos aptos para un determinado trabajo </a:t>
          </a:r>
          <a:endParaRPr lang="es-MX" sz="1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0D2B634-15C8-4AEB-867D-590E59CB330D}" type="parTrans" cxnId="{4D36FF52-9E5A-43AC-879E-519FA0912CA3}">
      <dgm:prSet custT="1"/>
      <dgm:spPr/>
      <dgm:t>
        <a:bodyPr/>
        <a:lstStyle/>
        <a:p>
          <a:endParaRPr lang="es-MX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B178C5D-318D-4ECC-897F-4C8C94DB4B66}" type="sibTrans" cxnId="{4D36FF52-9E5A-43AC-879E-519FA0912CA3}">
      <dgm:prSet/>
      <dgm:spPr/>
      <dgm:t>
        <a:bodyPr/>
        <a:lstStyle/>
        <a:p>
          <a:endParaRPr lang="es-MX"/>
        </a:p>
      </dgm:t>
    </dgm:pt>
    <dgm:pt modelId="{5E280F45-1BAE-42EC-9C55-572A9220FFD2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Selección de</a:t>
          </a:r>
        </a:p>
        <a:p>
          <a:pPr>
            <a:lnSpc>
              <a:spcPct val="100000"/>
            </a:lnSpc>
          </a:pPr>
          <a:r>
            <a: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personal </a:t>
          </a:r>
          <a:endParaRPr lang="es-MX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CF8CE85-26F8-4C3B-9C97-AFA83A163C4A}" type="parTrans" cxnId="{0EC20F69-A338-4C2A-83FF-224A8D11A17F}">
      <dgm:prSet custT="1"/>
      <dgm:spPr/>
      <dgm:t>
        <a:bodyPr/>
        <a:lstStyle/>
        <a:p>
          <a:endParaRPr lang="es-MX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61AA8C2-0E01-4E7C-A913-E6CD7E07CD14}" type="sibTrans" cxnId="{0EC20F69-A338-4C2A-83FF-224A8D11A17F}">
      <dgm:prSet/>
      <dgm:spPr/>
      <dgm:t>
        <a:bodyPr/>
        <a:lstStyle/>
        <a:p>
          <a:endParaRPr lang="es-MX"/>
        </a:p>
      </dgm:t>
    </dgm:pt>
    <dgm:pt modelId="{B2596709-0F12-459C-8F92-0BB8EB065F49}">
      <dgm:prSet custT="1"/>
      <dgm:spPr>
        <a:solidFill>
          <a:srgbClr val="FF9966"/>
        </a:solidFill>
      </dgm:spPr>
      <dgm:t>
        <a:bodyPr/>
        <a:lstStyle/>
        <a:p>
          <a:r>
            <a: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 realiza una segmentación </a:t>
          </a:r>
          <a:endParaRPr lang="es-MX" sz="1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7A0395D-463B-42B2-AB39-A10F6C804AF0}" type="parTrans" cxnId="{79D5912F-38A4-4287-B08B-EBE0B42E7945}">
      <dgm:prSet custT="1"/>
      <dgm:spPr/>
      <dgm:t>
        <a:bodyPr/>
        <a:lstStyle/>
        <a:p>
          <a:endParaRPr lang="es-MX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B7B6DE9-DE78-4AE7-B9BE-B34333D28832}" type="sibTrans" cxnId="{79D5912F-38A4-4287-B08B-EBE0B42E7945}">
      <dgm:prSet/>
      <dgm:spPr/>
      <dgm:t>
        <a:bodyPr/>
        <a:lstStyle/>
        <a:p>
          <a:endParaRPr lang="es-MX"/>
        </a:p>
      </dgm:t>
    </dgm:pt>
    <dgm:pt modelId="{5BFC7BF1-99E3-40FC-BB35-D8E4025514DE}">
      <dgm:prSet custT="1"/>
      <dgm:spPr/>
      <dgm:t>
        <a:bodyPr/>
        <a:lstStyle/>
        <a:p>
          <a:pPr algn="ctr"/>
          <a:r>
            <a: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Reclutamiento de personal </a:t>
          </a:r>
          <a:endParaRPr lang="es-MX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9A0B412-824F-47F8-B03E-10037C577328}" type="parTrans" cxnId="{F0CAC629-1F54-47C9-A460-FF9307E484C3}">
      <dgm:prSet custT="1"/>
      <dgm:spPr/>
      <dgm:t>
        <a:bodyPr/>
        <a:lstStyle/>
        <a:p>
          <a:endParaRPr lang="es-MX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9B13F4D-B931-4BEB-A157-3716C0908AA7}" type="sibTrans" cxnId="{F0CAC629-1F54-47C9-A460-FF9307E484C3}">
      <dgm:prSet/>
      <dgm:spPr/>
      <dgm:t>
        <a:bodyPr/>
        <a:lstStyle/>
        <a:p>
          <a:endParaRPr lang="es-MX"/>
        </a:p>
      </dgm:t>
    </dgm:pt>
    <dgm:pt modelId="{D50B58A3-7B1A-486F-B2BE-CA4F1147685E}">
      <dgm:prSet phldrT="[Texto]" custT="1"/>
      <dgm:spPr>
        <a:solidFill>
          <a:srgbClr val="FF9966"/>
        </a:solidFill>
      </dgm:spPr>
      <dgm:t>
        <a:bodyPr/>
        <a:lstStyle/>
        <a:p>
          <a:pPr algn="l">
            <a:lnSpc>
              <a:spcPct val="100000"/>
            </a:lnSpc>
          </a:pPr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Entrevistas de selección</a:t>
          </a:r>
        </a:p>
        <a:p>
          <a:pPr algn="l">
            <a:lnSpc>
              <a:spcPct val="100000"/>
            </a:lnSpc>
          </a:pPr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Pruebas de conocimientos </a:t>
          </a:r>
        </a:p>
        <a:p>
          <a:pPr algn="l">
            <a:lnSpc>
              <a:spcPct val="100000"/>
            </a:lnSpc>
          </a:pPr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Pruebas psicológicas</a:t>
          </a:r>
        </a:p>
        <a:p>
          <a:pPr algn="l">
            <a:lnSpc>
              <a:spcPct val="100000"/>
            </a:lnSpc>
          </a:pPr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Exámenes de personalidad    </a:t>
          </a:r>
          <a:endParaRPr lang="es-MX" sz="18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5D04A7A-360B-4F96-A86E-8EE927AA29D6}" type="sibTrans" cxnId="{2EE3D9E5-4749-4F02-A259-076B290C03F5}">
      <dgm:prSet/>
      <dgm:spPr/>
      <dgm:t>
        <a:bodyPr/>
        <a:lstStyle/>
        <a:p>
          <a:endParaRPr lang="es-MX"/>
        </a:p>
      </dgm:t>
    </dgm:pt>
    <dgm:pt modelId="{42A295D0-089E-4EEE-8C12-077BE4DCDF0E}" type="parTrans" cxnId="{2EE3D9E5-4749-4F02-A259-076B290C03F5}">
      <dgm:prSet custT="1"/>
      <dgm:spPr/>
      <dgm:t>
        <a:bodyPr/>
        <a:lstStyle/>
        <a:p>
          <a:endParaRPr lang="es-MX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2FCFF22-D6F2-493C-9543-7A4C75F84EA9}">
      <dgm:prSet custT="1"/>
      <dgm:spPr>
        <a:solidFill>
          <a:srgbClr val="FF9966"/>
        </a:solidFill>
      </dgm:spPr>
      <dgm:t>
        <a:bodyPr/>
        <a:lstStyle/>
        <a:p>
          <a:pPr algn="ctr"/>
          <a:r>
            <a: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Reclutamiento interno </a:t>
          </a:r>
          <a:endParaRPr lang="es-MX" sz="1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236A94A-D00B-4934-8E2A-3B44F770E5D2}" type="parTrans" cxnId="{233BDDEF-7690-46BD-A34E-48B1C2D700A7}">
      <dgm:prSet custT="1"/>
      <dgm:spPr/>
      <dgm:t>
        <a:bodyPr/>
        <a:lstStyle/>
        <a:p>
          <a:endParaRPr lang="es-MX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CDAF929-05A3-41FA-A36D-47BC206D9730}" type="sibTrans" cxnId="{233BDDEF-7690-46BD-A34E-48B1C2D700A7}">
      <dgm:prSet/>
      <dgm:spPr/>
      <dgm:t>
        <a:bodyPr/>
        <a:lstStyle/>
        <a:p>
          <a:endParaRPr lang="es-MX"/>
        </a:p>
      </dgm:t>
    </dgm:pt>
    <dgm:pt modelId="{9AE9DBCD-C763-415F-8C19-480AF855E083}">
      <dgm:prSet custT="1"/>
      <dgm:spPr>
        <a:solidFill>
          <a:srgbClr val="FF9966"/>
        </a:solidFill>
      </dgm:spPr>
      <dgm:t>
        <a:bodyPr/>
        <a:lstStyle/>
        <a:p>
          <a:r>
            <a: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Reclutamiento externo </a:t>
          </a:r>
          <a:endParaRPr lang="es-MX" sz="1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17D6016-2679-4D00-88E7-AC190737CABA}" type="parTrans" cxnId="{20F92D7A-73B9-4ECA-8764-E73155C1DCEF}">
      <dgm:prSet custT="1"/>
      <dgm:spPr/>
      <dgm:t>
        <a:bodyPr/>
        <a:lstStyle/>
        <a:p>
          <a:endParaRPr lang="es-MX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6D8B757-326E-4846-9AAA-1F75D2490770}" type="sibTrans" cxnId="{20F92D7A-73B9-4ECA-8764-E73155C1DCEF}">
      <dgm:prSet/>
      <dgm:spPr/>
      <dgm:t>
        <a:bodyPr/>
        <a:lstStyle/>
        <a:p>
          <a:endParaRPr lang="es-MX"/>
        </a:p>
      </dgm:t>
    </dgm:pt>
    <dgm:pt modelId="{1DEB3C33-89CB-42F1-9AC4-429FAB90E41C}">
      <dgm:prSet custT="1"/>
      <dgm:spPr>
        <a:solidFill>
          <a:srgbClr val="CCFFFF"/>
        </a:solidFill>
      </dgm:spPr>
      <dgm:t>
        <a:bodyPr/>
        <a:lstStyle/>
        <a:p>
          <a:pPr algn="l"/>
          <a:endParaRPr lang="es-MX" sz="1600" dirty="0" smtClean="0">
            <a:latin typeface="Arial" pitchFamily="34" charset="0"/>
            <a:cs typeface="Arial" pitchFamily="34" charset="0"/>
          </a:endParaRPr>
        </a:p>
        <a:p>
          <a:pPr algn="l"/>
          <a:endParaRPr lang="es-MX" sz="1600" dirty="0" smtClean="0">
            <a:latin typeface="Arial" pitchFamily="34" charset="0"/>
            <a:cs typeface="Arial" pitchFamily="34" charset="0"/>
          </a:endParaRPr>
        </a:p>
        <a:p>
          <a:pPr algn="l"/>
          <a:r>
            <a: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1.-Transferencia de personal</a:t>
          </a:r>
        </a:p>
        <a:p>
          <a:pPr algn="l"/>
          <a:r>
            <a: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2.-Programas de desarrollo</a:t>
          </a:r>
        </a:p>
        <a:p>
          <a:pPr algn="l"/>
          <a:endParaRPr lang="es-MX" sz="1600" dirty="0" smtClean="0">
            <a:latin typeface="Arial" pitchFamily="34" charset="0"/>
            <a:cs typeface="Arial" pitchFamily="34" charset="0"/>
          </a:endParaRPr>
        </a:p>
        <a:p>
          <a:pPr algn="l"/>
          <a:r>
            <a:rPr lang="es-MX" sz="1600" dirty="0" smtClean="0">
              <a:latin typeface="Arial" pitchFamily="34" charset="0"/>
              <a:cs typeface="Arial" pitchFamily="34" charset="0"/>
            </a:rPr>
            <a:t>  </a:t>
          </a:r>
          <a:endParaRPr lang="es-MX" sz="1600" dirty="0">
            <a:latin typeface="Arial" pitchFamily="34" charset="0"/>
            <a:cs typeface="Arial" pitchFamily="34" charset="0"/>
          </a:endParaRPr>
        </a:p>
      </dgm:t>
    </dgm:pt>
    <dgm:pt modelId="{37EE2142-DCBD-41D8-81CC-B38D4EB09D21}" type="parTrans" cxnId="{2CAB8C4C-01CA-4B4A-82F4-955B0F5CC454}">
      <dgm:prSet custT="1"/>
      <dgm:spPr/>
      <dgm:t>
        <a:bodyPr/>
        <a:lstStyle/>
        <a:p>
          <a:endParaRPr lang="es-MX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1E98FC1-7214-4B59-87A2-0FFDB1719E3E}" type="sibTrans" cxnId="{2CAB8C4C-01CA-4B4A-82F4-955B0F5CC454}">
      <dgm:prSet/>
      <dgm:spPr/>
      <dgm:t>
        <a:bodyPr/>
        <a:lstStyle/>
        <a:p>
          <a:endParaRPr lang="es-MX"/>
        </a:p>
      </dgm:t>
    </dgm:pt>
    <dgm:pt modelId="{9D605596-66C1-4D9F-8264-DA553F2984C7}" type="pres">
      <dgm:prSet presAssocID="{B3EE9890-A552-4436-A86B-5030CCD7360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B4AAE59-7549-4687-BD35-8AEB071EE5EB}" type="pres">
      <dgm:prSet presAssocID="{B3EE9890-A552-4436-A86B-5030CCD7360A}" presName="hierFlow" presStyleCnt="0"/>
      <dgm:spPr/>
      <dgm:t>
        <a:bodyPr/>
        <a:lstStyle/>
        <a:p>
          <a:endParaRPr lang="es-MX"/>
        </a:p>
      </dgm:t>
    </dgm:pt>
    <dgm:pt modelId="{AF51FFD3-F092-4CD7-9D3E-6134E15998E9}" type="pres">
      <dgm:prSet presAssocID="{B3EE9890-A552-4436-A86B-5030CCD7360A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9C74D49-29B9-4C38-9DDB-4D2C6A5DA488}" type="pres">
      <dgm:prSet presAssocID="{A05172AE-E9AA-4AE1-8C61-C19D39E17F27}" presName="Name17" presStyleCnt="0"/>
      <dgm:spPr/>
      <dgm:t>
        <a:bodyPr/>
        <a:lstStyle/>
        <a:p>
          <a:endParaRPr lang="es-MX"/>
        </a:p>
      </dgm:t>
    </dgm:pt>
    <dgm:pt modelId="{3E589156-B4C3-4243-B069-65A97DA03AD1}" type="pres">
      <dgm:prSet presAssocID="{A05172AE-E9AA-4AE1-8C61-C19D39E17F27}" presName="level1Shape" presStyleLbl="node0" presStyleIdx="0" presStyleCnt="1" custLinFactNeighborX="-19569" custLinFactNeighborY="187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35F991-B756-488D-81F7-60EAEF03B6BA}" type="pres">
      <dgm:prSet presAssocID="{A05172AE-E9AA-4AE1-8C61-C19D39E17F27}" presName="hierChild2" presStyleCnt="0"/>
      <dgm:spPr/>
      <dgm:t>
        <a:bodyPr/>
        <a:lstStyle/>
        <a:p>
          <a:endParaRPr lang="es-MX"/>
        </a:p>
      </dgm:t>
    </dgm:pt>
    <dgm:pt modelId="{4A1EF281-798E-42F5-99C9-2952816B011B}" type="pres">
      <dgm:prSet presAssocID="{BB3983B9-CBBB-4C4E-917C-4A3CCC20E030}" presName="Name25" presStyleLbl="parChTrans1D2" presStyleIdx="0" presStyleCnt="3"/>
      <dgm:spPr/>
      <dgm:t>
        <a:bodyPr/>
        <a:lstStyle/>
        <a:p>
          <a:endParaRPr lang="es-MX"/>
        </a:p>
      </dgm:t>
    </dgm:pt>
    <dgm:pt modelId="{A964AE2A-61F9-4618-83D0-D620FDE95F84}" type="pres">
      <dgm:prSet presAssocID="{BB3983B9-CBBB-4C4E-917C-4A3CCC20E030}" presName="connTx" presStyleLbl="parChTrans1D2" presStyleIdx="0" presStyleCnt="3"/>
      <dgm:spPr/>
      <dgm:t>
        <a:bodyPr/>
        <a:lstStyle/>
        <a:p>
          <a:endParaRPr lang="es-MX"/>
        </a:p>
      </dgm:t>
    </dgm:pt>
    <dgm:pt modelId="{CD1C5A41-D62E-4DA3-8B3E-46F0340DAEC7}" type="pres">
      <dgm:prSet presAssocID="{F6B50549-6417-4970-986E-132B82502C69}" presName="Name30" presStyleCnt="0"/>
      <dgm:spPr/>
      <dgm:t>
        <a:bodyPr/>
        <a:lstStyle/>
        <a:p>
          <a:endParaRPr lang="es-MX"/>
        </a:p>
      </dgm:t>
    </dgm:pt>
    <dgm:pt modelId="{D318EA6C-20F1-4E33-AA77-BED8B68FCDED}" type="pres">
      <dgm:prSet presAssocID="{F6B50549-6417-4970-986E-132B82502C69}" presName="level2Shape" presStyleLbl="node2" presStyleIdx="0" presStyleCnt="3"/>
      <dgm:spPr/>
      <dgm:t>
        <a:bodyPr/>
        <a:lstStyle/>
        <a:p>
          <a:endParaRPr lang="es-MX"/>
        </a:p>
      </dgm:t>
    </dgm:pt>
    <dgm:pt modelId="{A49E7792-63EB-4691-974A-7D30C7B169C3}" type="pres">
      <dgm:prSet presAssocID="{F6B50549-6417-4970-986E-132B82502C69}" presName="hierChild3" presStyleCnt="0"/>
      <dgm:spPr/>
      <dgm:t>
        <a:bodyPr/>
        <a:lstStyle/>
        <a:p>
          <a:endParaRPr lang="es-MX"/>
        </a:p>
      </dgm:t>
    </dgm:pt>
    <dgm:pt modelId="{680013DD-CEAF-44AD-AD55-AD640B27F0AC}" type="pres">
      <dgm:prSet presAssocID="{B0D2B634-15C8-4AEB-867D-590E59CB330D}" presName="Name25" presStyleLbl="parChTrans1D3" presStyleIdx="0" presStyleCnt="5"/>
      <dgm:spPr/>
      <dgm:t>
        <a:bodyPr/>
        <a:lstStyle/>
        <a:p>
          <a:endParaRPr lang="es-MX"/>
        </a:p>
      </dgm:t>
    </dgm:pt>
    <dgm:pt modelId="{397095CD-4582-43CC-B6E0-917EAC764449}" type="pres">
      <dgm:prSet presAssocID="{B0D2B634-15C8-4AEB-867D-590E59CB330D}" presName="connTx" presStyleLbl="parChTrans1D3" presStyleIdx="0" presStyleCnt="5"/>
      <dgm:spPr/>
      <dgm:t>
        <a:bodyPr/>
        <a:lstStyle/>
        <a:p>
          <a:endParaRPr lang="es-MX"/>
        </a:p>
      </dgm:t>
    </dgm:pt>
    <dgm:pt modelId="{848FDFC6-5D9A-4273-B28D-CB5C03859D98}" type="pres">
      <dgm:prSet presAssocID="{DC611B31-53A6-48B6-A499-10651E11CDD2}" presName="Name30" presStyleCnt="0"/>
      <dgm:spPr/>
      <dgm:t>
        <a:bodyPr/>
        <a:lstStyle/>
        <a:p>
          <a:endParaRPr lang="es-MX"/>
        </a:p>
      </dgm:t>
    </dgm:pt>
    <dgm:pt modelId="{B43F9E5D-10D4-421E-825A-103BEEA79894}" type="pres">
      <dgm:prSet presAssocID="{DC611B31-53A6-48B6-A499-10651E11CDD2}" presName="level2Shape" presStyleLbl="node3" presStyleIdx="0" presStyleCnt="5"/>
      <dgm:spPr/>
      <dgm:t>
        <a:bodyPr/>
        <a:lstStyle/>
        <a:p>
          <a:endParaRPr lang="es-MX"/>
        </a:p>
      </dgm:t>
    </dgm:pt>
    <dgm:pt modelId="{BC9543E5-4E3D-4714-87FD-4DD99CF0CD5F}" type="pres">
      <dgm:prSet presAssocID="{DC611B31-53A6-48B6-A499-10651E11CDD2}" presName="hierChild3" presStyleCnt="0"/>
      <dgm:spPr/>
      <dgm:t>
        <a:bodyPr/>
        <a:lstStyle/>
        <a:p>
          <a:endParaRPr lang="es-MX"/>
        </a:p>
      </dgm:t>
    </dgm:pt>
    <dgm:pt modelId="{C2703489-BBD9-485E-A88A-730A50D1A29C}" type="pres">
      <dgm:prSet presAssocID="{77A0395D-463B-42B2-AB39-A10F6C804AF0}" presName="Name25" presStyleLbl="parChTrans1D3" presStyleIdx="1" presStyleCnt="5"/>
      <dgm:spPr/>
      <dgm:t>
        <a:bodyPr/>
        <a:lstStyle/>
        <a:p>
          <a:endParaRPr lang="es-MX"/>
        </a:p>
      </dgm:t>
    </dgm:pt>
    <dgm:pt modelId="{FC25F663-10E4-476A-AB71-69E320A2F636}" type="pres">
      <dgm:prSet presAssocID="{77A0395D-463B-42B2-AB39-A10F6C804AF0}" presName="connTx" presStyleLbl="parChTrans1D3" presStyleIdx="1" presStyleCnt="5"/>
      <dgm:spPr/>
      <dgm:t>
        <a:bodyPr/>
        <a:lstStyle/>
        <a:p>
          <a:endParaRPr lang="es-MX"/>
        </a:p>
      </dgm:t>
    </dgm:pt>
    <dgm:pt modelId="{9EE02C38-D7A8-4E79-A9B5-C6108D625164}" type="pres">
      <dgm:prSet presAssocID="{B2596709-0F12-459C-8F92-0BB8EB065F49}" presName="Name30" presStyleCnt="0"/>
      <dgm:spPr/>
      <dgm:t>
        <a:bodyPr/>
        <a:lstStyle/>
        <a:p>
          <a:endParaRPr lang="es-MX"/>
        </a:p>
      </dgm:t>
    </dgm:pt>
    <dgm:pt modelId="{FCD2A123-97FA-4D45-B5F5-CC9B3A981F6C}" type="pres">
      <dgm:prSet presAssocID="{B2596709-0F12-459C-8F92-0BB8EB065F49}" presName="level2Shape" presStyleLbl="node3" presStyleIdx="1" presStyleCnt="5"/>
      <dgm:spPr/>
      <dgm:t>
        <a:bodyPr/>
        <a:lstStyle/>
        <a:p>
          <a:endParaRPr lang="es-MX"/>
        </a:p>
      </dgm:t>
    </dgm:pt>
    <dgm:pt modelId="{EB766A48-454F-4B2A-AB39-75D7D1BBE19A}" type="pres">
      <dgm:prSet presAssocID="{B2596709-0F12-459C-8F92-0BB8EB065F49}" presName="hierChild3" presStyleCnt="0"/>
      <dgm:spPr/>
      <dgm:t>
        <a:bodyPr/>
        <a:lstStyle/>
        <a:p>
          <a:endParaRPr lang="es-MX"/>
        </a:p>
      </dgm:t>
    </dgm:pt>
    <dgm:pt modelId="{BBB2E281-A766-4111-9A86-3AD846AEDC50}" type="pres">
      <dgm:prSet presAssocID="{49A0B412-824F-47F8-B03E-10037C577328}" presName="Name25" presStyleLbl="parChTrans1D2" presStyleIdx="1" presStyleCnt="3"/>
      <dgm:spPr/>
      <dgm:t>
        <a:bodyPr/>
        <a:lstStyle/>
        <a:p>
          <a:endParaRPr lang="es-MX"/>
        </a:p>
      </dgm:t>
    </dgm:pt>
    <dgm:pt modelId="{30498FF2-D972-4868-B6DB-EDDE1ACFE537}" type="pres">
      <dgm:prSet presAssocID="{49A0B412-824F-47F8-B03E-10037C577328}" presName="connTx" presStyleLbl="parChTrans1D2" presStyleIdx="1" presStyleCnt="3"/>
      <dgm:spPr/>
      <dgm:t>
        <a:bodyPr/>
        <a:lstStyle/>
        <a:p>
          <a:endParaRPr lang="es-MX"/>
        </a:p>
      </dgm:t>
    </dgm:pt>
    <dgm:pt modelId="{9FAF92B8-FE16-455D-8319-905D780AE479}" type="pres">
      <dgm:prSet presAssocID="{5BFC7BF1-99E3-40FC-BB35-D8E4025514DE}" presName="Name30" presStyleCnt="0"/>
      <dgm:spPr/>
      <dgm:t>
        <a:bodyPr/>
        <a:lstStyle/>
        <a:p>
          <a:endParaRPr lang="es-MX"/>
        </a:p>
      </dgm:t>
    </dgm:pt>
    <dgm:pt modelId="{C0C7CFBB-BFDA-4454-AFCE-A8FD49300B85}" type="pres">
      <dgm:prSet presAssocID="{5BFC7BF1-99E3-40FC-BB35-D8E4025514DE}" presName="level2Shape" presStyleLbl="node2" presStyleIdx="1" presStyleCnt="3"/>
      <dgm:spPr/>
      <dgm:t>
        <a:bodyPr/>
        <a:lstStyle/>
        <a:p>
          <a:endParaRPr lang="es-MX"/>
        </a:p>
      </dgm:t>
    </dgm:pt>
    <dgm:pt modelId="{EA964AE8-0248-4815-AEE3-8EA4CF76FAE0}" type="pres">
      <dgm:prSet presAssocID="{5BFC7BF1-99E3-40FC-BB35-D8E4025514DE}" presName="hierChild3" presStyleCnt="0"/>
      <dgm:spPr/>
      <dgm:t>
        <a:bodyPr/>
        <a:lstStyle/>
        <a:p>
          <a:endParaRPr lang="es-MX"/>
        </a:p>
      </dgm:t>
    </dgm:pt>
    <dgm:pt modelId="{CE57C0BB-1E7C-43EC-8266-562A75090F96}" type="pres">
      <dgm:prSet presAssocID="{D236A94A-D00B-4934-8E2A-3B44F770E5D2}" presName="Name25" presStyleLbl="parChTrans1D3" presStyleIdx="2" presStyleCnt="5"/>
      <dgm:spPr/>
      <dgm:t>
        <a:bodyPr/>
        <a:lstStyle/>
        <a:p>
          <a:endParaRPr lang="es-MX"/>
        </a:p>
      </dgm:t>
    </dgm:pt>
    <dgm:pt modelId="{BF61DCDD-5C21-4742-A2E9-E8C06BC402F2}" type="pres">
      <dgm:prSet presAssocID="{D236A94A-D00B-4934-8E2A-3B44F770E5D2}" presName="connTx" presStyleLbl="parChTrans1D3" presStyleIdx="2" presStyleCnt="5"/>
      <dgm:spPr/>
      <dgm:t>
        <a:bodyPr/>
        <a:lstStyle/>
        <a:p>
          <a:endParaRPr lang="es-MX"/>
        </a:p>
      </dgm:t>
    </dgm:pt>
    <dgm:pt modelId="{D1879C7A-6F54-4180-997C-E0C9178FF09B}" type="pres">
      <dgm:prSet presAssocID="{12FCFF22-D6F2-493C-9543-7A4C75F84EA9}" presName="Name30" presStyleCnt="0"/>
      <dgm:spPr/>
      <dgm:t>
        <a:bodyPr/>
        <a:lstStyle/>
        <a:p>
          <a:endParaRPr lang="es-MX"/>
        </a:p>
      </dgm:t>
    </dgm:pt>
    <dgm:pt modelId="{DEFA60C7-E190-472B-A45A-4530D7FB6AB8}" type="pres">
      <dgm:prSet presAssocID="{12FCFF22-D6F2-493C-9543-7A4C75F84EA9}" presName="level2Shape" presStyleLbl="node3" presStyleIdx="2" presStyleCnt="5"/>
      <dgm:spPr/>
      <dgm:t>
        <a:bodyPr/>
        <a:lstStyle/>
        <a:p>
          <a:endParaRPr lang="es-MX"/>
        </a:p>
      </dgm:t>
    </dgm:pt>
    <dgm:pt modelId="{887CA947-3A53-4650-B986-0C164C3C1336}" type="pres">
      <dgm:prSet presAssocID="{12FCFF22-D6F2-493C-9543-7A4C75F84EA9}" presName="hierChild3" presStyleCnt="0"/>
      <dgm:spPr/>
      <dgm:t>
        <a:bodyPr/>
        <a:lstStyle/>
        <a:p>
          <a:endParaRPr lang="es-MX"/>
        </a:p>
      </dgm:t>
    </dgm:pt>
    <dgm:pt modelId="{51419697-D9BD-4EC6-B558-A28C5E8AA43D}" type="pres">
      <dgm:prSet presAssocID="{37EE2142-DCBD-41D8-81CC-B38D4EB09D21}" presName="Name25" presStyleLbl="parChTrans1D4" presStyleIdx="0" presStyleCnt="1"/>
      <dgm:spPr/>
      <dgm:t>
        <a:bodyPr/>
        <a:lstStyle/>
        <a:p>
          <a:endParaRPr lang="es-MX"/>
        </a:p>
      </dgm:t>
    </dgm:pt>
    <dgm:pt modelId="{79F60D22-29F7-45F0-BA9A-ADCF646367DC}" type="pres">
      <dgm:prSet presAssocID="{37EE2142-DCBD-41D8-81CC-B38D4EB09D21}" presName="connTx" presStyleLbl="parChTrans1D4" presStyleIdx="0" presStyleCnt="1"/>
      <dgm:spPr/>
      <dgm:t>
        <a:bodyPr/>
        <a:lstStyle/>
        <a:p>
          <a:endParaRPr lang="es-MX"/>
        </a:p>
      </dgm:t>
    </dgm:pt>
    <dgm:pt modelId="{929BE8B8-F26B-4D37-ABAE-2B33B1518684}" type="pres">
      <dgm:prSet presAssocID="{1DEB3C33-89CB-42F1-9AC4-429FAB90E41C}" presName="Name30" presStyleCnt="0"/>
      <dgm:spPr/>
      <dgm:t>
        <a:bodyPr/>
        <a:lstStyle/>
        <a:p>
          <a:endParaRPr lang="es-MX"/>
        </a:p>
      </dgm:t>
    </dgm:pt>
    <dgm:pt modelId="{5AE19D09-8530-4271-A749-D8C4DF7BB622}" type="pres">
      <dgm:prSet presAssocID="{1DEB3C33-89CB-42F1-9AC4-429FAB90E41C}" presName="level2Shape" presStyleLbl="node4" presStyleIdx="0" presStyleCnt="1"/>
      <dgm:spPr/>
      <dgm:t>
        <a:bodyPr/>
        <a:lstStyle/>
        <a:p>
          <a:endParaRPr lang="es-MX"/>
        </a:p>
      </dgm:t>
    </dgm:pt>
    <dgm:pt modelId="{650DB8EC-2A30-4F0E-B51F-7F66EA84F2CD}" type="pres">
      <dgm:prSet presAssocID="{1DEB3C33-89CB-42F1-9AC4-429FAB90E41C}" presName="hierChild3" presStyleCnt="0"/>
      <dgm:spPr/>
      <dgm:t>
        <a:bodyPr/>
        <a:lstStyle/>
        <a:p>
          <a:endParaRPr lang="es-MX"/>
        </a:p>
      </dgm:t>
    </dgm:pt>
    <dgm:pt modelId="{59F21E93-06F1-4C07-B15F-55745572FD87}" type="pres">
      <dgm:prSet presAssocID="{417D6016-2679-4D00-88E7-AC190737CABA}" presName="Name25" presStyleLbl="parChTrans1D3" presStyleIdx="3" presStyleCnt="5"/>
      <dgm:spPr/>
      <dgm:t>
        <a:bodyPr/>
        <a:lstStyle/>
        <a:p>
          <a:endParaRPr lang="es-MX"/>
        </a:p>
      </dgm:t>
    </dgm:pt>
    <dgm:pt modelId="{061041EF-84CC-4FA0-AF17-2AB6C6BE13A6}" type="pres">
      <dgm:prSet presAssocID="{417D6016-2679-4D00-88E7-AC190737CABA}" presName="connTx" presStyleLbl="parChTrans1D3" presStyleIdx="3" presStyleCnt="5"/>
      <dgm:spPr/>
      <dgm:t>
        <a:bodyPr/>
        <a:lstStyle/>
        <a:p>
          <a:endParaRPr lang="es-MX"/>
        </a:p>
      </dgm:t>
    </dgm:pt>
    <dgm:pt modelId="{A78C5162-E58A-4C26-850A-2385697DFEBB}" type="pres">
      <dgm:prSet presAssocID="{9AE9DBCD-C763-415F-8C19-480AF855E083}" presName="Name30" presStyleCnt="0"/>
      <dgm:spPr/>
      <dgm:t>
        <a:bodyPr/>
        <a:lstStyle/>
        <a:p>
          <a:endParaRPr lang="es-MX"/>
        </a:p>
      </dgm:t>
    </dgm:pt>
    <dgm:pt modelId="{A47C5694-0E91-44FB-B498-9FE62E59EDCA}" type="pres">
      <dgm:prSet presAssocID="{9AE9DBCD-C763-415F-8C19-480AF855E083}" presName="level2Shape" presStyleLbl="node3" presStyleIdx="3" presStyleCnt="5"/>
      <dgm:spPr/>
      <dgm:t>
        <a:bodyPr/>
        <a:lstStyle/>
        <a:p>
          <a:endParaRPr lang="es-MX"/>
        </a:p>
      </dgm:t>
    </dgm:pt>
    <dgm:pt modelId="{AD3120A4-E75C-474D-9353-BEBF9A742B2B}" type="pres">
      <dgm:prSet presAssocID="{9AE9DBCD-C763-415F-8C19-480AF855E083}" presName="hierChild3" presStyleCnt="0"/>
      <dgm:spPr/>
      <dgm:t>
        <a:bodyPr/>
        <a:lstStyle/>
        <a:p>
          <a:endParaRPr lang="es-MX"/>
        </a:p>
      </dgm:t>
    </dgm:pt>
    <dgm:pt modelId="{ECC793EC-F175-4867-8352-6BED4C5991CF}" type="pres">
      <dgm:prSet presAssocID="{9CF8CE85-26F8-4C3B-9C97-AFA83A163C4A}" presName="Name25" presStyleLbl="parChTrans1D2" presStyleIdx="2" presStyleCnt="3"/>
      <dgm:spPr/>
      <dgm:t>
        <a:bodyPr/>
        <a:lstStyle/>
        <a:p>
          <a:endParaRPr lang="es-MX"/>
        </a:p>
      </dgm:t>
    </dgm:pt>
    <dgm:pt modelId="{4D8B446E-2447-4633-9A63-BAC16AEDFF23}" type="pres">
      <dgm:prSet presAssocID="{9CF8CE85-26F8-4C3B-9C97-AFA83A163C4A}" presName="connTx" presStyleLbl="parChTrans1D2" presStyleIdx="2" presStyleCnt="3"/>
      <dgm:spPr/>
      <dgm:t>
        <a:bodyPr/>
        <a:lstStyle/>
        <a:p>
          <a:endParaRPr lang="es-MX"/>
        </a:p>
      </dgm:t>
    </dgm:pt>
    <dgm:pt modelId="{9BAE7749-4262-45F4-959C-C756AAFDE0CC}" type="pres">
      <dgm:prSet presAssocID="{5E280F45-1BAE-42EC-9C55-572A9220FFD2}" presName="Name30" presStyleCnt="0"/>
      <dgm:spPr/>
      <dgm:t>
        <a:bodyPr/>
        <a:lstStyle/>
        <a:p>
          <a:endParaRPr lang="es-MX"/>
        </a:p>
      </dgm:t>
    </dgm:pt>
    <dgm:pt modelId="{D1AA61B5-6443-47E7-A9D0-882E7C2CD26B}" type="pres">
      <dgm:prSet presAssocID="{5E280F45-1BAE-42EC-9C55-572A9220FFD2}" presName="level2Shape" presStyleLbl="node2" presStyleIdx="2" presStyleCnt="3"/>
      <dgm:spPr/>
      <dgm:t>
        <a:bodyPr/>
        <a:lstStyle/>
        <a:p>
          <a:endParaRPr lang="es-MX"/>
        </a:p>
      </dgm:t>
    </dgm:pt>
    <dgm:pt modelId="{08D7B75E-4603-4507-BDAA-C4A49BBC4379}" type="pres">
      <dgm:prSet presAssocID="{5E280F45-1BAE-42EC-9C55-572A9220FFD2}" presName="hierChild3" presStyleCnt="0"/>
      <dgm:spPr/>
      <dgm:t>
        <a:bodyPr/>
        <a:lstStyle/>
        <a:p>
          <a:endParaRPr lang="es-MX"/>
        </a:p>
      </dgm:t>
    </dgm:pt>
    <dgm:pt modelId="{5AA1202B-92ED-48C9-8BF6-B2385C553617}" type="pres">
      <dgm:prSet presAssocID="{42A295D0-089E-4EEE-8C12-077BE4DCDF0E}" presName="Name25" presStyleLbl="parChTrans1D3" presStyleIdx="4" presStyleCnt="5"/>
      <dgm:spPr/>
      <dgm:t>
        <a:bodyPr/>
        <a:lstStyle/>
        <a:p>
          <a:endParaRPr lang="es-MX"/>
        </a:p>
      </dgm:t>
    </dgm:pt>
    <dgm:pt modelId="{274B5E13-7C2C-4A1D-A68C-261740EB034D}" type="pres">
      <dgm:prSet presAssocID="{42A295D0-089E-4EEE-8C12-077BE4DCDF0E}" presName="connTx" presStyleLbl="parChTrans1D3" presStyleIdx="4" presStyleCnt="5"/>
      <dgm:spPr/>
      <dgm:t>
        <a:bodyPr/>
        <a:lstStyle/>
        <a:p>
          <a:endParaRPr lang="es-MX"/>
        </a:p>
      </dgm:t>
    </dgm:pt>
    <dgm:pt modelId="{F28333FC-7B3F-45CA-B9FA-2EBCD473099A}" type="pres">
      <dgm:prSet presAssocID="{D50B58A3-7B1A-486F-B2BE-CA4F1147685E}" presName="Name30" presStyleCnt="0"/>
      <dgm:spPr/>
      <dgm:t>
        <a:bodyPr/>
        <a:lstStyle/>
        <a:p>
          <a:endParaRPr lang="es-MX"/>
        </a:p>
      </dgm:t>
    </dgm:pt>
    <dgm:pt modelId="{D1172FAC-563A-4716-9114-F8114E147E2B}" type="pres">
      <dgm:prSet presAssocID="{D50B58A3-7B1A-486F-B2BE-CA4F1147685E}" presName="level2Shape" presStyleLbl="node3" presStyleIdx="4" presStyleCnt="5" custScaleX="147819" custScaleY="149468"/>
      <dgm:spPr/>
      <dgm:t>
        <a:bodyPr/>
        <a:lstStyle/>
        <a:p>
          <a:endParaRPr lang="es-MX"/>
        </a:p>
      </dgm:t>
    </dgm:pt>
    <dgm:pt modelId="{3053B4A8-A0F1-461E-A1F2-14A6AFFA230D}" type="pres">
      <dgm:prSet presAssocID="{D50B58A3-7B1A-486F-B2BE-CA4F1147685E}" presName="hierChild3" presStyleCnt="0"/>
      <dgm:spPr/>
      <dgm:t>
        <a:bodyPr/>
        <a:lstStyle/>
        <a:p>
          <a:endParaRPr lang="es-MX"/>
        </a:p>
      </dgm:t>
    </dgm:pt>
    <dgm:pt modelId="{A93FF558-7A0B-4DB7-B981-C4D2F3AC8E48}" type="pres">
      <dgm:prSet presAssocID="{B3EE9890-A552-4436-A86B-5030CCD7360A}" presName="bgShapesFlow" presStyleCnt="0"/>
      <dgm:spPr/>
      <dgm:t>
        <a:bodyPr/>
        <a:lstStyle/>
        <a:p>
          <a:endParaRPr lang="es-MX"/>
        </a:p>
      </dgm:t>
    </dgm:pt>
  </dgm:ptLst>
  <dgm:cxnLst>
    <dgm:cxn modelId="{BCD5094A-3B60-49B3-9F36-4D0FDA1F332D}" type="presOf" srcId="{417D6016-2679-4D00-88E7-AC190737CABA}" destId="{061041EF-84CC-4FA0-AF17-2AB6C6BE13A6}" srcOrd="1" destOrd="0" presId="urn:microsoft.com/office/officeart/2005/8/layout/hierarchy5"/>
    <dgm:cxn modelId="{233BDDEF-7690-46BD-A34E-48B1C2D700A7}" srcId="{5BFC7BF1-99E3-40FC-BB35-D8E4025514DE}" destId="{12FCFF22-D6F2-493C-9543-7A4C75F84EA9}" srcOrd="0" destOrd="0" parTransId="{D236A94A-D00B-4934-8E2A-3B44F770E5D2}" sibTransId="{6CDAF929-05A3-41FA-A36D-47BC206D9730}"/>
    <dgm:cxn modelId="{AFB0C51A-75A9-4EFB-8CD1-49595A34CE9D}" type="presOf" srcId="{D236A94A-D00B-4934-8E2A-3B44F770E5D2}" destId="{BF61DCDD-5C21-4742-A2E9-E8C06BC402F2}" srcOrd="1" destOrd="0" presId="urn:microsoft.com/office/officeart/2005/8/layout/hierarchy5"/>
    <dgm:cxn modelId="{13AFFAEC-8BB6-496E-8312-05B01228CEDF}" type="presOf" srcId="{417D6016-2679-4D00-88E7-AC190737CABA}" destId="{59F21E93-06F1-4C07-B15F-55745572FD87}" srcOrd="0" destOrd="0" presId="urn:microsoft.com/office/officeart/2005/8/layout/hierarchy5"/>
    <dgm:cxn modelId="{FAB61911-3049-4239-840A-1CDA3F9CAA87}" type="presOf" srcId="{9CF8CE85-26F8-4C3B-9C97-AFA83A163C4A}" destId="{4D8B446E-2447-4633-9A63-BAC16AEDFF23}" srcOrd="1" destOrd="0" presId="urn:microsoft.com/office/officeart/2005/8/layout/hierarchy5"/>
    <dgm:cxn modelId="{8B3D7536-1A2A-464E-8B61-FF987A3A6F05}" type="presOf" srcId="{BB3983B9-CBBB-4C4E-917C-4A3CCC20E030}" destId="{4A1EF281-798E-42F5-99C9-2952816B011B}" srcOrd="0" destOrd="0" presId="urn:microsoft.com/office/officeart/2005/8/layout/hierarchy5"/>
    <dgm:cxn modelId="{1D540178-42C2-4CDE-80D9-B6909EB9A5CD}" type="presOf" srcId="{D50B58A3-7B1A-486F-B2BE-CA4F1147685E}" destId="{D1172FAC-563A-4716-9114-F8114E147E2B}" srcOrd="0" destOrd="0" presId="urn:microsoft.com/office/officeart/2005/8/layout/hierarchy5"/>
    <dgm:cxn modelId="{B5651A3F-9F73-4955-B59C-69B657B82836}" type="presOf" srcId="{9CF8CE85-26F8-4C3B-9C97-AFA83A163C4A}" destId="{ECC793EC-F175-4867-8352-6BED4C5991CF}" srcOrd="0" destOrd="0" presId="urn:microsoft.com/office/officeart/2005/8/layout/hierarchy5"/>
    <dgm:cxn modelId="{CF3C8197-1206-4A6A-ABE9-708631A5CEBD}" type="presOf" srcId="{B2596709-0F12-459C-8F92-0BB8EB065F49}" destId="{FCD2A123-97FA-4D45-B5F5-CC9B3A981F6C}" srcOrd="0" destOrd="0" presId="urn:microsoft.com/office/officeart/2005/8/layout/hierarchy5"/>
    <dgm:cxn modelId="{91B49DAE-0A49-48DC-B082-158F89D5C06F}" type="presOf" srcId="{42A295D0-089E-4EEE-8C12-077BE4DCDF0E}" destId="{5AA1202B-92ED-48C9-8BF6-B2385C553617}" srcOrd="0" destOrd="0" presId="urn:microsoft.com/office/officeart/2005/8/layout/hierarchy5"/>
    <dgm:cxn modelId="{500C4B18-0A09-46DF-90C0-39EEA9D7BE23}" type="presOf" srcId="{49A0B412-824F-47F8-B03E-10037C577328}" destId="{BBB2E281-A766-4111-9A86-3AD846AEDC50}" srcOrd="0" destOrd="0" presId="urn:microsoft.com/office/officeart/2005/8/layout/hierarchy5"/>
    <dgm:cxn modelId="{947DDF87-6302-4356-8833-08E4462B741B}" type="presOf" srcId="{5E280F45-1BAE-42EC-9C55-572A9220FFD2}" destId="{D1AA61B5-6443-47E7-A9D0-882E7C2CD26B}" srcOrd="0" destOrd="0" presId="urn:microsoft.com/office/officeart/2005/8/layout/hierarchy5"/>
    <dgm:cxn modelId="{693920D2-EBD6-402A-AD8F-5D9A401B2E11}" type="presOf" srcId="{77A0395D-463B-42B2-AB39-A10F6C804AF0}" destId="{C2703489-BBD9-485E-A88A-730A50D1A29C}" srcOrd="0" destOrd="0" presId="urn:microsoft.com/office/officeart/2005/8/layout/hierarchy5"/>
    <dgm:cxn modelId="{180C5591-C24C-40CD-955A-186A04E1F716}" type="presOf" srcId="{BB3983B9-CBBB-4C4E-917C-4A3CCC20E030}" destId="{A964AE2A-61F9-4618-83D0-D620FDE95F84}" srcOrd="1" destOrd="0" presId="urn:microsoft.com/office/officeart/2005/8/layout/hierarchy5"/>
    <dgm:cxn modelId="{1F8E0188-6033-4DF4-BEBA-245FDF80B10E}" type="presOf" srcId="{B0D2B634-15C8-4AEB-867D-590E59CB330D}" destId="{680013DD-CEAF-44AD-AD55-AD640B27F0AC}" srcOrd="0" destOrd="0" presId="urn:microsoft.com/office/officeart/2005/8/layout/hierarchy5"/>
    <dgm:cxn modelId="{10F1F618-9778-4C59-8E1A-EDE4E5AED666}" type="presOf" srcId="{DC611B31-53A6-48B6-A499-10651E11CDD2}" destId="{B43F9E5D-10D4-421E-825A-103BEEA79894}" srcOrd="0" destOrd="0" presId="urn:microsoft.com/office/officeart/2005/8/layout/hierarchy5"/>
    <dgm:cxn modelId="{9255A882-3C52-4C64-8AC7-53025FD8B86B}" type="presOf" srcId="{1DEB3C33-89CB-42F1-9AC4-429FAB90E41C}" destId="{5AE19D09-8530-4271-A749-D8C4DF7BB622}" srcOrd="0" destOrd="0" presId="urn:microsoft.com/office/officeart/2005/8/layout/hierarchy5"/>
    <dgm:cxn modelId="{1AE72508-3EAA-499C-A122-43C8524BCBC6}" type="presOf" srcId="{D236A94A-D00B-4934-8E2A-3B44F770E5D2}" destId="{CE57C0BB-1E7C-43EC-8266-562A75090F96}" srcOrd="0" destOrd="0" presId="urn:microsoft.com/office/officeart/2005/8/layout/hierarchy5"/>
    <dgm:cxn modelId="{2EE3D9E5-4749-4F02-A259-076B290C03F5}" srcId="{5E280F45-1BAE-42EC-9C55-572A9220FFD2}" destId="{D50B58A3-7B1A-486F-B2BE-CA4F1147685E}" srcOrd="0" destOrd="0" parTransId="{42A295D0-089E-4EEE-8C12-077BE4DCDF0E}" sibTransId="{55D04A7A-360B-4F96-A86E-8EE927AA29D6}"/>
    <dgm:cxn modelId="{BA47CBC9-BB19-4A7C-898C-E8FC91D60E11}" type="presOf" srcId="{F6B50549-6417-4970-986E-132B82502C69}" destId="{D318EA6C-20F1-4E33-AA77-BED8B68FCDED}" srcOrd="0" destOrd="0" presId="urn:microsoft.com/office/officeart/2005/8/layout/hierarchy5"/>
    <dgm:cxn modelId="{2C21241F-BF8F-47DB-A90E-C69086B5180C}" type="presOf" srcId="{12FCFF22-D6F2-493C-9543-7A4C75F84EA9}" destId="{DEFA60C7-E190-472B-A45A-4530D7FB6AB8}" srcOrd="0" destOrd="0" presId="urn:microsoft.com/office/officeart/2005/8/layout/hierarchy5"/>
    <dgm:cxn modelId="{202BDC11-10FC-45F2-823D-51EF443AABEF}" type="presOf" srcId="{77A0395D-463B-42B2-AB39-A10F6C804AF0}" destId="{FC25F663-10E4-476A-AB71-69E320A2F636}" srcOrd="1" destOrd="0" presId="urn:microsoft.com/office/officeart/2005/8/layout/hierarchy5"/>
    <dgm:cxn modelId="{2DC33ED5-7EB6-4AD7-A987-B67C312DD8A7}" type="presOf" srcId="{49A0B412-824F-47F8-B03E-10037C577328}" destId="{30498FF2-D972-4868-B6DB-EDDE1ACFE537}" srcOrd="1" destOrd="0" presId="urn:microsoft.com/office/officeart/2005/8/layout/hierarchy5"/>
    <dgm:cxn modelId="{79D5912F-38A4-4287-B08B-EBE0B42E7945}" srcId="{F6B50549-6417-4970-986E-132B82502C69}" destId="{B2596709-0F12-459C-8F92-0BB8EB065F49}" srcOrd="1" destOrd="0" parTransId="{77A0395D-463B-42B2-AB39-A10F6C804AF0}" sibTransId="{BB7B6DE9-DE78-4AE7-B9BE-B34333D28832}"/>
    <dgm:cxn modelId="{3F479190-3E74-4521-85A6-4DB30ECB66C6}" type="presOf" srcId="{B0D2B634-15C8-4AEB-867D-590E59CB330D}" destId="{397095CD-4582-43CC-B6E0-917EAC764449}" srcOrd="1" destOrd="0" presId="urn:microsoft.com/office/officeart/2005/8/layout/hierarchy5"/>
    <dgm:cxn modelId="{8AA6233C-4199-4ED9-BA2B-DD0117E81EB8}" type="presOf" srcId="{B3EE9890-A552-4436-A86B-5030CCD7360A}" destId="{9D605596-66C1-4D9F-8264-DA553F2984C7}" srcOrd="0" destOrd="0" presId="urn:microsoft.com/office/officeart/2005/8/layout/hierarchy5"/>
    <dgm:cxn modelId="{C02BA939-FDAF-4E97-92A1-A75A9F73E107}" type="presOf" srcId="{A05172AE-E9AA-4AE1-8C61-C19D39E17F27}" destId="{3E589156-B4C3-4243-B069-65A97DA03AD1}" srcOrd="0" destOrd="0" presId="urn:microsoft.com/office/officeart/2005/8/layout/hierarchy5"/>
    <dgm:cxn modelId="{BD36DE44-863C-4579-858E-DFDA8ECDD407}" type="presOf" srcId="{5BFC7BF1-99E3-40FC-BB35-D8E4025514DE}" destId="{C0C7CFBB-BFDA-4454-AFCE-A8FD49300B85}" srcOrd="0" destOrd="0" presId="urn:microsoft.com/office/officeart/2005/8/layout/hierarchy5"/>
    <dgm:cxn modelId="{EC060201-F086-48BE-A8CD-1BE39286F436}" srcId="{A05172AE-E9AA-4AE1-8C61-C19D39E17F27}" destId="{F6B50549-6417-4970-986E-132B82502C69}" srcOrd="0" destOrd="0" parTransId="{BB3983B9-CBBB-4C4E-917C-4A3CCC20E030}" sibTransId="{E123F96F-FA4F-488B-85BB-68FF9C14AB0F}"/>
    <dgm:cxn modelId="{4D36FF52-9E5A-43AC-879E-519FA0912CA3}" srcId="{F6B50549-6417-4970-986E-132B82502C69}" destId="{DC611B31-53A6-48B6-A499-10651E11CDD2}" srcOrd="0" destOrd="0" parTransId="{B0D2B634-15C8-4AEB-867D-590E59CB330D}" sibTransId="{BB178C5D-318D-4ECC-897F-4C8C94DB4B66}"/>
    <dgm:cxn modelId="{0B6829AC-1189-4D71-902B-16CCABF996A3}" type="presOf" srcId="{37EE2142-DCBD-41D8-81CC-B38D4EB09D21}" destId="{79F60D22-29F7-45F0-BA9A-ADCF646367DC}" srcOrd="1" destOrd="0" presId="urn:microsoft.com/office/officeart/2005/8/layout/hierarchy5"/>
    <dgm:cxn modelId="{8C504B66-792A-41DC-BF9C-9D1F54C391EE}" type="presOf" srcId="{9AE9DBCD-C763-415F-8C19-480AF855E083}" destId="{A47C5694-0E91-44FB-B498-9FE62E59EDCA}" srcOrd="0" destOrd="0" presId="urn:microsoft.com/office/officeart/2005/8/layout/hierarchy5"/>
    <dgm:cxn modelId="{2CAB8C4C-01CA-4B4A-82F4-955B0F5CC454}" srcId="{12FCFF22-D6F2-493C-9543-7A4C75F84EA9}" destId="{1DEB3C33-89CB-42F1-9AC4-429FAB90E41C}" srcOrd="0" destOrd="0" parTransId="{37EE2142-DCBD-41D8-81CC-B38D4EB09D21}" sibTransId="{01E98FC1-7214-4B59-87A2-0FFDB1719E3E}"/>
    <dgm:cxn modelId="{0EC20F69-A338-4C2A-83FF-224A8D11A17F}" srcId="{A05172AE-E9AA-4AE1-8C61-C19D39E17F27}" destId="{5E280F45-1BAE-42EC-9C55-572A9220FFD2}" srcOrd="2" destOrd="0" parTransId="{9CF8CE85-26F8-4C3B-9C97-AFA83A163C4A}" sibTransId="{561AA8C2-0E01-4E7C-A913-E6CD7E07CD14}"/>
    <dgm:cxn modelId="{CA481544-427E-4D5B-8596-440DE7D6F3DA}" type="presOf" srcId="{42A295D0-089E-4EEE-8C12-077BE4DCDF0E}" destId="{274B5E13-7C2C-4A1D-A68C-261740EB034D}" srcOrd="1" destOrd="0" presId="urn:microsoft.com/office/officeart/2005/8/layout/hierarchy5"/>
    <dgm:cxn modelId="{5F448F4C-11EA-40B5-BBE3-1DB17DF3C511}" srcId="{B3EE9890-A552-4436-A86B-5030CCD7360A}" destId="{A05172AE-E9AA-4AE1-8C61-C19D39E17F27}" srcOrd="0" destOrd="0" parTransId="{79EF4287-61AD-4B9C-BB69-E0AEA57F9253}" sibTransId="{C9330284-7E3D-4F9C-B69E-E36116B86616}"/>
    <dgm:cxn modelId="{F0CAC629-1F54-47C9-A460-FF9307E484C3}" srcId="{A05172AE-E9AA-4AE1-8C61-C19D39E17F27}" destId="{5BFC7BF1-99E3-40FC-BB35-D8E4025514DE}" srcOrd="1" destOrd="0" parTransId="{49A0B412-824F-47F8-B03E-10037C577328}" sibTransId="{89B13F4D-B931-4BEB-A157-3716C0908AA7}"/>
    <dgm:cxn modelId="{20F92D7A-73B9-4ECA-8764-E73155C1DCEF}" srcId="{5BFC7BF1-99E3-40FC-BB35-D8E4025514DE}" destId="{9AE9DBCD-C763-415F-8C19-480AF855E083}" srcOrd="1" destOrd="0" parTransId="{417D6016-2679-4D00-88E7-AC190737CABA}" sibTransId="{56D8B757-326E-4846-9AAA-1F75D2490770}"/>
    <dgm:cxn modelId="{45C81B58-E15F-452E-B5A2-F818A482F502}" type="presOf" srcId="{37EE2142-DCBD-41D8-81CC-B38D4EB09D21}" destId="{51419697-D9BD-4EC6-B558-A28C5E8AA43D}" srcOrd="0" destOrd="0" presId="urn:microsoft.com/office/officeart/2005/8/layout/hierarchy5"/>
    <dgm:cxn modelId="{FC2D4F63-CCBC-422A-AE75-A02561B9A6B5}" type="presParOf" srcId="{9D605596-66C1-4D9F-8264-DA553F2984C7}" destId="{7B4AAE59-7549-4687-BD35-8AEB071EE5EB}" srcOrd="0" destOrd="0" presId="urn:microsoft.com/office/officeart/2005/8/layout/hierarchy5"/>
    <dgm:cxn modelId="{38A4A80A-E4F2-4C38-AA7F-F2E1CBA18F05}" type="presParOf" srcId="{7B4AAE59-7549-4687-BD35-8AEB071EE5EB}" destId="{AF51FFD3-F092-4CD7-9D3E-6134E15998E9}" srcOrd="0" destOrd="0" presId="urn:microsoft.com/office/officeart/2005/8/layout/hierarchy5"/>
    <dgm:cxn modelId="{F31697B1-AB8E-4042-ABD9-B9264043662E}" type="presParOf" srcId="{AF51FFD3-F092-4CD7-9D3E-6134E15998E9}" destId="{E9C74D49-29B9-4C38-9DDB-4D2C6A5DA488}" srcOrd="0" destOrd="0" presId="urn:microsoft.com/office/officeart/2005/8/layout/hierarchy5"/>
    <dgm:cxn modelId="{0067F608-3E31-414C-8C2B-D246BA8851C4}" type="presParOf" srcId="{E9C74D49-29B9-4C38-9DDB-4D2C6A5DA488}" destId="{3E589156-B4C3-4243-B069-65A97DA03AD1}" srcOrd="0" destOrd="0" presId="urn:microsoft.com/office/officeart/2005/8/layout/hierarchy5"/>
    <dgm:cxn modelId="{50403149-C70F-4EA9-82C6-2F2738041F43}" type="presParOf" srcId="{E9C74D49-29B9-4C38-9DDB-4D2C6A5DA488}" destId="{E835F991-B756-488D-81F7-60EAEF03B6BA}" srcOrd="1" destOrd="0" presId="urn:microsoft.com/office/officeart/2005/8/layout/hierarchy5"/>
    <dgm:cxn modelId="{06A553C4-9A42-4714-B133-1E34594E7A05}" type="presParOf" srcId="{E835F991-B756-488D-81F7-60EAEF03B6BA}" destId="{4A1EF281-798E-42F5-99C9-2952816B011B}" srcOrd="0" destOrd="0" presId="urn:microsoft.com/office/officeart/2005/8/layout/hierarchy5"/>
    <dgm:cxn modelId="{131EC174-258E-4902-8417-4A9131CE41C4}" type="presParOf" srcId="{4A1EF281-798E-42F5-99C9-2952816B011B}" destId="{A964AE2A-61F9-4618-83D0-D620FDE95F84}" srcOrd="0" destOrd="0" presId="urn:microsoft.com/office/officeart/2005/8/layout/hierarchy5"/>
    <dgm:cxn modelId="{2CDCEE63-1576-41C0-B268-6B2FD03C682F}" type="presParOf" srcId="{E835F991-B756-488D-81F7-60EAEF03B6BA}" destId="{CD1C5A41-D62E-4DA3-8B3E-46F0340DAEC7}" srcOrd="1" destOrd="0" presId="urn:microsoft.com/office/officeart/2005/8/layout/hierarchy5"/>
    <dgm:cxn modelId="{BF9359A0-F070-4032-B6E8-6CC8B94786F5}" type="presParOf" srcId="{CD1C5A41-D62E-4DA3-8B3E-46F0340DAEC7}" destId="{D318EA6C-20F1-4E33-AA77-BED8B68FCDED}" srcOrd="0" destOrd="0" presId="urn:microsoft.com/office/officeart/2005/8/layout/hierarchy5"/>
    <dgm:cxn modelId="{E03D54D8-A6C3-4406-BAF4-8E926A6B2DF5}" type="presParOf" srcId="{CD1C5A41-D62E-4DA3-8B3E-46F0340DAEC7}" destId="{A49E7792-63EB-4691-974A-7D30C7B169C3}" srcOrd="1" destOrd="0" presId="urn:microsoft.com/office/officeart/2005/8/layout/hierarchy5"/>
    <dgm:cxn modelId="{71CDEB53-E643-45CA-91D2-2A1B0B3A0D5B}" type="presParOf" srcId="{A49E7792-63EB-4691-974A-7D30C7B169C3}" destId="{680013DD-CEAF-44AD-AD55-AD640B27F0AC}" srcOrd="0" destOrd="0" presId="urn:microsoft.com/office/officeart/2005/8/layout/hierarchy5"/>
    <dgm:cxn modelId="{B4E18F20-6657-4437-AF81-98CC0B84425B}" type="presParOf" srcId="{680013DD-CEAF-44AD-AD55-AD640B27F0AC}" destId="{397095CD-4582-43CC-B6E0-917EAC764449}" srcOrd="0" destOrd="0" presId="urn:microsoft.com/office/officeart/2005/8/layout/hierarchy5"/>
    <dgm:cxn modelId="{B77676CC-21B5-4BBA-94E4-4A3EE40BF1F8}" type="presParOf" srcId="{A49E7792-63EB-4691-974A-7D30C7B169C3}" destId="{848FDFC6-5D9A-4273-B28D-CB5C03859D98}" srcOrd="1" destOrd="0" presId="urn:microsoft.com/office/officeart/2005/8/layout/hierarchy5"/>
    <dgm:cxn modelId="{5FCE6EED-A8DD-4008-AFDD-FEB450809944}" type="presParOf" srcId="{848FDFC6-5D9A-4273-B28D-CB5C03859D98}" destId="{B43F9E5D-10D4-421E-825A-103BEEA79894}" srcOrd="0" destOrd="0" presId="urn:microsoft.com/office/officeart/2005/8/layout/hierarchy5"/>
    <dgm:cxn modelId="{A3A2E0B6-45FC-4D18-9A55-8E09980151BD}" type="presParOf" srcId="{848FDFC6-5D9A-4273-B28D-CB5C03859D98}" destId="{BC9543E5-4E3D-4714-87FD-4DD99CF0CD5F}" srcOrd="1" destOrd="0" presId="urn:microsoft.com/office/officeart/2005/8/layout/hierarchy5"/>
    <dgm:cxn modelId="{DC5CA626-7DB8-49E3-A632-DF23874C78B3}" type="presParOf" srcId="{A49E7792-63EB-4691-974A-7D30C7B169C3}" destId="{C2703489-BBD9-485E-A88A-730A50D1A29C}" srcOrd="2" destOrd="0" presId="urn:microsoft.com/office/officeart/2005/8/layout/hierarchy5"/>
    <dgm:cxn modelId="{3187545D-60F9-4B46-AC3C-2BEF0630A229}" type="presParOf" srcId="{C2703489-BBD9-485E-A88A-730A50D1A29C}" destId="{FC25F663-10E4-476A-AB71-69E320A2F636}" srcOrd="0" destOrd="0" presId="urn:microsoft.com/office/officeart/2005/8/layout/hierarchy5"/>
    <dgm:cxn modelId="{C31BC3FF-A8D8-48F3-A0A0-0BBAF3568822}" type="presParOf" srcId="{A49E7792-63EB-4691-974A-7D30C7B169C3}" destId="{9EE02C38-D7A8-4E79-A9B5-C6108D625164}" srcOrd="3" destOrd="0" presId="urn:microsoft.com/office/officeart/2005/8/layout/hierarchy5"/>
    <dgm:cxn modelId="{878C82B8-07A5-45D7-BC48-AEFFA9D90C26}" type="presParOf" srcId="{9EE02C38-D7A8-4E79-A9B5-C6108D625164}" destId="{FCD2A123-97FA-4D45-B5F5-CC9B3A981F6C}" srcOrd="0" destOrd="0" presId="urn:microsoft.com/office/officeart/2005/8/layout/hierarchy5"/>
    <dgm:cxn modelId="{29A7451A-7C70-4820-9F9D-818F6C89C6E4}" type="presParOf" srcId="{9EE02C38-D7A8-4E79-A9B5-C6108D625164}" destId="{EB766A48-454F-4B2A-AB39-75D7D1BBE19A}" srcOrd="1" destOrd="0" presId="urn:microsoft.com/office/officeart/2005/8/layout/hierarchy5"/>
    <dgm:cxn modelId="{526E3FE9-0947-4EA6-A18B-69457FF8E8C4}" type="presParOf" srcId="{E835F991-B756-488D-81F7-60EAEF03B6BA}" destId="{BBB2E281-A766-4111-9A86-3AD846AEDC50}" srcOrd="2" destOrd="0" presId="urn:microsoft.com/office/officeart/2005/8/layout/hierarchy5"/>
    <dgm:cxn modelId="{BC53D105-8649-4F1A-A48A-1A0E744AD08F}" type="presParOf" srcId="{BBB2E281-A766-4111-9A86-3AD846AEDC50}" destId="{30498FF2-D972-4868-B6DB-EDDE1ACFE537}" srcOrd="0" destOrd="0" presId="urn:microsoft.com/office/officeart/2005/8/layout/hierarchy5"/>
    <dgm:cxn modelId="{3CEAC588-C16A-4D6C-849F-0E7F8F73AFE3}" type="presParOf" srcId="{E835F991-B756-488D-81F7-60EAEF03B6BA}" destId="{9FAF92B8-FE16-455D-8319-905D780AE479}" srcOrd="3" destOrd="0" presId="urn:microsoft.com/office/officeart/2005/8/layout/hierarchy5"/>
    <dgm:cxn modelId="{28CBA48F-3CEA-48AA-A967-89C9AE194377}" type="presParOf" srcId="{9FAF92B8-FE16-455D-8319-905D780AE479}" destId="{C0C7CFBB-BFDA-4454-AFCE-A8FD49300B85}" srcOrd="0" destOrd="0" presId="urn:microsoft.com/office/officeart/2005/8/layout/hierarchy5"/>
    <dgm:cxn modelId="{72D70ED9-A22E-4E7E-9839-72C04B17FE2F}" type="presParOf" srcId="{9FAF92B8-FE16-455D-8319-905D780AE479}" destId="{EA964AE8-0248-4815-AEE3-8EA4CF76FAE0}" srcOrd="1" destOrd="0" presId="urn:microsoft.com/office/officeart/2005/8/layout/hierarchy5"/>
    <dgm:cxn modelId="{6D7ED9C6-DAC2-49DF-8B32-72F21A251CE7}" type="presParOf" srcId="{EA964AE8-0248-4815-AEE3-8EA4CF76FAE0}" destId="{CE57C0BB-1E7C-43EC-8266-562A75090F96}" srcOrd="0" destOrd="0" presId="urn:microsoft.com/office/officeart/2005/8/layout/hierarchy5"/>
    <dgm:cxn modelId="{5F097DE0-4C93-4A49-A54E-472E2FE9E423}" type="presParOf" srcId="{CE57C0BB-1E7C-43EC-8266-562A75090F96}" destId="{BF61DCDD-5C21-4742-A2E9-E8C06BC402F2}" srcOrd="0" destOrd="0" presId="urn:microsoft.com/office/officeart/2005/8/layout/hierarchy5"/>
    <dgm:cxn modelId="{F9A1803C-07B3-4584-AC59-4403B24D7B6C}" type="presParOf" srcId="{EA964AE8-0248-4815-AEE3-8EA4CF76FAE0}" destId="{D1879C7A-6F54-4180-997C-E0C9178FF09B}" srcOrd="1" destOrd="0" presId="urn:microsoft.com/office/officeart/2005/8/layout/hierarchy5"/>
    <dgm:cxn modelId="{EDDF31CD-D6DF-40C1-A395-82DAA519D6AA}" type="presParOf" srcId="{D1879C7A-6F54-4180-997C-E0C9178FF09B}" destId="{DEFA60C7-E190-472B-A45A-4530D7FB6AB8}" srcOrd="0" destOrd="0" presId="urn:microsoft.com/office/officeart/2005/8/layout/hierarchy5"/>
    <dgm:cxn modelId="{0D87FFC9-D704-47CC-A560-E4EF121D978A}" type="presParOf" srcId="{D1879C7A-6F54-4180-997C-E0C9178FF09B}" destId="{887CA947-3A53-4650-B986-0C164C3C1336}" srcOrd="1" destOrd="0" presId="urn:microsoft.com/office/officeart/2005/8/layout/hierarchy5"/>
    <dgm:cxn modelId="{417C8352-0952-49DE-AB43-F1C7BD9C7FC2}" type="presParOf" srcId="{887CA947-3A53-4650-B986-0C164C3C1336}" destId="{51419697-D9BD-4EC6-B558-A28C5E8AA43D}" srcOrd="0" destOrd="0" presId="urn:microsoft.com/office/officeart/2005/8/layout/hierarchy5"/>
    <dgm:cxn modelId="{CBBF965E-8CEC-4C80-AAAD-0647E5D02BB8}" type="presParOf" srcId="{51419697-D9BD-4EC6-B558-A28C5E8AA43D}" destId="{79F60D22-29F7-45F0-BA9A-ADCF646367DC}" srcOrd="0" destOrd="0" presId="urn:microsoft.com/office/officeart/2005/8/layout/hierarchy5"/>
    <dgm:cxn modelId="{17256E6E-149A-45C1-AC62-9AFEDB67E94D}" type="presParOf" srcId="{887CA947-3A53-4650-B986-0C164C3C1336}" destId="{929BE8B8-F26B-4D37-ABAE-2B33B1518684}" srcOrd="1" destOrd="0" presId="urn:microsoft.com/office/officeart/2005/8/layout/hierarchy5"/>
    <dgm:cxn modelId="{1FA9E9E1-0658-4EBC-B063-10195D581C27}" type="presParOf" srcId="{929BE8B8-F26B-4D37-ABAE-2B33B1518684}" destId="{5AE19D09-8530-4271-A749-D8C4DF7BB622}" srcOrd="0" destOrd="0" presId="urn:microsoft.com/office/officeart/2005/8/layout/hierarchy5"/>
    <dgm:cxn modelId="{CFB301A1-0A29-493F-8712-0FBAEA48F6D1}" type="presParOf" srcId="{929BE8B8-F26B-4D37-ABAE-2B33B1518684}" destId="{650DB8EC-2A30-4F0E-B51F-7F66EA84F2CD}" srcOrd="1" destOrd="0" presId="urn:microsoft.com/office/officeart/2005/8/layout/hierarchy5"/>
    <dgm:cxn modelId="{7A1FAAF1-E155-4E2F-92DD-3B7F6943C2AA}" type="presParOf" srcId="{EA964AE8-0248-4815-AEE3-8EA4CF76FAE0}" destId="{59F21E93-06F1-4C07-B15F-55745572FD87}" srcOrd="2" destOrd="0" presId="urn:microsoft.com/office/officeart/2005/8/layout/hierarchy5"/>
    <dgm:cxn modelId="{EB04D341-976B-47AA-B047-9AE8BAC79488}" type="presParOf" srcId="{59F21E93-06F1-4C07-B15F-55745572FD87}" destId="{061041EF-84CC-4FA0-AF17-2AB6C6BE13A6}" srcOrd="0" destOrd="0" presId="urn:microsoft.com/office/officeart/2005/8/layout/hierarchy5"/>
    <dgm:cxn modelId="{B5B1A894-AB01-4C2F-B9E1-20EF964FAC94}" type="presParOf" srcId="{EA964AE8-0248-4815-AEE3-8EA4CF76FAE0}" destId="{A78C5162-E58A-4C26-850A-2385697DFEBB}" srcOrd="3" destOrd="0" presId="urn:microsoft.com/office/officeart/2005/8/layout/hierarchy5"/>
    <dgm:cxn modelId="{4FA14D00-A17F-4762-AC0F-7E1908D113D2}" type="presParOf" srcId="{A78C5162-E58A-4C26-850A-2385697DFEBB}" destId="{A47C5694-0E91-44FB-B498-9FE62E59EDCA}" srcOrd="0" destOrd="0" presId="urn:microsoft.com/office/officeart/2005/8/layout/hierarchy5"/>
    <dgm:cxn modelId="{608CBBD8-25D3-4580-9CD6-604F19240AF2}" type="presParOf" srcId="{A78C5162-E58A-4C26-850A-2385697DFEBB}" destId="{AD3120A4-E75C-474D-9353-BEBF9A742B2B}" srcOrd="1" destOrd="0" presId="urn:microsoft.com/office/officeart/2005/8/layout/hierarchy5"/>
    <dgm:cxn modelId="{FF74D988-1B4A-4F67-A505-EE382D0B3FE3}" type="presParOf" srcId="{E835F991-B756-488D-81F7-60EAEF03B6BA}" destId="{ECC793EC-F175-4867-8352-6BED4C5991CF}" srcOrd="4" destOrd="0" presId="urn:microsoft.com/office/officeart/2005/8/layout/hierarchy5"/>
    <dgm:cxn modelId="{5A5BC84C-0DA0-4B67-A0A0-462A28D4B80E}" type="presParOf" srcId="{ECC793EC-F175-4867-8352-6BED4C5991CF}" destId="{4D8B446E-2447-4633-9A63-BAC16AEDFF23}" srcOrd="0" destOrd="0" presId="urn:microsoft.com/office/officeart/2005/8/layout/hierarchy5"/>
    <dgm:cxn modelId="{0616DFCB-178C-4207-881E-04DCFD0BE8BA}" type="presParOf" srcId="{E835F991-B756-488D-81F7-60EAEF03B6BA}" destId="{9BAE7749-4262-45F4-959C-C756AAFDE0CC}" srcOrd="5" destOrd="0" presId="urn:microsoft.com/office/officeart/2005/8/layout/hierarchy5"/>
    <dgm:cxn modelId="{EB03D3FA-0C95-42A3-AF06-13374F3A10B8}" type="presParOf" srcId="{9BAE7749-4262-45F4-959C-C756AAFDE0CC}" destId="{D1AA61B5-6443-47E7-A9D0-882E7C2CD26B}" srcOrd="0" destOrd="0" presId="urn:microsoft.com/office/officeart/2005/8/layout/hierarchy5"/>
    <dgm:cxn modelId="{14647B1D-142C-4F2F-9C41-9E549C1625EB}" type="presParOf" srcId="{9BAE7749-4262-45F4-959C-C756AAFDE0CC}" destId="{08D7B75E-4603-4507-BDAA-C4A49BBC4379}" srcOrd="1" destOrd="0" presId="urn:microsoft.com/office/officeart/2005/8/layout/hierarchy5"/>
    <dgm:cxn modelId="{499B73C1-DDEE-414C-991E-EC36E6FB4FC9}" type="presParOf" srcId="{08D7B75E-4603-4507-BDAA-C4A49BBC4379}" destId="{5AA1202B-92ED-48C9-8BF6-B2385C553617}" srcOrd="0" destOrd="0" presId="urn:microsoft.com/office/officeart/2005/8/layout/hierarchy5"/>
    <dgm:cxn modelId="{BE5389AB-CA27-408F-8CF5-CCA787E572C1}" type="presParOf" srcId="{5AA1202B-92ED-48C9-8BF6-B2385C553617}" destId="{274B5E13-7C2C-4A1D-A68C-261740EB034D}" srcOrd="0" destOrd="0" presId="urn:microsoft.com/office/officeart/2005/8/layout/hierarchy5"/>
    <dgm:cxn modelId="{369CB390-C593-443B-8ECB-6AA5AC58CB81}" type="presParOf" srcId="{08D7B75E-4603-4507-BDAA-C4A49BBC4379}" destId="{F28333FC-7B3F-45CA-B9FA-2EBCD473099A}" srcOrd="1" destOrd="0" presId="urn:microsoft.com/office/officeart/2005/8/layout/hierarchy5"/>
    <dgm:cxn modelId="{4BE8890A-00E9-4DDF-B087-470FA93AF41C}" type="presParOf" srcId="{F28333FC-7B3F-45CA-B9FA-2EBCD473099A}" destId="{D1172FAC-563A-4716-9114-F8114E147E2B}" srcOrd="0" destOrd="0" presId="urn:microsoft.com/office/officeart/2005/8/layout/hierarchy5"/>
    <dgm:cxn modelId="{EEF998C1-42C3-4111-ABA5-F55B547817A2}" type="presParOf" srcId="{F28333FC-7B3F-45CA-B9FA-2EBCD473099A}" destId="{3053B4A8-A0F1-461E-A1F2-14A6AFFA230D}" srcOrd="1" destOrd="0" presId="urn:microsoft.com/office/officeart/2005/8/layout/hierarchy5"/>
    <dgm:cxn modelId="{41195833-400E-459B-9488-4D546B54BCEC}" type="presParOf" srcId="{9D605596-66C1-4D9F-8264-DA553F2984C7}" destId="{A93FF558-7A0B-4DB7-B981-C4D2F3AC8E48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4B45A6-E3EE-4047-9BE5-37A513E9FCFA}" type="doc">
      <dgm:prSet loTypeId="urn:microsoft.com/office/officeart/2008/layout/HexagonCluster" loCatId="picture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DE3AD32F-1BE8-462B-B6F2-2A256559ADBB}">
      <dgm:prSet phldrT="[Texto]" custT="1"/>
      <dgm:spPr/>
      <dgm:t>
        <a:bodyPr/>
        <a:lstStyle/>
        <a:p>
          <a:pPr algn="just" rtl="0"/>
          <a:r>
            <a:rPr lang="es-MX" sz="23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Tiene como principios y normas jurídicas la tutela del trabajo humano realizado en forma libre, por cuenta ajena, en relación de dependencia o contraprestación.</a:t>
          </a:r>
          <a:endParaRPr lang="es-MX" sz="23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2A8002-AE07-4C86-BE29-BA3D610B051E}" type="parTrans" cxnId="{14675D97-CAE3-4292-A388-7A8BE80F4DEB}">
      <dgm:prSet/>
      <dgm:spPr/>
      <dgm:t>
        <a:bodyPr/>
        <a:lstStyle/>
        <a:p>
          <a:endParaRPr lang="es-MX"/>
        </a:p>
      </dgm:t>
    </dgm:pt>
    <dgm:pt modelId="{8126ACC7-783C-471C-8602-0EE1B5DE8140}" type="sibTrans" cxnId="{14675D97-CAE3-4292-A388-7A8BE80F4DEB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</dgm:spPr>
      <dgm:t>
        <a:bodyPr/>
        <a:lstStyle/>
        <a:p>
          <a:endParaRPr lang="es-MX"/>
        </a:p>
      </dgm:t>
    </dgm:pt>
    <dgm:pt modelId="{153470E6-CAB0-485A-906E-C251C9E6C04A}" type="pres">
      <dgm:prSet presAssocID="{514B45A6-E3EE-4047-9BE5-37A513E9FCFA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MX"/>
        </a:p>
      </dgm:t>
    </dgm:pt>
    <dgm:pt modelId="{EB1EC4F4-5D17-42E5-BB41-245FBDE822DF}" type="pres">
      <dgm:prSet presAssocID="{DE3AD32F-1BE8-462B-B6F2-2A256559ADBB}" presName="text1" presStyleCnt="0"/>
      <dgm:spPr/>
      <dgm:t>
        <a:bodyPr/>
        <a:lstStyle/>
        <a:p>
          <a:endParaRPr lang="es-MX"/>
        </a:p>
      </dgm:t>
    </dgm:pt>
    <dgm:pt modelId="{3AD7C688-494E-4D9C-9B25-A579FF6038FC}" type="pres">
      <dgm:prSet presAssocID="{DE3AD32F-1BE8-462B-B6F2-2A256559ADBB}" presName="textRepeatNode" presStyleLbl="alignNode1" presStyleIdx="0" presStyleCnt="1" custScaleX="112568" custScaleY="1081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B1A356-E11B-4D1D-8433-2BF92CF1E5E1}" type="pres">
      <dgm:prSet presAssocID="{DE3AD32F-1BE8-462B-B6F2-2A256559ADBB}" presName="textaccent1" presStyleCnt="0"/>
      <dgm:spPr/>
      <dgm:t>
        <a:bodyPr/>
        <a:lstStyle/>
        <a:p>
          <a:endParaRPr lang="es-MX"/>
        </a:p>
      </dgm:t>
    </dgm:pt>
    <dgm:pt modelId="{7371A1AD-87FA-47C2-B17A-52B977F4542F}" type="pres">
      <dgm:prSet presAssocID="{DE3AD32F-1BE8-462B-B6F2-2A256559ADBB}" presName="accentRepeatNode" presStyleLbl="solidAlignAcc1" presStyleIdx="0" presStyleCnt="2"/>
      <dgm:spPr/>
      <dgm:t>
        <a:bodyPr/>
        <a:lstStyle/>
        <a:p>
          <a:endParaRPr lang="es-MX"/>
        </a:p>
      </dgm:t>
    </dgm:pt>
    <dgm:pt modelId="{81CDB85F-EC20-4A73-AA69-BD3BF99A1A8E}" type="pres">
      <dgm:prSet presAssocID="{8126ACC7-783C-471C-8602-0EE1B5DE8140}" presName="image1" presStyleCnt="0"/>
      <dgm:spPr/>
      <dgm:t>
        <a:bodyPr/>
        <a:lstStyle/>
        <a:p>
          <a:endParaRPr lang="es-MX"/>
        </a:p>
      </dgm:t>
    </dgm:pt>
    <dgm:pt modelId="{F63F904F-FF2E-47E0-93C1-9FE8AAEC54C4}" type="pres">
      <dgm:prSet presAssocID="{8126ACC7-783C-471C-8602-0EE1B5DE8140}" presName="imageRepeatNode" presStyleLbl="alignAcc1" presStyleIdx="0" presStyleCnt="1"/>
      <dgm:spPr/>
      <dgm:t>
        <a:bodyPr/>
        <a:lstStyle/>
        <a:p>
          <a:endParaRPr lang="es-MX"/>
        </a:p>
      </dgm:t>
    </dgm:pt>
    <dgm:pt modelId="{8F8E6533-F5BA-4D1D-BD18-A55E3ED92962}" type="pres">
      <dgm:prSet presAssocID="{8126ACC7-783C-471C-8602-0EE1B5DE8140}" presName="imageaccent1" presStyleCnt="0"/>
      <dgm:spPr/>
      <dgm:t>
        <a:bodyPr/>
        <a:lstStyle/>
        <a:p>
          <a:endParaRPr lang="es-MX"/>
        </a:p>
      </dgm:t>
    </dgm:pt>
    <dgm:pt modelId="{7BBF5619-A037-4ECD-BB01-F2AB8938FFD6}" type="pres">
      <dgm:prSet presAssocID="{8126ACC7-783C-471C-8602-0EE1B5DE8140}" presName="accentRepeatNode" presStyleLbl="solidAlignAcc1" presStyleIdx="1" presStyleCnt="2"/>
      <dgm:spPr/>
      <dgm:t>
        <a:bodyPr/>
        <a:lstStyle/>
        <a:p>
          <a:endParaRPr lang="es-MX"/>
        </a:p>
      </dgm:t>
    </dgm:pt>
  </dgm:ptLst>
  <dgm:cxnLst>
    <dgm:cxn modelId="{14675D97-CAE3-4292-A388-7A8BE80F4DEB}" srcId="{514B45A6-E3EE-4047-9BE5-37A513E9FCFA}" destId="{DE3AD32F-1BE8-462B-B6F2-2A256559ADBB}" srcOrd="0" destOrd="0" parTransId="{152A8002-AE07-4C86-BE29-BA3D610B051E}" sibTransId="{8126ACC7-783C-471C-8602-0EE1B5DE8140}"/>
    <dgm:cxn modelId="{8454FD83-A406-4B35-BB02-E49CD9311D5E}" type="presOf" srcId="{8126ACC7-783C-471C-8602-0EE1B5DE8140}" destId="{F63F904F-FF2E-47E0-93C1-9FE8AAEC54C4}" srcOrd="0" destOrd="0" presId="urn:microsoft.com/office/officeart/2008/layout/HexagonCluster"/>
    <dgm:cxn modelId="{AA5AED0E-9D6A-4DB4-8DB5-BDA0A9DB25CF}" type="presOf" srcId="{DE3AD32F-1BE8-462B-B6F2-2A256559ADBB}" destId="{3AD7C688-494E-4D9C-9B25-A579FF6038FC}" srcOrd="0" destOrd="0" presId="urn:microsoft.com/office/officeart/2008/layout/HexagonCluster"/>
    <dgm:cxn modelId="{1E8B71F7-8730-4DFA-9ED6-BA360D334F44}" type="presOf" srcId="{514B45A6-E3EE-4047-9BE5-37A513E9FCFA}" destId="{153470E6-CAB0-485A-906E-C251C9E6C04A}" srcOrd="0" destOrd="0" presId="urn:microsoft.com/office/officeart/2008/layout/HexagonCluster"/>
    <dgm:cxn modelId="{309E1A23-33C8-4E47-98E7-FC2192204193}" type="presParOf" srcId="{153470E6-CAB0-485A-906E-C251C9E6C04A}" destId="{EB1EC4F4-5D17-42E5-BB41-245FBDE822DF}" srcOrd="0" destOrd="0" presId="urn:microsoft.com/office/officeart/2008/layout/HexagonCluster"/>
    <dgm:cxn modelId="{14A565FC-14AA-4C7F-A128-74213AB0A64C}" type="presParOf" srcId="{EB1EC4F4-5D17-42E5-BB41-245FBDE822DF}" destId="{3AD7C688-494E-4D9C-9B25-A579FF6038FC}" srcOrd="0" destOrd="0" presId="urn:microsoft.com/office/officeart/2008/layout/HexagonCluster"/>
    <dgm:cxn modelId="{6693883F-145E-48B9-A354-37D285908179}" type="presParOf" srcId="{153470E6-CAB0-485A-906E-C251C9E6C04A}" destId="{2FB1A356-E11B-4D1D-8433-2BF92CF1E5E1}" srcOrd="1" destOrd="0" presId="urn:microsoft.com/office/officeart/2008/layout/HexagonCluster"/>
    <dgm:cxn modelId="{D78D9E88-7658-4738-B177-F0400C85E7F6}" type="presParOf" srcId="{2FB1A356-E11B-4D1D-8433-2BF92CF1E5E1}" destId="{7371A1AD-87FA-47C2-B17A-52B977F4542F}" srcOrd="0" destOrd="0" presId="urn:microsoft.com/office/officeart/2008/layout/HexagonCluster"/>
    <dgm:cxn modelId="{87B3E942-3AD5-4556-9D49-05BEDC6E4C0D}" type="presParOf" srcId="{153470E6-CAB0-485A-906E-C251C9E6C04A}" destId="{81CDB85F-EC20-4A73-AA69-BD3BF99A1A8E}" srcOrd="2" destOrd="0" presId="urn:microsoft.com/office/officeart/2008/layout/HexagonCluster"/>
    <dgm:cxn modelId="{F0B54976-8690-40A3-BB65-C6F7BFED0B03}" type="presParOf" srcId="{81CDB85F-EC20-4A73-AA69-BD3BF99A1A8E}" destId="{F63F904F-FF2E-47E0-93C1-9FE8AAEC54C4}" srcOrd="0" destOrd="0" presId="urn:microsoft.com/office/officeart/2008/layout/HexagonCluster"/>
    <dgm:cxn modelId="{0315F0C7-081D-4745-A8A4-05A76F2DA4A9}" type="presParOf" srcId="{153470E6-CAB0-485A-906E-C251C9E6C04A}" destId="{8F8E6533-F5BA-4D1D-BD18-A55E3ED92962}" srcOrd="3" destOrd="0" presId="urn:microsoft.com/office/officeart/2008/layout/HexagonCluster"/>
    <dgm:cxn modelId="{C71F7205-196C-46A5-9038-7F1C11B28CCE}" type="presParOf" srcId="{8F8E6533-F5BA-4D1D-BD18-A55E3ED92962}" destId="{7BBF5619-A037-4ECD-BB01-F2AB8938FFD6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4B3F929-0B4B-460C-B291-E34F91E1AC31}" type="doc">
      <dgm:prSet loTypeId="urn:microsoft.com/office/officeart/2005/8/layout/orgChart1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DB4CB2E1-7A2D-4FD1-9579-5B0E5F8F837D}">
      <dgm:prSet phldrT="[Texto]" custT="1"/>
      <dgm:spPr>
        <a:solidFill>
          <a:srgbClr val="CCCCFF"/>
        </a:solidFill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Organización</a:t>
          </a:r>
          <a:r>
            <a: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s-MX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398BCBC-B2A0-4847-AE83-8353DB3F4F9D}" type="parTrans" cxnId="{DB489357-B06E-46ED-8EA0-A45A5AAD0892}">
      <dgm:prSet/>
      <dgm:spPr/>
      <dgm:t>
        <a:bodyPr/>
        <a:lstStyle/>
        <a:p>
          <a:endParaRPr lang="es-MX"/>
        </a:p>
      </dgm:t>
    </dgm:pt>
    <dgm:pt modelId="{6F049F6E-4400-444A-816A-076699E1A062}" type="sibTrans" cxnId="{DB489357-B06E-46ED-8EA0-A45A5AAD0892}">
      <dgm:prSet/>
      <dgm:spPr/>
      <dgm:t>
        <a:bodyPr/>
        <a:lstStyle/>
        <a:p>
          <a:endParaRPr lang="es-MX"/>
        </a:p>
      </dgm:t>
    </dgm:pt>
    <dgm:pt modelId="{817CDF69-547F-4952-8745-178FC16BB899}">
      <dgm:prSet phldrT="[Texto]" custT="1"/>
      <dgm:spPr>
        <a:solidFill>
          <a:srgbClr val="FFCC99"/>
        </a:solidFill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Socialización </a:t>
          </a:r>
          <a:endParaRPr lang="es-MX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2C13BB6-FC07-42B9-9FF4-301F05B80656}" type="parTrans" cxnId="{B7EBF46F-174F-4431-89C0-159CBC357A58}">
      <dgm:prSet custT="1"/>
      <dgm:spPr/>
      <dgm:t>
        <a:bodyPr/>
        <a:lstStyle/>
        <a:p>
          <a:endParaRPr lang="es-MX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EB45ABF-8385-4C9C-BA97-A1DD8CD9C24D}" type="sibTrans" cxnId="{B7EBF46F-174F-4431-89C0-159CBC357A58}">
      <dgm:prSet/>
      <dgm:spPr/>
      <dgm:t>
        <a:bodyPr/>
        <a:lstStyle/>
        <a:p>
          <a:endParaRPr lang="es-MX"/>
        </a:p>
      </dgm:t>
    </dgm:pt>
    <dgm:pt modelId="{D7A4C96E-9278-48DF-ADC5-35B0F3A184E4}">
      <dgm:prSet phldrT="[Texto]" custT="1"/>
      <dgm:spPr>
        <a:solidFill>
          <a:srgbClr val="E0F868"/>
        </a:solidFill>
      </dgm:spPr>
      <dgm:t>
        <a:bodyPr/>
        <a:lstStyle/>
        <a:p>
          <a:pPr algn="just"/>
          <a:r>
            <a: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Es facilitar la adaptación del nuevo personal a la organización</a:t>
          </a:r>
          <a:endParaRPr lang="es-MX" sz="1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F252991-B396-4B15-B880-2F1EBF3DB0E2}" type="parTrans" cxnId="{C54DC278-2527-4A98-A7AC-95095ED8FC75}">
      <dgm:prSet custT="1"/>
      <dgm:spPr/>
      <dgm:t>
        <a:bodyPr/>
        <a:lstStyle/>
        <a:p>
          <a:endParaRPr lang="es-MX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BC6A84F-4EA8-4870-9A59-D596E1721273}" type="sibTrans" cxnId="{C54DC278-2527-4A98-A7AC-95095ED8FC75}">
      <dgm:prSet/>
      <dgm:spPr/>
      <dgm:t>
        <a:bodyPr/>
        <a:lstStyle/>
        <a:p>
          <a:endParaRPr lang="es-MX"/>
        </a:p>
      </dgm:t>
    </dgm:pt>
    <dgm:pt modelId="{832B46D5-A31B-4C04-803E-5C819C32BA69}">
      <dgm:prSet phldrT="[Texto]" custT="1"/>
      <dgm:spPr>
        <a:solidFill>
          <a:srgbClr val="E0F868"/>
        </a:solidFill>
      </dgm:spPr>
      <dgm:t>
        <a:bodyPr/>
        <a:lstStyle/>
        <a:p>
          <a:pPr algn="l"/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Métodos para promover la socialización:</a:t>
          </a:r>
        </a:p>
        <a:p>
          <a:pPr algn="l"/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Grupos de trabajo</a:t>
          </a:r>
        </a:p>
        <a:p>
          <a:pPr algn="l"/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Programas de inducción </a:t>
          </a:r>
        </a:p>
      </dgm:t>
    </dgm:pt>
    <dgm:pt modelId="{EA2230C1-CA40-4419-8297-19AF3F0DC471}" type="parTrans" cxnId="{7D2EB065-2A16-439A-99EE-6209E895E4ED}">
      <dgm:prSet custT="1"/>
      <dgm:spPr/>
      <dgm:t>
        <a:bodyPr/>
        <a:lstStyle/>
        <a:p>
          <a:endParaRPr lang="es-MX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EFCA7DE-A659-4031-8F06-D50D9B04DC17}" type="sibTrans" cxnId="{7D2EB065-2A16-439A-99EE-6209E895E4ED}">
      <dgm:prSet/>
      <dgm:spPr/>
      <dgm:t>
        <a:bodyPr/>
        <a:lstStyle/>
        <a:p>
          <a:endParaRPr lang="es-MX"/>
        </a:p>
      </dgm:t>
    </dgm:pt>
    <dgm:pt modelId="{7A04532D-7AE2-409A-A300-26AB4A8D1B60}">
      <dgm:prSet phldrT="[Texto]" custT="1"/>
      <dgm:spPr>
        <a:solidFill>
          <a:srgbClr val="FFCC99"/>
        </a:solidFill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Evaluación del desempeño</a:t>
          </a:r>
          <a:endParaRPr lang="es-MX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A13B4EE-0FB3-4811-A536-3FA92B945EB6}" type="parTrans" cxnId="{DE813CE7-14DD-46C4-AA8E-D815CC1F8A6A}">
      <dgm:prSet custT="1"/>
      <dgm:spPr/>
      <dgm:t>
        <a:bodyPr/>
        <a:lstStyle/>
        <a:p>
          <a:endParaRPr lang="es-MX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29908B5-E17B-4FD9-AF4F-06F98BACA8E4}" type="sibTrans" cxnId="{DE813CE7-14DD-46C4-AA8E-D815CC1F8A6A}">
      <dgm:prSet/>
      <dgm:spPr/>
      <dgm:t>
        <a:bodyPr/>
        <a:lstStyle/>
        <a:p>
          <a:endParaRPr lang="es-MX"/>
        </a:p>
      </dgm:t>
    </dgm:pt>
    <dgm:pt modelId="{A466E6EB-6EC5-41F4-AEA8-ED1F5B2E8F43}">
      <dgm:prSet custT="1"/>
      <dgm:spPr>
        <a:solidFill>
          <a:srgbClr val="FFCC99"/>
        </a:solidFill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Diseño de puestos </a:t>
          </a:r>
          <a:endParaRPr lang="es-MX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4C45848-D441-407D-9EC2-B816BBBC1679}" type="parTrans" cxnId="{FAEB42C9-AB0D-4986-9015-9191B9D7D561}">
      <dgm:prSet custT="1"/>
      <dgm:spPr/>
      <dgm:t>
        <a:bodyPr/>
        <a:lstStyle/>
        <a:p>
          <a:endParaRPr lang="es-MX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6DE83F4-4068-4CBE-8CB2-2C107200BDCD}" type="sibTrans" cxnId="{FAEB42C9-AB0D-4986-9015-9191B9D7D561}">
      <dgm:prSet/>
      <dgm:spPr/>
      <dgm:t>
        <a:bodyPr/>
        <a:lstStyle/>
        <a:p>
          <a:endParaRPr lang="es-MX"/>
        </a:p>
      </dgm:t>
    </dgm:pt>
    <dgm:pt modelId="{33D781D2-47D3-4641-A147-EDDF2BF4560A}">
      <dgm:prSet custT="1"/>
      <dgm:spPr>
        <a:solidFill>
          <a:srgbClr val="FFCC99"/>
        </a:solidFill>
      </dgm:spPr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Descripción y </a:t>
          </a:r>
        </a:p>
        <a:p>
          <a:r>
            <a: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análisis de puestos </a:t>
          </a:r>
          <a:endParaRPr lang="es-MX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3A1CA02-42E8-4457-838B-527F9C9D3FFF}" type="parTrans" cxnId="{262326DA-4900-469A-A2E1-FEAE15F549E1}">
      <dgm:prSet custT="1"/>
      <dgm:spPr/>
      <dgm:t>
        <a:bodyPr/>
        <a:lstStyle/>
        <a:p>
          <a:endParaRPr lang="es-MX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3441D76-ED9C-4A5C-AFA7-2D183A40B6A0}" type="sibTrans" cxnId="{262326DA-4900-469A-A2E1-FEAE15F549E1}">
      <dgm:prSet/>
      <dgm:spPr/>
      <dgm:t>
        <a:bodyPr/>
        <a:lstStyle/>
        <a:p>
          <a:endParaRPr lang="es-MX"/>
        </a:p>
      </dgm:t>
    </dgm:pt>
    <dgm:pt modelId="{1B8C5118-ECC9-485C-BD82-22EC89B865F8}">
      <dgm:prSet custT="1"/>
      <dgm:spPr>
        <a:solidFill>
          <a:srgbClr val="E0F868"/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Es la especificación del contenido del puesto, de los métodos de trabajo y de las relaciones con los demás puestos</a:t>
          </a:r>
        </a:p>
        <a:p>
          <a:pPr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CB45DEC-E4ED-4B91-9811-64D0B25FDD35}" type="parTrans" cxnId="{EF3C3389-C551-48D8-A48F-7F8590F622FF}">
      <dgm:prSet custT="1"/>
      <dgm:spPr/>
      <dgm:t>
        <a:bodyPr/>
        <a:lstStyle/>
        <a:p>
          <a:endParaRPr lang="es-MX" sz="12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1629E1F-6406-4A8F-8506-435FB845CBB7}" type="sibTrans" cxnId="{EF3C3389-C551-48D8-A48F-7F8590F622FF}">
      <dgm:prSet/>
      <dgm:spPr/>
      <dgm:t>
        <a:bodyPr/>
        <a:lstStyle/>
        <a:p>
          <a:endParaRPr lang="es-MX"/>
        </a:p>
      </dgm:t>
    </dgm:pt>
    <dgm:pt modelId="{F8C1D49D-6CEB-47A7-B9AC-41CC93AE9D61}">
      <dgm:prSet custT="1"/>
      <dgm:spPr>
        <a:solidFill>
          <a:srgbClr val="E0F868"/>
        </a:solidFill>
      </dgm:spPr>
      <dgm:t>
        <a:bodyPr/>
        <a:lstStyle/>
        <a:p>
          <a:pPr algn="just"/>
          <a:r>
            <a:rPr lang="es-MX" sz="18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evaluación del desempeño permite comparar el desenvolvimiento de la persona con los parámetros estipulados para el cargo</a:t>
          </a:r>
          <a:endParaRPr lang="es-MX" sz="18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7724CE-BF62-4713-9C3C-9E42E4AC83F5}" type="parTrans" cxnId="{CCD3DCC2-CAB9-4FF5-8C32-053FEE6F751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33C4CEC-BD6E-411F-973C-1B980ECF8511}" type="sibTrans" cxnId="{CCD3DCC2-CAB9-4FF5-8C32-053FEE6F7511}">
      <dgm:prSet/>
      <dgm:spPr/>
      <dgm:t>
        <a:bodyPr/>
        <a:lstStyle/>
        <a:p>
          <a:endParaRPr lang="es-MX"/>
        </a:p>
      </dgm:t>
    </dgm:pt>
    <dgm:pt modelId="{6EFF111B-75E2-4CD4-8E95-2E6A844E0B67}">
      <dgm:prSet custT="1"/>
      <dgm:spPr>
        <a:solidFill>
          <a:srgbClr val="E0F868"/>
        </a:solidFill>
      </dgm:spPr>
      <dgm:t>
        <a:bodyPr/>
        <a:lstStyle/>
        <a:p>
          <a:pPr algn="l"/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Descripción:</a:t>
          </a:r>
        </a:p>
        <a:p>
          <a:pPr algn="l"/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Enumerar tareas</a:t>
          </a:r>
        </a:p>
        <a:p>
          <a:pPr algn="l"/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Funciones </a:t>
          </a:r>
        </a:p>
        <a:p>
          <a:pPr algn="l"/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Análisis:</a:t>
          </a:r>
        </a:p>
        <a:p>
          <a:pPr algn="l"/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Obtener</a:t>
          </a:r>
        </a:p>
        <a:p>
          <a:pPr algn="l"/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Analizar</a:t>
          </a:r>
        </a:p>
        <a:p>
          <a:pPr algn="l"/>
          <a:r>
            <a:rPr lang="es-MX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Registrar </a:t>
          </a:r>
        </a:p>
        <a:p>
          <a:pPr algn="l"/>
          <a:endParaRPr lang="es-MX" sz="600" dirty="0"/>
        </a:p>
      </dgm:t>
    </dgm:pt>
    <dgm:pt modelId="{D43924DF-B673-4AAC-AC41-B52F4D456D20}" type="sibTrans" cxnId="{0CB925F5-8AEB-4284-93A7-5AAF2BAE20B3}">
      <dgm:prSet/>
      <dgm:spPr/>
      <dgm:t>
        <a:bodyPr/>
        <a:lstStyle/>
        <a:p>
          <a:endParaRPr lang="es-MX"/>
        </a:p>
      </dgm:t>
    </dgm:pt>
    <dgm:pt modelId="{A2AA5B64-FFD8-48BA-9183-9AFB96D233DC}" type="parTrans" cxnId="{0CB925F5-8AEB-4284-93A7-5AAF2BAE20B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2A9E735-EAF4-49A3-AD22-0340D47D4127}" type="pres">
      <dgm:prSet presAssocID="{44B3F929-0B4B-460C-B291-E34F91E1AC3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81216D4E-D1FF-4E78-A9B2-A9CFE88F9F7A}" type="pres">
      <dgm:prSet presAssocID="{DB4CB2E1-7A2D-4FD1-9579-5B0E5F8F837D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52A6BF72-E681-4ED8-9DA3-5F3D4D07DF76}" type="pres">
      <dgm:prSet presAssocID="{DB4CB2E1-7A2D-4FD1-9579-5B0E5F8F837D}" presName="rootComposite1" presStyleCnt="0"/>
      <dgm:spPr/>
      <dgm:t>
        <a:bodyPr/>
        <a:lstStyle/>
        <a:p>
          <a:endParaRPr lang="es-MX"/>
        </a:p>
      </dgm:t>
    </dgm:pt>
    <dgm:pt modelId="{F1C84D29-43F6-4D89-A7CB-A930A71E41E8}" type="pres">
      <dgm:prSet presAssocID="{DB4CB2E1-7A2D-4FD1-9579-5B0E5F8F837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4F22DD9-407F-475E-88A9-96E9E8EFAFFF}" type="pres">
      <dgm:prSet presAssocID="{DB4CB2E1-7A2D-4FD1-9579-5B0E5F8F837D}" presName="rootConnector1" presStyleLbl="node1" presStyleIdx="0" presStyleCnt="0"/>
      <dgm:spPr/>
      <dgm:t>
        <a:bodyPr/>
        <a:lstStyle/>
        <a:p>
          <a:endParaRPr lang="es-MX"/>
        </a:p>
      </dgm:t>
    </dgm:pt>
    <dgm:pt modelId="{23D9E527-A438-4C42-A3C9-FD0C569512A2}" type="pres">
      <dgm:prSet presAssocID="{DB4CB2E1-7A2D-4FD1-9579-5B0E5F8F837D}" presName="hierChild2" presStyleCnt="0"/>
      <dgm:spPr/>
      <dgm:t>
        <a:bodyPr/>
        <a:lstStyle/>
        <a:p>
          <a:endParaRPr lang="es-MX"/>
        </a:p>
      </dgm:t>
    </dgm:pt>
    <dgm:pt modelId="{0887DF83-9055-401C-8A66-3137E826AE2A}" type="pres">
      <dgm:prSet presAssocID="{82C13BB6-FC07-42B9-9FF4-301F05B80656}" presName="Name37" presStyleLbl="parChTrans1D2" presStyleIdx="0" presStyleCnt="4"/>
      <dgm:spPr/>
      <dgm:t>
        <a:bodyPr/>
        <a:lstStyle/>
        <a:p>
          <a:endParaRPr lang="es-MX"/>
        </a:p>
      </dgm:t>
    </dgm:pt>
    <dgm:pt modelId="{CFFD3C2E-32D9-4963-8290-D4798FBDCD3E}" type="pres">
      <dgm:prSet presAssocID="{817CDF69-547F-4952-8745-178FC16BB899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BFBB732D-6312-40E3-BA24-76108DD4CBE1}" type="pres">
      <dgm:prSet presAssocID="{817CDF69-547F-4952-8745-178FC16BB899}" presName="rootComposite" presStyleCnt="0"/>
      <dgm:spPr/>
      <dgm:t>
        <a:bodyPr/>
        <a:lstStyle/>
        <a:p>
          <a:endParaRPr lang="es-MX"/>
        </a:p>
      </dgm:t>
    </dgm:pt>
    <dgm:pt modelId="{D1631289-533A-4811-9BF8-4569EB65706F}" type="pres">
      <dgm:prSet presAssocID="{817CDF69-547F-4952-8745-178FC16BB899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4EB2A41-F527-496A-9B7A-7AACEEF1053F}" type="pres">
      <dgm:prSet presAssocID="{817CDF69-547F-4952-8745-178FC16BB899}" presName="rootConnector" presStyleLbl="node2" presStyleIdx="0" presStyleCnt="4"/>
      <dgm:spPr/>
      <dgm:t>
        <a:bodyPr/>
        <a:lstStyle/>
        <a:p>
          <a:endParaRPr lang="es-MX"/>
        </a:p>
      </dgm:t>
    </dgm:pt>
    <dgm:pt modelId="{C9A9ED20-4D22-41B9-BB86-99975F0A219A}" type="pres">
      <dgm:prSet presAssocID="{817CDF69-547F-4952-8745-178FC16BB899}" presName="hierChild4" presStyleCnt="0"/>
      <dgm:spPr/>
      <dgm:t>
        <a:bodyPr/>
        <a:lstStyle/>
        <a:p>
          <a:endParaRPr lang="es-MX"/>
        </a:p>
      </dgm:t>
    </dgm:pt>
    <dgm:pt modelId="{C438B8F6-2FBB-4CBC-93E5-D79CE1044F73}" type="pres">
      <dgm:prSet presAssocID="{DF252991-B396-4B15-B880-2F1EBF3DB0E2}" presName="Name37" presStyleLbl="parChTrans1D3" presStyleIdx="0" presStyleCnt="5"/>
      <dgm:spPr/>
      <dgm:t>
        <a:bodyPr/>
        <a:lstStyle/>
        <a:p>
          <a:endParaRPr lang="es-MX"/>
        </a:p>
      </dgm:t>
    </dgm:pt>
    <dgm:pt modelId="{9AE72864-7049-443B-B3AB-4BBC72F6B796}" type="pres">
      <dgm:prSet presAssocID="{D7A4C96E-9278-48DF-ADC5-35B0F3A184E4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35ED2B54-8E21-416A-B201-7B61C2006C19}" type="pres">
      <dgm:prSet presAssocID="{D7A4C96E-9278-48DF-ADC5-35B0F3A184E4}" presName="rootComposite" presStyleCnt="0"/>
      <dgm:spPr/>
      <dgm:t>
        <a:bodyPr/>
        <a:lstStyle/>
        <a:p>
          <a:endParaRPr lang="es-MX"/>
        </a:p>
      </dgm:t>
    </dgm:pt>
    <dgm:pt modelId="{4D60072D-7E14-4808-B9B0-1DC9BB362746}" type="pres">
      <dgm:prSet presAssocID="{D7A4C96E-9278-48DF-ADC5-35B0F3A184E4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E9D83F4-31D0-4337-A36D-E13328682F5B}" type="pres">
      <dgm:prSet presAssocID="{D7A4C96E-9278-48DF-ADC5-35B0F3A184E4}" presName="rootConnector" presStyleLbl="node3" presStyleIdx="0" presStyleCnt="5"/>
      <dgm:spPr/>
      <dgm:t>
        <a:bodyPr/>
        <a:lstStyle/>
        <a:p>
          <a:endParaRPr lang="es-MX"/>
        </a:p>
      </dgm:t>
    </dgm:pt>
    <dgm:pt modelId="{C4CD34F2-DDEB-4147-B0F7-607766F38120}" type="pres">
      <dgm:prSet presAssocID="{D7A4C96E-9278-48DF-ADC5-35B0F3A184E4}" presName="hierChild4" presStyleCnt="0"/>
      <dgm:spPr/>
      <dgm:t>
        <a:bodyPr/>
        <a:lstStyle/>
        <a:p>
          <a:endParaRPr lang="es-MX"/>
        </a:p>
      </dgm:t>
    </dgm:pt>
    <dgm:pt modelId="{CFC8CF57-2865-48ED-B3B6-B0670AC51D79}" type="pres">
      <dgm:prSet presAssocID="{D7A4C96E-9278-48DF-ADC5-35B0F3A184E4}" presName="hierChild5" presStyleCnt="0"/>
      <dgm:spPr/>
      <dgm:t>
        <a:bodyPr/>
        <a:lstStyle/>
        <a:p>
          <a:endParaRPr lang="es-MX"/>
        </a:p>
      </dgm:t>
    </dgm:pt>
    <dgm:pt modelId="{669EDB22-92B3-4134-A3C3-970896970578}" type="pres">
      <dgm:prSet presAssocID="{EA2230C1-CA40-4419-8297-19AF3F0DC471}" presName="Name37" presStyleLbl="parChTrans1D3" presStyleIdx="1" presStyleCnt="5"/>
      <dgm:spPr/>
      <dgm:t>
        <a:bodyPr/>
        <a:lstStyle/>
        <a:p>
          <a:endParaRPr lang="es-MX"/>
        </a:p>
      </dgm:t>
    </dgm:pt>
    <dgm:pt modelId="{09576864-0544-4D92-8570-C2049CBDF56C}" type="pres">
      <dgm:prSet presAssocID="{832B46D5-A31B-4C04-803E-5C819C32BA69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BE335F93-9D20-4451-BE7F-6C940C86C049}" type="pres">
      <dgm:prSet presAssocID="{832B46D5-A31B-4C04-803E-5C819C32BA69}" presName="rootComposite" presStyleCnt="0"/>
      <dgm:spPr/>
      <dgm:t>
        <a:bodyPr/>
        <a:lstStyle/>
        <a:p>
          <a:endParaRPr lang="es-MX"/>
        </a:p>
      </dgm:t>
    </dgm:pt>
    <dgm:pt modelId="{3E0220FA-6E27-4D49-AEAB-C1208113FC06}" type="pres">
      <dgm:prSet presAssocID="{832B46D5-A31B-4C04-803E-5C819C32BA69}" presName="rootText" presStyleLbl="node3" presStyleIdx="1" presStyleCnt="5" custScaleY="14725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6218EF6-88DE-4070-A839-92A16F518151}" type="pres">
      <dgm:prSet presAssocID="{832B46D5-A31B-4C04-803E-5C819C32BA69}" presName="rootConnector" presStyleLbl="node3" presStyleIdx="1" presStyleCnt="5"/>
      <dgm:spPr/>
      <dgm:t>
        <a:bodyPr/>
        <a:lstStyle/>
        <a:p>
          <a:endParaRPr lang="es-MX"/>
        </a:p>
      </dgm:t>
    </dgm:pt>
    <dgm:pt modelId="{A428ED03-7738-424D-A73C-C11055C2BCD2}" type="pres">
      <dgm:prSet presAssocID="{832B46D5-A31B-4C04-803E-5C819C32BA69}" presName="hierChild4" presStyleCnt="0"/>
      <dgm:spPr/>
      <dgm:t>
        <a:bodyPr/>
        <a:lstStyle/>
        <a:p>
          <a:endParaRPr lang="es-MX"/>
        </a:p>
      </dgm:t>
    </dgm:pt>
    <dgm:pt modelId="{29741621-7677-4DC3-8F4C-8E999E344574}" type="pres">
      <dgm:prSet presAssocID="{832B46D5-A31B-4C04-803E-5C819C32BA69}" presName="hierChild5" presStyleCnt="0"/>
      <dgm:spPr/>
      <dgm:t>
        <a:bodyPr/>
        <a:lstStyle/>
        <a:p>
          <a:endParaRPr lang="es-MX"/>
        </a:p>
      </dgm:t>
    </dgm:pt>
    <dgm:pt modelId="{5EFADAB5-A65C-4551-B829-07EE3E9D4B2E}" type="pres">
      <dgm:prSet presAssocID="{817CDF69-547F-4952-8745-178FC16BB899}" presName="hierChild5" presStyleCnt="0"/>
      <dgm:spPr/>
      <dgm:t>
        <a:bodyPr/>
        <a:lstStyle/>
        <a:p>
          <a:endParaRPr lang="es-MX"/>
        </a:p>
      </dgm:t>
    </dgm:pt>
    <dgm:pt modelId="{E4A260C8-5AA0-44CA-89A5-B376FF3B3D86}" type="pres">
      <dgm:prSet presAssocID="{A4C45848-D441-407D-9EC2-B816BBBC1679}" presName="Name37" presStyleLbl="parChTrans1D2" presStyleIdx="1" presStyleCnt="4"/>
      <dgm:spPr/>
      <dgm:t>
        <a:bodyPr/>
        <a:lstStyle/>
        <a:p>
          <a:endParaRPr lang="es-MX"/>
        </a:p>
      </dgm:t>
    </dgm:pt>
    <dgm:pt modelId="{8C3EEA8C-7325-4668-9AF5-95EB04FD54B4}" type="pres">
      <dgm:prSet presAssocID="{A466E6EB-6EC5-41F4-AEA8-ED1F5B2E8F4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B89D269F-C61C-4493-B32B-E621C0072F4D}" type="pres">
      <dgm:prSet presAssocID="{A466E6EB-6EC5-41F4-AEA8-ED1F5B2E8F43}" presName="rootComposite" presStyleCnt="0"/>
      <dgm:spPr/>
      <dgm:t>
        <a:bodyPr/>
        <a:lstStyle/>
        <a:p>
          <a:endParaRPr lang="es-MX"/>
        </a:p>
      </dgm:t>
    </dgm:pt>
    <dgm:pt modelId="{798E1B43-B7FF-400B-8B96-DB82B18FAE81}" type="pres">
      <dgm:prSet presAssocID="{A466E6EB-6EC5-41F4-AEA8-ED1F5B2E8F43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909E51A-2C64-4258-AD82-F2AB16BCF395}" type="pres">
      <dgm:prSet presAssocID="{A466E6EB-6EC5-41F4-AEA8-ED1F5B2E8F43}" presName="rootConnector" presStyleLbl="node2" presStyleIdx="1" presStyleCnt="4"/>
      <dgm:spPr/>
      <dgm:t>
        <a:bodyPr/>
        <a:lstStyle/>
        <a:p>
          <a:endParaRPr lang="es-MX"/>
        </a:p>
      </dgm:t>
    </dgm:pt>
    <dgm:pt modelId="{BF60D5F5-7734-48A7-9BED-E6CEFD7E1093}" type="pres">
      <dgm:prSet presAssocID="{A466E6EB-6EC5-41F4-AEA8-ED1F5B2E8F43}" presName="hierChild4" presStyleCnt="0"/>
      <dgm:spPr/>
      <dgm:t>
        <a:bodyPr/>
        <a:lstStyle/>
        <a:p>
          <a:endParaRPr lang="es-MX"/>
        </a:p>
      </dgm:t>
    </dgm:pt>
    <dgm:pt modelId="{1E35D157-A13D-4BA3-AA8A-1A28C426D002}" type="pres">
      <dgm:prSet presAssocID="{4CB45DEC-E4ED-4B91-9811-64D0B25FDD35}" presName="Name37" presStyleLbl="parChTrans1D3" presStyleIdx="2" presStyleCnt="5"/>
      <dgm:spPr/>
      <dgm:t>
        <a:bodyPr/>
        <a:lstStyle/>
        <a:p>
          <a:endParaRPr lang="es-MX"/>
        </a:p>
      </dgm:t>
    </dgm:pt>
    <dgm:pt modelId="{BBBCFA8A-CECE-4821-B01E-24424A6A3991}" type="pres">
      <dgm:prSet presAssocID="{1B8C5118-ECC9-485C-BD82-22EC89B865F8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2E984D18-8AFC-40E7-BD96-F3D0B374C06F}" type="pres">
      <dgm:prSet presAssocID="{1B8C5118-ECC9-485C-BD82-22EC89B865F8}" presName="rootComposite" presStyleCnt="0"/>
      <dgm:spPr/>
      <dgm:t>
        <a:bodyPr/>
        <a:lstStyle/>
        <a:p>
          <a:endParaRPr lang="es-MX"/>
        </a:p>
      </dgm:t>
    </dgm:pt>
    <dgm:pt modelId="{1916E05C-169B-4F3A-A586-FD4F252C376B}" type="pres">
      <dgm:prSet presAssocID="{1B8C5118-ECC9-485C-BD82-22EC89B865F8}" presName="rootText" presStyleLbl="node3" presStyleIdx="2" presStyleCnt="5" custScaleY="22861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D4BC560-6DD4-4456-9FF9-D704C9642A3D}" type="pres">
      <dgm:prSet presAssocID="{1B8C5118-ECC9-485C-BD82-22EC89B865F8}" presName="rootConnector" presStyleLbl="node3" presStyleIdx="2" presStyleCnt="5"/>
      <dgm:spPr/>
      <dgm:t>
        <a:bodyPr/>
        <a:lstStyle/>
        <a:p>
          <a:endParaRPr lang="es-MX"/>
        </a:p>
      </dgm:t>
    </dgm:pt>
    <dgm:pt modelId="{65BE756E-7C6A-4579-9D63-27B16711C7A7}" type="pres">
      <dgm:prSet presAssocID="{1B8C5118-ECC9-485C-BD82-22EC89B865F8}" presName="hierChild4" presStyleCnt="0"/>
      <dgm:spPr/>
      <dgm:t>
        <a:bodyPr/>
        <a:lstStyle/>
        <a:p>
          <a:endParaRPr lang="es-MX"/>
        </a:p>
      </dgm:t>
    </dgm:pt>
    <dgm:pt modelId="{5C8339E5-1235-49E8-AE0C-07F0F0030CF6}" type="pres">
      <dgm:prSet presAssocID="{1B8C5118-ECC9-485C-BD82-22EC89B865F8}" presName="hierChild5" presStyleCnt="0"/>
      <dgm:spPr/>
      <dgm:t>
        <a:bodyPr/>
        <a:lstStyle/>
        <a:p>
          <a:endParaRPr lang="es-MX"/>
        </a:p>
      </dgm:t>
    </dgm:pt>
    <dgm:pt modelId="{A431E529-A20F-4FDA-9B5D-9BE81E2F2A69}" type="pres">
      <dgm:prSet presAssocID="{A466E6EB-6EC5-41F4-AEA8-ED1F5B2E8F43}" presName="hierChild5" presStyleCnt="0"/>
      <dgm:spPr/>
      <dgm:t>
        <a:bodyPr/>
        <a:lstStyle/>
        <a:p>
          <a:endParaRPr lang="es-MX"/>
        </a:p>
      </dgm:t>
    </dgm:pt>
    <dgm:pt modelId="{A667EEB3-D1E8-49F3-AEC8-F3227CAF653D}" type="pres">
      <dgm:prSet presAssocID="{63A1CA02-42E8-4457-838B-527F9C9D3FFF}" presName="Name37" presStyleLbl="parChTrans1D2" presStyleIdx="2" presStyleCnt="4"/>
      <dgm:spPr/>
      <dgm:t>
        <a:bodyPr/>
        <a:lstStyle/>
        <a:p>
          <a:endParaRPr lang="es-MX"/>
        </a:p>
      </dgm:t>
    </dgm:pt>
    <dgm:pt modelId="{E781F6E1-01FB-4007-B20B-5736C45E1178}" type="pres">
      <dgm:prSet presAssocID="{33D781D2-47D3-4641-A147-EDDF2BF4560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976CF6B7-27F8-437C-88FB-89DE165BBE44}" type="pres">
      <dgm:prSet presAssocID="{33D781D2-47D3-4641-A147-EDDF2BF4560A}" presName="rootComposite" presStyleCnt="0"/>
      <dgm:spPr/>
      <dgm:t>
        <a:bodyPr/>
        <a:lstStyle/>
        <a:p>
          <a:endParaRPr lang="es-MX"/>
        </a:p>
      </dgm:t>
    </dgm:pt>
    <dgm:pt modelId="{675791F1-87EF-48C7-A134-C5071F2C4E3E}" type="pres">
      <dgm:prSet presAssocID="{33D781D2-47D3-4641-A147-EDDF2BF4560A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9231764-A5D7-443B-9D63-966F0AE52174}" type="pres">
      <dgm:prSet presAssocID="{33D781D2-47D3-4641-A147-EDDF2BF4560A}" presName="rootConnector" presStyleLbl="node2" presStyleIdx="2" presStyleCnt="4"/>
      <dgm:spPr/>
      <dgm:t>
        <a:bodyPr/>
        <a:lstStyle/>
        <a:p>
          <a:endParaRPr lang="es-MX"/>
        </a:p>
      </dgm:t>
    </dgm:pt>
    <dgm:pt modelId="{7E5762EA-7679-4EB1-A49F-1820EF180997}" type="pres">
      <dgm:prSet presAssocID="{33D781D2-47D3-4641-A147-EDDF2BF4560A}" presName="hierChild4" presStyleCnt="0"/>
      <dgm:spPr/>
      <dgm:t>
        <a:bodyPr/>
        <a:lstStyle/>
        <a:p>
          <a:endParaRPr lang="es-MX"/>
        </a:p>
      </dgm:t>
    </dgm:pt>
    <dgm:pt modelId="{5BECC99F-CBCD-4A84-A5AF-017848CC5711}" type="pres">
      <dgm:prSet presAssocID="{A2AA5B64-FFD8-48BA-9183-9AFB96D233DC}" presName="Name37" presStyleLbl="parChTrans1D3" presStyleIdx="3" presStyleCnt="5"/>
      <dgm:spPr/>
      <dgm:t>
        <a:bodyPr/>
        <a:lstStyle/>
        <a:p>
          <a:endParaRPr lang="es-MX"/>
        </a:p>
      </dgm:t>
    </dgm:pt>
    <dgm:pt modelId="{BC2EA716-AB54-4DB8-8971-755A456043A9}" type="pres">
      <dgm:prSet presAssocID="{6EFF111B-75E2-4CD4-8E95-2E6A844E0B67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658F8DFC-F032-4D1B-A862-91E1FEA03AA6}" type="pres">
      <dgm:prSet presAssocID="{6EFF111B-75E2-4CD4-8E95-2E6A844E0B67}" presName="rootComposite" presStyleCnt="0"/>
      <dgm:spPr/>
      <dgm:t>
        <a:bodyPr/>
        <a:lstStyle/>
        <a:p>
          <a:endParaRPr lang="es-MX"/>
        </a:p>
      </dgm:t>
    </dgm:pt>
    <dgm:pt modelId="{443B8466-09AF-4662-BC83-E0586B4B217A}" type="pres">
      <dgm:prSet presAssocID="{6EFF111B-75E2-4CD4-8E95-2E6A844E0B67}" presName="rootText" presStyleLbl="node3" presStyleIdx="3" presStyleCnt="5" custScaleY="22710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B2F4527-1762-42E0-A297-45C9F96CBC7C}" type="pres">
      <dgm:prSet presAssocID="{6EFF111B-75E2-4CD4-8E95-2E6A844E0B67}" presName="rootConnector" presStyleLbl="node3" presStyleIdx="3" presStyleCnt="5"/>
      <dgm:spPr/>
      <dgm:t>
        <a:bodyPr/>
        <a:lstStyle/>
        <a:p>
          <a:endParaRPr lang="es-MX"/>
        </a:p>
      </dgm:t>
    </dgm:pt>
    <dgm:pt modelId="{04099C1C-9BD7-4AC6-AA40-A963DAF9FE74}" type="pres">
      <dgm:prSet presAssocID="{6EFF111B-75E2-4CD4-8E95-2E6A844E0B67}" presName="hierChild4" presStyleCnt="0"/>
      <dgm:spPr/>
      <dgm:t>
        <a:bodyPr/>
        <a:lstStyle/>
        <a:p>
          <a:endParaRPr lang="es-MX"/>
        </a:p>
      </dgm:t>
    </dgm:pt>
    <dgm:pt modelId="{458D9138-AB53-482B-9B3D-BB6359A45352}" type="pres">
      <dgm:prSet presAssocID="{6EFF111B-75E2-4CD4-8E95-2E6A844E0B67}" presName="hierChild5" presStyleCnt="0"/>
      <dgm:spPr/>
      <dgm:t>
        <a:bodyPr/>
        <a:lstStyle/>
        <a:p>
          <a:endParaRPr lang="es-MX"/>
        </a:p>
      </dgm:t>
    </dgm:pt>
    <dgm:pt modelId="{3C970684-7C07-4C2B-9A19-78EDD076EADE}" type="pres">
      <dgm:prSet presAssocID="{33D781D2-47D3-4641-A147-EDDF2BF4560A}" presName="hierChild5" presStyleCnt="0"/>
      <dgm:spPr/>
      <dgm:t>
        <a:bodyPr/>
        <a:lstStyle/>
        <a:p>
          <a:endParaRPr lang="es-MX"/>
        </a:p>
      </dgm:t>
    </dgm:pt>
    <dgm:pt modelId="{4DC9682E-C349-4243-9375-E5371B1D2272}" type="pres">
      <dgm:prSet presAssocID="{0A13B4EE-0FB3-4811-A536-3FA92B945EB6}" presName="Name37" presStyleLbl="parChTrans1D2" presStyleIdx="3" presStyleCnt="4"/>
      <dgm:spPr/>
      <dgm:t>
        <a:bodyPr/>
        <a:lstStyle/>
        <a:p>
          <a:endParaRPr lang="es-MX"/>
        </a:p>
      </dgm:t>
    </dgm:pt>
    <dgm:pt modelId="{2698D423-053C-4517-B7C2-933CC1C177E4}" type="pres">
      <dgm:prSet presAssocID="{7A04532D-7AE2-409A-A300-26AB4A8D1B60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1D8891AD-EB49-4526-8916-E44BE3A041F9}" type="pres">
      <dgm:prSet presAssocID="{7A04532D-7AE2-409A-A300-26AB4A8D1B60}" presName="rootComposite" presStyleCnt="0"/>
      <dgm:spPr/>
      <dgm:t>
        <a:bodyPr/>
        <a:lstStyle/>
        <a:p>
          <a:endParaRPr lang="es-MX"/>
        </a:p>
      </dgm:t>
    </dgm:pt>
    <dgm:pt modelId="{3F5170D1-13BA-4C2B-B913-E9CF714CB62A}" type="pres">
      <dgm:prSet presAssocID="{7A04532D-7AE2-409A-A300-26AB4A8D1B60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E4A8DE6-22AB-4860-BFCF-9A29023EB7A0}" type="pres">
      <dgm:prSet presAssocID="{7A04532D-7AE2-409A-A300-26AB4A8D1B60}" presName="rootConnector" presStyleLbl="node2" presStyleIdx="3" presStyleCnt="4"/>
      <dgm:spPr/>
      <dgm:t>
        <a:bodyPr/>
        <a:lstStyle/>
        <a:p>
          <a:endParaRPr lang="es-MX"/>
        </a:p>
      </dgm:t>
    </dgm:pt>
    <dgm:pt modelId="{29599DB4-07E6-428A-93F4-3350364D2EA3}" type="pres">
      <dgm:prSet presAssocID="{7A04532D-7AE2-409A-A300-26AB4A8D1B60}" presName="hierChild4" presStyleCnt="0"/>
      <dgm:spPr/>
      <dgm:t>
        <a:bodyPr/>
        <a:lstStyle/>
        <a:p>
          <a:endParaRPr lang="es-MX"/>
        </a:p>
      </dgm:t>
    </dgm:pt>
    <dgm:pt modelId="{E8823AA1-CA54-4A3D-9070-BEAD903D0C5D}" type="pres">
      <dgm:prSet presAssocID="{B57724CE-BF62-4713-9C3C-9E42E4AC83F5}" presName="Name37" presStyleLbl="parChTrans1D3" presStyleIdx="4" presStyleCnt="5"/>
      <dgm:spPr/>
      <dgm:t>
        <a:bodyPr/>
        <a:lstStyle/>
        <a:p>
          <a:endParaRPr lang="es-MX"/>
        </a:p>
      </dgm:t>
    </dgm:pt>
    <dgm:pt modelId="{ACCB65C1-DD3F-42FA-AAA6-08E620093123}" type="pres">
      <dgm:prSet presAssocID="{F8C1D49D-6CEB-47A7-B9AC-41CC93AE9D61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DD4E3E55-33F3-4E72-842B-00F5D3DBDF5F}" type="pres">
      <dgm:prSet presAssocID="{F8C1D49D-6CEB-47A7-B9AC-41CC93AE9D61}" presName="rootComposite" presStyleCnt="0"/>
      <dgm:spPr/>
      <dgm:t>
        <a:bodyPr/>
        <a:lstStyle/>
        <a:p>
          <a:endParaRPr lang="es-MX"/>
        </a:p>
      </dgm:t>
    </dgm:pt>
    <dgm:pt modelId="{0620BA0C-67FB-47A3-8081-206ED08F8BA6}" type="pres">
      <dgm:prSet presAssocID="{F8C1D49D-6CEB-47A7-B9AC-41CC93AE9D61}" presName="rootText" presStyleLbl="node3" presStyleIdx="4" presStyleCnt="5" custScaleY="22404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0DFC8F9-6ED3-4825-ADBA-A5C28505D717}" type="pres">
      <dgm:prSet presAssocID="{F8C1D49D-6CEB-47A7-B9AC-41CC93AE9D61}" presName="rootConnector" presStyleLbl="node3" presStyleIdx="4" presStyleCnt="5"/>
      <dgm:spPr/>
      <dgm:t>
        <a:bodyPr/>
        <a:lstStyle/>
        <a:p>
          <a:endParaRPr lang="es-MX"/>
        </a:p>
      </dgm:t>
    </dgm:pt>
    <dgm:pt modelId="{363BB320-7E01-4462-B087-2966F1D285E3}" type="pres">
      <dgm:prSet presAssocID="{F8C1D49D-6CEB-47A7-B9AC-41CC93AE9D61}" presName="hierChild4" presStyleCnt="0"/>
      <dgm:spPr/>
      <dgm:t>
        <a:bodyPr/>
        <a:lstStyle/>
        <a:p>
          <a:endParaRPr lang="es-MX"/>
        </a:p>
      </dgm:t>
    </dgm:pt>
    <dgm:pt modelId="{509FFE6B-2E23-4320-9CE8-79451B62EEC8}" type="pres">
      <dgm:prSet presAssocID="{F8C1D49D-6CEB-47A7-B9AC-41CC93AE9D61}" presName="hierChild5" presStyleCnt="0"/>
      <dgm:spPr/>
      <dgm:t>
        <a:bodyPr/>
        <a:lstStyle/>
        <a:p>
          <a:endParaRPr lang="es-MX"/>
        </a:p>
      </dgm:t>
    </dgm:pt>
    <dgm:pt modelId="{F804ECED-FB2B-4EA2-86ED-4B57DEFC085F}" type="pres">
      <dgm:prSet presAssocID="{7A04532D-7AE2-409A-A300-26AB4A8D1B60}" presName="hierChild5" presStyleCnt="0"/>
      <dgm:spPr/>
      <dgm:t>
        <a:bodyPr/>
        <a:lstStyle/>
        <a:p>
          <a:endParaRPr lang="es-MX"/>
        </a:p>
      </dgm:t>
    </dgm:pt>
    <dgm:pt modelId="{45783489-A495-4762-B706-ACBD957410FE}" type="pres">
      <dgm:prSet presAssocID="{DB4CB2E1-7A2D-4FD1-9579-5B0E5F8F837D}" presName="hierChild3" presStyleCnt="0"/>
      <dgm:spPr/>
      <dgm:t>
        <a:bodyPr/>
        <a:lstStyle/>
        <a:p>
          <a:endParaRPr lang="es-MX"/>
        </a:p>
      </dgm:t>
    </dgm:pt>
  </dgm:ptLst>
  <dgm:cxnLst>
    <dgm:cxn modelId="{A2F29E60-46CB-4E5F-98C4-9F5CE5979F55}" type="presOf" srcId="{DF252991-B396-4B15-B880-2F1EBF3DB0E2}" destId="{C438B8F6-2FBB-4CBC-93E5-D79CE1044F73}" srcOrd="0" destOrd="0" presId="urn:microsoft.com/office/officeart/2005/8/layout/orgChart1"/>
    <dgm:cxn modelId="{B7EBF46F-174F-4431-89C0-159CBC357A58}" srcId="{DB4CB2E1-7A2D-4FD1-9579-5B0E5F8F837D}" destId="{817CDF69-547F-4952-8745-178FC16BB899}" srcOrd="0" destOrd="0" parTransId="{82C13BB6-FC07-42B9-9FF4-301F05B80656}" sibTransId="{1EB45ABF-8385-4C9C-BA97-A1DD8CD9C24D}"/>
    <dgm:cxn modelId="{FAEB42C9-AB0D-4986-9015-9191B9D7D561}" srcId="{DB4CB2E1-7A2D-4FD1-9579-5B0E5F8F837D}" destId="{A466E6EB-6EC5-41F4-AEA8-ED1F5B2E8F43}" srcOrd="1" destOrd="0" parTransId="{A4C45848-D441-407D-9EC2-B816BBBC1679}" sibTransId="{76DE83F4-4068-4CBE-8CB2-2C107200BDCD}"/>
    <dgm:cxn modelId="{E7E4D0A8-A5FB-4C88-9893-9DA826B0A76D}" type="presOf" srcId="{1B8C5118-ECC9-485C-BD82-22EC89B865F8}" destId="{6D4BC560-6DD4-4456-9FF9-D704C9642A3D}" srcOrd="1" destOrd="0" presId="urn:microsoft.com/office/officeart/2005/8/layout/orgChart1"/>
    <dgm:cxn modelId="{53B370D5-8D42-4417-B211-73E1147EB6F8}" type="presOf" srcId="{0A13B4EE-0FB3-4811-A536-3FA92B945EB6}" destId="{4DC9682E-C349-4243-9375-E5371B1D2272}" srcOrd="0" destOrd="0" presId="urn:microsoft.com/office/officeart/2005/8/layout/orgChart1"/>
    <dgm:cxn modelId="{596A15CA-E312-47E8-8DC9-496D000F57B9}" type="presOf" srcId="{A4C45848-D441-407D-9EC2-B816BBBC1679}" destId="{E4A260C8-5AA0-44CA-89A5-B376FF3B3D86}" srcOrd="0" destOrd="0" presId="urn:microsoft.com/office/officeart/2005/8/layout/orgChart1"/>
    <dgm:cxn modelId="{CC8E6E9D-C7A3-48A3-B22B-3DC117D0832A}" type="presOf" srcId="{D7A4C96E-9278-48DF-ADC5-35B0F3A184E4}" destId="{8E9D83F4-31D0-4337-A36D-E13328682F5B}" srcOrd="1" destOrd="0" presId="urn:microsoft.com/office/officeart/2005/8/layout/orgChart1"/>
    <dgm:cxn modelId="{3614FC50-F7C2-41B5-AF0A-34E484EB5EB1}" type="presOf" srcId="{1B8C5118-ECC9-485C-BD82-22EC89B865F8}" destId="{1916E05C-169B-4F3A-A586-FD4F252C376B}" srcOrd="0" destOrd="0" presId="urn:microsoft.com/office/officeart/2005/8/layout/orgChart1"/>
    <dgm:cxn modelId="{7B18EA08-4F51-4B34-8B18-0548E3498CD4}" type="presOf" srcId="{6EFF111B-75E2-4CD4-8E95-2E6A844E0B67}" destId="{6B2F4527-1762-42E0-A297-45C9F96CBC7C}" srcOrd="1" destOrd="0" presId="urn:microsoft.com/office/officeart/2005/8/layout/orgChart1"/>
    <dgm:cxn modelId="{AC8A826C-8BCC-4CEF-AEF8-5EF089AA9D7F}" type="presOf" srcId="{F8C1D49D-6CEB-47A7-B9AC-41CC93AE9D61}" destId="{B0DFC8F9-6ED3-4825-ADBA-A5C28505D717}" srcOrd="1" destOrd="0" presId="urn:microsoft.com/office/officeart/2005/8/layout/orgChart1"/>
    <dgm:cxn modelId="{3024C7EB-FB08-4654-B073-F98476AAFE90}" type="presOf" srcId="{4CB45DEC-E4ED-4B91-9811-64D0B25FDD35}" destId="{1E35D157-A13D-4BA3-AA8A-1A28C426D002}" srcOrd="0" destOrd="0" presId="urn:microsoft.com/office/officeart/2005/8/layout/orgChart1"/>
    <dgm:cxn modelId="{262326DA-4900-469A-A2E1-FEAE15F549E1}" srcId="{DB4CB2E1-7A2D-4FD1-9579-5B0E5F8F837D}" destId="{33D781D2-47D3-4641-A147-EDDF2BF4560A}" srcOrd="2" destOrd="0" parTransId="{63A1CA02-42E8-4457-838B-527F9C9D3FFF}" sibTransId="{D3441D76-ED9C-4A5C-AFA7-2D183A40B6A0}"/>
    <dgm:cxn modelId="{5633601E-3472-4D96-8AD9-4EB5CB712F1D}" type="presOf" srcId="{F8C1D49D-6CEB-47A7-B9AC-41CC93AE9D61}" destId="{0620BA0C-67FB-47A3-8081-206ED08F8BA6}" srcOrd="0" destOrd="0" presId="urn:microsoft.com/office/officeart/2005/8/layout/orgChart1"/>
    <dgm:cxn modelId="{27E07B56-A470-4498-9073-B90E1C2398AE}" type="presOf" srcId="{DB4CB2E1-7A2D-4FD1-9579-5B0E5F8F837D}" destId="{B4F22DD9-407F-475E-88A9-96E9E8EFAFFF}" srcOrd="1" destOrd="0" presId="urn:microsoft.com/office/officeart/2005/8/layout/orgChart1"/>
    <dgm:cxn modelId="{DB489357-B06E-46ED-8EA0-A45A5AAD0892}" srcId="{44B3F929-0B4B-460C-B291-E34F91E1AC31}" destId="{DB4CB2E1-7A2D-4FD1-9579-5B0E5F8F837D}" srcOrd="0" destOrd="0" parTransId="{C398BCBC-B2A0-4847-AE83-8353DB3F4F9D}" sibTransId="{6F049F6E-4400-444A-816A-076699E1A062}"/>
    <dgm:cxn modelId="{04C5A254-C913-40F0-8C0A-8A5803225D02}" type="presOf" srcId="{817CDF69-547F-4952-8745-178FC16BB899}" destId="{84EB2A41-F527-496A-9B7A-7AACEEF1053F}" srcOrd="1" destOrd="0" presId="urn:microsoft.com/office/officeart/2005/8/layout/orgChart1"/>
    <dgm:cxn modelId="{7AB6899D-6878-47B6-AAA6-7EEF98BA27EC}" type="presOf" srcId="{A466E6EB-6EC5-41F4-AEA8-ED1F5B2E8F43}" destId="{798E1B43-B7FF-400B-8B96-DB82B18FAE81}" srcOrd="0" destOrd="0" presId="urn:microsoft.com/office/officeart/2005/8/layout/orgChart1"/>
    <dgm:cxn modelId="{1A8A8B75-DF8C-432C-B780-22FE95C579F9}" type="presOf" srcId="{44B3F929-0B4B-460C-B291-E34F91E1AC31}" destId="{B2A9E735-EAF4-49A3-AD22-0340D47D4127}" srcOrd="0" destOrd="0" presId="urn:microsoft.com/office/officeart/2005/8/layout/orgChart1"/>
    <dgm:cxn modelId="{0CB925F5-8AEB-4284-93A7-5AAF2BAE20B3}" srcId="{33D781D2-47D3-4641-A147-EDDF2BF4560A}" destId="{6EFF111B-75E2-4CD4-8E95-2E6A844E0B67}" srcOrd="0" destOrd="0" parTransId="{A2AA5B64-FFD8-48BA-9183-9AFB96D233DC}" sibTransId="{D43924DF-B673-4AAC-AC41-B52F4D456D20}"/>
    <dgm:cxn modelId="{7D2EB065-2A16-439A-99EE-6209E895E4ED}" srcId="{817CDF69-547F-4952-8745-178FC16BB899}" destId="{832B46D5-A31B-4C04-803E-5C819C32BA69}" srcOrd="1" destOrd="0" parTransId="{EA2230C1-CA40-4419-8297-19AF3F0DC471}" sibTransId="{0EFCA7DE-A659-4031-8F06-D50D9B04DC17}"/>
    <dgm:cxn modelId="{1DB19BA0-039C-42FD-BD71-14C12F18655E}" type="presOf" srcId="{B57724CE-BF62-4713-9C3C-9E42E4AC83F5}" destId="{E8823AA1-CA54-4A3D-9070-BEAD903D0C5D}" srcOrd="0" destOrd="0" presId="urn:microsoft.com/office/officeart/2005/8/layout/orgChart1"/>
    <dgm:cxn modelId="{25384E0E-8323-4308-8D86-109EF03FD2F3}" type="presOf" srcId="{33D781D2-47D3-4641-A147-EDDF2BF4560A}" destId="{675791F1-87EF-48C7-A134-C5071F2C4E3E}" srcOrd="0" destOrd="0" presId="urn:microsoft.com/office/officeart/2005/8/layout/orgChart1"/>
    <dgm:cxn modelId="{EF3C3389-C551-48D8-A48F-7F8590F622FF}" srcId="{A466E6EB-6EC5-41F4-AEA8-ED1F5B2E8F43}" destId="{1B8C5118-ECC9-485C-BD82-22EC89B865F8}" srcOrd="0" destOrd="0" parTransId="{4CB45DEC-E4ED-4B91-9811-64D0B25FDD35}" sibTransId="{E1629E1F-6406-4A8F-8506-435FB845CBB7}"/>
    <dgm:cxn modelId="{0410049D-AC6A-453E-8BD1-6A267C10FC31}" type="presOf" srcId="{A466E6EB-6EC5-41F4-AEA8-ED1F5B2E8F43}" destId="{9909E51A-2C64-4258-AD82-F2AB16BCF395}" srcOrd="1" destOrd="0" presId="urn:microsoft.com/office/officeart/2005/8/layout/orgChart1"/>
    <dgm:cxn modelId="{044DD6BC-985A-4507-9E47-CCF4E6C1AF54}" type="presOf" srcId="{7A04532D-7AE2-409A-A300-26AB4A8D1B60}" destId="{3F5170D1-13BA-4C2B-B913-E9CF714CB62A}" srcOrd="0" destOrd="0" presId="urn:microsoft.com/office/officeart/2005/8/layout/orgChart1"/>
    <dgm:cxn modelId="{CD548C11-3C12-4E8B-824E-9B63618FA61A}" type="presOf" srcId="{DB4CB2E1-7A2D-4FD1-9579-5B0E5F8F837D}" destId="{F1C84D29-43F6-4D89-A7CB-A930A71E41E8}" srcOrd="0" destOrd="0" presId="urn:microsoft.com/office/officeart/2005/8/layout/orgChart1"/>
    <dgm:cxn modelId="{E02FFB96-B3E5-44AC-BDE4-068E79D84E07}" type="presOf" srcId="{7A04532D-7AE2-409A-A300-26AB4A8D1B60}" destId="{AE4A8DE6-22AB-4860-BFCF-9A29023EB7A0}" srcOrd="1" destOrd="0" presId="urn:microsoft.com/office/officeart/2005/8/layout/orgChart1"/>
    <dgm:cxn modelId="{C54DC278-2527-4A98-A7AC-95095ED8FC75}" srcId="{817CDF69-547F-4952-8745-178FC16BB899}" destId="{D7A4C96E-9278-48DF-ADC5-35B0F3A184E4}" srcOrd="0" destOrd="0" parTransId="{DF252991-B396-4B15-B880-2F1EBF3DB0E2}" sibTransId="{9BC6A84F-4EA8-4870-9A59-D596E1721273}"/>
    <dgm:cxn modelId="{DE813CE7-14DD-46C4-AA8E-D815CC1F8A6A}" srcId="{DB4CB2E1-7A2D-4FD1-9579-5B0E5F8F837D}" destId="{7A04532D-7AE2-409A-A300-26AB4A8D1B60}" srcOrd="3" destOrd="0" parTransId="{0A13B4EE-0FB3-4811-A536-3FA92B945EB6}" sibTransId="{729908B5-E17B-4FD9-AF4F-06F98BACA8E4}"/>
    <dgm:cxn modelId="{67F68447-363F-4560-99A7-A3242B497F86}" type="presOf" srcId="{EA2230C1-CA40-4419-8297-19AF3F0DC471}" destId="{669EDB22-92B3-4134-A3C3-970896970578}" srcOrd="0" destOrd="0" presId="urn:microsoft.com/office/officeart/2005/8/layout/orgChart1"/>
    <dgm:cxn modelId="{E22B8702-B40B-4198-865B-022A21FA26B9}" type="presOf" srcId="{33D781D2-47D3-4641-A147-EDDF2BF4560A}" destId="{29231764-A5D7-443B-9D63-966F0AE52174}" srcOrd="1" destOrd="0" presId="urn:microsoft.com/office/officeart/2005/8/layout/orgChart1"/>
    <dgm:cxn modelId="{CCD3DCC2-CAB9-4FF5-8C32-053FEE6F7511}" srcId="{7A04532D-7AE2-409A-A300-26AB4A8D1B60}" destId="{F8C1D49D-6CEB-47A7-B9AC-41CC93AE9D61}" srcOrd="0" destOrd="0" parTransId="{B57724CE-BF62-4713-9C3C-9E42E4AC83F5}" sibTransId="{533C4CEC-BD6E-411F-973C-1B980ECF8511}"/>
    <dgm:cxn modelId="{40AAD37C-62A3-4C91-92B8-6D4509F3F6B7}" type="presOf" srcId="{82C13BB6-FC07-42B9-9FF4-301F05B80656}" destId="{0887DF83-9055-401C-8A66-3137E826AE2A}" srcOrd="0" destOrd="0" presId="urn:microsoft.com/office/officeart/2005/8/layout/orgChart1"/>
    <dgm:cxn modelId="{6691B80D-39DB-4150-B542-9D455ECF65C9}" type="presOf" srcId="{832B46D5-A31B-4C04-803E-5C819C32BA69}" destId="{3E0220FA-6E27-4D49-AEAB-C1208113FC06}" srcOrd="0" destOrd="0" presId="urn:microsoft.com/office/officeart/2005/8/layout/orgChart1"/>
    <dgm:cxn modelId="{B01B0521-26AE-45D5-9A56-D107B5FF3D69}" type="presOf" srcId="{A2AA5B64-FFD8-48BA-9183-9AFB96D233DC}" destId="{5BECC99F-CBCD-4A84-A5AF-017848CC5711}" srcOrd="0" destOrd="0" presId="urn:microsoft.com/office/officeart/2005/8/layout/orgChart1"/>
    <dgm:cxn modelId="{D8E7680D-9733-4686-912A-1897DAB49A5E}" type="presOf" srcId="{D7A4C96E-9278-48DF-ADC5-35B0F3A184E4}" destId="{4D60072D-7E14-4808-B9B0-1DC9BB362746}" srcOrd="0" destOrd="0" presId="urn:microsoft.com/office/officeart/2005/8/layout/orgChart1"/>
    <dgm:cxn modelId="{3BC78F6F-FF6E-46B8-83F5-12380E8C86C2}" type="presOf" srcId="{832B46D5-A31B-4C04-803E-5C819C32BA69}" destId="{B6218EF6-88DE-4070-A839-92A16F518151}" srcOrd="1" destOrd="0" presId="urn:microsoft.com/office/officeart/2005/8/layout/orgChart1"/>
    <dgm:cxn modelId="{5E046C01-F6C3-49AE-B463-CAE8FA05EB6D}" type="presOf" srcId="{63A1CA02-42E8-4457-838B-527F9C9D3FFF}" destId="{A667EEB3-D1E8-49F3-AEC8-F3227CAF653D}" srcOrd="0" destOrd="0" presId="urn:microsoft.com/office/officeart/2005/8/layout/orgChart1"/>
    <dgm:cxn modelId="{BA15E31A-9B26-4833-B276-06D844E6135A}" type="presOf" srcId="{817CDF69-547F-4952-8745-178FC16BB899}" destId="{D1631289-533A-4811-9BF8-4569EB65706F}" srcOrd="0" destOrd="0" presId="urn:microsoft.com/office/officeart/2005/8/layout/orgChart1"/>
    <dgm:cxn modelId="{90FF2FF9-8C25-4726-87D3-ABA2B44E105E}" type="presOf" srcId="{6EFF111B-75E2-4CD4-8E95-2E6A844E0B67}" destId="{443B8466-09AF-4662-BC83-E0586B4B217A}" srcOrd="0" destOrd="0" presId="urn:microsoft.com/office/officeart/2005/8/layout/orgChart1"/>
    <dgm:cxn modelId="{91BD3288-63FF-485B-BFAC-EAC3135E0F55}" type="presParOf" srcId="{B2A9E735-EAF4-49A3-AD22-0340D47D4127}" destId="{81216D4E-D1FF-4E78-A9B2-A9CFE88F9F7A}" srcOrd="0" destOrd="0" presId="urn:microsoft.com/office/officeart/2005/8/layout/orgChart1"/>
    <dgm:cxn modelId="{EE434C02-E542-42FE-8FD8-AA7EC0B9617A}" type="presParOf" srcId="{81216D4E-D1FF-4E78-A9B2-A9CFE88F9F7A}" destId="{52A6BF72-E681-4ED8-9DA3-5F3D4D07DF76}" srcOrd="0" destOrd="0" presId="urn:microsoft.com/office/officeart/2005/8/layout/orgChart1"/>
    <dgm:cxn modelId="{53940269-75FF-49D6-93EC-1920DE83FAB5}" type="presParOf" srcId="{52A6BF72-E681-4ED8-9DA3-5F3D4D07DF76}" destId="{F1C84D29-43F6-4D89-A7CB-A930A71E41E8}" srcOrd="0" destOrd="0" presId="urn:microsoft.com/office/officeart/2005/8/layout/orgChart1"/>
    <dgm:cxn modelId="{48713C11-729E-4081-BFAD-0B0D2C0CD806}" type="presParOf" srcId="{52A6BF72-E681-4ED8-9DA3-5F3D4D07DF76}" destId="{B4F22DD9-407F-475E-88A9-96E9E8EFAFFF}" srcOrd="1" destOrd="0" presId="urn:microsoft.com/office/officeart/2005/8/layout/orgChart1"/>
    <dgm:cxn modelId="{7D6BFE8F-E937-441A-B881-3254F562A2B7}" type="presParOf" srcId="{81216D4E-D1FF-4E78-A9B2-A9CFE88F9F7A}" destId="{23D9E527-A438-4C42-A3C9-FD0C569512A2}" srcOrd="1" destOrd="0" presId="urn:microsoft.com/office/officeart/2005/8/layout/orgChart1"/>
    <dgm:cxn modelId="{756DFA53-AFBD-4187-89F3-447A60CC0A6F}" type="presParOf" srcId="{23D9E527-A438-4C42-A3C9-FD0C569512A2}" destId="{0887DF83-9055-401C-8A66-3137E826AE2A}" srcOrd="0" destOrd="0" presId="urn:microsoft.com/office/officeart/2005/8/layout/orgChart1"/>
    <dgm:cxn modelId="{55CDDF91-C484-40DE-B0B9-59BD3F929F4B}" type="presParOf" srcId="{23D9E527-A438-4C42-A3C9-FD0C569512A2}" destId="{CFFD3C2E-32D9-4963-8290-D4798FBDCD3E}" srcOrd="1" destOrd="0" presId="urn:microsoft.com/office/officeart/2005/8/layout/orgChart1"/>
    <dgm:cxn modelId="{873BE09C-25C8-416F-8660-1F63EFDD07FE}" type="presParOf" srcId="{CFFD3C2E-32D9-4963-8290-D4798FBDCD3E}" destId="{BFBB732D-6312-40E3-BA24-76108DD4CBE1}" srcOrd="0" destOrd="0" presId="urn:microsoft.com/office/officeart/2005/8/layout/orgChart1"/>
    <dgm:cxn modelId="{59358983-A98D-45E5-ACD1-C416F22EB98C}" type="presParOf" srcId="{BFBB732D-6312-40E3-BA24-76108DD4CBE1}" destId="{D1631289-533A-4811-9BF8-4569EB65706F}" srcOrd="0" destOrd="0" presId="urn:microsoft.com/office/officeart/2005/8/layout/orgChart1"/>
    <dgm:cxn modelId="{37B58CCD-0412-441B-A0E7-25EDD7D6FA4B}" type="presParOf" srcId="{BFBB732D-6312-40E3-BA24-76108DD4CBE1}" destId="{84EB2A41-F527-496A-9B7A-7AACEEF1053F}" srcOrd="1" destOrd="0" presId="urn:microsoft.com/office/officeart/2005/8/layout/orgChart1"/>
    <dgm:cxn modelId="{F9432E9B-A774-4292-BB4C-8D7738470620}" type="presParOf" srcId="{CFFD3C2E-32D9-4963-8290-D4798FBDCD3E}" destId="{C9A9ED20-4D22-41B9-BB86-99975F0A219A}" srcOrd="1" destOrd="0" presId="urn:microsoft.com/office/officeart/2005/8/layout/orgChart1"/>
    <dgm:cxn modelId="{4A950824-C5DA-4CB4-A6DF-83F254962CE0}" type="presParOf" srcId="{C9A9ED20-4D22-41B9-BB86-99975F0A219A}" destId="{C438B8F6-2FBB-4CBC-93E5-D79CE1044F73}" srcOrd="0" destOrd="0" presId="urn:microsoft.com/office/officeart/2005/8/layout/orgChart1"/>
    <dgm:cxn modelId="{F7C5B672-32C6-4E2E-897A-4681A8794F33}" type="presParOf" srcId="{C9A9ED20-4D22-41B9-BB86-99975F0A219A}" destId="{9AE72864-7049-443B-B3AB-4BBC72F6B796}" srcOrd="1" destOrd="0" presId="urn:microsoft.com/office/officeart/2005/8/layout/orgChart1"/>
    <dgm:cxn modelId="{B07C5330-BE21-49B1-8B7D-A1E67C83B53D}" type="presParOf" srcId="{9AE72864-7049-443B-B3AB-4BBC72F6B796}" destId="{35ED2B54-8E21-416A-B201-7B61C2006C19}" srcOrd="0" destOrd="0" presId="urn:microsoft.com/office/officeart/2005/8/layout/orgChart1"/>
    <dgm:cxn modelId="{5B893741-C643-4937-BE94-17C8039AEAB0}" type="presParOf" srcId="{35ED2B54-8E21-416A-B201-7B61C2006C19}" destId="{4D60072D-7E14-4808-B9B0-1DC9BB362746}" srcOrd="0" destOrd="0" presId="urn:microsoft.com/office/officeart/2005/8/layout/orgChart1"/>
    <dgm:cxn modelId="{5AA3180C-F0B3-4C4A-B5A3-AC9407FAD753}" type="presParOf" srcId="{35ED2B54-8E21-416A-B201-7B61C2006C19}" destId="{8E9D83F4-31D0-4337-A36D-E13328682F5B}" srcOrd="1" destOrd="0" presId="urn:microsoft.com/office/officeart/2005/8/layout/orgChart1"/>
    <dgm:cxn modelId="{BF9DE407-4E8E-418C-BF2E-60051EF8BA4D}" type="presParOf" srcId="{9AE72864-7049-443B-B3AB-4BBC72F6B796}" destId="{C4CD34F2-DDEB-4147-B0F7-607766F38120}" srcOrd="1" destOrd="0" presId="urn:microsoft.com/office/officeart/2005/8/layout/orgChart1"/>
    <dgm:cxn modelId="{4F02F9AE-DDBD-47E6-98D5-AA391257AAB2}" type="presParOf" srcId="{9AE72864-7049-443B-B3AB-4BBC72F6B796}" destId="{CFC8CF57-2865-48ED-B3B6-B0670AC51D79}" srcOrd="2" destOrd="0" presId="urn:microsoft.com/office/officeart/2005/8/layout/orgChart1"/>
    <dgm:cxn modelId="{6D87476A-AEF1-4583-8B28-F0EAD729108F}" type="presParOf" srcId="{C9A9ED20-4D22-41B9-BB86-99975F0A219A}" destId="{669EDB22-92B3-4134-A3C3-970896970578}" srcOrd="2" destOrd="0" presId="urn:microsoft.com/office/officeart/2005/8/layout/orgChart1"/>
    <dgm:cxn modelId="{7374A0C4-FF67-4844-8EE7-E5EF41F574BD}" type="presParOf" srcId="{C9A9ED20-4D22-41B9-BB86-99975F0A219A}" destId="{09576864-0544-4D92-8570-C2049CBDF56C}" srcOrd="3" destOrd="0" presId="urn:microsoft.com/office/officeart/2005/8/layout/orgChart1"/>
    <dgm:cxn modelId="{96799E7A-2B69-4972-B271-121498CD26BF}" type="presParOf" srcId="{09576864-0544-4D92-8570-C2049CBDF56C}" destId="{BE335F93-9D20-4451-BE7F-6C940C86C049}" srcOrd="0" destOrd="0" presId="urn:microsoft.com/office/officeart/2005/8/layout/orgChart1"/>
    <dgm:cxn modelId="{CF88F027-F40E-46D9-9D67-33177CBA8EFA}" type="presParOf" srcId="{BE335F93-9D20-4451-BE7F-6C940C86C049}" destId="{3E0220FA-6E27-4D49-AEAB-C1208113FC06}" srcOrd="0" destOrd="0" presId="urn:microsoft.com/office/officeart/2005/8/layout/orgChart1"/>
    <dgm:cxn modelId="{110E5E03-93EF-4283-8B71-E890D35A6034}" type="presParOf" srcId="{BE335F93-9D20-4451-BE7F-6C940C86C049}" destId="{B6218EF6-88DE-4070-A839-92A16F518151}" srcOrd="1" destOrd="0" presId="urn:microsoft.com/office/officeart/2005/8/layout/orgChart1"/>
    <dgm:cxn modelId="{CA53D10E-466D-483B-869F-709EA5255E2A}" type="presParOf" srcId="{09576864-0544-4D92-8570-C2049CBDF56C}" destId="{A428ED03-7738-424D-A73C-C11055C2BCD2}" srcOrd="1" destOrd="0" presId="urn:microsoft.com/office/officeart/2005/8/layout/orgChart1"/>
    <dgm:cxn modelId="{7C1B0C7E-0B1C-45FF-83AC-F06E52F4B56D}" type="presParOf" srcId="{09576864-0544-4D92-8570-C2049CBDF56C}" destId="{29741621-7677-4DC3-8F4C-8E999E344574}" srcOrd="2" destOrd="0" presId="urn:microsoft.com/office/officeart/2005/8/layout/orgChart1"/>
    <dgm:cxn modelId="{E9D8D2CB-F4BA-4173-A7AD-8B3E6CF58D0E}" type="presParOf" srcId="{CFFD3C2E-32D9-4963-8290-D4798FBDCD3E}" destId="{5EFADAB5-A65C-4551-B829-07EE3E9D4B2E}" srcOrd="2" destOrd="0" presId="urn:microsoft.com/office/officeart/2005/8/layout/orgChart1"/>
    <dgm:cxn modelId="{8832F57B-D37F-4F3A-A9BA-3DFECC2EFCD1}" type="presParOf" srcId="{23D9E527-A438-4C42-A3C9-FD0C569512A2}" destId="{E4A260C8-5AA0-44CA-89A5-B376FF3B3D86}" srcOrd="2" destOrd="0" presId="urn:microsoft.com/office/officeart/2005/8/layout/orgChart1"/>
    <dgm:cxn modelId="{B0D5195D-BABF-4ADA-8583-3EA11F5F5C78}" type="presParOf" srcId="{23D9E527-A438-4C42-A3C9-FD0C569512A2}" destId="{8C3EEA8C-7325-4668-9AF5-95EB04FD54B4}" srcOrd="3" destOrd="0" presId="urn:microsoft.com/office/officeart/2005/8/layout/orgChart1"/>
    <dgm:cxn modelId="{CC84B84C-2C17-4DAE-A4B0-4DA206BE3F47}" type="presParOf" srcId="{8C3EEA8C-7325-4668-9AF5-95EB04FD54B4}" destId="{B89D269F-C61C-4493-B32B-E621C0072F4D}" srcOrd="0" destOrd="0" presId="urn:microsoft.com/office/officeart/2005/8/layout/orgChart1"/>
    <dgm:cxn modelId="{DBCB738C-0920-425B-9404-375933FD2495}" type="presParOf" srcId="{B89D269F-C61C-4493-B32B-E621C0072F4D}" destId="{798E1B43-B7FF-400B-8B96-DB82B18FAE81}" srcOrd="0" destOrd="0" presId="urn:microsoft.com/office/officeart/2005/8/layout/orgChart1"/>
    <dgm:cxn modelId="{9192F70B-D504-4721-B499-D3CDA66498CC}" type="presParOf" srcId="{B89D269F-C61C-4493-B32B-E621C0072F4D}" destId="{9909E51A-2C64-4258-AD82-F2AB16BCF395}" srcOrd="1" destOrd="0" presId="urn:microsoft.com/office/officeart/2005/8/layout/orgChart1"/>
    <dgm:cxn modelId="{A5488E39-6B2C-4EC0-A4E0-E9A36F75BA05}" type="presParOf" srcId="{8C3EEA8C-7325-4668-9AF5-95EB04FD54B4}" destId="{BF60D5F5-7734-48A7-9BED-E6CEFD7E1093}" srcOrd="1" destOrd="0" presId="urn:microsoft.com/office/officeart/2005/8/layout/orgChart1"/>
    <dgm:cxn modelId="{A54810B7-DCA2-479E-B3C8-E6BF20FEE907}" type="presParOf" srcId="{BF60D5F5-7734-48A7-9BED-E6CEFD7E1093}" destId="{1E35D157-A13D-4BA3-AA8A-1A28C426D002}" srcOrd="0" destOrd="0" presId="urn:microsoft.com/office/officeart/2005/8/layout/orgChart1"/>
    <dgm:cxn modelId="{4AAE9E41-D0CF-45AF-98DB-9D8350E8AB69}" type="presParOf" srcId="{BF60D5F5-7734-48A7-9BED-E6CEFD7E1093}" destId="{BBBCFA8A-CECE-4821-B01E-24424A6A3991}" srcOrd="1" destOrd="0" presId="urn:microsoft.com/office/officeart/2005/8/layout/orgChart1"/>
    <dgm:cxn modelId="{D7E9CC51-7611-4964-B3B1-0008B66FA116}" type="presParOf" srcId="{BBBCFA8A-CECE-4821-B01E-24424A6A3991}" destId="{2E984D18-8AFC-40E7-BD96-F3D0B374C06F}" srcOrd="0" destOrd="0" presId="urn:microsoft.com/office/officeart/2005/8/layout/orgChart1"/>
    <dgm:cxn modelId="{9D25824B-6E38-4DAF-BF03-3367625865BF}" type="presParOf" srcId="{2E984D18-8AFC-40E7-BD96-F3D0B374C06F}" destId="{1916E05C-169B-4F3A-A586-FD4F252C376B}" srcOrd="0" destOrd="0" presId="urn:microsoft.com/office/officeart/2005/8/layout/orgChart1"/>
    <dgm:cxn modelId="{87628E97-C9DE-41BD-8FD9-23FA3EBAD574}" type="presParOf" srcId="{2E984D18-8AFC-40E7-BD96-F3D0B374C06F}" destId="{6D4BC560-6DD4-4456-9FF9-D704C9642A3D}" srcOrd="1" destOrd="0" presId="urn:microsoft.com/office/officeart/2005/8/layout/orgChart1"/>
    <dgm:cxn modelId="{536EFEFE-7553-4591-9CD1-C8BABA56563B}" type="presParOf" srcId="{BBBCFA8A-CECE-4821-B01E-24424A6A3991}" destId="{65BE756E-7C6A-4579-9D63-27B16711C7A7}" srcOrd="1" destOrd="0" presId="urn:microsoft.com/office/officeart/2005/8/layout/orgChart1"/>
    <dgm:cxn modelId="{0270EFA7-9C5A-4EB3-84EA-D69421FE3C12}" type="presParOf" srcId="{BBBCFA8A-CECE-4821-B01E-24424A6A3991}" destId="{5C8339E5-1235-49E8-AE0C-07F0F0030CF6}" srcOrd="2" destOrd="0" presId="urn:microsoft.com/office/officeart/2005/8/layout/orgChart1"/>
    <dgm:cxn modelId="{CD9CE851-10E3-4FBA-BF3F-289342F773A9}" type="presParOf" srcId="{8C3EEA8C-7325-4668-9AF5-95EB04FD54B4}" destId="{A431E529-A20F-4FDA-9B5D-9BE81E2F2A69}" srcOrd="2" destOrd="0" presId="urn:microsoft.com/office/officeart/2005/8/layout/orgChart1"/>
    <dgm:cxn modelId="{21CF1C9C-3B78-4EFC-BD40-AA9F4C5999B7}" type="presParOf" srcId="{23D9E527-A438-4C42-A3C9-FD0C569512A2}" destId="{A667EEB3-D1E8-49F3-AEC8-F3227CAF653D}" srcOrd="4" destOrd="0" presId="urn:microsoft.com/office/officeart/2005/8/layout/orgChart1"/>
    <dgm:cxn modelId="{F3B98E47-B31C-4F39-B2E9-61E0DA102D81}" type="presParOf" srcId="{23D9E527-A438-4C42-A3C9-FD0C569512A2}" destId="{E781F6E1-01FB-4007-B20B-5736C45E1178}" srcOrd="5" destOrd="0" presId="urn:microsoft.com/office/officeart/2005/8/layout/orgChart1"/>
    <dgm:cxn modelId="{E519E53A-0F2B-4754-9FDA-8F0757E51392}" type="presParOf" srcId="{E781F6E1-01FB-4007-B20B-5736C45E1178}" destId="{976CF6B7-27F8-437C-88FB-89DE165BBE44}" srcOrd="0" destOrd="0" presId="urn:microsoft.com/office/officeart/2005/8/layout/orgChart1"/>
    <dgm:cxn modelId="{4A1ED669-4965-400F-AA98-CBF1B44B7430}" type="presParOf" srcId="{976CF6B7-27F8-437C-88FB-89DE165BBE44}" destId="{675791F1-87EF-48C7-A134-C5071F2C4E3E}" srcOrd="0" destOrd="0" presId="urn:microsoft.com/office/officeart/2005/8/layout/orgChart1"/>
    <dgm:cxn modelId="{171B29D7-91DE-4427-9EFD-FDC7935D035A}" type="presParOf" srcId="{976CF6B7-27F8-437C-88FB-89DE165BBE44}" destId="{29231764-A5D7-443B-9D63-966F0AE52174}" srcOrd="1" destOrd="0" presId="urn:microsoft.com/office/officeart/2005/8/layout/orgChart1"/>
    <dgm:cxn modelId="{DF3941F9-30E7-48B5-9DF4-8940626B4F57}" type="presParOf" srcId="{E781F6E1-01FB-4007-B20B-5736C45E1178}" destId="{7E5762EA-7679-4EB1-A49F-1820EF180997}" srcOrd="1" destOrd="0" presId="urn:microsoft.com/office/officeart/2005/8/layout/orgChart1"/>
    <dgm:cxn modelId="{E02300B1-87CD-4083-9E1F-0A8281135E0C}" type="presParOf" srcId="{7E5762EA-7679-4EB1-A49F-1820EF180997}" destId="{5BECC99F-CBCD-4A84-A5AF-017848CC5711}" srcOrd="0" destOrd="0" presId="urn:microsoft.com/office/officeart/2005/8/layout/orgChart1"/>
    <dgm:cxn modelId="{724D8C53-8075-4108-A8A1-45019C624263}" type="presParOf" srcId="{7E5762EA-7679-4EB1-A49F-1820EF180997}" destId="{BC2EA716-AB54-4DB8-8971-755A456043A9}" srcOrd="1" destOrd="0" presId="urn:microsoft.com/office/officeart/2005/8/layout/orgChart1"/>
    <dgm:cxn modelId="{95EAA80D-E2CC-47C0-A3A3-AE01F059C9FA}" type="presParOf" srcId="{BC2EA716-AB54-4DB8-8971-755A456043A9}" destId="{658F8DFC-F032-4D1B-A862-91E1FEA03AA6}" srcOrd="0" destOrd="0" presId="urn:microsoft.com/office/officeart/2005/8/layout/orgChart1"/>
    <dgm:cxn modelId="{FC85CA36-E89F-4FCD-8781-F5AA00755898}" type="presParOf" srcId="{658F8DFC-F032-4D1B-A862-91E1FEA03AA6}" destId="{443B8466-09AF-4662-BC83-E0586B4B217A}" srcOrd="0" destOrd="0" presId="urn:microsoft.com/office/officeart/2005/8/layout/orgChart1"/>
    <dgm:cxn modelId="{AF172748-5234-424C-9387-78B82B0AEBC8}" type="presParOf" srcId="{658F8DFC-F032-4D1B-A862-91E1FEA03AA6}" destId="{6B2F4527-1762-42E0-A297-45C9F96CBC7C}" srcOrd="1" destOrd="0" presId="urn:microsoft.com/office/officeart/2005/8/layout/orgChart1"/>
    <dgm:cxn modelId="{FE7BC1D3-50EF-4858-B0FE-0EE100AB53A0}" type="presParOf" srcId="{BC2EA716-AB54-4DB8-8971-755A456043A9}" destId="{04099C1C-9BD7-4AC6-AA40-A963DAF9FE74}" srcOrd="1" destOrd="0" presId="urn:microsoft.com/office/officeart/2005/8/layout/orgChart1"/>
    <dgm:cxn modelId="{EF3D2682-4251-4B5C-9609-66059BEBFCB2}" type="presParOf" srcId="{BC2EA716-AB54-4DB8-8971-755A456043A9}" destId="{458D9138-AB53-482B-9B3D-BB6359A45352}" srcOrd="2" destOrd="0" presId="urn:microsoft.com/office/officeart/2005/8/layout/orgChart1"/>
    <dgm:cxn modelId="{B174EE36-09FC-4319-8651-3118365DEEDC}" type="presParOf" srcId="{E781F6E1-01FB-4007-B20B-5736C45E1178}" destId="{3C970684-7C07-4C2B-9A19-78EDD076EADE}" srcOrd="2" destOrd="0" presId="urn:microsoft.com/office/officeart/2005/8/layout/orgChart1"/>
    <dgm:cxn modelId="{B31B3BD4-1B84-4264-986E-0D9AEC5535EA}" type="presParOf" srcId="{23D9E527-A438-4C42-A3C9-FD0C569512A2}" destId="{4DC9682E-C349-4243-9375-E5371B1D2272}" srcOrd="6" destOrd="0" presId="urn:microsoft.com/office/officeart/2005/8/layout/orgChart1"/>
    <dgm:cxn modelId="{46B815CB-3541-4E71-9CFA-758BD55FD546}" type="presParOf" srcId="{23D9E527-A438-4C42-A3C9-FD0C569512A2}" destId="{2698D423-053C-4517-B7C2-933CC1C177E4}" srcOrd="7" destOrd="0" presId="urn:microsoft.com/office/officeart/2005/8/layout/orgChart1"/>
    <dgm:cxn modelId="{E1D322CA-F023-44AD-827B-31EB60618B86}" type="presParOf" srcId="{2698D423-053C-4517-B7C2-933CC1C177E4}" destId="{1D8891AD-EB49-4526-8916-E44BE3A041F9}" srcOrd="0" destOrd="0" presId="urn:microsoft.com/office/officeart/2005/8/layout/orgChart1"/>
    <dgm:cxn modelId="{133072E5-328F-43A0-82DA-AD3F8D29CBAE}" type="presParOf" srcId="{1D8891AD-EB49-4526-8916-E44BE3A041F9}" destId="{3F5170D1-13BA-4C2B-B913-E9CF714CB62A}" srcOrd="0" destOrd="0" presId="urn:microsoft.com/office/officeart/2005/8/layout/orgChart1"/>
    <dgm:cxn modelId="{1175DDAA-003A-4E81-9DE1-7D9578CF4E26}" type="presParOf" srcId="{1D8891AD-EB49-4526-8916-E44BE3A041F9}" destId="{AE4A8DE6-22AB-4860-BFCF-9A29023EB7A0}" srcOrd="1" destOrd="0" presId="urn:microsoft.com/office/officeart/2005/8/layout/orgChart1"/>
    <dgm:cxn modelId="{C3D3EAE4-A168-4FD9-959C-E18E3C41B16D}" type="presParOf" srcId="{2698D423-053C-4517-B7C2-933CC1C177E4}" destId="{29599DB4-07E6-428A-93F4-3350364D2EA3}" srcOrd="1" destOrd="0" presId="urn:microsoft.com/office/officeart/2005/8/layout/orgChart1"/>
    <dgm:cxn modelId="{B28CBE6A-3FA1-4A14-97B1-F267C7080ECD}" type="presParOf" srcId="{29599DB4-07E6-428A-93F4-3350364D2EA3}" destId="{E8823AA1-CA54-4A3D-9070-BEAD903D0C5D}" srcOrd="0" destOrd="0" presId="urn:microsoft.com/office/officeart/2005/8/layout/orgChart1"/>
    <dgm:cxn modelId="{1195D4B7-2DBE-4DC6-B758-542D38DECF30}" type="presParOf" srcId="{29599DB4-07E6-428A-93F4-3350364D2EA3}" destId="{ACCB65C1-DD3F-42FA-AAA6-08E620093123}" srcOrd="1" destOrd="0" presId="urn:microsoft.com/office/officeart/2005/8/layout/orgChart1"/>
    <dgm:cxn modelId="{C2E3A6A0-3136-4BB8-AB03-74FD1E608BAB}" type="presParOf" srcId="{ACCB65C1-DD3F-42FA-AAA6-08E620093123}" destId="{DD4E3E55-33F3-4E72-842B-00F5D3DBDF5F}" srcOrd="0" destOrd="0" presId="urn:microsoft.com/office/officeart/2005/8/layout/orgChart1"/>
    <dgm:cxn modelId="{FEAE4658-36D4-4D30-A152-2F498716BCD8}" type="presParOf" srcId="{DD4E3E55-33F3-4E72-842B-00F5D3DBDF5F}" destId="{0620BA0C-67FB-47A3-8081-206ED08F8BA6}" srcOrd="0" destOrd="0" presId="urn:microsoft.com/office/officeart/2005/8/layout/orgChart1"/>
    <dgm:cxn modelId="{A524B101-8C6E-4862-98D3-82CD5D36E11A}" type="presParOf" srcId="{DD4E3E55-33F3-4E72-842B-00F5D3DBDF5F}" destId="{B0DFC8F9-6ED3-4825-ADBA-A5C28505D717}" srcOrd="1" destOrd="0" presId="urn:microsoft.com/office/officeart/2005/8/layout/orgChart1"/>
    <dgm:cxn modelId="{BF82A3D2-C606-4F22-BDB0-109DF3F33F7E}" type="presParOf" srcId="{ACCB65C1-DD3F-42FA-AAA6-08E620093123}" destId="{363BB320-7E01-4462-B087-2966F1D285E3}" srcOrd="1" destOrd="0" presId="urn:microsoft.com/office/officeart/2005/8/layout/orgChart1"/>
    <dgm:cxn modelId="{285FF78B-2CA8-4D0B-9FC1-4D7BCB139B74}" type="presParOf" srcId="{ACCB65C1-DD3F-42FA-AAA6-08E620093123}" destId="{509FFE6B-2E23-4320-9CE8-79451B62EEC8}" srcOrd="2" destOrd="0" presId="urn:microsoft.com/office/officeart/2005/8/layout/orgChart1"/>
    <dgm:cxn modelId="{DD0186DD-6A27-49A9-BE31-5261E51A0E0A}" type="presParOf" srcId="{2698D423-053C-4517-B7C2-933CC1C177E4}" destId="{F804ECED-FB2B-4EA2-86ED-4B57DEFC085F}" srcOrd="2" destOrd="0" presId="urn:microsoft.com/office/officeart/2005/8/layout/orgChart1"/>
    <dgm:cxn modelId="{A7047498-B443-419C-94ED-4EC84C46074B}" type="presParOf" srcId="{81216D4E-D1FF-4E78-A9B2-A9CFE88F9F7A}" destId="{45783489-A495-4762-B706-ACBD957410F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7A75FCA-A0A1-4353-9071-F2164B6B0419}" type="doc">
      <dgm:prSet loTypeId="urn:microsoft.com/office/officeart/2005/8/layout/hierarchy4" loCatId="hierarchy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es-MX"/>
        </a:p>
      </dgm:t>
    </dgm:pt>
    <dgm:pt modelId="{1383EE40-D9F7-4E5A-A47A-CAE45A711301}">
      <dgm:prSet phldrT="[Texto]" custT="1"/>
      <dgm:spPr/>
      <dgm:t>
        <a:bodyPr/>
        <a:lstStyle/>
        <a:p>
          <a:r>
            <a:rPr lang="es-MX" sz="26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Retención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s-MX" sz="18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9039479-A606-4F92-BCBE-545BC4431A9A}" type="parTrans" cxnId="{9ACE7145-F542-496A-A155-155F7E67020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00D0C01-54F5-48F8-83DF-44CD3BDC11CE}" type="sibTrans" cxnId="{9ACE7145-F542-496A-A155-155F7E67020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DD8357C-570C-43A8-899F-1A0A624315BF}">
      <dgm:prSet phldrT="[Texto]" custT="1"/>
      <dgm:spPr/>
      <dgm:t>
        <a:bodyPr/>
        <a:lstStyle/>
        <a:p>
          <a:r>
            <a:rPr lang="es-MX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Remuneración y retribuciones </a:t>
          </a:r>
          <a:endParaRPr lang="es-MX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D86D1FB-B5E9-4B35-8085-CC7A6A0210A3}" type="parTrans" cxnId="{A0F4C9C7-5060-4B06-B970-D311837F6AF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1C606B6-091C-4017-A251-6CCD33B366B8}" type="sibTrans" cxnId="{A0F4C9C7-5060-4B06-B970-D311837F6AF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13AFA1B-DFF7-44F6-998B-D165686DB65C}">
      <dgm:prSet phldrT="[Texto]" custT="1"/>
      <dgm:spPr/>
      <dgm:t>
        <a:bodyPr/>
        <a:lstStyle/>
        <a:p>
          <a:r>
            <a:rPr lang="es-MX" sz="22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Económicas </a:t>
          </a:r>
          <a:endParaRPr lang="es-MX" sz="22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915955C-66EE-47CC-A68E-E7D83FE401EE}" type="parTrans" cxnId="{F85302D7-AA73-4EFE-AB87-7538757DA95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6945021-BBA2-42DB-AAF8-452DFC8488BC}" type="sibTrans" cxnId="{F85302D7-AA73-4EFE-AB87-7538757DA95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33985C5-1A6C-4263-AA87-3118489E4DDE}">
      <dgm:prSet phldrT="[Texto]" custT="1"/>
      <dgm:spPr/>
      <dgm:t>
        <a:bodyPr/>
        <a:lstStyle/>
        <a:p>
          <a:r>
            <a:rPr lang="es-MX" sz="22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Extraeconómica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s-MX" sz="18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90DE585-30DB-45E7-BAC2-318DF04691D1}" type="parTrans" cxnId="{7719F535-38AE-4FBF-BBE4-4154883FFB6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72BEAEA-1460-495B-9EB4-E892204CEC3F}" type="sibTrans" cxnId="{7719F535-38AE-4FBF-BBE4-4154883FFB6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78766DE-9617-4949-921F-B76232214241}">
      <dgm:prSet phldrT="[Texto]" custT="1"/>
      <dgm:spPr/>
      <dgm:t>
        <a:bodyPr/>
        <a:lstStyle/>
        <a:p>
          <a:r>
            <a:rPr lang="es-MX" sz="22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Prestaciones por obligatoriedad de ley </a:t>
          </a:r>
          <a:endParaRPr lang="es-MX" sz="22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2A7F40C-7B45-47FC-8C93-715C04D222F4}" type="parTrans" cxnId="{13615A2D-262B-49D8-8597-35AF4C595DC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359C266-8338-4DFE-9AB0-2DDDE7DE1EC3}" type="sibTrans" cxnId="{13615A2D-262B-49D8-8597-35AF4C595DC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6F9B0E0-48E1-49B4-B1EC-CF47B8BE1A03}">
      <dgm:prSet custT="1"/>
      <dgm:spPr/>
      <dgm:t>
        <a:bodyPr/>
        <a:lstStyle/>
        <a:p>
          <a:r>
            <a:rPr lang="es-MX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Prestaciones y beneficios sociales </a:t>
          </a:r>
          <a:endParaRPr lang="es-MX" sz="24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0B57310-734C-4FA6-B90B-8619625D7B8C}" type="parTrans" cxnId="{FD0DC127-3489-4289-872D-39F62DB2748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0062690-60D3-4A44-839F-F93FC46491BC}" type="sibTrans" cxnId="{FD0DC127-3489-4289-872D-39F62DB2748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8120191-BFB1-4718-A0DA-21B771489B5D}">
      <dgm:prSet custT="1"/>
      <dgm:spPr/>
      <dgm:t>
        <a:bodyPr/>
        <a:lstStyle/>
        <a:p>
          <a:pPr algn="l"/>
          <a:r>
            <a:rPr lang="es-MX" sz="1200" b="0" dirty="0" smtClean="0">
              <a:latin typeface="Arial" pitchFamily="34" charset="0"/>
              <a:cs typeface="Arial" pitchFamily="34" charset="0"/>
            </a:rPr>
            <a:t/>
          </a:r>
          <a:br>
            <a:rPr lang="es-MX" sz="1200" b="0" dirty="0" smtClean="0">
              <a:latin typeface="Arial" pitchFamily="34" charset="0"/>
              <a:cs typeface="Arial" pitchFamily="34" charset="0"/>
            </a:rPr>
          </a:br>
          <a:r>
            <a:rPr lang="es-MX" sz="16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Directas:</a:t>
          </a:r>
        </a:p>
        <a:p>
          <a:pPr algn="l"/>
          <a:r>
            <a:rPr lang="es-MX" sz="16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1.-Salario</a:t>
          </a:r>
        </a:p>
        <a:p>
          <a:pPr algn="l"/>
          <a:r>
            <a:rPr lang="es-MX" sz="16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2.-Premios </a:t>
          </a:r>
        </a:p>
        <a:p>
          <a:pPr algn="l"/>
          <a:r>
            <a:rPr lang="es-MX" sz="16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3.-Comisiones </a:t>
          </a:r>
        </a:p>
        <a:p>
          <a:pPr algn="l"/>
          <a:r>
            <a:rPr lang="es-MX" sz="16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4.-Bonos</a:t>
          </a:r>
        </a:p>
        <a:p>
          <a:pPr algn="l"/>
          <a:r>
            <a:rPr lang="es-MX" sz="16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Indirectas:</a:t>
          </a:r>
        </a:p>
        <a:p>
          <a:pPr algn="l"/>
          <a:r>
            <a:rPr lang="es-MX" sz="16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1.-Vacaciones </a:t>
          </a:r>
        </a:p>
        <a:p>
          <a:pPr algn="l"/>
          <a:r>
            <a:rPr lang="es-MX" sz="16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2.-Seguro de desempleo</a:t>
          </a:r>
        </a:p>
        <a:p>
          <a:pPr algn="l"/>
          <a:r>
            <a:rPr lang="es-MX" sz="16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3.-Dia de descanso </a:t>
          </a:r>
        </a:p>
        <a:p>
          <a:pPr algn="ctr"/>
          <a:endParaRPr lang="es-MX" sz="1800" b="0" dirty="0" smtClean="0">
            <a:latin typeface="Arial" pitchFamily="34" charset="0"/>
            <a:cs typeface="Arial" pitchFamily="34" charset="0"/>
          </a:endParaRPr>
        </a:p>
      </dgm:t>
    </dgm:pt>
    <dgm:pt modelId="{B2DB2518-F1A4-4EDE-8148-EE2FF19087F0}" type="parTrans" cxnId="{F45CAE37-0941-495A-84F1-8434D6F1F3E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7D57A70-4AA5-4A7A-AC53-6815CA3D1DBF}" type="sibTrans" cxnId="{F45CAE37-0941-495A-84F1-8434D6F1F3E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42DE9CB-3D00-44D6-9307-87814CBA930D}">
      <dgm:prSet custT="1"/>
      <dgm:spPr/>
      <dgm:t>
        <a:bodyPr/>
        <a:lstStyle/>
        <a:p>
          <a:pPr algn="l"/>
          <a:r>
            <a:rPr lang="es-MX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1.Reconocimiento</a:t>
          </a:r>
        </a:p>
        <a:p>
          <a:pPr algn="l"/>
          <a:r>
            <a:rPr lang="es-MX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2.-Area de descanso</a:t>
          </a:r>
        </a:p>
        <a:p>
          <a:pPr algn="l"/>
          <a:r>
            <a:rPr lang="es-MX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3.-Comedor</a:t>
          </a:r>
        </a:p>
        <a:p>
          <a:pPr algn="ctr"/>
          <a:endParaRPr lang="es-MX" sz="1800" b="0" dirty="0">
            <a:latin typeface="Arial" pitchFamily="34" charset="0"/>
            <a:cs typeface="Arial" pitchFamily="34" charset="0"/>
          </a:endParaRPr>
        </a:p>
      </dgm:t>
    </dgm:pt>
    <dgm:pt modelId="{BB91AAAC-1132-4B66-A6F0-FDC2623F775F}" type="parTrans" cxnId="{6F4A5C09-7E49-442B-9451-1A1D6CB2423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96FCC44-8ABE-4247-B9AC-3D31979E9620}" type="sibTrans" cxnId="{6F4A5C09-7E49-442B-9451-1A1D6CB2423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EBEFBEB-85DC-47E5-93F2-0680EDC2FF6C}">
      <dgm:prSet custT="1"/>
      <dgm:spPr/>
      <dgm:t>
        <a:bodyPr/>
        <a:lstStyle/>
        <a:p>
          <a:pPr algn="ctr"/>
          <a:r>
            <a:rPr lang="es-MX" sz="22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Prestaciones espontaneas </a:t>
          </a:r>
          <a:endParaRPr lang="es-MX" sz="22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57B703E-1F43-463D-ACB3-D336E9F925B9}" type="parTrans" cxnId="{E062016F-78D2-46E9-A62B-336C8C1E30E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104ABF9-AAE0-4061-B54F-2EF32AE039B3}" type="sibTrans" cxnId="{E062016F-78D2-46E9-A62B-336C8C1E30E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501D30F-F287-47E6-80AC-42270C64FC93}">
      <dgm:prSet custT="1"/>
      <dgm:spPr/>
      <dgm:t>
        <a:bodyPr/>
        <a:lstStyle/>
        <a:p>
          <a:pPr algn="l"/>
          <a:r>
            <a:rPr lang="es-MX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1.-Vacaciones </a:t>
          </a:r>
        </a:p>
        <a:p>
          <a:pPr algn="l"/>
          <a:r>
            <a:rPr lang="es-MX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2.-Agunaldo</a:t>
          </a:r>
        </a:p>
        <a:p>
          <a:pPr algn="l"/>
          <a:r>
            <a:rPr lang="es-MX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3.-Vivienda</a:t>
          </a:r>
        </a:p>
        <a:p>
          <a:pPr algn="l"/>
          <a:r>
            <a:rPr lang="es-MX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4.-Horas extra </a:t>
          </a:r>
          <a:endParaRPr lang="es-MX" sz="20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853CB61-1405-48F1-9418-D55163D11F8A}" type="parTrans" cxnId="{F6459FC4-8B67-49C9-896A-E40304FE853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31CC813-AF05-43C5-ACCC-3611CF68A9F9}" type="sibTrans" cxnId="{F6459FC4-8B67-49C9-896A-E40304FE853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CD6F1F1-185A-4DF9-8408-EB113F828BFE}">
      <dgm:prSet custT="1"/>
      <dgm:spPr/>
      <dgm:t>
        <a:bodyPr/>
        <a:lstStyle/>
        <a:p>
          <a:pPr algn="l"/>
          <a:r>
            <a:rPr lang="es-MX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1.-Alimentos</a:t>
          </a:r>
        </a:p>
        <a:p>
          <a:pPr algn="l"/>
          <a:r>
            <a:rPr lang="es-MX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2.-Transporte</a:t>
          </a:r>
        </a:p>
        <a:p>
          <a:pPr algn="l"/>
          <a:r>
            <a:rPr lang="es-MX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3.-Prestamos</a:t>
          </a:r>
          <a:endParaRPr lang="es-MX" sz="20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B56C930-9813-457D-80A5-83890759D5EB}" type="parTrans" cxnId="{BAB67338-FE61-4D5F-B107-0280CDAB8EB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47425EC-A38E-4704-A15B-1A3D18971017}" type="sibTrans" cxnId="{BAB67338-FE61-4D5F-B107-0280CDAB8EB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B4D2E9A-523C-46A2-A68F-58EBEB3C2882}" type="pres">
      <dgm:prSet presAssocID="{37A75FCA-A0A1-4353-9071-F2164B6B041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8558C35-FAD1-4291-B8F5-17AA7AE38C28}" type="pres">
      <dgm:prSet presAssocID="{1383EE40-D9F7-4E5A-A47A-CAE45A711301}" presName="vertOne" presStyleCnt="0"/>
      <dgm:spPr/>
      <dgm:t>
        <a:bodyPr/>
        <a:lstStyle/>
        <a:p>
          <a:endParaRPr lang="es-MX"/>
        </a:p>
      </dgm:t>
    </dgm:pt>
    <dgm:pt modelId="{B40CF75E-0D71-4B0C-B192-08B43F8387CB}" type="pres">
      <dgm:prSet presAssocID="{1383EE40-D9F7-4E5A-A47A-CAE45A711301}" presName="txOne" presStyleLbl="node0" presStyleIdx="0" presStyleCnt="1" custScaleY="2712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F846E5B-8722-49B1-A264-B272D26F080C}" type="pres">
      <dgm:prSet presAssocID="{1383EE40-D9F7-4E5A-A47A-CAE45A711301}" presName="parTransOne" presStyleCnt="0"/>
      <dgm:spPr/>
      <dgm:t>
        <a:bodyPr/>
        <a:lstStyle/>
        <a:p>
          <a:endParaRPr lang="es-MX"/>
        </a:p>
      </dgm:t>
    </dgm:pt>
    <dgm:pt modelId="{6CA9F4CA-EDA2-46BA-8232-AE3FF000DEE5}" type="pres">
      <dgm:prSet presAssocID="{1383EE40-D9F7-4E5A-A47A-CAE45A711301}" presName="horzOne" presStyleCnt="0"/>
      <dgm:spPr/>
      <dgm:t>
        <a:bodyPr/>
        <a:lstStyle/>
        <a:p>
          <a:endParaRPr lang="es-MX"/>
        </a:p>
      </dgm:t>
    </dgm:pt>
    <dgm:pt modelId="{CFB6B3CC-52C9-441F-9CB8-111FCD262EEF}" type="pres">
      <dgm:prSet presAssocID="{1DD8357C-570C-43A8-899F-1A0A624315BF}" presName="vertTwo" presStyleCnt="0"/>
      <dgm:spPr/>
      <dgm:t>
        <a:bodyPr/>
        <a:lstStyle/>
        <a:p>
          <a:endParaRPr lang="es-MX"/>
        </a:p>
      </dgm:t>
    </dgm:pt>
    <dgm:pt modelId="{BE7C367C-80A1-49B0-9A87-A0068004138F}" type="pres">
      <dgm:prSet presAssocID="{1DD8357C-570C-43A8-899F-1A0A624315BF}" presName="txTwo" presStyleLbl="node2" presStyleIdx="0" presStyleCnt="2" custScaleY="3590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77B12A0-43C6-4298-BD8D-88AF4BCCE318}" type="pres">
      <dgm:prSet presAssocID="{1DD8357C-570C-43A8-899F-1A0A624315BF}" presName="parTransTwo" presStyleCnt="0"/>
      <dgm:spPr/>
      <dgm:t>
        <a:bodyPr/>
        <a:lstStyle/>
        <a:p>
          <a:endParaRPr lang="es-MX"/>
        </a:p>
      </dgm:t>
    </dgm:pt>
    <dgm:pt modelId="{25B61820-E261-470C-8844-01B095BCF67D}" type="pres">
      <dgm:prSet presAssocID="{1DD8357C-570C-43A8-899F-1A0A624315BF}" presName="horzTwo" presStyleCnt="0"/>
      <dgm:spPr/>
      <dgm:t>
        <a:bodyPr/>
        <a:lstStyle/>
        <a:p>
          <a:endParaRPr lang="es-MX"/>
        </a:p>
      </dgm:t>
    </dgm:pt>
    <dgm:pt modelId="{46860BD4-1A11-42D6-8A77-E5C43F29928E}" type="pres">
      <dgm:prSet presAssocID="{C13AFA1B-DFF7-44F6-998B-D165686DB65C}" presName="vertThree" presStyleCnt="0"/>
      <dgm:spPr/>
      <dgm:t>
        <a:bodyPr/>
        <a:lstStyle/>
        <a:p>
          <a:endParaRPr lang="es-MX"/>
        </a:p>
      </dgm:t>
    </dgm:pt>
    <dgm:pt modelId="{5746033C-D036-4BD4-9FD5-AA539D8AFD04}" type="pres">
      <dgm:prSet presAssocID="{C13AFA1B-DFF7-44F6-998B-D165686DB65C}" presName="txThree" presStyleLbl="node3" presStyleIdx="0" presStyleCnt="4" custScaleY="3330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B0C27D1-ED3F-4984-BF39-89C28353FF3A}" type="pres">
      <dgm:prSet presAssocID="{C13AFA1B-DFF7-44F6-998B-D165686DB65C}" presName="parTransThree" presStyleCnt="0"/>
      <dgm:spPr/>
      <dgm:t>
        <a:bodyPr/>
        <a:lstStyle/>
        <a:p>
          <a:endParaRPr lang="es-MX"/>
        </a:p>
      </dgm:t>
    </dgm:pt>
    <dgm:pt modelId="{CC0CF031-9528-4E59-9F58-E295F8864B18}" type="pres">
      <dgm:prSet presAssocID="{C13AFA1B-DFF7-44F6-998B-D165686DB65C}" presName="horzThree" presStyleCnt="0"/>
      <dgm:spPr/>
      <dgm:t>
        <a:bodyPr/>
        <a:lstStyle/>
        <a:p>
          <a:endParaRPr lang="es-MX"/>
        </a:p>
      </dgm:t>
    </dgm:pt>
    <dgm:pt modelId="{6C79DDFD-3417-43D9-AA15-CD6A7080C1B8}" type="pres">
      <dgm:prSet presAssocID="{A8120191-BFB1-4718-A0DA-21B771489B5D}" presName="vertFour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51A9345-F5A7-4A97-8E8F-1D9418DDF29F}" type="pres">
      <dgm:prSet presAssocID="{A8120191-BFB1-4718-A0DA-21B771489B5D}" presName="txFour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84F660B-13C5-4E36-BD58-4C80591CE1C3}" type="pres">
      <dgm:prSet presAssocID="{A8120191-BFB1-4718-A0DA-21B771489B5D}" presName="horzFour" presStyleCnt="0"/>
      <dgm:spPr/>
      <dgm:t>
        <a:bodyPr/>
        <a:lstStyle/>
        <a:p>
          <a:endParaRPr lang="es-MX"/>
        </a:p>
      </dgm:t>
    </dgm:pt>
    <dgm:pt modelId="{FDB4AED3-FF2D-4050-95DB-144287FFA69A}" type="pres">
      <dgm:prSet presAssocID="{66945021-BBA2-42DB-AAF8-452DFC8488BC}" presName="sibSpaceThree" presStyleCnt="0"/>
      <dgm:spPr/>
      <dgm:t>
        <a:bodyPr/>
        <a:lstStyle/>
        <a:p>
          <a:endParaRPr lang="es-MX"/>
        </a:p>
      </dgm:t>
    </dgm:pt>
    <dgm:pt modelId="{A646CFFE-2F2F-4D06-9CD7-04C1F857853D}" type="pres">
      <dgm:prSet presAssocID="{933985C5-1A6C-4263-AA87-3118489E4DDE}" presName="vertThree" presStyleCnt="0"/>
      <dgm:spPr/>
      <dgm:t>
        <a:bodyPr/>
        <a:lstStyle/>
        <a:p>
          <a:endParaRPr lang="es-MX"/>
        </a:p>
      </dgm:t>
    </dgm:pt>
    <dgm:pt modelId="{E73508D2-AE2E-4C89-9B2C-1AFD03E64909}" type="pres">
      <dgm:prSet presAssocID="{933985C5-1A6C-4263-AA87-3118489E4DDE}" presName="txThree" presStyleLbl="node3" presStyleIdx="1" presStyleCnt="4" custScaleY="33232" custLinFactNeighborX="17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4DBEC34-4E7B-4C71-B9AD-E373FB638871}" type="pres">
      <dgm:prSet presAssocID="{933985C5-1A6C-4263-AA87-3118489E4DDE}" presName="parTransThree" presStyleCnt="0"/>
      <dgm:spPr/>
      <dgm:t>
        <a:bodyPr/>
        <a:lstStyle/>
        <a:p>
          <a:endParaRPr lang="es-MX"/>
        </a:p>
      </dgm:t>
    </dgm:pt>
    <dgm:pt modelId="{D3999EA8-CEB9-423B-ABE9-2A59336C6890}" type="pres">
      <dgm:prSet presAssocID="{933985C5-1A6C-4263-AA87-3118489E4DDE}" presName="horzThree" presStyleCnt="0"/>
      <dgm:spPr/>
      <dgm:t>
        <a:bodyPr/>
        <a:lstStyle/>
        <a:p>
          <a:endParaRPr lang="es-MX"/>
        </a:p>
      </dgm:t>
    </dgm:pt>
    <dgm:pt modelId="{356E8650-8850-493E-B5BA-2C7E382C8EB2}" type="pres">
      <dgm:prSet presAssocID="{842DE9CB-3D00-44D6-9307-87814CBA930D}" presName="vertFour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CBEBD73-8C69-4694-A19E-DE92C9CC01C2}" type="pres">
      <dgm:prSet presAssocID="{842DE9CB-3D00-44D6-9307-87814CBA930D}" presName="txFour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0E32766-66F1-43D7-8178-8A35143E748A}" type="pres">
      <dgm:prSet presAssocID="{842DE9CB-3D00-44D6-9307-87814CBA930D}" presName="horzFour" presStyleCnt="0"/>
      <dgm:spPr/>
      <dgm:t>
        <a:bodyPr/>
        <a:lstStyle/>
        <a:p>
          <a:endParaRPr lang="es-MX"/>
        </a:p>
      </dgm:t>
    </dgm:pt>
    <dgm:pt modelId="{53FD349A-8DB1-40A9-BC85-65A9B671DF4A}" type="pres">
      <dgm:prSet presAssocID="{01C606B6-091C-4017-A251-6CCD33B366B8}" presName="sibSpaceTwo" presStyleCnt="0"/>
      <dgm:spPr/>
      <dgm:t>
        <a:bodyPr/>
        <a:lstStyle/>
        <a:p>
          <a:endParaRPr lang="es-MX"/>
        </a:p>
      </dgm:t>
    </dgm:pt>
    <dgm:pt modelId="{FE2F1DE9-0EF2-4B61-832D-06EC93B9E7DD}" type="pres">
      <dgm:prSet presAssocID="{96F9B0E0-48E1-49B4-B1EC-CF47B8BE1A03}" presName="vertTwo" presStyleCnt="0"/>
      <dgm:spPr/>
      <dgm:t>
        <a:bodyPr/>
        <a:lstStyle/>
        <a:p>
          <a:endParaRPr lang="es-MX"/>
        </a:p>
      </dgm:t>
    </dgm:pt>
    <dgm:pt modelId="{9143A213-65C4-417E-BDA3-566F43C6260E}" type="pres">
      <dgm:prSet presAssocID="{96F9B0E0-48E1-49B4-B1EC-CF47B8BE1A03}" presName="txTwo" presStyleLbl="node2" presStyleIdx="1" presStyleCnt="2" custScaleY="3411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348F0D6-96DC-4145-9295-54C2ECDD488C}" type="pres">
      <dgm:prSet presAssocID="{96F9B0E0-48E1-49B4-B1EC-CF47B8BE1A03}" presName="parTransTwo" presStyleCnt="0"/>
      <dgm:spPr/>
      <dgm:t>
        <a:bodyPr/>
        <a:lstStyle/>
        <a:p>
          <a:endParaRPr lang="es-MX"/>
        </a:p>
      </dgm:t>
    </dgm:pt>
    <dgm:pt modelId="{093FEABF-B760-4ECE-BC23-E006800955E4}" type="pres">
      <dgm:prSet presAssocID="{96F9B0E0-48E1-49B4-B1EC-CF47B8BE1A03}" presName="horzTwo" presStyleCnt="0"/>
      <dgm:spPr/>
      <dgm:t>
        <a:bodyPr/>
        <a:lstStyle/>
        <a:p>
          <a:endParaRPr lang="es-MX"/>
        </a:p>
      </dgm:t>
    </dgm:pt>
    <dgm:pt modelId="{8E1757BF-DCA3-4E32-8E63-269F96790F69}" type="pres">
      <dgm:prSet presAssocID="{278766DE-9617-4949-921F-B76232214241}" presName="vertThree" presStyleCnt="0"/>
      <dgm:spPr/>
      <dgm:t>
        <a:bodyPr/>
        <a:lstStyle/>
        <a:p>
          <a:endParaRPr lang="es-MX"/>
        </a:p>
      </dgm:t>
    </dgm:pt>
    <dgm:pt modelId="{3CCDDC07-F456-4464-A099-D57DB03855DC}" type="pres">
      <dgm:prSet presAssocID="{278766DE-9617-4949-921F-B76232214241}" presName="txThree" presStyleLbl="node3" presStyleIdx="2" presStyleCnt="4" custScaleY="3505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ABEF465-F0CF-46F2-BC0B-B545429A0F88}" type="pres">
      <dgm:prSet presAssocID="{278766DE-9617-4949-921F-B76232214241}" presName="parTransThree" presStyleCnt="0"/>
      <dgm:spPr/>
      <dgm:t>
        <a:bodyPr/>
        <a:lstStyle/>
        <a:p>
          <a:endParaRPr lang="es-MX"/>
        </a:p>
      </dgm:t>
    </dgm:pt>
    <dgm:pt modelId="{D81570AD-05EC-418E-AE89-9F5291E36710}" type="pres">
      <dgm:prSet presAssocID="{278766DE-9617-4949-921F-B76232214241}" presName="horzThree" presStyleCnt="0"/>
      <dgm:spPr/>
      <dgm:t>
        <a:bodyPr/>
        <a:lstStyle/>
        <a:p>
          <a:endParaRPr lang="es-MX"/>
        </a:p>
      </dgm:t>
    </dgm:pt>
    <dgm:pt modelId="{5421D349-214B-41F2-9A52-39D1387B835B}" type="pres">
      <dgm:prSet presAssocID="{E501D30F-F287-47E6-80AC-42270C64FC93}" presName="vertFour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0991620-A799-4C18-A8E3-5F0A84C98D72}" type="pres">
      <dgm:prSet presAssocID="{E501D30F-F287-47E6-80AC-42270C64FC93}" presName="txFour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48CE3F3-9221-45D3-80FE-C2A535D4AC42}" type="pres">
      <dgm:prSet presAssocID="{E501D30F-F287-47E6-80AC-42270C64FC93}" presName="horzFour" presStyleCnt="0"/>
      <dgm:spPr/>
      <dgm:t>
        <a:bodyPr/>
        <a:lstStyle/>
        <a:p>
          <a:endParaRPr lang="es-MX"/>
        </a:p>
      </dgm:t>
    </dgm:pt>
    <dgm:pt modelId="{9C663F2F-CD8B-4959-BD71-D97F154A884F}" type="pres">
      <dgm:prSet presAssocID="{6359C266-8338-4DFE-9AB0-2DDDE7DE1EC3}" presName="sibSpaceThree" presStyleCnt="0"/>
      <dgm:spPr/>
      <dgm:t>
        <a:bodyPr/>
        <a:lstStyle/>
        <a:p>
          <a:endParaRPr lang="es-MX"/>
        </a:p>
      </dgm:t>
    </dgm:pt>
    <dgm:pt modelId="{F8C66788-E4B4-4542-B559-C642C05078C3}" type="pres">
      <dgm:prSet presAssocID="{9EBEFBEB-85DC-47E5-93F2-0680EDC2FF6C}" presName="vertThree" presStyleCnt="0"/>
      <dgm:spPr/>
      <dgm:t>
        <a:bodyPr/>
        <a:lstStyle/>
        <a:p>
          <a:endParaRPr lang="es-MX"/>
        </a:p>
      </dgm:t>
    </dgm:pt>
    <dgm:pt modelId="{05D18D41-D597-4F94-A8B2-DD434FB069CB}" type="pres">
      <dgm:prSet presAssocID="{9EBEFBEB-85DC-47E5-93F2-0680EDC2FF6C}" presName="txThree" presStyleLbl="node3" presStyleIdx="3" presStyleCnt="4" custScaleY="3582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1C09295-72A7-4D09-AD61-CA43B37931EA}" type="pres">
      <dgm:prSet presAssocID="{9EBEFBEB-85DC-47E5-93F2-0680EDC2FF6C}" presName="parTransThree" presStyleCnt="0"/>
      <dgm:spPr/>
      <dgm:t>
        <a:bodyPr/>
        <a:lstStyle/>
        <a:p>
          <a:endParaRPr lang="es-MX"/>
        </a:p>
      </dgm:t>
    </dgm:pt>
    <dgm:pt modelId="{584EC5AC-AF70-45E3-BF54-12928B285032}" type="pres">
      <dgm:prSet presAssocID="{9EBEFBEB-85DC-47E5-93F2-0680EDC2FF6C}" presName="horzThree" presStyleCnt="0"/>
      <dgm:spPr/>
      <dgm:t>
        <a:bodyPr/>
        <a:lstStyle/>
        <a:p>
          <a:endParaRPr lang="es-MX"/>
        </a:p>
      </dgm:t>
    </dgm:pt>
    <dgm:pt modelId="{23A59DE2-002B-4252-93FD-EBC099702687}" type="pres">
      <dgm:prSet presAssocID="{6CD6F1F1-185A-4DF9-8408-EB113F828BFE}" presName="vertFour" presStyleCnt="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713B9BC-F669-458B-ABBC-9BD269C2D2FD}" type="pres">
      <dgm:prSet presAssocID="{6CD6F1F1-185A-4DF9-8408-EB113F828BFE}" presName="txFour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250C833-16BA-461D-99F7-0C80F21FB717}" type="pres">
      <dgm:prSet presAssocID="{6CD6F1F1-185A-4DF9-8408-EB113F828BFE}" presName="horzFour" presStyleCnt="0"/>
      <dgm:spPr/>
      <dgm:t>
        <a:bodyPr/>
        <a:lstStyle/>
        <a:p>
          <a:endParaRPr lang="es-MX"/>
        </a:p>
      </dgm:t>
    </dgm:pt>
  </dgm:ptLst>
  <dgm:cxnLst>
    <dgm:cxn modelId="{C0F9A8E1-6218-4E8C-83CB-50E1E1D1315F}" type="presOf" srcId="{933985C5-1A6C-4263-AA87-3118489E4DDE}" destId="{E73508D2-AE2E-4C89-9B2C-1AFD03E64909}" srcOrd="0" destOrd="0" presId="urn:microsoft.com/office/officeart/2005/8/layout/hierarchy4"/>
    <dgm:cxn modelId="{6DC626E0-9946-42D5-A0F3-E3D7C0275256}" type="presOf" srcId="{9EBEFBEB-85DC-47E5-93F2-0680EDC2FF6C}" destId="{05D18D41-D597-4F94-A8B2-DD434FB069CB}" srcOrd="0" destOrd="0" presId="urn:microsoft.com/office/officeart/2005/8/layout/hierarchy4"/>
    <dgm:cxn modelId="{F85302D7-AA73-4EFE-AB87-7538757DA95F}" srcId="{1DD8357C-570C-43A8-899F-1A0A624315BF}" destId="{C13AFA1B-DFF7-44F6-998B-D165686DB65C}" srcOrd="0" destOrd="0" parTransId="{C915955C-66EE-47CC-A68E-E7D83FE401EE}" sibTransId="{66945021-BBA2-42DB-AAF8-452DFC8488BC}"/>
    <dgm:cxn modelId="{A0F4C9C7-5060-4B06-B970-D311837F6AF0}" srcId="{1383EE40-D9F7-4E5A-A47A-CAE45A711301}" destId="{1DD8357C-570C-43A8-899F-1A0A624315BF}" srcOrd="0" destOrd="0" parTransId="{DD86D1FB-B5E9-4B35-8085-CC7A6A0210A3}" sibTransId="{01C606B6-091C-4017-A251-6CCD33B366B8}"/>
    <dgm:cxn modelId="{E062016F-78D2-46E9-A62B-336C8C1E30E4}" srcId="{96F9B0E0-48E1-49B4-B1EC-CF47B8BE1A03}" destId="{9EBEFBEB-85DC-47E5-93F2-0680EDC2FF6C}" srcOrd="1" destOrd="0" parTransId="{C57B703E-1F43-463D-ACB3-D336E9F925B9}" sibTransId="{6104ABF9-AAE0-4061-B54F-2EF32AE039B3}"/>
    <dgm:cxn modelId="{3880FAC9-60B9-40DF-87A9-CE8EF43842D7}" type="presOf" srcId="{6CD6F1F1-185A-4DF9-8408-EB113F828BFE}" destId="{1713B9BC-F669-458B-ABBC-9BD269C2D2FD}" srcOrd="0" destOrd="0" presId="urn:microsoft.com/office/officeart/2005/8/layout/hierarchy4"/>
    <dgm:cxn modelId="{814E8DD9-CAE1-481A-8DB9-4FB5FE03F516}" type="presOf" srcId="{278766DE-9617-4949-921F-B76232214241}" destId="{3CCDDC07-F456-4464-A099-D57DB03855DC}" srcOrd="0" destOrd="0" presId="urn:microsoft.com/office/officeart/2005/8/layout/hierarchy4"/>
    <dgm:cxn modelId="{9ACE7145-F542-496A-A155-155F7E670206}" srcId="{37A75FCA-A0A1-4353-9071-F2164B6B0419}" destId="{1383EE40-D9F7-4E5A-A47A-CAE45A711301}" srcOrd="0" destOrd="0" parTransId="{99039479-A606-4F92-BCBE-545BC4431A9A}" sibTransId="{700D0C01-54F5-48F8-83DF-44CD3BDC11CE}"/>
    <dgm:cxn modelId="{0928D7CE-67A0-43DD-930F-F3D769FCC10E}" type="presOf" srcId="{1383EE40-D9F7-4E5A-A47A-CAE45A711301}" destId="{B40CF75E-0D71-4B0C-B192-08B43F8387CB}" srcOrd="0" destOrd="0" presId="urn:microsoft.com/office/officeart/2005/8/layout/hierarchy4"/>
    <dgm:cxn modelId="{FD0DC127-3489-4289-872D-39F62DB27481}" srcId="{1383EE40-D9F7-4E5A-A47A-CAE45A711301}" destId="{96F9B0E0-48E1-49B4-B1EC-CF47B8BE1A03}" srcOrd="1" destOrd="0" parTransId="{40B57310-734C-4FA6-B90B-8619625D7B8C}" sibTransId="{80062690-60D3-4A44-839F-F93FC46491BC}"/>
    <dgm:cxn modelId="{1B7BA70D-A7DF-4771-A87A-75FE0883FE0B}" type="presOf" srcId="{A8120191-BFB1-4718-A0DA-21B771489B5D}" destId="{F51A9345-F5A7-4A97-8E8F-1D9418DDF29F}" srcOrd="0" destOrd="0" presId="urn:microsoft.com/office/officeart/2005/8/layout/hierarchy4"/>
    <dgm:cxn modelId="{BAB67338-FE61-4D5F-B107-0280CDAB8EBC}" srcId="{9EBEFBEB-85DC-47E5-93F2-0680EDC2FF6C}" destId="{6CD6F1F1-185A-4DF9-8408-EB113F828BFE}" srcOrd="0" destOrd="0" parTransId="{6B56C930-9813-457D-80A5-83890759D5EB}" sibTransId="{647425EC-A38E-4704-A15B-1A3D18971017}"/>
    <dgm:cxn modelId="{85521418-A3C3-4DED-AACF-EFA3D91E2734}" type="presOf" srcId="{96F9B0E0-48E1-49B4-B1EC-CF47B8BE1A03}" destId="{9143A213-65C4-417E-BDA3-566F43C6260E}" srcOrd="0" destOrd="0" presId="urn:microsoft.com/office/officeart/2005/8/layout/hierarchy4"/>
    <dgm:cxn modelId="{1B7253A7-31BD-4A0C-8B91-96B46F530F68}" type="presOf" srcId="{E501D30F-F287-47E6-80AC-42270C64FC93}" destId="{B0991620-A799-4C18-A8E3-5F0A84C98D72}" srcOrd="0" destOrd="0" presId="urn:microsoft.com/office/officeart/2005/8/layout/hierarchy4"/>
    <dgm:cxn modelId="{13615A2D-262B-49D8-8597-35AF4C595DCC}" srcId="{96F9B0E0-48E1-49B4-B1EC-CF47B8BE1A03}" destId="{278766DE-9617-4949-921F-B76232214241}" srcOrd="0" destOrd="0" parTransId="{12A7F40C-7B45-47FC-8C93-715C04D222F4}" sibTransId="{6359C266-8338-4DFE-9AB0-2DDDE7DE1EC3}"/>
    <dgm:cxn modelId="{7719F535-38AE-4FBF-BBE4-4154883FFB6C}" srcId="{1DD8357C-570C-43A8-899F-1A0A624315BF}" destId="{933985C5-1A6C-4263-AA87-3118489E4DDE}" srcOrd="1" destOrd="0" parTransId="{F90DE585-30DB-45E7-BAC2-318DF04691D1}" sibTransId="{C72BEAEA-1460-495B-9EB4-E892204CEC3F}"/>
    <dgm:cxn modelId="{6F4A5C09-7E49-442B-9451-1A1D6CB2423A}" srcId="{933985C5-1A6C-4263-AA87-3118489E4DDE}" destId="{842DE9CB-3D00-44D6-9307-87814CBA930D}" srcOrd="0" destOrd="0" parTransId="{BB91AAAC-1132-4B66-A6F0-FDC2623F775F}" sibTransId="{296FCC44-8ABE-4247-B9AC-3D31979E9620}"/>
    <dgm:cxn modelId="{F45CAE37-0941-495A-84F1-8434D6F1F3EA}" srcId="{C13AFA1B-DFF7-44F6-998B-D165686DB65C}" destId="{A8120191-BFB1-4718-A0DA-21B771489B5D}" srcOrd="0" destOrd="0" parTransId="{B2DB2518-F1A4-4EDE-8148-EE2FF19087F0}" sibTransId="{17D57A70-4AA5-4A7A-AC53-6815CA3D1DBF}"/>
    <dgm:cxn modelId="{A19A65EB-351C-4E31-A06E-B5422C919CAB}" type="presOf" srcId="{1DD8357C-570C-43A8-899F-1A0A624315BF}" destId="{BE7C367C-80A1-49B0-9A87-A0068004138F}" srcOrd="0" destOrd="0" presId="urn:microsoft.com/office/officeart/2005/8/layout/hierarchy4"/>
    <dgm:cxn modelId="{A419F86A-7472-49A8-A127-DB2378382C9E}" type="presOf" srcId="{C13AFA1B-DFF7-44F6-998B-D165686DB65C}" destId="{5746033C-D036-4BD4-9FD5-AA539D8AFD04}" srcOrd="0" destOrd="0" presId="urn:microsoft.com/office/officeart/2005/8/layout/hierarchy4"/>
    <dgm:cxn modelId="{F6459FC4-8B67-49C9-896A-E40304FE8530}" srcId="{278766DE-9617-4949-921F-B76232214241}" destId="{E501D30F-F287-47E6-80AC-42270C64FC93}" srcOrd="0" destOrd="0" parTransId="{9853CB61-1405-48F1-9418-D55163D11F8A}" sibTransId="{331CC813-AF05-43C5-ACCC-3611CF68A9F9}"/>
    <dgm:cxn modelId="{99E9AC1E-E2D5-4344-90FA-79E61E520054}" type="presOf" srcId="{37A75FCA-A0A1-4353-9071-F2164B6B0419}" destId="{8B4D2E9A-523C-46A2-A68F-58EBEB3C2882}" srcOrd="0" destOrd="0" presId="urn:microsoft.com/office/officeart/2005/8/layout/hierarchy4"/>
    <dgm:cxn modelId="{DAA3112F-C5B6-4F04-B037-B4BCF8F434D4}" type="presOf" srcId="{842DE9CB-3D00-44D6-9307-87814CBA930D}" destId="{ACBEBD73-8C69-4694-A19E-DE92C9CC01C2}" srcOrd="0" destOrd="0" presId="urn:microsoft.com/office/officeart/2005/8/layout/hierarchy4"/>
    <dgm:cxn modelId="{4D731242-989F-4A7E-B949-4E4664F1D487}" type="presParOf" srcId="{8B4D2E9A-523C-46A2-A68F-58EBEB3C2882}" destId="{E8558C35-FAD1-4291-B8F5-17AA7AE38C28}" srcOrd="0" destOrd="0" presId="urn:microsoft.com/office/officeart/2005/8/layout/hierarchy4"/>
    <dgm:cxn modelId="{B6EF52F8-7D43-4566-B9BD-AB784E632DA9}" type="presParOf" srcId="{E8558C35-FAD1-4291-B8F5-17AA7AE38C28}" destId="{B40CF75E-0D71-4B0C-B192-08B43F8387CB}" srcOrd="0" destOrd="0" presId="urn:microsoft.com/office/officeart/2005/8/layout/hierarchy4"/>
    <dgm:cxn modelId="{D314CDBB-B6C3-414B-B489-DC7765376D87}" type="presParOf" srcId="{E8558C35-FAD1-4291-B8F5-17AA7AE38C28}" destId="{1F846E5B-8722-49B1-A264-B272D26F080C}" srcOrd="1" destOrd="0" presId="urn:microsoft.com/office/officeart/2005/8/layout/hierarchy4"/>
    <dgm:cxn modelId="{31C1117B-2911-49D6-99EA-0D1C9100FA35}" type="presParOf" srcId="{E8558C35-FAD1-4291-B8F5-17AA7AE38C28}" destId="{6CA9F4CA-EDA2-46BA-8232-AE3FF000DEE5}" srcOrd="2" destOrd="0" presId="urn:microsoft.com/office/officeart/2005/8/layout/hierarchy4"/>
    <dgm:cxn modelId="{C904ED6A-1412-45FC-8BA5-7DD8F7F0F0C5}" type="presParOf" srcId="{6CA9F4CA-EDA2-46BA-8232-AE3FF000DEE5}" destId="{CFB6B3CC-52C9-441F-9CB8-111FCD262EEF}" srcOrd="0" destOrd="0" presId="urn:microsoft.com/office/officeart/2005/8/layout/hierarchy4"/>
    <dgm:cxn modelId="{EE5466D0-0D09-49AC-985A-509503C99BAC}" type="presParOf" srcId="{CFB6B3CC-52C9-441F-9CB8-111FCD262EEF}" destId="{BE7C367C-80A1-49B0-9A87-A0068004138F}" srcOrd="0" destOrd="0" presId="urn:microsoft.com/office/officeart/2005/8/layout/hierarchy4"/>
    <dgm:cxn modelId="{4E0EA53A-04A2-4A4B-8E08-ACFB57AB7C46}" type="presParOf" srcId="{CFB6B3CC-52C9-441F-9CB8-111FCD262EEF}" destId="{877B12A0-43C6-4298-BD8D-88AF4BCCE318}" srcOrd="1" destOrd="0" presId="urn:microsoft.com/office/officeart/2005/8/layout/hierarchy4"/>
    <dgm:cxn modelId="{23C97E93-83CC-4038-940B-6659A76DE9DF}" type="presParOf" srcId="{CFB6B3CC-52C9-441F-9CB8-111FCD262EEF}" destId="{25B61820-E261-470C-8844-01B095BCF67D}" srcOrd="2" destOrd="0" presId="urn:microsoft.com/office/officeart/2005/8/layout/hierarchy4"/>
    <dgm:cxn modelId="{A7D5274D-56CF-4642-BFF1-8E63A086E8E4}" type="presParOf" srcId="{25B61820-E261-470C-8844-01B095BCF67D}" destId="{46860BD4-1A11-42D6-8A77-E5C43F29928E}" srcOrd="0" destOrd="0" presId="urn:microsoft.com/office/officeart/2005/8/layout/hierarchy4"/>
    <dgm:cxn modelId="{A81D84A6-B188-41E1-97EA-C8DDE7DB4DD8}" type="presParOf" srcId="{46860BD4-1A11-42D6-8A77-E5C43F29928E}" destId="{5746033C-D036-4BD4-9FD5-AA539D8AFD04}" srcOrd="0" destOrd="0" presId="urn:microsoft.com/office/officeart/2005/8/layout/hierarchy4"/>
    <dgm:cxn modelId="{955762FA-7073-45E6-955F-2AA29E5CBBE1}" type="presParOf" srcId="{46860BD4-1A11-42D6-8A77-E5C43F29928E}" destId="{9B0C27D1-ED3F-4984-BF39-89C28353FF3A}" srcOrd="1" destOrd="0" presId="urn:microsoft.com/office/officeart/2005/8/layout/hierarchy4"/>
    <dgm:cxn modelId="{DA422B1C-35EC-4C83-876D-0CB7D7953D21}" type="presParOf" srcId="{46860BD4-1A11-42D6-8A77-E5C43F29928E}" destId="{CC0CF031-9528-4E59-9F58-E295F8864B18}" srcOrd="2" destOrd="0" presId="urn:microsoft.com/office/officeart/2005/8/layout/hierarchy4"/>
    <dgm:cxn modelId="{123AAF67-2C3C-4E06-8EA9-4DFE898FD22E}" type="presParOf" srcId="{CC0CF031-9528-4E59-9F58-E295F8864B18}" destId="{6C79DDFD-3417-43D9-AA15-CD6A7080C1B8}" srcOrd="0" destOrd="0" presId="urn:microsoft.com/office/officeart/2005/8/layout/hierarchy4"/>
    <dgm:cxn modelId="{C2609402-E0F5-44BB-A414-9454D8831585}" type="presParOf" srcId="{6C79DDFD-3417-43D9-AA15-CD6A7080C1B8}" destId="{F51A9345-F5A7-4A97-8E8F-1D9418DDF29F}" srcOrd="0" destOrd="0" presId="urn:microsoft.com/office/officeart/2005/8/layout/hierarchy4"/>
    <dgm:cxn modelId="{BF1F0BEE-4FAC-4471-9984-72131AB555BD}" type="presParOf" srcId="{6C79DDFD-3417-43D9-AA15-CD6A7080C1B8}" destId="{284F660B-13C5-4E36-BD58-4C80591CE1C3}" srcOrd="1" destOrd="0" presId="urn:microsoft.com/office/officeart/2005/8/layout/hierarchy4"/>
    <dgm:cxn modelId="{06E533F6-98AE-4275-9F6B-73C3FE18045B}" type="presParOf" srcId="{25B61820-E261-470C-8844-01B095BCF67D}" destId="{FDB4AED3-FF2D-4050-95DB-144287FFA69A}" srcOrd="1" destOrd="0" presId="urn:microsoft.com/office/officeart/2005/8/layout/hierarchy4"/>
    <dgm:cxn modelId="{4C9CFDF7-F5C0-4187-898D-15CE5CEC2CC7}" type="presParOf" srcId="{25B61820-E261-470C-8844-01B095BCF67D}" destId="{A646CFFE-2F2F-4D06-9CD7-04C1F857853D}" srcOrd="2" destOrd="0" presId="urn:microsoft.com/office/officeart/2005/8/layout/hierarchy4"/>
    <dgm:cxn modelId="{A006709D-C3E7-4F21-A117-86A84A5E101B}" type="presParOf" srcId="{A646CFFE-2F2F-4D06-9CD7-04C1F857853D}" destId="{E73508D2-AE2E-4C89-9B2C-1AFD03E64909}" srcOrd="0" destOrd="0" presId="urn:microsoft.com/office/officeart/2005/8/layout/hierarchy4"/>
    <dgm:cxn modelId="{FC37D625-EF9B-4AB9-BB29-7266D0D5BED8}" type="presParOf" srcId="{A646CFFE-2F2F-4D06-9CD7-04C1F857853D}" destId="{C4DBEC34-4E7B-4C71-B9AD-E373FB638871}" srcOrd="1" destOrd="0" presId="urn:microsoft.com/office/officeart/2005/8/layout/hierarchy4"/>
    <dgm:cxn modelId="{6F324E98-BF3C-453C-898E-086485E3F3A3}" type="presParOf" srcId="{A646CFFE-2F2F-4D06-9CD7-04C1F857853D}" destId="{D3999EA8-CEB9-423B-ABE9-2A59336C6890}" srcOrd="2" destOrd="0" presId="urn:microsoft.com/office/officeart/2005/8/layout/hierarchy4"/>
    <dgm:cxn modelId="{BDDA2CAB-EA77-4032-AB92-C7CB21315C8D}" type="presParOf" srcId="{D3999EA8-CEB9-423B-ABE9-2A59336C6890}" destId="{356E8650-8850-493E-B5BA-2C7E382C8EB2}" srcOrd="0" destOrd="0" presId="urn:microsoft.com/office/officeart/2005/8/layout/hierarchy4"/>
    <dgm:cxn modelId="{A01091C7-A5C6-43A9-9B8E-DF43ACBF6C11}" type="presParOf" srcId="{356E8650-8850-493E-B5BA-2C7E382C8EB2}" destId="{ACBEBD73-8C69-4694-A19E-DE92C9CC01C2}" srcOrd="0" destOrd="0" presId="urn:microsoft.com/office/officeart/2005/8/layout/hierarchy4"/>
    <dgm:cxn modelId="{14E3B3C6-7447-44EC-92B9-434CF03726EC}" type="presParOf" srcId="{356E8650-8850-493E-B5BA-2C7E382C8EB2}" destId="{90E32766-66F1-43D7-8178-8A35143E748A}" srcOrd="1" destOrd="0" presId="urn:microsoft.com/office/officeart/2005/8/layout/hierarchy4"/>
    <dgm:cxn modelId="{D1CDDE8B-5307-4687-AE73-780EDA032781}" type="presParOf" srcId="{6CA9F4CA-EDA2-46BA-8232-AE3FF000DEE5}" destId="{53FD349A-8DB1-40A9-BC85-65A9B671DF4A}" srcOrd="1" destOrd="0" presId="urn:microsoft.com/office/officeart/2005/8/layout/hierarchy4"/>
    <dgm:cxn modelId="{BFC42CEF-5848-4BAD-AEA6-F4A44A273D2F}" type="presParOf" srcId="{6CA9F4CA-EDA2-46BA-8232-AE3FF000DEE5}" destId="{FE2F1DE9-0EF2-4B61-832D-06EC93B9E7DD}" srcOrd="2" destOrd="0" presId="urn:microsoft.com/office/officeart/2005/8/layout/hierarchy4"/>
    <dgm:cxn modelId="{A1BF0024-E3FD-4A78-A009-B47A1BBAD167}" type="presParOf" srcId="{FE2F1DE9-0EF2-4B61-832D-06EC93B9E7DD}" destId="{9143A213-65C4-417E-BDA3-566F43C6260E}" srcOrd="0" destOrd="0" presId="urn:microsoft.com/office/officeart/2005/8/layout/hierarchy4"/>
    <dgm:cxn modelId="{79ED7583-A8DF-4A72-B2A9-745DA901BED9}" type="presParOf" srcId="{FE2F1DE9-0EF2-4B61-832D-06EC93B9E7DD}" destId="{6348F0D6-96DC-4145-9295-54C2ECDD488C}" srcOrd="1" destOrd="0" presId="urn:microsoft.com/office/officeart/2005/8/layout/hierarchy4"/>
    <dgm:cxn modelId="{D31FD8DC-3F55-4436-ACBF-B5EF0EBA7495}" type="presParOf" srcId="{FE2F1DE9-0EF2-4B61-832D-06EC93B9E7DD}" destId="{093FEABF-B760-4ECE-BC23-E006800955E4}" srcOrd="2" destOrd="0" presId="urn:microsoft.com/office/officeart/2005/8/layout/hierarchy4"/>
    <dgm:cxn modelId="{0CA3134F-EC91-4151-A44A-5B47A4BFAA72}" type="presParOf" srcId="{093FEABF-B760-4ECE-BC23-E006800955E4}" destId="{8E1757BF-DCA3-4E32-8E63-269F96790F69}" srcOrd="0" destOrd="0" presId="urn:microsoft.com/office/officeart/2005/8/layout/hierarchy4"/>
    <dgm:cxn modelId="{EA0460AB-0567-4033-89B5-2E1861ACE839}" type="presParOf" srcId="{8E1757BF-DCA3-4E32-8E63-269F96790F69}" destId="{3CCDDC07-F456-4464-A099-D57DB03855DC}" srcOrd="0" destOrd="0" presId="urn:microsoft.com/office/officeart/2005/8/layout/hierarchy4"/>
    <dgm:cxn modelId="{B75379C5-74F3-415C-A93B-6E8ACB533934}" type="presParOf" srcId="{8E1757BF-DCA3-4E32-8E63-269F96790F69}" destId="{0ABEF465-F0CF-46F2-BC0B-B545429A0F88}" srcOrd="1" destOrd="0" presId="urn:microsoft.com/office/officeart/2005/8/layout/hierarchy4"/>
    <dgm:cxn modelId="{66AD74C4-FDB5-4A54-8F30-600DCD76704C}" type="presParOf" srcId="{8E1757BF-DCA3-4E32-8E63-269F96790F69}" destId="{D81570AD-05EC-418E-AE89-9F5291E36710}" srcOrd="2" destOrd="0" presId="urn:microsoft.com/office/officeart/2005/8/layout/hierarchy4"/>
    <dgm:cxn modelId="{1A197F39-4DA1-46B8-A108-F3724758747D}" type="presParOf" srcId="{D81570AD-05EC-418E-AE89-9F5291E36710}" destId="{5421D349-214B-41F2-9A52-39D1387B835B}" srcOrd="0" destOrd="0" presId="urn:microsoft.com/office/officeart/2005/8/layout/hierarchy4"/>
    <dgm:cxn modelId="{65A4C20B-385F-4DA9-AAB7-DD4BC9C89A07}" type="presParOf" srcId="{5421D349-214B-41F2-9A52-39D1387B835B}" destId="{B0991620-A799-4C18-A8E3-5F0A84C98D72}" srcOrd="0" destOrd="0" presId="urn:microsoft.com/office/officeart/2005/8/layout/hierarchy4"/>
    <dgm:cxn modelId="{AEDB74B2-DEFD-49E2-A707-97FB13A3DFB7}" type="presParOf" srcId="{5421D349-214B-41F2-9A52-39D1387B835B}" destId="{848CE3F3-9221-45D3-80FE-C2A535D4AC42}" srcOrd="1" destOrd="0" presId="urn:microsoft.com/office/officeart/2005/8/layout/hierarchy4"/>
    <dgm:cxn modelId="{8DC63486-465C-4BB3-A619-30354B7BF45F}" type="presParOf" srcId="{093FEABF-B760-4ECE-BC23-E006800955E4}" destId="{9C663F2F-CD8B-4959-BD71-D97F154A884F}" srcOrd="1" destOrd="0" presId="urn:microsoft.com/office/officeart/2005/8/layout/hierarchy4"/>
    <dgm:cxn modelId="{2C98BFCF-8519-49DA-9A86-9721841F16D8}" type="presParOf" srcId="{093FEABF-B760-4ECE-BC23-E006800955E4}" destId="{F8C66788-E4B4-4542-B559-C642C05078C3}" srcOrd="2" destOrd="0" presId="urn:microsoft.com/office/officeart/2005/8/layout/hierarchy4"/>
    <dgm:cxn modelId="{ED9C45E1-3712-4810-A70B-14E8F6AEB2EB}" type="presParOf" srcId="{F8C66788-E4B4-4542-B559-C642C05078C3}" destId="{05D18D41-D597-4F94-A8B2-DD434FB069CB}" srcOrd="0" destOrd="0" presId="urn:microsoft.com/office/officeart/2005/8/layout/hierarchy4"/>
    <dgm:cxn modelId="{B504B7F6-02DC-4206-8853-C2CC9D38E00E}" type="presParOf" srcId="{F8C66788-E4B4-4542-B559-C642C05078C3}" destId="{A1C09295-72A7-4D09-AD61-CA43B37931EA}" srcOrd="1" destOrd="0" presId="urn:microsoft.com/office/officeart/2005/8/layout/hierarchy4"/>
    <dgm:cxn modelId="{01D21AFE-68B4-4B2D-BC67-4870764923DC}" type="presParOf" srcId="{F8C66788-E4B4-4542-B559-C642C05078C3}" destId="{584EC5AC-AF70-45E3-BF54-12928B285032}" srcOrd="2" destOrd="0" presId="urn:microsoft.com/office/officeart/2005/8/layout/hierarchy4"/>
    <dgm:cxn modelId="{D69BD603-E554-43E3-8243-96839BB2AE67}" type="presParOf" srcId="{584EC5AC-AF70-45E3-BF54-12928B285032}" destId="{23A59DE2-002B-4252-93FD-EBC099702687}" srcOrd="0" destOrd="0" presId="urn:microsoft.com/office/officeart/2005/8/layout/hierarchy4"/>
    <dgm:cxn modelId="{86266832-F01E-4585-AE54-93EDDB5E26AD}" type="presParOf" srcId="{23A59DE2-002B-4252-93FD-EBC099702687}" destId="{1713B9BC-F669-458B-ABBC-9BD269C2D2FD}" srcOrd="0" destOrd="0" presId="urn:microsoft.com/office/officeart/2005/8/layout/hierarchy4"/>
    <dgm:cxn modelId="{177A89FA-6F63-4ECD-ACE9-7F0107D2955E}" type="presParOf" srcId="{23A59DE2-002B-4252-93FD-EBC099702687}" destId="{E250C833-16BA-461D-99F7-0C80F21FB71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7C84F3B-8A62-4543-85D4-C72300F9E7AB}" type="doc">
      <dgm:prSet loTypeId="urn:microsoft.com/office/officeart/2009/3/layout/HorizontalOrganizationChart" loCatId="hierarchy" qsTypeId="urn:microsoft.com/office/officeart/2005/8/quickstyle/3d2" qsCatId="3D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1FC879B5-84CB-448C-A50B-A410CA57D351}">
      <dgm:prSet phldrT="[Texto]" custT="1"/>
      <dgm:spPr>
        <a:solidFill>
          <a:srgbClr val="169396"/>
        </a:solidFill>
      </dgm:spPr>
      <dgm:t>
        <a:bodyPr/>
        <a:lstStyle/>
        <a:p>
          <a:r>
            <a:rPr lang="es-MX" sz="2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Retención</a:t>
          </a:r>
          <a:endParaRPr lang="es-MX" sz="26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F8351FC-4A19-4D8C-B877-04384056F58F}" type="parTrans" cxnId="{CEEF3A15-0C95-4F76-BEE7-128DA228581A}">
      <dgm:prSet/>
      <dgm:spPr/>
      <dgm:t>
        <a:bodyPr/>
        <a:lstStyle/>
        <a:p>
          <a:endParaRPr lang="es-MX"/>
        </a:p>
      </dgm:t>
    </dgm:pt>
    <dgm:pt modelId="{373E5A2B-7460-4C43-A5AC-3A2B5127F1CD}" type="sibTrans" cxnId="{CEEF3A15-0C95-4F76-BEE7-128DA228581A}">
      <dgm:prSet/>
      <dgm:spPr/>
      <dgm:t>
        <a:bodyPr/>
        <a:lstStyle/>
        <a:p>
          <a:endParaRPr lang="es-MX"/>
        </a:p>
      </dgm:t>
    </dgm:pt>
    <dgm:pt modelId="{6228501C-1CBB-4213-BC38-315151B7E02A}">
      <dgm:prSet phldrT="[Texto]" custT="1"/>
      <dgm:spPr>
        <a:solidFill>
          <a:srgbClr val="CCFFFF"/>
        </a:solidFill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Higiene</a:t>
          </a:r>
          <a:r>
            <a:rPr lang="es-MX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s-MX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CEC1387-72C3-4133-9488-3BF3F214DEAC}" type="parTrans" cxnId="{11806AF0-832B-4828-A5B5-90AD1381749F}">
      <dgm:prSet/>
      <dgm:spPr/>
      <dgm:t>
        <a:bodyPr/>
        <a:lstStyle/>
        <a:p>
          <a:endParaRPr lang="es-MX"/>
        </a:p>
      </dgm:t>
    </dgm:pt>
    <dgm:pt modelId="{1F6768ED-5D98-4DE7-8D66-F4E3BEC78894}" type="sibTrans" cxnId="{11806AF0-832B-4828-A5B5-90AD1381749F}">
      <dgm:prSet/>
      <dgm:spPr/>
      <dgm:t>
        <a:bodyPr/>
        <a:lstStyle/>
        <a:p>
          <a:endParaRPr lang="es-MX"/>
        </a:p>
      </dgm:t>
    </dgm:pt>
    <dgm:pt modelId="{83556CA3-06A3-4091-B2A4-15B036FC7267}">
      <dgm:prSet phldrT="[Texto]" custT="1"/>
      <dgm:spPr/>
      <dgm:t>
        <a:bodyPr/>
        <a:lstStyle/>
        <a:p>
          <a:pPr algn="just"/>
          <a:r>
            <a:rPr lang="es-MX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Normas y procedimientos que buscan proteger la integridad física y mental del trabajador</a:t>
          </a:r>
          <a:endParaRPr lang="es-MX" sz="2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8642612-5846-4367-B3D0-AD5664E525FE}" type="parTrans" cxnId="{C02C85C9-342E-4253-A7F5-FF257BF372B0}">
      <dgm:prSet/>
      <dgm:spPr/>
      <dgm:t>
        <a:bodyPr/>
        <a:lstStyle/>
        <a:p>
          <a:endParaRPr lang="es-MX"/>
        </a:p>
      </dgm:t>
    </dgm:pt>
    <dgm:pt modelId="{C0F0AB7A-03C5-45C6-BAA3-87E54347368B}" type="sibTrans" cxnId="{C02C85C9-342E-4253-A7F5-FF257BF372B0}">
      <dgm:prSet/>
      <dgm:spPr/>
      <dgm:t>
        <a:bodyPr/>
        <a:lstStyle/>
        <a:p>
          <a:endParaRPr lang="es-MX"/>
        </a:p>
      </dgm:t>
    </dgm:pt>
    <dgm:pt modelId="{71B6A785-331C-45D2-BB8D-EA696DCB9076}">
      <dgm:prSet phldrT="[Texto]" custT="1"/>
      <dgm:spPr>
        <a:solidFill>
          <a:srgbClr val="CCFFFF"/>
        </a:solidFill>
      </dgm:spPr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Seguridad </a:t>
          </a:r>
          <a:endParaRPr lang="es-MX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7A667F6-1E98-4E4D-B89A-FFAC59AAE328}" type="parTrans" cxnId="{0BF3298E-CFED-4A14-B894-2463111575DD}">
      <dgm:prSet/>
      <dgm:spPr/>
      <dgm:t>
        <a:bodyPr/>
        <a:lstStyle/>
        <a:p>
          <a:endParaRPr lang="es-MX"/>
        </a:p>
      </dgm:t>
    </dgm:pt>
    <dgm:pt modelId="{4C803E82-2B86-4C5C-A6C2-EE10A331179C}" type="sibTrans" cxnId="{0BF3298E-CFED-4A14-B894-2463111575DD}">
      <dgm:prSet/>
      <dgm:spPr/>
      <dgm:t>
        <a:bodyPr/>
        <a:lstStyle/>
        <a:p>
          <a:endParaRPr lang="es-MX"/>
        </a:p>
      </dgm:t>
    </dgm:pt>
    <dgm:pt modelId="{4F8050CD-7A6A-4262-983A-2BD4967D174C}">
      <dgm:prSet custT="1"/>
      <dgm:spPr/>
      <dgm:t>
        <a:bodyPr/>
        <a:lstStyle/>
        <a:p>
          <a:pPr algn="just"/>
          <a:r>
            <a:rPr lang="es-MX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Medidas técnicas, educativas, médicas y psicológicas utilizadas para prevenir accidentes</a:t>
          </a:r>
          <a:endParaRPr lang="es-MX" sz="2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4D3E6AD-38C4-41F0-A63F-3478EB760E39}" type="parTrans" cxnId="{E0DB0802-5B59-4546-A4CB-5B37F83BF49E}">
      <dgm:prSet/>
      <dgm:spPr/>
      <dgm:t>
        <a:bodyPr/>
        <a:lstStyle/>
        <a:p>
          <a:endParaRPr lang="es-MX"/>
        </a:p>
      </dgm:t>
    </dgm:pt>
    <dgm:pt modelId="{10259D2F-41C3-45A9-A645-06B91D6EB089}" type="sibTrans" cxnId="{E0DB0802-5B59-4546-A4CB-5B37F83BF49E}">
      <dgm:prSet/>
      <dgm:spPr/>
      <dgm:t>
        <a:bodyPr/>
        <a:lstStyle/>
        <a:p>
          <a:endParaRPr lang="es-MX"/>
        </a:p>
      </dgm:t>
    </dgm:pt>
    <dgm:pt modelId="{CCBAE1D8-8BDC-48D2-B68D-C143B6A0D6CB}">
      <dgm:prSet custT="1"/>
      <dgm:spPr/>
      <dgm:t>
        <a:bodyPr/>
        <a:lstStyle/>
        <a:p>
          <a:pPr algn="l"/>
          <a:r>
            <a:rPr lang="es-MX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1. Prevención de accidentes </a:t>
          </a:r>
        </a:p>
        <a:p>
          <a:pPr algn="l"/>
          <a:r>
            <a:rPr lang="es-MX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2. Prevención de robos</a:t>
          </a:r>
        </a:p>
        <a:p>
          <a:pPr algn="l"/>
          <a:r>
            <a:rPr lang="es-MX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3. Prevención de incendios</a:t>
          </a:r>
          <a:endParaRPr lang="es-MX" sz="2200" dirty="0">
            <a:solidFill>
              <a:schemeClr val="tx1"/>
            </a:solidFill>
          </a:endParaRPr>
        </a:p>
      </dgm:t>
    </dgm:pt>
    <dgm:pt modelId="{7C3D5843-3F8D-4C6D-BDB5-E5B75EAB6600}" type="parTrans" cxnId="{DAEA6EB7-93CC-4121-91B1-C00BEEEA5435}">
      <dgm:prSet/>
      <dgm:spPr/>
      <dgm:t>
        <a:bodyPr/>
        <a:lstStyle/>
        <a:p>
          <a:endParaRPr lang="es-MX"/>
        </a:p>
      </dgm:t>
    </dgm:pt>
    <dgm:pt modelId="{D0BE0BCA-AFD9-46DF-A3FF-F24D1543AC70}" type="sibTrans" cxnId="{DAEA6EB7-93CC-4121-91B1-C00BEEEA5435}">
      <dgm:prSet/>
      <dgm:spPr/>
      <dgm:t>
        <a:bodyPr/>
        <a:lstStyle/>
        <a:p>
          <a:endParaRPr lang="es-MX"/>
        </a:p>
      </dgm:t>
    </dgm:pt>
    <dgm:pt modelId="{57B07327-D982-409A-9F24-48634A368532}" type="pres">
      <dgm:prSet presAssocID="{D7C84F3B-8A62-4543-85D4-C72300F9E7A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78BC2C4-7E05-45DC-85F5-460958678E93}" type="pres">
      <dgm:prSet presAssocID="{1FC879B5-84CB-448C-A50B-A410CA57D351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37898D2A-F3ED-41A5-AAC8-3E23D7727FE1}" type="pres">
      <dgm:prSet presAssocID="{1FC879B5-84CB-448C-A50B-A410CA57D351}" presName="rootComposite1" presStyleCnt="0"/>
      <dgm:spPr/>
      <dgm:t>
        <a:bodyPr/>
        <a:lstStyle/>
        <a:p>
          <a:endParaRPr lang="es-MX"/>
        </a:p>
      </dgm:t>
    </dgm:pt>
    <dgm:pt modelId="{1CDC226E-60FD-4012-B38B-F03888AE2046}" type="pres">
      <dgm:prSet presAssocID="{1FC879B5-84CB-448C-A50B-A410CA57D35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49A83FA-8F81-470B-9B83-001963045931}" type="pres">
      <dgm:prSet presAssocID="{1FC879B5-84CB-448C-A50B-A410CA57D351}" presName="rootConnector1" presStyleLbl="node1" presStyleIdx="0" presStyleCnt="0"/>
      <dgm:spPr/>
      <dgm:t>
        <a:bodyPr/>
        <a:lstStyle/>
        <a:p>
          <a:endParaRPr lang="es-MX"/>
        </a:p>
      </dgm:t>
    </dgm:pt>
    <dgm:pt modelId="{95449D4C-370A-42E6-9666-B91EC8FFE7DF}" type="pres">
      <dgm:prSet presAssocID="{1FC879B5-84CB-448C-A50B-A410CA57D351}" presName="hierChild2" presStyleCnt="0"/>
      <dgm:spPr/>
      <dgm:t>
        <a:bodyPr/>
        <a:lstStyle/>
        <a:p>
          <a:endParaRPr lang="es-MX"/>
        </a:p>
      </dgm:t>
    </dgm:pt>
    <dgm:pt modelId="{76E7D4BF-CD9D-4913-BA23-44B78467A7DE}" type="pres">
      <dgm:prSet presAssocID="{4CEC1387-72C3-4133-9488-3BF3F214DEAC}" presName="Name64" presStyleLbl="parChTrans1D2" presStyleIdx="0" presStyleCnt="2"/>
      <dgm:spPr/>
      <dgm:t>
        <a:bodyPr/>
        <a:lstStyle/>
        <a:p>
          <a:endParaRPr lang="es-MX"/>
        </a:p>
      </dgm:t>
    </dgm:pt>
    <dgm:pt modelId="{F21B9A46-B185-4153-ABB7-0C44F6D091FA}" type="pres">
      <dgm:prSet presAssocID="{6228501C-1CBB-4213-BC38-315151B7E0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855D8BB0-8AF9-487B-B682-29E200B13CCC}" type="pres">
      <dgm:prSet presAssocID="{6228501C-1CBB-4213-BC38-315151B7E02A}" presName="rootComposite" presStyleCnt="0"/>
      <dgm:spPr/>
      <dgm:t>
        <a:bodyPr/>
        <a:lstStyle/>
        <a:p>
          <a:endParaRPr lang="es-MX"/>
        </a:p>
      </dgm:t>
    </dgm:pt>
    <dgm:pt modelId="{2D20F3F7-2D09-4BF0-A29E-31CC60C8AA63}" type="pres">
      <dgm:prSet presAssocID="{6228501C-1CBB-4213-BC38-315151B7E02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143123F-E67F-4677-8241-9E284CAB2EDF}" type="pres">
      <dgm:prSet presAssocID="{6228501C-1CBB-4213-BC38-315151B7E02A}" presName="rootConnector" presStyleLbl="node2" presStyleIdx="0" presStyleCnt="2"/>
      <dgm:spPr/>
      <dgm:t>
        <a:bodyPr/>
        <a:lstStyle/>
        <a:p>
          <a:endParaRPr lang="es-MX"/>
        </a:p>
      </dgm:t>
    </dgm:pt>
    <dgm:pt modelId="{D2662239-3C4B-442A-BEFB-6782F63C250F}" type="pres">
      <dgm:prSet presAssocID="{6228501C-1CBB-4213-BC38-315151B7E02A}" presName="hierChild4" presStyleCnt="0"/>
      <dgm:spPr/>
      <dgm:t>
        <a:bodyPr/>
        <a:lstStyle/>
        <a:p>
          <a:endParaRPr lang="es-MX"/>
        </a:p>
      </dgm:t>
    </dgm:pt>
    <dgm:pt modelId="{65B7F97E-70A0-4EFD-845C-3BC1B117DC95}" type="pres">
      <dgm:prSet presAssocID="{D8642612-5846-4367-B3D0-AD5664E525FE}" presName="Name64" presStyleLbl="parChTrans1D3" presStyleIdx="0" presStyleCnt="3"/>
      <dgm:spPr/>
      <dgm:t>
        <a:bodyPr/>
        <a:lstStyle/>
        <a:p>
          <a:endParaRPr lang="es-MX"/>
        </a:p>
      </dgm:t>
    </dgm:pt>
    <dgm:pt modelId="{18363306-9842-43CE-9B96-DACE73BFF31D}" type="pres">
      <dgm:prSet presAssocID="{83556CA3-06A3-4091-B2A4-15B036FC7267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67AE0C57-A054-44BC-9B9A-ED19AFA030D2}" type="pres">
      <dgm:prSet presAssocID="{83556CA3-06A3-4091-B2A4-15B036FC7267}" presName="rootComposite" presStyleCnt="0"/>
      <dgm:spPr/>
      <dgm:t>
        <a:bodyPr/>
        <a:lstStyle/>
        <a:p>
          <a:endParaRPr lang="es-MX"/>
        </a:p>
      </dgm:t>
    </dgm:pt>
    <dgm:pt modelId="{29921218-2086-4D1E-8404-5C94CDA653B9}" type="pres">
      <dgm:prSet presAssocID="{83556CA3-06A3-4091-B2A4-15B036FC7267}" presName="rootText" presStyleLbl="node3" presStyleIdx="0" presStyleCnt="3" custScaleX="115456" custScaleY="19089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754ECDA-0D9D-483C-81BE-BC53DEFC5634}" type="pres">
      <dgm:prSet presAssocID="{83556CA3-06A3-4091-B2A4-15B036FC7267}" presName="rootConnector" presStyleLbl="node3" presStyleIdx="0" presStyleCnt="3"/>
      <dgm:spPr/>
      <dgm:t>
        <a:bodyPr/>
        <a:lstStyle/>
        <a:p>
          <a:endParaRPr lang="es-MX"/>
        </a:p>
      </dgm:t>
    </dgm:pt>
    <dgm:pt modelId="{5C82A1FA-B16A-4383-B300-09BD0EAFEF7F}" type="pres">
      <dgm:prSet presAssocID="{83556CA3-06A3-4091-B2A4-15B036FC7267}" presName="hierChild4" presStyleCnt="0"/>
      <dgm:spPr/>
      <dgm:t>
        <a:bodyPr/>
        <a:lstStyle/>
        <a:p>
          <a:endParaRPr lang="es-MX"/>
        </a:p>
      </dgm:t>
    </dgm:pt>
    <dgm:pt modelId="{A17CC1BB-9269-4279-A690-81887ACD58B5}" type="pres">
      <dgm:prSet presAssocID="{83556CA3-06A3-4091-B2A4-15B036FC7267}" presName="hierChild5" presStyleCnt="0"/>
      <dgm:spPr/>
      <dgm:t>
        <a:bodyPr/>
        <a:lstStyle/>
        <a:p>
          <a:endParaRPr lang="es-MX"/>
        </a:p>
      </dgm:t>
    </dgm:pt>
    <dgm:pt modelId="{1C603EF3-52AF-413B-97EF-32DB0F6410B9}" type="pres">
      <dgm:prSet presAssocID="{6228501C-1CBB-4213-BC38-315151B7E02A}" presName="hierChild5" presStyleCnt="0"/>
      <dgm:spPr/>
      <dgm:t>
        <a:bodyPr/>
        <a:lstStyle/>
        <a:p>
          <a:endParaRPr lang="es-MX"/>
        </a:p>
      </dgm:t>
    </dgm:pt>
    <dgm:pt modelId="{4DC4DA8D-BDA5-45B6-AEEF-C0DE300B5CC3}" type="pres">
      <dgm:prSet presAssocID="{F7A667F6-1E98-4E4D-B89A-FFAC59AAE328}" presName="Name64" presStyleLbl="parChTrans1D2" presStyleIdx="1" presStyleCnt="2"/>
      <dgm:spPr/>
      <dgm:t>
        <a:bodyPr/>
        <a:lstStyle/>
        <a:p>
          <a:endParaRPr lang="es-MX"/>
        </a:p>
      </dgm:t>
    </dgm:pt>
    <dgm:pt modelId="{47E6E900-345E-4AD7-85C3-5AAB42EF4CF8}" type="pres">
      <dgm:prSet presAssocID="{71B6A785-331C-45D2-BB8D-EA696DCB9076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3218FE7A-7796-4BEE-AE2C-52B6FEC37A07}" type="pres">
      <dgm:prSet presAssocID="{71B6A785-331C-45D2-BB8D-EA696DCB9076}" presName="rootComposite" presStyleCnt="0"/>
      <dgm:spPr/>
      <dgm:t>
        <a:bodyPr/>
        <a:lstStyle/>
        <a:p>
          <a:endParaRPr lang="es-MX"/>
        </a:p>
      </dgm:t>
    </dgm:pt>
    <dgm:pt modelId="{471C5ADB-853E-4F43-A597-85D48E829359}" type="pres">
      <dgm:prSet presAssocID="{71B6A785-331C-45D2-BB8D-EA696DCB9076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8B1C4FA-CBD9-45D3-A3F6-09F0A80FDF71}" type="pres">
      <dgm:prSet presAssocID="{71B6A785-331C-45D2-BB8D-EA696DCB9076}" presName="rootConnector" presStyleLbl="node2" presStyleIdx="1" presStyleCnt="2"/>
      <dgm:spPr/>
      <dgm:t>
        <a:bodyPr/>
        <a:lstStyle/>
        <a:p>
          <a:endParaRPr lang="es-MX"/>
        </a:p>
      </dgm:t>
    </dgm:pt>
    <dgm:pt modelId="{993D4EA4-1CD8-48A5-AE0A-304C509DCBFD}" type="pres">
      <dgm:prSet presAssocID="{71B6A785-331C-45D2-BB8D-EA696DCB9076}" presName="hierChild4" presStyleCnt="0"/>
      <dgm:spPr/>
      <dgm:t>
        <a:bodyPr/>
        <a:lstStyle/>
        <a:p>
          <a:endParaRPr lang="es-MX"/>
        </a:p>
      </dgm:t>
    </dgm:pt>
    <dgm:pt modelId="{5211DDC7-D334-4BE1-93CF-9A771A3CE92D}" type="pres">
      <dgm:prSet presAssocID="{B4D3E6AD-38C4-41F0-A63F-3478EB760E39}" presName="Name64" presStyleLbl="parChTrans1D3" presStyleIdx="1" presStyleCnt="3"/>
      <dgm:spPr/>
      <dgm:t>
        <a:bodyPr/>
        <a:lstStyle/>
        <a:p>
          <a:endParaRPr lang="es-MX"/>
        </a:p>
      </dgm:t>
    </dgm:pt>
    <dgm:pt modelId="{8F347401-5A22-4608-BB7A-B852B9FAF77B}" type="pres">
      <dgm:prSet presAssocID="{4F8050CD-7A6A-4262-983A-2BD4967D174C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4124B14D-2035-44EA-A2C0-7EE2432AEA6E}" type="pres">
      <dgm:prSet presAssocID="{4F8050CD-7A6A-4262-983A-2BD4967D174C}" presName="rootComposite" presStyleCnt="0"/>
      <dgm:spPr/>
      <dgm:t>
        <a:bodyPr/>
        <a:lstStyle/>
        <a:p>
          <a:endParaRPr lang="es-MX"/>
        </a:p>
      </dgm:t>
    </dgm:pt>
    <dgm:pt modelId="{110E9CEA-E137-49EB-A6F7-831FB4C47C5B}" type="pres">
      <dgm:prSet presAssocID="{4F8050CD-7A6A-4262-983A-2BD4967D174C}" presName="rootText" presStyleLbl="node3" presStyleIdx="1" presStyleCnt="3" custScaleX="114847" custScaleY="19943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DDE79CA-C2A9-475A-8F54-C50D757403D0}" type="pres">
      <dgm:prSet presAssocID="{4F8050CD-7A6A-4262-983A-2BD4967D174C}" presName="rootConnector" presStyleLbl="node3" presStyleIdx="1" presStyleCnt="3"/>
      <dgm:spPr/>
      <dgm:t>
        <a:bodyPr/>
        <a:lstStyle/>
        <a:p>
          <a:endParaRPr lang="es-MX"/>
        </a:p>
      </dgm:t>
    </dgm:pt>
    <dgm:pt modelId="{349BC0F8-E6B2-4D6C-A5EE-C8C4A8F7BC25}" type="pres">
      <dgm:prSet presAssocID="{4F8050CD-7A6A-4262-983A-2BD4967D174C}" presName="hierChild4" presStyleCnt="0"/>
      <dgm:spPr/>
      <dgm:t>
        <a:bodyPr/>
        <a:lstStyle/>
        <a:p>
          <a:endParaRPr lang="es-MX"/>
        </a:p>
      </dgm:t>
    </dgm:pt>
    <dgm:pt modelId="{CEBB982E-0460-45F7-AA6C-72DF078DFACD}" type="pres">
      <dgm:prSet presAssocID="{4F8050CD-7A6A-4262-983A-2BD4967D174C}" presName="hierChild5" presStyleCnt="0"/>
      <dgm:spPr/>
      <dgm:t>
        <a:bodyPr/>
        <a:lstStyle/>
        <a:p>
          <a:endParaRPr lang="es-MX"/>
        </a:p>
      </dgm:t>
    </dgm:pt>
    <dgm:pt modelId="{AD07D3D2-7451-4608-AD5A-4192C28D0222}" type="pres">
      <dgm:prSet presAssocID="{7C3D5843-3F8D-4C6D-BDB5-E5B75EAB6600}" presName="Name64" presStyleLbl="parChTrans1D3" presStyleIdx="2" presStyleCnt="3"/>
      <dgm:spPr/>
      <dgm:t>
        <a:bodyPr/>
        <a:lstStyle/>
        <a:p>
          <a:endParaRPr lang="es-MX"/>
        </a:p>
      </dgm:t>
    </dgm:pt>
    <dgm:pt modelId="{2973EFE1-1932-4561-A4D8-21E80F6C2C3E}" type="pres">
      <dgm:prSet presAssocID="{CCBAE1D8-8BDC-48D2-B68D-C143B6A0D6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688DBA43-18D6-4128-B142-342F8FA3EDA7}" type="pres">
      <dgm:prSet presAssocID="{CCBAE1D8-8BDC-48D2-B68D-C143B6A0D6CB}" presName="rootComposite" presStyleCnt="0"/>
      <dgm:spPr/>
      <dgm:t>
        <a:bodyPr/>
        <a:lstStyle/>
        <a:p>
          <a:endParaRPr lang="es-MX"/>
        </a:p>
      </dgm:t>
    </dgm:pt>
    <dgm:pt modelId="{1ABD23C5-9D99-448B-8633-E37F40309127}" type="pres">
      <dgm:prSet presAssocID="{CCBAE1D8-8BDC-48D2-B68D-C143B6A0D6CB}" presName="rootText" presStyleLbl="node3" presStyleIdx="2" presStyleCnt="3" custScaleX="115987" custScaleY="198390" custLinFactNeighborX="135" custLinFactNeighborY="-796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D117283-3CB0-4394-9878-AB5CCCF96EBD}" type="pres">
      <dgm:prSet presAssocID="{CCBAE1D8-8BDC-48D2-B68D-C143B6A0D6CB}" presName="rootConnector" presStyleLbl="node3" presStyleIdx="2" presStyleCnt="3"/>
      <dgm:spPr/>
      <dgm:t>
        <a:bodyPr/>
        <a:lstStyle/>
        <a:p>
          <a:endParaRPr lang="es-MX"/>
        </a:p>
      </dgm:t>
    </dgm:pt>
    <dgm:pt modelId="{14E2FFDF-36F4-4587-AC1B-8A8BF9DE04AE}" type="pres">
      <dgm:prSet presAssocID="{CCBAE1D8-8BDC-48D2-B68D-C143B6A0D6CB}" presName="hierChild4" presStyleCnt="0"/>
      <dgm:spPr/>
      <dgm:t>
        <a:bodyPr/>
        <a:lstStyle/>
        <a:p>
          <a:endParaRPr lang="es-MX"/>
        </a:p>
      </dgm:t>
    </dgm:pt>
    <dgm:pt modelId="{97E96F37-9E89-46F1-984B-29E3ECA56B94}" type="pres">
      <dgm:prSet presAssocID="{CCBAE1D8-8BDC-48D2-B68D-C143B6A0D6CB}" presName="hierChild5" presStyleCnt="0"/>
      <dgm:spPr/>
      <dgm:t>
        <a:bodyPr/>
        <a:lstStyle/>
        <a:p>
          <a:endParaRPr lang="es-MX"/>
        </a:p>
      </dgm:t>
    </dgm:pt>
    <dgm:pt modelId="{8FDE2A99-B18B-4E39-90B3-FAF388B59EDD}" type="pres">
      <dgm:prSet presAssocID="{71B6A785-331C-45D2-BB8D-EA696DCB9076}" presName="hierChild5" presStyleCnt="0"/>
      <dgm:spPr/>
      <dgm:t>
        <a:bodyPr/>
        <a:lstStyle/>
        <a:p>
          <a:endParaRPr lang="es-MX"/>
        </a:p>
      </dgm:t>
    </dgm:pt>
    <dgm:pt modelId="{F486833A-701C-4A1A-BFC0-5429FD42164C}" type="pres">
      <dgm:prSet presAssocID="{1FC879B5-84CB-448C-A50B-A410CA57D351}" presName="hierChild3" presStyleCnt="0"/>
      <dgm:spPr/>
      <dgm:t>
        <a:bodyPr/>
        <a:lstStyle/>
        <a:p>
          <a:endParaRPr lang="es-MX"/>
        </a:p>
      </dgm:t>
    </dgm:pt>
  </dgm:ptLst>
  <dgm:cxnLst>
    <dgm:cxn modelId="{0BF3298E-CFED-4A14-B894-2463111575DD}" srcId="{1FC879B5-84CB-448C-A50B-A410CA57D351}" destId="{71B6A785-331C-45D2-BB8D-EA696DCB9076}" srcOrd="1" destOrd="0" parTransId="{F7A667F6-1E98-4E4D-B89A-FFAC59AAE328}" sibTransId="{4C803E82-2B86-4C5C-A6C2-EE10A331179C}"/>
    <dgm:cxn modelId="{11806AF0-832B-4828-A5B5-90AD1381749F}" srcId="{1FC879B5-84CB-448C-A50B-A410CA57D351}" destId="{6228501C-1CBB-4213-BC38-315151B7E02A}" srcOrd="0" destOrd="0" parTransId="{4CEC1387-72C3-4133-9488-3BF3F214DEAC}" sibTransId="{1F6768ED-5D98-4DE7-8D66-F4E3BEC78894}"/>
    <dgm:cxn modelId="{81305D14-E1A8-46FD-AC47-39CC84AB8DA3}" type="presOf" srcId="{B4D3E6AD-38C4-41F0-A63F-3478EB760E39}" destId="{5211DDC7-D334-4BE1-93CF-9A771A3CE92D}" srcOrd="0" destOrd="0" presId="urn:microsoft.com/office/officeart/2009/3/layout/HorizontalOrganizationChart"/>
    <dgm:cxn modelId="{4A845BC6-7263-42E0-98A2-A6914E5D1231}" type="presOf" srcId="{CCBAE1D8-8BDC-48D2-B68D-C143B6A0D6CB}" destId="{1ABD23C5-9D99-448B-8633-E37F40309127}" srcOrd="0" destOrd="0" presId="urn:microsoft.com/office/officeart/2009/3/layout/HorizontalOrganizationChart"/>
    <dgm:cxn modelId="{76520FCC-475E-418B-91DC-E9A4D1C43755}" type="presOf" srcId="{4CEC1387-72C3-4133-9488-3BF3F214DEAC}" destId="{76E7D4BF-CD9D-4913-BA23-44B78467A7DE}" srcOrd="0" destOrd="0" presId="urn:microsoft.com/office/officeart/2009/3/layout/HorizontalOrganizationChart"/>
    <dgm:cxn modelId="{449250C6-98C3-425B-BBE3-8F7F008D6D51}" type="presOf" srcId="{6228501C-1CBB-4213-BC38-315151B7E02A}" destId="{1143123F-E67F-4677-8241-9E284CAB2EDF}" srcOrd="1" destOrd="0" presId="urn:microsoft.com/office/officeart/2009/3/layout/HorizontalOrganizationChart"/>
    <dgm:cxn modelId="{5E1EB636-9A1E-4039-B394-B98A391E8C2C}" type="presOf" srcId="{D8642612-5846-4367-B3D0-AD5664E525FE}" destId="{65B7F97E-70A0-4EFD-845C-3BC1B117DC95}" srcOrd="0" destOrd="0" presId="urn:microsoft.com/office/officeart/2009/3/layout/HorizontalOrganizationChart"/>
    <dgm:cxn modelId="{DAEA6EB7-93CC-4121-91B1-C00BEEEA5435}" srcId="{71B6A785-331C-45D2-BB8D-EA696DCB9076}" destId="{CCBAE1D8-8BDC-48D2-B68D-C143B6A0D6CB}" srcOrd="1" destOrd="0" parTransId="{7C3D5843-3F8D-4C6D-BDB5-E5B75EAB6600}" sibTransId="{D0BE0BCA-AFD9-46DF-A3FF-F24D1543AC70}"/>
    <dgm:cxn modelId="{4D9B68A8-5DBC-45F0-9178-02AE91C8737F}" type="presOf" srcId="{83556CA3-06A3-4091-B2A4-15B036FC7267}" destId="{29921218-2086-4D1E-8404-5C94CDA653B9}" srcOrd="0" destOrd="0" presId="urn:microsoft.com/office/officeart/2009/3/layout/HorizontalOrganizationChart"/>
    <dgm:cxn modelId="{C02C85C9-342E-4253-A7F5-FF257BF372B0}" srcId="{6228501C-1CBB-4213-BC38-315151B7E02A}" destId="{83556CA3-06A3-4091-B2A4-15B036FC7267}" srcOrd="0" destOrd="0" parTransId="{D8642612-5846-4367-B3D0-AD5664E525FE}" sibTransId="{C0F0AB7A-03C5-45C6-BAA3-87E54347368B}"/>
    <dgm:cxn modelId="{544B956D-1C1C-42EF-BCF4-91B86A804A5F}" type="presOf" srcId="{1FC879B5-84CB-448C-A50B-A410CA57D351}" destId="{849A83FA-8F81-470B-9B83-001963045931}" srcOrd="1" destOrd="0" presId="urn:microsoft.com/office/officeart/2009/3/layout/HorizontalOrganizationChart"/>
    <dgm:cxn modelId="{8943881F-D10D-4C6D-AC6C-96F9AAB290C9}" type="presOf" srcId="{4F8050CD-7A6A-4262-983A-2BD4967D174C}" destId="{5DDE79CA-C2A9-475A-8F54-C50D757403D0}" srcOrd="1" destOrd="0" presId="urn:microsoft.com/office/officeart/2009/3/layout/HorizontalOrganizationChart"/>
    <dgm:cxn modelId="{581C13FB-2F89-45CA-8AE4-F4454F3AB620}" type="presOf" srcId="{6228501C-1CBB-4213-BC38-315151B7E02A}" destId="{2D20F3F7-2D09-4BF0-A29E-31CC60C8AA63}" srcOrd="0" destOrd="0" presId="urn:microsoft.com/office/officeart/2009/3/layout/HorizontalOrganizationChart"/>
    <dgm:cxn modelId="{F5FE6699-FFAD-403F-A10A-BCB28DF26598}" type="presOf" srcId="{71B6A785-331C-45D2-BB8D-EA696DCB9076}" destId="{D8B1C4FA-CBD9-45D3-A3F6-09F0A80FDF71}" srcOrd="1" destOrd="0" presId="urn:microsoft.com/office/officeart/2009/3/layout/HorizontalOrganizationChart"/>
    <dgm:cxn modelId="{5F893584-FC06-47B2-A94F-5A9149D74461}" type="presOf" srcId="{71B6A785-331C-45D2-BB8D-EA696DCB9076}" destId="{471C5ADB-853E-4F43-A597-85D48E829359}" srcOrd="0" destOrd="0" presId="urn:microsoft.com/office/officeart/2009/3/layout/HorizontalOrganizationChart"/>
    <dgm:cxn modelId="{E0DB0802-5B59-4546-A4CB-5B37F83BF49E}" srcId="{71B6A785-331C-45D2-BB8D-EA696DCB9076}" destId="{4F8050CD-7A6A-4262-983A-2BD4967D174C}" srcOrd="0" destOrd="0" parTransId="{B4D3E6AD-38C4-41F0-A63F-3478EB760E39}" sibTransId="{10259D2F-41C3-45A9-A645-06B91D6EB089}"/>
    <dgm:cxn modelId="{DC2B5CF2-E2D8-4FD4-8CA7-79C529539716}" type="presOf" srcId="{4F8050CD-7A6A-4262-983A-2BD4967D174C}" destId="{110E9CEA-E137-49EB-A6F7-831FB4C47C5B}" srcOrd="0" destOrd="0" presId="urn:microsoft.com/office/officeart/2009/3/layout/HorizontalOrganizationChart"/>
    <dgm:cxn modelId="{DBD21F9D-B652-41B3-B49A-3AFBCD9A7200}" type="presOf" srcId="{7C3D5843-3F8D-4C6D-BDB5-E5B75EAB6600}" destId="{AD07D3D2-7451-4608-AD5A-4192C28D0222}" srcOrd="0" destOrd="0" presId="urn:microsoft.com/office/officeart/2009/3/layout/HorizontalOrganizationChart"/>
    <dgm:cxn modelId="{EEED6DCD-6624-4DAB-B8C3-81D98641B3B7}" type="presOf" srcId="{D7C84F3B-8A62-4543-85D4-C72300F9E7AB}" destId="{57B07327-D982-409A-9F24-48634A368532}" srcOrd="0" destOrd="0" presId="urn:microsoft.com/office/officeart/2009/3/layout/HorizontalOrganizationChart"/>
    <dgm:cxn modelId="{DAAEDF70-F63C-4C2A-844A-9B6D8A5AC4FE}" type="presOf" srcId="{1FC879B5-84CB-448C-A50B-A410CA57D351}" destId="{1CDC226E-60FD-4012-B38B-F03888AE2046}" srcOrd="0" destOrd="0" presId="urn:microsoft.com/office/officeart/2009/3/layout/HorizontalOrganizationChart"/>
    <dgm:cxn modelId="{CEEF3A15-0C95-4F76-BEE7-128DA228581A}" srcId="{D7C84F3B-8A62-4543-85D4-C72300F9E7AB}" destId="{1FC879B5-84CB-448C-A50B-A410CA57D351}" srcOrd="0" destOrd="0" parTransId="{FF8351FC-4A19-4D8C-B877-04384056F58F}" sibTransId="{373E5A2B-7460-4C43-A5AC-3A2B5127F1CD}"/>
    <dgm:cxn modelId="{744A1566-64EB-48E4-A00B-DB373B67C2C2}" type="presOf" srcId="{83556CA3-06A3-4091-B2A4-15B036FC7267}" destId="{8754ECDA-0D9D-483C-81BE-BC53DEFC5634}" srcOrd="1" destOrd="0" presId="urn:microsoft.com/office/officeart/2009/3/layout/HorizontalOrganizationChart"/>
    <dgm:cxn modelId="{4E3F5202-0C65-49A4-AE3F-0945F2C17AE3}" type="presOf" srcId="{CCBAE1D8-8BDC-48D2-B68D-C143B6A0D6CB}" destId="{9D117283-3CB0-4394-9878-AB5CCCF96EBD}" srcOrd="1" destOrd="0" presId="urn:microsoft.com/office/officeart/2009/3/layout/HorizontalOrganizationChart"/>
    <dgm:cxn modelId="{26979675-3B93-4034-B6EE-FC6F607897FB}" type="presOf" srcId="{F7A667F6-1E98-4E4D-B89A-FFAC59AAE328}" destId="{4DC4DA8D-BDA5-45B6-AEEF-C0DE300B5CC3}" srcOrd="0" destOrd="0" presId="urn:microsoft.com/office/officeart/2009/3/layout/HorizontalOrganizationChart"/>
    <dgm:cxn modelId="{BF533DEB-EB1A-4F0A-A2CC-ECADECA71114}" type="presParOf" srcId="{57B07327-D982-409A-9F24-48634A368532}" destId="{378BC2C4-7E05-45DC-85F5-460958678E93}" srcOrd="0" destOrd="0" presId="urn:microsoft.com/office/officeart/2009/3/layout/HorizontalOrganizationChart"/>
    <dgm:cxn modelId="{FEF03EFB-F651-4477-AA7B-0422D9818BEB}" type="presParOf" srcId="{378BC2C4-7E05-45DC-85F5-460958678E93}" destId="{37898D2A-F3ED-41A5-AAC8-3E23D7727FE1}" srcOrd="0" destOrd="0" presId="urn:microsoft.com/office/officeart/2009/3/layout/HorizontalOrganizationChart"/>
    <dgm:cxn modelId="{958608BF-1CF1-40BE-AE5C-6A00118D8FA5}" type="presParOf" srcId="{37898D2A-F3ED-41A5-AAC8-3E23D7727FE1}" destId="{1CDC226E-60FD-4012-B38B-F03888AE2046}" srcOrd="0" destOrd="0" presId="urn:microsoft.com/office/officeart/2009/3/layout/HorizontalOrganizationChart"/>
    <dgm:cxn modelId="{A6DFB0A7-9760-40D9-AE99-DB344D5E1342}" type="presParOf" srcId="{37898D2A-F3ED-41A5-AAC8-3E23D7727FE1}" destId="{849A83FA-8F81-470B-9B83-001963045931}" srcOrd="1" destOrd="0" presId="urn:microsoft.com/office/officeart/2009/3/layout/HorizontalOrganizationChart"/>
    <dgm:cxn modelId="{47306C2A-FC2A-47DC-B946-8E1115367457}" type="presParOf" srcId="{378BC2C4-7E05-45DC-85F5-460958678E93}" destId="{95449D4C-370A-42E6-9666-B91EC8FFE7DF}" srcOrd="1" destOrd="0" presId="urn:microsoft.com/office/officeart/2009/3/layout/HorizontalOrganizationChart"/>
    <dgm:cxn modelId="{5179074D-C9FB-44B9-907B-730C3C6F8C25}" type="presParOf" srcId="{95449D4C-370A-42E6-9666-B91EC8FFE7DF}" destId="{76E7D4BF-CD9D-4913-BA23-44B78467A7DE}" srcOrd="0" destOrd="0" presId="urn:microsoft.com/office/officeart/2009/3/layout/HorizontalOrganizationChart"/>
    <dgm:cxn modelId="{D37C52EA-A234-42B4-8D01-0BA4A8AFCB5B}" type="presParOf" srcId="{95449D4C-370A-42E6-9666-B91EC8FFE7DF}" destId="{F21B9A46-B185-4153-ABB7-0C44F6D091FA}" srcOrd="1" destOrd="0" presId="urn:microsoft.com/office/officeart/2009/3/layout/HorizontalOrganizationChart"/>
    <dgm:cxn modelId="{76377EB3-9B67-46A4-9526-47C6858A51A8}" type="presParOf" srcId="{F21B9A46-B185-4153-ABB7-0C44F6D091FA}" destId="{855D8BB0-8AF9-487B-B682-29E200B13CCC}" srcOrd="0" destOrd="0" presId="urn:microsoft.com/office/officeart/2009/3/layout/HorizontalOrganizationChart"/>
    <dgm:cxn modelId="{57540B00-8531-4D96-AF5F-A8F5A91AFE09}" type="presParOf" srcId="{855D8BB0-8AF9-487B-B682-29E200B13CCC}" destId="{2D20F3F7-2D09-4BF0-A29E-31CC60C8AA63}" srcOrd="0" destOrd="0" presId="urn:microsoft.com/office/officeart/2009/3/layout/HorizontalOrganizationChart"/>
    <dgm:cxn modelId="{27AC06BE-E5DF-4AC4-A161-6D787A3F834F}" type="presParOf" srcId="{855D8BB0-8AF9-487B-B682-29E200B13CCC}" destId="{1143123F-E67F-4677-8241-9E284CAB2EDF}" srcOrd="1" destOrd="0" presId="urn:microsoft.com/office/officeart/2009/3/layout/HorizontalOrganizationChart"/>
    <dgm:cxn modelId="{4F9187DD-179E-4C4F-8471-7AFB28260A2F}" type="presParOf" srcId="{F21B9A46-B185-4153-ABB7-0C44F6D091FA}" destId="{D2662239-3C4B-442A-BEFB-6782F63C250F}" srcOrd="1" destOrd="0" presId="urn:microsoft.com/office/officeart/2009/3/layout/HorizontalOrganizationChart"/>
    <dgm:cxn modelId="{AD10C9FF-3AC7-434E-8820-16FE4A58BAAF}" type="presParOf" srcId="{D2662239-3C4B-442A-BEFB-6782F63C250F}" destId="{65B7F97E-70A0-4EFD-845C-3BC1B117DC95}" srcOrd="0" destOrd="0" presId="urn:microsoft.com/office/officeart/2009/3/layout/HorizontalOrganizationChart"/>
    <dgm:cxn modelId="{507591DE-4615-47DC-8D73-1F4459EF3089}" type="presParOf" srcId="{D2662239-3C4B-442A-BEFB-6782F63C250F}" destId="{18363306-9842-43CE-9B96-DACE73BFF31D}" srcOrd="1" destOrd="0" presId="urn:microsoft.com/office/officeart/2009/3/layout/HorizontalOrganizationChart"/>
    <dgm:cxn modelId="{CB2060C1-6775-4B80-8216-A4BE8101E109}" type="presParOf" srcId="{18363306-9842-43CE-9B96-DACE73BFF31D}" destId="{67AE0C57-A054-44BC-9B9A-ED19AFA030D2}" srcOrd="0" destOrd="0" presId="urn:microsoft.com/office/officeart/2009/3/layout/HorizontalOrganizationChart"/>
    <dgm:cxn modelId="{7128EEE4-43AE-4163-A1DA-EB7484C75B33}" type="presParOf" srcId="{67AE0C57-A054-44BC-9B9A-ED19AFA030D2}" destId="{29921218-2086-4D1E-8404-5C94CDA653B9}" srcOrd="0" destOrd="0" presId="urn:microsoft.com/office/officeart/2009/3/layout/HorizontalOrganizationChart"/>
    <dgm:cxn modelId="{DAA799C3-EFC9-4D93-8C81-BFBA94579DE6}" type="presParOf" srcId="{67AE0C57-A054-44BC-9B9A-ED19AFA030D2}" destId="{8754ECDA-0D9D-483C-81BE-BC53DEFC5634}" srcOrd="1" destOrd="0" presId="urn:microsoft.com/office/officeart/2009/3/layout/HorizontalOrganizationChart"/>
    <dgm:cxn modelId="{BA8732D0-97A0-412F-87BF-975F5C786F91}" type="presParOf" srcId="{18363306-9842-43CE-9B96-DACE73BFF31D}" destId="{5C82A1FA-B16A-4383-B300-09BD0EAFEF7F}" srcOrd="1" destOrd="0" presId="urn:microsoft.com/office/officeart/2009/3/layout/HorizontalOrganizationChart"/>
    <dgm:cxn modelId="{E93E0016-5F85-4104-BD83-A8602144694C}" type="presParOf" srcId="{18363306-9842-43CE-9B96-DACE73BFF31D}" destId="{A17CC1BB-9269-4279-A690-81887ACD58B5}" srcOrd="2" destOrd="0" presId="urn:microsoft.com/office/officeart/2009/3/layout/HorizontalOrganizationChart"/>
    <dgm:cxn modelId="{C03D0037-79E7-40F9-9F12-E6B7320D51F5}" type="presParOf" srcId="{F21B9A46-B185-4153-ABB7-0C44F6D091FA}" destId="{1C603EF3-52AF-413B-97EF-32DB0F6410B9}" srcOrd="2" destOrd="0" presId="urn:microsoft.com/office/officeart/2009/3/layout/HorizontalOrganizationChart"/>
    <dgm:cxn modelId="{AF8EE758-CDC4-4A25-9780-2A14D844018C}" type="presParOf" srcId="{95449D4C-370A-42E6-9666-B91EC8FFE7DF}" destId="{4DC4DA8D-BDA5-45B6-AEEF-C0DE300B5CC3}" srcOrd="2" destOrd="0" presId="urn:microsoft.com/office/officeart/2009/3/layout/HorizontalOrganizationChart"/>
    <dgm:cxn modelId="{05401EFF-5051-4072-87F8-D3661746A004}" type="presParOf" srcId="{95449D4C-370A-42E6-9666-B91EC8FFE7DF}" destId="{47E6E900-345E-4AD7-85C3-5AAB42EF4CF8}" srcOrd="3" destOrd="0" presId="urn:microsoft.com/office/officeart/2009/3/layout/HorizontalOrganizationChart"/>
    <dgm:cxn modelId="{E523B007-CCC7-4B8D-814F-2E9099C4D5E0}" type="presParOf" srcId="{47E6E900-345E-4AD7-85C3-5AAB42EF4CF8}" destId="{3218FE7A-7796-4BEE-AE2C-52B6FEC37A07}" srcOrd="0" destOrd="0" presId="urn:microsoft.com/office/officeart/2009/3/layout/HorizontalOrganizationChart"/>
    <dgm:cxn modelId="{AA698A14-1F60-4411-97D9-4F908FE063C7}" type="presParOf" srcId="{3218FE7A-7796-4BEE-AE2C-52B6FEC37A07}" destId="{471C5ADB-853E-4F43-A597-85D48E829359}" srcOrd="0" destOrd="0" presId="urn:microsoft.com/office/officeart/2009/3/layout/HorizontalOrganizationChart"/>
    <dgm:cxn modelId="{7900803A-1516-446E-AFD8-263D144C8BED}" type="presParOf" srcId="{3218FE7A-7796-4BEE-AE2C-52B6FEC37A07}" destId="{D8B1C4FA-CBD9-45D3-A3F6-09F0A80FDF71}" srcOrd="1" destOrd="0" presId="urn:microsoft.com/office/officeart/2009/3/layout/HorizontalOrganizationChart"/>
    <dgm:cxn modelId="{73E0FB96-910D-4B7A-BE53-3876F2D70AA6}" type="presParOf" srcId="{47E6E900-345E-4AD7-85C3-5AAB42EF4CF8}" destId="{993D4EA4-1CD8-48A5-AE0A-304C509DCBFD}" srcOrd="1" destOrd="0" presId="urn:microsoft.com/office/officeart/2009/3/layout/HorizontalOrganizationChart"/>
    <dgm:cxn modelId="{C51EDB6B-DDBC-49A9-9A73-5E6B4D2C91DD}" type="presParOf" srcId="{993D4EA4-1CD8-48A5-AE0A-304C509DCBFD}" destId="{5211DDC7-D334-4BE1-93CF-9A771A3CE92D}" srcOrd="0" destOrd="0" presId="urn:microsoft.com/office/officeart/2009/3/layout/HorizontalOrganizationChart"/>
    <dgm:cxn modelId="{B8F78E12-9959-4A52-948B-B069031F8FC1}" type="presParOf" srcId="{993D4EA4-1CD8-48A5-AE0A-304C509DCBFD}" destId="{8F347401-5A22-4608-BB7A-B852B9FAF77B}" srcOrd="1" destOrd="0" presId="urn:microsoft.com/office/officeart/2009/3/layout/HorizontalOrganizationChart"/>
    <dgm:cxn modelId="{4880277F-E8D1-47BB-83DA-EDF0EF5C97B7}" type="presParOf" srcId="{8F347401-5A22-4608-BB7A-B852B9FAF77B}" destId="{4124B14D-2035-44EA-A2C0-7EE2432AEA6E}" srcOrd="0" destOrd="0" presId="urn:microsoft.com/office/officeart/2009/3/layout/HorizontalOrganizationChart"/>
    <dgm:cxn modelId="{E0662AD3-6800-4B27-93E8-018CB2BDE32D}" type="presParOf" srcId="{4124B14D-2035-44EA-A2C0-7EE2432AEA6E}" destId="{110E9CEA-E137-49EB-A6F7-831FB4C47C5B}" srcOrd="0" destOrd="0" presId="urn:microsoft.com/office/officeart/2009/3/layout/HorizontalOrganizationChart"/>
    <dgm:cxn modelId="{02F0F755-173A-42D3-9398-97F34868420B}" type="presParOf" srcId="{4124B14D-2035-44EA-A2C0-7EE2432AEA6E}" destId="{5DDE79CA-C2A9-475A-8F54-C50D757403D0}" srcOrd="1" destOrd="0" presId="urn:microsoft.com/office/officeart/2009/3/layout/HorizontalOrganizationChart"/>
    <dgm:cxn modelId="{A4173552-44FA-4A3D-97FD-2E9CC7F5C9F5}" type="presParOf" srcId="{8F347401-5A22-4608-BB7A-B852B9FAF77B}" destId="{349BC0F8-E6B2-4D6C-A5EE-C8C4A8F7BC25}" srcOrd="1" destOrd="0" presId="urn:microsoft.com/office/officeart/2009/3/layout/HorizontalOrganizationChart"/>
    <dgm:cxn modelId="{35349BAE-6E64-4F9D-89D6-C7646E884B87}" type="presParOf" srcId="{8F347401-5A22-4608-BB7A-B852B9FAF77B}" destId="{CEBB982E-0460-45F7-AA6C-72DF078DFACD}" srcOrd="2" destOrd="0" presId="urn:microsoft.com/office/officeart/2009/3/layout/HorizontalOrganizationChart"/>
    <dgm:cxn modelId="{D29A9473-B662-4A52-AB06-63179B8F726B}" type="presParOf" srcId="{993D4EA4-1CD8-48A5-AE0A-304C509DCBFD}" destId="{AD07D3D2-7451-4608-AD5A-4192C28D0222}" srcOrd="2" destOrd="0" presId="urn:microsoft.com/office/officeart/2009/3/layout/HorizontalOrganizationChart"/>
    <dgm:cxn modelId="{94607B99-6E88-4F5E-8417-88B823BBA18F}" type="presParOf" srcId="{993D4EA4-1CD8-48A5-AE0A-304C509DCBFD}" destId="{2973EFE1-1932-4561-A4D8-21E80F6C2C3E}" srcOrd="3" destOrd="0" presId="urn:microsoft.com/office/officeart/2009/3/layout/HorizontalOrganizationChart"/>
    <dgm:cxn modelId="{71A5F6B7-B67E-425A-BEBE-D54199937CDA}" type="presParOf" srcId="{2973EFE1-1932-4561-A4D8-21E80F6C2C3E}" destId="{688DBA43-18D6-4128-B142-342F8FA3EDA7}" srcOrd="0" destOrd="0" presId="urn:microsoft.com/office/officeart/2009/3/layout/HorizontalOrganizationChart"/>
    <dgm:cxn modelId="{DB1E585C-4340-429F-BABE-21F94A254C54}" type="presParOf" srcId="{688DBA43-18D6-4128-B142-342F8FA3EDA7}" destId="{1ABD23C5-9D99-448B-8633-E37F40309127}" srcOrd="0" destOrd="0" presId="urn:microsoft.com/office/officeart/2009/3/layout/HorizontalOrganizationChart"/>
    <dgm:cxn modelId="{B8870453-D4AC-4DE7-903C-8856F4CA266F}" type="presParOf" srcId="{688DBA43-18D6-4128-B142-342F8FA3EDA7}" destId="{9D117283-3CB0-4394-9878-AB5CCCF96EBD}" srcOrd="1" destOrd="0" presId="urn:microsoft.com/office/officeart/2009/3/layout/HorizontalOrganizationChart"/>
    <dgm:cxn modelId="{C788E574-6F57-472E-9ABB-0D07651AF1FD}" type="presParOf" srcId="{2973EFE1-1932-4561-A4D8-21E80F6C2C3E}" destId="{14E2FFDF-36F4-4587-AC1B-8A8BF9DE04AE}" srcOrd="1" destOrd="0" presId="urn:microsoft.com/office/officeart/2009/3/layout/HorizontalOrganizationChart"/>
    <dgm:cxn modelId="{736ED4EB-BE89-4EF1-AF19-7E97DD8D76F2}" type="presParOf" srcId="{2973EFE1-1932-4561-A4D8-21E80F6C2C3E}" destId="{97E96F37-9E89-46F1-984B-29E3ECA56B94}" srcOrd="2" destOrd="0" presId="urn:microsoft.com/office/officeart/2009/3/layout/HorizontalOrganizationChart"/>
    <dgm:cxn modelId="{4186DF81-FA50-4D54-BD32-7919E4757B1D}" type="presParOf" srcId="{47E6E900-345E-4AD7-85C3-5AAB42EF4CF8}" destId="{8FDE2A99-B18B-4E39-90B3-FAF388B59EDD}" srcOrd="2" destOrd="0" presId="urn:microsoft.com/office/officeart/2009/3/layout/HorizontalOrganizationChart"/>
    <dgm:cxn modelId="{DE238F2D-1E24-4DCA-89B9-0CECA2979CD7}" type="presParOf" srcId="{378BC2C4-7E05-45DC-85F5-460958678E93}" destId="{F486833A-701C-4A1A-BFC0-5429FD42164C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FAD14B9-F828-4A94-8B3E-C5012024646D}" type="doc">
      <dgm:prSet loTypeId="urn:microsoft.com/office/officeart/2005/8/layout/arrow6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C629B79-F80C-46DB-B82F-52833B8A0FB2}">
      <dgm:prSet phldrT="[Texto]" custT="1"/>
      <dgm:spPr/>
      <dgm:t>
        <a:bodyPr/>
        <a:lstStyle/>
        <a:p>
          <a:pPr algn="l"/>
          <a:r>
            <a:rPr lang="es-MX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Los principales objetivos de la capacitación son:</a:t>
          </a:r>
          <a:br>
            <a:rPr lang="es-MX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</a:br>
          <a:r>
            <a:rPr lang="es-MX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Preparar a las personas</a:t>
          </a:r>
        </a:p>
        <a:p>
          <a:pPr algn="l"/>
          <a:r>
            <a:rPr lang="es-MX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Brindar oportunidades</a:t>
          </a:r>
        </a:p>
        <a:p>
          <a:pPr algn="l"/>
          <a:r>
            <a:rPr lang="es-MX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Symbol" panose="05050102010706020507" pitchFamily="18" charset="2"/>
            </a:rPr>
            <a:t></a:t>
          </a:r>
          <a:r>
            <a:rPr lang="es-MX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Cambiar la actitud de las personas</a:t>
          </a:r>
          <a:endParaRPr lang="es-MX" sz="2400" dirty="0">
            <a:solidFill>
              <a:schemeClr val="tx1"/>
            </a:solidFill>
          </a:endParaRPr>
        </a:p>
      </dgm:t>
    </dgm:pt>
    <dgm:pt modelId="{77F28BFF-FC36-4633-AF53-D96208EF9A40}" type="parTrans" cxnId="{FB3EC80A-7AA2-40B3-B7F9-2625CA6042E3}">
      <dgm:prSet/>
      <dgm:spPr/>
      <dgm:t>
        <a:bodyPr/>
        <a:lstStyle/>
        <a:p>
          <a:endParaRPr lang="es-MX"/>
        </a:p>
      </dgm:t>
    </dgm:pt>
    <dgm:pt modelId="{AA08055E-ADAB-4754-8DD6-0CAC25A6C878}" type="sibTrans" cxnId="{FB3EC80A-7AA2-40B3-B7F9-2625CA6042E3}">
      <dgm:prSet/>
      <dgm:spPr/>
      <dgm:t>
        <a:bodyPr/>
        <a:lstStyle/>
        <a:p>
          <a:endParaRPr lang="es-MX"/>
        </a:p>
      </dgm:t>
    </dgm:pt>
    <dgm:pt modelId="{0BAE27DF-82B9-488F-80AC-BADC87FFD895}">
      <dgm:prSet phldrT="[Texto]" custT="1"/>
      <dgm:spPr/>
      <dgm:t>
        <a:bodyPr/>
        <a:lstStyle/>
        <a:p>
          <a:pPr algn="just"/>
          <a:r>
            <a: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Desarrollo organizacional:</a:t>
          </a:r>
        </a:p>
        <a:p>
          <a:pPr algn="just"/>
          <a:r>
            <a: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Tiene como propósito aumentar las capacidades de los empleados, a efecto de incrementar la efectividad de la organización</a:t>
          </a:r>
          <a:endParaRPr lang="es-MX" sz="2400" dirty="0">
            <a:solidFill>
              <a:schemeClr val="tx1"/>
            </a:solidFill>
          </a:endParaRPr>
        </a:p>
      </dgm:t>
    </dgm:pt>
    <dgm:pt modelId="{58F81560-20AF-45D0-AE22-0272A6DBCC07}" type="parTrans" cxnId="{F39CC9EA-2087-4E76-8977-1430F8ACB263}">
      <dgm:prSet/>
      <dgm:spPr/>
      <dgm:t>
        <a:bodyPr/>
        <a:lstStyle/>
        <a:p>
          <a:endParaRPr lang="es-MX"/>
        </a:p>
      </dgm:t>
    </dgm:pt>
    <dgm:pt modelId="{1351FBCE-D7AC-4E31-A1F3-785BC022292F}" type="sibTrans" cxnId="{F39CC9EA-2087-4E76-8977-1430F8ACB263}">
      <dgm:prSet/>
      <dgm:spPr/>
      <dgm:t>
        <a:bodyPr/>
        <a:lstStyle/>
        <a:p>
          <a:endParaRPr lang="es-MX"/>
        </a:p>
      </dgm:t>
    </dgm:pt>
    <dgm:pt modelId="{205E871E-B838-400A-A031-0877B5794690}">
      <dgm:prSet phldrT="[Texto]"/>
      <dgm:spPr/>
      <dgm:t>
        <a:bodyPr/>
        <a:lstStyle/>
        <a:p>
          <a:endParaRPr lang="es-MX"/>
        </a:p>
      </dgm:t>
    </dgm:pt>
    <dgm:pt modelId="{5CFF5B41-8FCA-4861-85C1-20ADB1155048}" type="parTrans" cxnId="{A35B2B71-BC3A-4D8A-B079-BF1C49EF6995}">
      <dgm:prSet/>
      <dgm:spPr/>
      <dgm:t>
        <a:bodyPr/>
        <a:lstStyle/>
        <a:p>
          <a:endParaRPr lang="es-MX"/>
        </a:p>
      </dgm:t>
    </dgm:pt>
    <dgm:pt modelId="{435CA1C2-C166-4C76-AE58-AAFAC3040181}" type="sibTrans" cxnId="{A35B2B71-BC3A-4D8A-B079-BF1C49EF6995}">
      <dgm:prSet/>
      <dgm:spPr/>
      <dgm:t>
        <a:bodyPr/>
        <a:lstStyle/>
        <a:p>
          <a:endParaRPr lang="es-MX"/>
        </a:p>
      </dgm:t>
    </dgm:pt>
    <dgm:pt modelId="{F5BBBF0C-4078-461D-B912-3CF9D5AF2F87}" type="pres">
      <dgm:prSet presAssocID="{6FAD14B9-F828-4A94-8B3E-C5012024646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00B6D96-9DBE-4442-A7B0-929EB1AFD1C7}" type="pres">
      <dgm:prSet presAssocID="{6FAD14B9-F828-4A94-8B3E-C5012024646D}" presName="ribbon" presStyleLbl="node1" presStyleIdx="0" presStyleCnt="1" custScaleY="107776"/>
      <dgm:spPr>
        <a:solidFill>
          <a:srgbClr val="E0F868"/>
        </a:solidFill>
      </dgm:spPr>
    </dgm:pt>
    <dgm:pt modelId="{7C2E7635-6288-4800-B9AA-6CDEEA94A71A}" type="pres">
      <dgm:prSet presAssocID="{6FAD14B9-F828-4A94-8B3E-C5012024646D}" presName="leftArrowText" presStyleLbl="node1" presStyleIdx="0" presStyleCnt="1" custScaleX="114219" custLinFactNeighborX="8042" custLinFactNeighborY="314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7489C5-6019-4789-8CEC-9EB6095E67D7}" type="pres">
      <dgm:prSet presAssocID="{6FAD14B9-F828-4A94-8B3E-C5012024646D}" presName="rightArrowText" presStyleLbl="node1" presStyleIdx="0" presStyleCnt="1" custScaleX="10989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35B2B71-BC3A-4D8A-B079-BF1C49EF6995}" srcId="{6FAD14B9-F828-4A94-8B3E-C5012024646D}" destId="{205E871E-B838-400A-A031-0877B5794690}" srcOrd="2" destOrd="0" parTransId="{5CFF5B41-8FCA-4861-85C1-20ADB1155048}" sibTransId="{435CA1C2-C166-4C76-AE58-AAFAC3040181}"/>
    <dgm:cxn modelId="{100866BE-C982-44F8-9CB2-5851C9F7D4FB}" type="presOf" srcId="{6FAD14B9-F828-4A94-8B3E-C5012024646D}" destId="{F5BBBF0C-4078-461D-B912-3CF9D5AF2F87}" srcOrd="0" destOrd="0" presId="urn:microsoft.com/office/officeart/2005/8/layout/arrow6"/>
    <dgm:cxn modelId="{950268FC-152C-4D9C-BD96-2BBDC220F9D3}" type="presOf" srcId="{DC629B79-F80C-46DB-B82F-52833B8A0FB2}" destId="{7C2E7635-6288-4800-B9AA-6CDEEA94A71A}" srcOrd="0" destOrd="0" presId="urn:microsoft.com/office/officeart/2005/8/layout/arrow6"/>
    <dgm:cxn modelId="{FB3EC80A-7AA2-40B3-B7F9-2625CA6042E3}" srcId="{6FAD14B9-F828-4A94-8B3E-C5012024646D}" destId="{DC629B79-F80C-46DB-B82F-52833B8A0FB2}" srcOrd="0" destOrd="0" parTransId="{77F28BFF-FC36-4633-AF53-D96208EF9A40}" sibTransId="{AA08055E-ADAB-4754-8DD6-0CAC25A6C878}"/>
    <dgm:cxn modelId="{38B99471-640E-41CA-8BAF-1B4CA6229DFB}" type="presOf" srcId="{0BAE27DF-82B9-488F-80AC-BADC87FFD895}" destId="{4D7489C5-6019-4789-8CEC-9EB6095E67D7}" srcOrd="0" destOrd="0" presId="urn:microsoft.com/office/officeart/2005/8/layout/arrow6"/>
    <dgm:cxn modelId="{F39CC9EA-2087-4E76-8977-1430F8ACB263}" srcId="{6FAD14B9-F828-4A94-8B3E-C5012024646D}" destId="{0BAE27DF-82B9-488F-80AC-BADC87FFD895}" srcOrd="1" destOrd="0" parTransId="{58F81560-20AF-45D0-AE22-0272A6DBCC07}" sibTransId="{1351FBCE-D7AC-4E31-A1F3-785BC022292F}"/>
    <dgm:cxn modelId="{45F1E901-C030-4862-BD8A-103D2A3C33A5}" type="presParOf" srcId="{F5BBBF0C-4078-461D-B912-3CF9D5AF2F87}" destId="{400B6D96-9DBE-4442-A7B0-929EB1AFD1C7}" srcOrd="0" destOrd="0" presId="urn:microsoft.com/office/officeart/2005/8/layout/arrow6"/>
    <dgm:cxn modelId="{D9C9F5B6-060E-472E-80C2-22680B98A489}" type="presParOf" srcId="{F5BBBF0C-4078-461D-B912-3CF9D5AF2F87}" destId="{7C2E7635-6288-4800-B9AA-6CDEEA94A71A}" srcOrd="1" destOrd="0" presId="urn:microsoft.com/office/officeart/2005/8/layout/arrow6"/>
    <dgm:cxn modelId="{3787EEC5-567D-4271-AEDE-0ABE97FF10D2}" type="presParOf" srcId="{F5BBBF0C-4078-461D-B912-3CF9D5AF2F87}" destId="{4D7489C5-6019-4789-8CEC-9EB6095E67D7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4D14D9B-12CD-4BB1-9629-64E8C14A74E9}" type="doc">
      <dgm:prSet loTypeId="urn:microsoft.com/office/officeart/2005/8/layout/hierarchy1" loCatId="hierarchy" qsTypeId="urn:microsoft.com/office/officeart/2005/8/quickstyle/3d4" qsCatId="3D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0BFBBB33-DC41-44C1-8816-4DF586FBB8C1}">
      <dgm:prSet phldrT="[Texto]" custT="1"/>
      <dgm:spPr/>
      <dgm:t>
        <a:bodyPr/>
        <a:lstStyle/>
        <a:p>
          <a:r>
            <a:rPr lang="es-MX" sz="2800" b="1" smtClean="0">
              <a:latin typeface="Arial" pitchFamily="34" charset="0"/>
              <a:cs typeface="Arial" pitchFamily="34" charset="0"/>
            </a:rPr>
            <a:t>Auditoria</a:t>
          </a:r>
          <a:r>
            <a:rPr lang="es-MX" sz="1600" b="0" smtClean="0">
              <a:latin typeface="Arial" pitchFamily="34" charset="0"/>
              <a:cs typeface="Arial" pitchFamily="34" charset="0"/>
            </a:rPr>
            <a:t> </a:t>
          </a:r>
          <a:endParaRPr lang="es-MX" sz="1600" b="0" dirty="0">
            <a:latin typeface="Arial" pitchFamily="34" charset="0"/>
            <a:cs typeface="Arial" pitchFamily="34" charset="0"/>
          </a:endParaRPr>
        </a:p>
      </dgm:t>
    </dgm:pt>
    <dgm:pt modelId="{A00F9694-45D0-4EAD-8DA2-FE88C5BBE745}" type="parTrans" cxnId="{B29544FC-4F54-491C-A5D4-A2E8198A6972}">
      <dgm:prSet/>
      <dgm:spPr/>
      <dgm:t>
        <a:bodyPr/>
        <a:lstStyle/>
        <a:p>
          <a:endParaRPr lang="es-MX"/>
        </a:p>
      </dgm:t>
    </dgm:pt>
    <dgm:pt modelId="{08AE2128-86A4-4B3D-BF93-229FE778E698}" type="sibTrans" cxnId="{B29544FC-4F54-491C-A5D4-A2E8198A6972}">
      <dgm:prSet/>
      <dgm:spPr/>
      <dgm:t>
        <a:bodyPr/>
        <a:lstStyle/>
        <a:p>
          <a:endParaRPr lang="es-MX"/>
        </a:p>
      </dgm:t>
    </dgm:pt>
    <dgm:pt modelId="{7A1265D2-2695-4F8B-BB9E-8884258B7D09}">
      <dgm:prSet phldrT="[Texto]" custT="1"/>
      <dgm:spPr/>
      <dgm:t>
        <a:bodyPr/>
        <a:lstStyle/>
        <a:p>
          <a:r>
            <a:rPr lang="es-MX" sz="2400" b="0" smtClean="0">
              <a:latin typeface="Arial" pitchFamily="34" charset="0"/>
              <a:cs typeface="Arial" pitchFamily="34" charset="0"/>
            </a:rPr>
            <a:t>Control </a:t>
          </a:r>
          <a:endParaRPr lang="es-MX" sz="2400" b="0" dirty="0">
            <a:latin typeface="Arial" pitchFamily="34" charset="0"/>
            <a:cs typeface="Arial" pitchFamily="34" charset="0"/>
          </a:endParaRPr>
        </a:p>
      </dgm:t>
    </dgm:pt>
    <dgm:pt modelId="{12F14E5C-33BE-4878-8AA3-8762145EA1BF}" type="parTrans" cxnId="{9282A06B-01B8-4419-9818-F1DB188CDD4E}">
      <dgm:prSet/>
      <dgm:spPr/>
      <dgm:t>
        <a:bodyPr/>
        <a:lstStyle/>
        <a:p>
          <a:endParaRPr lang="es-MX" b="0">
            <a:solidFill>
              <a:schemeClr val="tx1"/>
            </a:solidFill>
          </a:endParaRPr>
        </a:p>
      </dgm:t>
    </dgm:pt>
    <dgm:pt modelId="{FE287932-90D2-4D26-B6E6-7B22F0EA423B}" type="sibTrans" cxnId="{9282A06B-01B8-4419-9818-F1DB188CDD4E}">
      <dgm:prSet/>
      <dgm:spPr/>
      <dgm:t>
        <a:bodyPr/>
        <a:lstStyle/>
        <a:p>
          <a:endParaRPr lang="es-MX"/>
        </a:p>
      </dgm:t>
    </dgm:pt>
    <dgm:pt modelId="{0D6952E7-641E-4D51-887F-68F131E1358D}">
      <dgm:prSet phldrT="[Texto]" custT="1"/>
      <dgm:spPr/>
      <dgm:t>
        <a:bodyPr/>
        <a:lstStyle/>
        <a:p>
          <a:pPr algn="just"/>
          <a:r>
            <a:rPr lang="es-MX" sz="2200" b="0" smtClean="0">
              <a:latin typeface="Arial" pitchFamily="34" charset="0"/>
              <a:cs typeface="Arial" pitchFamily="34" charset="0"/>
            </a:rPr>
            <a:t>Consiste en medir, evaluar y corregir el desempeño con el propósito de asegurar que se alcancen los objetivos de la organización</a:t>
          </a:r>
          <a:endParaRPr lang="es-MX" sz="2200" b="0" dirty="0">
            <a:latin typeface="Arial" pitchFamily="34" charset="0"/>
            <a:cs typeface="Arial" pitchFamily="34" charset="0"/>
          </a:endParaRPr>
        </a:p>
      </dgm:t>
    </dgm:pt>
    <dgm:pt modelId="{49565D45-8AD7-45BF-90CE-E4086AEFBD8B}" type="parTrans" cxnId="{89C9200F-D46A-4BAD-945F-495E62BF7F9F}">
      <dgm:prSet/>
      <dgm:spPr/>
      <dgm:t>
        <a:bodyPr/>
        <a:lstStyle/>
        <a:p>
          <a:endParaRPr lang="es-MX" b="0">
            <a:solidFill>
              <a:schemeClr val="tx1"/>
            </a:solidFill>
          </a:endParaRPr>
        </a:p>
      </dgm:t>
    </dgm:pt>
    <dgm:pt modelId="{DC0C13B8-BF99-48F5-88D8-9DFC8AA40C58}" type="sibTrans" cxnId="{89C9200F-D46A-4BAD-945F-495E62BF7F9F}">
      <dgm:prSet/>
      <dgm:spPr/>
      <dgm:t>
        <a:bodyPr/>
        <a:lstStyle/>
        <a:p>
          <a:endParaRPr lang="es-MX"/>
        </a:p>
      </dgm:t>
    </dgm:pt>
    <dgm:pt modelId="{3356AD98-1887-438D-B90C-2C4701FBB3D2}">
      <dgm:prSet phldrT="[Texto]" custT="1"/>
      <dgm:spPr/>
      <dgm:t>
        <a:bodyPr/>
        <a:lstStyle/>
        <a:p>
          <a:r>
            <a:rPr lang="es-MX" sz="2400" b="0" smtClean="0">
              <a:latin typeface="Arial" pitchFamily="34" charset="0"/>
              <a:cs typeface="Arial" pitchFamily="34" charset="0"/>
            </a:rPr>
            <a:t>Base de datos </a:t>
          </a:r>
          <a:endParaRPr lang="es-MX" sz="2400" b="0" dirty="0">
            <a:latin typeface="Arial" pitchFamily="34" charset="0"/>
            <a:cs typeface="Arial" pitchFamily="34" charset="0"/>
          </a:endParaRPr>
        </a:p>
      </dgm:t>
    </dgm:pt>
    <dgm:pt modelId="{5461A6DA-27E0-4D22-ABA0-38828C1089C2}" type="parTrans" cxnId="{73C71F05-FF39-4675-B5ED-F9ED810755D8}">
      <dgm:prSet/>
      <dgm:spPr/>
      <dgm:t>
        <a:bodyPr/>
        <a:lstStyle/>
        <a:p>
          <a:endParaRPr lang="es-MX" b="0">
            <a:solidFill>
              <a:schemeClr val="tx1"/>
            </a:solidFill>
          </a:endParaRPr>
        </a:p>
      </dgm:t>
    </dgm:pt>
    <dgm:pt modelId="{DA816E5E-143C-4500-9C26-B6978E257642}" type="sibTrans" cxnId="{73C71F05-FF39-4675-B5ED-F9ED810755D8}">
      <dgm:prSet/>
      <dgm:spPr/>
      <dgm:t>
        <a:bodyPr/>
        <a:lstStyle/>
        <a:p>
          <a:endParaRPr lang="es-MX"/>
        </a:p>
      </dgm:t>
    </dgm:pt>
    <dgm:pt modelId="{4F9DD255-3F32-4768-84B7-781C3D32CAD7}">
      <dgm:prSet custT="1"/>
      <dgm:spPr/>
      <dgm:t>
        <a:bodyPr/>
        <a:lstStyle/>
        <a:p>
          <a:r>
            <a:rPr lang="es-MX" sz="2400" b="0" smtClean="0">
              <a:latin typeface="Arial" pitchFamily="34" charset="0"/>
              <a:cs typeface="Arial" pitchFamily="34" charset="0"/>
            </a:rPr>
            <a:t>Sistemas de información administrativa  </a:t>
          </a:r>
          <a:endParaRPr lang="es-MX" sz="2400" b="0" dirty="0">
            <a:latin typeface="Arial" pitchFamily="34" charset="0"/>
            <a:cs typeface="Arial" pitchFamily="34" charset="0"/>
          </a:endParaRPr>
        </a:p>
      </dgm:t>
    </dgm:pt>
    <dgm:pt modelId="{D09D4BFC-D39A-4D02-9766-7E9B4A63312E}" type="parTrans" cxnId="{3C85E916-1C2F-4189-8F2E-937D9C5EE604}">
      <dgm:prSet/>
      <dgm:spPr/>
      <dgm:t>
        <a:bodyPr/>
        <a:lstStyle/>
        <a:p>
          <a:endParaRPr lang="es-MX" b="0">
            <a:solidFill>
              <a:schemeClr val="tx1"/>
            </a:solidFill>
          </a:endParaRPr>
        </a:p>
      </dgm:t>
    </dgm:pt>
    <dgm:pt modelId="{A5D23703-009E-4762-9CEC-1DAA38D45EBE}" type="sibTrans" cxnId="{3C85E916-1C2F-4189-8F2E-937D9C5EE604}">
      <dgm:prSet/>
      <dgm:spPr/>
      <dgm:t>
        <a:bodyPr/>
        <a:lstStyle/>
        <a:p>
          <a:endParaRPr lang="es-MX"/>
        </a:p>
      </dgm:t>
    </dgm:pt>
    <dgm:pt modelId="{B6584C41-81CC-4812-884A-BD907DAF7044}">
      <dgm:prSet custT="1"/>
      <dgm:spPr/>
      <dgm:t>
        <a:bodyPr/>
        <a:lstStyle/>
        <a:p>
          <a:pPr algn="just"/>
          <a:r>
            <a:rPr lang="es-MX" sz="2200" b="0" smtClean="0">
              <a:latin typeface="Arial" pitchFamily="34" charset="0"/>
              <a:cs typeface="Arial" pitchFamily="34" charset="0"/>
            </a:rPr>
            <a:t>Almacena y acumula datos debidamente codificados y disponibles para el procesamiento y la obtención de información</a:t>
          </a:r>
          <a:endParaRPr lang="es-MX" sz="2200" b="0" dirty="0">
            <a:latin typeface="Arial" pitchFamily="34" charset="0"/>
            <a:cs typeface="Arial" pitchFamily="34" charset="0"/>
          </a:endParaRPr>
        </a:p>
      </dgm:t>
    </dgm:pt>
    <dgm:pt modelId="{26B279A4-F2A1-4BD4-B05D-83C2C51CB73D}" type="parTrans" cxnId="{483572E1-E671-4BEE-89C9-9D4FAE3A6A01}">
      <dgm:prSet/>
      <dgm:spPr/>
      <dgm:t>
        <a:bodyPr/>
        <a:lstStyle/>
        <a:p>
          <a:endParaRPr lang="es-MX" b="0">
            <a:solidFill>
              <a:schemeClr val="tx1"/>
            </a:solidFill>
          </a:endParaRPr>
        </a:p>
      </dgm:t>
    </dgm:pt>
    <dgm:pt modelId="{F95B195B-A6B3-4EDE-A98C-FBB14C88058D}" type="sibTrans" cxnId="{483572E1-E671-4BEE-89C9-9D4FAE3A6A01}">
      <dgm:prSet/>
      <dgm:spPr/>
      <dgm:t>
        <a:bodyPr/>
        <a:lstStyle/>
        <a:p>
          <a:endParaRPr lang="es-MX"/>
        </a:p>
      </dgm:t>
    </dgm:pt>
    <dgm:pt modelId="{62DC3E47-38CF-4E1A-9F0C-F66F886D0B8A}">
      <dgm:prSet custT="1"/>
      <dgm:spPr/>
      <dgm:t>
        <a:bodyPr/>
        <a:lstStyle/>
        <a:p>
          <a:pPr algn="just"/>
          <a:r>
            <a:rPr lang="es-MX" sz="2200" b="0" smtClean="0">
              <a:latin typeface="Arial" pitchFamily="34" charset="0"/>
              <a:cs typeface="Arial" pitchFamily="34" charset="0"/>
            </a:rPr>
            <a:t>Recolecta, almacena y divulga información, de modo que los gerentes involucrados puedan tomar decisiones, y mantener un mayor control y planificación sobre sus empleados</a:t>
          </a:r>
          <a:endParaRPr lang="es-MX" sz="2200" b="0" dirty="0">
            <a:latin typeface="Arial" pitchFamily="34" charset="0"/>
            <a:cs typeface="Arial" pitchFamily="34" charset="0"/>
          </a:endParaRPr>
        </a:p>
      </dgm:t>
    </dgm:pt>
    <dgm:pt modelId="{130A80EF-8A5C-4612-88AB-16DC16430FFA}" type="parTrans" cxnId="{131DD88A-AC61-4AC4-9F90-14267BF8C042}">
      <dgm:prSet/>
      <dgm:spPr/>
      <dgm:t>
        <a:bodyPr/>
        <a:lstStyle/>
        <a:p>
          <a:endParaRPr lang="es-MX" b="0">
            <a:solidFill>
              <a:schemeClr val="tx1"/>
            </a:solidFill>
          </a:endParaRPr>
        </a:p>
      </dgm:t>
    </dgm:pt>
    <dgm:pt modelId="{1A9A031B-6BAD-4D2C-9BE6-51D9D7FB0F6B}" type="sibTrans" cxnId="{131DD88A-AC61-4AC4-9F90-14267BF8C042}">
      <dgm:prSet/>
      <dgm:spPr/>
      <dgm:t>
        <a:bodyPr/>
        <a:lstStyle/>
        <a:p>
          <a:endParaRPr lang="es-MX"/>
        </a:p>
      </dgm:t>
    </dgm:pt>
    <dgm:pt modelId="{4021F065-A6FB-483B-8E9C-245F411226D1}" type="pres">
      <dgm:prSet presAssocID="{34D14D9B-12CD-4BB1-9629-64E8C14A74E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2BC7B162-BBC5-4F0D-8920-55CA680885F0}" type="pres">
      <dgm:prSet presAssocID="{0BFBBB33-DC41-44C1-8816-4DF586FBB8C1}" presName="hierRoot1" presStyleCnt="0"/>
      <dgm:spPr/>
      <dgm:t>
        <a:bodyPr/>
        <a:lstStyle/>
        <a:p>
          <a:endParaRPr lang="es-MX"/>
        </a:p>
      </dgm:t>
    </dgm:pt>
    <dgm:pt modelId="{8DF5256E-2837-4255-BF2D-B7F3A89292ED}" type="pres">
      <dgm:prSet presAssocID="{0BFBBB33-DC41-44C1-8816-4DF586FBB8C1}" presName="composite" presStyleCnt="0"/>
      <dgm:spPr/>
      <dgm:t>
        <a:bodyPr/>
        <a:lstStyle/>
        <a:p>
          <a:endParaRPr lang="es-MX"/>
        </a:p>
      </dgm:t>
    </dgm:pt>
    <dgm:pt modelId="{BCA7EB55-AB60-4D9B-8BB5-9CE0C7A478AE}" type="pres">
      <dgm:prSet presAssocID="{0BFBBB33-DC41-44C1-8816-4DF586FBB8C1}" presName="background" presStyleLbl="node0" presStyleIdx="0" presStyleCnt="1"/>
      <dgm:spPr>
        <a:solidFill>
          <a:srgbClr val="E0F868"/>
        </a:solidFill>
      </dgm:spPr>
      <dgm:t>
        <a:bodyPr/>
        <a:lstStyle/>
        <a:p>
          <a:endParaRPr lang="es-MX"/>
        </a:p>
      </dgm:t>
    </dgm:pt>
    <dgm:pt modelId="{98F5953B-9E04-485A-A563-660FA6101C66}" type="pres">
      <dgm:prSet presAssocID="{0BFBBB33-DC41-44C1-8816-4DF586FBB8C1}" presName="text" presStyleLbl="fgAcc0" presStyleIdx="0" presStyleCnt="1" custScaleY="4822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92FB65B-16E2-4CB0-A842-8ACDB9191ADF}" type="pres">
      <dgm:prSet presAssocID="{0BFBBB33-DC41-44C1-8816-4DF586FBB8C1}" presName="hierChild2" presStyleCnt="0"/>
      <dgm:spPr/>
      <dgm:t>
        <a:bodyPr/>
        <a:lstStyle/>
        <a:p>
          <a:endParaRPr lang="es-MX"/>
        </a:p>
      </dgm:t>
    </dgm:pt>
    <dgm:pt modelId="{E1320AC4-2D9E-4AAE-A740-35B9F76C2686}" type="pres">
      <dgm:prSet presAssocID="{12F14E5C-33BE-4878-8AA3-8762145EA1BF}" presName="Name10" presStyleLbl="parChTrans1D2" presStyleIdx="0" presStyleCnt="3"/>
      <dgm:spPr/>
      <dgm:t>
        <a:bodyPr/>
        <a:lstStyle/>
        <a:p>
          <a:endParaRPr lang="es-MX"/>
        </a:p>
      </dgm:t>
    </dgm:pt>
    <dgm:pt modelId="{364C1085-B3D5-4365-A6AD-8C98CC433601}" type="pres">
      <dgm:prSet presAssocID="{7A1265D2-2695-4F8B-BB9E-8884258B7D09}" presName="hierRoot2" presStyleCnt="0"/>
      <dgm:spPr/>
      <dgm:t>
        <a:bodyPr/>
        <a:lstStyle/>
        <a:p>
          <a:endParaRPr lang="es-MX"/>
        </a:p>
      </dgm:t>
    </dgm:pt>
    <dgm:pt modelId="{F06C4CAA-2F38-4089-A0AA-904A90C48F71}" type="pres">
      <dgm:prSet presAssocID="{7A1265D2-2695-4F8B-BB9E-8884258B7D09}" presName="composite2" presStyleCnt="0"/>
      <dgm:spPr/>
      <dgm:t>
        <a:bodyPr/>
        <a:lstStyle/>
        <a:p>
          <a:endParaRPr lang="es-MX"/>
        </a:p>
      </dgm:t>
    </dgm:pt>
    <dgm:pt modelId="{D211A355-6D2A-4A56-A2C0-A781CC97460D}" type="pres">
      <dgm:prSet presAssocID="{7A1265D2-2695-4F8B-BB9E-8884258B7D09}" presName="background2" presStyleLbl="node2" presStyleIdx="0" presStyleCnt="3"/>
      <dgm:spPr>
        <a:solidFill>
          <a:srgbClr val="FF5B5B"/>
        </a:solidFill>
      </dgm:spPr>
      <dgm:t>
        <a:bodyPr/>
        <a:lstStyle/>
        <a:p>
          <a:endParaRPr lang="es-MX"/>
        </a:p>
      </dgm:t>
    </dgm:pt>
    <dgm:pt modelId="{1CBAF438-0BDF-4458-9FDA-02087357015F}" type="pres">
      <dgm:prSet presAssocID="{7A1265D2-2695-4F8B-BB9E-8884258B7D09}" presName="text2" presStyleLbl="fgAcc2" presStyleIdx="0" presStyleCnt="3" custScaleY="4641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DC88CA0-900A-4470-8666-89C2428586CB}" type="pres">
      <dgm:prSet presAssocID="{7A1265D2-2695-4F8B-BB9E-8884258B7D09}" presName="hierChild3" presStyleCnt="0"/>
      <dgm:spPr/>
      <dgm:t>
        <a:bodyPr/>
        <a:lstStyle/>
        <a:p>
          <a:endParaRPr lang="es-MX"/>
        </a:p>
      </dgm:t>
    </dgm:pt>
    <dgm:pt modelId="{B1E7CECB-4F51-4A82-8832-0887897E4546}" type="pres">
      <dgm:prSet presAssocID="{49565D45-8AD7-45BF-90CE-E4086AEFBD8B}" presName="Name17" presStyleLbl="parChTrans1D3" presStyleIdx="0" presStyleCnt="3"/>
      <dgm:spPr/>
      <dgm:t>
        <a:bodyPr/>
        <a:lstStyle/>
        <a:p>
          <a:endParaRPr lang="es-MX"/>
        </a:p>
      </dgm:t>
    </dgm:pt>
    <dgm:pt modelId="{3B318A18-F7AF-4461-8814-0CEBEA706CC7}" type="pres">
      <dgm:prSet presAssocID="{0D6952E7-641E-4D51-887F-68F131E1358D}" presName="hierRoot3" presStyleCnt="0"/>
      <dgm:spPr/>
      <dgm:t>
        <a:bodyPr/>
        <a:lstStyle/>
        <a:p>
          <a:endParaRPr lang="es-MX"/>
        </a:p>
      </dgm:t>
    </dgm:pt>
    <dgm:pt modelId="{1E35E9B8-5676-4D8C-8DDC-5AB618BC06E9}" type="pres">
      <dgm:prSet presAssocID="{0D6952E7-641E-4D51-887F-68F131E1358D}" presName="composite3" presStyleCnt="0"/>
      <dgm:spPr/>
      <dgm:t>
        <a:bodyPr/>
        <a:lstStyle/>
        <a:p>
          <a:endParaRPr lang="es-MX"/>
        </a:p>
      </dgm:t>
    </dgm:pt>
    <dgm:pt modelId="{1E26C72C-C749-4A37-BF6F-3B35724EC752}" type="pres">
      <dgm:prSet presAssocID="{0D6952E7-641E-4D51-887F-68F131E1358D}" presName="background3" presStyleLbl="node3" presStyleIdx="0" presStyleCnt="3"/>
      <dgm:spPr>
        <a:solidFill>
          <a:srgbClr val="CCCCFF"/>
        </a:solidFill>
      </dgm:spPr>
      <dgm:t>
        <a:bodyPr/>
        <a:lstStyle/>
        <a:p>
          <a:endParaRPr lang="es-MX"/>
        </a:p>
      </dgm:t>
    </dgm:pt>
    <dgm:pt modelId="{A6E04564-95B6-48D1-AC0A-AD6C40254289}" type="pres">
      <dgm:prSet presAssocID="{0D6952E7-641E-4D51-887F-68F131E1358D}" presName="text3" presStyleLbl="fgAcc3" presStyleIdx="0" presStyleCnt="3" custScaleY="14034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2367494-30DA-4EA8-93A3-A45736639C59}" type="pres">
      <dgm:prSet presAssocID="{0D6952E7-641E-4D51-887F-68F131E1358D}" presName="hierChild4" presStyleCnt="0"/>
      <dgm:spPr/>
      <dgm:t>
        <a:bodyPr/>
        <a:lstStyle/>
        <a:p>
          <a:endParaRPr lang="es-MX"/>
        </a:p>
      </dgm:t>
    </dgm:pt>
    <dgm:pt modelId="{80EA0B55-734A-464F-838C-CD5A9AB28422}" type="pres">
      <dgm:prSet presAssocID="{5461A6DA-27E0-4D22-ABA0-38828C1089C2}" presName="Name10" presStyleLbl="parChTrans1D2" presStyleIdx="1" presStyleCnt="3"/>
      <dgm:spPr/>
      <dgm:t>
        <a:bodyPr/>
        <a:lstStyle/>
        <a:p>
          <a:endParaRPr lang="es-MX"/>
        </a:p>
      </dgm:t>
    </dgm:pt>
    <dgm:pt modelId="{0D51734F-1369-4ED3-89E2-5E8196792D5A}" type="pres">
      <dgm:prSet presAssocID="{3356AD98-1887-438D-B90C-2C4701FBB3D2}" presName="hierRoot2" presStyleCnt="0"/>
      <dgm:spPr/>
      <dgm:t>
        <a:bodyPr/>
        <a:lstStyle/>
        <a:p>
          <a:endParaRPr lang="es-MX"/>
        </a:p>
      </dgm:t>
    </dgm:pt>
    <dgm:pt modelId="{8611DDC2-E639-46B7-A292-01752AF928DF}" type="pres">
      <dgm:prSet presAssocID="{3356AD98-1887-438D-B90C-2C4701FBB3D2}" presName="composite2" presStyleCnt="0"/>
      <dgm:spPr/>
      <dgm:t>
        <a:bodyPr/>
        <a:lstStyle/>
        <a:p>
          <a:endParaRPr lang="es-MX"/>
        </a:p>
      </dgm:t>
    </dgm:pt>
    <dgm:pt modelId="{C562EF72-3F8B-444B-AFB6-17CD3CEDD29B}" type="pres">
      <dgm:prSet presAssocID="{3356AD98-1887-438D-B90C-2C4701FBB3D2}" presName="background2" presStyleLbl="node2" presStyleIdx="1" presStyleCnt="3"/>
      <dgm:spPr>
        <a:solidFill>
          <a:srgbClr val="FF5B5B"/>
        </a:solidFill>
      </dgm:spPr>
      <dgm:t>
        <a:bodyPr/>
        <a:lstStyle/>
        <a:p>
          <a:endParaRPr lang="es-MX"/>
        </a:p>
      </dgm:t>
    </dgm:pt>
    <dgm:pt modelId="{C183BDF5-F7EF-440E-ABD8-071F50BAB707}" type="pres">
      <dgm:prSet presAssocID="{3356AD98-1887-438D-B90C-2C4701FBB3D2}" presName="text2" presStyleLbl="fgAcc2" presStyleIdx="1" presStyleCnt="3" custScaleY="4791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2750009-25B7-4EDD-9A96-A0D2E9109D0D}" type="pres">
      <dgm:prSet presAssocID="{3356AD98-1887-438D-B90C-2C4701FBB3D2}" presName="hierChild3" presStyleCnt="0"/>
      <dgm:spPr/>
      <dgm:t>
        <a:bodyPr/>
        <a:lstStyle/>
        <a:p>
          <a:endParaRPr lang="es-MX"/>
        </a:p>
      </dgm:t>
    </dgm:pt>
    <dgm:pt modelId="{AFE90A08-0BCB-4FD8-A621-D9274BAE4F3E}" type="pres">
      <dgm:prSet presAssocID="{26B279A4-F2A1-4BD4-B05D-83C2C51CB73D}" presName="Name17" presStyleLbl="parChTrans1D3" presStyleIdx="1" presStyleCnt="3"/>
      <dgm:spPr/>
      <dgm:t>
        <a:bodyPr/>
        <a:lstStyle/>
        <a:p>
          <a:endParaRPr lang="es-MX"/>
        </a:p>
      </dgm:t>
    </dgm:pt>
    <dgm:pt modelId="{3A12FFCD-6141-4BBC-9DC6-53BA52BC00B1}" type="pres">
      <dgm:prSet presAssocID="{B6584C41-81CC-4812-884A-BD907DAF7044}" presName="hierRoot3" presStyleCnt="0"/>
      <dgm:spPr/>
      <dgm:t>
        <a:bodyPr/>
        <a:lstStyle/>
        <a:p>
          <a:endParaRPr lang="es-MX"/>
        </a:p>
      </dgm:t>
    </dgm:pt>
    <dgm:pt modelId="{E30CFC26-5FE2-43E6-B60B-3626ED977BA4}" type="pres">
      <dgm:prSet presAssocID="{B6584C41-81CC-4812-884A-BD907DAF7044}" presName="composite3" presStyleCnt="0"/>
      <dgm:spPr/>
      <dgm:t>
        <a:bodyPr/>
        <a:lstStyle/>
        <a:p>
          <a:endParaRPr lang="es-MX"/>
        </a:p>
      </dgm:t>
    </dgm:pt>
    <dgm:pt modelId="{FA11FB93-9EAA-493E-8455-CD53AB3A4786}" type="pres">
      <dgm:prSet presAssocID="{B6584C41-81CC-4812-884A-BD907DAF7044}" presName="background3" presStyleLbl="node3" presStyleIdx="1" presStyleCnt="3"/>
      <dgm:spPr>
        <a:solidFill>
          <a:srgbClr val="CCCCFF"/>
        </a:solidFill>
      </dgm:spPr>
      <dgm:t>
        <a:bodyPr/>
        <a:lstStyle/>
        <a:p>
          <a:endParaRPr lang="es-MX"/>
        </a:p>
      </dgm:t>
    </dgm:pt>
    <dgm:pt modelId="{34CD2A84-B8AF-4940-BE62-7A2035DBA952}" type="pres">
      <dgm:prSet presAssocID="{B6584C41-81CC-4812-884A-BD907DAF7044}" presName="text3" presStyleLbl="fgAcc3" presStyleIdx="1" presStyleCnt="3" custScaleY="13676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3F66168-95B3-42EB-B81E-2BD04F824E3F}" type="pres">
      <dgm:prSet presAssocID="{B6584C41-81CC-4812-884A-BD907DAF7044}" presName="hierChild4" presStyleCnt="0"/>
      <dgm:spPr/>
      <dgm:t>
        <a:bodyPr/>
        <a:lstStyle/>
        <a:p>
          <a:endParaRPr lang="es-MX"/>
        </a:p>
      </dgm:t>
    </dgm:pt>
    <dgm:pt modelId="{2FB3127E-274D-4AAA-8510-DA06BADE3E09}" type="pres">
      <dgm:prSet presAssocID="{D09D4BFC-D39A-4D02-9766-7E9B4A63312E}" presName="Name10" presStyleLbl="parChTrans1D2" presStyleIdx="2" presStyleCnt="3"/>
      <dgm:spPr/>
      <dgm:t>
        <a:bodyPr/>
        <a:lstStyle/>
        <a:p>
          <a:endParaRPr lang="es-MX"/>
        </a:p>
      </dgm:t>
    </dgm:pt>
    <dgm:pt modelId="{61C34FA9-4500-4E96-909B-F1774D79ED81}" type="pres">
      <dgm:prSet presAssocID="{4F9DD255-3F32-4768-84B7-781C3D32CAD7}" presName="hierRoot2" presStyleCnt="0"/>
      <dgm:spPr/>
      <dgm:t>
        <a:bodyPr/>
        <a:lstStyle/>
        <a:p>
          <a:endParaRPr lang="es-MX"/>
        </a:p>
      </dgm:t>
    </dgm:pt>
    <dgm:pt modelId="{DE46E816-FB55-4092-8522-2A803F6AE87D}" type="pres">
      <dgm:prSet presAssocID="{4F9DD255-3F32-4768-84B7-781C3D32CAD7}" presName="composite2" presStyleCnt="0"/>
      <dgm:spPr/>
      <dgm:t>
        <a:bodyPr/>
        <a:lstStyle/>
        <a:p>
          <a:endParaRPr lang="es-MX"/>
        </a:p>
      </dgm:t>
    </dgm:pt>
    <dgm:pt modelId="{2E9E459A-4D88-441E-B859-6CA6156F4332}" type="pres">
      <dgm:prSet presAssocID="{4F9DD255-3F32-4768-84B7-781C3D32CAD7}" presName="background2" presStyleLbl="node2" presStyleIdx="2" presStyleCnt="3"/>
      <dgm:spPr>
        <a:solidFill>
          <a:srgbClr val="FF5B5B"/>
        </a:solidFill>
      </dgm:spPr>
      <dgm:t>
        <a:bodyPr/>
        <a:lstStyle/>
        <a:p>
          <a:endParaRPr lang="es-MX"/>
        </a:p>
      </dgm:t>
    </dgm:pt>
    <dgm:pt modelId="{634D75C6-A511-4821-961C-60D654C8D115}" type="pres">
      <dgm:prSet presAssocID="{4F9DD255-3F32-4768-84B7-781C3D32CAD7}" presName="text2" presStyleLbl="fgAcc2" presStyleIdx="2" presStyleCnt="3" custScaleY="4771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D73F17E-DB6B-4137-9D46-0B4B9816FF0E}" type="pres">
      <dgm:prSet presAssocID="{4F9DD255-3F32-4768-84B7-781C3D32CAD7}" presName="hierChild3" presStyleCnt="0"/>
      <dgm:spPr/>
      <dgm:t>
        <a:bodyPr/>
        <a:lstStyle/>
        <a:p>
          <a:endParaRPr lang="es-MX"/>
        </a:p>
      </dgm:t>
    </dgm:pt>
    <dgm:pt modelId="{39AD8E23-B075-4F09-A210-419F853BD473}" type="pres">
      <dgm:prSet presAssocID="{130A80EF-8A5C-4612-88AB-16DC16430FFA}" presName="Name17" presStyleLbl="parChTrans1D3" presStyleIdx="2" presStyleCnt="3"/>
      <dgm:spPr/>
      <dgm:t>
        <a:bodyPr/>
        <a:lstStyle/>
        <a:p>
          <a:endParaRPr lang="es-MX"/>
        </a:p>
      </dgm:t>
    </dgm:pt>
    <dgm:pt modelId="{E628CE85-0895-4B5B-8EF1-9DC1BD009AE1}" type="pres">
      <dgm:prSet presAssocID="{62DC3E47-38CF-4E1A-9F0C-F66F886D0B8A}" presName="hierRoot3" presStyleCnt="0"/>
      <dgm:spPr/>
      <dgm:t>
        <a:bodyPr/>
        <a:lstStyle/>
        <a:p>
          <a:endParaRPr lang="es-MX"/>
        </a:p>
      </dgm:t>
    </dgm:pt>
    <dgm:pt modelId="{DDAC14F3-9457-4306-B022-438054C5DFE5}" type="pres">
      <dgm:prSet presAssocID="{62DC3E47-38CF-4E1A-9F0C-F66F886D0B8A}" presName="composite3" presStyleCnt="0"/>
      <dgm:spPr/>
      <dgm:t>
        <a:bodyPr/>
        <a:lstStyle/>
        <a:p>
          <a:endParaRPr lang="es-MX"/>
        </a:p>
      </dgm:t>
    </dgm:pt>
    <dgm:pt modelId="{92B1D3BC-B410-452E-8E14-79BD340AD115}" type="pres">
      <dgm:prSet presAssocID="{62DC3E47-38CF-4E1A-9F0C-F66F886D0B8A}" presName="background3" presStyleLbl="node3" presStyleIdx="2" presStyleCnt="3"/>
      <dgm:spPr>
        <a:solidFill>
          <a:srgbClr val="CCCCFF"/>
        </a:solidFill>
      </dgm:spPr>
      <dgm:t>
        <a:bodyPr/>
        <a:lstStyle/>
        <a:p>
          <a:endParaRPr lang="es-MX"/>
        </a:p>
      </dgm:t>
    </dgm:pt>
    <dgm:pt modelId="{85B85B29-6476-483D-86E3-02B187574BA3}" type="pres">
      <dgm:prSet presAssocID="{62DC3E47-38CF-4E1A-9F0C-F66F886D0B8A}" presName="text3" presStyleLbl="fgAcc3" presStyleIdx="2" presStyleCnt="3" custScaleY="13811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0EDE4A7-AB52-4307-9283-B7E9E8FA76FF}" type="pres">
      <dgm:prSet presAssocID="{62DC3E47-38CF-4E1A-9F0C-F66F886D0B8A}" presName="hierChild4" presStyleCnt="0"/>
      <dgm:spPr/>
      <dgm:t>
        <a:bodyPr/>
        <a:lstStyle/>
        <a:p>
          <a:endParaRPr lang="es-MX"/>
        </a:p>
      </dgm:t>
    </dgm:pt>
  </dgm:ptLst>
  <dgm:cxnLst>
    <dgm:cxn modelId="{9282A06B-01B8-4419-9818-F1DB188CDD4E}" srcId="{0BFBBB33-DC41-44C1-8816-4DF586FBB8C1}" destId="{7A1265D2-2695-4F8B-BB9E-8884258B7D09}" srcOrd="0" destOrd="0" parTransId="{12F14E5C-33BE-4878-8AA3-8762145EA1BF}" sibTransId="{FE287932-90D2-4D26-B6E6-7B22F0EA423B}"/>
    <dgm:cxn modelId="{7F87C1AF-2EB4-4694-9967-E7A0BF9AA9ED}" type="presOf" srcId="{B6584C41-81CC-4812-884A-BD907DAF7044}" destId="{34CD2A84-B8AF-4940-BE62-7A2035DBA952}" srcOrd="0" destOrd="0" presId="urn:microsoft.com/office/officeart/2005/8/layout/hierarchy1"/>
    <dgm:cxn modelId="{0D3A0A97-658A-4D79-BB5F-07515B20AD29}" type="presOf" srcId="{0BFBBB33-DC41-44C1-8816-4DF586FBB8C1}" destId="{98F5953B-9E04-485A-A563-660FA6101C66}" srcOrd="0" destOrd="0" presId="urn:microsoft.com/office/officeart/2005/8/layout/hierarchy1"/>
    <dgm:cxn modelId="{E0B62825-F0FD-45D5-9B24-C3B82444B42E}" type="presOf" srcId="{4F9DD255-3F32-4768-84B7-781C3D32CAD7}" destId="{634D75C6-A511-4821-961C-60D654C8D115}" srcOrd="0" destOrd="0" presId="urn:microsoft.com/office/officeart/2005/8/layout/hierarchy1"/>
    <dgm:cxn modelId="{89C9200F-D46A-4BAD-945F-495E62BF7F9F}" srcId="{7A1265D2-2695-4F8B-BB9E-8884258B7D09}" destId="{0D6952E7-641E-4D51-887F-68F131E1358D}" srcOrd="0" destOrd="0" parTransId="{49565D45-8AD7-45BF-90CE-E4086AEFBD8B}" sibTransId="{DC0C13B8-BF99-48F5-88D8-9DFC8AA40C58}"/>
    <dgm:cxn modelId="{7CEEF12F-F6B2-41AE-9AF8-FBB22687A882}" type="presOf" srcId="{26B279A4-F2A1-4BD4-B05D-83C2C51CB73D}" destId="{AFE90A08-0BCB-4FD8-A621-D9274BAE4F3E}" srcOrd="0" destOrd="0" presId="urn:microsoft.com/office/officeart/2005/8/layout/hierarchy1"/>
    <dgm:cxn modelId="{D6F52D38-4E82-458C-8ADA-4A931B3E0D54}" type="presOf" srcId="{3356AD98-1887-438D-B90C-2C4701FBB3D2}" destId="{C183BDF5-F7EF-440E-ABD8-071F50BAB707}" srcOrd="0" destOrd="0" presId="urn:microsoft.com/office/officeart/2005/8/layout/hierarchy1"/>
    <dgm:cxn modelId="{F5D825D1-9299-4B08-9AC1-99CF709F8BA4}" type="presOf" srcId="{12F14E5C-33BE-4878-8AA3-8762145EA1BF}" destId="{E1320AC4-2D9E-4AAE-A740-35B9F76C2686}" srcOrd="0" destOrd="0" presId="urn:microsoft.com/office/officeart/2005/8/layout/hierarchy1"/>
    <dgm:cxn modelId="{D4633935-1A75-4846-996B-199BD9DD8988}" type="presOf" srcId="{5461A6DA-27E0-4D22-ABA0-38828C1089C2}" destId="{80EA0B55-734A-464F-838C-CD5A9AB28422}" srcOrd="0" destOrd="0" presId="urn:microsoft.com/office/officeart/2005/8/layout/hierarchy1"/>
    <dgm:cxn modelId="{5AB2E856-E195-4177-905D-CA593EDD815D}" type="presOf" srcId="{7A1265D2-2695-4F8B-BB9E-8884258B7D09}" destId="{1CBAF438-0BDF-4458-9FDA-02087357015F}" srcOrd="0" destOrd="0" presId="urn:microsoft.com/office/officeart/2005/8/layout/hierarchy1"/>
    <dgm:cxn modelId="{98D60F8C-AB96-40F8-ACE7-88B6D5455026}" type="presOf" srcId="{34D14D9B-12CD-4BB1-9629-64E8C14A74E9}" destId="{4021F065-A6FB-483B-8E9C-245F411226D1}" srcOrd="0" destOrd="0" presId="urn:microsoft.com/office/officeart/2005/8/layout/hierarchy1"/>
    <dgm:cxn modelId="{1623A983-7C14-4DC8-B07C-C7940DE6132D}" type="presOf" srcId="{0D6952E7-641E-4D51-887F-68F131E1358D}" destId="{A6E04564-95B6-48D1-AC0A-AD6C40254289}" srcOrd="0" destOrd="0" presId="urn:microsoft.com/office/officeart/2005/8/layout/hierarchy1"/>
    <dgm:cxn modelId="{9F4B0446-A2C9-463F-B0AA-BA4BEB7DD28F}" type="presOf" srcId="{D09D4BFC-D39A-4D02-9766-7E9B4A63312E}" destId="{2FB3127E-274D-4AAA-8510-DA06BADE3E09}" srcOrd="0" destOrd="0" presId="urn:microsoft.com/office/officeart/2005/8/layout/hierarchy1"/>
    <dgm:cxn modelId="{3C85E916-1C2F-4189-8F2E-937D9C5EE604}" srcId="{0BFBBB33-DC41-44C1-8816-4DF586FBB8C1}" destId="{4F9DD255-3F32-4768-84B7-781C3D32CAD7}" srcOrd="2" destOrd="0" parTransId="{D09D4BFC-D39A-4D02-9766-7E9B4A63312E}" sibTransId="{A5D23703-009E-4762-9CEC-1DAA38D45EBE}"/>
    <dgm:cxn modelId="{73C71F05-FF39-4675-B5ED-F9ED810755D8}" srcId="{0BFBBB33-DC41-44C1-8816-4DF586FBB8C1}" destId="{3356AD98-1887-438D-B90C-2C4701FBB3D2}" srcOrd="1" destOrd="0" parTransId="{5461A6DA-27E0-4D22-ABA0-38828C1089C2}" sibTransId="{DA816E5E-143C-4500-9C26-B6978E257642}"/>
    <dgm:cxn modelId="{7D3CAF6D-0324-46C8-A9CC-E4F2F195DD4E}" type="presOf" srcId="{130A80EF-8A5C-4612-88AB-16DC16430FFA}" destId="{39AD8E23-B075-4F09-A210-419F853BD473}" srcOrd="0" destOrd="0" presId="urn:microsoft.com/office/officeart/2005/8/layout/hierarchy1"/>
    <dgm:cxn modelId="{E68C8710-532A-42A6-82FA-75098B010D2F}" type="presOf" srcId="{62DC3E47-38CF-4E1A-9F0C-F66F886D0B8A}" destId="{85B85B29-6476-483D-86E3-02B187574BA3}" srcOrd="0" destOrd="0" presId="urn:microsoft.com/office/officeart/2005/8/layout/hierarchy1"/>
    <dgm:cxn modelId="{483572E1-E671-4BEE-89C9-9D4FAE3A6A01}" srcId="{3356AD98-1887-438D-B90C-2C4701FBB3D2}" destId="{B6584C41-81CC-4812-884A-BD907DAF7044}" srcOrd="0" destOrd="0" parTransId="{26B279A4-F2A1-4BD4-B05D-83C2C51CB73D}" sibTransId="{F95B195B-A6B3-4EDE-A98C-FBB14C88058D}"/>
    <dgm:cxn modelId="{131DD88A-AC61-4AC4-9F90-14267BF8C042}" srcId="{4F9DD255-3F32-4768-84B7-781C3D32CAD7}" destId="{62DC3E47-38CF-4E1A-9F0C-F66F886D0B8A}" srcOrd="0" destOrd="0" parTransId="{130A80EF-8A5C-4612-88AB-16DC16430FFA}" sibTransId="{1A9A031B-6BAD-4D2C-9BE6-51D9D7FB0F6B}"/>
    <dgm:cxn modelId="{B29544FC-4F54-491C-A5D4-A2E8198A6972}" srcId="{34D14D9B-12CD-4BB1-9629-64E8C14A74E9}" destId="{0BFBBB33-DC41-44C1-8816-4DF586FBB8C1}" srcOrd="0" destOrd="0" parTransId="{A00F9694-45D0-4EAD-8DA2-FE88C5BBE745}" sibTransId="{08AE2128-86A4-4B3D-BF93-229FE778E698}"/>
    <dgm:cxn modelId="{70CCBA96-0CB5-48FA-9128-B0E373A4D2C2}" type="presOf" srcId="{49565D45-8AD7-45BF-90CE-E4086AEFBD8B}" destId="{B1E7CECB-4F51-4A82-8832-0887897E4546}" srcOrd="0" destOrd="0" presId="urn:microsoft.com/office/officeart/2005/8/layout/hierarchy1"/>
    <dgm:cxn modelId="{1F6372A6-7DD0-4AE1-87E4-E5FD73CD626F}" type="presParOf" srcId="{4021F065-A6FB-483B-8E9C-245F411226D1}" destId="{2BC7B162-BBC5-4F0D-8920-55CA680885F0}" srcOrd="0" destOrd="0" presId="urn:microsoft.com/office/officeart/2005/8/layout/hierarchy1"/>
    <dgm:cxn modelId="{701C67F4-E255-453E-907D-4B94B90C8C09}" type="presParOf" srcId="{2BC7B162-BBC5-4F0D-8920-55CA680885F0}" destId="{8DF5256E-2837-4255-BF2D-B7F3A89292ED}" srcOrd="0" destOrd="0" presId="urn:microsoft.com/office/officeart/2005/8/layout/hierarchy1"/>
    <dgm:cxn modelId="{DFFA42DB-72D6-4704-A990-78D1C3C7C195}" type="presParOf" srcId="{8DF5256E-2837-4255-BF2D-B7F3A89292ED}" destId="{BCA7EB55-AB60-4D9B-8BB5-9CE0C7A478AE}" srcOrd="0" destOrd="0" presId="urn:microsoft.com/office/officeart/2005/8/layout/hierarchy1"/>
    <dgm:cxn modelId="{00549CCC-CB61-417D-B056-E88834D9F053}" type="presParOf" srcId="{8DF5256E-2837-4255-BF2D-B7F3A89292ED}" destId="{98F5953B-9E04-485A-A563-660FA6101C66}" srcOrd="1" destOrd="0" presId="urn:microsoft.com/office/officeart/2005/8/layout/hierarchy1"/>
    <dgm:cxn modelId="{1E4F6AE7-14D8-4F46-9DCA-A71D3D5EC48B}" type="presParOf" srcId="{2BC7B162-BBC5-4F0D-8920-55CA680885F0}" destId="{A92FB65B-16E2-4CB0-A842-8ACDB9191ADF}" srcOrd="1" destOrd="0" presId="urn:microsoft.com/office/officeart/2005/8/layout/hierarchy1"/>
    <dgm:cxn modelId="{E994C12A-0ABB-4D09-BBBE-9E3CF0249483}" type="presParOf" srcId="{A92FB65B-16E2-4CB0-A842-8ACDB9191ADF}" destId="{E1320AC4-2D9E-4AAE-A740-35B9F76C2686}" srcOrd="0" destOrd="0" presId="urn:microsoft.com/office/officeart/2005/8/layout/hierarchy1"/>
    <dgm:cxn modelId="{41DB0FA0-DA30-4EDF-A6C4-7C9A39714F17}" type="presParOf" srcId="{A92FB65B-16E2-4CB0-A842-8ACDB9191ADF}" destId="{364C1085-B3D5-4365-A6AD-8C98CC433601}" srcOrd="1" destOrd="0" presId="urn:microsoft.com/office/officeart/2005/8/layout/hierarchy1"/>
    <dgm:cxn modelId="{D7D4E170-C64F-4BF1-92FB-0F23D6F54D07}" type="presParOf" srcId="{364C1085-B3D5-4365-A6AD-8C98CC433601}" destId="{F06C4CAA-2F38-4089-A0AA-904A90C48F71}" srcOrd="0" destOrd="0" presId="urn:microsoft.com/office/officeart/2005/8/layout/hierarchy1"/>
    <dgm:cxn modelId="{9DA9BF4A-DB8B-4B48-A5F6-8A3138615E90}" type="presParOf" srcId="{F06C4CAA-2F38-4089-A0AA-904A90C48F71}" destId="{D211A355-6D2A-4A56-A2C0-A781CC97460D}" srcOrd="0" destOrd="0" presId="urn:microsoft.com/office/officeart/2005/8/layout/hierarchy1"/>
    <dgm:cxn modelId="{37E8B3DE-83A5-422B-B244-88B4D14CB615}" type="presParOf" srcId="{F06C4CAA-2F38-4089-A0AA-904A90C48F71}" destId="{1CBAF438-0BDF-4458-9FDA-02087357015F}" srcOrd="1" destOrd="0" presId="urn:microsoft.com/office/officeart/2005/8/layout/hierarchy1"/>
    <dgm:cxn modelId="{74A7F0AC-5844-48AF-B6BA-B53A927CF227}" type="presParOf" srcId="{364C1085-B3D5-4365-A6AD-8C98CC433601}" destId="{6DC88CA0-900A-4470-8666-89C2428586CB}" srcOrd="1" destOrd="0" presId="urn:microsoft.com/office/officeart/2005/8/layout/hierarchy1"/>
    <dgm:cxn modelId="{A32946DF-775F-4188-B5CF-5E011C523A17}" type="presParOf" srcId="{6DC88CA0-900A-4470-8666-89C2428586CB}" destId="{B1E7CECB-4F51-4A82-8832-0887897E4546}" srcOrd="0" destOrd="0" presId="urn:microsoft.com/office/officeart/2005/8/layout/hierarchy1"/>
    <dgm:cxn modelId="{7D122373-60B1-40A8-A281-055C58008DC1}" type="presParOf" srcId="{6DC88CA0-900A-4470-8666-89C2428586CB}" destId="{3B318A18-F7AF-4461-8814-0CEBEA706CC7}" srcOrd="1" destOrd="0" presId="urn:microsoft.com/office/officeart/2005/8/layout/hierarchy1"/>
    <dgm:cxn modelId="{AB9A04CA-A5F0-4AA3-8850-C323F88BA276}" type="presParOf" srcId="{3B318A18-F7AF-4461-8814-0CEBEA706CC7}" destId="{1E35E9B8-5676-4D8C-8DDC-5AB618BC06E9}" srcOrd="0" destOrd="0" presId="urn:microsoft.com/office/officeart/2005/8/layout/hierarchy1"/>
    <dgm:cxn modelId="{3142008D-EBB6-4141-96F2-4AF6DD90AAA8}" type="presParOf" srcId="{1E35E9B8-5676-4D8C-8DDC-5AB618BC06E9}" destId="{1E26C72C-C749-4A37-BF6F-3B35724EC752}" srcOrd="0" destOrd="0" presId="urn:microsoft.com/office/officeart/2005/8/layout/hierarchy1"/>
    <dgm:cxn modelId="{B70D9819-1E86-4E96-A54F-9513E9A87CB3}" type="presParOf" srcId="{1E35E9B8-5676-4D8C-8DDC-5AB618BC06E9}" destId="{A6E04564-95B6-48D1-AC0A-AD6C40254289}" srcOrd="1" destOrd="0" presId="urn:microsoft.com/office/officeart/2005/8/layout/hierarchy1"/>
    <dgm:cxn modelId="{4115A010-6C15-4B1D-842F-5E540CA02682}" type="presParOf" srcId="{3B318A18-F7AF-4461-8814-0CEBEA706CC7}" destId="{B2367494-30DA-4EA8-93A3-A45736639C59}" srcOrd="1" destOrd="0" presId="urn:microsoft.com/office/officeart/2005/8/layout/hierarchy1"/>
    <dgm:cxn modelId="{170411E7-C38D-4C56-884F-E15C56F8DEAC}" type="presParOf" srcId="{A92FB65B-16E2-4CB0-A842-8ACDB9191ADF}" destId="{80EA0B55-734A-464F-838C-CD5A9AB28422}" srcOrd="2" destOrd="0" presId="urn:microsoft.com/office/officeart/2005/8/layout/hierarchy1"/>
    <dgm:cxn modelId="{B0227554-36C6-491E-878A-2CE15AF44E2A}" type="presParOf" srcId="{A92FB65B-16E2-4CB0-A842-8ACDB9191ADF}" destId="{0D51734F-1369-4ED3-89E2-5E8196792D5A}" srcOrd="3" destOrd="0" presId="urn:microsoft.com/office/officeart/2005/8/layout/hierarchy1"/>
    <dgm:cxn modelId="{E65502C5-6305-4E98-9D9F-1E8948E3D948}" type="presParOf" srcId="{0D51734F-1369-4ED3-89E2-5E8196792D5A}" destId="{8611DDC2-E639-46B7-A292-01752AF928DF}" srcOrd="0" destOrd="0" presId="urn:microsoft.com/office/officeart/2005/8/layout/hierarchy1"/>
    <dgm:cxn modelId="{D7895C65-31FC-4A7F-BD64-E3448EA65089}" type="presParOf" srcId="{8611DDC2-E639-46B7-A292-01752AF928DF}" destId="{C562EF72-3F8B-444B-AFB6-17CD3CEDD29B}" srcOrd="0" destOrd="0" presId="urn:microsoft.com/office/officeart/2005/8/layout/hierarchy1"/>
    <dgm:cxn modelId="{93E54FA9-C197-4C47-AF1D-C81AD60E4427}" type="presParOf" srcId="{8611DDC2-E639-46B7-A292-01752AF928DF}" destId="{C183BDF5-F7EF-440E-ABD8-071F50BAB707}" srcOrd="1" destOrd="0" presId="urn:microsoft.com/office/officeart/2005/8/layout/hierarchy1"/>
    <dgm:cxn modelId="{48F39F8A-7A9B-4FA6-A3D3-D8E0E29D9BEA}" type="presParOf" srcId="{0D51734F-1369-4ED3-89E2-5E8196792D5A}" destId="{D2750009-25B7-4EDD-9A96-A0D2E9109D0D}" srcOrd="1" destOrd="0" presId="urn:microsoft.com/office/officeart/2005/8/layout/hierarchy1"/>
    <dgm:cxn modelId="{774E6E90-2D47-452A-BF69-F89AB35CE9D1}" type="presParOf" srcId="{D2750009-25B7-4EDD-9A96-A0D2E9109D0D}" destId="{AFE90A08-0BCB-4FD8-A621-D9274BAE4F3E}" srcOrd="0" destOrd="0" presId="urn:microsoft.com/office/officeart/2005/8/layout/hierarchy1"/>
    <dgm:cxn modelId="{02442DF7-4B27-4D7E-92DC-F6013EC70748}" type="presParOf" srcId="{D2750009-25B7-4EDD-9A96-A0D2E9109D0D}" destId="{3A12FFCD-6141-4BBC-9DC6-53BA52BC00B1}" srcOrd="1" destOrd="0" presId="urn:microsoft.com/office/officeart/2005/8/layout/hierarchy1"/>
    <dgm:cxn modelId="{367A7793-4DD0-4EF7-B6BE-73CB9CD2EB40}" type="presParOf" srcId="{3A12FFCD-6141-4BBC-9DC6-53BA52BC00B1}" destId="{E30CFC26-5FE2-43E6-B60B-3626ED977BA4}" srcOrd="0" destOrd="0" presId="urn:microsoft.com/office/officeart/2005/8/layout/hierarchy1"/>
    <dgm:cxn modelId="{D2790BAE-1BAA-4E13-A6AD-FB408786EA65}" type="presParOf" srcId="{E30CFC26-5FE2-43E6-B60B-3626ED977BA4}" destId="{FA11FB93-9EAA-493E-8455-CD53AB3A4786}" srcOrd="0" destOrd="0" presId="urn:microsoft.com/office/officeart/2005/8/layout/hierarchy1"/>
    <dgm:cxn modelId="{EC528617-BC70-4E7D-AEFD-7C336EE95EBF}" type="presParOf" srcId="{E30CFC26-5FE2-43E6-B60B-3626ED977BA4}" destId="{34CD2A84-B8AF-4940-BE62-7A2035DBA952}" srcOrd="1" destOrd="0" presId="urn:microsoft.com/office/officeart/2005/8/layout/hierarchy1"/>
    <dgm:cxn modelId="{0BDE2987-BFA5-4B6F-8A8B-EABFDD40D771}" type="presParOf" srcId="{3A12FFCD-6141-4BBC-9DC6-53BA52BC00B1}" destId="{53F66168-95B3-42EB-B81E-2BD04F824E3F}" srcOrd="1" destOrd="0" presId="urn:microsoft.com/office/officeart/2005/8/layout/hierarchy1"/>
    <dgm:cxn modelId="{41EE9FFA-29AB-4F7B-BB08-DEF750234896}" type="presParOf" srcId="{A92FB65B-16E2-4CB0-A842-8ACDB9191ADF}" destId="{2FB3127E-274D-4AAA-8510-DA06BADE3E09}" srcOrd="4" destOrd="0" presId="urn:microsoft.com/office/officeart/2005/8/layout/hierarchy1"/>
    <dgm:cxn modelId="{1B75C4B6-CBDD-46E8-B8F1-DF5AD84A698E}" type="presParOf" srcId="{A92FB65B-16E2-4CB0-A842-8ACDB9191ADF}" destId="{61C34FA9-4500-4E96-909B-F1774D79ED81}" srcOrd="5" destOrd="0" presId="urn:microsoft.com/office/officeart/2005/8/layout/hierarchy1"/>
    <dgm:cxn modelId="{DCDC730D-1C5E-40B9-96A7-A6239FAF0090}" type="presParOf" srcId="{61C34FA9-4500-4E96-909B-F1774D79ED81}" destId="{DE46E816-FB55-4092-8522-2A803F6AE87D}" srcOrd="0" destOrd="0" presId="urn:microsoft.com/office/officeart/2005/8/layout/hierarchy1"/>
    <dgm:cxn modelId="{E647BA71-F519-4839-90E9-124A70D55E4C}" type="presParOf" srcId="{DE46E816-FB55-4092-8522-2A803F6AE87D}" destId="{2E9E459A-4D88-441E-B859-6CA6156F4332}" srcOrd="0" destOrd="0" presId="urn:microsoft.com/office/officeart/2005/8/layout/hierarchy1"/>
    <dgm:cxn modelId="{8AEA3B67-1F54-4F36-BFF5-F7334DFEF8C3}" type="presParOf" srcId="{DE46E816-FB55-4092-8522-2A803F6AE87D}" destId="{634D75C6-A511-4821-961C-60D654C8D115}" srcOrd="1" destOrd="0" presId="urn:microsoft.com/office/officeart/2005/8/layout/hierarchy1"/>
    <dgm:cxn modelId="{A9C26FF6-1FF7-469E-9ABD-FA6020C72193}" type="presParOf" srcId="{61C34FA9-4500-4E96-909B-F1774D79ED81}" destId="{BD73F17E-DB6B-4137-9D46-0B4B9816FF0E}" srcOrd="1" destOrd="0" presId="urn:microsoft.com/office/officeart/2005/8/layout/hierarchy1"/>
    <dgm:cxn modelId="{5C7A4022-42F6-41DB-B97F-7120BBA84512}" type="presParOf" srcId="{BD73F17E-DB6B-4137-9D46-0B4B9816FF0E}" destId="{39AD8E23-B075-4F09-A210-419F853BD473}" srcOrd="0" destOrd="0" presId="urn:microsoft.com/office/officeart/2005/8/layout/hierarchy1"/>
    <dgm:cxn modelId="{4E922E80-2089-4627-8A84-BD2DD586F4F7}" type="presParOf" srcId="{BD73F17E-DB6B-4137-9D46-0B4B9816FF0E}" destId="{E628CE85-0895-4B5B-8EF1-9DC1BD009AE1}" srcOrd="1" destOrd="0" presId="urn:microsoft.com/office/officeart/2005/8/layout/hierarchy1"/>
    <dgm:cxn modelId="{AF9B63F0-59CD-4ED1-AC35-75D32D7E3DF8}" type="presParOf" srcId="{E628CE85-0895-4B5B-8EF1-9DC1BD009AE1}" destId="{DDAC14F3-9457-4306-B022-438054C5DFE5}" srcOrd="0" destOrd="0" presId="urn:microsoft.com/office/officeart/2005/8/layout/hierarchy1"/>
    <dgm:cxn modelId="{82512D65-FA65-4BC2-A015-9DA7BABA6AE1}" type="presParOf" srcId="{DDAC14F3-9457-4306-B022-438054C5DFE5}" destId="{92B1D3BC-B410-452E-8E14-79BD340AD115}" srcOrd="0" destOrd="0" presId="urn:microsoft.com/office/officeart/2005/8/layout/hierarchy1"/>
    <dgm:cxn modelId="{E4726883-E944-41F4-AB7B-ED3F42F713AD}" type="presParOf" srcId="{DDAC14F3-9457-4306-B022-438054C5DFE5}" destId="{85B85B29-6476-483D-86E3-02B187574BA3}" srcOrd="1" destOrd="0" presId="urn:microsoft.com/office/officeart/2005/8/layout/hierarchy1"/>
    <dgm:cxn modelId="{2E3E2E48-4582-4614-95A0-274FC3EF644F}" type="presParOf" srcId="{E628CE85-0895-4B5B-8EF1-9DC1BD009AE1}" destId="{F0EDE4A7-AB52-4307-9283-B7E9E8FA76F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6CBC620-6FA1-4CB2-A43F-B1F5232AB198}" type="doc">
      <dgm:prSet loTypeId="urn:microsoft.com/office/officeart/2005/8/layout/arrow5" loCatId="relationship" qsTypeId="urn:microsoft.com/office/officeart/2005/8/quickstyle/3d4" qsCatId="3D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3E59011A-46FF-4892-81E9-7DEC5899333A}">
      <dgm:prSet custT="1"/>
      <dgm:spPr>
        <a:solidFill>
          <a:srgbClr val="CCCCFF">
            <a:alpha val="90000"/>
          </a:srgbClr>
        </a:solidFill>
      </dgm:spPr>
      <dgm:t>
        <a:bodyPr/>
        <a:lstStyle/>
        <a:p>
          <a:pPr algn="ctr"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Las políticas son una actividad que nos ayudan a cumplir con el desempeño de las actividades</a:t>
          </a:r>
          <a:endParaRPr lang="es-ES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020026-3D65-45B8-B58E-90889FCABAD8}" type="parTrans" cxnId="{DC5AE861-9783-454B-AD49-9E5EDAF0D9AA}">
      <dgm:prSet/>
      <dgm:spPr/>
      <dgm:t>
        <a:bodyPr/>
        <a:lstStyle/>
        <a:p>
          <a:endParaRPr lang="es-MX"/>
        </a:p>
      </dgm:t>
    </dgm:pt>
    <dgm:pt modelId="{3452F8AD-8EED-4C83-A7C9-04B73A5677A7}" type="sibTrans" cxnId="{DC5AE861-9783-454B-AD49-9E5EDAF0D9AA}">
      <dgm:prSet/>
      <dgm:spPr/>
      <dgm:t>
        <a:bodyPr/>
        <a:lstStyle/>
        <a:p>
          <a:endParaRPr lang="es-MX"/>
        </a:p>
      </dgm:t>
    </dgm:pt>
    <dgm:pt modelId="{0DC50DED-9704-48D3-AFBB-0CFA5C0FA3D2}" type="pres">
      <dgm:prSet presAssocID="{76CBC620-6FA1-4CB2-A43F-B1F5232AB19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F1DFD42-B4BE-4478-BBF0-B136010FC86C}" type="pres">
      <dgm:prSet presAssocID="{3E59011A-46FF-4892-81E9-7DEC5899333A}" presName="arrow" presStyleLbl="node1" presStyleIdx="0" presStyleCnt="1" custScaleX="104084" custRadScaleRad="247034" custRadScaleInc="1876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A454916-D8A2-4F8E-A5D9-DB3120EE8F96}" type="presOf" srcId="{76CBC620-6FA1-4CB2-A43F-B1F5232AB198}" destId="{0DC50DED-9704-48D3-AFBB-0CFA5C0FA3D2}" srcOrd="0" destOrd="0" presId="urn:microsoft.com/office/officeart/2005/8/layout/arrow5"/>
    <dgm:cxn modelId="{DC5AE861-9783-454B-AD49-9E5EDAF0D9AA}" srcId="{76CBC620-6FA1-4CB2-A43F-B1F5232AB198}" destId="{3E59011A-46FF-4892-81E9-7DEC5899333A}" srcOrd="0" destOrd="0" parTransId="{3B020026-3D65-45B8-B58E-90889FCABAD8}" sibTransId="{3452F8AD-8EED-4C83-A7C9-04B73A5677A7}"/>
    <dgm:cxn modelId="{6F57540D-F260-4BFC-82A5-6F7DB898FA18}" type="presOf" srcId="{3E59011A-46FF-4892-81E9-7DEC5899333A}" destId="{CF1DFD42-B4BE-4478-BBF0-B136010FC86C}" srcOrd="0" destOrd="0" presId="urn:microsoft.com/office/officeart/2005/8/layout/arrow5"/>
    <dgm:cxn modelId="{BEC1480E-AC8C-4F2C-A82D-DC91FF656B58}" type="presParOf" srcId="{0DC50DED-9704-48D3-AFBB-0CFA5C0FA3D2}" destId="{CF1DFD42-B4BE-4478-BBF0-B136010FC86C}" srcOrd="0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8CE9FC96-DD42-4FD7-8E1F-EE689E9AB3F5}" type="doc">
      <dgm:prSet loTypeId="urn:microsoft.com/office/officeart/2005/8/layout/cycle3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F2E00A0B-993A-4B39-82E0-F7140CBB832F}">
      <dgm:prSet custT="1"/>
      <dgm:spPr>
        <a:solidFill>
          <a:srgbClr val="CCCCFF"/>
        </a:solidFill>
      </dgm:spPr>
      <dgm:t>
        <a:bodyPr/>
        <a:lstStyle/>
        <a:p>
          <a:pPr rtl="0"/>
          <a:r>
            <a:rPr lang="es-U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Estabilidad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FEBE32-3AAC-4045-A6B3-748F568A1D90}" type="parTrans" cxnId="{0CC46F98-CFF3-4A74-A26E-90FA0BD4C418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DBF2FF5A-1007-4C87-B902-5E9A2F0F5182}" type="sibTrans" cxnId="{0CC46F98-CFF3-4A74-A26E-90FA0BD4C418}">
      <dgm:prSet custT="1"/>
      <dgm:spPr/>
      <dgm:t>
        <a:bodyPr/>
        <a:lstStyle/>
        <a:p>
          <a:endParaRPr lang="es-MX" sz="1600" b="1">
            <a:solidFill>
              <a:schemeClr val="tx1"/>
            </a:solidFill>
          </a:endParaRPr>
        </a:p>
      </dgm:t>
    </dgm:pt>
    <dgm:pt modelId="{F5089E07-3035-4DEC-85EF-21AE13CCD0E9}">
      <dgm:prSet custT="1"/>
      <dgm:spPr>
        <a:solidFill>
          <a:srgbClr val="E0F868"/>
        </a:solidFill>
      </dgm:spPr>
      <dgm:t>
        <a:bodyPr/>
        <a:lstStyle/>
        <a:p>
          <a:pPr rtl="0"/>
          <a:r>
            <a:rPr lang="es-U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Consistencia</a:t>
          </a:r>
          <a:endParaRPr lang="es-MX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7DE680-684A-4E70-9209-FA0672FCCBFB}" type="parTrans" cxnId="{E7413692-B412-468B-BC0B-DAF308FE2892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D912F706-95BA-4E88-A12F-E538CCA8AD74}" type="sibTrans" cxnId="{E7413692-B412-468B-BC0B-DAF308FE2892}">
      <dgm:prSet custT="1"/>
      <dgm:spPr/>
      <dgm:t>
        <a:bodyPr/>
        <a:lstStyle/>
        <a:p>
          <a:endParaRPr lang="es-MX" sz="1600" b="1">
            <a:solidFill>
              <a:schemeClr val="tx1"/>
            </a:solidFill>
          </a:endParaRPr>
        </a:p>
      </dgm:t>
    </dgm:pt>
    <dgm:pt modelId="{D558C329-EFAE-47FB-A044-7B226D90A5D5}">
      <dgm:prSet custT="1"/>
      <dgm:spPr>
        <a:solidFill>
          <a:srgbClr val="99E9F9"/>
        </a:solidFill>
      </dgm:spPr>
      <dgm:t>
        <a:bodyPr/>
        <a:lstStyle/>
        <a:p>
          <a:pPr rtl="0"/>
          <a:r>
            <a:rPr lang="es-U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Flexibilidad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7AFE47-35E1-4655-8C1F-20D75AE8795A}" type="parTrans" cxnId="{D3F0E6FE-93A2-46F1-9D3A-F2C2A6ACF07C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244ED6F2-67B4-4FC1-BEFE-C478600E07D9}" type="sibTrans" cxnId="{D3F0E6FE-93A2-46F1-9D3A-F2C2A6ACF07C}">
      <dgm:prSet custT="1"/>
      <dgm:spPr/>
      <dgm:t>
        <a:bodyPr/>
        <a:lstStyle/>
        <a:p>
          <a:endParaRPr lang="es-MX" sz="1600" b="1">
            <a:solidFill>
              <a:schemeClr val="tx1"/>
            </a:solidFill>
          </a:endParaRPr>
        </a:p>
      </dgm:t>
    </dgm:pt>
    <dgm:pt modelId="{6CC8E1ED-F55A-441B-8B75-948E0C7ADD14}">
      <dgm:prSet custT="1"/>
      <dgm:spPr>
        <a:solidFill>
          <a:srgbClr val="FF9966"/>
        </a:solidFill>
      </dgm:spPr>
      <dgm:t>
        <a:bodyPr/>
        <a:lstStyle/>
        <a:p>
          <a:pPr rtl="0"/>
          <a:r>
            <a:rPr lang="es-U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Generalidad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721107-DFE5-42CE-BFD9-DE749EB95D6A}" type="parTrans" cxnId="{79A1F92B-2039-4327-91C7-75940FAEAB0F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3910B702-24D7-4DB6-9245-550217B3CCEE}" type="sibTrans" cxnId="{79A1F92B-2039-4327-91C7-75940FAEAB0F}">
      <dgm:prSet custT="1"/>
      <dgm:spPr/>
      <dgm:t>
        <a:bodyPr/>
        <a:lstStyle/>
        <a:p>
          <a:endParaRPr lang="es-MX" sz="1600" b="1">
            <a:solidFill>
              <a:schemeClr val="tx1"/>
            </a:solidFill>
          </a:endParaRPr>
        </a:p>
      </dgm:t>
    </dgm:pt>
    <dgm:pt modelId="{1F714C28-CE81-4752-9C06-9D6047897E09}" type="pres">
      <dgm:prSet presAssocID="{8CE9FC96-DD42-4FD7-8E1F-EE689E9AB3F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6CA9717-CFE3-4342-B77E-09E6A2C08B1B}" type="pres">
      <dgm:prSet presAssocID="{8CE9FC96-DD42-4FD7-8E1F-EE689E9AB3F5}" presName="cycle" presStyleCnt="0"/>
      <dgm:spPr/>
    </dgm:pt>
    <dgm:pt modelId="{11184B58-A6A0-45CD-8668-7C3F019A0B14}" type="pres">
      <dgm:prSet presAssocID="{F2E00A0B-993A-4B39-82E0-F7140CBB832F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4EAB0E-1A55-4195-8BA0-0F7A80DB6C6A}" type="pres">
      <dgm:prSet presAssocID="{DBF2FF5A-1007-4C87-B902-5E9A2F0F5182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EC0C1209-7B4F-4669-B5DA-B9D79856C0BC}" type="pres">
      <dgm:prSet presAssocID="{F5089E07-3035-4DEC-85EF-21AE13CCD0E9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96A665-A720-4AD0-8756-903A3294AEC3}" type="pres">
      <dgm:prSet presAssocID="{D558C329-EFAE-47FB-A044-7B226D90A5D5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C43014-987A-4795-B4E2-7874D34116ED}" type="pres">
      <dgm:prSet presAssocID="{6CC8E1ED-F55A-441B-8B75-948E0C7ADD14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D485972-1BBE-41BA-8D61-CE5E4E938146}" type="presOf" srcId="{DBF2FF5A-1007-4C87-B902-5E9A2F0F5182}" destId="{F44EAB0E-1A55-4195-8BA0-0F7A80DB6C6A}" srcOrd="0" destOrd="0" presId="urn:microsoft.com/office/officeart/2005/8/layout/cycle3"/>
    <dgm:cxn modelId="{56664984-40C6-4009-AF1D-242FFF55E822}" type="presOf" srcId="{D558C329-EFAE-47FB-A044-7B226D90A5D5}" destId="{D896A665-A720-4AD0-8756-903A3294AEC3}" srcOrd="0" destOrd="0" presId="urn:microsoft.com/office/officeart/2005/8/layout/cycle3"/>
    <dgm:cxn modelId="{2F1C46C4-4B99-4D67-8CC9-1221586190F2}" type="presOf" srcId="{6CC8E1ED-F55A-441B-8B75-948E0C7ADD14}" destId="{90C43014-987A-4795-B4E2-7874D34116ED}" srcOrd="0" destOrd="0" presId="urn:microsoft.com/office/officeart/2005/8/layout/cycle3"/>
    <dgm:cxn modelId="{56CE0389-4910-4C2D-A437-43387AA9EEE7}" type="presOf" srcId="{F2E00A0B-993A-4B39-82E0-F7140CBB832F}" destId="{11184B58-A6A0-45CD-8668-7C3F019A0B14}" srcOrd="0" destOrd="0" presId="urn:microsoft.com/office/officeart/2005/8/layout/cycle3"/>
    <dgm:cxn modelId="{D3F0E6FE-93A2-46F1-9D3A-F2C2A6ACF07C}" srcId="{8CE9FC96-DD42-4FD7-8E1F-EE689E9AB3F5}" destId="{D558C329-EFAE-47FB-A044-7B226D90A5D5}" srcOrd="2" destOrd="0" parTransId="{097AFE47-35E1-4655-8C1F-20D75AE8795A}" sibTransId="{244ED6F2-67B4-4FC1-BEFE-C478600E07D9}"/>
    <dgm:cxn modelId="{0CC46F98-CFF3-4A74-A26E-90FA0BD4C418}" srcId="{8CE9FC96-DD42-4FD7-8E1F-EE689E9AB3F5}" destId="{F2E00A0B-993A-4B39-82E0-F7140CBB832F}" srcOrd="0" destOrd="0" parTransId="{15FEBE32-3AAC-4045-A6B3-748F568A1D90}" sibTransId="{DBF2FF5A-1007-4C87-B902-5E9A2F0F5182}"/>
    <dgm:cxn modelId="{6B98800F-6F10-45E2-B8D4-CF4469006FBD}" type="presOf" srcId="{F5089E07-3035-4DEC-85EF-21AE13CCD0E9}" destId="{EC0C1209-7B4F-4669-B5DA-B9D79856C0BC}" srcOrd="0" destOrd="0" presId="urn:microsoft.com/office/officeart/2005/8/layout/cycle3"/>
    <dgm:cxn modelId="{AA92D299-935C-4B3F-B3F4-AC604FFB319C}" type="presOf" srcId="{8CE9FC96-DD42-4FD7-8E1F-EE689E9AB3F5}" destId="{1F714C28-CE81-4752-9C06-9D6047897E09}" srcOrd="0" destOrd="0" presId="urn:microsoft.com/office/officeart/2005/8/layout/cycle3"/>
    <dgm:cxn modelId="{79A1F92B-2039-4327-91C7-75940FAEAB0F}" srcId="{8CE9FC96-DD42-4FD7-8E1F-EE689E9AB3F5}" destId="{6CC8E1ED-F55A-441B-8B75-948E0C7ADD14}" srcOrd="3" destOrd="0" parTransId="{0C721107-DFE5-42CE-BFD9-DE749EB95D6A}" sibTransId="{3910B702-24D7-4DB6-9245-550217B3CCEE}"/>
    <dgm:cxn modelId="{E7413692-B412-468B-BC0B-DAF308FE2892}" srcId="{8CE9FC96-DD42-4FD7-8E1F-EE689E9AB3F5}" destId="{F5089E07-3035-4DEC-85EF-21AE13CCD0E9}" srcOrd="1" destOrd="0" parTransId="{987DE680-684A-4E70-9209-FA0672FCCBFB}" sibTransId="{D912F706-95BA-4E88-A12F-E538CCA8AD74}"/>
    <dgm:cxn modelId="{B6D8C5DC-FDA2-471C-8339-636D96300E1C}" type="presParOf" srcId="{1F714C28-CE81-4752-9C06-9D6047897E09}" destId="{E6CA9717-CFE3-4342-B77E-09E6A2C08B1B}" srcOrd="0" destOrd="0" presId="urn:microsoft.com/office/officeart/2005/8/layout/cycle3"/>
    <dgm:cxn modelId="{F78DA466-FAC1-43E7-B104-0CFBF3B0EE6E}" type="presParOf" srcId="{E6CA9717-CFE3-4342-B77E-09E6A2C08B1B}" destId="{11184B58-A6A0-45CD-8668-7C3F019A0B14}" srcOrd="0" destOrd="0" presId="urn:microsoft.com/office/officeart/2005/8/layout/cycle3"/>
    <dgm:cxn modelId="{F5E4E5AF-8DA7-4F69-83B3-6FBDB9D0E176}" type="presParOf" srcId="{E6CA9717-CFE3-4342-B77E-09E6A2C08B1B}" destId="{F44EAB0E-1A55-4195-8BA0-0F7A80DB6C6A}" srcOrd="1" destOrd="0" presId="urn:microsoft.com/office/officeart/2005/8/layout/cycle3"/>
    <dgm:cxn modelId="{5E78C99E-898C-4C23-8F4D-67CA06E44764}" type="presParOf" srcId="{E6CA9717-CFE3-4342-B77E-09E6A2C08B1B}" destId="{EC0C1209-7B4F-4669-B5DA-B9D79856C0BC}" srcOrd="2" destOrd="0" presId="urn:microsoft.com/office/officeart/2005/8/layout/cycle3"/>
    <dgm:cxn modelId="{67F125B5-66D4-490F-8BB0-7A24035E638A}" type="presParOf" srcId="{E6CA9717-CFE3-4342-B77E-09E6A2C08B1B}" destId="{D896A665-A720-4AD0-8756-903A3294AEC3}" srcOrd="3" destOrd="0" presId="urn:microsoft.com/office/officeart/2005/8/layout/cycle3"/>
    <dgm:cxn modelId="{1794AD35-9CEE-4350-9CC9-5E569DE917E8}" type="presParOf" srcId="{E6CA9717-CFE3-4342-B77E-09E6A2C08B1B}" destId="{90C43014-987A-4795-B4E2-7874D34116ED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5B53CA74-DC1A-4BD6-BABB-32565BB140EF}" type="doc">
      <dgm:prSet loTypeId="urn:microsoft.com/office/officeart/2005/8/layout/vProcess5" loCatId="process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2AF21B1-0807-46EF-BC2D-DAEC8B269B25}">
      <dgm:prSet custT="1"/>
      <dgm:spPr/>
      <dgm:t>
        <a:bodyPr/>
        <a:lstStyle/>
        <a:p>
          <a:pPr algn="ctr" rtl="0"/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Políticas generales de la empresa</a:t>
          </a:r>
          <a:endParaRPr lang="es-ES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2A5275-5971-4EE1-B34B-AA8AAA6C3449}" type="parTrans" cxnId="{9963B4D3-2FC0-432E-8AE4-9E1EA61FE2B9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B4FC323F-BF67-4B73-940B-06EB33FF2FB9}" type="sibTrans" cxnId="{9963B4D3-2FC0-432E-8AE4-9E1EA61FE2B9}">
      <dgm:prSet custT="1"/>
      <dgm:spPr/>
      <dgm:t>
        <a:bodyPr/>
        <a:lstStyle/>
        <a:p>
          <a:pPr algn="ctr"/>
          <a:endParaRPr lang="es-MX" sz="2400" b="1">
            <a:solidFill>
              <a:schemeClr val="tx1"/>
            </a:solidFill>
          </a:endParaRPr>
        </a:p>
      </dgm:t>
    </dgm:pt>
    <dgm:pt modelId="{5D5C45DC-38E3-425F-872C-3B0A22D36B8E}">
      <dgm:prSet custT="1"/>
      <dgm:spPr>
        <a:solidFill>
          <a:srgbClr val="FF9966"/>
        </a:solidFill>
      </dgm:spPr>
      <dgm:t>
        <a:bodyPr/>
        <a:lstStyle/>
        <a:p>
          <a:pPr algn="ctr" rtl="0"/>
          <a:r>
            <a:rPr lang="es-MX" sz="2400" b="0" smtClean="0">
              <a:latin typeface="Arial" panose="020B0604020202020204" pitchFamily="34" charset="0"/>
              <a:cs typeface="Arial" panose="020B0604020202020204" pitchFamily="34" charset="0"/>
            </a:rPr>
            <a:t>Políticas funcionales o de asesoria</a:t>
          </a:r>
          <a:endParaRPr lang="es-ES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4A10A6-A6A8-49CA-9A17-EC2FAC93D597}" type="parTrans" cxnId="{192A9767-01F9-49D8-AFBB-7DE4697813CD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C78CE5D8-BA63-4242-879C-F7C1305F61D0}" type="sibTrans" cxnId="{192A9767-01F9-49D8-AFBB-7DE4697813CD}">
      <dgm:prSet custT="1"/>
      <dgm:spPr/>
      <dgm:t>
        <a:bodyPr/>
        <a:lstStyle/>
        <a:p>
          <a:pPr algn="ctr"/>
          <a:endParaRPr lang="es-MX" sz="2400" b="1">
            <a:solidFill>
              <a:schemeClr val="tx1"/>
            </a:solidFill>
          </a:endParaRPr>
        </a:p>
      </dgm:t>
    </dgm:pt>
    <dgm:pt modelId="{51760EAC-FEB2-4504-82A0-785962DEB490}">
      <dgm:prSet custT="1"/>
      <dgm:spPr>
        <a:solidFill>
          <a:srgbClr val="FF7C80"/>
        </a:solidFill>
      </dgm:spPr>
      <dgm:t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Políticas administrativas</a:t>
          </a:r>
        </a:p>
        <a:p>
          <a:pPr algn="ctr" rtl="0"/>
          <a:endParaRPr lang="es-ES" sz="2400" b="1" dirty="0"/>
        </a:p>
      </dgm:t>
    </dgm:pt>
    <dgm:pt modelId="{F65BF577-C813-4210-B60D-71B459B03FE8}" type="parTrans" cxnId="{A192A568-B51D-4E08-BAFB-104C43FAF84D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D13DFCE5-BC50-4AE6-B848-DD87001D21C6}" type="sibTrans" cxnId="{A192A568-B51D-4E08-BAFB-104C43FAF84D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D53C99CB-6CA8-4951-9FB9-B839A0D73622}">
      <dgm:prSet custT="1"/>
      <dgm:spPr>
        <a:solidFill>
          <a:srgbClr val="CCCCFF"/>
        </a:solidFill>
      </dgm:spPr>
      <dgm:t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Políticas operacionales</a:t>
          </a:r>
        </a:p>
        <a:p>
          <a:pPr algn="ctr" rtl="0"/>
          <a:endParaRPr lang="es-ES" sz="2400" b="1" dirty="0"/>
        </a:p>
      </dgm:t>
    </dgm:pt>
    <dgm:pt modelId="{AD5AA695-D4AF-40B4-A89D-B48C6418DE1F}" type="sibTrans" cxnId="{878D5E68-B523-4B74-BD2E-B90510BCFFC4}">
      <dgm:prSet custT="1"/>
      <dgm:spPr/>
      <dgm:t>
        <a:bodyPr/>
        <a:lstStyle/>
        <a:p>
          <a:pPr algn="ctr"/>
          <a:endParaRPr lang="es-MX" sz="2400" b="1">
            <a:solidFill>
              <a:schemeClr val="tx1"/>
            </a:solidFill>
          </a:endParaRPr>
        </a:p>
      </dgm:t>
    </dgm:pt>
    <dgm:pt modelId="{B51F262D-E33A-49C6-AC8D-C40010CA8072}" type="parTrans" cxnId="{878D5E68-B523-4B74-BD2E-B90510BCFFC4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0F08E26B-4AB5-4905-9871-AE21AB6590A9}" type="pres">
      <dgm:prSet presAssocID="{5B53CA74-DC1A-4BD6-BABB-32565BB140E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A7D1189-D21B-44E1-99F9-3EFA4E0C2308}" type="pres">
      <dgm:prSet presAssocID="{5B53CA74-DC1A-4BD6-BABB-32565BB140EF}" presName="dummyMaxCanvas" presStyleCnt="0">
        <dgm:presLayoutVars/>
      </dgm:prSet>
      <dgm:spPr/>
      <dgm:t>
        <a:bodyPr/>
        <a:lstStyle/>
        <a:p>
          <a:endParaRPr lang="es-MX"/>
        </a:p>
      </dgm:t>
    </dgm:pt>
    <dgm:pt modelId="{902CE470-793C-4C4E-B492-68B6CE9F2764}" type="pres">
      <dgm:prSet presAssocID="{5B53CA74-DC1A-4BD6-BABB-32565BB140EF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155BCA-2FF3-47C0-815E-0C4453A700F1}" type="pres">
      <dgm:prSet presAssocID="{5B53CA74-DC1A-4BD6-BABB-32565BB140E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8D6E54-6C8C-43CC-9905-345CCCA656E7}" type="pres">
      <dgm:prSet presAssocID="{5B53CA74-DC1A-4BD6-BABB-32565BB140EF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1D677C-B882-4A62-BFF3-C72840DBC9C2}" type="pres">
      <dgm:prSet presAssocID="{5B53CA74-DC1A-4BD6-BABB-32565BB140EF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D66AD5-D42D-48C9-B462-E1D6454CC9BD}" type="pres">
      <dgm:prSet presAssocID="{5B53CA74-DC1A-4BD6-BABB-32565BB140E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9791F8-DAA9-42A0-A7CF-3FE5D9F604A8}" type="pres">
      <dgm:prSet presAssocID="{5B53CA74-DC1A-4BD6-BABB-32565BB140E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5BEF4B-D40D-468C-B065-324C41C7CC79}" type="pres">
      <dgm:prSet presAssocID="{5B53CA74-DC1A-4BD6-BABB-32565BB140E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D077B7-993D-4367-A70B-8D5297EEA17F}" type="pres">
      <dgm:prSet presAssocID="{5B53CA74-DC1A-4BD6-BABB-32565BB140E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2A9A50-D52B-4136-B552-9A9C4AE00DBA}" type="pres">
      <dgm:prSet presAssocID="{5B53CA74-DC1A-4BD6-BABB-32565BB140E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D14C54-78CE-4161-A714-8E4BCDD10C4B}" type="pres">
      <dgm:prSet presAssocID="{5B53CA74-DC1A-4BD6-BABB-32565BB140E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39C217-CC22-4EF4-AAC5-3A306533FB11}" type="pres">
      <dgm:prSet presAssocID="{5B53CA74-DC1A-4BD6-BABB-32565BB140E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78D5E68-B523-4B74-BD2E-B90510BCFFC4}" srcId="{5B53CA74-DC1A-4BD6-BABB-32565BB140EF}" destId="{D53C99CB-6CA8-4951-9FB9-B839A0D73622}" srcOrd="1" destOrd="0" parTransId="{B51F262D-E33A-49C6-AC8D-C40010CA8072}" sibTransId="{AD5AA695-D4AF-40B4-A89D-B48C6418DE1F}"/>
    <dgm:cxn modelId="{4E2DB5CF-7F15-480D-9651-3BF1E8B1C45C}" type="presOf" srcId="{22AF21B1-0807-46EF-BC2D-DAEC8B269B25}" destId="{902CE470-793C-4C4E-B492-68B6CE9F2764}" srcOrd="0" destOrd="0" presId="urn:microsoft.com/office/officeart/2005/8/layout/vProcess5"/>
    <dgm:cxn modelId="{7483981C-F760-4769-A5AC-8F80228B955D}" type="presOf" srcId="{5B53CA74-DC1A-4BD6-BABB-32565BB140EF}" destId="{0F08E26B-4AB5-4905-9871-AE21AB6590A9}" srcOrd="0" destOrd="0" presId="urn:microsoft.com/office/officeart/2005/8/layout/vProcess5"/>
    <dgm:cxn modelId="{9963B4D3-2FC0-432E-8AE4-9E1EA61FE2B9}" srcId="{5B53CA74-DC1A-4BD6-BABB-32565BB140EF}" destId="{22AF21B1-0807-46EF-BC2D-DAEC8B269B25}" srcOrd="0" destOrd="0" parTransId="{DB2A5275-5971-4EE1-B34B-AA8AAA6C3449}" sibTransId="{B4FC323F-BF67-4B73-940B-06EB33FF2FB9}"/>
    <dgm:cxn modelId="{4498AA4C-7F99-4541-8D47-1A229C7BF101}" type="presOf" srcId="{51760EAC-FEB2-4504-82A0-785962DEB490}" destId="{6C39C217-CC22-4EF4-AAC5-3A306533FB11}" srcOrd="1" destOrd="0" presId="urn:microsoft.com/office/officeart/2005/8/layout/vProcess5"/>
    <dgm:cxn modelId="{A192A568-B51D-4E08-BAFB-104C43FAF84D}" srcId="{5B53CA74-DC1A-4BD6-BABB-32565BB140EF}" destId="{51760EAC-FEB2-4504-82A0-785962DEB490}" srcOrd="3" destOrd="0" parTransId="{F65BF577-C813-4210-B60D-71B459B03FE8}" sibTransId="{D13DFCE5-BC50-4AE6-B848-DD87001D21C6}"/>
    <dgm:cxn modelId="{5C6E63A8-4473-440C-B457-C9B6FFD5C55E}" type="presOf" srcId="{B4FC323F-BF67-4B73-940B-06EB33FF2FB9}" destId="{53D66AD5-D42D-48C9-B462-E1D6454CC9BD}" srcOrd="0" destOrd="0" presId="urn:microsoft.com/office/officeart/2005/8/layout/vProcess5"/>
    <dgm:cxn modelId="{1E2DB489-B569-48AA-9A78-7D5D63454EA0}" type="presOf" srcId="{C78CE5D8-BA63-4242-879C-F7C1305F61D0}" destId="{C05BEF4B-D40D-468C-B065-324C41C7CC79}" srcOrd="0" destOrd="0" presId="urn:microsoft.com/office/officeart/2005/8/layout/vProcess5"/>
    <dgm:cxn modelId="{71251E69-B7A1-4702-BD5D-8A444FED4610}" type="presOf" srcId="{5D5C45DC-38E3-425F-872C-3B0A22D36B8E}" destId="{938D6E54-6C8C-43CC-9905-345CCCA656E7}" srcOrd="0" destOrd="0" presId="urn:microsoft.com/office/officeart/2005/8/layout/vProcess5"/>
    <dgm:cxn modelId="{2A526AF0-A71A-4C2E-B31E-2BF8983BC021}" type="presOf" srcId="{D53C99CB-6CA8-4951-9FB9-B839A0D73622}" destId="{2E155BCA-2FF3-47C0-815E-0C4453A700F1}" srcOrd="0" destOrd="0" presId="urn:microsoft.com/office/officeart/2005/8/layout/vProcess5"/>
    <dgm:cxn modelId="{56247D82-A949-4918-88FC-2E00954E95E2}" type="presOf" srcId="{5D5C45DC-38E3-425F-872C-3B0A22D36B8E}" destId="{68D14C54-78CE-4161-A714-8E4BCDD10C4B}" srcOrd="1" destOrd="0" presId="urn:microsoft.com/office/officeart/2005/8/layout/vProcess5"/>
    <dgm:cxn modelId="{192A9767-01F9-49D8-AFBB-7DE4697813CD}" srcId="{5B53CA74-DC1A-4BD6-BABB-32565BB140EF}" destId="{5D5C45DC-38E3-425F-872C-3B0A22D36B8E}" srcOrd="2" destOrd="0" parTransId="{BF4A10A6-A6A8-49CA-9A17-EC2FAC93D597}" sibTransId="{C78CE5D8-BA63-4242-879C-F7C1305F61D0}"/>
    <dgm:cxn modelId="{C091832E-2C16-46B7-83C3-242E0DFA1629}" type="presOf" srcId="{D53C99CB-6CA8-4951-9FB9-B839A0D73622}" destId="{F32A9A50-D52B-4136-B552-9A9C4AE00DBA}" srcOrd="1" destOrd="0" presId="urn:microsoft.com/office/officeart/2005/8/layout/vProcess5"/>
    <dgm:cxn modelId="{2D4F2ACB-DE3F-4B1C-9084-80FCD3ECB5D1}" type="presOf" srcId="{AD5AA695-D4AF-40B4-A89D-B48C6418DE1F}" destId="{C09791F8-DAA9-42A0-A7CF-3FE5D9F604A8}" srcOrd="0" destOrd="0" presId="urn:microsoft.com/office/officeart/2005/8/layout/vProcess5"/>
    <dgm:cxn modelId="{C88B4233-B63F-488F-B0DE-688CC973A395}" type="presOf" srcId="{51760EAC-FEB2-4504-82A0-785962DEB490}" destId="{741D677C-B882-4A62-BFF3-C72840DBC9C2}" srcOrd="0" destOrd="0" presId="urn:microsoft.com/office/officeart/2005/8/layout/vProcess5"/>
    <dgm:cxn modelId="{84FD506F-E573-4F7D-9D90-5350E7D1755C}" type="presOf" srcId="{22AF21B1-0807-46EF-BC2D-DAEC8B269B25}" destId="{97D077B7-993D-4367-A70B-8D5297EEA17F}" srcOrd="1" destOrd="0" presId="urn:microsoft.com/office/officeart/2005/8/layout/vProcess5"/>
    <dgm:cxn modelId="{2023BF41-8F34-4EBE-AC77-E4285A3584F6}" type="presParOf" srcId="{0F08E26B-4AB5-4905-9871-AE21AB6590A9}" destId="{5A7D1189-D21B-44E1-99F9-3EFA4E0C2308}" srcOrd="0" destOrd="0" presId="urn:microsoft.com/office/officeart/2005/8/layout/vProcess5"/>
    <dgm:cxn modelId="{5D299114-CD8E-4898-8778-97DE95F54EAB}" type="presParOf" srcId="{0F08E26B-4AB5-4905-9871-AE21AB6590A9}" destId="{902CE470-793C-4C4E-B492-68B6CE9F2764}" srcOrd="1" destOrd="0" presId="urn:microsoft.com/office/officeart/2005/8/layout/vProcess5"/>
    <dgm:cxn modelId="{24B77CCB-2F51-48D0-8E91-224F194045FF}" type="presParOf" srcId="{0F08E26B-4AB5-4905-9871-AE21AB6590A9}" destId="{2E155BCA-2FF3-47C0-815E-0C4453A700F1}" srcOrd="2" destOrd="0" presId="urn:microsoft.com/office/officeart/2005/8/layout/vProcess5"/>
    <dgm:cxn modelId="{E476715D-0DEC-472F-8E11-38A1A85BE853}" type="presParOf" srcId="{0F08E26B-4AB5-4905-9871-AE21AB6590A9}" destId="{938D6E54-6C8C-43CC-9905-345CCCA656E7}" srcOrd="3" destOrd="0" presId="urn:microsoft.com/office/officeart/2005/8/layout/vProcess5"/>
    <dgm:cxn modelId="{332B5F16-4932-4720-8837-8F5FFAEE92CB}" type="presParOf" srcId="{0F08E26B-4AB5-4905-9871-AE21AB6590A9}" destId="{741D677C-B882-4A62-BFF3-C72840DBC9C2}" srcOrd="4" destOrd="0" presId="urn:microsoft.com/office/officeart/2005/8/layout/vProcess5"/>
    <dgm:cxn modelId="{4643E7AE-10B5-43CB-AA82-55B819C96C26}" type="presParOf" srcId="{0F08E26B-4AB5-4905-9871-AE21AB6590A9}" destId="{53D66AD5-D42D-48C9-B462-E1D6454CC9BD}" srcOrd="5" destOrd="0" presId="urn:microsoft.com/office/officeart/2005/8/layout/vProcess5"/>
    <dgm:cxn modelId="{B0FDD0E2-63BD-4255-A148-9C427F76A0D8}" type="presParOf" srcId="{0F08E26B-4AB5-4905-9871-AE21AB6590A9}" destId="{C09791F8-DAA9-42A0-A7CF-3FE5D9F604A8}" srcOrd="6" destOrd="0" presId="urn:microsoft.com/office/officeart/2005/8/layout/vProcess5"/>
    <dgm:cxn modelId="{27EC7B5F-350C-4840-B782-6C03B47A43D1}" type="presParOf" srcId="{0F08E26B-4AB5-4905-9871-AE21AB6590A9}" destId="{C05BEF4B-D40D-468C-B065-324C41C7CC79}" srcOrd="7" destOrd="0" presId="urn:microsoft.com/office/officeart/2005/8/layout/vProcess5"/>
    <dgm:cxn modelId="{2C82E582-BDEE-49CC-9C59-8B7AAB1D89D7}" type="presParOf" srcId="{0F08E26B-4AB5-4905-9871-AE21AB6590A9}" destId="{97D077B7-993D-4367-A70B-8D5297EEA17F}" srcOrd="8" destOrd="0" presId="urn:microsoft.com/office/officeart/2005/8/layout/vProcess5"/>
    <dgm:cxn modelId="{0D586F22-DB33-4E5D-B19E-DD83D92DA360}" type="presParOf" srcId="{0F08E26B-4AB5-4905-9871-AE21AB6590A9}" destId="{F32A9A50-D52B-4136-B552-9A9C4AE00DBA}" srcOrd="9" destOrd="0" presId="urn:microsoft.com/office/officeart/2005/8/layout/vProcess5"/>
    <dgm:cxn modelId="{FCFC3D5C-0EF0-4FC3-9526-3CD97DED7C7F}" type="presParOf" srcId="{0F08E26B-4AB5-4905-9871-AE21AB6590A9}" destId="{68D14C54-78CE-4161-A714-8E4BCDD10C4B}" srcOrd="10" destOrd="0" presId="urn:microsoft.com/office/officeart/2005/8/layout/vProcess5"/>
    <dgm:cxn modelId="{08BDAEBA-15F8-4C1A-A982-184459211D46}" type="presParOf" srcId="{0F08E26B-4AB5-4905-9871-AE21AB6590A9}" destId="{6C39C217-CC22-4EF4-AAC5-3A306533FB11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18FCA9AB-A427-4742-8120-7278DDDE0903}" type="doc">
      <dgm:prSet loTypeId="urn:microsoft.com/office/officeart/2005/8/layout/vProcess5" loCatId="process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95A6456B-4CD9-412C-99FE-E1CCC620BD4C}">
      <dgm:prSet custT="1"/>
      <dgm:spPr/>
      <dgm:t>
        <a:bodyPr/>
        <a:lstStyle/>
        <a:p>
          <a:pPr rtl="0"/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Salud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928155-5BB4-4C62-A9BC-87CEF25F0AB9}" type="parTrans" cxnId="{8561F628-4754-4B4A-B3EA-7451FA5070BD}">
      <dgm:prSet/>
      <dgm:spPr/>
      <dgm:t>
        <a:bodyPr/>
        <a:lstStyle/>
        <a:p>
          <a:endParaRPr lang="es-MX"/>
        </a:p>
      </dgm:t>
    </dgm:pt>
    <dgm:pt modelId="{0FCA456B-2DC2-46BC-BBD7-111D6563C587}" type="sibTrans" cxnId="{8561F628-4754-4B4A-B3EA-7451FA5070BD}">
      <dgm:prSet custT="1"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17588580-B886-414F-840D-F1F49798D47D}">
      <dgm:prSet custT="1"/>
      <dgm:spPr>
        <a:solidFill>
          <a:srgbClr val="CCCCFF"/>
        </a:solidFill>
      </dgm:spPr>
      <dgm:t>
        <a:bodyPr/>
        <a:lstStyle/>
        <a:p>
          <a:pPr rtl="0"/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Entretenimiento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9FCE50-3122-4F33-93A3-99E506767517}" type="parTrans" cxnId="{FBB9A2BD-BB4D-42C1-A46D-F63E4BF1D8D5}">
      <dgm:prSet/>
      <dgm:spPr/>
      <dgm:t>
        <a:bodyPr/>
        <a:lstStyle/>
        <a:p>
          <a:endParaRPr lang="es-MX"/>
        </a:p>
      </dgm:t>
    </dgm:pt>
    <dgm:pt modelId="{76DE2290-4C84-4A6E-B13A-EB88F574F834}" type="sibTrans" cxnId="{FBB9A2BD-BB4D-42C1-A46D-F63E4BF1D8D5}">
      <dgm:prSet custT="1"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099079D1-D182-460D-B690-5B998E7B3E06}">
      <dgm:prSet custT="1"/>
      <dgm:spPr>
        <a:solidFill>
          <a:srgbClr val="FF9966"/>
        </a:solidFill>
      </dgm:spPr>
      <dgm:t>
        <a:bodyPr/>
        <a:lstStyle/>
        <a:p>
          <a:pPr rtl="0"/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Salario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FBCC64-276D-487F-8BF0-71529B5DCA3B}" type="parTrans" cxnId="{A8C00740-C2FA-4F2C-95E2-878352CB8FF2}">
      <dgm:prSet/>
      <dgm:spPr/>
      <dgm:t>
        <a:bodyPr/>
        <a:lstStyle/>
        <a:p>
          <a:endParaRPr lang="es-MX"/>
        </a:p>
      </dgm:t>
    </dgm:pt>
    <dgm:pt modelId="{927AD7A4-6C9C-4AEF-A154-33F0D0FD81DD}" type="sibTrans" cxnId="{A8C00740-C2FA-4F2C-95E2-878352CB8FF2}">
      <dgm:prSet custT="1"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BA0353B1-884E-4663-B79B-BB0237C64756}">
      <dgm:prSet custT="1"/>
      <dgm:spPr>
        <a:solidFill>
          <a:srgbClr val="FF7C80"/>
        </a:solidFill>
      </dgm:spPr>
      <dgm:t>
        <a:bodyPr/>
        <a:lstStyle/>
        <a:p>
          <a:pPr rtl="0"/>
          <a:r>
            <a:rPr lang="es-E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Seguridad </a:t>
          </a:r>
          <a:endParaRPr lang="es-ES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A6B17B-1661-4DF2-949E-1260DE9CDB82}" type="parTrans" cxnId="{51BC3B6E-56A0-43BA-A430-6C99516182A0}">
      <dgm:prSet/>
      <dgm:spPr/>
      <dgm:t>
        <a:bodyPr/>
        <a:lstStyle/>
        <a:p>
          <a:endParaRPr lang="es-MX"/>
        </a:p>
      </dgm:t>
    </dgm:pt>
    <dgm:pt modelId="{F4A8BF02-EA94-418A-8054-EFC47BB1AAB3}" type="sibTrans" cxnId="{51BC3B6E-56A0-43BA-A430-6C99516182A0}">
      <dgm:prSet custT="1"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1C7E4F6E-B6E9-418C-AC21-4C02F3AFE19A}">
      <dgm:prSet custT="1"/>
      <dgm:spPr>
        <a:solidFill>
          <a:srgbClr val="CC99FF"/>
        </a:solidFill>
      </dgm:spPr>
      <dgm:t>
        <a:bodyPr/>
        <a:lstStyle/>
        <a:p>
          <a:pPr rtl="0"/>
          <a:r>
            <a:rPr lang="es-E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Beneficios </a:t>
          </a:r>
          <a:endParaRPr lang="es-ES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2F0AF2-30AC-4F39-AE3A-3F42AEFA9A15}" type="parTrans" cxnId="{68E94983-CF2E-4455-BA87-E625FD953BDC}">
      <dgm:prSet/>
      <dgm:spPr/>
      <dgm:t>
        <a:bodyPr/>
        <a:lstStyle/>
        <a:p>
          <a:endParaRPr lang="es-MX"/>
        </a:p>
      </dgm:t>
    </dgm:pt>
    <dgm:pt modelId="{15842225-AF51-4151-B6C8-E47062CDE990}" type="sibTrans" cxnId="{68E94983-CF2E-4455-BA87-E625FD953BDC}">
      <dgm:prSet custT="1"/>
      <dgm:spPr/>
      <dgm:t>
        <a:bodyPr/>
        <a:lstStyle/>
        <a:p>
          <a:endParaRPr lang="es-MX" sz="1100"/>
        </a:p>
      </dgm:t>
    </dgm:pt>
    <dgm:pt modelId="{53F58750-1031-49AC-AEC5-7F8DF88120C9}" type="pres">
      <dgm:prSet presAssocID="{18FCA9AB-A427-4742-8120-7278DDDE090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87C05B4-FDE3-49DA-967B-4C46064CC3AC}" type="pres">
      <dgm:prSet presAssocID="{18FCA9AB-A427-4742-8120-7278DDDE0903}" presName="dummyMaxCanvas" presStyleCnt="0">
        <dgm:presLayoutVars/>
      </dgm:prSet>
      <dgm:spPr/>
      <dgm:t>
        <a:bodyPr/>
        <a:lstStyle/>
        <a:p>
          <a:endParaRPr lang="es-MX"/>
        </a:p>
      </dgm:t>
    </dgm:pt>
    <dgm:pt modelId="{36E82C6C-A8D5-4E3D-B078-A1B3BFB4AA87}" type="pres">
      <dgm:prSet presAssocID="{18FCA9AB-A427-4742-8120-7278DDDE0903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5E3A30-A78C-4FF1-A69B-DBD437C2ABE5}" type="pres">
      <dgm:prSet presAssocID="{18FCA9AB-A427-4742-8120-7278DDDE0903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507301-F375-4587-B74C-9BB46F01CD53}" type="pres">
      <dgm:prSet presAssocID="{18FCA9AB-A427-4742-8120-7278DDDE0903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A15693-2B2C-4DE7-8636-0A1061153355}" type="pres">
      <dgm:prSet presAssocID="{18FCA9AB-A427-4742-8120-7278DDDE0903}" presName="FiveNodes_4" presStyleLbl="node1" presStyleIdx="3" presStyleCnt="5" custLinFactNeighborX="-2061" custLinFactNeighborY="-184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29F9E2-3CFB-4900-9F30-A4C7FF5154AC}" type="pres">
      <dgm:prSet presAssocID="{18FCA9AB-A427-4742-8120-7278DDDE0903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1458F9-32F9-417C-98E6-CDA547F78EC4}" type="pres">
      <dgm:prSet presAssocID="{18FCA9AB-A427-4742-8120-7278DDDE0903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D39648-4B8F-419B-B61C-1DD960D4015E}" type="pres">
      <dgm:prSet presAssocID="{18FCA9AB-A427-4742-8120-7278DDDE0903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408B18-B916-4CB9-B588-88F9D355D79C}" type="pres">
      <dgm:prSet presAssocID="{18FCA9AB-A427-4742-8120-7278DDDE0903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31A59D-5442-4247-B887-19DF3513E539}" type="pres">
      <dgm:prSet presAssocID="{18FCA9AB-A427-4742-8120-7278DDDE0903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ACE27F-0268-4956-BFE3-0451B37F41ED}" type="pres">
      <dgm:prSet presAssocID="{18FCA9AB-A427-4742-8120-7278DDDE0903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17447C-A4A4-414A-A95F-ABF5FF79B46F}" type="pres">
      <dgm:prSet presAssocID="{18FCA9AB-A427-4742-8120-7278DDDE0903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890F28-85EA-4984-B14B-3E97F1404AA3}" type="pres">
      <dgm:prSet presAssocID="{18FCA9AB-A427-4742-8120-7278DDDE0903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919BBC-A973-4088-8884-BF2956BBDAA8}" type="pres">
      <dgm:prSet presAssocID="{18FCA9AB-A427-4742-8120-7278DDDE0903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3AAC4D-326B-4B5C-8B96-C2C1B72F00AF}" type="pres">
      <dgm:prSet presAssocID="{18FCA9AB-A427-4742-8120-7278DDDE0903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17B2915-C6F4-44E2-A191-C97388B5C196}" type="presOf" srcId="{17588580-B886-414F-840D-F1F49798D47D}" destId="{2C17447C-A4A4-414A-A95F-ABF5FF79B46F}" srcOrd="1" destOrd="0" presId="urn:microsoft.com/office/officeart/2005/8/layout/vProcess5"/>
    <dgm:cxn modelId="{49ADCF05-2F7D-46F3-8D9B-26A233F85D05}" type="presOf" srcId="{099079D1-D182-460D-B690-5B998E7B3E06}" destId="{5F507301-F375-4587-B74C-9BB46F01CD53}" srcOrd="0" destOrd="0" presId="urn:microsoft.com/office/officeart/2005/8/layout/vProcess5"/>
    <dgm:cxn modelId="{F6E3FF44-E5FB-42D0-BCCB-932DEBF6F44D}" type="presOf" srcId="{BA0353B1-884E-4663-B79B-BB0237C64756}" destId="{0A919BBC-A973-4088-8884-BF2956BBDAA8}" srcOrd="1" destOrd="0" presId="urn:microsoft.com/office/officeart/2005/8/layout/vProcess5"/>
    <dgm:cxn modelId="{78B00690-1AC6-49AD-ABEA-27B6C56CE061}" type="presOf" srcId="{18FCA9AB-A427-4742-8120-7278DDDE0903}" destId="{53F58750-1031-49AC-AEC5-7F8DF88120C9}" srcOrd="0" destOrd="0" presId="urn:microsoft.com/office/officeart/2005/8/layout/vProcess5"/>
    <dgm:cxn modelId="{B5D4B33D-256D-4E29-A610-8A1453A8E9BC}" type="presOf" srcId="{95A6456B-4CD9-412C-99FE-E1CCC620BD4C}" destId="{2BACE27F-0268-4956-BFE3-0451B37F41ED}" srcOrd="1" destOrd="0" presId="urn:microsoft.com/office/officeart/2005/8/layout/vProcess5"/>
    <dgm:cxn modelId="{64B12559-8F70-4F51-9CF2-B3A8A720CE98}" type="presOf" srcId="{099079D1-D182-460D-B690-5B998E7B3E06}" destId="{A4890F28-85EA-4984-B14B-3E97F1404AA3}" srcOrd="1" destOrd="0" presId="urn:microsoft.com/office/officeart/2005/8/layout/vProcess5"/>
    <dgm:cxn modelId="{51BC3B6E-56A0-43BA-A430-6C99516182A0}" srcId="{18FCA9AB-A427-4742-8120-7278DDDE0903}" destId="{BA0353B1-884E-4663-B79B-BB0237C64756}" srcOrd="3" destOrd="0" parTransId="{81A6B17B-1661-4DF2-949E-1260DE9CDB82}" sibTransId="{F4A8BF02-EA94-418A-8054-EFC47BB1AAB3}"/>
    <dgm:cxn modelId="{FE5C7238-21AD-409D-B230-B28C8181F924}" type="presOf" srcId="{927AD7A4-6C9C-4AEF-A154-33F0D0FD81DD}" destId="{FF408B18-B916-4CB9-B588-88F9D355D79C}" srcOrd="0" destOrd="0" presId="urn:microsoft.com/office/officeart/2005/8/layout/vProcess5"/>
    <dgm:cxn modelId="{2A5C4956-C23D-48BF-A322-DD7BE3AD3787}" type="presOf" srcId="{1C7E4F6E-B6E9-418C-AC21-4C02F3AFE19A}" destId="{AE3AAC4D-326B-4B5C-8B96-C2C1B72F00AF}" srcOrd="1" destOrd="0" presId="urn:microsoft.com/office/officeart/2005/8/layout/vProcess5"/>
    <dgm:cxn modelId="{FBB9A2BD-BB4D-42C1-A46D-F63E4BF1D8D5}" srcId="{18FCA9AB-A427-4742-8120-7278DDDE0903}" destId="{17588580-B886-414F-840D-F1F49798D47D}" srcOrd="1" destOrd="0" parTransId="{C29FCE50-3122-4F33-93A3-99E506767517}" sibTransId="{76DE2290-4C84-4A6E-B13A-EB88F574F834}"/>
    <dgm:cxn modelId="{F6C6686E-6C8E-4535-BC88-49D2B889AB35}" type="presOf" srcId="{0FCA456B-2DC2-46BC-BBD7-111D6563C587}" destId="{C01458F9-32F9-417C-98E6-CDA547F78EC4}" srcOrd="0" destOrd="0" presId="urn:microsoft.com/office/officeart/2005/8/layout/vProcess5"/>
    <dgm:cxn modelId="{C3E45DFD-B3F9-41DB-B174-A7F2E90983B6}" type="presOf" srcId="{1C7E4F6E-B6E9-418C-AC21-4C02F3AFE19A}" destId="{2629F9E2-3CFB-4900-9F30-A4C7FF5154AC}" srcOrd="0" destOrd="0" presId="urn:microsoft.com/office/officeart/2005/8/layout/vProcess5"/>
    <dgm:cxn modelId="{B1B9DC6A-8F0A-4BEE-AFA2-E83964091824}" type="presOf" srcId="{BA0353B1-884E-4663-B79B-BB0237C64756}" destId="{BAA15693-2B2C-4DE7-8636-0A1061153355}" srcOrd="0" destOrd="0" presId="urn:microsoft.com/office/officeart/2005/8/layout/vProcess5"/>
    <dgm:cxn modelId="{BCA4B9D5-DBF1-4EBD-B2C6-C40F1C1A001F}" type="presOf" srcId="{95A6456B-4CD9-412C-99FE-E1CCC620BD4C}" destId="{36E82C6C-A8D5-4E3D-B078-A1B3BFB4AA87}" srcOrd="0" destOrd="0" presId="urn:microsoft.com/office/officeart/2005/8/layout/vProcess5"/>
    <dgm:cxn modelId="{DB7C9E09-1002-45DD-A546-06DEBEAECCC1}" type="presOf" srcId="{F4A8BF02-EA94-418A-8054-EFC47BB1AAB3}" destId="{CD31A59D-5442-4247-B887-19DF3513E539}" srcOrd="0" destOrd="0" presId="urn:microsoft.com/office/officeart/2005/8/layout/vProcess5"/>
    <dgm:cxn modelId="{88386E7B-1BAA-4363-B385-B986DC849B2F}" type="presOf" srcId="{76DE2290-4C84-4A6E-B13A-EB88F574F834}" destId="{22D39648-4B8F-419B-B61C-1DD960D4015E}" srcOrd="0" destOrd="0" presId="urn:microsoft.com/office/officeart/2005/8/layout/vProcess5"/>
    <dgm:cxn modelId="{8561F628-4754-4B4A-B3EA-7451FA5070BD}" srcId="{18FCA9AB-A427-4742-8120-7278DDDE0903}" destId="{95A6456B-4CD9-412C-99FE-E1CCC620BD4C}" srcOrd="0" destOrd="0" parTransId="{BC928155-5BB4-4C62-A9BC-87CEF25F0AB9}" sibTransId="{0FCA456B-2DC2-46BC-BBD7-111D6563C587}"/>
    <dgm:cxn modelId="{A8C00740-C2FA-4F2C-95E2-878352CB8FF2}" srcId="{18FCA9AB-A427-4742-8120-7278DDDE0903}" destId="{099079D1-D182-460D-B690-5B998E7B3E06}" srcOrd="2" destOrd="0" parTransId="{0EFBCC64-276D-487F-8BF0-71529B5DCA3B}" sibTransId="{927AD7A4-6C9C-4AEF-A154-33F0D0FD81DD}"/>
    <dgm:cxn modelId="{CBF211FC-A131-4482-9391-C32EDD5DC7F1}" type="presOf" srcId="{17588580-B886-414F-840D-F1F49798D47D}" destId="{D85E3A30-A78C-4FF1-A69B-DBD437C2ABE5}" srcOrd="0" destOrd="0" presId="urn:microsoft.com/office/officeart/2005/8/layout/vProcess5"/>
    <dgm:cxn modelId="{68E94983-CF2E-4455-BA87-E625FD953BDC}" srcId="{18FCA9AB-A427-4742-8120-7278DDDE0903}" destId="{1C7E4F6E-B6E9-418C-AC21-4C02F3AFE19A}" srcOrd="4" destOrd="0" parTransId="{0B2F0AF2-30AC-4F39-AE3A-3F42AEFA9A15}" sibTransId="{15842225-AF51-4151-B6C8-E47062CDE990}"/>
    <dgm:cxn modelId="{04DC484A-703A-474F-90E6-DEE278E457F9}" type="presParOf" srcId="{53F58750-1031-49AC-AEC5-7F8DF88120C9}" destId="{887C05B4-FDE3-49DA-967B-4C46064CC3AC}" srcOrd="0" destOrd="0" presId="urn:microsoft.com/office/officeart/2005/8/layout/vProcess5"/>
    <dgm:cxn modelId="{6165E690-72EF-4892-8026-179804BA3C8C}" type="presParOf" srcId="{53F58750-1031-49AC-AEC5-7F8DF88120C9}" destId="{36E82C6C-A8D5-4E3D-B078-A1B3BFB4AA87}" srcOrd="1" destOrd="0" presId="urn:microsoft.com/office/officeart/2005/8/layout/vProcess5"/>
    <dgm:cxn modelId="{3F760531-938A-40AA-8F6E-530F7BF7BB5A}" type="presParOf" srcId="{53F58750-1031-49AC-AEC5-7F8DF88120C9}" destId="{D85E3A30-A78C-4FF1-A69B-DBD437C2ABE5}" srcOrd="2" destOrd="0" presId="urn:microsoft.com/office/officeart/2005/8/layout/vProcess5"/>
    <dgm:cxn modelId="{40A2508E-2E8A-4897-AECF-DAF681D0678D}" type="presParOf" srcId="{53F58750-1031-49AC-AEC5-7F8DF88120C9}" destId="{5F507301-F375-4587-B74C-9BB46F01CD53}" srcOrd="3" destOrd="0" presId="urn:microsoft.com/office/officeart/2005/8/layout/vProcess5"/>
    <dgm:cxn modelId="{C17C64E1-BF3E-4D85-8E9E-3C812C11DBCE}" type="presParOf" srcId="{53F58750-1031-49AC-AEC5-7F8DF88120C9}" destId="{BAA15693-2B2C-4DE7-8636-0A1061153355}" srcOrd="4" destOrd="0" presId="urn:microsoft.com/office/officeart/2005/8/layout/vProcess5"/>
    <dgm:cxn modelId="{9275F130-B447-4E29-978B-0CF76E897D7C}" type="presParOf" srcId="{53F58750-1031-49AC-AEC5-7F8DF88120C9}" destId="{2629F9E2-3CFB-4900-9F30-A4C7FF5154AC}" srcOrd="5" destOrd="0" presId="urn:microsoft.com/office/officeart/2005/8/layout/vProcess5"/>
    <dgm:cxn modelId="{E024B2CA-9806-4B99-BA3D-BD0FA123E791}" type="presParOf" srcId="{53F58750-1031-49AC-AEC5-7F8DF88120C9}" destId="{C01458F9-32F9-417C-98E6-CDA547F78EC4}" srcOrd="6" destOrd="0" presId="urn:microsoft.com/office/officeart/2005/8/layout/vProcess5"/>
    <dgm:cxn modelId="{C7130CE8-0018-4293-8660-7D110FFBDC40}" type="presParOf" srcId="{53F58750-1031-49AC-AEC5-7F8DF88120C9}" destId="{22D39648-4B8F-419B-B61C-1DD960D4015E}" srcOrd="7" destOrd="0" presId="urn:microsoft.com/office/officeart/2005/8/layout/vProcess5"/>
    <dgm:cxn modelId="{678031D1-99A3-4F74-836F-9F0506DDC797}" type="presParOf" srcId="{53F58750-1031-49AC-AEC5-7F8DF88120C9}" destId="{FF408B18-B916-4CB9-B588-88F9D355D79C}" srcOrd="8" destOrd="0" presId="urn:microsoft.com/office/officeart/2005/8/layout/vProcess5"/>
    <dgm:cxn modelId="{5504789B-0ADF-4FEC-8369-F9453634AD99}" type="presParOf" srcId="{53F58750-1031-49AC-AEC5-7F8DF88120C9}" destId="{CD31A59D-5442-4247-B887-19DF3513E539}" srcOrd="9" destOrd="0" presId="urn:microsoft.com/office/officeart/2005/8/layout/vProcess5"/>
    <dgm:cxn modelId="{5214369D-7188-4526-8BA2-BD14718C054C}" type="presParOf" srcId="{53F58750-1031-49AC-AEC5-7F8DF88120C9}" destId="{2BACE27F-0268-4956-BFE3-0451B37F41ED}" srcOrd="10" destOrd="0" presId="urn:microsoft.com/office/officeart/2005/8/layout/vProcess5"/>
    <dgm:cxn modelId="{175A3C55-3FF8-49FB-8160-55E477AE7901}" type="presParOf" srcId="{53F58750-1031-49AC-AEC5-7F8DF88120C9}" destId="{2C17447C-A4A4-414A-A95F-ABF5FF79B46F}" srcOrd="11" destOrd="0" presId="urn:microsoft.com/office/officeart/2005/8/layout/vProcess5"/>
    <dgm:cxn modelId="{1A5E8865-AC15-40D9-8D54-965289B9C9E8}" type="presParOf" srcId="{53F58750-1031-49AC-AEC5-7F8DF88120C9}" destId="{A4890F28-85EA-4984-B14B-3E97F1404AA3}" srcOrd="12" destOrd="0" presId="urn:microsoft.com/office/officeart/2005/8/layout/vProcess5"/>
    <dgm:cxn modelId="{D4F837AF-FF61-42A2-B86D-2461D0CCC045}" type="presParOf" srcId="{53F58750-1031-49AC-AEC5-7F8DF88120C9}" destId="{0A919BBC-A973-4088-8884-BF2956BBDAA8}" srcOrd="13" destOrd="0" presId="urn:microsoft.com/office/officeart/2005/8/layout/vProcess5"/>
    <dgm:cxn modelId="{19CE5A91-36F1-47D7-8F92-3C87B8CC6FF9}" type="presParOf" srcId="{53F58750-1031-49AC-AEC5-7F8DF88120C9}" destId="{AE3AAC4D-326B-4B5C-8B96-C2C1B72F00AF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E8F03AF7-B217-47FD-8913-082AFBB18332}" type="doc">
      <dgm:prSet loTypeId="urn:microsoft.com/office/officeart/2005/8/layout/vProcess5" loCatId="process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D3C407DE-2909-421A-A8EF-B1C991AA5C63}">
      <dgm:prSet custT="1"/>
      <dgm:spPr/>
      <dgm:t>
        <a:bodyPr/>
        <a:lstStyle/>
        <a:p>
          <a:pPr rtl="0"/>
          <a:r>
            <a:rPr lang="es-US" sz="2400" b="0" baseline="0" dirty="0" smtClean="0">
              <a:latin typeface="Arial" panose="020B0604020202020204" pitchFamily="34" charset="0"/>
              <a:cs typeface="Arial" panose="020B0604020202020204" pitchFamily="34" charset="0"/>
            </a:rPr>
            <a:t>Provisionales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26E8D8-533A-46C5-A151-3FF65FBE0CF8}" type="parTrans" cxnId="{0C03428C-A77F-4A97-8417-7997FD2255A9}">
      <dgm:prSet/>
      <dgm:spPr/>
      <dgm:t>
        <a:bodyPr/>
        <a:lstStyle/>
        <a:p>
          <a:endParaRPr lang="es-MX"/>
        </a:p>
      </dgm:t>
    </dgm:pt>
    <dgm:pt modelId="{6A65AF6C-3C92-4C84-8232-F0264BC675D7}" type="sibTrans" cxnId="{0C03428C-A77F-4A97-8417-7997FD2255A9}">
      <dgm:prSet custT="1"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640E93B1-1091-4B47-A60A-C7E18C72439D}">
      <dgm:prSet custT="1"/>
      <dgm:spPr>
        <a:solidFill>
          <a:srgbClr val="CCCCFF"/>
        </a:solidFill>
      </dgm:spPr>
      <dgm:t>
        <a:bodyPr/>
        <a:lstStyle/>
        <a:p>
          <a:pPr rtl="0"/>
          <a:r>
            <a:rPr lang="es-US" sz="2400" b="0" baseline="0" dirty="0" smtClean="0">
              <a:latin typeface="Arial" panose="020B0604020202020204" pitchFamily="34" charset="0"/>
              <a:cs typeface="Arial" panose="020B0604020202020204" pitchFamily="34" charset="0"/>
            </a:rPr>
            <a:t>Aplicación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F67ACD-6201-4CFE-944C-0A79B774A024}" type="parTrans" cxnId="{9DA0A970-5074-43BB-B901-9298B95CE80A}">
      <dgm:prSet/>
      <dgm:spPr/>
      <dgm:t>
        <a:bodyPr/>
        <a:lstStyle/>
        <a:p>
          <a:endParaRPr lang="es-MX"/>
        </a:p>
      </dgm:t>
    </dgm:pt>
    <dgm:pt modelId="{8EAA4F0E-487A-40D6-84D8-F308277B7E38}" type="sibTrans" cxnId="{9DA0A970-5074-43BB-B901-9298B95CE80A}">
      <dgm:prSet custT="1"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FD9E8909-C659-4477-8CA0-AC894B92012D}">
      <dgm:prSet custT="1"/>
      <dgm:spPr>
        <a:solidFill>
          <a:srgbClr val="FF9966"/>
        </a:solidFill>
      </dgm:spPr>
      <dgm:t>
        <a:bodyPr/>
        <a:lstStyle/>
        <a:p>
          <a:pPr rtl="0"/>
          <a:r>
            <a:rPr lang="es-US" sz="2400" b="0" baseline="0" dirty="0" smtClean="0">
              <a:latin typeface="Arial" panose="020B0604020202020204" pitchFamily="34" charset="0"/>
              <a:cs typeface="Arial" panose="020B0604020202020204" pitchFamily="34" charset="0"/>
            </a:rPr>
            <a:t>Mantenimiento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3EEDA1-C04D-4A27-B938-2E510FA7D16F}" type="parTrans" cxnId="{00B0356A-5E3A-4ABD-8369-DA331D778B2A}">
      <dgm:prSet/>
      <dgm:spPr/>
      <dgm:t>
        <a:bodyPr/>
        <a:lstStyle/>
        <a:p>
          <a:endParaRPr lang="es-MX"/>
        </a:p>
      </dgm:t>
    </dgm:pt>
    <dgm:pt modelId="{4B32F931-091F-4CE9-BE8B-75FBAA307D52}" type="sibTrans" cxnId="{00B0356A-5E3A-4ABD-8369-DA331D778B2A}">
      <dgm:prSet custT="1"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B2BF844C-DBE8-4812-93DD-0BE8EBB5CB0F}">
      <dgm:prSet custT="1"/>
      <dgm:spPr>
        <a:solidFill>
          <a:srgbClr val="FF7C80"/>
        </a:solidFill>
      </dgm:spPr>
      <dgm:t>
        <a:bodyPr/>
        <a:lstStyle/>
        <a:p>
          <a:pPr rtl="0"/>
          <a:r>
            <a:rPr lang="es-US" sz="2400" b="0" baseline="0" dirty="0" smtClean="0">
              <a:latin typeface="Arial" panose="020B0604020202020204" pitchFamily="34" charset="0"/>
              <a:cs typeface="Arial" panose="020B0604020202020204" pitchFamily="34" charset="0"/>
            </a:rPr>
            <a:t>Desarrollo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6DBF6A-1E4D-4486-B29E-17A6951CA6B3}" type="parTrans" cxnId="{CBD0BB60-70F3-483B-ADC7-DBC7200FFBB5}">
      <dgm:prSet/>
      <dgm:spPr/>
      <dgm:t>
        <a:bodyPr/>
        <a:lstStyle/>
        <a:p>
          <a:endParaRPr lang="es-MX"/>
        </a:p>
      </dgm:t>
    </dgm:pt>
    <dgm:pt modelId="{1C8F1E70-BE8A-4D1F-8493-5F5D945689B2}" type="sibTrans" cxnId="{CBD0BB60-70F3-483B-ADC7-DBC7200FFBB5}">
      <dgm:prSet custT="1"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150B01EB-B1A8-4DAF-8B00-4C41CABA0A49}">
      <dgm:prSet custT="1"/>
      <dgm:spPr>
        <a:solidFill>
          <a:srgbClr val="CC99FF"/>
        </a:solidFill>
      </dgm:spPr>
      <dgm:t>
        <a:bodyPr/>
        <a:lstStyle/>
        <a:p>
          <a:pPr rtl="0"/>
          <a:r>
            <a:rPr lang="es-US" sz="2400" b="0" baseline="0" dirty="0" smtClean="0">
              <a:latin typeface="Arial" panose="020B0604020202020204" pitchFamily="34" charset="0"/>
              <a:cs typeface="Arial" panose="020B0604020202020204" pitchFamily="34" charset="0"/>
            </a:rPr>
            <a:t>Control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441C70-2715-420C-AB05-7671439E5EC6}" type="sibTrans" cxnId="{375BA8A3-147D-4AEB-8C6F-DE48E4AA8BD2}">
      <dgm:prSet/>
      <dgm:spPr/>
      <dgm:t>
        <a:bodyPr/>
        <a:lstStyle/>
        <a:p>
          <a:endParaRPr lang="es-MX"/>
        </a:p>
      </dgm:t>
    </dgm:pt>
    <dgm:pt modelId="{8F0D0E18-D5D0-44E0-93B1-7837EF8E2435}" type="parTrans" cxnId="{375BA8A3-147D-4AEB-8C6F-DE48E4AA8BD2}">
      <dgm:prSet/>
      <dgm:spPr/>
      <dgm:t>
        <a:bodyPr/>
        <a:lstStyle/>
        <a:p>
          <a:endParaRPr lang="es-MX"/>
        </a:p>
      </dgm:t>
    </dgm:pt>
    <dgm:pt modelId="{0B9D8B60-EFA1-4551-A28A-3E2B665C230C}" type="pres">
      <dgm:prSet presAssocID="{E8F03AF7-B217-47FD-8913-082AFBB1833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F2F1C86-5AAF-4505-B880-C06EC1510CD8}" type="pres">
      <dgm:prSet presAssocID="{E8F03AF7-B217-47FD-8913-082AFBB18332}" presName="dummyMaxCanvas" presStyleCnt="0">
        <dgm:presLayoutVars/>
      </dgm:prSet>
      <dgm:spPr/>
      <dgm:t>
        <a:bodyPr/>
        <a:lstStyle/>
        <a:p>
          <a:endParaRPr lang="es-MX"/>
        </a:p>
      </dgm:t>
    </dgm:pt>
    <dgm:pt modelId="{2DFB04D0-7DDF-4C40-9503-15F88508A823}" type="pres">
      <dgm:prSet presAssocID="{E8F03AF7-B217-47FD-8913-082AFBB18332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3AF11E-E347-4A00-87FE-98382F945399}" type="pres">
      <dgm:prSet presAssocID="{E8F03AF7-B217-47FD-8913-082AFBB18332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99DEC9-7119-4B83-8887-8F6CA8078638}" type="pres">
      <dgm:prSet presAssocID="{E8F03AF7-B217-47FD-8913-082AFBB18332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C493C0-B1B0-486E-A486-D0F40424FB51}" type="pres">
      <dgm:prSet presAssocID="{E8F03AF7-B217-47FD-8913-082AFBB18332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1FB67E-DF0B-432C-9755-2039BF5CFCAE}" type="pres">
      <dgm:prSet presAssocID="{E8F03AF7-B217-47FD-8913-082AFBB18332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415AB3-0019-40A0-B06B-C23EC04FC985}" type="pres">
      <dgm:prSet presAssocID="{E8F03AF7-B217-47FD-8913-082AFBB18332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CE3644-E396-48EE-B035-E760E959DF81}" type="pres">
      <dgm:prSet presAssocID="{E8F03AF7-B217-47FD-8913-082AFBB18332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FC2F9D-87A6-44E8-A98B-D59F4C42454B}" type="pres">
      <dgm:prSet presAssocID="{E8F03AF7-B217-47FD-8913-082AFBB18332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1BA030-AA46-4D03-B957-F38F33982BE0}" type="pres">
      <dgm:prSet presAssocID="{E8F03AF7-B217-47FD-8913-082AFBB18332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37DC7A-BB1C-4BDC-BC12-CBFC6FEE3A10}" type="pres">
      <dgm:prSet presAssocID="{E8F03AF7-B217-47FD-8913-082AFBB18332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EC252E-EA21-4845-ACF6-E7DA81D1E2D8}" type="pres">
      <dgm:prSet presAssocID="{E8F03AF7-B217-47FD-8913-082AFBB18332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449F50-3883-48D8-B22D-7941F0BF1446}" type="pres">
      <dgm:prSet presAssocID="{E8F03AF7-B217-47FD-8913-082AFBB18332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6DFC54-CD78-4EB8-9454-58F0F02F0720}" type="pres">
      <dgm:prSet presAssocID="{E8F03AF7-B217-47FD-8913-082AFBB18332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A3A204-38C0-487D-8752-161C1FDE5207}" type="pres">
      <dgm:prSet presAssocID="{E8F03AF7-B217-47FD-8913-082AFBB18332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E7F6B75-E96F-41F6-9D05-DEE4A3D58552}" type="presOf" srcId="{1C8F1E70-BE8A-4D1F-8493-5F5D945689B2}" destId="{911BA030-AA46-4D03-B957-F38F33982BE0}" srcOrd="0" destOrd="0" presId="urn:microsoft.com/office/officeart/2005/8/layout/vProcess5"/>
    <dgm:cxn modelId="{71EE3FFD-2280-469D-8572-38E78B25C0F1}" type="presOf" srcId="{6A65AF6C-3C92-4C84-8232-F0264BC675D7}" destId="{B6415AB3-0019-40A0-B06B-C23EC04FC985}" srcOrd="0" destOrd="0" presId="urn:microsoft.com/office/officeart/2005/8/layout/vProcess5"/>
    <dgm:cxn modelId="{DBD7B50B-DFD9-4E8A-AD97-B436C9500A92}" type="presOf" srcId="{4B32F931-091F-4CE9-BE8B-75FBAA307D52}" destId="{4DFC2F9D-87A6-44E8-A98B-D59F4C42454B}" srcOrd="0" destOrd="0" presId="urn:microsoft.com/office/officeart/2005/8/layout/vProcess5"/>
    <dgm:cxn modelId="{499BD431-EF9E-4BAC-A967-099EA37D6907}" type="presOf" srcId="{E8F03AF7-B217-47FD-8913-082AFBB18332}" destId="{0B9D8B60-EFA1-4551-A28A-3E2B665C230C}" srcOrd="0" destOrd="0" presId="urn:microsoft.com/office/officeart/2005/8/layout/vProcess5"/>
    <dgm:cxn modelId="{CBD0BB60-70F3-483B-ADC7-DBC7200FFBB5}" srcId="{E8F03AF7-B217-47FD-8913-082AFBB18332}" destId="{B2BF844C-DBE8-4812-93DD-0BE8EBB5CB0F}" srcOrd="3" destOrd="0" parTransId="{EA6DBF6A-1E4D-4486-B29E-17A6951CA6B3}" sibTransId="{1C8F1E70-BE8A-4D1F-8493-5F5D945689B2}"/>
    <dgm:cxn modelId="{430E09F8-1415-4756-9DA7-0A7887562D99}" type="presOf" srcId="{150B01EB-B1A8-4DAF-8B00-4C41CABA0A49}" destId="{D8A3A204-38C0-487D-8752-161C1FDE5207}" srcOrd="1" destOrd="0" presId="urn:microsoft.com/office/officeart/2005/8/layout/vProcess5"/>
    <dgm:cxn modelId="{375BA8A3-147D-4AEB-8C6F-DE48E4AA8BD2}" srcId="{E8F03AF7-B217-47FD-8913-082AFBB18332}" destId="{150B01EB-B1A8-4DAF-8B00-4C41CABA0A49}" srcOrd="4" destOrd="0" parTransId="{8F0D0E18-D5D0-44E0-93B1-7837EF8E2435}" sibTransId="{C4441C70-2715-420C-AB05-7671439E5EC6}"/>
    <dgm:cxn modelId="{0C03428C-A77F-4A97-8417-7997FD2255A9}" srcId="{E8F03AF7-B217-47FD-8913-082AFBB18332}" destId="{D3C407DE-2909-421A-A8EF-B1C991AA5C63}" srcOrd="0" destOrd="0" parTransId="{A726E8D8-533A-46C5-A151-3FF65FBE0CF8}" sibTransId="{6A65AF6C-3C92-4C84-8232-F0264BC675D7}"/>
    <dgm:cxn modelId="{E7C6730B-A9B6-40B1-B83C-60EEFFBBBFB9}" type="presOf" srcId="{150B01EB-B1A8-4DAF-8B00-4C41CABA0A49}" destId="{921FB67E-DF0B-432C-9755-2039BF5CFCAE}" srcOrd="0" destOrd="0" presId="urn:microsoft.com/office/officeart/2005/8/layout/vProcess5"/>
    <dgm:cxn modelId="{00B0356A-5E3A-4ABD-8369-DA331D778B2A}" srcId="{E8F03AF7-B217-47FD-8913-082AFBB18332}" destId="{FD9E8909-C659-4477-8CA0-AC894B92012D}" srcOrd="2" destOrd="0" parTransId="{BB3EEDA1-C04D-4A27-B938-2E510FA7D16F}" sibTransId="{4B32F931-091F-4CE9-BE8B-75FBAA307D52}"/>
    <dgm:cxn modelId="{54A2A470-DA6F-453D-BDFB-380BE6D0D8AE}" type="presOf" srcId="{FD9E8909-C659-4477-8CA0-AC894B92012D}" destId="{7799DEC9-7119-4B83-8887-8F6CA8078638}" srcOrd="0" destOrd="0" presId="urn:microsoft.com/office/officeart/2005/8/layout/vProcess5"/>
    <dgm:cxn modelId="{9DA0A970-5074-43BB-B901-9298B95CE80A}" srcId="{E8F03AF7-B217-47FD-8913-082AFBB18332}" destId="{640E93B1-1091-4B47-A60A-C7E18C72439D}" srcOrd="1" destOrd="0" parTransId="{5AF67ACD-6201-4CFE-944C-0A79B774A024}" sibTransId="{8EAA4F0E-487A-40D6-84D8-F308277B7E38}"/>
    <dgm:cxn modelId="{3D7F28FA-5D96-42C6-8FF0-A5F03F21848F}" type="presOf" srcId="{640E93B1-1091-4B47-A60A-C7E18C72439D}" destId="{D43AF11E-E347-4A00-87FE-98382F945399}" srcOrd="0" destOrd="0" presId="urn:microsoft.com/office/officeart/2005/8/layout/vProcess5"/>
    <dgm:cxn modelId="{6FE5E1B9-A50A-44FF-8E8F-6DDDDCF65684}" type="presOf" srcId="{B2BF844C-DBE8-4812-93DD-0BE8EBB5CB0F}" destId="{FF6DFC54-CD78-4EB8-9454-58F0F02F0720}" srcOrd="1" destOrd="0" presId="urn:microsoft.com/office/officeart/2005/8/layout/vProcess5"/>
    <dgm:cxn modelId="{B60694F4-9A29-4DCB-8509-6F04CA7D06EC}" type="presOf" srcId="{640E93B1-1091-4B47-A60A-C7E18C72439D}" destId="{BAEC252E-EA21-4845-ACF6-E7DA81D1E2D8}" srcOrd="1" destOrd="0" presId="urn:microsoft.com/office/officeart/2005/8/layout/vProcess5"/>
    <dgm:cxn modelId="{78A4C3F5-6C9D-4AF2-A8B8-2115FBF61283}" type="presOf" srcId="{D3C407DE-2909-421A-A8EF-B1C991AA5C63}" destId="{2DFB04D0-7DDF-4C40-9503-15F88508A823}" srcOrd="0" destOrd="0" presId="urn:microsoft.com/office/officeart/2005/8/layout/vProcess5"/>
    <dgm:cxn modelId="{2379E413-25DD-44F0-A1AD-C9B09A6CD822}" type="presOf" srcId="{D3C407DE-2909-421A-A8EF-B1C991AA5C63}" destId="{2E37DC7A-BB1C-4BDC-BC12-CBFC6FEE3A10}" srcOrd="1" destOrd="0" presId="urn:microsoft.com/office/officeart/2005/8/layout/vProcess5"/>
    <dgm:cxn modelId="{0962252A-A56A-4152-AA95-714860493E2E}" type="presOf" srcId="{8EAA4F0E-487A-40D6-84D8-F308277B7E38}" destId="{89CE3644-E396-48EE-B035-E760E959DF81}" srcOrd="0" destOrd="0" presId="urn:microsoft.com/office/officeart/2005/8/layout/vProcess5"/>
    <dgm:cxn modelId="{8F6A26BE-3CD6-4C34-AA90-C8E721920215}" type="presOf" srcId="{B2BF844C-DBE8-4812-93DD-0BE8EBB5CB0F}" destId="{2DC493C0-B1B0-486E-A486-D0F40424FB51}" srcOrd="0" destOrd="0" presId="urn:microsoft.com/office/officeart/2005/8/layout/vProcess5"/>
    <dgm:cxn modelId="{C45D86AA-CE70-47EF-BC29-B04CF81A7166}" type="presOf" srcId="{FD9E8909-C659-4477-8CA0-AC894B92012D}" destId="{32449F50-3883-48D8-B22D-7941F0BF1446}" srcOrd="1" destOrd="0" presId="urn:microsoft.com/office/officeart/2005/8/layout/vProcess5"/>
    <dgm:cxn modelId="{5F58C56F-2BBF-434E-8EDF-127C48B38AA0}" type="presParOf" srcId="{0B9D8B60-EFA1-4551-A28A-3E2B665C230C}" destId="{AF2F1C86-5AAF-4505-B880-C06EC1510CD8}" srcOrd="0" destOrd="0" presId="urn:microsoft.com/office/officeart/2005/8/layout/vProcess5"/>
    <dgm:cxn modelId="{1B17F43D-74DB-4D80-A14F-885894354A11}" type="presParOf" srcId="{0B9D8B60-EFA1-4551-A28A-3E2B665C230C}" destId="{2DFB04D0-7DDF-4C40-9503-15F88508A823}" srcOrd="1" destOrd="0" presId="urn:microsoft.com/office/officeart/2005/8/layout/vProcess5"/>
    <dgm:cxn modelId="{EF70BEED-057B-4850-B54F-D3E6C78386F7}" type="presParOf" srcId="{0B9D8B60-EFA1-4551-A28A-3E2B665C230C}" destId="{D43AF11E-E347-4A00-87FE-98382F945399}" srcOrd="2" destOrd="0" presId="urn:microsoft.com/office/officeart/2005/8/layout/vProcess5"/>
    <dgm:cxn modelId="{4B73468D-9E13-4B16-A026-9DABA1AB4F89}" type="presParOf" srcId="{0B9D8B60-EFA1-4551-A28A-3E2B665C230C}" destId="{7799DEC9-7119-4B83-8887-8F6CA8078638}" srcOrd="3" destOrd="0" presId="urn:microsoft.com/office/officeart/2005/8/layout/vProcess5"/>
    <dgm:cxn modelId="{A0328B1A-1B7D-4FE5-8D01-E273A7FE51E9}" type="presParOf" srcId="{0B9D8B60-EFA1-4551-A28A-3E2B665C230C}" destId="{2DC493C0-B1B0-486E-A486-D0F40424FB51}" srcOrd="4" destOrd="0" presId="urn:microsoft.com/office/officeart/2005/8/layout/vProcess5"/>
    <dgm:cxn modelId="{69381451-E88E-4CF9-879E-91E7C8B96374}" type="presParOf" srcId="{0B9D8B60-EFA1-4551-A28A-3E2B665C230C}" destId="{921FB67E-DF0B-432C-9755-2039BF5CFCAE}" srcOrd="5" destOrd="0" presId="urn:microsoft.com/office/officeart/2005/8/layout/vProcess5"/>
    <dgm:cxn modelId="{7DF52209-A8FD-4764-9865-58CC9A3A6A3A}" type="presParOf" srcId="{0B9D8B60-EFA1-4551-A28A-3E2B665C230C}" destId="{B6415AB3-0019-40A0-B06B-C23EC04FC985}" srcOrd="6" destOrd="0" presId="urn:microsoft.com/office/officeart/2005/8/layout/vProcess5"/>
    <dgm:cxn modelId="{08C50775-5021-4BA3-8152-4AB7797759F5}" type="presParOf" srcId="{0B9D8B60-EFA1-4551-A28A-3E2B665C230C}" destId="{89CE3644-E396-48EE-B035-E760E959DF81}" srcOrd="7" destOrd="0" presId="urn:microsoft.com/office/officeart/2005/8/layout/vProcess5"/>
    <dgm:cxn modelId="{2A679AAE-6BBC-439D-9E11-4E1EFEA1ED4D}" type="presParOf" srcId="{0B9D8B60-EFA1-4551-A28A-3E2B665C230C}" destId="{4DFC2F9D-87A6-44E8-A98B-D59F4C42454B}" srcOrd="8" destOrd="0" presId="urn:microsoft.com/office/officeart/2005/8/layout/vProcess5"/>
    <dgm:cxn modelId="{9603FD90-C387-42AE-8AF7-C48070A331E6}" type="presParOf" srcId="{0B9D8B60-EFA1-4551-A28A-3E2B665C230C}" destId="{911BA030-AA46-4D03-B957-F38F33982BE0}" srcOrd="9" destOrd="0" presId="urn:microsoft.com/office/officeart/2005/8/layout/vProcess5"/>
    <dgm:cxn modelId="{15F8BD4A-EC04-4540-AD54-E75A715F7A0B}" type="presParOf" srcId="{0B9D8B60-EFA1-4551-A28A-3E2B665C230C}" destId="{2E37DC7A-BB1C-4BDC-BC12-CBFC6FEE3A10}" srcOrd="10" destOrd="0" presId="urn:microsoft.com/office/officeart/2005/8/layout/vProcess5"/>
    <dgm:cxn modelId="{0AE71442-7BE8-47FF-BCB4-5717CFA3EA1F}" type="presParOf" srcId="{0B9D8B60-EFA1-4551-A28A-3E2B665C230C}" destId="{BAEC252E-EA21-4845-ACF6-E7DA81D1E2D8}" srcOrd="11" destOrd="0" presId="urn:microsoft.com/office/officeart/2005/8/layout/vProcess5"/>
    <dgm:cxn modelId="{4D19886C-F00F-463A-A2B2-8F6B7C0C6288}" type="presParOf" srcId="{0B9D8B60-EFA1-4551-A28A-3E2B665C230C}" destId="{32449F50-3883-48D8-B22D-7941F0BF1446}" srcOrd="12" destOrd="0" presId="urn:microsoft.com/office/officeart/2005/8/layout/vProcess5"/>
    <dgm:cxn modelId="{293E235A-B3A7-4614-AECD-165810C914FA}" type="presParOf" srcId="{0B9D8B60-EFA1-4551-A28A-3E2B665C230C}" destId="{FF6DFC54-CD78-4EB8-9454-58F0F02F0720}" srcOrd="13" destOrd="0" presId="urn:microsoft.com/office/officeart/2005/8/layout/vProcess5"/>
    <dgm:cxn modelId="{D5E8D7F1-86B1-435B-AB52-75FA34C8D8B7}" type="presParOf" srcId="{0B9D8B60-EFA1-4551-A28A-3E2B665C230C}" destId="{D8A3A204-38C0-487D-8752-161C1FDE5207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C47B3B-D8E8-4739-A2D5-1B42AB3EB0AA}" type="doc">
      <dgm:prSet loTypeId="urn:microsoft.com/office/officeart/2008/layout/AlternatingPictureCircles" loCatId="pictur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B7A2780-1304-489B-94EE-065568A3AC91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Se dedica al estudio de las enfermedades y los accidentes que se producen por causa o consecuencia de la actividad laboral.</a:t>
          </a:r>
          <a:endParaRPr lang="es-MX" sz="2400" dirty="0"/>
        </a:p>
      </dgm:t>
    </dgm:pt>
    <dgm:pt modelId="{26DDE12A-6EAC-4E4E-8EC3-BBA8D3F12D21}" type="sibTrans" cxnId="{08D1EF07-7746-44E5-9D64-1C5DFED22ED4}">
      <dgm:prSet/>
      <dgm:spPr/>
      <dgm:t>
        <a:bodyPr/>
        <a:lstStyle/>
        <a:p>
          <a:endParaRPr lang="es-MX"/>
        </a:p>
      </dgm:t>
    </dgm:pt>
    <dgm:pt modelId="{24F33D3F-ADB7-4B5A-A0DD-72203114D73E}" type="parTrans" cxnId="{08D1EF07-7746-44E5-9D64-1C5DFED22ED4}">
      <dgm:prSet/>
      <dgm:spPr/>
      <dgm:t>
        <a:bodyPr/>
        <a:lstStyle/>
        <a:p>
          <a:endParaRPr lang="es-MX"/>
        </a:p>
      </dgm:t>
    </dgm:pt>
    <dgm:pt modelId="{41EB62C3-C392-449A-9F35-F883D66FC90D}" type="pres">
      <dgm:prSet presAssocID="{42C47B3B-D8E8-4739-A2D5-1B42AB3EB0AA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E52A4754-901C-407A-9441-8CD9F4C85036}" type="pres">
      <dgm:prSet presAssocID="{2B7A2780-1304-489B-94EE-065568A3AC91}" presName="composite" presStyleCnt="0"/>
      <dgm:spPr/>
    </dgm:pt>
    <dgm:pt modelId="{87BC237B-98C7-4D3E-8B9B-11942E032F0D}" type="pres">
      <dgm:prSet presAssocID="{2B7A2780-1304-489B-94EE-065568A3AC91}" presName="Accent" presStyleLbl="alignNode1" presStyleIdx="0" presStyleCnt="1">
        <dgm:presLayoutVars>
          <dgm:chMax val="0"/>
          <dgm:chPref val="0"/>
        </dgm:presLayoutVars>
      </dgm:prSet>
      <dgm:spPr/>
    </dgm:pt>
    <dgm:pt modelId="{312AD54A-040E-4A65-9188-255EF586AB63}" type="pres">
      <dgm:prSet presAssocID="{2B7A2780-1304-489B-94EE-065568A3AC91}" presName="Image" presStyleLbl="bgImgPlace1" presStyleIdx="0" presStyleCnt="1" custLinFactNeighborX="221" custLinFactNeighborY="2">
        <dgm:presLayoutVars>
          <dgm:chMax val="0"/>
          <dgm:chPref val="0"/>
          <dgm:bulletEnabled val="1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BEFA7CAF-2AF6-48FE-934B-20D588F324CA}" type="pres">
      <dgm:prSet presAssocID="{2B7A2780-1304-489B-94EE-065568A3AC91}" presName="Parent" presStyleLbl="fgAccFollow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0A51DA-38D8-4966-8C46-25B8242984B1}" type="pres">
      <dgm:prSet presAssocID="{2B7A2780-1304-489B-94EE-065568A3AC91}" presName="Space" presStyleCnt="0">
        <dgm:presLayoutVars>
          <dgm:chMax val="0"/>
          <dgm:chPref val="0"/>
        </dgm:presLayoutVars>
      </dgm:prSet>
      <dgm:spPr/>
    </dgm:pt>
  </dgm:ptLst>
  <dgm:cxnLst>
    <dgm:cxn modelId="{45320707-C067-4D27-BCE9-D055A1809A0A}" type="presOf" srcId="{42C47B3B-D8E8-4739-A2D5-1B42AB3EB0AA}" destId="{41EB62C3-C392-449A-9F35-F883D66FC90D}" srcOrd="0" destOrd="0" presId="urn:microsoft.com/office/officeart/2008/layout/AlternatingPictureCircles"/>
    <dgm:cxn modelId="{08D1EF07-7746-44E5-9D64-1C5DFED22ED4}" srcId="{42C47B3B-D8E8-4739-A2D5-1B42AB3EB0AA}" destId="{2B7A2780-1304-489B-94EE-065568A3AC91}" srcOrd="0" destOrd="0" parTransId="{24F33D3F-ADB7-4B5A-A0DD-72203114D73E}" sibTransId="{26DDE12A-6EAC-4E4E-8EC3-BBA8D3F12D21}"/>
    <dgm:cxn modelId="{E2FC384A-3ABB-47E6-818F-AF8348A5294D}" type="presOf" srcId="{2B7A2780-1304-489B-94EE-065568A3AC91}" destId="{BEFA7CAF-2AF6-48FE-934B-20D588F324CA}" srcOrd="0" destOrd="0" presId="urn:microsoft.com/office/officeart/2008/layout/AlternatingPictureCircles"/>
    <dgm:cxn modelId="{B1A01E4C-CB25-42B2-BA77-C9674FD6EEE8}" type="presParOf" srcId="{41EB62C3-C392-449A-9F35-F883D66FC90D}" destId="{E52A4754-901C-407A-9441-8CD9F4C85036}" srcOrd="0" destOrd="0" presId="urn:microsoft.com/office/officeart/2008/layout/AlternatingPictureCircles"/>
    <dgm:cxn modelId="{8A288DE0-1624-431B-BCD9-91C20F4885AE}" type="presParOf" srcId="{E52A4754-901C-407A-9441-8CD9F4C85036}" destId="{87BC237B-98C7-4D3E-8B9B-11942E032F0D}" srcOrd="0" destOrd="0" presId="urn:microsoft.com/office/officeart/2008/layout/AlternatingPictureCircles"/>
    <dgm:cxn modelId="{041CF617-50F9-4057-A846-5C14B1B5D970}" type="presParOf" srcId="{E52A4754-901C-407A-9441-8CD9F4C85036}" destId="{312AD54A-040E-4A65-9188-255EF586AB63}" srcOrd="1" destOrd="0" presId="urn:microsoft.com/office/officeart/2008/layout/AlternatingPictureCircles"/>
    <dgm:cxn modelId="{E2CF2612-1C38-4DEE-88DB-9199975A4841}" type="presParOf" srcId="{E52A4754-901C-407A-9441-8CD9F4C85036}" destId="{BEFA7CAF-2AF6-48FE-934B-20D588F324CA}" srcOrd="2" destOrd="0" presId="urn:microsoft.com/office/officeart/2008/layout/AlternatingPictureCircles"/>
    <dgm:cxn modelId="{61B3D991-7F19-4FE9-9E6C-2B906D4E60D6}" type="presParOf" srcId="{E52A4754-901C-407A-9441-8CD9F4C85036}" destId="{C00A51DA-38D8-4966-8C46-25B8242984B1}" srcOrd="3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CB8C107E-F109-4136-A85B-15B2B83D53C2}" type="doc">
      <dgm:prSet loTypeId="urn:microsoft.com/office/officeart/2005/8/layout/arrow4" loCatId="relationship" qsTypeId="urn:microsoft.com/office/officeart/2005/8/quickstyle/3d5" qsCatId="3D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08825102-192E-4CDE-8336-56DE3976C505}">
      <dgm:prSet custT="1"/>
      <dgm:spPr>
        <a:solidFill>
          <a:srgbClr val="99E9F9">
            <a:alpha val="50000"/>
          </a:srgbClr>
        </a:solidFill>
      </dgm:spPr>
      <dgm:t>
        <a:bodyPr/>
        <a:lstStyle/>
        <a:p>
          <a:pPr algn="just" rtl="0"/>
          <a:r>
            <a:rPr lang="es-E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Consiste en que es el modo que tiene una entidad o una persona de llevar o dirigir sus asuntos</a:t>
          </a:r>
          <a:endParaRPr lang="es-ES" sz="3000" b="1" dirty="0"/>
        </a:p>
      </dgm:t>
    </dgm:pt>
    <dgm:pt modelId="{F06F3441-477D-4024-8516-098659251715}" type="parTrans" cxnId="{64ABFEB5-7664-4838-980D-36F48375BCA4}">
      <dgm:prSet/>
      <dgm:spPr/>
      <dgm:t>
        <a:bodyPr/>
        <a:lstStyle/>
        <a:p>
          <a:endParaRPr lang="es-MX"/>
        </a:p>
      </dgm:t>
    </dgm:pt>
    <dgm:pt modelId="{75B26FF5-251B-4104-A3BD-D223E6FD9B7C}" type="sibTrans" cxnId="{64ABFEB5-7664-4838-980D-36F48375BCA4}">
      <dgm:prSet/>
      <dgm:spPr/>
      <dgm:t>
        <a:bodyPr/>
        <a:lstStyle/>
        <a:p>
          <a:endParaRPr lang="es-MX"/>
        </a:p>
      </dgm:t>
    </dgm:pt>
    <dgm:pt modelId="{5A7A735A-3E30-40C1-90EF-FD423FEADFC6}" type="pres">
      <dgm:prSet presAssocID="{CB8C107E-F109-4136-A85B-15B2B83D53C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A4B5B33-9C66-4027-A718-11CDBABA8D46}" type="pres">
      <dgm:prSet presAssocID="{08825102-192E-4CDE-8336-56DE3976C505}" presName="upArrow" presStyleLbl="node1" presStyleIdx="0" presStyleCnt="1"/>
      <dgm:spPr>
        <a:solidFill>
          <a:schemeClr val="accent1">
            <a:lumMod val="75000"/>
            <a:alpha val="9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es-MX"/>
        </a:p>
      </dgm:t>
    </dgm:pt>
    <dgm:pt modelId="{6EA2CF2C-BFC2-4EA7-A71C-15F7425E3A19}" type="pres">
      <dgm:prSet presAssocID="{08825102-192E-4CDE-8336-56DE3976C505}" presName="upArrowText" presStyleLbl="revTx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DD4D034-3285-4282-87C9-6E841F088F02}" type="presOf" srcId="{08825102-192E-4CDE-8336-56DE3976C505}" destId="{6EA2CF2C-BFC2-4EA7-A71C-15F7425E3A19}" srcOrd="0" destOrd="0" presId="urn:microsoft.com/office/officeart/2005/8/layout/arrow4"/>
    <dgm:cxn modelId="{64ABFEB5-7664-4838-980D-36F48375BCA4}" srcId="{CB8C107E-F109-4136-A85B-15B2B83D53C2}" destId="{08825102-192E-4CDE-8336-56DE3976C505}" srcOrd="0" destOrd="0" parTransId="{F06F3441-477D-4024-8516-098659251715}" sibTransId="{75B26FF5-251B-4104-A3BD-D223E6FD9B7C}"/>
    <dgm:cxn modelId="{A49EC6B6-2A4C-440E-9020-7DC255C444C7}" type="presOf" srcId="{CB8C107E-F109-4136-A85B-15B2B83D53C2}" destId="{5A7A735A-3E30-40C1-90EF-FD423FEADFC6}" srcOrd="0" destOrd="0" presId="urn:microsoft.com/office/officeart/2005/8/layout/arrow4"/>
    <dgm:cxn modelId="{E4A9ADE4-46DC-448E-88A6-C3CF56AFE989}" type="presParOf" srcId="{5A7A735A-3E30-40C1-90EF-FD423FEADFC6}" destId="{4A4B5B33-9C66-4027-A718-11CDBABA8D46}" srcOrd="0" destOrd="0" presId="urn:microsoft.com/office/officeart/2005/8/layout/arrow4"/>
    <dgm:cxn modelId="{10A6778F-7B4C-4FC3-A2FB-483CB039AEB3}" type="presParOf" srcId="{5A7A735A-3E30-40C1-90EF-FD423FEADFC6}" destId="{6EA2CF2C-BFC2-4EA7-A71C-15F7425E3A19}" srcOrd="1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7B73E090-8497-4BDA-897F-7A2B941FAC9D}" type="doc">
      <dgm:prSet loTypeId="urn:microsoft.com/office/officeart/2005/8/layout/list1" loCatId="list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6A94BFC2-526C-405C-AA88-890CEBAAE93B}">
      <dgm:prSet custT="1"/>
      <dgm:spPr>
        <a:solidFill>
          <a:srgbClr val="FF5B5B"/>
        </a:solidFill>
      </dgm:spPr>
      <dgm:t>
        <a:bodyPr/>
        <a:lstStyle/>
        <a:p>
          <a:pPr algn="just" rtl="0"/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 sirven las políticas si no son comunicadas y comprendidas por todos los integrantes de la empresa</a:t>
          </a:r>
          <a:endParaRPr lang="es-ES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F022AB-5C3C-4727-A92C-0264795835AC}" type="parTrans" cxnId="{CE32FFA3-7995-4A02-B973-72E24523F1A9}">
      <dgm:prSet/>
      <dgm:spPr/>
      <dgm:t>
        <a:bodyPr/>
        <a:lstStyle/>
        <a:p>
          <a:endParaRPr lang="es-MX"/>
        </a:p>
      </dgm:t>
    </dgm:pt>
    <dgm:pt modelId="{AA17DC10-024A-45B6-BA61-F9214FD95E0F}" type="sibTrans" cxnId="{CE32FFA3-7995-4A02-B973-72E24523F1A9}">
      <dgm:prSet/>
      <dgm:spPr/>
      <dgm:t>
        <a:bodyPr/>
        <a:lstStyle/>
        <a:p>
          <a:endParaRPr lang="es-MX"/>
        </a:p>
      </dgm:t>
    </dgm:pt>
    <dgm:pt modelId="{002A9322-5FC7-401C-8348-C2D5E593E766}" type="pres">
      <dgm:prSet presAssocID="{7B73E090-8497-4BDA-897F-7A2B941FAC9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3A71CE5-9E26-4AAA-94CB-97C0E900FCDB}" type="pres">
      <dgm:prSet presAssocID="{6A94BFC2-526C-405C-AA88-890CEBAAE93B}" presName="parentLin" presStyleCnt="0"/>
      <dgm:spPr/>
      <dgm:t>
        <a:bodyPr/>
        <a:lstStyle/>
        <a:p>
          <a:endParaRPr lang="es-MX"/>
        </a:p>
      </dgm:t>
    </dgm:pt>
    <dgm:pt modelId="{1E91754A-C9B6-4C16-9F7C-36CCFA7155EB}" type="pres">
      <dgm:prSet presAssocID="{6A94BFC2-526C-405C-AA88-890CEBAAE93B}" presName="parentLeftMargin" presStyleLbl="node1" presStyleIdx="0" presStyleCnt="1"/>
      <dgm:spPr/>
      <dgm:t>
        <a:bodyPr/>
        <a:lstStyle/>
        <a:p>
          <a:endParaRPr lang="es-MX"/>
        </a:p>
      </dgm:t>
    </dgm:pt>
    <dgm:pt modelId="{7CC5E7A7-14BB-4CD1-B406-8DB417CDC7A8}" type="pres">
      <dgm:prSet presAssocID="{6A94BFC2-526C-405C-AA88-890CEBAAE93B}" presName="parentText" presStyleLbl="node1" presStyleIdx="0" presStyleCnt="1" custScaleY="129238">
        <dgm:presLayoutVars>
          <dgm:chMax val="0"/>
          <dgm:bulletEnabled val="1"/>
        </dgm:presLayoutVars>
      </dgm:prSet>
      <dgm:spPr>
        <a:prstGeom prst="wave">
          <a:avLst/>
        </a:prstGeom>
      </dgm:spPr>
      <dgm:t>
        <a:bodyPr/>
        <a:lstStyle/>
        <a:p>
          <a:endParaRPr lang="es-MX"/>
        </a:p>
      </dgm:t>
    </dgm:pt>
    <dgm:pt modelId="{63E00BB8-760A-4408-83FA-A187E6845323}" type="pres">
      <dgm:prSet presAssocID="{6A94BFC2-526C-405C-AA88-890CEBAAE93B}" presName="negativeSpace" presStyleCnt="0"/>
      <dgm:spPr/>
      <dgm:t>
        <a:bodyPr/>
        <a:lstStyle/>
        <a:p>
          <a:endParaRPr lang="es-MX"/>
        </a:p>
      </dgm:t>
    </dgm:pt>
    <dgm:pt modelId="{5DFA4C4E-EB6C-4566-A44D-ED0F626D2D03}" type="pres">
      <dgm:prSet presAssocID="{6A94BFC2-526C-405C-AA88-890CEBAAE93B}" presName="childText" presStyleLbl="conFgAcc1" presStyleIdx="0" presStyleCnt="1" custLinFactNeighborX="0" custLinFactNeighborY="-262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0BCC6A6-9C4F-4D3D-8B1D-6A5B96B4383A}" type="presOf" srcId="{6A94BFC2-526C-405C-AA88-890CEBAAE93B}" destId="{7CC5E7A7-14BB-4CD1-B406-8DB417CDC7A8}" srcOrd="1" destOrd="0" presId="urn:microsoft.com/office/officeart/2005/8/layout/list1"/>
    <dgm:cxn modelId="{E1ECFAA7-8AB0-4E57-930A-0527AC09B38A}" type="presOf" srcId="{7B73E090-8497-4BDA-897F-7A2B941FAC9D}" destId="{002A9322-5FC7-401C-8348-C2D5E593E766}" srcOrd="0" destOrd="0" presId="urn:microsoft.com/office/officeart/2005/8/layout/list1"/>
    <dgm:cxn modelId="{FF05F943-92B1-4FED-B5A2-05BB15FBD7DD}" type="presOf" srcId="{6A94BFC2-526C-405C-AA88-890CEBAAE93B}" destId="{1E91754A-C9B6-4C16-9F7C-36CCFA7155EB}" srcOrd="0" destOrd="0" presId="urn:microsoft.com/office/officeart/2005/8/layout/list1"/>
    <dgm:cxn modelId="{CE32FFA3-7995-4A02-B973-72E24523F1A9}" srcId="{7B73E090-8497-4BDA-897F-7A2B941FAC9D}" destId="{6A94BFC2-526C-405C-AA88-890CEBAAE93B}" srcOrd="0" destOrd="0" parTransId="{2CF022AB-5C3C-4727-A92C-0264795835AC}" sibTransId="{AA17DC10-024A-45B6-BA61-F9214FD95E0F}"/>
    <dgm:cxn modelId="{3B58543E-EE11-4C62-83A1-16991D0DFC6A}" type="presParOf" srcId="{002A9322-5FC7-401C-8348-C2D5E593E766}" destId="{13A71CE5-9E26-4AAA-94CB-97C0E900FCDB}" srcOrd="0" destOrd="0" presId="urn:microsoft.com/office/officeart/2005/8/layout/list1"/>
    <dgm:cxn modelId="{283B3A52-11A3-4073-BE96-DEA9999A0946}" type="presParOf" srcId="{13A71CE5-9E26-4AAA-94CB-97C0E900FCDB}" destId="{1E91754A-C9B6-4C16-9F7C-36CCFA7155EB}" srcOrd="0" destOrd="0" presId="urn:microsoft.com/office/officeart/2005/8/layout/list1"/>
    <dgm:cxn modelId="{7133CF48-02F3-4101-8A86-C02C83CAC039}" type="presParOf" srcId="{13A71CE5-9E26-4AAA-94CB-97C0E900FCDB}" destId="{7CC5E7A7-14BB-4CD1-B406-8DB417CDC7A8}" srcOrd="1" destOrd="0" presId="urn:microsoft.com/office/officeart/2005/8/layout/list1"/>
    <dgm:cxn modelId="{17BDE1BD-F413-4E08-BB56-E5AF002A0E7A}" type="presParOf" srcId="{002A9322-5FC7-401C-8348-C2D5E593E766}" destId="{63E00BB8-760A-4408-83FA-A187E6845323}" srcOrd="1" destOrd="0" presId="urn:microsoft.com/office/officeart/2005/8/layout/list1"/>
    <dgm:cxn modelId="{3AADE769-0E06-4D94-BF8B-6842B5A8EA38}" type="presParOf" srcId="{002A9322-5FC7-401C-8348-C2D5E593E766}" destId="{5DFA4C4E-EB6C-4566-A44D-ED0F626D2D03}" srcOrd="2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6DCBFCAE-7B5F-4630-B4FC-79ECDAD80A1B}" type="doc">
      <dgm:prSet loTypeId="urn:microsoft.com/office/officeart/2005/8/layout/target3" loCatId="relationship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7B49BB6-B188-49E1-A6D4-D834B4349038}">
      <dgm:prSet custT="1"/>
      <dgm:spPr>
        <a:ln>
          <a:noFill/>
        </a:ln>
      </dgm:spPr>
      <dgm:t>
        <a:bodyPr/>
        <a:lstStyle/>
        <a:p>
          <a:pPr algn="just" rtl="0"/>
          <a:r>
            <a:rPr lang="es-E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Se debe de definir que los empleados cuenten con las habilidades necesarias para que tengan un mayor desempeño a corto o largo plazo según las necesidades de la empresa</a:t>
          </a:r>
          <a:endParaRPr lang="es-ES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72CB84-E947-4DDF-8AEF-0F82702924A1}" type="parTrans" cxnId="{7002FC42-A8AC-4F10-9984-91ACAA525029}">
      <dgm:prSet/>
      <dgm:spPr/>
      <dgm:t>
        <a:bodyPr/>
        <a:lstStyle/>
        <a:p>
          <a:endParaRPr lang="es-MX"/>
        </a:p>
      </dgm:t>
    </dgm:pt>
    <dgm:pt modelId="{EC26533A-0A9E-4FFA-8D51-3A6ABA46E0D6}" type="sibTrans" cxnId="{7002FC42-A8AC-4F10-9984-91ACAA525029}">
      <dgm:prSet/>
      <dgm:spPr/>
      <dgm:t>
        <a:bodyPr/>
        <a:lstStyle/>
        <a:p>
          <a:endParaRPr lang="es-MX"/>
        </a:p>
      </dgm:t>
    </dgm:pt>
    <dgm:pt modelId="{4433FD3C-8028-451F-89FE-9B24C5F53EA2}" type="pres">
      <dgm:prSet presAssocID="{6DCBFCAE-7B5F-4630-B4FC-79ECDAD80A1B}" presName="Name0" presStyleCnt="0">
        <dgm:presLayoutVars>
          <dgm:chMax val="7"/>
          <dgm:dir val="rev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A23BCEA-E0D4-4A0E-B58D-F81FFEC213A7}" type="pres">
      <dgm:prSet presAssocID="{B7B49BB6-B188-49E1-A6D4-D834B4349038}" presName="circle1" presStyleLbl="node1" presStyleIdx="0" presStyleCnt="1"/>
      <dgm:spPr>
        <a:solidFill>
          <a:srgbClr val="CCCCFF"/>
        </a:solidFill>
      </dgm:spPr>
      <dgm:t>
        <a:bodyPr/>
        <a:lstStyle/>
        <a:p>
          <a:endParaRPr lang="es-MX"/>
        </a:p>
      </dgm:t>
    </dgm:pt>
    <dgm:pt modelId="{0B4236FA-08E5-4C7A-9542-2E6DDEBDF80B}" type="pres">
      <dgm:prSet presAssocID="{B7B49BB6-B188-49E1-A6D4-D834B4349038}" presName="space" presStyleCnt="0"/>
      <dgm:spPr/>
    </dgm:pt>
    <dgm:pt modelId="{67A0C0B9-AECB-4321-AD6C-7060B8687616}" type="pres">
      <dgm:prSet presAssocID="{B7B49BB6-B188-49E1-A6D4-D834B4349038}" presName="rect1" presStyleLbl="alignAcc1" presStyleIdx="0" presStyleCnt="1"/>
      <dgm:spPr/>
      <dgm:t>
        <a:bodyPr/>
        <a:lstStyle/>
        <a:p>
          <a:endParaRPr lang="es-MX"/>
        </a:p>
      </dgm:t>
    </dgm:pt>
    <dgm:pt modelId="{8430A2E8-0707-4EB0-BF3E-C0C9CBF787FF}" type="pres">
      <dgm:prSet presAssocID="{B7B49BB6-B188-49E1-A6D4-D834B4349038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002FC42-A8AC-4F10-9984-91ACAA525029}" srcId="{6DCBFCAE-7B5F-4630-B4FC-79ECDAD80A1B}" destId="{B7B49BB6-B188-49E1-A6D4-D834B4349038}" srcOrd="0" destOrd="0" parTransId="{5C72CB84-E947-4DDF-8AEF-0F82702924A1}" sibTransId="{EC26533A-0A9E-4FFA-8D51-3A6ABA46E0D6}"/>
    <dgm:cxn modelId="{43CB2303-DD73-48FD-9854-9FA40B8AD2EA}" type="presOf" srcId="{B7B49BB6-B188-49E1-A6D4-D834B4349038}" destId="{67A0C0B9-AECB-4321-AD6C-7060B8687616}" srcOrd="0" destOrd="0" presId="urn:microsoft.com/office/officeart/2005/8/layout/target3"/>
    <dgm:cxn modelId="{C4D25E26-A5AF-427B-BAE1-EDD9845D73E9}" type="presOf" srcId="{B7B49BB6-B188-49E1-A6D4-D834B4349038}" destId="{8430A2E8-0707-4EB0-BF3E-C0C9CBF787FF}" srcOrd="1" destOrd="0" presId="urn:microsoft.com/office/officeart/2005/8/layout/target3"/>
    <dgm:cxn modelId="{B8BEA6FF-0B89-4E62-9F9C-1FD4C379B3B5}" type="presOf" srcId="{6DCBFCAE-7B5F-4630-B4FC-79ECDAD80A1B}" destId="{4433FD3C-8028-451F-89FE-9B24C5F53EA2}" srcOrd="0" destOrd="0" presId="urn:microsoft.com/office/officeart/2005/8/layout/target3"/>
    <dgm:cxn modelId="{F21D045C-7C42-4AC3-B9A3-14484293EC8E}" type="presParOf" srcId="{4433FD3C-8028-451F-89FE-9B24C5F53EA2}" destId="{0A23BCEA-E0D4-4A0E-B58D-F81FFEC213A7}" srcOrd="0" destOrd="0" presId="urn:microsoft.com/office/officeart/2005/8/layout/target3"/>
    <dgm:cxn modelId="{ABBB96E5-D2B8-44E9-973C-03C8A284E855}" type="presParOf" srcId="{4433FD3C-8028-451F-89FE-9B24C5F53EA2}" destId="{0B4236FA-08E5-4C7A-9542-2E6DDEBDF80B}" srcOrd="1" destOrd="0" presId="urn:microsoft.com/office/officeart/2005/8/layout/target3"/>
    <dgm:cxn modelId="{C2938679-10A6-481E-A3A4-E9A140F88A92}" type="presParOf" srcId="{4433FD3C-8028-451F-89FE-9B24C5F53EA2}" destId="{67A0C0B9-AECB-4321-AD6C-7060B8687616}" srcOrd="2" destOrd="0" presId="urn:microsoft.com/office/officeart/2005/8/layout/target3"/>
    <dgm:cxn modelId="{762B324A-8C14-4D97-B402-AF0E7E02CC04}" type="presParOf" srcId="{4433FD3C-8028-451F-89FE-9B24C5F53EA2}" destId="{8430A2E8-0707-4EB0-BF3E-C0C9CBF787FF}" srcOrd="3" destOrd="0" presId="urn:microsoft.com/office/officeart/2005/8/layout/target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31D1548C-48AD-4D39-BF19-3C3BABCA8774}" type="doc">
      <dgm:prSet loTypeId="urn:microsoft.com/office/officeart/2005/8/layout/venn1" loCatId="relationship" qsTypeId="urn:microsoft.com/office/officeart/2005/8/quickstyle/3d1" qsCatId="3D" csTypeId="urn:microsoft.com/office/officeart/2005/8/colors/accent4_5" csCatId="accent4" phldr="1"/>
      <dgm:spPr/>
      <dgm:t>
        <a:bodyPr/>
        <a:lstStyle/>
        <a:p>
          <a:endParaRPr lang="es-MX"/>
        </a:p>
      </dgm:t>
    </dgm:pt>
    <dgm:pt modelId="{2E7EC14D-674C-4F72-B7CF-9E121A17F137}">
      <dgm:prSet custT="1"/>
      <dgm:spPr>
        <a:solidFill>
          <a:srgbClr val="99E9F9">
            <a:alpha val="50000"/>
          </a:srgbClr>
        </a:solidFill>
      </dgm:spPr>
      <dgm:t>
        <a:bodyPr/>
        <a:lstStyle/>
        <a:p>
          <a:pPr algn="just" rtl="0"/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Campo más importantes de una empresa. ARH significa conquistar y mantener personas para alcanzar los objetivos organizacionales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1280A7-38F2-4AFC-9F5B-17BA2BCC2A5B}" type="parTrans" cxnId="{DD395138-AA71-48C6-9972-608E5AA07657}">
      <dgm:prSet/>
      <dgm:spPr/>
      <dgm:t>
        <a:bodyPr/>
        <a:lstStyle/>
        <a:p>
          <a:endParaRPr lang="es-MX"/>
        </a:p>
      </dgm:t>
    </dgm:pt>
    <dgm:pt modelId="{3CBDD546-4E05-4308-9AFA-A9FC7919EAD0}" type="sibTrans" cxnId="{DD395138-AA71-48C6-9972-608E5AA07657}">
      <dgm:prSet/>
      <dgm:spPr/>
      <dgm:t>
        <a:bodyPr/>
        <a:lstStyle/>
        <a:p>
          <a:endParaRPr lang="es-MX"/>
        </a:p>
      </dgm:t>
    </dgm:pt>
    <dgm:pt modelId="{3E552F2D-1127-4DFD-9089-06165C7E26B8}" type="pres">
      <dgm:prSet presAssocID="{31D1548C-48AD-4D39-BF19-3C3BABCA877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F93C1ED-0F32-48EE-9FEB-E70B2662B69C}" type="pres">
      <dgm:prSet presAssocID="{2E7EC14D-674C-4F72-B7CF-9E121A17F137}" presName="circ1TxSh" presStyleLbl="vennNode1" presStyleIdx="0" presStyleCnt="1" custScaleX="110563" custLinFactNeighborX="-54916" custLinFactNeighborY="-5361"/>
      <dgm:spPr/>
      <dgm:t>
        <a:bodyPr/>
        <a:lstStyle/>
        <a:p>
          <a:endParaRPr lang="es-MX"/>
        </a:p>
      </dgm:t>
    </dgm:pt>
  </dgm:ptLst>
  <dgm:cxnLst>
    <dgm:cxn modelId="{DD395138-AA71-48C6-9972-608E5AA07657}" srcId="{31D1548C-48AD-4D39-BF19-3C3BABCA8774}" destId="{2E7EC14D-674C-4F72-B7CF-9E121A17F137}" srcOrd="0" destOrd="0" parTransId="{1E1280A7-38F2-4AFC-9F5B-17BA2BCC2A5B}" sibTransId="{3CBDD546-4E05-4308-9AFA-A9FC7919EAD0}"/>
    <dgm:cxn modelId="{487B3735-B208-4D6A-BA01-8D6D55D60053}" type="presOf" srcId="{31D1548C-48AD-4D39-BF19-3C3BABCA8774}" destId="{3E552F2D-1127-4DFD-9089-06165C7E26B8}" srcOrd="0" destOrd="0" presId="urn:microsoft.com/office/officeart/2005/8/layout/venn1"/>
    <dgm:cxn modelId="{E14E6048-61DD-4DAE-85F2-0868769E7B13}" type="presOf" srcId="{2E7EC14D-674C-4F72-B7CF-9E121A17F137}" destId="{6F93C1ED-0F32-48EE-9FEB-E70B2662B69C}" srcOrd="0" destOrd="0" presId="urn:microsoft.com/office/officeart/2005/8/layout/venn1"/>
    <dgm:cxn modelId="{8A32BAD1-0DE3-4F57-8181-4C25AFC3778F}" type="presParOf" srcId="{3E552F2D-1127-4DFD-9089-06165C7E26B8}" destId="{6F93C1ED-0F32-48EE-9FEB-E70B2662B69C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3E8D7B93-75A6-4388-B0B8-59E333306950}" type="doc">
      <dgm:prSet loTypeId="urn:microsoft.com/office/officeart/2005/8/layout/arrow6" loCatId="relationship" qsTypeId="urn:microsoft.com/office/officeart/2005/8/quickstyle/3d5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044A43AB-775A-40B8-AD39-3700A66204BA}">
      <dgm:prSet custT="1"/>
      <dgm:spPr/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Atraer candidatos calificados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84552E-EC96-44C0-866F-D2182BAF5FB4}" type="parTrans" cxnId="{2763CFC0-B9D0-4165-9A72-D5F03A67B717}">
      <dgm:prSet/>
      <dgm:spPr/>
      <dgm:t>
        <a:bodyPr/>
        <a:lstStyle/>
        <a:p>
          <a:endParaRPr lang="es-MX" sz="1600" b="1"/>
        </a:p>
      </dgm:t>
    </dgm:pt>
    <dgm:pt modelId="{DEA9027B-0BA2-4C06-A29F-100C61929A59}" type="sibTrans" cxnId="{2763CFC0-B9D0-4165-9A72-D5F03A67B717}">
      <dgm:prSet/>
      <dgm:spPr/>
      <dgm:t>
        <a:bodyPr/>
        <a:lstStyle/>
        <a:p>
          <a:endParaRPr lang="es-MX" sz="1600" b="1"/>
        </a:p>
      </dgm:t>
    </dgm:pt>
    <dgm:pt modelId="{657B5483-CFC5-4875-96AE-A2A3F44CF952}">
      <dgm:prSet custT="1"/>
      <dgm:spPr/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Motivar y crecer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EB3ADB-0F10-49A3-98DF-BB43E02986ED}" type="parTrans" cxnId="{107EE489-551E-45F5-A3DA-4188A09AE40E}">
      <dgm:prSet/>
      <dgm:spPr/>
      <dgm:t>
        <a:bodyPr/>
        <a:lstStyle/>
        <a:p>
          <a:endParaRPr lang="es-MX" sz="1600" b="1"/>
        </a:p>
      </dgm:t>
    </dgm:pt>
    <dgm:pt modelId="{C352C0C3-767F-4344-8243-8654DC246F15}" type="sibTrans" cxnId="{107EE489-551E-45F5-A3DA-4188A09AE40E}">
      <dgm:prSet/>
      <dgm:spPr/>
      <dgm:t>
        <a:bodyPr/>
        <a:lstStyle/>
        <a:p>
          <a:endParaRPr lang="es-MX" sz="1600" b="1"/>
        </a:p>
      </dgm:t>
    </dgm:pt>
    <dgm:pt modelId="{5751CB8E-0530-41CD-BEB8-1F123625B42C}" type="pres">
      <dgm:prSet presAssocID="{3E8D7B93-75A6-4388-B0B8-59E33330695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A821ADE-B571-4C0A-B552-90008B419488}" type="pres">
      <dgm:prSet presAssocID="{3E8D7B93-75A6-4388-B0B8-59E333306950}" presName="ribbon" presStyleLbl="node1" presStyleIdx="0" presStyleCnt="1" custLinFactNeighborX="-55" custLinFactNeighborY="10844"/>
      <dgm:spPr>
        <a:solidFill>
          <a:srgbClr val="FF9966"/>
        </a:solidFill>
      </dgm:spPr>
      <dgm:t>
        <a:bodyPr/>
        <a:lstStyle/>
        <a:p>
          <a:endParaRPr lang="es-MX"/>
        </a:p>
      </dgm:t>
    </dgm:pt>
    <dgm:pt modelId="{DDD9AC1C-08F9-4DA8-B639-C62C389CAB04}" type="pres">
      <dgm:prSet presAssocID="{3E8D7B93-75A6-4388-B0B8-59E333306950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BD463B-BB9C-48A6-A0B0-7E34F1F16223}" type="pres">
      <dgm:prSet presAssocID="{3E8D7B93-75A6-4388-B0B8-59E333306950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B09A5F7-3F3B-4E96-BA51-C5BB9ABB0B88}" type="presOf" srcId="{044A43AB-775A-40B8-AD39-3700A66204BA}" destId="{DDD9AC1C-08F9-4DA8-B639-C62C389CAB04}" srcOrd="0" destOrd="0" presId="urn:microsoft.com/office/officeart/2005/8/layout/arrow6"/>
    <dgm:cxn modelId="{C7300164-7AF7-4587-9828-8E682AD927EF}" type="presOf" srcId="{3E8D7B93-75A6-4388-B0B8-59E333306950}" destId="{5751CB8E-0530-41CD-BEB8-1F123625B42C}" srcOrd="0" destOrd="0" presId="urn:microsoft.com/office/officeart/2005/8/layout/arrow6"/>
    <dgm:cxn modelId="{107EE489-551E-45F5-A3DA-4188A09AE40E}" srcId="{3E8D7B93-75A6-4388-B0B8-59E333306950}" destId="{657B5483-CFC5-4875-96AE-A2A3F44CF952}" srcOrd="1" destOrd="0" parTransId="{D0EB3ADB-0F10-49A3-98DF-BB43E02986ED}" sibTransId="{C352C0C3-767F-4344-8243-8654DC246F15}"/>
    <dgm:cxn modelId="{1000D692-0FAD-416B-8B43-B4C659FDBC35}" type="presOf" srcId="{657B5483-CFC5-4875-96AE-A2A3F44CF952}" destId="{30BD463B-BB9C-48A6-A0B0-7E34F1F16223}" srcOrd="0" destOrd="0" presId="urn:microsoft.com/office/officeart/2005/8/layout/arrow6"/>
    <dgm:cxn modelId="{2763CFC0-B9D0-4165-9A72-D5F03A67B717}" srcId="{3E8D7B93-75A6-4388-B0B8-59E333306950}" destId="{044A43AB-775A-40B8-AD39-3700A66204BA}" srcOrd="0" destOrd="0" parTransId="{AA84552E-EC96-44C0-866F-D2182BAF5FB4}" sibTransId="{DEA9027B-0BA2-4C06-A29F-100C61929A59}"/>
    <dgm:cxn modelId="{B39C932D-8207-4B4B-BC17-C34A1BC0B945}" type="presParOf" srcId="{5751CB8E-0530-41CD-BEB8-1F123625B42C}" destId="{6A821ADE-B571-4C0A-B552-90008B419488}" srcOrd="0" destOrd="0" presId="urn:microsoft.com/office/officeart/2005/8/layout/arrow6"/>
    <dgm:cxn modelId="{12671D88-17C3-461C-99B6-FCE0CB412AF8}" type="presParOf" srcId="{5751CB8E-0530-41CD-BEB8-1F123625B42C}" destId="{DDD9AC1C-08F9-4DA8-B639-C62C389CAB04}" srcOrd="1" destOrd="0" presId="urn:microsoft.com/office/officeart/2005/8/layout/arrow6"/>
    <dgm:cxn modelId="{81DDFC1F-8E68-4358-B7EB-DA8D7235BE4B}" type="presParOf" srcId="{5751CB8E-0530-41CD-BEB8-1F123625B42C}" destId="{30BD463B-BB9C-48A6-A0B0-7E34F1F16223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161A43A7-05FC-4B84-8AE9-31D75B1F63B4}" type="doc">
      <dgm:prSet loTypeId="urn:microsoft.com/office/officeart/2005/8/layout/hProcess9" loCatId="process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742FF4E-8AFF-4FD0-B953-8CEF84D0E8F2}">
      <dgm:prSet custT="1"/>
      <dgm:spPr/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Mejorar la productividad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764D60-A63D-4408-9425-2C7A4D24B802}" type="parTrans" cxnId="{95B19D7B-A9C9-47AB-B6B8-DCD45890E6C2}">
      <dgm:prSet/>
      <dgm:spPr/>
      <dgm:t>
        <a:bodyPr/>
        <a:lstStyle/>
        <a:p>
          <a:endParaRPr lang="es-MX"/>
        </a:p>
      </dgm:t>
    </dgm:pt>
    <dgm:pt modelId="{4D4F14CA-2303-4012-BD2B-4AB336CB285A}" type="sibTrans" cxnId="{95B19D7B-A9C9-47AB-B6B8-DCD45890E6C2}">
      <dgm:prSet/>
      <dgm:spPr/>
      <dgm:t>
        <a:bodyPr/>
        <a:lstStyle/>
        <a:p>
          <a:endParaRPr lang="es-MX"/>
        </a:p>
      </dgm:t>
    </dgm:pt>
    <dgm:pt modelId="{4499B386-4B93-4C55-A4BA-DBC5E7264E3A}">
      <dgm:prSet custT="1"/>
      <dgm:spPr>
        <a:solidFill>
          <a:srgbClr val="CC99FF"/>
        </a:solidFill>
      </dgm:spPr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Cumplir con las normas legales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7C0A4E-6C71-410D-8AAA-01C548F32A28}" type="parTrans" cxnId="{7D46F7EB-F4FC-44BA-A070-BC3805332484}">
      <dgm:prSet/>
      <dgm:spPr/>
      <dgm:t>
        <a:bodyPr/>
        <a:lstStyle/>
        <a:p>
          <a:endParaRPr lang="es-MX"/>
        </a:p>
      </dgm:t>
    </dgm:pt>
    <dgm:pt modelId="{6927FBD0-16BA-4277-86FB-CE56632B73B4}" type="sibTrans" cxnId="{7D46F7EB-F4FC-44BA-A070-BC3805332484}">
      <dgm:prSet/>
      <dgm:spPr/>
      <dgm:t>
        <a:bodyPr/>
        <a:lstStyle/>
        <a:p>
          <a:endParaRPr lang="es-MX"/>
        </a:p>
      </dgm:t>
    </dgm:pt>
    <dgm:pt modelId="{F511B852-7B43-4722-9852-090C89057E9A}" type="pres">
      <dgm:prSet presAssocID="{161A43A7-05FC-4B84-8AE9-31D75B1F63B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C0BEF2D-1938-4CDC-9189-9E967E609CB5}" type="pres">
      <dgm:prSet presAssocID="{161A43A7-05FC-4B84-8AE9-31D75B1F63B4}" presName="arrow" presStyleLbl="bgShp" presStyleIdx="0" presStyleCnt="1"/>
      <dgm:spPr/>
      <dgm:t>
        <a:bodyPr/>
        <a:lstStyle/>
        <a:p>
          <a:endParaRPr lang="es-MX"/>
        </a:p>
      </dgm:t>
    </dgm:pt>
    <dgm:pt modelId="{62621A78-2751-4C33-8F35-20F80DD26EF7}" type="pres">
      <dgm:prSet presAssocID="{161A43A7-05FC-4B84-8AE9-31D75B1F63B4}" presName="linearProcess" presStyleCnt="0"/>
      <dgm:spPr/>
      <dgm:t>
        <a:bodyPr/>
        <a:lstStyle/>
        <a:p>
          <a:endParaRPr lang="es-MX"/>
        </a:p>
      </dgm:t>
    </dgm:pt>
    <dgm:pt modelId="{66F14143-4D43-4BF1-B0C0-8E0C99BB3D00}" type="pres">
      <dgm:prSet presAssocID="{B742FF4E-8AFF-4FD0-B953-8CEF84D0E8F2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EE4905-7792-4847-91B5-CD6F81F99922}" type="pres">
      <dgm:prSet presAssocID="{4D4F14CA-2303-4012-BD2B-4AB336CB285A}" presName="sibTrans" presStyleCnt="0"/>
      <dgm:spPr/>
      <dgm:t>
        <a:bodyPr/>
        <a:lstStyle/>
        <a:p>
          <a:endParaRPr lang="es-MX"/>
        </a:p>
      </dgm:t>
    </dgm:pt>
    <dgm:pt modelId="{FDEA0BF2-7016-4F49-A5DD-CDD85445F751}" type="pres">
      <dgm:prSet presAssocID="{4499B386-4B93-4C55-A4BA-DBC5E7264E3A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8684AD8-DED8-4B13-AE93-4B6A46F88E93}" type="presOf" srcId="{4499B386-4B93-4C55-A4BA-DBC5E7264E3A}" destId="{FDEA0BF2-7016-4F49-A5DD-CDD85445F751}" srcOrd="0" destOrd="0" presId="urn:microsoft.com/office/officeart/2005/8/layout/hProcess9"/>
    <dgm:cxn modelId="{95B19D7B-A9C9-47AB-B6B8-DCD45890E6C2}" srcId="{161A43A7-05FC-4B84-8AE9-31D75B1F63B4}" destId="{B742FF4E-8AFF-4FD0-B953-8CEF84D0E8F2}" srcOrd="0" destOrd="0" parTransId="{66764D60-A63D-4408-9425-2C7A4D24B802}" sibTransId="{4D4F14CA-2303-4012-BD2B-4AB336CB285A}"/>
    <dgm:cxn modelId="{7D46F7EB-F4FC-44BA-A070-BC3805332484}" srcId="{161A43A7-05FC-4B84-8AE9-31D75B1F63B4}" destId="{4499B386-4B93-4C55-A4BA-DBC5E7264E3A}" srcOrd="1" destOrd="0" parTransId="{5C7C0A4E-6C71-410D-8AAA-01C548F32A28}" sibTransId="{6927FBD0-16BA-4277-86FB-CE56632B73B4}"/>
    <dgm:cxn modelId="{07F78BDD-D7F7-4B07-970C-123E6B70856C}" type="presOf" srcId="{161A43A7-05FC-4B84-8AE9-31D75B1F63B4}" destId="{F511B852-7B43-4722-9852-090C89057E9A}" srcOrd="0" destOrd="0" presId="urn:microsoft.com/office/officeart/2005/8/layout/hProcess9"/>
    <dgm:cxn modelId="{80A660F5-482D-4520-8D86-B67261B4BAE6}" type="presOf" srcId="{B742FF4E-8AFF-4FD0-B953-8CEF84D0E8F2}" destId="{66F14143-4D43-4BF1-B0C0-8E0C99BB3D00}" srcOrd="0" destOrd="0" presId="urn:microsoft.com/office/officeart/2005/8/layout/hProcess9"/>
    <dgm:cxn modelId="{94D31720-E056-45F3-B8C2-1414FD3E4157}" type="presParOf" srcId="{F511B852-7B43-4722-9852-090C89057E9A}" destId="{0C0BEF2D-1938-4CDC-9189-9E967E609CB5}" srcOrd="0" destOrd="0" presId="urn:microsoft.com/office/officeart/2005/8/layout/hProcess9"/>
    <dgm:cxn modelId="{F4064E43-9174-4BDF-A7AE-90E81E06199E}" type="presParOf" srcId="{F511B852-7B43-4722-9852-090C89057E9A}" destId="{62621A78-2751-4C33-8F35-20F80DD26EF7}" srcOrd="1" destOrd="0" presId="urn:microsoft.com/office/officeart/2005/8/layout/hProcess9"/>
    <dgm:cxn modelId="{59F8B542-BDDB-4CF7-9877-B4C97AE1B1C1}" type="presParOf" srcId="{62621A78-2751-4C33-8F35-20F80DD26EF7}" destId="{66F14143-4D43-4BF1-B0C0-8E0C99BB3D00}" srcOrd="0" destOrd="0" presId="urn:microsoft.com/office/officeart/2005/8/layout/hProcess9"/>
    <dgm:cxn modelId="{F9E05D51-DCDD-4B78-980A-38466BF6079E}" type="presParOf" srcId="{62621A78-2751-4C33-8F35-20F80DD26EF7}" destId="{C5EE4905-7792-4847-91B5-CD6F81F99922}" srcOrd="1" destOrd="0" presId="urn:microsoft.com/office/officeart/2005/8/layout/hProcess9"/>
    <dgm:cxn modelId="{940CBF11-6B4D-46C9-BE91-81ACAA0FD414}" type="presParOf" srcId="{62621A78-2751-4C33-8F35-20F80DD26EF7}" destId="{FDEA0BF2-7016-4F49-A5DD-CDD85445F751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763297D5-8EDA-4180-ABF5-E5FAED0874A3}" type="doc">
      <dgm:prSet loTypeId="urn:microsoft.com/office/officeart/2005/8/layout/radial4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E686D99D-4412-4CC9-8DB6-8F53807B108D}">
      <dgm:prSet phldrT="[Texto]"/>
      <dgm:spPr>
        <a:solidFill>
          <a:srgbClr val="CC99FF"/>
        </a:solidFill>
      </dgm:spPr>
      <dgm:t>
        <a:bodyPr/>
        <a:lstStyle/>
        <a:p>
          <a:r>
            <a:rPr lang="es-MX" b="0" dirty="0" smtClean="0">
              <a:latin typeface="Arial" panose="020B0604020202020204" pitchFamily="34" charset="0"/>
              <a:cs typeface="Arial" panose="020B0604020202020204" pitchFamily="34" charset="0"/>
            </a:rPr>
            <a:t>Objetivos a largo plazo</a:t>
          </a:r>
          <a:endParaRPr lang="es-MX" b="0" dirty="0"/>
        </a:p>
      </dgm:t>
    </dgm:pt>
    <dgm:pt modelId="{F44EA771-0ADC-4B5F-A01F-E54544582532}" type="parTrans" cxnId="{75CA10B4-5CE3-4942-B4FD-19FE3D675DAD}">
      <dgm:prSet/>
      <dgm:spPr/>
      <dgm:t>
        <a:bodyPr/>
        <a:lstStyle/>
        <a:p>
          <a:endParaRPr lang="es-MX"/>
        </a:p>
      </dgm:t>
    </dgm:pt>
    <dgm:pt modelId="{2E57432D-5A82-4586-861B-8055B1485A31}" type="sibTrans" cxnId="{75CA10B4-5CE3-4942-B4FD-19FE3D675DAD}">
      <dgm:prSet/>
      <dgm:spPr/>
      <dgm:t>
        <a:bodyPr/>
        <a:lstStyle/>
        <a:p>
          <a:endParaRPr lang="es-MX"/>
        </a:p>
      </dgm:t>
    </dgm:pt>
    <dgm:pt modelId="{F3C93E97-A6A7-4942-B50D-BFDD7DFEBE3E}">
      <dgm:prSet phldrT="[Texto]" custT="1"/>
      <dgm:spPr>
        <a:solidFill>
          <a:srgbClr val="FF7C80"/>
        </a:solidFill>
      </dgm:spPr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Mejorar la competitividad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3641E6-8FE4-4D0B-BF1B-3742A6534342}" type="parTrans" cxnId="{F20AAF14-A455-45E9-AEC5-6B1A68782DB8}">
      <dgm:prSet/>
      <dgm:spPr>
        <a:solidFill>
          <a:srgbClr val="E0F868"/>
        </a:solidFill>
      </dgm:spPr>
      <dgm:t>
        <a:bodyPr/>
        <a:lstStyle/>
        <a:p>
          <a:endParaRPr lang="es-MX"/>
        </a:p>
      </dgm:t>
    </dgm:pt>
    <dgm:pt modelId="{EAD4D1D8-A34B-47D6-A5B6-B14A9259CFDC}" type="sibTrans" cxnId="{F20AAF14-A455-45E9-AEC5-6B1A68782DB8}">
      <dgm:prSet/>
      <dgm:spPr/>
      <dgm:t>
        <a:bodyPr/>
        <a:lstStyle/>
        <a:p>
          <a:endParaRPr lang="es-MX"/>
        </a:p>
      </dgm:t>
    </dgm:pt>
    <dgm:pt modelId="{CA20D4C1-ACB4-4DCD-859E-9F67C266E4D3}">
      <dgm:prSet phldrT="[Texto]" custT="1"/>
      <dgm:spPr>
        <a:solidFill>
          <a:srgbClr val="E0F868"/>
        </a:solidFill>
      </dgm:spPr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Tener rentabilidad 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BC27ED-A8FD-4CCB-81F0-E243150F4D61}" type="parTrans" cxnId="{7332D679-E074-4BD5-9612-AED18A162C87}">
      <dgm:prSet/>
      <dgm:spPr>
        <a:solidFill>
          <a:srgbClr val="FF7C80"/>
        </a:solidFill>
      </dgm:spPr>
      <dgm:t>
        <a:bodyPr/>
        <a:lstStyle/>
        <a:p>
          <a:endParaRPr lang="es-MX"/>
        </a:p>
      </dgm:t>
    </dgm:pt>
    <dgm:pt modelId="{92ED9683-FE52-4038-B503-698810EBF556}" type="sibTrans" cxnId="{7332D679-E074-4BD5-9612-AED18A162C87}">
      <dgm:prSet/>
      <dgm:spPr/>
      <dgm:t>
        <a:bodyPr/>
        <a:lstStyle/>
        <a:p>
          <a:endParaRPr lang="es-MX"/>
        </a:p>
      </dgm:t>
    </dgm:pt>
    <dgm:pt modelId="{823B3833-B726-48BA-9C7A-67D49D4F10E8}">
      <dgm:prSet phldrT="[Texto]" custT="1"/>
      <dgm:spPr/>
      <dgm:t>
        <a:bodyPr/>
        <a:lstStyle/>
        <a:p>
          <a:pPr algn="ctr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Aumentar el valor de la empresa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77946E-7A01-4C5E-B511-B7B73EE24D4B}" type="parTrans" cxnId="{97279610-56B3-4ED2-9225-D710F49F717B}">
      <dgm:prSet/>
      <dgm:spPr>
        <a:solidFill>
          <a:srgbClr val="CC99FF"/>
        </a:solidFill>
      </dgm:spPr>
      <dgm:t>
        <a:bodyPr/>
        <a:lstStyle/>
        <a:p>
          <a:endParaRPr lang="es-MX"/>
        </a:p>
      </dgm:t>
    </dgm:pt>
    <dgm:pt modelId="{FFD571A2-A3D2-4DE7-A147-CBE1A367C7C6}" type="sibTrans" cxnId="{97279610-56B3-4ED2-9225-D710F49F717B}">
      <dgm:prSet/>
      <dgm:spPr/>
      <dgm:t>
        <a:bodyPr/>
        <a:lstStyle/>
        <a:p>
          <a:endParaRPr lang="es-MX"/>
        </a:p>
      </dgm:t>
    </dgm:pt>
    <dgm:pt modelId="{677E0B59-7D53-4897-A9C0-E0E541E5B14C}" type="pres">
      <dgm:prSet presAssocID="{763297D5-8EDA-4180-ABF5-E5FAED0874A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A2EF26-65D4-4901-AFC2-A30FFC0F3B4C}" type="pres">
      <dgm:prSet presAssocID="{E686D99D-4412-4CC9-8DB6-8F53807B108D}" presName="centerShape" presStyleLbl="node0" presStyleIdx="0" presStyleCnt="1"/>
      <dgm:spPr/>
      <dgm:t>
        <a:bodyPr/>
        <a:lstStyle/>
        <a:p>
          <a:endParaRPr lang="es-MX"/>
        </a:p>
      </dgm:t>
    </dgm:pt>
    <dgm:pt modelId="{51AA72FE-23FE-4A48-80CE-758CF3631261}" type="pres">
      <dgm:prSet presAssocID="{713641E6-8FE4-4D0B-BF1B-3742A6534342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EA910945-E5EA-4BB1-88CC-A5C2129FF31B}" type="pres">
      <dgm:prSet presAssocID="{F3C93E97-A6A7-4942-B50D-BFDD7DFEBE3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6A7DD9-8280-4A79-A38D-7308A7FDBBEC}" type="pres">
      <dgm:prSet presAssocID="{B7BC27ED-A8FD-4CCB-81F0-E243150F4D61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C91FF621-849C-4A7F-87D4-9691CA97E247}" type="pres">
      <dgm:prSet presAssocID="{CA20D4C1-ACB4-4DCD-859E-9F67C266E4D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EA7122-F91C-4B16-99C1-A8C57067B60D}" type="pres">
      <dgm:prSet presAssocID="{D177946E-7A01-4C5E-B511-B7B73EE24D4B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18DD1E88-40DE-45FA-B210-23D62864FA3F}" type="pres">
      <dgm:prSet presAssocID="{823B3833-B726-48BA-9C7A-67D49D4F10E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20AAF14-A455-45E9-AEC5-6B1A68782DB8}" srcId="{E686D99D-4412-4CC9-8DB6-8F53807B108D}" destId="{F3C93E97-A6A7-4942-B50D-BFDD7DFEBE3E}" srcOrd="0" destOrd="0" parTransId="{713641E6-8FE4-4D0B-BF1B-3742A6534342}" sibTransId="{EAD4D1D8-A34B-47D6-A5B6-B14A9259CFDC}"/>
    <dgm:cxn modelId="{757531CC-C362-4D26-A98E-4ACB6B230B3D}" type="presOf" srcId="{CA20D4C1-ACB4-4DCD-859E-9F67C266E4D3}" destId="{C91FF621-849C-4A7F-87D4-9691CA97E247}" srcOrd="0" destOrd="0" presId="urn:microsoft.com/office/officeart/2005/8/layout/radial4"/>
    <dgm:cxn modelId="{94629047-6D98-4C05-BAA8-80F04A0BD4EF}" type="presOf" srcId="{D177946E-7A01-4C5E-B511-B7B73EE24D4B}" destId="{68EA7122-F91C-4B16-99C1-A8C57067B60D}" srcOrd="0" destOrd="0" presId="urn:microsoft.com/office/officeart/2005/8/layout/radial4"/>
    <dgm:cxn modelId="{75CA10B4-5CE3-4942-B4FD-19FE3D675DAD}" srcId="{763297D5-8EDA-4180-ABF5-E5FAED0874A3}" destId="{E686D99D-4412-4CC9-8DB6-8F53807B108D}" srcOrd="0" destOrd="0" parTransId="{F44EA771-0ADC-4B5F-A01F-E54544582532}" sibTransId="{2E57432D-5A82-4586-861B-8055B1485A31}"/>
    <dgm:cxn modelId="{97279610-56B3-4ED2-9225-D710F49F717B}" srcId="{E686D99D-4412-4CC9-8DB6-8F53807B108D}" destId="{823B3833-B726-48BA-9C7A-67D49D4F10E8}" srcOrd="2" destOrd="0" parTransId="{D177946E-7A01-4C5E-B511-B7B73EE24D4B}" sibTransId="{FFD571A2-A3D2-4DE7-A147-CBE1A367C7C6}"/>
    <dgm:cxn modelId="{92C41086-CAB6-46F2-82BC-0B155AEADCD9}" type="presOf" srcId="{713641E6-8FE4-4D0B-BF1B-3742A6534342}" destId="{51AA72FE-23FE-4A48-80CE-758CF3631261}" srcOrd="0" destOrd="0" presId="urn:microsoft.com/office/officeart/2005/8/layout/radial4"/>
    <dgm:cxn modelId="{7B8A473D-155B-4BA5-99E7-4F06E65176D7}" type="presOf" srcId="{823B3833-B726-48BA-9C7A-67D49D4F10E8}" destId="{18DD1E88-40DE-45FA-B210-23D62864FA3F}" srcOrd="0" destOrd="0" presId="urn:microsoft.com/office/officeart/2005/8/layout/radial4"/>
    <dgm:cxn modelId="{7332D679-E074-4BD5-9612-AED18A162C87}" srcId="{E686D99D-4412-4CC9-8DB6-8F53807B108D}" destId="{CA20D4C1-ACB4-4DCD-859E-9F67C266E4D3}" srcOrd="1" destOrd="0" parTransId="{B7BC27ED-A8FD-4CCB-81F0-E243150F4D61}" sibTransId="{92ED9683-FE52-4038-B503-698810EBF556}"/>
    <dgm:cxn modelId="{DA129ABA-E084-4B90-98BA-0698AD349535}" type="presOf" srcId="{B7BC27ED-A8FD-4CCB-81F0-E243150F4D61}" destId="{356A7DD9-8280-4A79-A38D-7308A7FDBBEC}" srcOrd="0" destOrd="0" presId="urn:microsoft.com/office/officeart/2005/8/layout/radial4"/>
    <dgm:cxn modelId="{6C64DE63-C61D-4A8A-9C1B-2FB5391A94BF}" type="presOf" srcId="{E686D99D-4412-4CC9-8DB6-8F53807B108D}" destId="{FDA2EF26-65D4-4901-AFC2-A30FFC0F3B4C}" srcOrd="0" destOrd="0" presId="urn:microsoft.com/office/officeart/2005/8/layout/radial4"/>
    <dgm:cxn modelId="{3BE29DF6-0C1C-438F-B2DE-3F9177CDCF87}" type="presOf" srcId="{F3C93E97-A6A7-4942-B50D-BFDD7DFEBE3E}" destId="{EA910945-E5EA-4BB1-88CC-A5C2129FF31B}" srcOrd="0" destOrd="0" presId="urn:microsoft.com/office/officeart/2005/8/layout/radial4"/>
    <dgm:cxn modelId="{19449177-2A41-438A-8E85-D7BCD3EE1F9D}" type="presOf" srcId="{763297D5-8EDA-4180-ABF5-E5FAED0874A3}" destId="{677E0B59-7D53-4897-A9C0-E0E541E5B14C}" srcOrd="0" destOrd="0" presId="urn:microsoft.com/office/officeart/2005/8/layout/radial4"/>
    <dgm:cxn modelId="{23F71856-FA41-4D4D-8F11-62B4FFE9DBF9}" type="presParOf" srcId="{677E0B59-7D53-4897-A9C0-E0E541E5B14C}" destId="{FDA2EF26-65D4-4901-AFC2-A30FFC0F3B4C}" srcOrd="0" destOrd="0" presId="urn:microsoft.com/office/officeart/2005/8/layout/radial4"/>
    <dgm:cxn modelId="{0BF609AD-DD43-4C39-AA24-68373FCC2704}" type="presParOf" srcId="{677E0B59-7D53-4897-A9C0-E0E541E5B14C}" destId="{51AA72FE-23FE-4A48-80CE-758CF3631261}" srcOrd="1" destOrd="0" presId="urn:microsoft.com/office/officeart/2005/8/layout/radial4"/>
    <dgm:cxn modelId="{DD19B9A2-8BF6-4054-8CD6-734C2ABFEA09}" type="presParOf" srcId="{677E0B59-7D53-4897-A9C0-E0E541E5B14C}" destId="{EA910945-E5EA-4BB1-88CC-A5C2129FF31B}" srcOrd="2" destOrd="0" presId="urn:microsoft.com/office/officeart/2005/8/layout/radial4"/>
    <dgm:cxn modelId="{A6D3D616-305A-404B-9B14-6AFE20732BE7}" type="presParOf" srcId="{677E0B59-7D53-4897-A9C0-E0E541E5B14C}" destId="{356A7DD9-8280-4A79-A38D-7308A7FDBBEC}" srcOrd="3" destOrd="0" presId="urn:microsoft.com/office/officeart/2005/8/layout/radial4"/>
    <dgm:cxn modelId="{A9566C43-3B04-4208-A845-BE1148201070}" type="presParOf" srcId="{677E0B59-7D53-4897-A9C0-E0E541E5B14C}" destId="{C91FF621-849C-4A7F-87D4-9691CA97E247}" srcOrd="4" destOrd="0" presId="urn:microsoft.com/office/officeart/2005/8/layout/radial4"/>
    <dgm:cxn modelId="{63AFE1C3-0267-4BD0-9C71-DF7A7240B083}" type="presParOf" srcId="{677E0B59-7D53-4897-A9C0-E0E541E5B14C}" destId="{68EA7122-F91C-4B16-99C1-A8C57067B60D}" srcOrd="5" destOrd="0" presId="urn:microsoft.com/office/officeart/2005/8/layout/radial4"/>
    <dgm:cxn modelId="{DA2AB53D-305B-4742-9B5D-3734915547F5}" type="presParOf" srcId="{677E0B59-7D53-4897-A9C0-E0E541E5B14C}" destId="{18DD1E88-40DE-45FA-B210-23D62864FA3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0B68CB86-1CD8-40D4-8E36-858D044059E8}" type="doc">
      <dgm:prSet loTypeId="urn:microsoft.com/office/officeart/2005/8/layout/cycle7" loCatId="cycle" qsTypeId="urn:microsoft.com/office/officeart/2005/8/quickstyle/3d4" qsCatId="3D" csTypeId="urn:microsoft.com/office/officeart/2005/8/colors/accent5_3" csCatId="accent5" phldr="1"/>
      <dgm:spPr/>
      <dgm:t>
        <a:bodyPr/>
        <a:lstStyle/>
        <a:p>
          <a:endParaRPr lang="es-MX"/>
        </a:p>
      </dgm:t>
    </dgm:pt>
    <dgm:pt modelId="{BDFB9AC9-05AC-4B8E-9BDD-372901D91D03}">
      <dgm:prSet custT="1"/>
      <dgm:spPr>
        <a:solidFill>
          <a:srgbClr val="99E9F9"/>
        </a:solidFill>
      </dgm:spPr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Fuerza laboral efectiva 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D53DC8-027A-404F-AA28-ABDB9446A688}" type="parTrans" cxnId="{49410772-B757-44A6-B802-0CB4B7898B18}">
      <dgm:prSet/>
      <dgm:spPr/>
      <dgm:t>
        <a:bodyPr/>
        <a:lstStyle/>
        <a:p>
          <a:endParaRPr lang="es-MX"/>
        </a:p>
      </dgm:t>
    </dgm:pt>
    <dgm:pt modelId="{F8B63296-400F-41C8-8E1E-2CBC89AD7C96}" type="sibTrans" cxnId="{49410772-B757-44A6-B802-0CB4B7898B18}">
      <dgm:prSet/>
      <dgm:spPr>
        <a:solidFill>
          <a:srgbClr val="CC99FF"/>
        </a:solidFill>
      </dgm:spPr>
      <dgm:t>
        <a:bodyPr/>
        <a:lstStyle/>
        <a:p>
          <a:endParaRPr lang="es-MX"/>
        </a:p>
      </dgm:t>
    </dgm:pt>
    <dgm:pt modelId="{3F0812E3-5CA4-4DFF-AC4C-DFEB002E9E4B}">
      <dgm:prSet custT="1"/>
      <dgm:spPr/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Regular las relaciones laborales 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A3B270-884D-429D-9731-3C32D0EE92AE}" type="parTrans" cxnId="{575A0179-2BBB-4612-8C28-812B3FE64904}">
      <dgm:prSet/>
      <dgm:spPr/>
      <dgm:t>
        <a:bodyPr/>
        <a:lstStyle/>
        <a:p>
          <a:endParaRPr lang="es-MX"/>
        </a:p>
      </dgm:t>
    </dgm:pt>
    <dgm:pt modelId="{0E4D0FC9-2017-455A-83FF-B92893BF5564}" type="sibTrans" cxnId="{575A0179-2BBB-4612-8C28-812B3FE64904}">
      <dgm:prSet/>
      <dgm:spPr>
        <a:solidFill>
          <a:srgbClr val="99E9F9"/>
        </a:solidFill>
      </dgm:spPr>
      <dgm:t>
        <a:bodyPr/>
        <a:lstStyle/>
        <a:p>
          <a:endParaRPr lang="es-MX"/>
        </a:p>
      </dgm:t>
    </dgm:pt>
    <dgm:pt modelId="{1ACB36B9-9A09-41ED-956A-C4BA6B5192CF}">
      <dgm:prSet custT="1"/>
      <dgm:spPr>
        <a:solidFill>
          <a:srgbClr val="CC99FF"/>
        </a:solidFill>
      </dgm:spPr>
      <dgm:t>
        <a:bodyPr/>
        <a:lstStyle/>
        <a:p>
          <a:pPr rtl="0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Resolver conflictos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805ECD-BF23-49CB-870F-E918888BBEDF}" type="parTrans" cxnId="{0F09D273-5575-4DA5-A5C9-D69F86CFFA9E}">
      <dgm:prSet/>
      <dgm:spPr/>
      <dgm:t>
        <a:bodyPr/>
        <a:lstStyle/>
        <a:p>
          <a:endParaRPr lang="es-MX"/>
        </a:p>
      </dgm:t>
    </dgm:pt>
    <dgm:pt modelId="{B0209B85-F8F0-42D4-9D35-780B57325A51}" type="sibTrans" cxnId="{0F09D273-5575-4DA5-A5C9-D69F86CFFA9E}">
      <dgm:prSet/>
      <dgm:spPr/>
      <dgm:t>
        <a:bodyPr/>
        <a:lstStyle/>
        <a:p>
          <a:endParaRPr lang="es-MX"/>
        </a:p>
      </dgm:t>
    </dgm:pt>
    <dgm:pt modelId="{25AAB611-91DA-40DA-A4F5-2F8DD233A22A}" type="pres">
      <dgm:prSet presAssocID="{0B68CB86-1CD8-40D4-8E36-858D044059E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459E05C-8804-492E-96C6-B63FDC083203}" type="pres">
      <dgm:prSet presAssocID="{BDFB9AC9-05AC-4B8E-9BDD-372901D91D03}" presName="node" presStyleLbl="node1" presStyleIdx="0" presStyleCnt="3" custScaleX="108680" custScaleY="1226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342FA0-E0BF-4ED0-808B-D50F573C327C}" type="pres">
      <dgm:prSet presAssocID="{F8B63296-400F-41C8-8E1E-2CBC89AD7C96}" presName="sibTrans" presStyleLbl="sibTrans2D1" presStyleIdx="0" presStyleCnt="3"/>
      <dgm:spPr/>
      <dgm:t>
        <a:bodyPr/>
        <a:lstStyle/>
        <a:p>
          <a:endParaRPr lang="es-MX"/>
        </a:p>
      </dgm:t>
    </dgm:pt>
    <dgm:pt modelId="{C6C34B32-0642-488C-83F3-5D4FB2929E83}" type="pres">
      <dgm:prSet presAssocID="{F8B63296-400F-41C8-8E1E-2CBC89AD7C96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2F12F389-8B6A-4A5A-B116-56E651666489}" type="pres">
      <dgm:prSet presAssocID="{3F0812E3-5CA4-4DFF-AC4C-DFEB002E9E4B}" presName="node" presStyleLbl="node1" presStyleIdx="1" presStyleCnt="3" custScaleX="96148" custScaleY="1116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C8CC98-053B-4DB5-94A3-51F6AF702A52}" type="pres">
      <dgm:prSet presAssocID="{0E4D0FC9-2017-455A-83FF-B92893BF5564}" presName="sibTrans" presStyleLbl="sibTrans2D1" presStyleIdx="1" presStyleCnt="3"/>
      <dgm:spPr/>
      <dgm:t>
        <a:bodyPr/>
        <a:lstStyle/>
        <a:p>
          <a:endParaRPr lang="es-MX"/>
        </a:p>
      </dgm:t>
    </dgm:pt>
    <dgm:pt modelId="{5607197B-0CC2-42F7-A40A-F5EE65543718}" type="pres">
      <dgm:prSet presAssocID="{0E4D0FC9-2017-455A-83FF-B92893BF5564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B36A54AA-2D51-4AFE-841F-334E32404E26}" type="pres">
      <dgm:prSet presAssocID="{1ACB36B9-9A09-41ED-956A-C4BA6B5192CF}" presName="node" presStyleLbl="node1" presStyleIdx="2" presStyleCnt="3" custScaleX="102554" custScaleY="1171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564E67-80A3-4E34-82D2-86BA53FFA4B3}" type="pres">
      <dgm:prSet presAssocID="{B0209B85-F8F0-42D4-9D35-780B57325A51}" presName="sibTrans" presStyleLbl="sibTrans2D1" presStyleIdx="2" presStyleCnt="3"/>
      <dgm:spPr/>
      <dgm:t>
        <a:bodyPr/>
        <a:lstStyle/>
        <a:p>
          <a:endParaRPr lang="es-MX"/>
        </a:p>
      </dgm:t>
    </dgm:pt>
    <dgm:pt modelId="{FB8512E5-5384-45F4-855A-3FE730A8004A}" type="pres">
      <dgm:prSet presAssocID="{B0209B85-F8F0-42D4-9D35-780B57325A51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2AF88659-C35E-4EF1-BC4A-BF305D83C0CB}" type="presOf" srcId="{B0209B85-F8F0-42D4-9D35-780B57325A51}" destId="{FB8512E5-5384-45F4-855A-3FE730A8004A}" srcOrd="1" destOrd="0" presId="urn:microsoft.com/office/officeart/2005/8/layout/cycle7"/>
    <dgm:cxn modelId="{7ABBD60F-D7FB-4DB2-858C-5C44206F4841}" type="presOf" srcId="{0E4D0FC9-2017-455A-83FF-B92893BF5564}" destId="{5607197B-0CC2-42F7-A40A-F5EE65543718}" srcOrd="1" destOrd="0" presId="urn:microsoft.com/office/officeart/2005/8/layout/cycle7"/>
    <dgm:cxn modelId="{9D101233-23A4-4965-8B70-821D9F0E709E}" type="presOf" srcId="{F8B63296-400F-41C8-8E1E-2CBC89AD7C96}" destId="{C6C34B32-0642-488C-83F3-5D4FB2929E83}" srcOrd="1" destOrd="0" presId="urn:microsoft.com/office/officeart/2005/8/layout/cycle7"/>
    <dgm:cxn modelId="{A5A83F49-7B4C-43C6-816F-6D85E8633B1E}" type="presOf" srcId="{1ACB36B9-9A09-41ED-956A-C4BA6B5192CF}" destId="{B36A54AA-2D51-4AFE-841F-334E32404E26}" srcOrd="0" destOrd="0" presId="urn:microsoft.com/office/officeart/2005/8/layout/cycle7"/>
    <dgm:cxn modelId="{49410772-B757-44A6-B802-0CB4B7898B18}" srcId="{0B68CB86-1CD8-40D4-8E36-858D044059E8}" destId="{BDFB9AC9-05AC-4B8E-9BDD-372901D91D03}" srcOrd="0" destOrd="0" parTransId="{8DD53DC8-027A-404F-AA28-ABDB9446A688}" sibTransId="{F8B63296-400F-41C8-8E1E-2CBC89AD7C96}"/>
    <dgm:cxn modelId="{514BFECA-C145-41E9-9328-5D4257294A8C}" type="presOf" srcId="{0E4D0FC9-2017-455A-83FF-B92893BF5564}" destId="{75C8CC98-053B-4DB5-94A3-51F6AF702A52}" srcOrd="0" destOrd="0" presId="urn:microsoft.com/office/officeart/2005/8/layout/cycle7"/>
    <dgm:cxn modelId="{30EFD9C6-A5FB-4EE1-859A-02B6D26D47E6}" type="presOf" srcId="{B0209B85-F8F0-42D4-9D35-780B57325A51}" destId="{91564E67-80A3-4E34-82D2-86BA53FFA4B3}" srcOrd="0" destOrd="0" presId="urn:microsoft.com/office/officeart/2005/8/layout/cycle7"/>
    <dgm:cxn modelId="{94D3B384-87EE-4F16-A4B5-06F37DE3F9F5}" type="presOf" srcId="{F8B63296-400F-41C8-8E1E-2CBC89AD7C96}" destId="{DC342FA0-E0BF-4ED0-808B-D50F573C327C}" srcOrd="0" destOrd="0" presId="urn:microsoft.com/office/officeart/2005/8/layout/cycle7"/>
    <dgm:cxn modelId="{950CB85A-474E-4999-9FA2-824BFB449296}" type="presOf" srcId="{3F0812E3-5CA4-4DFF-AC4C-DFEB002E9E4B}" destId="{2F12F389-8B6A-4A5A-B116-56E651666489}" srcOrd="0" destOrd="0" presId="urn:microsoft.com/office/officeart/2005/8/layout/cycle7"/>
    <dgm:cxn modelId="{05BB94E7-E5DD-4DDF-B1F9-68BD07FA7556}" type="presOf" srcId="{BDFB9AC9-05AC-4B8E-9BDD-372901D91D03}" destId="{6459E05C-8804-492E-96C6-B63FDC083203}" srcOrd="0" destOrd="0" presId="urn:microsoft.com/office/officeart/2005/8/layout/cycle7"/>
    <dgm:cxn modelId="{0F09D273-5575-4DA5-A5C9-D69F86CFFA9E}" srcId="{0B68CB86-1CD8-40D4-8E36-858D044059E8}" destId="{1ACB36B9-9A09-41ED-956A-C4BA6B5192CF}" srcOrd="2" destOrd="0" parTransId="{08805ECD-BF23-49CB-870F-E918888BBEDF}" sibTransId="{B0209B85-F8F0-42D4-9D35-780B57325A51}"/>
    <dgm:cxn modelId="{575A0179-2BBB-4612-8C28-812B3FE64904}" srcId="{0B68CB86-1CD8-40D4-8E36-858D044059E8}" destId="{3F0812E3-5CA4-4DFF-AC4C-DFEB002E9E4B}" srcOrd="1" destOrd="0" parTransId="{0DA3B270-884D-429D-9731-3C32D0EE92AE}" sibTransId="{0E4D0FC9-2017-455A-83FF-B92893BF5564}"/>
    <dgm:cxn modelId="{40726E3C-D8E5-4263-B84F-4BBC8938C753}" type="presOf" srcId="{0B68CB86-1CD8-40D4-8E36-858D044059E8}" destId="{25AAB611-91DA-40DA-A4F5-2F8DD233A22A}" srcOrd="0" destOrd="0" presId="urn:microsoft.com/office/officeart/2005/8/layout/cycle7"/>
    <dgm:cxn modelId="{675E3882-A3B3-4B7D-9FB6-BFCA60AA8B34}" type="presParOf" srcId="{25AAB611-91DA-40DA-A4F5-2F8DD233A22A}" destId="{6459E05C-8804-492E-96C6-B63FDC083203}" srcOrd="0" destOrd="0" presId="urn:microsoft.com/office/officeart/2005/8/layout/cycle7"/>
    <dgm:cxn modelId="{686F795F-FBDC-4069-8FF8-EA1F2EDA17F8}" type="presParOf" srcId="{25AAB611-91DA-40DA-A4F5-2F8DD233A22A}" destId="{DC342FA0-E0BF-4ED0-808B-D50F573C327C}" srcOrd="1" destOrd="0" presId="urn:microsoft.com/office/officeart/2005/8/layout/cycle7"/>
    <dgm:cxn modelId="{3BB8C8C7-A264-47C3-BFE7-00CBB0B836DC}" type="presParOf" srcId="{DC342FA0-E0BF-4ED0-808B-D50F573C327C}" destId="{C6C34B32-0642-488C-83F3-5D4FB2929E83}" srcOrd="0" destOrd="0" presId="urn:microsoft.com/office/officeart/2005/8/layout/cycle7"/>
    <dgm:cxn modelId="{467D2162-7DAE-4ED6-B5C7-7F7FB83B8A5B}" type="presParOf" srcId="{25AAB611-91DA-40DA-A4F5-2F8DD233A22A}" destId="{2F12F389-8B6A-4A5A-B116-56E651666489}" srcOrd="2" destOrd="0" presId="urn:microsoft.com/office/officeart/2005/8/layout/cycle7"/>
    <dgm:cxn modelId="{CED05351-355B-4191-A585-3BF76DD0BC8E}" type="presParOf" srcId="{25AAB611-91DA-40DA-A4F5-2F8DD233A22A}" destId="{75C8CC98-053B-4DB5-94A3-51F6AF702A52}" srcOrd="3" destOrd="0" presId="urn:microsoft.com/office/officeart/2005/8/layout/cycle7"/>
    <dgm:cxn modelId="{30BFA38E-F607-41AD-8648-704030BF74DC}" type="presParOf" srcId="{75C8CC98-053B-4DB5-94A3-51F6AF702A52}" destId="{5607197B-0CC2-42F7-A40A-F5EE65543718}" srcOrd="0" destOrd="0" presId="urn:microsoft.com/office/officeart/2005/8/layout/cycle7"/>
    <dgm:cxn modelId="{7D1F07F2-B4FB-45CC-B27E-5779609CF13A}" type="presParOf" srcId="{25AAB611-91DA-40DA-A4F5-2F8DD233A22A}" destId="{B36A54AA-2D51-4AFE-841F-334E32404E26}" srcOrd="4" destOrd="0" presId="urn:microsoft.com/office/officeart/2005/8/layout/cycle7"/>
    <dgm:cxn modelId="{14ECF34C-1000-4D82-962F-8D7474C34294}" type="presParOf" srcId="{25AAB611-91DA-40DA-A4F5-2F8DD233A22A}" destId="{91564E67-80A3-4E34-82D2-86BA53FFA4B3}" srcOrd="5" destOrd="0" presId="urn:microsoft.com/office/officeart/2005/8/layout/cycle7"/>
    <dgm:cxn modelId="{0F0E78F2-C5B3-4A7F-BCA8-0BE9C388A333}" type="presParOf" srcId="{91564E67-80A3-4E34-82D2-86BA53FFA4B3}" destId="{FB8512E5-5384-45F4-855A-3FE730A8004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77C37304-BC6B-497B-95F1-10231340F0D1}" type="doc">
      <dgm:prSet loTypeId="urn:microsoft.com/office/officeart/2005/8/layout/hProcess9" loCatId="process" qsTypeId="urn:microsoft.com/office/officeart/2005/8/quickstyle/3d4" qsCatId="3D" csTypeId="urn:microsoft.com/office/officeart/2005/8/colors/accent4_5" csCatId="accent4" phldr="1"/>
      <dgm:spPr/>
      <dgm:t>
        <a:bodyPr/>
        <a:lstStyle/>
        <a:p>
          <a:endParaRPr lang="es-MX"/>
        </a:p>
      </dgm:t>
    </dgm:pt>
    <dgm:pt modelId="{FFC99EC7-19C9-4926-94E5-7F92F3C64B23}">
      <dgm:prSet custT="1"/>
      <dgm:spPr>
        <a:solidFill>
          <a:srgbClr val="169396">
            <a:alpha val="90000"/>
          </a:srgbClr>
        </a:solidFill>
      </dgm:spPr>
      <dgm:t>
        <a:bodyPr/>
        <a:lstStyle/>
        <a:p>
          <a:pPr rtl="0"/>
          <a:r>
            <a:rPr lang="es-MX" sz="2400" b="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Apoyar la labor</a:t>
          </a:r>
          <a:r>
            <a:rPr lang="es-MX" sz="2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endParaRPr lang="es-MX" sz="24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6134E92-DFCA-4C65-B2BD-B7C9ED1A2C8C}" type="parTrans" cxnId="{E2B6EA03-B905-4565-B875-E57D40AD146F}">
      <dgm:prSet/>
      <dgm:spPr/>
      <dgm:t>
        <a:bodyPr/>
        <a:lstStyle/>
        <a:p>
          <a:endParaRPr lang="es-MX"/>
        </a:p>
      </dgm:t>
    </dgm:pt>
    <dgm:pt modelId="{5DC2E69B-0343-4A06-8D5C-E77307647D0B}" type="sibTrans" cxnId="{E2B6EA03-B905-4565-B875-E57D40AD146F}">
      <dgm:prSet/>
      <dgm:spPr/>
      <dgm:t>
        <a:bodyPr/>
        <a:lstStyle/>
        <a:p>
          <a:endParaRPr lang="es-MX"/>
        </a:p>
      </dgm:t>
    </dgm:pt>
    <dgm:pt modelId="{313901D3-FB80-47F0-B82B-8F7950469D9F}">
      <dgm:prSet custT="1"/>
      <dgm:spPr>
        <a:solidFill>
          <a:srgbClr val="00CC99">
            <a:alpha val="50000"/>
          </a:srgbClr>
        </a:solidFill>
      </dgm:spPr>
      <dgm:t>
        <a:bodyPr/>
        <a:lstStyle/>
        <a:p>
          <a:pPr algn="just" rtl="0"/>
          <a:r>
            <a:rPr lang="es-MX" sz="2400" b="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Contribuir al éxito de los supervisores y gerentes</a:t>
          </a:r>
          <a:endParaRPr lang="es-MX" sz="2400" b="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E17CD3-19B5-464B-9A1D-7C4D1C475F0F}" type="parTrans" cxnId="{68E81EA7-87E1-4EC1-8C66-1983B0F5841E}">
      <dgm:prSet/>
      <dgm:spPr/>
      <dgm:t>
        <a:bodyPr/>
        <a:lstStyle/>
        <a:p>
          <a:endParaRPr lang="es-MX"/>
        </a:p>
      </dgm:t>
    </dgm:pt>
    <dgm:pt modelId="{11BE2ACB-6AA6-4A1A-874F-6DF862E44D51}" type="sibTrans" cxnId="{68E81EA7-87E1-4EC1-8C66-1983B0F5841E}">
      <dgm:prSet/>
      <dgm:spPr/>
      <dgm:t>
        <a:bodyPr/>
        <a:lstStyle/>
        <a:p>
          <a:endParaRPr lang="es-MX"/>
        </a:p>
      </dgm:t>
    </dgm:pt>
    <dgm:pt modelId="{3B4BEDD2-EB95-4C1C-86F5-565B70EE8673}" type="pres">
      <dgm:prSet presAssocID="{77C37304-BC6B-497B-95F1-10231340F0D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C4475AD-1EEF-4AD5-9F99-6408EAED7763}" type="pres">
      <dgm:prSet presAssocID="{77C37304-BC6B-497B-95F1-10231340F0D1}" presName="arrow" presStyleLbl="bgShp" presStyleIdx="0" presStyleCnt="1"/>
      <dgm:spPr/>
      <dgm:t>
        <a:bodyPr/>
        <a:lstStyle/>
        <a:p>
          <a:endParaRPr lang="es-MX"/>
        </a:p>
      </dgm:t>
    </dgm:pt>
    <dgm:pt modelId="{7877D1DB-06CB-4A95-BCD0-3CC258C25E6B}" type="pres">
      <dgm:prSet presAssocID="{77C37304-BC6B-497B-95F1-10231340F0D1}" presName="linearProcess" presStyleCnt="0"/>
      <dgm:spPr/>
      <dgm:t>
        <a:bodyPr/>
        <a:lstStyle/>
        <a:p>
          <a:endParaRPr lang="es-MX"/>
        </a:p>
      </dgm:t>
    </dgm:pt>
    <dgm:pt modelId="{B9C3809D-B21A-46ED-9207-E3A8DDC83A6D}" type="pres">
      <dgm:prSet presAssocID="{FFC99EC7-19C9-4926-94E5-7F92F3C64B23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5751E4-F9D3-4FCC-A3C6-B9452DA27084}" type="pres">
      <dgm:prSet presAssocID="{5DC2E69B-0343-4A06-8D5C-E77307647D0B}" presName="sibTrans" presStyleCnt="0"/>
      <dgm:spPr/>
      <dgm:t>
        <a:bodyPr/>
        <a:lstStyle/>
        <a:p>
          <a:endParaRPr lang="es-MX"/>
        </a:p>
      </dgm:t>
    </dgm:pt>
    <dgm:pt modelId="{E38581BD-7791-4D5E-A016-646FFFBFE0AC}" type="pres">
      <dgm:prSet presAssocID="{313901D3-FB80-47F0-B82B-8F7950469D9F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8E81EA7-87E1-4EC1-8C66-1983B0F5841E}" srcId="{77C37304-BC6B-497B-95F1-10231340F0D1}" destId="{313901D3-FB80-47F0-B82B-8F7950469D9F}" srcOrd="1" destOrd="0" parTransId="{86E17CD3-19B5-464B-9A1D-7C4D1C475F0F}" sibTransId="{11BE2ACB-6AA6-4A1A-874F-6DF862E44D51}"/>
    <dgm:cxn modelId="{3E9E21E3-0550-46E5-8DC4-1D438B460FBE}" type="presOf" srcId="{FFC99EC7-19C9-4926-94E5-7F92F3C64B23}" destId="{B9C3809D-B21A-46ED-9207-E3A8DDC83A6D}" srcOrd="0" destOrd="0" presId="urn:microsoft.com/office/officeart/2005/8/layout/hProcess9"/>
    <dgm:cxn modelId="{08CBA9A5-6C74-4171-AE2C-B977437E9291}" type="presOf" srcId="{77C37304-BC6B-497B-95F1-10231340F0D1}" destId="{3B4BEDD2-EB95-4C1C-86F5-565B70EE8673}" srcOrd="0" destOrd="0" presId="urn:microsoft.com/office/officeart/2005/8/layout/hProcess9"/>
    <dgm:cxn modelId="{E2B6EA03-B905-4565-B875-E57D40AD146F}" srcId="{77C37304-BC6B-497B-95F1-10231340F0D1}" destId="{FFC99EC7-19C9-4926-94E5-7F92F3C64B23}" srcOrd="0" destOrd="0" parTransId="{A6134E92-DFCA-4C65-B2BD-B7C9ED1A2C8C}" sibTransId="{5DC2E69B-0343-4A06-8D5C-E77307647D0B}"/>
    <dgm:cxn modelId="{D3DD7AFA-247B-4EFC-8B9C-7308CF33258F}" type="presOf" srcId="{313901D3-FB80-47F0-B82B-8F7950469D9F}" destId="{E38581BD-7791-4D5E-A016-646FFFBFE0AC}" srcOrd="0" destOrd="0" presId="urn:microsoft.com/office/officeart/2005/8/layout/hProcess9"/>
    <dgm:cxn modelId="{609040E4-5844-4888-AF45-3EA1207DF0F9}" type="presParOf" srcId="{3B4BEDD2-EB95-4C1C-86F5-565B70EE8673}" destId="{0C4475AD-1EEF-4AD5-9F99-6408EAED7763}" srcOrd="0" destOrd="0" presId="urn:microsoft.com/office/officeart/2005/8/layout/hProcess9"/>
    <dgm:cxn modelId="{FED01055-56A3-4D6F-8DE5-8F56089DE555}" type="presParOf" srcId="{3B4BEDD2-EB95-4C1C-86F5-565B70EE8673}" destId="{7877D1DB-06CB-4A95-BCD0-3CC258C25E6B}" srcOrd="1" destOrd="0" presId="urn:microsoft.com/office/officeart/2005/8/layout/hProcess9"/>
    <dgm:cxn modelId="{7C841D46-DCCB-4159-A3CA-BC041C77CC7B}" type="presParOf" srcId="{7877D1DB-06CB-4A95-BCD0-3CC258C25E6B}" destId="{B9C3809D-B21A-46ED-9207-E3A8DDC83A6D}" srcOrd="0" destOrd="0" presId="urn:microsoft.com/office/officeart/2005/8/layout/hProcess9"/>
    <dgm:cxn modelId="{10B9E7C2-33E4-4780-AE9C-6A92AD039688}" type="presParOf" srcId="{7877D1DB-06CB-4A95-BCD0-3CC258C25E6B}" destId="{B75751E4-F9D3-4FCC-A3C6-B9452DA27084}" srcOrd="1" destOrd="0" presId="urn:microsoft.com/office/officeart/2005/8/layout/hProcess9"/>
    <dgm:cxn modelId="{A5AC69E6-BAA8-41DD-A194-71E04BC3F785}" type="presParOf" srcId="{7877D1DB-06CB-4A95-BCD0-3CC258C25E6B}" destId="{E38581BD-7791-4D5E-A016-646FFFBFE0AC}" srcOrd="2" destOrd="0" presId="urn:microsoft.com/office/officeart/2005/8/layout/hProcess9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2E35EC44-0BD0-4054-82E3-A2EFB6D81B59}" type="doc">
      <dgm:prSet loTypeId="urn:microsoft.com/office/officeart/2005/8/layout/hierarchy1" loCatId="hierarchy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563BBCB-695B-47FF-A1CE-7028409A4D6E}">
      <dgm:prSet phldrT="[Texto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Reducir </a:t>
          </a:r>
        </a:p>
        <a:p>
          <a:pPr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b="1" dirty="0"/>
        </a:p>
      </dgm:t>
    </dgm:pt>
    <dgm:pt modelId="{EA543277-4CC0-499D-97FF-CA8B98D27107}" type="parTrans" cxnId="{EF630C57-941F-414A-AA39-5017C3775846}">
      <dgm:prSet/>
      <dgm:spPr/>
      <dgm:t>
        <a:bodyPr/>
        <a:lstStyle/>
        <a:p>
          <a:endParaRPr lang="es-MX" sz="1800" b="1">
            <a:solidFill>
              <a:schemeClr val="tx1"/>
            </a:solidFill>
          </a:endParaRPr>
        </a:p>
      </dgm:t>
    </dgm:pt>
    <dgm:pt modelId="{31BD686F-C83E-4807-9577-1157CFE7869A}" type="sibTrans" cxnId="{EF630C57-941F-414A-AA39-5017C3775846}">
      <dgm:prSet/>
      <dgm:spPr/>
      <dgm:t>
        <a:bodyPr/>
        <a:lstStyle/>
        <a:p>
          <a:endParaRPr lang="es-MX" sz="1800" b="1">
            <a:solidFill>
              <a:schemeClr val="tx1"/>
            </a:solidFill>
          </a:endParaRPr>
        </a:p>
      </dgm:t>
    </dgm:pt>
    <dgm:pt modelId="{B1EC9174-1D20-4A07-AA4D-F0AEFA19EBAA}">
      <dgm:prSet custT="1"/>
      <dgm:spPr/>
      <dgm:t>
        <a:bodyPr/>
        <a:lstStyle/>
        <a:p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Demandas negativas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E7AC97-E65E-4A8F-AFEA-C4010DC8F978}" type="parTrans" cxnId="{FE9ED6AE-9C40-4159-9369-075172D543DE}">
      <dgm:prSet/>
      <dgm:spPr/>
      <dgm:t>
        <a:bodyPr/>
        <a:lstStyle/>
        <a:p>
          <a:endParaRPr lang="es-MX" sz="800" b="1">
            <a:solidFill>
              <a:schemeClr val="tx1"/>
            </a:solidFill>
          </a:endParaRPr>
        </a:p>
      </dgm:t>
    </dgm:pt>
    <dgm:pt modelId="{2E63D948-CF3E-4FC6-9F6B-E32B45B0C2E8}" type="sibTrans" cxnId="{FE9ED6AE-9C40-4159-9369-075172D543DE}">
      <dgm:prSet/>
      <dgm:spPr/>
      <dgm:t>
        <a:bodyPr/>
        <a:lstStyle/>
        <a:p>
          <a:endParaRPr lang="es-MX" sz="1800" b="1">
            <a:solidFill>
              <a:schemeClr val="tx1"/>
            </a:solidFill>
          </a:endParaRPr>
        </a:p>
      </dgm:t>
    </dgm:pt>
    <dgm:pt modelId="{2D214835-D3FB-4BEA-AD1D-F1362EABF7DD}">
      <dgm:prSet custT="1"/>
      <dgm:spPr/>
      <dgm:t>
        <a:bodyPr/>
        <a:lstStyle/>
        <a:p>
          <a:r>
            <a:rPr lang="es-MX" sz="2400" b="0" smtClean="0">
              <a:latin typeface="Arial" panose="020B0604020202020204" pitchFamily="34" charset="0"/>
              <a:cs typeface="Arial" panose="020B0604020202020204" pitchFamily="34" charset="0"/>
            </a:rPr>
            <a:t>Tenciones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033B4D-03E6-462D-9CDD-83146DB7ADCC}" type="parTrans" cxnId="{407FB01B-6D41-4143-961D-B2209D896180}">
      <dgm:prSet/>
      <dgm:spPr/>
      <dgm:t>
        <a:bodyPr/>
        <a:lstStyle/>
        <a:p>
          <a:endParaRPr lang="es-MX" sz="800" b="1">
            <a:solidFill>
              <a:schemeClr val="tx1"/>
            </a:solidFill>
          </a:endParaRPr>
        </a:p>
      </dgm:t>
    </dgm:pt>
    <dgm:pt modelId="{176DABE8-4BA0-4C58-B0E3-AB4A6CDB3459}" type="sibTrans" cxnId="{407FB01B-6D41-4143-961D-B2209D896180}">
      <dgm:prSet/>
      <dgm:spPr/>
      <dgm:t>
        <a:bodyPr/>
        <a:lstStyle/>
        <a:p>
          <a:endParaRPr lang="es-MX" sz="1800" b="1">
            <a:solidFill>
              <a:schemeClr val="tx1"/>
            </a:solidFill>
          </a:endParaRPr>
        </a:p>
      </dgm:t>
    </dgm:pt>
    <dgm:pt modelId="{1632B290-B61F-4E3C-9999-0857EF639019}" type="pres">
      <dgm:prSet presAssocID="{2E35EC44-0BD0-4054-82E3-A2EFB6D81B5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D6BB015-AB25-43AD-80AB-468BA0B55809}" type="pres">
      <dgm:prSet presAssocID="{E563BBCB-695B-47FF-A1CE-7028409A4D6E}" presName="hierRoot1" presStyleCnt="0"/>
      <dgm:spPr/>
      <dgm:t>
        <a:bodyPr/>
        <a:lstStyle/>
        <a:p>
          <a:endParaRPr lang="es-MX"/>
        </a:p>
      </dgm:t>
    </dgm:pt>
    <dgm:pt modelId="{5732F024-B7B7-47F4-B07B-429E5249E6A4}" type="pres">
      <dgm:prSet presAssocID="{E563BBCB-695B-47FF-A1CE-7028409A4D6E}" presName="composite" presStyleCnt="0"/>
      <dgm:spPr/>
      <dgm:t>
        <a:bodyPr/>
        <a:lstStyle/>
        <a:p>
          <a:endParaRPr lang="es-MX"/>
        </a:p>
      </dgm:t>
    </dgm:pt>
    <dgm:pt modelId="{6938F1AC-40E1-4E98-AAFC-BC5179A675FE}" type="pres">
      <dgm:prSet presAssocID="{E563BBCB-695B-47FF-A1CE-7028409A4D6E}" presName="background" presStyleLbl="node0" presStyleIdx="0" presStyleCnt="1"/>
      <dgm:spPr>
        <a:solidFill>
          <a:srgbClr val="00CC99"/>
        </a:solidFill>
      </dgm:spPr>
      <dgm:t>
        <a:bodyPr/>
        <a:lstStyle/>
        <a:p>
          <a:endParaRPr lang="es-MX"/>
        </a:p>
      </dgm:t>
    </dgm:pt>
    <dgm:pt modelId="{CF13B97E-F85A-4F41-8728-218644361C41}" type="pres">
      <dgm:prSet presAssocID="{E563BBCB-695B-47FF-A1CE-7028409A4D6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A7BBD59-2A65-4C70-83F5-5DC4B037593E}" type="pres">
      <dgm:prSet presAssocID="{E563BBCB-695B-47FF-A1CE-7028409A4D6E}" presName="hierChild2" presStyleCnt="0"/>
      <dgm:spPr/>
      <dgm:t>
        <a:bodyPr/>
        <a:lstStyle/>
        <a:p>
          <a:endParaRPr lang="es-MX"/>
        </a:p>
      </dgm:t>
    </dgm:pt>
    <dgm:pt modelId="{D0119A3E-DA63-4FF5-888C-0DC162A86C80}" type="pres">
      <dgm:prSet presAssocID="{02033B4D-03E6-462D-9CDD-83146DB7ADCC}" presName="Name10" presStyleLbl="parChTrans1D2" presStyleIdx="0" presStyleCnt="2"/>
      <dgm:spPr/>
      <dgm:t>
        <a:bodyPr/>
        <a:lstStyle/>
        <a:p>
          <a:endParaRPr lang="es-MX"/>
        </a:p>
      </dgm:t>
    </dgm:pt>
    <dgm:pt modelId="{BFA60C38-FBB6-472D-B30F-8419928D4C52}" type="pres">
      <dgm:prSet presAssocID="{2D214835-D3FB-4BEA-AD1D-F1362EABF7DD}" presName="hierRoot2" presStyleCnt="0"/>
      <dgm:spPr/>
      <dgm:t>
        <a:bodyPr/>
        <a:lstStyle/>
        <a:p>
          <a:endParaRPr lang="es-MX"/>
        </a:p>
      </dgm:t>
    </dgm:pt>
    <dgm:pt modelId="{807064F1-EBA4-4637-AD74-0FB804D0F53C}" type="pres">
      <dgm:prSet presAssocID="{2D214835-D3FB-4BEA-AD1D-F1362EABF7DD}" presName="composite2" presStyleCnt="0"/>
      <dgm:spPr/>
      <dgm:t>
        <a:bodyPr/>
        <a:lstStyle/>
        <a:p>
          <a:endParaRPr lang="es-MX"/>
        </a:p>
      </dgm:t>
    </dgm:pt>
    <dgm:pt modelId="{46026F62-525C-4C53-84C4-BEE4C1EE0EB3}" type="pres">
      <dgm:prSet presAssocID="{2D214835-D3FB-4BEA-AD1D-F1362EABF7DD}" presName="background2" presStyleLbl="node2" presStyleIdx="0" presStyleCnt="2"/>
      <dgm:spPr>
        <a:solidFill>
          <a:srgbClr val="CC99FF"/>
        </a:solidFill>
      </dgm:spPr>
      <dgm:t>
        <a:bodyPr/>
        <a:lstStyle/>
        <a:p>
          <a:endParaRPr lang="es-MX"/>
        </a:p>
      </dgm:t>
    </dgm:pt>
    <dgm:pt modelId="{A116B311-F8E7-4EDB-B065-989A4B2C7B33}" type="pres">
      <dgm:prSet presAssocID="{2D214835-D3FB-4BEA-AD1D-F1362EABF7D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58A9E5F-0339-4A3A-BF81-176F75582921}" type="pres">
      <dgm:prSet presAssocID="{2D214835-D3FB-4BEA-AD1D-F1362EABF7DD}" presName="hierChild3" presStyleCnt="0"/>
      <dgm:spPr/>
      <dgm:t>
        <a:bodyPr/>
        <a:lstStyle/>
        <a:p>
          <a:endParaRPr lang="es-MX"/>
        </a:p>
      </dgm:t>
    </dgm:pt>
    <dgm:pt modelId="{35ED2899-D7C8-4102-91AD-173532100BE6}" type="pres">
      <dgm:prSet presAssocID="{4EE7AC97-E65E-4A8F-AFEA-C4010DC8F978}" presName="Name10" presStyleLbl="parChTrans1D2" presStyleIdx="1" presStyleCnt="2"/>
      <dgm:spPr/>
      <dgm:t>
        <a:bodyPr/>
        <a:lstStyle/>
        <a:p>
          <a:endParaRPr lang="es-MX"/>
        </a:p>
      </dgm:t>
    </dgm:pt>
    <dgm:pt modelId="{83C321F3-D5B4-47C6-9A8A-1137E78E3543}" type="pres">
      <dgm:prSet presAssocID="{B1EC9174-1D20-4A07-AA4D-F0AEFA19EBAA}" presName="hierRoot2" presStyleCnt="0"/>
      <dgm:spPr/>
      <dgm:t>
        <a:bodyPr/>
        <a:lstStyle/>
        <a:p>
          <a:endParaRPr lang="es-MX"/>
        </a:p>
      </dgm:t>
    </dgm:pt>
    <dgm:pt modelId="{CC68A77D-D5E8-444F-A03B-030801A9F76C}" type="pres">
      <dgm:prSet presAssocID="{B1EC9174-1D20-4A07-AA4D-F0AEFA19EBAA}" presName="composite2" presStyleCnt="0"/>
      <dgm:spPr/>
      <dgm:t>
        <a:bodyPr/>
        <a:lstStyle/>
        <a:p>
          <a:endParaRPr lang="es-MX"/>
        </a:p>
      </dgm:t>
    </dgm:pt>
    <dgm:pt modelId="{D74A4779-7374-41D4-A788-4A5643A38CA6}" type="pres">
      <dgm:prSet presAssocID="{B1EC9174-1D20-4A07-AA4D-F0AEFA19EBAA}" presName="background2" presStyleLbl="node2" presStyleIdx="1" presStyleCnt="2"/>
      <dgm:spPr/>
      <dgm:t>
        <a:bodyPr/>
        <a:lstStyle/>
        <a:p>
          <a:endParaRPr lang="es-MX"/>
        </a:p>
      </dgm:t>
    </dgm:pt>
    <dgm:pt modelId="{6BE6EB26-A08B-412F-BFDC-E53936C6E0E7}" type="pres">
      <dgm:prSet presAssocID="{B1EC9174-1D20-4A07-AA4D-F0AEFA19EBA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A79F845-0BED-4317-9406-57F0C21D06A1}" type="pres">
      <dgm:prSet presAssocID="{B1EC9174-1D20-4A07-AA4D-F0AEFA19EBAA}" presName="hierChild3" presStyleCnt="0"/>
      <dgm:spPr/>
      <dgm:t>
        <a:bodyPr/>
        <a:lstStyle/>
        <a:p>
          <a:endParaRPr lang="es-MX"/>
        </a:p>
      </dgm:t>
    </dgm:pt>
  </dgm:ptLst>
  <dgm:cxnLst>
    <dgm:cxn modelId="{7226D2C5-A4D1-4D6B-B110-ADD61A697732}" type="presOf" srcId="{02033B4D-03E6-462D-9CDD-83146DB7ADCC}" destId="{D0119A3E-DA63-4FF5-888C-0DC162A86C80}" srcOrd="0" destOrd="0" presId="urn:microsoft.com/office/officeart/2005/8/layout/hierarchy1"/>
    <dgm:cxn modelId="{EF630C57-941F-414A-AA39-5017C3775846}" srcId="{2E35EC44-0BD0-4054-82E3-A2EFB6D81B59}" destId="{E563BBCB-695B-47FF-A1CE-7028409A4D6E}" srcOrd="0" destOrd="0" parTransId="{EA543277-4CC0-499D-97FF-CA8B98D27107}" sibTransId="{31BD686F-C83E-4807-9577-1157CFE7869A}"/>
    <dgm:cxn modelId="{407FB01B-6D41-4143-961D-B2209D896180}" srcId="{E563BBCB-695B-47FF-A1CE-7028409A4D6E}" destId="{2D214835-D3FB-4BEA-AD1D-F1362EABF7DD}" srcOrd="0" destOrd="0" parTransId="{02033B4D-03E6-462D-9CDD-83146DB7ADCC}" sibTransId="{176DABE8-4BA0-4C58-B0E3-AB4A6CDB3459}"/>
    <dgm:cxn modelId="{4AF26A45-2BAC-4D45-B981-8A5241063095}" type="presOf" srcId="{E563BBCB-695B-47FF-A1CE-7028409A4D6E}" destId="{CF13B97E-F85A-4F41-8728-218644361C41}" srcOrd="0" destOrd="0" presId="urn:microsoft.com/office/officeart/2005/8/layout/hierarchy1"/>
    <dgm:cxn modelId="{AD81A86B-1E87-4165-939E-5E91E6E9D318}" type="presOf" srcId="{2E35EC44-0BD0-4054-82E3-A2EFB6D81B59}" destId="{1632B290-B61F-4E3C-9999-0857EF639019}" srcOrd="0" destOrd="0" presId="urn:microsoft.com/office/officeart/2005/8/layout/hierarchy1"/>
    <dgm:cxn modelId="{FE9ED6AE-9C40-4159-9369-075172D543DE}" srcId="{E563BBCB-695B-47FF-A1CE-7028409A4D6E}" destId="{B1EC9174-1D20-4A07-AA4D-F0AEFA19EBAA}" srcOrd="1" destOrd="0" parTransId="{4EE7AC97-E65E-4A8F-AFEA-C4010DC8F978}" sibTransId="{2E63D948-CF3E-4FC6-9F6B-E32B45B0C2E8}"/>
    <dgm:cxn modelId="{DD1DBA45-BDA0-4E55-9BB3-B046F39FA012}" type="presOf" srcId="{4EE7AC97-E65E-4A8F-AFEA-C4010DC8F978}" destId="{35ED2899-D7C8-4102-91AD-173532100BE6}" srcOrd="0" destOrd="0" presId="urn:microsoft.com/office/officeart/2005/8/layout/hierarchy1"/>
    <dgm:cxn modelId="{4F68819C-2B46-463F-9CF1-DF3D12C8668E}" type="presOf" srcId="{2D214835-D3FB-4BEA-AD1D-F1362EABF7DD}" destId="{A116B311-F8E7-4EDB-B065-989A4B2C7B33}" srcOrd="0" destOrd="0" presId="urn:microsoft.com/office/officeart/2005/8/layout/hierarchy1"/>
    <dgm:cxn modelId="{DE5B98A6-8889-4224-9881-A9943618511C}" type="presOf" srcId="{B1EC9174-1D20-4A07-AA4D-F0AEFA19EBAA}" destId="{6BE6EB26-A08B-412F-BFDC-E53936C6E0E7}" srcOrd="0" destOrd="0" presId="urn:microsoft.com/office/officeart/2005/8/layout/hierarchy1"/>
    <dgm:cxn modelId="{46D74E0F-D71E-40FE-AFD6-8B600AF6BEF9}" type="presParOf" srcId="{1632B290-B61F-4E3C-9999-0857EF639019}" destId="{DD6BB015-AB25-43AD-80AB-468BA0B55809}" srcOrd="0" destOrd="0" presId="urn:microsoft.com/office/officeart/2005/8/layout/hierarchy1"/>
    <dgm:cxn modelId="{718BE2FE-79A3-44EC-8DEF-EE47B63D01FB}" type="presParOf" srcId="{DD6BB015-AB25-43AD-80AB-468BA0B55809}" destId="{5732F024-B7B7-47F4-B07B-429E5249E6A4}" srcOrd="0" destOrd="0" presId="urn:microsoft.com/office/officeart/2005/8/layout/hierarchy1"/>
    <dgm:cxn modelId="{1F8DC6C2-3C47-4B20-B687-5737A78A508D}" type="presParOf" srcId="{5732F024-B7B7-47F4-B07B-429E5249E6A4}" destId="{6938F1AC-40E1-4E98-AAFC-BC5179A675FE}" srcOrd="0" destOrd="0" presId="urn:microsoft.com/office/officeart/2005/8/layout/hierarchy1"/>
    <dgm:cxn modelId="{19ADCC08-475D-4D83-B009-5CD009D25E88}" type="presParOf" srcId="{5732F024-B7B7-47F4-B07B-429E5249E6A4}" destId="{CF13B97E-F85A-4F41-8728-218644361C41}" srcOrd="1" destOrd="0" presId="urn:microsoft.com/office/officeart/2005/8/layout/hierarchy1"/>
    <dgm:cxn modelId="{A550F2CD-DD09-4281-A7BA-30361915F3FF}" type="presParOf" srcId="{DD6BB015-AB25-43AD-80AB-468BA0B55809}" destId="{5A7BBD59-2A65-4C70-83F5-5DC4B037593E}" srcOrd="1" destOrd="0" presId="urn:microsoft.com/office/officeart/2005/8/layout/hierarchy1"/>
    <dgm:cxn modelId="{CAA06798-7513-4F3E-B256-07610E8C7ABA}" type="presParOf" srcId="{5A7BBD59-2A65-4C70-83F5-5DC4B037593E}" destId="{D0119A3E-DA63-4FF5-888C-0DC162A86C80}" srcOrd="0" destOrd="0" presId="urn:microsoft.com/office/officeart/2005/8/layout/hierarchy1"/>
    <dgm:cxn modelId="{2160453D-DAB0-4963-A0F8-470EE08B5E75}" type="presParOf" srcId="{5A7BBD59-2A65-4C70-83F5-5DC4B037593E}" destId="{BFA60C38-FBB6-472D-B30F-8419928D4C52}" srcOrd="1" destOrd="0" presId="urn:microsoft.com/office/officeart/2005/8/layout/hierarchy1"/>
    <dgm:cxn modelId="{9292E2CC-4884-40DF-8041-DD0264D0E187}" type="presParOf" srcId="{BFA60C38-FBB6-472D-B30F-8419928D4C52}" destId="{807064F1-EBA4-4637-AD74-0FB804D0F53C}" srcOrd="0" destOrd="0" presId="urn:microsoft.com/office/officeart/2005/8/layout/hierarchy1"/>
    <dgm:cxn modelId="{DD70694C-5953-4987-9887-23724C7D95D8}" type="presParOf" srcId="{807064F1-EBA4-4637-AD74-0FB804D0F53C}" destId="{46026F62-525C-4C53-84C4-BEE4C1EE0EB3}" srcOrd="0" destOrd="0" presId="urn:microsoft.com/office/officeart/2005/8/layout/hierarchy1"/>
    <dgm:cxn modelId="{C14416F3-9BBF-4E92-B37B-5E237A9EEE51}" type="presParOf" srcId="{807064F1-EBA4-4637-AD74-0FB804D0F53C}" destId="{A116B311-F8E7-4EDB-B065-989A4B2C7B33}" srcOrd="1" destOrd="0" presId="urn:microsoft.com/office/officeart/2005/8/layout/hierarchy1"/>
    <dgm:cxn modelId="{14974B3B-9793-42B6-ABEB-36B5561A00F9}" type="presParOf" srcId="{BFA60C38-FBB6-472D-B30F-8419928D4C52}" destId="{C58A9E5F-0339-4A3A-BF81-176F75582921}" srcOrd="1" destOrd="0" presId="urn:microsoft.com/office/officeart/2005/8/layout/hierarchy1"/>
    <dgm:cxn modelId="{8D2149FC-7AE5-4F14-B0C0-D02F792C4CF0}" type="presParOf" srcId="{5A7BBD59-2A65-4C70-83F5-5DC4B037593E}" destId="{35ED2899-D7C8-4102-91AD-173532100BE6}" srcOrd="2" destOrd="0" presId="urn:microsoft.com/office/officeart/2005/8/layout/hierarchy1"/>
    <dgm:cxn modelId="{9CE73B1A-661F-4894-872F-D30D76E1C362}" type="presParOf" srcId="{5A7BBD59-2A65-4C70-83F5-5DC4B037593E}" destId="{83C321F3-D5B4-47C6-9A8A-1137E78E3543}" srcOrd="3" destOrd="0" presId="urn:microsoft.com/office/officeart/2005/8/layout/hierarchy1"/>
    <dgm:cxn modelId="{490F94E2-A174-4573-A2D4-CF08EC95C6C4}" type="presParOf" srcId="{83C321F3-D5B4-47C6-9A8A-1137E78E3543}" destId="{CC68A77D-D5E8-444F-A03B-030801A9F76C}" srcOrd="0" destOrd="0" presId="urn:microsoft.com/office/officeart/2005/8/layout/hierarchy1"/>
    <dgm:cxn modelId="{511DD8C4-16C8-4335-B886-97B5B76E19B2}" type="presParOf" srcId="{CC68A77D-D5E8-444F-A03B-030801A9F76C}" destId="{D74A4779-7374-41D4-A788-4A5643A38CA6}" srcOrd="0" destOrd="0" presId="urn:microsoft.com/office/officeart/2005/8/layout/hierarchy1"/>
    <dgm:cxn modelId="{0B495F24-5A4F-444C-AAA7-633C45CA573E}" type="presParOf" srcId="{CC68A77D-D5E8-444F-A03B-030801A9F76C}" destId="{6BE6EB26-A08B-412F-BFDC-E53936C6E0E7}" srcOrd="1" destOrd="0" presId="urn:microsoft.com/office/officeart/2005/8/layout/hierarchy1"/>
    <dgm:cxn modelId="{AD2B9C10-3508-4806-9299-0BF732D7B37C}" type="presParOf" srcId="{83C321F3-D5B4-47C6-9A8A-1137E78E3543}" destId="{EA79F845-0BED-4317-9406-57F0C21D06A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0BF958-A8CB-40D8-B515-47BFAEEBDA87}" type="doc">
      <dgm:prSet loTypeId="urn:microsoft.com/office/officeart/2005/8/layout/StepDownProcess" loCatId="process" qsTypeId="urn:microsoft.com/office/officeart/2005/8/quickstyle/3d4" qsCatId="3D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257D2981-28E3-456C-A467-8E1A7DE2130C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Situación organizacional</a:t>
          </a:r>
          <a:endParaRPr lang="es-ES" sz="24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es-MX" sz="21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7C20B2-75D9-45A4-9609-A0E2AF17EBE8}" type="parTrans" cxnId="{AF951658-E58D-4916-A7E9-11DFC3136017}">
      <dgm:prSet/>
      <dgm:spPr/>
      <dgm:t>
        <a:bodyPr/>
        <a:lstStyle/>
        <a:p>
          <a:endParaRPr lang="es-MX"/>
        </a:p>
      </dgm:t>
    </dgm:pt>
    <dgm:pt modelId="{ABF95DF6-B144-4219-9FE3-E5F2AF707F8A}" type="sibTrans" cxnId="{AF951658-E58D-4916-A7E9-11DFC3136017}">
      <dgm:prSet/>
      <dgm:spPr/>
      <dgm:t>
        <a:bodyPr/>
        <a:lstStyle/>
        <a:p>
          <a:endParaRPr lang="es-MX"/>
        </a:p>
      </dgm:t>
    </dgm:pt>
    <dgm:pt modelId="{D592A00A-918E-411E-AE3F-E930E7F3CF9B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tecnología empleada por la organización</a:t>
          </a:r>
          <a:endParaRPr lang="es-MX" sz="2400" dirty="0" smtClean="0">
            <a:solidFill>
              <a:schemeClr val="tx1"/>
            </a:solidFill>
          </a:endParaRP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dirty="0"/>
        </a:p>
      </dgm:t>
    </dgm:pt>
    <dgm:pt modelId="{B331FCC7-C443-4F41-8FEE-7B5FFBCCAFBB}" type="parTrans" cxnId="{A30788B6-A67B-4E6A-AE01-A89A88942379}">
      <dgm:prSet/>
      <dgm:spPr/>
      <dgm:t>
        <a:bodyPr/>
        <a:lstStyle/>
        <a:p>
          <a:endParaRPr lang="es-MX"/>
        </a:p>
      </dgm:t>
    </dgm:pt>
    <dgm:pt modelId="{F77B36A0-9F56-42EB-A4B5-1FE14E4B09CF}" type="sibTrans" cxnId="{A30788B6-A67B-4E6A-AE01-A89A88942379}">
      <dgm:prSet/>
      <dgm:spPr/>
      <dgm:t>
        <a:bodyPr/>
        <a:lstStyle/>
        <a:p>
          <a:endParaRPr lang="es-MX"/>
        </a:p>
      </dgm:t>
    </dgm:pt>
    <dgm:pt modelId="{806A4785-2C67-4B65-87A3-59EBFF55C70C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Ambiente</a:t>
          </a:r>
        </a:p>
        <a:p>
          <a:pPr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dirty="0"/>
        </a:p>
      </dgm:t>
    </dgm:pt>
    <dgm:pt modelId="{8D514465-7166-4A27-ADEB-DEC126566817}" type="sibTrans" cxnId="{7445DFAE-1C15-47C8-8C96-9168ECDBFB61}">
      <dgm:prSet/>
      <dgm:spPr/>
      <dgm:t>
        <a:bodyPr/>
        <a:lstStyle/>
        <a:p>
          <a:endParaRPr lang="es-MX"/>
        </a:p>
      </dgm:t>
    </dgm:pt>
    <dgm:pt modelId="{35C5BB8C-096E-411E-AA12-0912FCF521BF}" type="parTrans" cxnId="{7445DFAE-1C15-47C8-8C96-9168ECDBFB61}">
      <dgm:prSet/>
      <dgm:spPr/>
      <dgm:t>
        <a:bodyPr/>
        <a:lstStyle/>
        <a:p>
          <a:endParaRPr lang="es-MX"/>
        </a:p>
      </dgm:t>
    </dgm:pt>
    <dgm:pt modelId="{5B840871-BFDF-44AF-8DED-5F92EB08DFF8}" type="pres">
      <dgm:prSet presAssocID="{990BF958-A8CB-40D8-B515-47BFAEEBDA87}" presName="rootnode" presStyleCnt="0">
        <dgm:presLayoutVars>
          <dgm:chMax/>
          <dgm:chPref/>
          <dgm:dir val="rev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ECF30D2-9981-4A8D-9355-31C9E8EED849}" type="pres">
      <dgm:prSet presAssocID="{257D2981-28E3-456C-A467-8E1A7DE2130C}" presName="composite" presStyleCnt="0"/>
      <dgm:spPr/>
      <dgm:t>
        <a:bodyPr/>
        <a:lstStyle/>
        <a:p>
          <a:endParaRPr lang="es-MX"/>
        </a:p>
      </dgm:t>
    </dgm:pt>
    <dgm:pt modelId="{0FD61091-7B7E-4488-9FB0-65F9BFFACF0F}" type="pres">
      <dgm:prSet presAssocID="{257D2981-28E3-456C-A467-8E1A7DE2130C}" presName="bentUpArrow1" presStyleLbl="alignImgPlace1" presStyleIdx="0" presStyleCnt="2"/>
      <dgm:spPr/>
      <dgm:t>
        <a:bodyPr/>
        <a:lstStyle/>
        <a:p>
          <a:endParaRPr lang="es-MX"/>
        </a:p>
      </dgm:t>
    </dgm:pt>
    <dgm:pt modelId="{807AE90B-4FD6-4CCB-88B0-EA551786A26F}" type="pres">
      <dgm:prSet presAssocID="{257D2981-28E3-456C-A467-8E1A7DE2130C}" presName="ParentText" presStyleLbl="node1" presStyleIdx="0" presStyleCnt="3" custScaleX="1175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5BC95C-87A2-4568-93AD-7042910629CD}" type="pres">
      <dgm:prSet presAssocID="{257D2981-28E3-456C-A467-8E1A7DE2130C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DAEA0D-86BB-4A4B-BF7E-E9323F702C12}" type="pres">
      <dgm:prSet presAssocID="{ABF95DF6-B144-4219-9FE3-E5F2AF707F8A}" presName="sibTrans" presStyleCnt="0"/>
      <dgm:spPr/>
      <dgm:t>
        <a:bodyPr/>
        <a:lstStyle/>
        <a:p>
          <a:endParaRPr lang="es-MX"/>
        </a:p>
      </dgm:t>
    </dgm:pt>
    <dgm:pt modelId="{5B5E09A0-E310-4C57-9D37-C19BADB3E202}" type="pres">
      <dgm:prSet presAssocID="{806A4785-2C67-4B65-87A3-59EBFF55C70C}" presName="composite" presStyleCnt="0"/>
      <dgm:spPr/>
      <dgm:t>
        <a:bodyPr/>
        <a:lstStyle/>
        <a:p>
          <a:endParaRPr lang="es-MX"/>
        </a:p>
      </dgm:t>
    </dgm:pt>
    <dgm:pt modelId="{BAB87392-D04E-44D6-A248-C5CD8B8CB487}" type="pres">
      <dgm:prSet presAssocID="{806A4785-2C67-4B65-87A3-59EBFF55C70C}" presName="bentUpArrow1" presStyleLbl="alignImgPlace1" presStyleIdx="1" presStyleCnt="2"/>
      <dgm:spPr/>
      <dgm:t>
        <a:bodyPr/>
        <a:lstStyle/>
        <a:p>
          <a:endParaRPr lang="es-MX"/>
        </a:p>
      </dgm:t>
    </dgm:pt>
    <dgm:pt modelId="{C0900682-1B89-41EE-AC53-D4167AC3831C}" type="pres">
      <dgm:prSet presAssocID="{806A4785-2C67-4B65-87A3-59EBFF55C70C}" presName="ParentText" presStyleLbl="node1" presStyleIdx="1" presStyleCnt="3" custScaleX="1108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6A09D4-119F-460D-A95D-0DCF1D925734}" type="pres">
      <dgm:prSet presAssocID="{806A4785-2C67-4B65-87A3-59EBFF55C70C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151C70-0092-4AD5-9D2C-40D280EB5FE7}" type="pres">
      <dgm:prSet presAssocID="{8D514465-7166-4A27-ADEB-DEC126566817}" presName="sibTrans" presStyleCnt="0"/>
      <dgm:spPr/>
      <dgm:t>
        <a:bodyPr/>
        <a:lstStyle/>
        <a:p>
          <a:endParaRPr lang="es-MX"/>
        </a:p>
      </dgm:t>
    </dgm:pt>
    <dgm:pt modelId="{928E4F22-F844-49C8-976E-4BC410E2D332}" type="pres">
      <dgm:prSet presAssocID="{D592A00A-918E-411E-AE3F-E930E7F3CF9B}" presName="composite" presStyleCnt="0"/>
      <dgm:spPr/>
      <dgm:t>
        <a:bodyPr/>
        <a:lstStyle/>
        <a:p>
          <a:endParaRPr lang="es-MX"/>
        </a:p>
      </dgm:t>
    </dgm:pt>
    <dgm:pt modelId="{E340A2D9-1462-4CD7-B161-E91A1FFB888C}" type="pres">
      <dgm:prSet presAssocID="{D592A00A-918E-411E-AE3F-E930E7F3CF9B}" presName="ParentText" presStyleLbl="node1" presStyleIdx="2" presStyleCnt="3" custScaleX="11617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445DFAE-1C15-47C8-8C96-9168ECDBFB61}" srcId="{990BF958-A8CB-40D8-B515-47BFAEEBDA87}" destId="{806A4785-2C67-4B65-87A3-59EBFF55C70C}" srcOrd="1" destOrd="0" parTransId="{35C5BB8C-096E-411E-AA12-0912FCF521BF}" sibTransId="{8D514465-7166-4A27-ADEB-DEC126566817}"/>
    <dgm:cxn modelId="{A30788B6-A67B-4E6A-AE01-A89A88942379}" srcId="{990BF958-A8CB-40D8-B515-47BFAEEBDA87}" destId="{D592A00A-918E-411E-AE3F-E930E7F3CF9B}" srcOrd="2" destOrd="0" parTransId="{B331FCC7-C443-4F41-8FEE-7B5FFBCCAFBB}" sibTransId="{F77B36A0-9F56-42EB-A4B5-1FE14E4B09CF}"/>
    <dgm:cxn modelId="{42315D4D-DDE9-4C68-951A-7C1E21FCC010}" type="presOf" srcId="{D592A00A-918E-411E-AE3F-E930E7F3CF9B}" destId="{E340A2D9-1462-4CD7-B161-E91A1FFB888C}" srcOrd="0" destOrd="0" presId="urn:microsoft.com/office/officeart/2005/8/layout/StepDownProcess"/>
    <dgm:cxn modelId="{B71B2CBC-C0F8-465C-86FE-2B9FA9A06694}" type="presOf" srcId="{990BF958-A8CB-40D8-B515-47BFAEEBDA87}" destId="{5B840871-BFDF-44AF-8DED-5F92EB08DFF8}" srcOrd="0" destOrd="0" presId="urn:microsoft.com/office/officeart/2005/8/layout/StepDownProcess"/>
    <dgm:cxn modelId="{AF951658-E58D-4916-A7E9-11DFC3136017}" srcId="{990BF958-A8CB-40D8-B515-47BFAEEBDA87}" destId="{257D2981-28E3-456C-A467-8E1A7DE2130C}" srcOrd="0" destOrd="0" parTransId="{7B7C20B2-75D9-45A4-9609-A0E2AF17EBE8}" sibTransId="{ABF95DF6-B144-4219-9FE3-E5F2AF707F8A}"/>
    <dgm:cxn modelId="{F08FD4DA-44BD-4B89-BA22-D3DD7DA5A2A3}" type="presOf" srcId="{257D2981-28E3-456C-A467-8E1A7DE2130C}" destId="{807AE90B-4FD6-4CCB-88B0-EA551786A26F}" srcOrd="0" destOrd="0" presId="urn:microsoft.com/office/officeart/2005/8/layout/StepDownProcess"/>
    <dgm:cxn modelId="{A695A62E-A77F-4840-BAB3-5547A8B6CC98}" type="presOf" srcId="{806A4785-2C67-4B65-87A3-59EBFF55C70C}" destId="{C0900682-1B89-41EE-AC53-D4167AC3831C}" srcOrd="0" destOrd="0" presId="urn:microsoft.com/office/officeart/2005/8/layout/StepDownProcess"/>
    <dgm:cxn modelId="{3DDFB51F-58E8-4E38-98BD-5AA4861A46C8}" type="presParOf" srcId="{5B840871-BFDF-44AF-8DED-5F92EB08DFF8}" destId="{4ECF30D2-9981-4A8D-9355-31C9E8EED849}" srcOrd="0" destOrd="0" presId="urn:microsoft.com/office/officeart/2005/8/layout/StepDownProcess"/>
    <dgm:cxn modelId="{51C91682-E395-4D36-BC05-AAE042D0904F}" type="presParOf" srcId="{4ECF30D2-9981-4A8D-9355-31C9E8EED849}" destId="{0FD61091-7B7E-4488-9FB0-65F9BFFACF0F}" srcOrd="0" destOrd="0" presId="urn:microsoft.com/office/officeart/2005/8/layout/StepDownProcess"/>
    <dgm:cxn modelId="{ABADA7F0-664C-4354-AD1C-1AA22B78B336}" type="presParOf" srcId="{4ECF30D2-9981-4A8D-9355-31C9E8EED849}" destId="{807AE90B-4FD6-4CCB-88B0-EA551786A26F}" srcOrd="1" destOrd="0" presId="urn:microsoft.com/office/officeart/2005/8/layout/StepDownProcess"/>
    <dgm:cxn modelId="{A50DA63D-910F-4ADD-A34C-E82595E03D4E}" type="presParOf" srcId="{4ECF30D2-9981-4A8D-9355-31C9E8EED849}" destId="{B45BC95C-87A2-4568-93AD-7042910629CD}" srcOrd="2" destOrd="0" presId="urn:microsoft.com/office/officeart/2005/8/layout/StepDownProcess"/>
    <dgm:cxn modelId="{E1BC494F-40C4-4775-8324-533929B822BB}" type="presParOf" srcId="{5B840871-BFDF-44AF-8DED-5F92EB08DFF8}" destId="{7EDAEA0D-86BB-4A4B-BF7E-E9323F702C12}" srcOrd="1" destOrd="0" presId="urn:microsoft.com/office/officeart/2005/8/layout/StepDownProcess"/>
    <dgm:cxn modelId="{6E2AF23C-DF9E-4FD0-9006-B3BCFF884294}" type="presParOf" srcId="{5B840871-BFDF-44AF-8DED-5F92EB08DFF8}" destId="{5B5E09A0-E310-4C57-9D37-C19BADB3E202}" srcOrd="2" destOrd="0" presId="urn:microsoft.com/office/officeart/2005/8/layout/StepDownProcess"/>
    <dgm:cxn modelId="{6853B6E2-6894-4DF4-949C-F195E11AB0EA}" type="presParOf" srcId="{5B5E09A0-E310-4C57-9D37-C19BADB3E202}" destId="{BAB87392-D04E-44D6-A248-C5CD8B8CB487}" srcOrd="0" destOrd="0" presId="urn:microsoft.com/office/officeart/2005/8/layout/StepDownProcess"/>
    <dgm:cxn modelId="{C35E19B2-D24C-4C3C-B52A-4E4A39EA3082}" type="presParOf" srcId="{5B5E09A0-E310-4C57-9D37-C19BADB3E202}" destId="{C0900682-1B89-41EE-AC53-D4167AC3831C}" srcOrd="1" destOrd="0" presId="urn:microsoft.com/office/officeart/2005/8/layout/StepDownProcess"/>
    <dgm:cxn modelId="{9F62C836-06CA-466A-91AF-544AD6152465}" type="presParOf" srcId="{5B5E09A0-E310-4C57-9D37-C19BADB3E202}" destId="{546A09D4-119F-460D-A95D-0DCF1D925734}" srcOrd="2" destOrd="0" presId="urn:microsoft.com/office/officeart/2005/8/layout/StepDownProcess"/>
    <dgm:cxn modelId="{05D3B58E-A3F2-47A0-984B-35F43A38E9F7}" type="presParOf" srcId="{5B840871-BFDF-44AF-8DED-5F92EB08DFF8}" destId="{6A151C70-0092-4AD5-9D2C-40D280EB5FE7}" srcOrd="3" destOrd="0" presId="urn:microsoft.com/office/officeart/2005/8/layout/StepDownProcess"/>
    <dgm:cxn modelId="{0C513744-40B2-4CDA-9EB3-5392E9FA62D2}" type="presParOf" srcId="{5B840871-BFDF-44AF-8DED-5F92EB08DFF8}" destId="{928E4F22-F844-49C8-976E-4BC410E2D332}" srcOrd="4" destOrd="0" presId="urn:microsoft.com/office/officeart/2005/8/layout/StepDownProcess"/>
    <dgm:cxn modelId="{F6539B96-188F-43A7-A327-E24F8264E779}" type="presParOf" srcId="{928E4F22-F844-49C8-976E-4BC410E2D332}" destId="{E340A2D9-1462-4CD7-B161-E91A1FFB888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70699340-4107-4204-8164-8044CD94E7DC}" type="doc">
      <dgm:prSet loTypeId="urn:microsoft.com/office/officeart/2005/8/layout/gear1" loCatId="process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B6AA95C-2BD7-4AD7-915F-AC36D996FAAE}">
      <dgm:prSet custT="1"/>
      <dgm:spPr/>
      <dgm:t>
        <a:bodyPr/>
        <a:lstStyle/>
        <a:p>
          <a:pPr rtl="0"/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Apoyar aspiraciones de los empleados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33BCDC-AC78-4697-A79C-7584F9C0DDDD}" type="parTrans" cxnId="{B9177E66-08F0-4ED0-9598-438CBEAE41BF}">
      <dgm:prSet/>
      <dgm:spPr/>
      <dgm:t>
        <a:bodyPr/>
        <a:lstStyle/>
        <a:p>
          <a:endParaRPr lang="es-MX"/>
        </a:p>
      </dgm:t>
    </dgm:pt>
    <dgm:pt modelId="{15ADD824-A787-4EA7-8FC0-261FFE0011A9}" type="sibTrans" cxnId="{B9177E66-08F0-4ED0-9598-438CBEAE41BF}">
      <dgm:prSet/>
      <dgm:spPr>
        <a:solidFill>
          <a:srgbClr val="FF7C80"/>
        </a:solidFill>
      </dgm:spPr>
      <dgm:t>
        <a:bodyPr/>
        <a:lstStyle/>
        <a:p>
          <a:endParaRPr lang="es-MX"/>
        </a:p>
      </dgm:t>
    </dgm:pt>
    <dgm:pt modelId="{5F08A6DA-E0AF-4C8B-81FD-7D8DE552609F}">
      <dgm:prSet custT="1"/>
      <dgm:spPr>
        <a:solidFill>
          <a:srgbClr val="FF7C80"/>
        </a:solidFill>
      </dgm:spPr>
      <dgm:t>
        <a:bodyPr/>
        <a:lstStyle/>
        <a:p>
          <a:pPr rtl="0"/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Contribuir al objetivo común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3E2011-1538-4927-83CC-42418AEF3A5A}" type="parTrans" cxnId="{B64F1D04-BBA5-438F-854F-2E5A63746588}">
      <dgm:prSet/>
      <dgm:spPr/>
      <dgm:t>
        <a:bodyPr/>
        <a:lstStyle/>
        <a:p>
          <a:endParaRPr lang="es-MX"/>
        </a:p>
      </dgm:t>
    </dgm:pt>
    <dgm:pt modelId="{40C5EEE2-0B3D-4108-B5ED-26CCB5813947}" type="sibTrans" cxnId="{B64F1D04-BBA5-438F-854F-2E5A63746588}">
      <dgm:prSet/>
      <dgm:spPr>
        <a:solidFill>
          <a:srgbClr val="99E9F9"/>
        </a:solidFill>
      </dgm:spPr>
      <dgm:t>
        <a:bodyPr/>
        <a:lstStyle/>
        <a:p>
          <a:endParaRPr lang="es-MX"/>
        </a:p>
      </dgm:t>
    </dgm:pt>
    <dgm:pt modelId="{215D943C-0E3F-427D-8FCE-5A36A9CF4342}">
      <dgm:prSet custT="1"/>
      <dgm:spPr>
        <a:solidFill>
          <a:srgbClr val="99E9F9"/>
        </a:solidFill>
      </dgm:spPr>
      <dgm:t>
        <a:bodyPr/>
        <a:lstStyle/>
        <a:p>
          <a:pPr rtl="0"/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Apoyar las esperanzas</a:t>
          </a: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8775C2-8944-4CBD-BB73-BC8B22B7E2DB}" type="parTrans" cxnId="{7DE1E123-B451-42A8-A6B7-6B41FFBBC172}">
      <dgm:prSet/>
      <dgm:spPr/>
      <dgm:t>
        <a:bodyPr/>
        <a:lstStyle/>
        <a:p>
          <a:endParaRPr lang="es-MX"/>
        </a:p>
      </dgm:t>
    </dgm:pt>
    <dgm:pt modelId="{BA5C9D8E-AB0B-43A1-888E-10D2485CA1DF}" type="sibTrans" cxnId="{7DE1E123-B451-42A8-A6B7-6B41FFBBC172}">
      <dgm:prSet/>
      <dgm:spPr>
        <a:solidFill>
          <a:srgbClr val="FFFF00"/>
        </a:solidFill>
      </dgm:spPr>
      <dgm:t>
        <a:bodyPr/>
        <a:lstStyle/>
        <a:p>
          <a:endParaRPr lang="es-MX"/>
        </a:p>
      </dgm:t>
    </dgm:pt>
    <dgm:pt modelId="{D1E9F2D3-BFAB-42C9-B8C7-64919F946A7B}" type="pres">
      <dgm:prSet presAssocID="{70699340-4107-4204-8164-8044CD94E7DC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F174590-42EE-45A3-9DC8-0259F70589B1}" type="pres">
      <dgm:prSet presAssocID="{CB6AA95C-2BD7-4AD7-915F-AC36D996FAAE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F0DD66-DC18-48AC-AA4E-FFF3303D333D}" type="pres">
      <dgm:prSet presAssocID="{CB6AA95C-2BD7-4AD7-915F-AC36D996FAAE}" presName="gear1srcNode" presStyleLbl="node1" presStyleIdx="0" presStyleCnt="3"/>
      <dgm:spPr/>
      <dgm:t>
        <a:bodyPr/>
        <a:lstStyle/>
        <a:p>
          <a:endParaRPr lang="es-MX"/>
        </a:p>
      </dgm:t>
    </dgm:pt>
    <dgm:pt modelId="{1F29907A-5511-4FE3-BA33-616843C00AB8}" type="pres">
      <dgm:prSet presAssocID="{CB6AA95C-2BD7-4AD7-915F-AC36D996FAAE}" presName="gear1dstNode" presStyleLbl="node1" presStyleIdx="0" presStyleCnt="3"/>
      <dgm:spPr/>
      <dgm:t>
        <a:bodyPr/>
        <a:lstStyle/>
        <a:p>
          <a:endParaRPr lang="es-MX"/>
        </a:p>
      </dgm:t>
    </dgm:pt>
    <dgm:pt modelId="{4CF74B70-C2A0-410B-8127-99AB4EA9F07C}" type="pres">
      <dgm:prSet presAssocID="{5F08A6DA-E0AF-4C8B-81FD-7D8DE552609F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CCBFD9-FDEF-4C49-9770-E429A99A51C4}" type="pres">
      <dgm:prSet presAssocID="{5F08A6DA-E0AF-4C8B-81FD-7D8DE552609F}" presName="gear2srcNode" presStyleLbl="node1" presStyleIdx="1" presStyleCnt="3"/>
      <dgm:spPr/>
      <dgm:t>
        <a:bodyPr/>
        <a:lstStyle/>
        <a:p>
          <a:endParaRPr lang="es-MX"/>
        </a:p>
      </dgm:t>
    </dgm:pt>
    <dgm:pt modelId="{22CF4DD2-F5FA-4E39-BC46-4606B448C942}" type="pres">
      <dgm:prSet presAssocID="{5F08A6DA-E0AF-4C8B-81FD-7D8DE552609F}" presName="gear2dstNode" presStyleLbl="node1" presStyleIdx="1" presStyleCnt="3"/>
      <dgm:spPr/>
      <dgm:t>
        <a:bodyPr/>
        <a:lstStyle/>
        <a:p>
          <a:endParaRPr lang="es-MX"/>
        </a:p>
      </dgm:t>
    </dgm:pt>
    <dgm:pt modelId="{039A7577-6C07-4B87-8823-601EA9C77EC7}" type="pres">
      <dgm:prSet presAssocID="{215D943C-0E3F-427D-8FCE-5A36A9CF4342}" presName="gear3" presStyleLbl="node1" presStyleIdx="2" presStyleCnt="3"/>
      <dgm:spPr/>
      <dgm:t>
        <a:bodyPr/>
        <a:lstStyle/>
        <a:p>
          <a:endParaRPr lang="es-MX"/>
        </a:p>
      </dgm:t>
    </dgm:pt>
    <dgm:pt modelId="{54CAF6B9-FA82-4A60-93B1-4008D0DF508F}" type="pres">
      <dgm:prSet presAssocID="{215D943C-0E3F-427D-8FCE-5A36A9CF434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EF6A81-838B-4ED2-BEE5-3AE6A8768A75}" type="pres">
      <dgm:prSet presAssocID="{215D943C-0E3F-427D-8FCE-5A36A9CF4342}" presName="gear3srcNode" presStyleLbl="node1" presStyleIdx="2" presStyleCnt="3"/>
      <dgm:spPr/>
      <dgm:t>
        <a:bodyPr/>
        <a:lstStyle/>
        <a:p>
          <a:endParaRPr lang="es-MX"/>
        </a:p>
      </dgm:t>
    </dgm:pt>
    <dgm:pt modelId="{73779342-A225-42BD-8AB9-C979D10C6CC3}" type="pres">
      <dgm:prSet presAssocID="{215D943C-0E3F-427D-8FCE-5A36A9CF4342}" presName="gear3dstNode" presStyleLbl="node1" presStyleIdx="2" presStyleCnt="3"/>
      <dgm:spPr/>
      <dgm:t>
        <a:bodyPr/>
        <a:lstStyle/>
        <a:p>
          <a:endParaRPr lang="es-MX"/>
        </a:p>
      </dgm:t>
    </dgm:pt>
    <dgm:pt modelId="{D26119ED-5EEA-4F8C-B48D-3CB8D21B00EB}" type="pres">
      <dgm:prSet presAssocID="{15ADD824-A787-4EA7-8FC0-261FFE0011A9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6EC2B8F1-6199-4BAE-91D1-0A402DB8D80E}" type="pres">
      <dgm:prSet presAssocID="{40C5EEE2-0B3D-4108-B5ED-26CCB5813947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C54AF004-3EB3-4750-BD9A-9A62392C91C9}" type="pres">
      <dgm:prSet presAssocID="{BA5C9D8E-AB0B-43A1-888E-10D2485CA1DF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7DE1E123-B451-42A8-A6B7-6B41FFBBC172}" srcId="{70699340-4107-4204-8164-8044CD94E7DC}" destId="{215D943C-0E3F-427D-8FCE-5A36A9CF4342}" srcOrd="2" destOrd="0" parTransId="{738775C2-8944-4CBD-BB73-BC8B22B7E2DB}" sibTransId="{BA5C9D8E-AB0B-43A1-888E-10D2485CA1DF}"/>
    <dgm:cxn modelId="{6A335D3D-8753-4EFD-A222-88D570222ED6}" type="presOf" srcId="{5F08A6DA-E0AF-4C8B-81FD-7D8DE552609F}" destId="{81CCBFD9-FDEF-4C49-9770-E429A99A51C4}" srcOrd="1" destOrd="0" presId="urn:microsoft.com/office/officeart/2005/8/layout/gear1"/>
    <dgm:cxn modelId="{B9177E66-08F0-4ED0-9598-438CBEAE41BF}" srcId="{70699340-4107-4204-8164-8044CD94E7DC}" destId="{CB6AA95C-2BD7-4AD7-915F-AC36D996FAAE}" srcOrd="0" destOrd="0" parTransId="{9E33BCDC-AC78-4697-A79C-7584F9C0DDDD}" sibTransId="{15ADD824-A787-4EA7-8FC0-261FFE0011A9}"/>
    <dgm:cxn modelId="{B64F1D04-BBA5-438F-854F-2E5A63746588}" srcId="{70699340-4107-4204-8164-8044CD94E7DC}" destId="{5F08A6DA-E0AF-4C8B-81FD-7D8DE552609F}" srcOrd="1" destOrd="0" parTransId="{373E2011-1538-4927-83CC-42418AEF3A5A}" sibTransId="{40C5EEE2-0B3D-4108-B5ED-26CCB5813947}"/>
    <dgm:cxn modelId="{F53A4C01-7C69-470E-AD4C-854D5C7F6FC1}" type="presOf" srcId="{70699340-4107-4204-8164-8044CD94E7DC}" destId="{D1E9F2D3-BFAB-42C9-B8C7-64919F946A7B}" srcOrd="0" destOrd="0" presId="urn:microsoft.com/office/officeart/2005/8/layout/gear1"/>
    <dgm:cxn modelId="{78FEA824-081B-471B-A530-14AE3A2D2568}" type="presOf" srcId="{215D943C-0E3F-427D-8FCE-5A36A9CF4342}" destId="{54CAF6B9-FA82-4A60-93B1-4008D0DF508F}" srcOrd="1" destOrd="0" presId="urn:microsoft.com/office/officeart/2005/8/layout/gear1"/>
    <dgm:cxn modelId="{7086CD3D-1F79-426E-AA49-39065E56818F}" type="presOf" srcId="{5F08A6DA-E0AF-4C8B-81FD-7D8DE552609F}" destId="{4CF74B70-C2A0-410B-8127-99AB4EA9F07C}" srcOrd="0" destOrd="0" presId="urn:microsoft.com/office/officeart/2005/8/layout/gear1"/>
    <dgm:cxn modelId="{92731020-15F5-480A-80A5-C0E101269E0A}" type="presOf" srcId="{BA5C9D8E-AB0B-43A1-888E-10D2485CA1DF}" destId="{C54AF004-3EB3-4750-BD9A-9A62392C91C9}" srcOrd="0" destOrd="0" presId="urn:microsoft.com/office/officeart/2005/8/layout/gear1"/>
    <dgm:cxn modelId="{FBD8F091-6367-445B-AF1B-8AACF3676F8F}" type="presOf" srcId="{CB6AA95C-2BD7-4AD7-915F-AC36D996FAAE}" destId="{03F0DD66-DC18-48AC-AA4E-FFF3303D333D}" srcOrd="1" destOrd="0" presId="urn:microsoft.com/office/officeart/2005/8/layout/gear1"/>
    <dgm:cxn modelId="{9ACFD989-A93B-40E0-81C4-4FEE76B3FC35}" type="presOf" srcId="{5F08A6DA-E0AF-4C8B-81FD-7D8DE552609F}" destId="{22CF4DD2-F5FA-4E39-BC46-4606B448C942}" srcOrd="2" destOrd="0" presId="urn:microsoft.com/office/officeart/2005/8/layout/gear1"/>
    <dgm:cxn modelId="{EEBA9444-8144-4E50-8A4A-63E061C3E596}" type="presOf" srcId="{215D943C-0E3F-427D-8FCE-5A36A9CF4342}" destId="{73779342-A225-42BD-8AB9-C979D10C6CC3}" srcOrd="3" destOrd="0" presId="urn:microsoft.com/office/officeart/2005/8/layout/gear1"/>
    <dgm:cxn modelId="{60F2883E-1E53-461D-8074-C4E65C53E32C}" type="presOf" srcId="{215D943C-0E3F-427D-8FCE-5A36A9CF4342}" destId="{34EF6A81-838B-4ED2-BEE5-3AE6A8768A75}" srcOrd="2" destOrd="0" presId="urn:microsoft.com/office/officeart/2005/8/layout/gear1"/>
    <dgm:cxn modelId="{B144A0FA-176A-4CAC-ACB8-91D1D209E2F1}" type="presOf" srcId="{215D943C-0E3F-427D-8FCE-5A36A9CF4342}" destId="{039A7577-6C07-4B87-8823-601EA9C77EC7}" srcOrd="0" destOrd="0" presId="urn:microsoft.com/office/officeart/2005/8/layout/gear1"/>
    <dgm:cxn modelId="{1B667954-4C0D-43C4-A5F6-0D4A25DE856D}" type="presOf" srcId="{15ADD824-A787-4EA7-8FC0-261FFE0011A9}" destId="{D26119ED-5EEA-4F8C-B48D-3CB8D21B00EB}" srcOrd="0" destOrd="0" presId="urn:microsoft.com/office/officeart/2005/8/layout/gear1"/>
    <dgm:cxn modelId="{BF3C71AE-0B5F-4F0C-A26F-7F588C7EE69E}" type="presOf" srcId="{CB6AA95C-2BD7-4AD7-915F-AC36D996FAAE}" destId="{BF174590-42EE-45A3-9DC8-0259F70589B1}" srcOrd="0" destOrd="0" presId="urn:microsoft.com/office/officeart/2005/8/layout/gear1"/>
    <dgm:cxn modelId="{EDED8B3B-4557-4D00-8095-734570C5C0DE}" type="presOf" srcId="{CB6AA95C-2BD7-4AD7-915F-AC36D996FAAE}" destId="{1F29907A-5511-4FE3-BA33-616843C00AB8}" srcOrd="2" destOrd="0" presId="urn:microsoft.com/office/officeart/2005/8/layout/gear1"/>
    <dgm:cxn modelId="{632EC331-FC10-4A66-B803-4E9B0757EC79}" type="presOf" srcId="{40C5EEE2-0B3D-4108-B5ED-26CCB5813947}" destId="{6EC2B8F1-6199-4BAE-91D1-0A402DB8D80E}" srcOrd="0" destOrd="0" presId="urn:microsoft.com/office/officeart/2005/8/layout/gear1"/>
    <dgm:cxn modelId="{0C478F37-96A1-44BD-9B3C-E8DB6C4991B5}" type="presParOf" srcId="{D1E9F2D3-BFAB-42C9-B8C7-64919F946A7B}" destId="{BF174590-42EE-45A3-9DC8-0259F70589B1}" srcOrd="0" destOrd="0" presId="urn:microsoft.com/office/officeart/2005/8/layout/gear1"/>
    <dgm:cxn modelId="{B64324CA-E8A7-4B74-81F0-C86EB242440E}" type="presParOf" srcId="{D1E9F2D3-BFAB-42C9-B8C7-64919F946A7B}" destId="{03F0DD66-DC18-48AC-AA4E-FFF3303D333D}" srcOrd="1" destOrd="0" presId="urn:microsoft.com/office/officeart/2005/8/layout/gear1"/>
    <dgm:cxn modelId="{74C944D5-6099-42C1-99E7-288C7221D98D}" type="presParOf" srcId="{D1E9F2D3-BFAB-42C9-B8C7-64919F946A7B}" destId="{1F29907A-5511-4FE3-BA33-616843C00AB8}" srcOrd="2" destOrd="0" presId="urn:microsoft.com/office/officeart/2005/8/layout/gear1"/>
    <dgm:cxn modelId="{B3C483EF-5DEF-49B6-93BB-751D7695A022}" type="presParOf" srcId="{D1E9F2D3-BFAB-42C9-B8C7-64919F946A7B}" destId="{4CF74B70-C2A0-410B-8127-99AB4EA9F07C}" srcOrd="3" destOrd="0" presId="urn:microsoft.com/office/officeart/2005/8/layout/gear1"/>
    <dgm:cxn modelId="{05074886-2965-4C76-A904-1D583B7CF3A3}" type="presParOf" srcId="{D1E9F2D3-BFAB-42C9-B8C7-64919F946A7B}" destId="{81CCBFD9-FDEF-4C49-9770-E429A99A51C4}" srcOrd="4" destOrd="0" presId="urn:microsoft.com/office/officeart/2005/8/layout/gear1"/>
    <dgm:cxn modelId="{86341C55-28B5-4566-A923-A7661420EE99}" type="presParOf" srcId="{D1E9F2D3-BFAB-42C9-B8C7-64919F946A7B}" destId="{22CF4DD2-F5FA-4E39-BC46-4606B448C942}" srcOrd="5" destOrd="0" presId="urn:microsoft.com/office/officeart/2005/8/layout/gear1"/>
    <dgm:cxn modelId="{96B6612E-141D-4648-9A4C-39899046359F}" type="presParOf" srcId="{D1E9F2D3-BFAB-42C9-B8C7-64919F946A7B}" destId="{039A7577-6C07-4B87-8823-601EA9C77EC7}" srcOrd="6" destOrd="0" presId="urn:microsoft.com/office/officeart/2005/8/layout/gear1"/>
    <dgm:cxn modelId="{D7136DCF-6199-4FF4-A77C-DDE576373EE0}" type="presParOf" srcId="{D1E9F2D3-BFAB-42C9-B8C7-64919F946A7B}" destId="{54CAF6B9-FA82-4A60-93B1-4008D0DF508F}" srcOrd="7" destOrd="0" presId="urn:microsoft.com/office/officeart/2005/8/layout/gear1"/>
    <dgm:cxn modelId="{FF605FF7-A16E-4BFE-8231-9AF4442C351F}" type="presParOf" srcId="{D1E9F2D3-BFAB-42C9-B8C7-64919F946A7B}" destId="{34EF6A81-838B-4ED2-BEE5-3AE6A8768A75}" srcOrd="8" destOrd="0" presId="urn:microsoft.com/office/officeart/2005/8/layout/gear1"/>
    <dgm:cxn modelId="{A833FDAC-694F-46E4-8660-E863720CBDC1}" type="presParOf" srcId="{D1E9F2D3-BFAB-42C9-B8C7-64919F946A7B}" destId="{73779342-A225-42BD-8AB9-C979D10C6CC3}" srcOrd="9" destOrd="0" presId="urn:microsoft.com/office/officeart/2005/8/layout/gear1"/>
    <dgm:cxn modelId="{913B9F4A-1B6A-44A2-9998-66AB8C0DA53A}" type="presParOf" srcId="{D1E9F2D3-BFAB-42C9-B8C7-64919F946A7B}" destId="{D26119ED-5EEA-4F8C-B48D-3CB8D21B00EB}" srcOrd="10" destOrd="0" presId="urn:microsoft.com/office/officeart/2005/8/layout/gear1"/>
    <dgm:cxn modelId="{717DE2A7-5E40-4A97-8E39-F27F91D537F4}" type="presParOf" srcId="{D1E9F2D3-BFAB-42C9-B8C7-64919F946A7B}" destId="{6EC2B8F1-6199-4BAE-91D1-0A402DB8D80E}" srcOrd="11" destOrd="0" presId="urn:microsoft.com/office/officeart/2005/8/layout/gear1"/>
    <dgm:cxn modelId="{CEE05E8B-434F-4392-99B5-19A93C316487}" type="presParOf" srcId="{D1E9F2D3-BFAB-42C9-B8C7-64919F946A7B}" destId="{C54AF004-3EB3-4750-BD9A-9A62392C91C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65967F9D-4908-42BD-A241-5E60C658DA0C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FE0D7B3-F03E-44B7-AE58-BC93F2AD9D1F}">
      <dgm:prSet custT="1"/>
      <dgm:spPr>
        <a:solidFill>
          <a:srgbClr val="FF7C80"/>
        </a:solidFill>
      </dgm:spPr>
      <dgm:t>
        <a:bodyPr/>
        <a:lstStyle/>
        <a:p>
          <a:pPr algn="just" rtl="0"/>
          <a:r>
            <a:rPr lang="es-MX" sz="2100" b="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El ambiente de operaciones de la ARH las distingue de otras aéreas de organización</a:t>
          </a:r>
          <a:endParaRPr lang="es-MX" sz="21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2F2803-6EED-47C8-ACFA-B411CD760392}" type="parTrans" cxnId="{C5F15D10-5180-46EC-A429-4168663B2267}">
      <dgm:prSet/>
      <dgm:spPr/>
      <dgm:t>
        <a:bodyPr/>
        <a:lstStyle/>
        <a:p>
          <a:endParaRPr lang="es-MX"/>
        </a:p>
      </dgm:t>
    </dgm:pt>
    <dgm:pt modelId="{C25D9C31-4249-424F-A8E4-6E6F98027D22}" type="sibTrans" cxnId="{C5F15D10-5180-46EC-A429-4168663B2267}">
      <dgm:prSet/>
      <dgm:spPr/>
      <dgm:t>
        <a:bodyPr/>
        <a:lstStyle/>
        <a:p>
          <a:endParaRPr lang="es-MX"/>
        </a:p>
      </dgm:t>
    </dgm:pt>
    <dgm:pt modelId="{F5C74352-D955-4D49-8B90-781F2F7F2039}">
      <dgm:prSet custT="1"/>
      <dgm:spPr/>
      <dgm:t>
        <a:bodyPr/>
        <a:lstStyle/>
        <a:p>
          <a:pPr algn="just" rtl="0"/>
          <a:r>
            <a:rPr lang="es-MX" sz="2200" b="0" dirty="0" smtClean="0">
              <a:latin typeface="Arial" panose="020B0604020202020204" pitchFamily="34" charset="0"/>
              <a:cs typeface="Arial" panose="020B0604020202020204" pitchFamily="34" charset="0"/>
            </a:rPr>
            <a:t>Maneja recursos vivos extremadamente diversificados y variables</a:t>
          </a:r>
          <a:endParaRPr lang="es-MX" sz="22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AF4869-2320-4409-AE30-38C24687BF92}" type="parTrans" cxnId="{F0CE7F1D-BE0D-4A6A-B675-45367751654F}">
      <dgm:prSet/>
      <dgm:spPr/>
      <dgm:t>
        <a:bodyPr/>
        <a:lstStyle/>
        <a:p>
          <a:endParaRPr lang="es-MX"/>
        </a:p>
      </dgm:t>
    </dgm:pt>
    <dgm:pt modelId="{394D4D79-3C09-41D7-B578-5857D415870A}" type="sibTrans" cxnId="{F0CE7F1D-BE0D-4A6A-B675-45367751654F}">
      <dgm:prSet/>
      <dgm:spPr/>
      <dgm:t>
        <a:bodyPr/>
        <a:lstStyle/>
        <a:p>
          <a:endParaRPr lang="es-MX"/>
        </a:p>
      </dgm:t>
    </dgm:pt>
    <dgm:pt modelId="{99A78CC4-39FD-4098-A6EA-0E54E8CAE91C}">
      <dgm:prSet custT="1"/>
      <dgm:spPr/>
      <dgm:t>
        <a:bodyPr/>
        <a:lstStyle/>
        <a:p>
          <a:pPr algn="just" rtl="0"/>
          <a:r>
            <a:rPr lang="es-MX" sz="2200" b="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La ARH es una responsabilidad de línea y función de staff</a:t>
          </a:r>
          <a:endParaRPr lang="es-MX" sz="2200" b="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686747-F584-4FEC-B36E-0BDB25E49C0C}" type="parTrans" cxnId="{343423FC-F259-4CB4-A877-66B49155D2C3}">
      <dgm:prSet/>
      <dgm:spPr/>
      <dgm:t>
        <a:bodyPr/>
        <a:lstStyle/>
        <a:p>
          <a:endParaRPr lang="es-MX"/>
        </a:p>
      </dgm:t>
    </dgm:pt>
    <dgm:pt modelId="{F85EC002-CF6E-409E-9D7F-38DE96160DD4}" type="sibTrans" cxnId="{343423FC-F259-4CB4-A877-66B49155D2C3}">
      <dgm:prSet/>
      <dgm:spPr/>
      <dgm:t>
        <a:bodyPr/>
        <a:lstStyle/>
        <a:p>
          <a:endParaRPr lang="es-MX"/>
        </a:p>
      </dgm:t>
    </dgm:pt>
    <dgm:pt modelId="{7713B781-E4D7-4097-8FCB-AABC7A3DA941}">
      <dgm:prSet custT="1"/>
      <dgm:spPr>
        <a:solidFill>
          <a:srgbClr val="CCECFF"/>
        </a:solidFill>
      </dgm:spPr>
      <dgm:t>
        <a:bodyPr/>
        <a:lstStyle/>
        <a:p>
          <a:pPr algn="just" rtl="0"/>
          <a:r>
            <a:rPr lang="es-MX" sz="2200" b="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Cumplen la función de prestar servicios, planear, asesorar, recomendar y controlar</a:t>
          </a:r>
          <a:endParaRPr lang="es-MX" sz="2200" b="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0E661E-5198-4141-B1CD-075017575894}" type="parTrans" cxnId="{8B28E5B5-7008-4148-B3CF-CB8C72E036B5}">
      <dgm:prSet/>
      <dgm:spPr/>
      <dgm:t>
        <a:bodyPr/>
        <a:lstStyle/>
        <a:p>
          <a:endParaRPr lang="es-MX"/>
        </a:p>
      </dgm:t>
    </dgm:pt>
    <dgm:pt modelId="{E4E8AB57-BC93-4D9F-A597-F422DA803470}" type="sibTrans" cxnId="{8B28E5B5-7008-4148-B3CF-CB8C72E036B5}">
      <dgm:prSet/>
      <dgm:spPr/>
      <dgm:t>
        <a:bodyPr/>
        <a:lstStyle/>
        <a:p>
          <a:endParaRPr lang="es-MX"/>
        </a:p>
      </dgm:t>
    </dgm:pt>
    <dgm:pt modelId="{08594B68-4101-4FD7-B438-301569D6A823}">
      <dgm:prSet/>
      <dgm:spPr>
        <a:solidFill>
          <a:srgbClr val="FF9966"/>
        </a:solidFill>
      </dgm:spPr>
      <dgm:t>
        <a:bodyPr/>
        <a:lstStyle/>
        <a:p>
          <a:pPr algn="just" rtl="0"/>
          <a:r>
            <a:rPr lang="es-MX" b="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La ARH opera en ambientes que han tenido poco control sobre la empresa</a:t>
          </a:r>
          <a:endParaRPr lang="es-MX" b="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2BE4CD-A70A-40BA-B0FC-F98BAA073BA1}" type="parTrans" cxnId="{D470406E-4F09-4C9B-8060-B7CCF7285B3C}">
      <dgm:prSet/>
      <dgm:spPr/>
      <dgm:t>
        <a:bodyPr/>
        <a:lstStyle/>
        <a:p>
          <a:endParaRPr lang="es-MX"/>
        </a:p>
      </dgm:t>
    </dgm:pt>
    <dgm:pt modelId="{8DEEBE5A-FC21-403F-93C3-DB469EBB249C}" type="sibTrans" cxnId="{D470406E-4F09-4C9B-8060-B7CCF7285B3C}">
      <dgm:prSet/>
      <dgm:spPr/>
      <dgm:t>
        <a:bodyPr/>
        <a:lstStyle/>
        <a:p>
          <a:endParaRPr lang="es-MX"/>
        </a:p>
      </dgm:t>
    </dgm:pt>
    <dgm:pt modelId="{EC68AE09-3731-46F4-8A93-1B4AD5126FEB}">
      <dgm:prSet/>
      <dgm:spPr>
        <a:solidFill>
          <a:srgbClr val="CCFF99"/>
        </a:solidFill>
      </dgm:spPr>
      <dgm:t>
        <a:bodyPr/>
        <a:lstStyle/>
        <a:p>
          <a:pPr algn="just" rtl="0"/>
          <a:r>
            <a:rPr lang="es-MX" b="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Es un terreno poco firme en que su visión es opaca</a:t>
          </a:r>
          <a:endParaRPr lang="es-MX" b="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F6F3CB-CBB1-428F-BA3C-F5E6DA134925}" type="parTrans" cxnId="{04B63BF5-B483-4D0B-B92D-4974660140E1}">
      <dgm:prSet/>
      <dgm:spPr/>
      <dgm:t>
        <a:bodyPr/>
        <a:lstStyle/>
        <a:p>
          <a:endParaRPr lang="es-MX"/>
        </a:p>
      </dgm:t>
    </dgm:pt>
    <dgm:pt modelId="{75ACF240-0182-4EA8-8064-27BB76CCE64D}" type="sibTrans" cxnId="{04B63BF5-B483-4D0B-B92D-4974660140E1}">
      <dgm:prSet/>
      <dgm:spPr/>
      <dgm:t>
        <a:bodyPr/>
        <a:lstStyle/>
        <a:p>
          <a:endParaRPr lang="es-MX"/>
        </a:p>
      </dgm:t>
    </dgm:pt>
    <dgm:pt modelId="{1485B91B-F01F-4026-969B-46168EB5F792}" type="pres">
      <dgm:prSet presAssocID="{65967F9D-4908-42BD-A241-5E60C658DA0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ADFE1E7-8DAE-4F83-A6AF-54E4866805B1}" type="pres">
      <dgm:prSet presAssocID="{65967F9D-4908-42BD-A241-5E60C658DA0C}" presName="arrow" presStyleLbl="bgShp" presStyleIdx="0" presStyleCnt="1"/>
      <dgm:spPr/>
    </dgm:pt>
    <dgm:pt modelId="{5B5D4DA0-4553-4896-BB9F-13E1498B1447}" type="pres">
      <dgm:prSet presAssocID="{65967F9D-4908-42BD-A241-5E60C658DA0C}" presName="linearProcess" presStyleCnt="0"/>
      <dgm:spPr/>
    </dgm:pt>
    <dgm:pt modelId="{F6543209-B98B-487A-B57A-942D4FBC3E56}" type="pres">
      <dgm:prSet presAssocID="{2FE0D7B3-F03E-44B7-AE58-BC93F2AD9D1F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D3485C-EA53-41C1-A03D-EAF0287E943A}" type="pres">
      <dgm:prSet presAssocID="{C25D9C31-4249-424F-A8E4-6E6F98027D22}" presName="sibTrans" presStyleCnt="0"/>
      <dgm:spPr/>
    </dgm:pt>
    <dgm:pt modelId="{F0E12DEA-88C4-4955-B319-024DC1C8674F}" type="pres">
      <dgm:prSet presAssocID="{F5C74352-D955-4D49-8B90-781F2F7F2039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EC3B17-1FBF-41B2-BA56-CA32EF8070CA}" type="pres">
      <dgm:prSet presAssocID="{394D4D79-3C09-41D7-B578-5857D415870A}" presName="sibTrans" presStyleCnt="0"/>
      <dgm:spPr/>
    </dgm:pt>
    <dgm:pt modelId="{AC5A4D4A-7D4B-46C6-8E0E-219F7656C436}" type="pres">
      <dgm:prSet presAssocID="{99A78CC4-39FD-4098-A6EA-0E54E8CAE91C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DA3BD9-95B1-4B72-8597-9430A3404665}" type="pres">
      <dgm:prSet presAssocID="{F85EC002-CF6E-409E-9D7F-38DE96160DD4}" presName="sibTrans" presStyleCnt="0"/>
      <dgm:spPr/>
    </dgm:pt>
    <dgm:pt modelId="{A3C6595F-1AAC-41EA-8C3F-6828B48DEDAE}" type="pres">
      <dgm:prSet presAssocID="{7713B781-E4D7-4097-8FCB-AABC7A3DA941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195B90-E7A1-4CE4-8FC0-A5392357579B}" type="pres">
      <dgm:prSet presAssocID="{E4E8AB57-BC93-4D9F-A597-F422DA803470}" presName="sibTrans" presStyleCnt="0"/>
      <dgm:spPr/>
    </dgm:pt>
    <dgm:pt modelId="{C2AB179D-97B1-4AE1-A06E-D8420355E3BF}" type="pres">
      <dgm:prSet presAssocID="{08594B68-4101-4FD7-B438-301569D6A823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07DC85-3FF4-44EA-9B5D-5374B64647C7}" type="pres">
      <dgm:prSet presAssocID="{8DEEBE5A-FC21-403F-93C3-DB469EBB249C}" presName="sibTrans" presStyleCnt="0"/>
      <dgm:spPr/>
    </dgm:pt>
    <dgm:pt modelId="{D9895755-09F5-43BA-B164-289AF5624020}" type="pres">
      <dgm:prSet presAssocID="{EC68AE09-3731-46F4-8A93-1B4AD5126FEB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354B9E3-87DB-458C-B4A4-DB98B075AD4D}" type="presOf" srcId="{7713B781-E4D7-4097-8FCB-AABC7A3DA941}" destId="{A3C6595F-1AAC-41EA-8C3F-6828B48DEDAE}" srcOrd="0" destOrd="0" presId="urn:microsoft.com/office/officeart/2005/8/layout/hProcess9"/>
    <dgm:cxn modelId="{6978714A-447D-4598-80CB-A9AFF6081E1A}" type="presOf" srcId="{EC68AE09-3731-46F4-8A93-1B4AD5126FEB}" destId="{D9895755-09F5-43BA-B164-289AF5624020}" srcOrd="0" destOrd="0" presId="urn:microsoft.com/office/officeart/2005/8/layout/hProcess9"/>
    <dgm:cxn modelId="{28902FE6-3DCB-4C78-8575-8435601A0E51}" type="presOf" srcId="{F5C74352-D955-4D49-8B90-781F2F7F2039}" destId="{F0E12DEA-88C4-4955-B319-024DC1C8674F}" srcOrd="0" destOrd="0" presId="urn:microsoft.com/office/officeart/2005/8/layout/hProcess9"/>
    <dgm:cxn modelId="{04B63BF5-B483-4D0B-B92D-4974660140E1}" srcId="{65967F9D-4908-42BD-A241-5E60C658DA0C}" destId="{EC68AE09-3731-46F4-8A93-1B4AD5126FEB}" srcOrd="5" destOrd="0" parTransId="{2FF6F3CB-CBB1-428F-BA3C-F5E6DA134925}" sibTransId="{75ACF240-0182-4EA8-8064-27BB76CCE64D}"/>
    <dgm:cxn modelId="{EE45D6AE-2406-4B1E-B4DD-514BAB737EB1}" type="presOf" srcId="{99A78CC4-39FD-4098-A6EA-0E54E8CAE91C}" destId="{AC5A4D4A-7D4B-46C6-8E0E-219F7656C436}" srcOrd="0" destOrd="0" presId="urn:microsoft.com/office/officeart/2005/8/layout/hProcess9"/>
    <dgm:cxn modelId="{F0CE7F1D-BE0D-4A6A-B675-45367751654F}" srcId="{65967F9D-4908-42BD-A241-5E60C658DA0C}" destId="{F5C74352-D955-4D49-8B90-781F2F7F2039}" srcOrd="1" destOrd="0" parTransId="{42AF4869-2320-4409-AE30-38C24687BF92}" sibTransId="{394D4D79-3C09-41D7-B578-5857D415870A}"/>
    <dgm:cxn modelId="{343423FC-F259-4CB4-A877-66B49155D2C3}" srcId="{65967F9D-4908-42BD-A241-5E60C658DA0C}" destId="{99A78CC4-39FD-4098-A6EA-0E54E8CAE91C}" srcOrd="2" destOrd="0" parTransId="{AF686747-F584-4FEC-B36E-0BDB25E49C0C}" sibTransId="{F85EC002-CF6E-409E-9D7F-38DE96160DD4}"/>
    <dgm:cxn modelId="{6DCE9BA0-F6D0-4C04-9180-BD4CC9FD867E}" type="presOf" srcId="{08594B68-4101-4FD7-B438-301569D6A823}" destId="{C2AB179D-97B1-4AE1-A06E-D8420355E3BF}" srcOrd="0" destOrd="0" presId="urn:microsoft.com/office/officeart/2005/8/layout/hProcess9"/>
    <dgm:cxn modelId="{80DA6296-2633-4B78-B660-195BBB6783E0}" type="presOf" srcId="{65967F9D-4908-42BD-A241-5E60C658DA0C}" destId="{1485B91B-F01F-4026-969B-46168EB5F792}" srcOrd="0" destOrd="0" presId="urn:microsoft.com/office/officeart/2005/8/layout/hProcess9"/>
    <dgm:cxn modelId="{8B28E5B5-7008-4148-B3CF-CB8C72E036B5}" srcId="{65967F9D-4908-42BD-A241-5E60C658DA0C}" destId="{7713B781-E4D7-4097-8FCB-AABC7A3DA941}" srcOrd="3" destOrd="0" parTransId="{F20E661E-5198-4141-B1CD-075017575894}" sibTransId="{E4E8AB57-BC93-4D9F-A597-F422DA803470}"/>
    <dgm:cxn modelId="{D470406E-4F09-4C9B-8060-B7CCF7285B3C}" srcId="{65967F9D-4908-42BD-A241-5E60C658DA0C}" destId="{08594B68-4101-4FD7-B438-301569D6A823}" srcOrd="4" destOrd="0" parTransId="{042BE4CD-A70A-40BA-B0FC-F98BAA073BA1}" sibTransId="{8DEEBE5A-FC21-403F-93C3-DB469EBB249C}"/>
    <dgm:cxn modelId="{91E72C8C-4991-4F3A-8067-E88B8A242AD3}" type="presOf" srcId="{2FE0D7B3-F03E-44B7-AE58-BC93F2AD9D1F}" destId="{F6543209-B98B-487A-B57A-942D4FBC3E56}" srcOrd="0" destOrd="0" presId="urn:microsoft.com/office/officeart/2005/8/layout/hProcess9"/>
    <dgm:cxn modelId="{C5F15D10-5180-46EC-A429-4168663B2267}" srcId="{65967F9D-4908-42BD-A241-5E60C658DA0C}" destId="{2FE0D7B3-F03E-44B7-AE58-BC93F2AD9D1F}" srcOrd="0" destOrd="0" parTransId="{892F2803-6EED-47C8-ACFA-B411CD760392}" sibTransId="{C25D9C31-4249-424F-A8E4-6E6F98027D22}"/>
    <dgm:cxn modelId="{A03B20EA-FC38-44F7-9924-909E4265888B}" type="presParOf" srcId="{1485B91B-F01F-4026-969B-46168EB5F792}" destId="{5ADFE1E7-8DAE-4F83-A6AF-54E4866805B1}" srcOrd="0" destOrd="0" presId="urn:microsoft.com/office/officeart/2005/8/layout/hProcess9"/>
    <dgm:cxn modelId="{170CF9CD-1DD4-4FB3-B2A1-886CD7F8D8CB}" type="presParOf" srcId="{1485B91B-F01F-4026-969B-46168EB5F792}" destId="{5B5D4DA0-4553-4896-BB9F-13E1498B1447}" srcOrd="1" destOrd="0" presId="urn:microsoft.com/office/officeart/2005/8/layout/hProcess9"/>
    <dgm:cxn modelId="{E66B108F-ED6C-4D3F-B12D-36BF842CE5CF}" type="presParOf" srcId="{5B5D4DA0-4553-4896-BB9F-13E1498B1447}" destId="{F6543209-B98B-487A-B57A-942D4FBC3E56}" srcOrd="0" destOrd="0" presId="urn:microsoft.com/office/officeart/2005/8/layout/hProcess9"/>
    <dgm:cxn modelId="{7EE995D6-CFD9-48B1-9238-786667F6E9C4}" type="presParOf" srcId="{5B5D4DA0-4553-4896-BB9F-13E1498B1447}" destId="{F9D3485C-EA53-41C1-A03D-EAF0287E943A}" srcOrd="1" destOrd="0" presId="urn:microsoft.com/office/officeart/2005/8/layout/hProcess9"/>
    <dgm:cxn modelId="{CA605BC7-BFA4-49BD-AD1D-09FFFE80FABC}" type="presParOf" srcId="{5B5D4DA0-4553-4896-BB9F-13E1498B1447}" destId="{F0E12DEA-88C4-4955-B319-024DC1C8674F}" srcOrd="2" destOrd="0" presId="urn:microsoft.com/office/officeart/2005/8/layout/hProcess9"/>
    <dgm:cxn modelId="{0A454978-BCFF-4FAC-9945-0BB3776AA8F1}" type="presParOf" srcId="{5B5D4DA0-4553-4896-BB9F-13E1498B1447}" destId="{DDEC3B17-1FBF-41B2-BA56-CA32EF8070CA}" srcOrd="3" destOrd="0" presId="urn:microsoft.com/office/officeart/2005/8/layout/hProcess9"/>
    <dgm:cxn modelId="{01AB4552-DE6A-48F0-85F2-17F8BABB749B}" type="presParOf" srcId="{5B5D4DA0-4553-4896-BB9F-13E1498B1447}" destId="{AC5A4D4A-7D4B-46C6-8E0E-219F7656C436}" srcOrd="4" destOrd="0" presId="urn:microsoft.com/office/officeart/2005/8/layout/hProcess9"/>
    <dgm:cxn modelId="{8DD80B25-3F59-4F33-97E3-E68165BD9B28}" type="presParOf" srcId="{5B5D4DA0-4553-4896-BB9F-13E1498B1447}" destId="{5FDA3BD9-95B1-4B72-8597-9430A3404665}" srcOrd="5" destOrd="0" presId="urn:microsoft.com/office/officeart/2005/8/layout/hProcess9"/>
    <dgm:cxn modelId="{D9BA49BB-D296-45D1-8C6F-C8224F8BD633}" type="presParOf" srcId="{5B5D4DA0-4553-4896-BB9F-13E1498B1447}" destId="{A3C6595F-1AAC-41EA-8C3F-6828B48DEDAE}" srcOrd="6" destOrd="0" presId="urn:microsoft.com/office/officeart/2005/8/layout/hProcess9"/>
    <dgm:cxn modelId="{A610648A-87CA-463B-9443-04362EAC4002}" type="presParOf" srcId="{5B5D4DA0-4553-4896-BB9F-13E1498B1447}" destId="{FD195B90-E7A1-4CE4-8FC0-A5392357579B}" srcOrd="7" destOrd="0" presId="urn:microsoft.com/office/officeart/2005/8/layout/hProcess9"/>
    <dgm:cxn modelId="{F787608F-7A9E-4083-B0FB-815AAD4F754E}" type="presParOf" srcId="{5B5D4DA0-4553-4896-BB9F-13E1498B1447}" destId="{C2AB179D-97B1-4AE1-A06E-D8420355E3BF}" srcOrd="8" destOrd="0" presId="urn:microsoft.com/office/officeart/2005/8/layout/hProcess9"/>
    <dgm:cxn modelId="{8F57775C-3507-4F79-8392-2320D9262020}" type="presParOf" srcId="{5B5D4DA0-4553-4896-BB9F-13E1498B1447}" destId="{8F07DC85-3FF4-44EA-9B5D-5374B64647C7}" srcOrd="9" destOrd="0" presId="urn:microsoft.com/office/officeart/2005/8/layout/hProcess9"/>
    <dgm:cxn modelId="{F858C726-472D-45C5-8A36-5E1188D73FFC}" type="presParOf" srcId="{5B5D4DA0-4553-4896-BB9F-13E1498B1447}" destId="{D9895755-09F5-43BA-B164-289AF5624020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1E03010D-A1F3-4985-AD06-381EB1C21924}" type="doc">
      <dgm:prSet loTypeId="urn:microsoft.com/office/officeart/2005/8/layout/cycle3" loCatId="cycle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CEC8742-8879-481C-A093-11A79BBD9E03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Ejecutivos</a:t>
          </a:r>
          <a:endParaRPr lang="es-MX" sz="24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BC8637-2FC5-4111-927E-84B0015E6421}" type="parTrans" cxnId="{5EE0EDC1-1B11-433A-96E1-9A6918E66C51}">
      <dgm:prSet/>
      <dgm:spPr/>
      <dgm:t>
        <a:bodyPr/>
        <a:lstStyle/>
        <a:p>
          <a:endParaRPr lang="es-MX"/>
        </a:p>
      </dgm:t>
    </dgm:pt>
    <dgm:pt modelId="{2425ECF1-CC11-4641-9502-D71837781748}" type="sibTrans" cxnId="{5EE0EDC1-1B11-433A-96E1-9A6918E66C51}">
      <dgm:prSet/>
      <dgm:spPr/>
      <dgm:t>
        <a:bodyPr/>
        <a:lstStyle/>
        <a:p>
          <a:endParaRPr lang="es-MX"/>
        </a:p>
      </dgm:t>
    </dgm:pt>
    <dgm:pt modelId="{7DE042BE-93AD-4C2E-94B3-8F70D173B132}">
      <dgm:prSet phldrT="[Texto]"/>
      <dgm:spPr>
        <a:solidFill>
          <a:srgbClr val="CC99FF"/>
        </a:solidFill>
      </dgm:spPr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Supervisores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E11C94-8A8A-4311-8F55-9416C7508A79}" type="parTrans" cxnId="{A98370D4-3F54-4D8D-83EA-5030ED3629BD}">
      <dgm:prSet/>
      <dgm:spPr/>
      <dgm:t>
        <a:bodyPr/>
        <a:lstStyle/>
        <a:p>
          <a:endParaRPr lang="es-MX"/>
        </a:p>
      </dgm:t>
    </dgm:pt>
    <dgm:pt modelId="{4C663780-A85B-4E9D-B1B1-514590CB3393}" type="sibTrans" cxnId="{A98370D4-3F54-4D8D-83EA-5030ED3629BD}">
      <dgm:prSet/>
      <dgm:spPr/>
      <dgm:t>
        <a:bodyPr/>
        <a:lstStyle/>
        <a:p>
          <a:endParaRPr lang="es-MX"/>
        </a:p>
      </dgm:t>
    </dgm:pt>
    <dgm:pt modelId="{2E302031-2BF9-422F-A027-33A8CC1DF34F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Técnicos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62F385-BA40-44F7-A4AF-DEF10A73AE2C}" type="parTrans" cxnId="{F9496A70-959C-46B6-AB21-CC6D9C017777}">
      <dgm:prSet/>
      <dgm:spPr/>
      <dgm:t>
        <a:bodyPr/>
        <a:lstStyle/>
        <a:p>
          <a:endParaRPr lang="es-MX"/>
        </a:p>
      </dgm:t>
    </dgm:pt>
    <dgm:pt modelId="{E60CCDA3-7B0D-4765-BC3C-771C75422412}" type="sibTrans" cxnId="{F9496A70-959C-46B6-AB21-CC6D9C017777}">
      <dgm:prSet/>
      <dgm:spPr/>
      <dgm:t>
        <a:bodyPr/>
        <a:lstStyle/>
        <a:p>
          <a:endParaRPr lang="es-MX"/>
        </a:p>
      </dgm:t>
    </dgm:pt>
    <dgm:pt modelId="{F70CEC99-717A-4223-84FC-77A0109878F9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Mano de obra  calificada 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3F6138-F30C-4063-A708-9E12A218DEFE}" type="parTrans" cxnId="{074D7EC5-7161-4D94-90B0-36B38DBCB329}">
      <dgm:prSet/>
      <dgm:spPr/>
      <dgm:t>
        <a:bodyPr/>
        <a:lstStyle/>
        <a:p>
          <a:endParaRPr lang="es-MX"/>
        </a:p>
      </dgm:t>
    </dgm:pt>
    <dgm:pt modelId="{5FA99739-9F96-489A-869B-6913730E1729}" type="sibTrans" cxnId="{074D7EC5-7161-4D94-90B0-36B38DBCB329}">
      <dgm:prSet/>
      <dgm:spPr/>
      <dgm:t>
        <a:bodyPr/>
        <a:lstStyle/>
        <a:p>
          <a:endParaRPr lang="es-MX"/>
        </a:p>
      </dgm:t>
    </dgm:pt>
    <dgm:pt modelId="{8869FFAF-AA5F-435D-96CB-508F49345D45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Mano de obra no calificada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726CA6-90A6-4C5F-B6D4-C5478BD3119B}" type="parTrans" cxnId="{4601AB6B-C4FA-44B6-BBDE-BD0DCF1A3FA7}">
      <dgm:prSet/>
      <dgm:spPr/>
      <dgm:t>
        <a:bodyPr/>
        <a:lstStyle/>
        <a:p>
          <a:endParaRPr lang="es-MX"/>
        </a:p>
      </dgm:t>
    </dgm:pt>
    <dgm:pt modelId="{B5F496A3-D448-4C63-BD5D-15956DE1677D}" type="sibTrans" cxnId="{4601AB6B-C4FA-44B6-BBDE-BD0DCF1A3FA7}">
      <dgm:prSet/>
      <dgm:spPr/>
      <dgm:t>
        <a:bodyPr/>
        <a:lstStyle/>
        <a:p>
          <a:endParaRPr lang="es-MX"/>
        </a:p>
      </dgm:t>
    </dgm:pt>
    <dgm:pt modelId="{437C1BBC-2765-4378-99B4-CEA668C9DEBD}">
      <dgm:prSet phldrT="[Texto]" custT="1"/>
      <dgm:spPr>
        <a:solidFill>
          <a:srgbClr val="169396"/>
        </a:solidFill>
      </dgm:spPr>
      <dgm:t>
        <a:bodyPr/>
        <a:lstStyle/>
        <a:p>
          <a:r>
            <a:rPr lang="es-MX" sz="23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Mano de obra especializada </a:t>
          </a:r>
          <a:endParaRPr lang="es-MX" sz="23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8F48C2-F2FC-4E69-BDEC-F3C4CC51C14E}" type="parTrans" cxnId="{A641512A-AA4B-4EB8-99F8-66801DA629BF}">
      <dgm:prSet/>
      <dgm:spPr/>
      <dgm:t>
        <a:bodyPr/>
        <a:lstStyle/>
        <a:p>
          <a:endParaRPr lang="es-MX"/>
        </a:p>
      </dgm:t>
    </dgm:pt>
    <dgm:pt modelId="{CB599E1C-431D-45F7-B7C4-5CF69FCDD26E}" type="sibTrans" cxnId="{A641512A-AA4B-4EB8-99F8-66801DA629BF}">
      <dgm:prSet/>
      <dgm:spPr/>
      <dgm:t>
        <a:bodyPr/>
        <a:lstStyle/>
        <a:p>
          <a:endParaRPr lang="es-MX"/>
        </a:p>
      </dgm:t>
    </dgm:pt>
    <dgm:pt modelId="{A8735322-0BDB-44BF-ACC5-814E59629537}" type="pres">
      <dgm:prSet presAssocID="{1E03010D-A1F3-4985-AD06-381EB1C2192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452EF6-663E-4784-BC7C-8FF02EB08ED8}" type="pres">
      <dgm:prSet presAssocID="{1E03010D-A1F3-4985-AD06-381EB1C21924}" presName="cycle" presStyleCnt="0"/>
      <dgm:spPr/>
    </dgm:pt>
    <dgm:pt modelId="{6E6F7FA6-8F0B-4BB5-ACF8-2A8C3BF766AD}" type="pres">
      <dgm:prSet presAssocID="{DCEC8742-8879-481C-A093-11A79BBD9E03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9C144F-74C7-4C19-952F-58305E8C3289}" type="pres">
      <dgm:prSet presAssocID="{2425ECF1-CC11-4641-9502-D71837781748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7B52DF36-E119-4FDC-B402-D91D9E282F06}" type="pres">
      <dgm:prSet presAssocID="{7DE042BE-93AD-4C2E-94B3-8F70D173B132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5BC6AF-C897-40EE-872C-A8889838E5A5}" type="pres">
      <dgm:prSet presAssocID="{2E302031-2BF9-422F-A027-33A8CC1DF34F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7EFDFE-AB8A-441D-AEAD-8049ED0B1F00}" type="pres">
      <dgm:prSet presAssocID="{F70CEC99-717A-4223-84FC-77A0109878F9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000590-DBB4-4124-8A88-48EF7D7B17A5}" type="pres">
      <dgm:prSet presAssocID="{8869FFAF-AA5F-435D-96CB-508F49345D45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A4D1B5-92CD-414C-8A82-D4CE92662771}" type="pres">
      <dgm:prSet presAssocID="{437C1BBC-2765-4378-99B4-CEA668C9DEBD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DFA760-5E4A-4106-BACA-6CDFFFCFBD84}" type="presOf" srcId="{437C1BBC-2765-4378-99B4-CEA668C9DEBD}" destId="{D6A4D1B5-92CD-414C-8A82-D4CE92662771}" srcOrd="0" destOrd="0" presId="urn:microsoft.com/office/officeart/2005/8/layout/cycle3"/>
    <dgm:cxn modelId="{F9496A70-959C-46B6-AB21-CC6D9C017777}" srcId="{1E03010D-A1F3-4985-AD06-381EB1C21924}" destId="{2E302031-2BF9-422F-A027-33A8CC1DF34F}" srcOrd="2" destOrd="0" parTransId="{C362F385-BA40-44F7-A4AF-DEF10A73AE2C}" sibTransId="{E60CCDA3-7B0D-4765-BC3C-771C75422412}"/>
    <dgm:cxn modelId="{5A479435-95E9-438F-AAFE-E482680ABC5F}" type="presOf" srcId="{7DE042BE-93AD-4C2E-94B3-8F70D173B132}" destId="{7B52DF36-E119-4FDC-B402-D91D9E282F06}" srcOrd="0" destOrd="0" presId="urn:microsoft.com/office/officeart/2005/8/layout/cycle3"/>
    <dgm:cxn modelId="{B9C46C3E-19C9-45D0-9488-12509956B462}" type="presOf" srcId="{8869FFAF-AA5F-435D-96CB-508F49345D45}" destId="{9B000590-DBB4-4124-8A88-48EF7D7B17A5}" srcOrd="0" destOrd="0" presId="urn:microsoft.com/office/officeart/2005/8/layout/cycle3"/>
    <dgm:cxn modelId="{A641512A-AA4B-4EB8-99F8-66801DA629BF}" srcId="{1E03010D-A1F3-4985-AD06-381EB1C21924}" destId="{437C1BBC-2765-4378-99B4-CEA668C9DEBD}" srcOrd="5" destOrd="0" parTransId="{1E8F48C2-F2FC-4E69-BDEC-F3C4CC51C14E}" sibTransId="{CB599E1C-431D-45F7-B7C4-5CF69FCDD26E}"/>
    <dgm:cxn modelId="{AC198FF6-22F6-491D-B8D6-94CB75C57F03}" type="presOf" srcId="{2E302031-2BF9-422F-A027-33A8CC1DF34F}" destId="{255BC6AF-C897-40EE-872C-A8889838E5A5}" srcOrd="0" destOrd="0" presId="urn:microsoft.com/office/officeart/2005/8/layout/cycle3"/>
    <dgm:cxn modelId="{A98370D4-3F54-4D8D-83EA-5030ED3629BD}" srcId="{1E03010D-A1F3-4985-AD06-381EB1C21924}" destId="{7DE042BE-93AD-4C2E-94B3-8F70D173B132}" srcOrd="1" destOrd="0" parTransId="{5CE11C94-8A8A-4311-8F55-9416C7508A79}" sibTransId="{4C663780-A85B-4E9D-B1B1-514590CB3393}"/>
    <dgm:cxn modelId="{074D7EC5-7161-4D94-90B0-36B38DBCB329}" srcId="{1E03010D-A1F3-4985-AD06-381EB1C21924}" destId="{F70CEC99-717A-4223-84FC-77A0109878F9}" srcOrd="3" destOrd="0" parTransId="{133F6138-F30C-4063-A708-9E12A218DEFE}" sibTransId="{5FA99739-9F96-489A-869B-6913730E1729}"/>
    <dgm:cxn modelId="{4601AB6B-C4FA-44B6-BBDE-BD0DCF1A3FA7}" srcId="{1E03010D-A1F3-4985-AD06-381EB1C21924}" destId="{8869FFAF-AA5F-435D-96CB-508F49345D45}" srcOrd="4" destOrd="0" parTransId="{5B726CA6-90A6-4C5F-B6D4-C5478BD3119B}" sibTransId="{B5F496A3-D448-4C63-BD5D-15956DE1677D}"/>
    <dgm:cxn modelId="{D6F8D2DD-64B3-41D3-B8BC-D8FE7078AD7F}" type="presOf" srcId="{1E03010D-A1F3-4985-AD06-381EB1C21924}" destId="{A8735322-0BDB-44BF-ACC5-814E59629537}" srcOrd="0" destOrd="0" presId="urn:microsoft.com/office/officeart/2005/8/layout/cycle3"/>
    <dgm:cxn modelId="{C4358EA4-4D4C-4BED-A168-9E8FCD0670D1}" type="presOf" srcId="{DCEC8742-8879-481C-A093-11A79BBD9E03}" destId="{6E6F7FA6-8F0B-4BB5-ACF8-2A8C3BF766AD}" srcOrd="0" destOrd="0" presId="urn:microsoft.com/office/officeart/2005/8/layout/cycle3"/>
    <dgm:cxn modelId="{5EE0EDC1-1B11-433A-96E1-9A6918E66C51}" srcId="{1E03010D-A1F3-4985-AD06-381EB1C21924}" destId="{DCEC8742-8879-481C-A093-11A79BBD9E03}" srcOrd="0" destOrd="0" parTransId="{B6BC8637-2FC5-4111-927E-84B0015E6421}" sibTransId="{2425ECF1-CC11-4641-9502-D71837781748}"/>
    <dgm:cxn modelId="{D23D58BB-D8FD-4AC5-91E6-0279ED61B20B}" type="presOf" srcId="{2425ECF1-CC11-4641-9502-D71837781748}" destId="{249C144F-74C7-4C19-952F-58305E8C3289}" srcOrd="0" destOrd="0" presId="urn:microsoft.com/office/officeart/2005/8/layout/cycle3"/>
    <dgm:cxn modelId="{B9DBF466-827E-4B25-8EAE-9C19911A894D}" type="presOf" srcId="{F70CEC99-717A-4223-84FC-77A0109878F9}" destId="{6B7EFDFE-AB8A-441D-AEAD-8049ED0B1F00}" srcOrd="0" destOrd="0" presId="urn:microsoft.com/office/officeart/2005/8/layout/cycle3"/>
    <dgm:cxn modelId="{B1F3EE48-7BE4-4E90-B588-0FA62ADDFB81}" type="presParOf" srcId="{A8735322-0BDB-44BF-ACC5-814E59629537}" destId="{DC452EF6-663E-4784-BC7C-8FF02EB08ED8}" srcOrd="0" destOrd="0" presId="urn:microsoft.com/office/officeart/2005/8/layout/cycle3"/>
    <dgm:cxn modelId="{BF6A6F03-A850-40CB-8A3D-B5399C292B1B}" type="presParOf" srcId="{DC452EF6-663E-4784-BC7C-8FF02EB08ED8}" destId="{6E6F7FA6-8F0B-4BB5-ACF8-2A8C3BF766AD}" srcOrd="0" destOrd="0" presId="urn:microsoft.com/office/officeart/2005/8/layout/cycle3"/>
    <dgm:cxn modelId="{8CADB0CC-35A4-47DB-B043-84CC28FA0DB4}" type="presParOf" srcId="{DC452EF6-663E-4784-BC7C-8FF02EB08ED8}" destId="{249C144F-74C7-4C19-952F-58305E8C3289}" srcOrd="1" destOrd="0" presId="urn:microsoft.com/office/officeart/2005/8/layout/cycle3"/>
    <dgm:cxn modelId="{66DC2877-8302-4444-BDCB-F8B637A23A64}" type="presParOf" srcId="{DC452EF6-663E-4784-BC7C-8FF02EB08ED8}" destId="{7B52DF36-E119-4FDC-B402-D91D9E282F06}" srcOrd="2" destOrd="0" presId="urn:microsoft.com/office/officeart/2005/8/layout/cycle3"/>
    <dgm:cxn modelId="{C49B6D00-E05F-446B-92BB-182D1D3E020A}" type="presParOf" srcId="{DC452EF6-663E-4784-BC7C-8FF02EB08ED8}" destId="{255BC6AF-C897-40EE-872C-A8889838E5A5}" srcOrd="3" destOrd="0" presId="urn:microsoft.com/office/officeart/2005/8/layout/cycle3"/>
    <dgm:cxn modelId="{7A44478A-7E50-4751-BAB3-AD4A615D4B1E}" type="presParOf" srcId="{DC452EF6-663E-4784-BC7C-8FF02EB08ED8}" destId="{6B7EFDFE-AB8A-441D-AEAD-8049ED0B1F00}" srcOrd="4" destOrd="0" presId="urn:microsoft.com/office/officeart/2005/8/layout/cycle3"/>
    <dgm:cxn modelId="{43B50844-32D4-4369-A6E6-041BC6A6C11C}" type="presParOf" srcId="{DC452EF6-663E-4784-BC7C-8FF02EB08ED8}" destId="{9B000590-DBB4-4124-8A88-48EF7D7B17A5}" srcOrd="5" destOrd="0" presId="urn:microsoft.com/office/officeart/2005/8/layout/cycle3"/>
    <dgm:cxn modelId="{C6D08455-189A-4028-A0D3-209C5BD60DBC}" type="presParOf" srcId="{DC452EF6-663E-4784-BC7C-8FF02EB08ED8}" destId="{D6A4D1B5-92CD-414C-8A82-D4CE92662771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E5915B7-27F0-4A67-8DF5-8F141DE8773F}" type="doc">
      <dgm:prSet loTypeId="urn:microsoft.com/office/officeart/2005/8/layout/list1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EFE4FEC-D8B0-4A0D-AF83-FB975E74F7FD}">
      <dgm:prSet phldrT="[Texto]" custT="1"/>
      <dgm:spPr/>
      <dgm:t>
        <a:bodyPr/>
        <a:lstStyle/>
        <a:p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Las políticas y directrices vigentes</a:t>
          </a:r>
          <a:endParaRPr lang="es-MX" sz="2400" b="0" dirty="0">
            <a:solidFill>
              <a:schemeClr val="tx1"/>
            </a:solidFill>
          </a:endParaRPr>
        </a:p>
      </dgm:t>
    </dgm:pt>
    <dgm:pt modelId="{54A82046-1041-4B13-95DF-638AD19E7C6A}" type="parTrans" cxnId="{F1EDC1A6-0194-43F4-B7B0-A9A0C05B6967}">
      <dgm:prSet/>
      <dgm:spPr/>
      <dgm:t>
        <a:bodyPr/>
        <a:lstStyle/>
        <a:p>
          <a:endParaRPr lang="es-MX"/>
        </a:p>
      </dgm:t>
    </dgm:pt>
    <dgm:pt modelId="{DDB6CA7A-5F3E-4D76-8576-45E89E4C2246}" type="sibTrans" cxnId="{F1EDC1A6-0194-43F4-B7B0-A9A0C05B6967}">
      <dgm:prSet/>
      <dgm:spPr/>
      <dgm:t>
        <a:bodyPr/>
        <a:lstStyle/>
        <a:p>
          <a:endParaRPr lang="es-MX"/>
        </a:p>
      </dgm:t>
    </dgm:pt>
    <dgm:pt modelId="{B7816A0D-3403-4DB0-8B84-69B2E848B1C8}">
      <dgm:prSet phldrT="[Texto]" custT="1"/>
      <dgm:spPr/>
      <dgm:t>
        <a:bodyPr/>
        <a:lstStyle/>
        <a:p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filosofía administrativa predominante</a:t>
          </a:r>
          <a:endParaRPr lang="es-MX" sz="2400" b="0" dirty="0">
            <a:solidFill>
              <a:schemeClr val="tx1"/>
            </a:solidFill>
          </a:endParaRPr>
        </a:p>
      </dgm:t>
    </dgm:pt>
    <dgm:pt modelId="{CBD89157-9E5B-4060-ADA6-1397422DA146}" type="parTrans" cxnId="{239B4047-AE8F-47E6-B372-A742FB03F51E}">
      <dgm:prSet/>
      <dgm:spPr/>
      <dgm:t>
        <a:bodyPr/>
        <a:lstStyle/>
        <a:p>
          <a:endParaRPr lang="es-MX"/>
        </a:p>
      </dgm:t>
    </dgm:pt>
    <dgm:pt modelId="{7D875FF3-5B6C-4478-9364-0D063839F5E2}" type="sibTrans" cxnId="{239B4047-AE8F-47E6-B372-A742FB03F51E}">
      <dgm:prSet/>
      <dgm:spPr/>
      <dgm:t>
        <a:bodyPr/>
        <a:lstStyle/>
        <a:p>
          <a:endParaRPr lang="es-MX"/>
        </a:p>
      </dgm:t>
    </dgm:pt>
    <dgm:pt modelId="{E5D4F642-7382-4C9D-8822-102DA4D794B0}">
      <dgm:prSet phldrT="[Texto]" custT="1"/>
      <dgm:spPr/>
      <dgm:t>
        <a:bodyPr/>
        <a:lstStyle/>
        <a:p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calidad y cantidad de los recursos humanos disponibles</a:t>
          </a:r>
          <a:endParaRPr lang="es-MX" sz="2400" b="0" dirty="0">
            <a:solidFill>
              <a:schemeClr val="tx1"/>
            </a:solidFill>
          </a:endParaRPr>
        </a:p>
      </dgm:t>
    </dgm:pt>
    <dgm:pt modelId="{11FEE7FE-E2A0-4D93-85D7-E327EEBBF042}" type="parTrans" cxnId="{C405720E-44BB-4962-9C16-E31B3087CEF5}">
      <dgm:prSet/>
      <dgm:spPr/>
      <dgm:t>
        <a:bodyPr/>
        <a:lstStyle/>
        <a:p>
          <a:endParaRPr lang="es-MX"/>
        </a:p>
      </dgm:t>
    </dgm:pt>
    <dgm:pt modelId="{D90B9000-7683-4DD2-815B-F4B679E0A2A0}" type="sibTrans" cxnId="{C405720E-44BB-4962-9C16-E31B3087CEF5}">
      <dgm:prSet/>
      <dgm:spPr/>
      <dgm:t>
        <a:bodyPr/>
        <a:lstStyle/>
        <a:p>
          <a:endParaRPr lang="es-MX"/>
        </a:p>
      </dgm:t>
    </dgm:pt>
    <dgm:pt modelId="{5E747BB9-3637-428F-8C5D-1E09715B2F6F}">
      <dgm:prSet custT="1"/>
      <dgm:spPr/>
      <dgm:t>
        <a:bodyPr/>
        <a:lstStyle/>
        <a:p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concepción organizacional acerca del hombre y de su naturaleza</a:t>
          </a:r>
          <a:endParaRPr lang="es-MX" sz="2400" b="0" dirty="0">
            <a:solidFill>
              <a:schemeClr val="tx1"/>
            </a:solidFill>
          </a:endParaRPr>
        </a:p>
      </dgm:t>
    </dgm:pt>
    <dgm:pt modelId="{31A02E17-8CEF-466B-9134-B38CB26973FB}" type="parTrans" cxnId="{E82E8E1A-4E97-4508-8009-977999D0E708}">
      <dgm:prSet/>
      <dgm:spPr/>
      <dgm:t>
        <a:bodyPr/>
        <a:lstStyle/>
        <a:p>
          <a:endParaRPr lang="es-MX"/>
        </a:p>
      </dgm:t>
    </dgm:pt>
    <dgm:pt modelId="{7740C555-A1CE-4432-9745-E996A1A4D7B0}" type="sibTrans" cxnId="{E82E8E1A-4E97-4508-8009-977999D0E708}">
      <dgm:prSet/>
      <dgm:spPr/>
      <dgm:t>
        <a:bodyPr/>
        <a:lstStyle/>
        <a:p>
          <a:endParaRPr lang="es-MX"/>
        </a:p>
      </dgm:t>
    </dgm:pt>
    <dgm:pt modelId="{B6C2A296-5731-4A1B-9D06-2387BE141F6A}" type="pres">
      <dgm:prSet presAssocID="{CE5915B7-27F0-4A67-8DF5-8F141DE8773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7ADAEFD-F43D-41FD-B076-CDD34734CE5C}" type="pres">
      <dgm:prSet presAssocID="{8EFE4FEC-D8B0-4A0D-AF83-FB975E74F7FD}" presName="parentLin" presStyleCnt="0"/>
      <dgm:spPr/>
    </dgm:pt>
    <dgm:pt modelId="{80F8FC88-6444-4E6B-81A9-E141304E0EFD}" type="pres">
      <dgm:prSet presAssocID="{8EFE4FEC-D8B0-4A0D-AF83-FB975E74F7FD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91459719-3308-492C-86EC-D96E2AC83B03}" type="pres">
      <dgm:prSet presAssocID="{8EFE4FEC-D8B0-4A0D-AF83-FB975E74F7F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74C3F2-562A-480C-B5B2-E57C8BF6BA3F}" type="pres">
      <dgm:prSet presAssocID="{8EFE4FEC-D8B0-4A0D-AF83-FB975E74F7FD}" presName="negativeSpace" presStyleCnt="0"/>
      <dgm:spPr/>
    </dgm:pt>
    <dgm:pt modelId="{CC1F6888-6624-4B51-AC20-6982F483D9DC}" type="pres">
      <dgm:prSet presAssocID="{8EFE4FEC-D8B0-4A0D-AF83-FB975E74F7FD}" presName="childText" presStyleLbl="conFgAcc1" presStyleIdx="0" presStyleCnt="4">
        <dgm:presLayoutVars>
          <dgm:bulletEnabled val="1"/>
        </dgm:presLayoutVars>
      </dgm:prSet>
      <dgm:spPr/>
    </dgm:pt>
    <dgm:pt modelId="{FF81DD93-E7D1-410F-BD79-8094A5D81AB5}" type="pres">
      <dgm:prSet presAssocID="{DDB6CA7A-5F3E-4D76-8576-45E89E4C2246}" presName="spaceBetweenRectangles" presStyleCnt="0"/>
      <dgm:spPr/>
    </dgm:pt>
    <dgm:pt modelId="{56B83D60-4C36-4CF9-A038-171F04EFAF37}" type="pres">
      <dgm:prSet presAssocID="{B7816A0D-3403-4DB0-8B84-69B2E848B1C8}" presName="parentLin" presStyleCnt="0"/>
      <dgm:spPr/>
    </dgm:pt>
    <dgm:pt modelId="{3432BA2C-339E-4F71-B4F8-4624DDB9AE7D}" type="pres">
      <dgm:prSet presAssocID="{B7816A0D-3403-4DB0-8B84-69B2E848B1C8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03C5B35B-F86A-4D62-99D6-1F90ED673275}" type="pres">
      <dgm:prSet presAssocID="{B7816A0D-3403-4DB0-8B84-69B2E848B1C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F677A7-BB6A-4A5D-A77B-6478F9CC0368}" type="pres">
      <dgm:prSet presAssocID="{B7816A0D-3403-4DB0-8B84-69B2E848B1C8}" presName="negativeSpace" presStyleCnt="0"/>
      <dgm:spPr/>
    </dgm:pt>
    <dgm:pt modelId="{86BA79DA-D114-4346-90A0-73CE9DC6F97A}" type="pres">
      <dgm:prSet presAssocID="{B7816A0D-3403-4DB0-8B84-69B2E848B1C8}" presName="childText" presStyleLbl="conFgAcc1" presStyleIdx="1" presStyleCnt="4">
        <dgm:presLayoutVars>
          <dgm:bulletEnabled val="1"/>
        </dgm:presLayoutVars>
      </dgm:prSet>
      <dgm:spPr/>
    </dgm:pt>
    <dgm:pt modelId="{3F600916-ACDE-4744-B12F-47F5C23E0BB0}" type="pres">
      <dgm:prSet presAssocID="{7D875FF3-5B6C-4478-9364-0D063839F5E2}" presName="spaceBetweenRectangles" presStyleCnt="0"/>
      <dgm:spPr/>
    </dgm:pt>
    <dgm:pt modelId="{38CA828C-F62D-4140-9DDB-21009BBCFD6F}" type="pres">
      <dgm:prSet presAssocID="{E5D4F642-7382-4C9D-8822-102DA4D794B0}" presName="parentLin" presStyleCnt="0"/>
      <dgm:spPr/>
    </dgm:pt>
    <dgm:pt modelId="{39A51F7A-2602-4A5B-A8FB-2DA105A7C3DB}" type="pres">
      <dgm:prSet presAssocID="{E5D4F642-7382-4C9D-8822-102DA4D794B0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3F7A56B8-C88A-4ACF-A255-5A60EC223F4C}" type="pres">
      <dgm:prSet presAssocID="{E5D4F642-7382-4C9D-8822-102DA4D794B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A1F201-0E30-49AA-8E9F-68927B359ACD}" type="pres">
      <dgm:prSet presAssocID="{E5D4F642-7382-4C9D-8822-102DA4D794B0}" presName="negativeSpace" presStyleCnt="0"/>
      <dgm:spPr/>
    </dgm:pt>
    <dgm:pt modelId="{377B1D2B-80C4-41BE-BC2F-86F703D2B1A6}" type="pres">
      <dgm:prSet presAssocID="{E5D4F642-7382-4C9D-8822-102DA4D794B0}" presName="childText" presStyleLbl="conFgAcc1" presStyleIdx="2" presStyleCnt="4">
        <dgm:presLayoutVars>
          <dgm:bulletEnabled val="1"/>
        </dgm:presLayoutVars>
      </dgm:prSet>
      <dgm:spPr/>
    </dgm:pt>
    <dgm:pt modelId="{FF37A299-9B42-44A7-927C-F48537A677CB}" type="pres">
      <dgm:prSet presAssocID="{D90B9000-7683-4DD2-815B-F4B679E0A2A0}" presName="spaceBetweenRectangles" presStyleCnt="0"/>
      <dgm:spPr/>
    </dgm:pt>
    <dgm:pt modelId="{B49721CE-C44A-423E-B8B3-A86491D22270}" type="pres">
      <dgm:prSet presAssocID="{5E747BB9-3637-428F-8C5D-1E09715B2F6F}" presName="parentLin" presStyleCnt="0"/>
      <dgm:spPr/>
    </dgm:pt>
    <dgm:pt modelId="{BB4F77D4-CB00-46E5-B1CC-03092522D50A}" type="pres">
      <dgm:prSet presAssocID="{5E747BB9-3637-428F-8C5D-1E09715B2F6F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948A3B9A-6E4C-4FE0-9B37-5D06E9FEF675}" type="pres">
      <dgm:prSet presAssocID="{5E747BB9-3637-428F-8C5D-1E09715B2F6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9A5CCA-1F39-49F5-9BD5-CE07D6CCEB7E}" type="pres">
      <dgm:prSet presAssocID="{5E747BB9-3637-428F-8C5D-1E09715B2F6F}" presName="negativeSpace" presStyleCnt="0"/>
      <dgm:spPr/>
    </dgm:pt>
    <dgm:pt modelId="{EFEE2051-07D2-4389-B809-3378CFE9AB28}" type="pres">
      <dgm:prSet presAssocID="{5E747BB9-3637-428F-8C5D-1E09715B2F6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E070D3A-7890-4EA5-B9D5-FD859B738804}" type="presOf" srcId="{B7816A0D-3403-4DB0-8B84-69B2E848B1C8}" destId="{03C5B35B-F86A-4D62-99D6-1F90ED673275}" srcOrd="1" destOrd="0" presId="urn:microsoft.com/office/officeart/2005/8/layout/list1"/>
    <dgm:cxn modelId="{10A5E914-1415-47B0-8170-3C9CD35BBC79}" type="presOf" srcId="{8EFE4FEC-D8B0-4A0D-AF83-FB975E74F7FD}" destId="{91459719-3308-492C-86EC-D96E2AC83B03}" srcOrd="1" destOrd="0" presId="urn:microsoft.com/office/officeart/2005/8/layout/list1"/>
    <dgm:cxn modelId="{C405720E-44BB-4962-9C16-E31B3087CEF5}" srcId="{CE5915B7-27F0-4A67-8DF5-8F141DE8773F}" destId="{E5D4F642-7382-4C9D-8822-102DA4D794B0}" srcOrd="2" destOrd="0" parTransId="{11FEE7FE-E2A0-4D93-85D7-E327EEBBF042}" sibTransId="{D90B9000-7683-4DD2-815B-F4B679E0A2A0}"/>
    <dgm:cxn modelId="{F1EDC1A6-0194-43F4-B7B0-A9A0C05B6967}" srcId="{CE5915B7-27F0-4A67-8DF5-8F141DE8773F}" destId="{8EFE4FEC-D8B0-4A0D-AF83-FB975E74F7FD}" srcOrd="0" destOrd="0" parTransId="{54A82046-1041-4B13-95DF-638AD19E7C6A}" sibTransId="{DDB6CA7A-5F3E-4D76-8576-45E89E4C2246}"/>
    <dgm:cxn modelId="{E82E8E1A-4E97-4508-8009-977999D0E708}" srcId="{CE5915B7-27F0-4A67-8DF5-8F141DE8773F}" destId="{5E747BB9-3637-428F-8C5D-1E09715B2F6F}" srcOrd="3" destOrd="0" parTransId="{31A02E17-8CEF-466B-9134-B38CB26973FB}" sibTransId="{7740C555-A1CE-4432-9745-E996A1A4D7B0}"/>
    <dgm:cxn modelId="{3D774B56-EE1A-466F-96A1-4410E3655763}" type="presOf" srcId="{5E747BB9-3637-428F-8C5D-1E09715B2F6F}" destId="{BB4F77D4-CB00-46E5-B1CC-03092522D50A}" srcOrd="0" destOrd="0" presId="urn:microsoft.com/office/officeart/2005/8/layout/list1"/>
    <dgm:cxn modelId="{ADF11934-C487-4449-B93E-EF70F88DB513}" type="presOf" srcId="{8EFE4FEC-D8B0-4A0D-AF83-FB975E74F7FD}" destId="{80F8FC88-6444-4E6B-81A9-E141304E0EFD}" srcOrd="0" destOrd="0" presId="urn:microsoft.com/office/officeart/2005/8/layout/list1"/>
    <dgm:cxn modelId="{DEA835F3-3C4D-4C32-B28B-3578EA340883}" type="presOf" srcId="{5E747BB9-3637-428F-8C5D-1E09715B2F6F}" destId="{948A3B9A-6E4C-4FE0-9B37-5D06E9FEF675}" srcOrd="1" destOrd="0" presId="urn:microsoft.com/office/officeart/2005/8/layout/list1"/>
    <dgm:cxn modelId="{724B96A0-D771-468D-A590-5FE73B4BCC37}" type="presOf" srcId="{CE5915B7-27F0-4A67-8DF5-8F141DE8773F}" destId="{B6C2A296-5731-4A1B-9D06-2387BE141F6A}" srcOrd="0" destOrd="0" presId="urn:microsoft.com/office/officeart/2005/8/layout/list1"/>
    <dgm:cxn modelId="{239B4047-AE8F-47E6-B372-A742FB03F51E}" srcId="{CE5915B7-27F0-4A67-8DF5-8F141DE8773F}" destId="{B7816A0D-3403-4DB0-8B84-69B2E848B1C8}" srcOrd="1" destOrd="0" parTransId="{CBD89157-9E5B-4060-ADA6-1397422DA146}" sibTransId="{7D875FF3-5B6C-4478-9364-0D063839F5E2}"/>
    <dgm:cxn modelId="{04F0F4E8-6593-45EB-B23A-D88884291012}" type="presOf" srcId="{E5D4F642-7382-4C9D-8822-102DA4D794B0}" destId="{39A51F7A-2602-4A5B-A8FB-2DA105A7C3DB}" srcOrd="0" destOrd="0" presId="urn:microsoft.com/office/officeart/2005/8/layout/list1"/>
    <dgm:cxn modelId="{39E88C38-82FC-46B1-872C-58C81743F5B9}" type="presOf" srcId="{B7816A0D-3403-4DB0-8B84-69B2E848B1C8}" destId="{3432BA2C-339E-4F71-B4F8-4624DDB9AE7D}" srcOrd="0" destOrd="0" presId="urn:microsoft.com/office/officeart/2005/8/layout/list1"/>
    <dgm:cxn modelId="{56F1986C-1C39-41B0-B8D5-FF7AD95920BE}" type="presOf" srcId="{E5D4F642-7382-4C9D-8822-102DA4D794B0}" destId="{3F7A56B8-C88A-4ACF-A255-5A60EC223F4C}" srcOrd="1" destOrd="0" presId="urn:microsoft.com/office/officeart/2005/8/layout/list1"/>
    <dgm:cxn modelId="{AF94030A-3E6E-4E1E-AFAD-0857B97BCD9A}" type="presParOf" srcId="{B6C2A296-5731-4A1B-9D06-2387BE141F6A}" destId="{87ADAEFD-F43D-41FD-B076-CDD34734CE5C}" srcOrd="0" destOrd="0" presId="urn:microsoft.com/office/officeart/2005/8/layout/list1"/>
    <dgm:cxn modelId="{9CC84D77-A9CE-4A72-AFE8-2F8A997CBD65}" type="presParOf" srcId="{87ADAEFD-F43D-41FD-B076-CDD34734CE5C}" destId="{80F8FC88-6444-4E6B-81A9-E141304E0EFD}" srcOrd="0" destOrd="0" presId="urn:microsoft.com/office/officeart/2005/8/layout/list1"/>
    <dgm:cxn modelId="{80539D5A-C6B4-47C7-B22D-82D9467A5898}" type="presParOf" srcId="{87ADAEFD-F43D-41FD-B076-CDD34734CE5C}" destId="{91459719-3308-492C-86EC-D96E2AC83B03}" srcOrd="1" destOrd="0" presId="urn:microsoft.com/office/officeart/2005/8/layout/list1"/>
    <dgm:cxn modelId="{69E2230E-7A3B-4109-BBD5-35C211F47A8A}" type="presParOf" srcId="{B6C2A296-5731-4A1B-9D06-2387BE141F6A}" destId="{FB74C3F2-562A-480C-B5B2-E57C8BF6BA3F}" srcOrd="1" destOrd="0" presId="urn:microsoft.com/office/officeart/2005/8/layout/list1"/>
    <dgm:cxn modelId="{33C31A46-1450-4F5F-98FA-1ECE6728CE97}" type="presParOf" srcId="{B6C2A296-5731-4A1B-9D06-2387BE141F6A}" destId="{CC1F6888-6624-4B51-AC20-6982F483D9DC}" srcOrd="2" destOrd="0" presId="urn:microsoft.com/office/officeart/2005/8/layout/list1"/>
    <dgm:cxn modelId="{6DD4CC5D-71C6-4EF5-8BEE-4C08CDCE853D}" type="presParOf" srcId="{B6C2A296-5731-4A1B-9D06-2387BE141F6A}" destId="{FF81DD93-E7D1-410F-BD79-8094A5D81AB5}" srcOrd="3" destOrd="0" presId="urn:microsoft.com/office/officeart/2005/8/layout/list1"/>
    <dgm:cxn modelId="{36842968-FBCE-4A16-A083-DEDB24F96AA1}" type="presParOf" srcId="{B6C2A296-5731-4A1B-9D06-2387BE141F6A}" destId="{56B83D60-4C36-4CF9-A038-171F04EFAF37}" srcOrd="4" destOrd="0" presId="urn:microsoft.com/office/officeart/2005/8/layout/list1"/>
    <dgm:cxn modelId="{66EAE222-038F-41B4-AAD0-47D8C71C03C4}" type="presParOf" srcId="{56B83D60-4C36-4CF9-A038-171F04EFAF37}" destId="{3432BA2C-339E-4F71-B4F8-4624DDB9AE7D}" srcOrd="0" destOrd="0" presId="urn:microsoft.com/office/officeart/2005/8/layout/list1"/>
    <dgm:cxn modelId="{04393F87-AE77-4295-800D-77E794F50B52}" type="presParOf" srcId="{56B83D60-4C36-4CF9-A038-171F04EFAF37}" destId="{03C5B35B-F86A-4D62-99D6-1F90ED673275}" srcOrd="1" destOrd="0" presId="urn:microsoft.com/office/officeart/2005/8/layout/list1"/>
    <dgm:cxn modelId="{890C5198-A4BB-44CF-B90A-7EB8B1CA7276}" type="presParOf" srcId="{B6C2A296-5731-4A1B-9D06-2387BE141F6A}" destId="{A3F677A7-BB6A-4A5D-A77B-6478F9CC0368}" srcOrd="5" destOrd="0" presId="urn:microsoft.com/office/officeart/2005/8/layout/list1"/>
    <dgm:cxn modelId="{C9DC9B5B-103B-43C5-827C-B7162D609546}" type="presParOf" srcId="{B6C2A296-5731-4A1B-9D06-2387BE141F6A}" destId="{86BA79DA-D114-4346-90A0-73CE9DC6F97A}" srcOrd="6" destOrd="0" presId="urn:microsoft.com/office/officeart/2005/8/layout/list1"/>
    <dgm:cxn modelId="{235FCFDF-E188-40CF-84AF-4C6C7FD53D11}" type="presParOf" srcId="{B6C2A296-5731-4A1B-9D06-2387BE141F6A}" destId="{3F600916-ACDE-4744-B12F-47F5C23E0BB0}" srcOrd="7" destOrd="0" presId="urn:microsoft.com/office/officeart/2005/8/layout/list1"/>
    <dgm:cxn modelId="{AFC57296-8B30-4055-9AC8-A3BE81DBA09F}" type="presParOf" srcId="{B6C2A296-5731-4A1B-9D06-2387BE141F6A}" destId="{38CA828C-F62D-4140-9DDB-21009BBCFD6F}" srcOrd="8" destOrd="0" presId="urn:microsoft.com/office/officeart/2005/8/layout/list1"/>
    <dgm:cxn modelId="{5136E264-5BB6-44EC-AF73-B82973BC8A4A}" type="presParOf" srcId="{38CA828C-F62D-4140-9DDB-21009BBCFD6F}" destId="{39A51F7A-2602-4A5B-A8FB-2DA105A7C3DB}" srcOrd="0" destOrd="0" presId="urn:microsoft.com/office/officeart/2005/8/layout/list1"/>
    <dgm:cxn modelId="{FC372677-C947-48AD-8CF5-B141CDD12F61}" type="presParOf" srcId="{38CA828C-F62D-4140-9DDB-21009BBCFD6F}" destId="{3F7A56B8-C88A-4ACF-A255-5A60EC223F4C}" srcOrd="1" destOrd="0" presId="urn:microsoft.com/office/officeart/2005/8/layout/list1"/>
    <dgm:cxn modelId="{6AEC442E-F755-4B61-B7C4-CAF7A0F1BC6B}" type="presParOf" srcId="{B6C2A296-5731-4A1B-9D06-2387BE141F6A}" destId="{3BA1F201-0E30-49AA-8E9F-68927B359ACD}" srcOrd="9" destOrd="0" presId="urn:microsoft.com/office/officeart/2005/8/layout/list1"/>
    <dgm:cxn modelId="{464ADCC3-EF4E-43F0-B24C-ED589A07A472}" type="presParOf" srcId="{B6C2A296-5731-4A1B-9D06-2387BE141F6A}" destId="{377B1D2B-80C4-41BE-BC2F-86F703D2B1A6}" srcOrd="10" destOrd="0" presId="urn:microsoft.com/office/officeart/2005/8/layout/list1"/>
    <dgm:cxn modelId="{2DA739FB-7023-412E-BE97-995FF38CFE62}" type="presParOf" srcId="{B6C2A296-5731-4A1B-9D06-2387BE141F6A}" destId="{FF37A299-9B42-44A7-927C-F48537A677CB}" srcOrd="11" destOrd="0" presId="urn:microsoft.com/office/officeart/2005/8/layout/list1"/>
    <dgm:cxn modelId="{6DC916F1-F952-43B2-B8EB-2D063207A3D8}" type="presParOf" srcId="{B6C2A296-5731-4A1B-9D06-2387BE141F6A}" destId="{B49721CE-C44A-423E-B8B3-A86491D22270}" srcOrd="12" destOrd="0" presId="urn:microsoft.com/office/officeart/2005/8/layout/list1"/>
    <dgm:cxn modelId="{E3C89B47-CA40-45EE-999D-DD9A761D66CE}" type="presParOf" srcId="{B49721CE-C44A-423E-B8B3-A86491D22270}" destId="{BB4F77D4-CB00-46E5-B1CC-03092522D50A}" srcOrd="0" destOrd="0" presId="urn:microsoft.com/office/officeart/2005/8/layout/list1"/>
    <dgm:cxn modelId="{4F5E7540-1948-4155-A550-3DCE3324BF54}" type="presParOf" srcId="{B49721CE-C44A-423E-B8B3-A86491D22270}" destId="{948A3B9A-6E4C-4FE0-9B37-5D06E9FEF675}" srcOrd="1" destOrd="0" presId="urn:microsoft.com/office/officeart/2005/8/layout/list1"/>
    <dgm:cxn modelId="{D0256052-882B-4E03-A8DD-294982DD16BA}" type="presParOf" srcId="{B6C2A296-5731-4A1B-9D06-2387BE141F6A}" destId="{609A5CCA-1F39-49F5-9BD5-CE07D6CCEB7E}" srcOrd="13" destOrd="0" presId="urn:microsoft.com/office/officeart/2005/8/layout/list1"/>
    <dgm:cxn modelId="{6AFFBFCF-C344-4B27-A95C-05E67E142C9E}" type="presParOf" srcId="{B6C2A296-5731-4A1B-9D06-2387BE141F6A}" destId="{EFEE2051-07D2-4389-B809-3378CFE9AB2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4758E9-72C1-43D1-8E3D-942BE91AD89A}" type="doc">
      <dgm:prSet loTypeId="urn:microsoft.com/office/officeart/2005/8/layout/list1" loCatId="list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6DE57928-6020-4CDB-BABD-174015F4916C}">
      <dgm:prSet phldrT="[Texto]" custT="1"/>
      <dgm:spPr/>
      <dgm:t>
        <a:bodyPr/>
        <a:lstStyle/>
        <a:p>
          <a:pPr algn="just"/>
          <a:r>
            <a:rPr lang="es-MX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Técnicas no son rígidas ni inmutables, sino altamente flexibles y adaptables, y sujetas a un desarrollo dinámico</a:t>
          </a:r>
          <a:endParaRPr lang="es-MX" sz="2400" b="0" dirty="0">
            <a:solidFill>
              <a:schemeClr val="tx1"/>
            </a:solidFill>
          </a:endParaRPr>
        </a:p>
      </dgm:t>
    </dgm:pt>
    <dgm:pt modelId="{E57D932F-97D9-41D8-8C25-41ACEBA6F491}" type="parTrans" cxnId="{D030F6F7-C7E5-445B-BE4A-60D9745EC633}">
      <dgm:prSet/>
      <dgm:spPr/>
      <dgm:t>
        <a:bodyPr/>
        <a:lstStyle/>
        <a:p>
          <a:endParaRPr lang="es-MX"/>
        </a:p>
      </dgm:t>
    </dgm:pt>
    <dgm:pt modelId="{A95D673B-7EC3-4D6B-9C14-C20FE69103E5}" type="sibTrans" cxnId="{D030F6F7-C7E5-445B-BE4A-60D9745EC633}">
      <dgm:prSet/>
      <dgm:spPr/>
      <dgm:t>
        <a:bodyPr/>
        <a:lstStyle/>
        <a:p>
          <a:endParaRPr lang="es-MX"/>
        </a:p>
      </dgm:t>
    </dgm:pt>
    <dgm:pt modelId="{5CA4D8B5-62BE-4319-B5D0-AFD3678A3A94}">
      <dgm:prSet custT="1"/>
      <dgm:spPr/>
      <dgm:t>
        <a:bodyPr/>
        <a:lstStyle/>
        <a:p>
          <a:pPr algn="just"/>
          <a:r>
            <a:rPr lang="es-MX" sz="24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Un modelo de ARH que tiene éxito al aplicarlo a una organización en determinada época</a:t>
          </a:r>
        </a:p>
      </dgm:t>
    </dgm:pt>
    <dgm:pt modelId="{A729EE1F-2301-44C7-ACB2-3D9869BEB533}" type="parTrans" cxnId="{076EAA80-43EC-4FF7-855C-65CE15AF073D}">
      <dgm:prSet/>
      <dgm:spPr/>
      <dgm:t>
        <a:bodyPr/>
        <a:lstStyle/>
        <a:p>
          <a:endParaRPr lang="es-MX"/>
        </a:p>
      </dgm:t>
    </dgm:pt>
    <dgm:pt modelId="{420E1760-CBAC-4EF0-B458-6D45A4B4CF64}" type="sibTrans" cxnId="{076EAA80-43EC-4FF7-855C-65CE15AF073D}">
      <dgm:prSet/>
      <dgm:spPr/>
      <dgm:t>
        <a:bodyPr/>
        <a:lstStyle/>
        <a:p>
          <a:endParaRPr lang="es-MX"/>
        </a:p>
      </dgm:t>
    </dgm:pt>
    <dgm:pt modelId="{3DF422A4-CBB9-4DDA-B76C-588ED6986E3E}" type="pres">
      <dgm:prSet presAssocID="{CD4758E9-72C1-43D1-8E3D-942BE91AD89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376BB34-C01C-4F47-AC05-300454BD9202}" type="pres">
      <dgm:prSet presAssocID="{6DE57928-6020-4CDB-BABD-174015F4916C}" presName="parentLin" presStyleCnt="0"/>
      <dgm:spPr/>
    </dgm:pt>
    <dgm:pt modelId="{C0658DD2-A796-4011-96A6-C30F14E8FAB8}" type="pres">
      <dgm:prSet presAssocID="{6DE57928-6020-4CDB-BABD-174015F4916C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9F881AE9-BE88-47B5-A71D-7373CDE0FC5E}" type="pres">
      <dgm:prSet presAssocID="{6DE57928-6020-4CDB-BABD-174015F4916C}" presName="parentText" presStyleLbl="node1" presStyleIdx="0" presStyleCnt="2" custLinFactNeighborY="-92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2967A0-EDA6-409E-9069-42C23A9EEB39}" type="pres">
      <dgm:prSet presAssocID="{6DE57928-6020-4CDB-BABD-174015F4916C}" presName="negativeSpace" presStyleCnt="0"/>
      <dgm:spPr/>
    </dgm:pt>
    <dgm:pt modelId="{20C5E404-454A-44C7-89D7-030CF04FEC50}" type="pres">
      <dgm:prSet presAssocID="{6DE57928-6020-4CDB-BABD-174015F4916C}" presName="childText" presStyleLbl="conFgAcc1" presStyleIdx="0" presStyleCnt="2">
        <dgm:presLayoutVars>
          <dgm:bulletEnabled val="1"/>
        </dgm:presLayoutVars>
      </dgm:prSet>
      <dgm:spPr/>
    </dgm:pt>
    <dgm:pt modelId="{3B410E13-555F-4073-A8CD-37B49D3864FD}" type="pres">
      <dgm:prSet presAssocID="{A95D673B-7EC3-4D6B-9C14-C20FE69103E5}" presName="spaceBetweenRectangles" presStyleCnt="0"/>
      <dgm:spPr/>
    </dgm:pt>
    <dgm:pt modelId="{EEB87A25-D6D6-4EC7-8986-21F369075383}" type="pres">
      <dgm:prSet presAssocID="{5CA4D8B5-62BE-4319-B5D0-AFD3678A3A94}" presName="parentLin" presStyleCnt="0"/>
      <dgm:spPr/>
    </dgm:pt>
    <dgm:pt modelId="{D593CEC4-09E0-42EB-843B-3E54239D2CC4}" type="pres">
      <dgm:prSet presAssocID="{5CA4D8B5-62BE-4319-B5D0-AFD3678A3A94}" presName="parentLeftMargin" presStyleLbl="node1" presStyleIdx="0" presStyleCnt="2"/>
      <dgm:spPr/>
      <dgm:t>
        <a:bodyPr/>
        <a:lstStyle/>
        <a:p>
          <a:endParaRPr lang="es-MX"/>
        </a:p>
      </dgm:t>
    </dgm:pt>
    <dgm:pt modelId="{16DB3564-4706-4FDB-ADB2-3078396117A0}" type="pres">
      <dgm:prSet presAssocID="{5CA4D8B5-62BE-4319-B5D0-AFD3678A3A9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0A9764-46A1-4FC7-A379-12BD88B5F2C8}" type="pres">
      <dgm:prSet presAssocID="{5CA4D8B5-62BE-4319-B5D0-AFD3678A3A94}" presName="negativeSpace" presStyleCnt="0"/>
      <dgm:spPr/>
    </dgm:pt>
    <dgm:pt modelId="{467CDE7E-4990-4BA8-B4C4-EFF4A99ADF6F}" type="pres">
      <dgm:prSet presAssocID="{5CA4D8B5-62BE-4319-B5D0-AFD3678A3A9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F2AF1CD9-BBE2-4FEF-B2AC-C5BBD88EB96F}" type="presOf" srcId="{5CA4D8B5-62BE-4319-B5D0-AFD3678A3A94}" destId="{D593CEC4-09E0-42EB-843B-3E54239D2CC4}" srcOrd="0" destOrd="0" presId="urn:microsoft.com/office/officeart/2005/8/layout/list1"/>
    <dgm:cxn modelId="{D32A071D-E8E4-4C33-B5BD-9650DAC9829C}" type="presOf" srcId="{6DE57928-6020-4CDB-BABD-174015F4916C}" destId="{9F881AE9-BE88-47B5-A71D-7373CDE0FC5E}" srcOrd="1" destOrd="0" presId="urn:microsoft.com/office/officeart/2005/8/layout/list1"/>
    <dgm:cxn modelId="{D9B0A2B1-9E1D-447D-9CB8-00928D7AAF8B}" type="presOf" srcId="{CD4758E9-72C1-43D1-8E3D-942BE91AD89A}" destId="{3DF422A4-CBB9-4DDA-B76C-588ED6986E3E}" srcOrd="0" destOrd="0" presId="urn:microsoft.com/office/officeart/2005/8/layout/list1"/>
    <dgm:cxn modelId="{968F0671-15D9-4632-9F0A-D46CC9CFC226}" type="presOf" srcId="{5CA4D8B5-62BE-4319-B5D0-AFD3678A3A94}" destId="{16DB3564-4706-4FDB-ADB2-3078396117A0}" srcOrd="1" destOrd="0" presId="urn:microsoft.com/office/officeart/2005/8/layout/list1"/>
    <dgm:cxn modelId="{076EAA80-43EC-4FF7-855C-65CE15AF073D}" srcId="{CD4758E9-72C1-43D1-8E3D-942BE91AD89A}" destId="{5CA4D8B5-62BE-4319-B5D0-AFD3678A3A94}" srcOrd="1" destOrd="0" parTransId="{A729EE1F-2301-44C7-ACB2-3D9869BEB533}" sibTransId="{420E1760-CBAC-4EF0-B458-6D45A4B4CF64}"/>
    <dgm:cxn modelId="{83956751-3EE1-4C3A-BC58-2FA9F0171552}" type="presOf" srcId="{6DE57928-6020-4CDB-BABD-174015F4916C}" destId="{C0658DD2-A796-4011-96A6-C30F14E8FAB8}" srcOrd="0" destOrd="0" presId="urn:microsoft.com/office/officeart/2005/8/layout/list1"/>
    <dgm:cxn modelId="{D030F6F7-C7E5-445B-BE4A-60D9745EC633}" srcId="{CD4758E9-72C1-43D1-8E3D-942BE91AD89A}" destId="{6DE57928-6020-4CDB-BABD-174015F4916C}" srcOrd="0" destOrd="0" parTransId="{E57D932F-97D9-41D8-8C25-41ACEBA6F491}" sibTransId="{A95D673B-7EC3-4D6B-9C14-C20FE69103E5}"/>
    <dgm:cxn modelId="{4FDBCDEC-AE18-4DDD-ABDC-2563B2AE5041}" type="presParOf" srcId="{3DF422A4-CBB9-4DDA-B76C-588ED6986E3E}" destId="{9376BB34-C01C-4F47-AC05-300454BD9202}" srcOrd="0" destOrd="0" presId="urn:microsoft.com/office/officeart/2005/8/layout/list1"/>
    <dgm:cxn modelId="{643C6515-BEBC-499F-945D-F3453A05BA51}" type="presParOf" srcId="{9376BB34-C01C-4F47-AC05-300454BD9202}" destId="{C0658DD2-A796-4011-96A6-C30F14E8FAB8}" srcOrd="0" destOrd="0" presId="urn:microsoft.com/office/officeart/2005/8/layout/list1"/>
    <dgm:cxn modelId="{73FEDF81-9975-4CB3-BC1C-0F02AFA2FA42}" type="presParOf" srcId="{9376BB34-C01C-4F47-AC05-300454BD9202}" destId="{9F881AE9-BE88-47B5-A71D-7373CDE0FC5E}" srcOrd="1" destOrd="0" presId="urn:microsoft.com/office/officeart/2005/8/layout/list1"/>
    <dgm:cxn modelId="{78C0E619-8E69-4CF5-B20A-32FBA22B2008}" type="presParOf" srcId="{3DF422A4-CBB9-4DDA-B76C-588ED6986E3E}" destId="{AB2967A0-EDA6-409E-9069-42C23A9EEB39}" srcOrd="1" destOrd="0" presId="urn:microsoft.com/office/officeart/2005/8/layout/list1"/>
    <dgm:cxn modelId="{04EC4941-8E1A-4C93-9488-67BF1810B165}" type="presParOf" srcId="{3DF422A4-CBB9-4DDA-B76C-588ED6986E3E}" destId="{20C5E404-454A-44C7-89D7-030CF04FEC50}" srcOrd="2" destOrd="0" presId="urn:microsoft.com/office/officeart/2005/8/layout/list1"/>
    <dgm:cxn modelId="{04E47566-69CE-48E1-92FF-745A5EC1C4DF}" type="presParOf" srcId="{3DF422A4-CBB9-4DDA-B76C-588ED6986E3E}" destId="{3B410E13-555F-4073-A8CD-37B49D3864FD}" srcOrd="3" destOrd="0" presId="urn:microsoft.com/office/officeart/2005/8/layout/list1"/>
    <dgm:cxn modelId="{61ECBFCA-D266-4743-917C-70F416CCA50B}" type="presParOf" srcId="{3DF422A4-CBB9-4DDA-B76C-588ED6986E3E}" destId="{EEB87A25-D6D6-4EC7-8986-21F369075383}" srcOrd="4" destOrd="0" presId="urn:microsoft.com/office/officeart/2005/8/layout/list1"/>
    <dgm:cxn modelId="{0C3A85CE-3397-44D3-8001-4F483CC5B370}" type="presParOf" srcId="{EEB87A25-D6D6-4EC7-8986-21F369075383}" destId="{D593CEC4-09E0-42EB-843B-3E54239D2CC4}" srcOrd="0" destOrd="0" presId="urn:microsoft.com/office/officeart/2005/8/layout/list1"/>
    <dgm:cxn modelId="{D30E4724-B665-46AD-8C12-7CCD5732B697}" type="presParOf" srcId="{EEB87A25-D6D6-4EC7-8986-21F369075383}" destId="{16DB3564-4706-4FDB-ADB2-3078396117A0}" srcOrd="1" destOrd="0" presId="urn:microsoft.com/office/officeart/2005/8/layout/list1"/>
    <dgm:cxn modelId="{6C368ECB-49BB-49B3-A1F1-F5DCC7F42D5B}" type="presParOf" srcId="{3DF422A4-CBB9-4DDA-B76C-588ED6986E3E}" destId="{D00A9764-46A1-4FC7-A379-12BD88B5F2C8}" srcOrd="5" destOrd="0" presId="urn:microsoft.com/office/officeart/2005/8/layout/list1"/>
    <dgm:cxn modelId="{862C71DB-81E7-47D5-A293-818E340089B8}" type="presParOf" srcId="{3DF422A4-CBB9-4DDA-B76C-588ED6986E3E}" destId="{467CDE7E-4990-4BA8-B4C4-EFF4A99ADF6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62C5258-5A49-4A95-A5E5-65829DE1CD5A}" type="doc">
      <dgm:prSet loTypeId="urn:microsoft.com/office/officeart/2005/8/layout/vList4" loCatId="picture" qsTypeId="urn:microsoft.com/office/officeart/2005/8/quickstyle/3d4" qsCatId="3D" csTypeId="urn:microsoft.com/office/officeart/2005/8/colors/accent4_2" csCatId="accent4" phldr="1"/>
      <dgm:spPr/>
      <dgm:t>
        <a:bodyPr/>
        <a:lstStyle/>
        <a:p>
          <a:endParaRPr lang="es-MX"/>
        </a:p>
      </dgm:t>
    </dgm:pt>
    <dgm:pt modelId="{22F7E75D-25BD-405E-A9CE-E2EEE22207CD}">
      <dgm:prSet phldrT="[Texto]" custT="1"/>
      <dgm:spPr>
        <a:xfrm>
          <a:off x="0" y="0"/>
          <a:ext cx="10858500" cy="2705100"/>
        </a:xfrm>
        <a:prstGeom prst="roundRect">
          <a:avLst>
            <a:gd name="adj" fmla="val 10000"/>
          </a:avLst>
        </a:prstGeom>
      </dgm:spPr>
      <dgm:t>
        <a:bodyPr/>
        <a:lstStyle/>
        <a:p>
          <a:pPr algn="just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Presta asesoría técnica y pone en práctica planes elaborados, adaptándolos a las necesidades de las fábricas, empresas</a:t>
          </a:r>
          <a:endParaRPr lang="es-MX" sz="2400" b="0" dirty="0">
            <a:solidFill>
              <a:schemeClr val="tx1"/>
            </a:solidFill>
            <a:latin typeface="Franklin Gothic Book"/>
            <a:ea typeface="+mn-ea"/>
            <a:cs typeface="+mn-cs"/>
          </a:endParaRPr>
        </a:p>
      </dgm:t>
    </dgm:pt>
    <dgm:pt modelId="{D993248B-6620-44D6-8BCF-69659C091C29}" type="parTrans" cxnId="{A1A342F0-B64D-4C85-A3F6-3E20460A7CB7}">
      <dgm:prSet/>
      <dgm:spPr/>
      <dgm:t>
        <a:bodyPr/>
        <a:lstStyle/>
        <a:p>
          <a:endParaRPr lang="es-MX"/>
        </a:p>
      </dgm:t>
    </dgm:pt>
    <dgm:pt modelId="{809DFC0B-EF03-499D-9580-D7670BB03ECA}" type="sibTrans" cxnId="{A1A342F0-B64D-4C85-A3F6-3E20460A7CB7}">
      <dgm:prSet/>
      <dgm:spPr/>
      <dgm:t>
        <a:bodyPr/>
        <a:lstStyle/>
        <a:p>
          <a:endParaRPr lang="es-MX"/>
        </a:p>
      </dgm:t>
    </dgm:pt>
    <dgm:pt modelId="{F7A09239-78E3-4E93-A265-B768C1F05C75}" type="pres">
      <dgm:prSet presAssocID="{E62C5258-5A49-4A95-A5E5-65829DE1CD5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C4BEC44-996E-4583-9E16-CDD331E4D788}" type="pres">
      <dgm:prSet presAssocID="{22F7E75D-25BD-405E-A9CE-E2EEE22207CD}" presName="comp" presStyleCnt="0"/>
      <dgm:spPr/>
    </dgm:pt>
    <dgm:pt modelId="{882755F7-E47B-4F54-A66D-A5C59B2461B0}" type="pres">
      <dgm:prSet presAssocID="{22F7E75D-25BD-405E-A9CE-E2EEE22207CD}" presName="box" presStyleLbl="node1" presStyleIdx="0" presStyleCnt="1" custLinFactNeighborX="5391" custLinFactNeighborY="352"/>
      <dgm:spPr/>
      <dgm:t>
        <a:bodyPr/>
        <a:lstStyle/>
        <a:p>
          <a:endParaRPr lang="es-MX"/>
        </a:p>
      </dgm:t>
    </dgm:pt>
    <dgm:pt modelId="{C2C06006-3AB4-452C-8BD7-3F50BCC0DFEB}" type="pres">
      <dgm:prSet presAssocID="{22F7E75D-25BD-405E-A9CE-E2EEE22207CD}" presName="img" presStyleLbl="fgImgPlace1" presStyleIdx="0" presStyleCnt="1"/>
      <dgm:spPr>
        <a:xfrm>
          <a:off x="270509" y="270510"/>
          <a:ext cx="2171700" cy="216408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4580F12-C42B-4151-849A-FAA827733CB0}" type="pres">
      <dgm:prSet presAssocID="{22F7E75D-25BD-405E-A9CE-E2EEE22207CD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8E17CE5-3D71-4915-84AB-A5F03CBB6471}" type="presOf" srcId="{E62C5258-5A49-4A95-A5E5-65829DE1CD5A}" destId="{F7A09239-78E3-4E93-A265-B768C1F05C75}" srcOrd="0" destOrd="0" presId="urn:microsoft.com/office/officeart/2005/8/layout/vList4"/>
    <dgm:cxn modelId="{6B33471B-4704-468B-B1D4-3BD821E5F119}" type="presOf" srcId="{22F7E75D-25BD-405E-A9CE-E2EEE22207CD}" destId="{24580F12-C42B-4151-849A-FAA827733CB0}" srcOrd="1" destOrd="0" presId="urn:microsoft.com/office/officeart/2005/8/layout/vList4"/>
    <dgm:cxn modelId="{A1A342F0-B64D-4C85-A3F6-3E20460A7CB7}" srcId="{E62C5258-5A49-4A95-A5E5-65829DE1CD5A}" destId="{22F7E75D-25BD-405E-A9CE-E2EEE22207CD}" srcOrd="0" destOrd="0" parTransId="{D993248B-6620-44D6-8BCF-69659C091C29}" sibTransId="{809DFC0B-EF03-499D-9580-D7670BB03ECA}"/>
    <dgm:cxn modelId="{0D42635F-96D3-420C-A7D8-7A71E775CA91}" type="presOf" srcId="{22F7E75D-25BD-405E-A9CE-E2EEE22207CD}" destId="{882755F7-E47B-4F54-A66D-A5C59B2461B0}" srcOrd="0" destOrd="0" presId="urn:microsoft.com/office/officeart/2005/8/layout/vList4"/>
    <dgm:cxn modelId="{BFF6FA79-021F-40DD-9FA3-EE4D02CF8A73}" type="presParOf" srcId="{F7A09239-78E3-4E93-A265-B768C1F05C75}" destId="{CC4BEC44-996E-4583-9E16-CDD331E4D788}" srcOrd="0" destOrd="0" presId="urn:microsoft.com/office/officeart/2005/8/layout/vList4"/>
    <dgm:cxn modelId="{492BD761-E951-4B35-98DF-0AE207D044DF}" type="presParOf" srcId="{CC4BEC44-996E-4583-9E16-CDD331E4D788}" destId="{882755F7-E47B-4F54-A66D-A5C59B2461B0}" srcOrd="0" destOrd="0" presId="urn:microsoft.com/office/officeart/2005/8/layout/vList4"/>
    <dgm:cxn modelId="{75EC6F10-FC89-41AE-A81B-26E86928697A}" type="presParOf" srcId="{CC4BEC44-996E-4583-9E16-CDD331E4D788}" destId="{C2C06006-3AB4-452C-8BD7-3F50BCC0DFEB}" srcOrd="1" destOrd="0" presId="urn:microsoft.com/office/officeart/2005/8/layout/vList4"/>
    <dgm:cxn modelId="{AEB846F5-8A23-410F-9822-50F82E64B727}" type="presParOf" srcId="{CC4BEC44-996E-4583-9E16-CDD331E4D788}" destId="{24580F12-C42B-4151-849A-FAA827733CB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914E52C-0830-45A9-91FC-2D4751669D66}" type="doc">
      <dgm:prSet loTypeId="urn:microsoft.com/office/officeart/2005/8/layout/vProcess5" loCatId="process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9CA2023-BC80-4EC6-AD05-4804C28E5F52}">
      <dgm:prSet phldrT="[Texto]" custT="1"/>
      <dgm:spPr/>
      <dgm:t>
        <a:bodyPr/>
        <a:lstStyle/>
        <a:p>
          <a:pPr algn="just"/>
          <a:r>
            <a:rPr lang="es-MX" sz="22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Las decisiones del órgano superior se toman desde lejos y, muchas veces, sin un conocimiento profundo de los problemas locales</a:t>
          </a:r>
          <a:endParaRPr lang="es-MX" dirty="0">
            <a:solidFill>
              <a:schemeClr val="tx1"/>
            </a:solidFill>
          </a:endParaRPr>
        </a:p>
      </dgm:t>
    </dgm:pt>
    <dgm:pt modelId="{CFB310C0-2148-4FA5-9CCD-9BB1DF1246DC}" type="parTrans" cxnId="{31ECF159-DFF5-4BC7-B4BB-6635519DDA4F}">
      <dgm:prSet/>
      <dgm:spPr/>
      <dgm:t>
        <a:bodyPr/>
        <a:lstStyle/>
        <a:p>
          <a:endParaRPr lang="es-MX"/>
        </a:p>
      </dgm:t>
    </dgm:pt>
    <dgm:pt modelId="{59A45CDD-931E-4A96-8523-699FF457A894}" type="sibTrans" cxnId="{31ECF159-DFF5-4BC7-B4BB-6635519DDA4F}">
      <dgm:prSet/>
      <dgm:spPr/>
      <dgm:t>
        <a:bodyPr/>
        <a:lstStyle/>
        <a:p>
          <a:endParaRPr lang="es-MX"/>
        </a:p>
      </dgm:t>
    </dgm:pt>
    <dgm:pt modelId="{2BBDBD85-6687-4778-B63F-05235A6C364D}">
      <dgm:prSet phldrT="[Texto]"/>
      <dgm:spPr/>
      <dgm:t>
        <a:bodyPr/>
        <a:lstStyle/>
        <a:p>
          <a:pPr marL="57150" indent="0" algn="just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MX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Recursos humanos reporta directamente al responsable en la planta o unidad, reciben asesoría, consultoría RH de la gerencia que planea, organiza, controla y asesora los órganos de RH</a:t>
          </a:r>
          <a:endParaRPr lang="es-MX" dirty="0">
            <a:solidFill>
              <a:schemeClr val="tx1"/>
            </a:solidFill>
          </a:endParaRPr>
        </a:p>
      </dgm:t>
    </dgm:pt>
    <dgm:pt modelId="{E6DE82C3-DEA9-4039-AD7F-E2E34AAD7647}" type="parTrans" cxnId="{F874D943-3AD3-4A5D-93CD-62208F17A592}">
      <dgm:prSet/>
      <dgm:spPr/>
      <dgm:t>
        <a:bodyPr/>
        <a:lstStyle/>
        <a:p>
          <a:endParaRPr lang="es-MX"/>
        </a:p>
      </dgm:t>
    </dgm:pt>
    <dgm:pt modelId="{35B9816F-69C4-449E-88AD-5EC265A2ED7D}" type="sibTrans" cxnId="{F874D943-3AD3-4A5D-93CD-62208F17A592}">
      <dgm:prSet/>
      <dgm:spPr/>
      <dgm:t>
        <a:bodyPr/>
        <a:lstStyle/>
        <a:p>
          <a:endParaRPr lang="es-MX"/>
        </a:p>
      </dgm:t>
    </dgm:pt>
    <dgm:pt modelId="{CA44FA68-F78C-4EC0-B9EA-897D8D8893D3}">
      <dgm:prSet phldrT="[Texto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2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La heterogeneidad y diferencia de criterios que se presentan al adaptarlos a las necesidades locales</a:t>
          </a:r>
          <a: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/>
          </a:r>
          <a:br>
            <a:rPr lang="es-MX" sz="18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</a:br>
          <a:endParaRPr lang="es-MX" sz="1800" b="0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endParaRPr lang="es-MX" dirty="0"/>
        </a:p>
      </dgm:t>
    </dgm:pt>
    <dgm:pt modelId="{B7AF566D-2194-43E3-93B5-94B87DC71EEE}" type="sibTrans" cxnId="{BA42B48D-9452-4949-A323-95533A0E72DA}">
      <dgm:prSet/>
      <dgm:spPr/>
      <dgm:t>
        <a:bodyPr/>
        <a:lstStyle/>
        <a:p>
          <a:endParaRPr lang="es-MX"/>
        </a:p>
      </dgm:t>
    </dgm:pt>
    <dgm:pt modelId="{77D6171D-9CE0-44AA-B508-78C6BB24E8A0}" type="parTrans" cxnId="{BA42B48D-9452-4949-A323-95533A0E72DA}">
      <dgm:prSet/>
      <dgm:spPr/>
      <dgm:t>
        <a:bodyPr/>
        <a:lstStyle/>
        <a:p>
          <a:endParaRPr lang="es-MX"/>
        </a:p>
      </dgm:t>
    </dgm:pt>
    <dgm:pt modelId="{0CCBB450-CCDE-483B-84CC-B0EC36BA8AD8}" type="pres">
      <dgm:prSet presAssocID="{C914E52C-0830-45A9-91FC-2D4751669D6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F13B297-1DFF-4C9B-ADC2-047C3FEADA57}" type="pres">
      <dgm:prSet presAssocID="{C914E52C-0830-45A9-91FC-2D4751669D66}" presName="dummyMaxCanvas" presStyleCnt="0">
        <dgm:presLayoutVars/>
      </dgm:prSet>
      <dgm:spPr/>
      <dgm:t>
        <a:bodyPr/>
        <a:lstStyle/>
        <a:p>
          <a:endParaRPr lang="es-MX"/>
        </a:p>
      </dgm:t>
    </dgm:pt>
    <dgm:pt modelId="{4817BE18-6128-4F63-A9F0-E0E6F2A69A37}" type="pres">
      <dgm:prSet presAssocID="{C914E52C-0830-45A9-91FC-2D4751669D66}" presName="ThreeNodes_1" presStyleLbl="node1" presStyleIdx="0" presStyleCnt="3" custScaleY="660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A928D4-FE84-46C5-B2D4-3514748EC78E}" type="pres">
      <dgm:prSet presAssocID="{C914E52C-0830-45A9-91FC-2D4751669D66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120C88-E347-4507-AE92-518FD4E009C6}" type="pres">
      <dgm:prSet presAssocID="{C914E52C-0830-45A9-91FC-2D4751669D66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7B83F5-C843-465D-9E5C-D9B87510849B}" type="pres">
      <dgm:prSet presAssocID="{C914E52C-0830-45A9-91FC-2D4751669D6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D14999-6612-4D5C-AAAB-799AE28A911F}" type="pres">
      <dgm:prSet presAssocID="{C914E52C-0830-45A9-91FC-2D4751669D6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E2F542-539C-4C36-A092-ED250D03816D}" type="pres">
      <dgm:prSet presAssocID="{C914E52C-0830-45A9-91FC-2D4751669D6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0A4F2C-1937-4ADC-B61D-0EB42B2AE517}" type="pres">
      <dgm:prSet presAssocID="{C914E52C-0830-45A9-91FC-2D4751669D6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A65640-8613-45C7-94CD-D9ED4EF85CB2}" type="pres">
      <dgm:prSet presAssocID="{C914E52C-0830-45A9-91FC-2D4751669D6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B74C870-832F-4A1C-BEC2-C4948F33EF7D}" type="presOf" srcId="{B7AF566D-2194-43E3-93B5-94B87DC71EEE}" destId="{82D14999-6612-4D5C-AAAB-799AE28A911F}" srcOrd="0" destOrd="0" presId="urn:microsoft.com/office/officeart/2005/8/layout/vProcess5"/>
    <dgm:cxn modelId="{35A46663-2CDD-4E48-AF86-90A6AB09EE2E}" type="presOf" srcId="{CA44FA68-F78C-4EC0-B9EA-897D8D8893D3}" destId="{49A928D4-FE84-46C5-B2D4-3514748EC78E}" srcOrd="0" destOrd="0" presId="urn:microsoft.com/office/officeart/2005/8/layout/vProcess5"/>
    <dgm:cxn modelId="{F5FFBFCF-D0F5-4896-9C76-A3DF502B492D}" type="presOf" srcId="{C914E52C-0830-45A9-91FC-2D4751669D66}" destId="{0CCBB450-CCDE-483B-84CC-B0EC36BA8AD8}" srcOrd="0" destOrd="0" presId="urn:microsoft.com/office/officeart/2005/8/layout/vProcess5"/>
    <dgm:cxn modelId="{51D43516-E522-457B-9DBB-CDD8FCA09749}" type="presOf" srcId="{79CA2023-BC80-4EC6-AD05-4804C28E5F52}" destId="{4817BE18-6128-4F63-A9F0-E0E6F2A69A37}" srcOrd="0" destOrd="0" presId="urn:microsoft.com/office/officeart/2005/8/layout/vProcess5"/>
    <dgm:cxn modelId="{0F370D5E-3D9D-47A5-BA91-CB2EF8B99DCF}" type="presOf" srcId="{CA44FA68-F78C-4EC0-B9EA-897D8D8893D3}" destId="{410A4F2C-1937-4ADC-B61D-0EB42B2AE517}" srcOrd="1" destOrd="0" presId="urn:microsoft.com/office/officeart/2005/8/layout/vProcess5"/>
    <dgm:cxn modelId="{97B2131B-541A-4FFD-AA34-F62A45E0C3BC}" type="presOf" srcId="{2BBDBD85-6687-4778-B63F-05235A6C364D}" destId="{EE120C88-E347-4507-AE92-518FD4E009C6}" srcOrd="0" destOrd="0" presId="urn:microsoft.com/office/officeart/2005/8/layout/vProcess5"/>
    <dgm:cxn modelId="{31ECF159-DFF5-4BC7-B4BB-6635519DDA4F}" srcId="{C914E52C-0830-45A9-91FC-2D4751669D66}" destId="{79CA2023-BC80-4EC6-AD05-4804C28E5F52}" srcOrd="0" destOrd="0" parTransId="{CFB310C0-2148-4FA5-9CCD-9BB1DF1246DC}" sibTransId="{59A45CDD-931E-4A96-8523-699FF457A894}"/>
    <dgm:cxn modelId="{32924633-5CC9-4AD7-B528-04C3B7986D8A}" type="presOf" srcId="{79CA2023-BC80-4EC6-AD05-4804C28E5F52}" destId="{A8E2F542-539C-4C36-A092-ED250D03816D}" srcOrd="1" destOrd="0" presId="urn:microsoft.com/office/officeart/2005/8/layout/vProcess5"/>
    <dgm:cxn modelId="{CE9FC54B-BA32-41C5-ABCF-10301E87A899}" type="presOf" srcId="{2BBDBD85-6687-4778-B63F-05235A6C364D}" destId="{A3A65640-8613-45C7-94CD-D9ED4EF85CB2}" srcOrd="1" destOrd="0" presId="urn:microsoft.com/office/officeart/2005/8/layout/vProcess5"/>
    <dgm:cxn modelId="{F874D943-3AD3-4A5D-93CD-62208F17A592}" srcId="{C914E52C-0830-45A9-91FC-2D4751669D66}" destId="{2BBDBD85-6687-4778-B63F-05235A6C364D}" srcOrd="2" destOrd="0" parTransId="{E6DE82C3-DEA9-4039-AD7F-E2E34AAD7647}" sibTransId="{35B9816F-69C4-449E-88AD-5EC265A2ED7D}"/>
    <dgm:cxn modelId="{BA42B48D-9452-4949-A323-95533A0E72DA}" srcId="{C914E52C-0830-45A9-91FC-2D4751669D66}" destId="{CA44FA68-F78C-4EC0-B9EA-897D8D8893D3}" srcOrd="1" destOrd="0" parTransId="{77D6171D-9CE0-44AA-B508-78C6BB24E8A0}" sibTransId="{B7AF566D-2194-43E3-93B5-94B87DC71EEE}"/>
    <dgm:cxn modelId="{1D1B4C08-14DE-4BEA-852B-3E240EBD55AD}" type="presOf" srcId="{59A45CDD-931E-4A96-8523-699FF457A894}" destId="{B57B83F5-C843-465D-9E5C-D9B87510849B}" srcOrd="0" destOrd="0" presId="urn:microsoft.com/office/officeart/2005/8/layout/vProcess5"/>
    <dgm:cxn modelId="{0DCEE75F-65F6-4C34-91FD-9776810CDB48}" type="presParOf" srcId="{0CCBB450-CCDE-483B-84CC-B0EC36BA8AD8}" destId="{CF13B297-1DFF-4C9B-ADC2-047C3FEADA57}" srcOrd="0" destOrd="0" presId="urn:microsoft.com/office/officeart/2005/8/layout/vProcess5"/>
    <dgm:cxn modelId="{12C33895-EA9B-4A5F-9066-1F655CB9B084}" type="presParOf" srcId="{0CCBB450-CCDE-483B-84CC-B0EC36BA8AD8}" destId="{4817BE18-6128-4F63-A9F0-E0E6F2A69A37}" srcOrd="1" destOrd="0" presId="urn:microsoft.com/office/officeart/2005/8/layout/vProcess5"/>
    <dgm:cxn modelId="{5821ACB6-6050-438A-B3C5-56ECD56CB606}" type="presParOf" srcId="{0CCBB450-CCDE-483B-84CC-B0EC36BA8AD8}" destId="{49A928D4-FE84-46C5-B2D4-3514748EC78E}" srcOrd="2" destOrd="0" presId="urn:microsoft.com/office/officeart/2005/8/layout/vProcess5"/>
    <dgm:cxn modelId="{4E02EE85-0AAA-4DEB-AEFE-9AFE4B21D1F7}" type="presParOf" srcId="{0CCBB450-CCDE-483B-84CC-B0EC36BA8AD8}" destId="{EE120C88-E347-4507-AE92-518FD4E009C6}" srcOrd="3" destOrd="0" presId="urn:microsoft.com/office/officeart/2005/8/layout/vProcess5"/>
    <dgm:cxn modelId="{D722AD59-3341-4212-8A37-437357BBD230}" type="presParOf" srcId="{0CCBB450-CCDE-483B-84CC-B0EC36BA8AD8}" destId="{B57B83F5-C843-465D-9E5C-D9B87510849B}" srcOrd="4" destOrd="0" presId="urn:microsoft.com/office/officeart/2005/8/layout/vProcess5"/>
    <dgm:cxn modelId="{4EC624D9-B98B-4DFA-B1CB-B2C1F47AF15A}" type="presParOf" srcId="{0CCBB450-CCDE-483B-84CC-B0EC36BA8AD8}" destId="{82D14999-6612-4D5C-AAAB-799AE28A911F}" srcOrd="5" destOrd="0" presId="urn:microsoft.com/office/officeart/2005/8/layout/vProcess5"/>
    <dgm:cxn modelId="{9398975A-7708-4A1D-8D75-411A0735C269}" type="presParOf" srcId="{0CCBB450-CCDE-483B-84CC-B0EC36BA8AD8}" destId="{A8E2F542-539C-4C36-A092-ED250D03816D}" srcOrd="6" destOrd="0" presId="urn:microsoft.com/office/officeart/2005/8/layout/vProcess5"/>
    <dgm:cxn modelId="{401B6E8B-868A-4E9A-9CA6-01EE7EDC1593}" type="presParOf" srcId="{0CCBB450-CCDE-483B-84CC-B0EC36BA8AD8}" destId="{410A4F2C-1937-4ADC-B61D-0EB42B2AE517}" srcOrd="7" destOrd="0" presId="urn:microsoft.com/office/officeart/2005/8/layout/vProcess5"/>
    <dgm:cxn modelId="{F54E830F-A844-431F-AAF6-55708DBE860D}" type="presParOf" srcId="{0CCBB450-CCDE-483B-84CC-B0EC36BA8AD8}" destId="{A3A65640-8613-45C7-94CD-D9ED4EF85CB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B795763-0BBF-40E4-B0EC-64E8FC50589F}" type="doc">
      <dgm:prSet loTypeId="urn:microsoft.com/office/officeart/2005/8/layout/vProcess5" loCatId="process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4DF7117-870E-482D-B631-3E5EC4AEB587}">
      <dgm:prSet phldrT="[Texto]" custT="1"/>
      <dgm:spPr/>
      <dgm:t>
        <a:bodyPr/>
        <a:lstStyle/>
        <a:p>
          <a:pPr algn="just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 situación en la estructura organizacional corresponde al nivel jerárquico de gerencia y, por tanto, tiene capacidad de decisión</a:t>
          </a:r>
          <a:endParaRPr lang="es-MX" sz="2400" b="0" dirty="0">
            <a:solidFill>
              <a:schemeClr val="tx1"/>
            </a:solidFill>
          </a:endParaRPr>
        </a:p>
      </dgm:t>
    </dgm:pt>
    <dgm:pt modelId="{8F7AF503-6F1B-4C3B-B630-EF5183775562}" type="parTrans" cxnId="{C4B8CA2E-625C-4D9E-9EF2-80140D638B6B}">
      <dgm:prSet/>
      <dgm:spPr/>
      <dgm:t>
        <a:bodyPr/>
        <a:lstStyle/>
        <a:p>
          <a:endParaRPr lang="es-MX"/>
        </a:p>
      </dgm:t>
    </dgm:pt>
    <dgm:pt modelId="{DC301352-7B40-4713-8840-A381B8A7A30B}" type="sibTrans" cxnId="{C4B8CA2E-625C-4D9E-9EF2-80140D638B6B}">
      <dgm:prSet/>
      <dgm:spPr/>
      <dgm:t>
        <a:bodyPr/>
        <a:lstStyle/>
        <a:p>
          <a:endParaRPr lang="es-MX"/>
        </a:p>
      </dgm:t>
    </dgm:pt>
    <dgm:pt modelId="{D80E1B0C-060B-4077-95F8-A55345E77D82}">
      <dgm:prSet phldrT="[Texto]" custT="1"/>
      <dgm:spPr/>
      <dgm:t>
        <a:bodyPr/>
        <a:lstStyle/>
        <a:p>
          <a:pPr algn="just"/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Lo que destaca aún más el carácter múltiple y contingencia; de la ARH es que tanto las organizaciones como las personas son diferentes</a:t>
          </a:r>
          <a:endParaRPr lang="es-MX" sz="2400" b="0" dirty="0">
            <a:solidFill>
              <a:schemeClr val="tx1"/>
            </a:solidFill>
          </a:endParaRPr>
        </a:p>
      </dgm:t>
    </dgm:pt>
    <dgm:pt modelId="{B06F6640-23A8-4D05-8872-D3AA43942010}" type="parTrans" cxnId="{1CB3EFA4-D5A0-4D77-8736-130CF3289A15}">
      <dgm:prSet/>
      <dgm:spPr/>
      <dgm:t>
        <a:bodyPr/>
        <a:lstStyle/>
        <a:p>
          <a:endParaRPr lang="es-MX"/>
        </a:p>
      </dgm:t>
    </dgm:pt>
    <dgm:pt modelId="{0AEAC312-84AF-4741-B0F8-6CD5C14CFB11}" type="sibTrans" cxnId="{1CB3EFA4-D5A0-4D77-8736-130CF3289A15}">
      <dgm:prSet/>
      <dgm:spPr/>
      <dgm:t>
        <a:bodyPr/>
        <a:lstStyle/>
        <a:p>
          <a:endParaRPr lang="es-MX"/>
        </a:p>
      </dgm:t>
    </dgm:pt>
    <dgm:pt modelId="{761C2312-0B4C-454F-B7E4-AFD657FBBB7B}" type="pres">
      <dgm:prSet presAssocID="{5B795763-0BBF-40E4-B0EC-64E8FC50589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1DAECB5-C469-4D3A-A377-A7AD196C0F51}" type="pres">
      <dgm:prSet presAssocID="{5B795763-0BBF-40E4-B0EC-64E8FC50589F}" presName="dummyMaxCanvas" presStyleCnt="0">
        <dgm:presLayoutVars/>
      </dgm:prSet>
      <dgm:spPr/>
    </dgm:pt>
    <dgm:pt modelId="{6F4E9A9C-B52D-4E38-8CC0-C50809B935B1}" type="pres">
      <dgm:prSet presAssocID="{5B795763-0BBF-40E4-B0EC-64E8FC50589F}" presName="TwoNodes_1" presStyleLbl="node1" presStyleIdx="0" presStyleCnt="2" custScaleY="69371" custLinFactNeighborX="-256" custLinFactNeighborY="-352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D0BE5A-46B1-4016-A927-BB64BDFBF3EB}" type="pres">
      <dgm:prSet presAssocID="{5B795763-0BBF-40E4-B0EC-64E8FC50589F}" presName="TwoNodes_2" presStyleLbl="node1" presStyleIdx="1" presStyleCnt="2" custScaleY="838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B683E2-B793-4BCE-9C60-BE3E01FB4451}" type="pres">
      <dgm:prSet presAssocID="{5B795763-0BBF-40E4-B0EC-64E8FC50589F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CA59CC-4014-404B-95D5-F7619B5475B1}" type="pres">
      <dgm:prSet presAssocID="{5B795763-0BBF-40E4-B0EC-64E8FC50589F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994267-61BF-4235-85C8-99FE15053CA3}" type="pres">
      <dgm:prSet presAssocID="{5B795763-0BBF-40E4-B0EC-64E8FC50589F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4D249C3-8909-42D3-9A30-C3CFD8549D9C}" type="presOf" srcId="{D80E1B0C-060B-4077-95F8-A55345E77D82}" destId="{04D0BE5A-46B1-4016-A927-BB64BDFBF3EB}" srcOrd="0" destOrd="0" presId="urn:microsoft.com/office/officeart/2005/8/layout/vProcess5"/>
    <dgm:cxn modelId="{1CB3EFA4-D5A0-4D77-8736-130CF3289A15}" srcId="{5B795763-0BBF-40E4-B0EC-64E8FC50589F}" destId="{D80E1B0C-060B-4077-95F8-A55345E77D82}" srcOrd="1" destOrd="0" parTransId="{B06F6640-23A8-4D05-8872-D3AA43942010}" sibTransId="{0AEAC312-84AF-4741-B0F8-6CD5C14CFB11}"/>
    <dgm:cxn modelId="{741C7FCA-D132-4A28-9CF8-8F0D6C40ED4A}" type="presOf" srcId="{5B795763-0BBF-40E4-B0EC-64E8FC50589F}" destId="{761C2312-0B4C-454F-B7E4-AFD657FBBB7B}" srcOrd="0" destOrd="0" presId="urn:microsoft.com/office/officeart/2005/8/layout/vProcess5"/>
    <dgm:cxn modelId="{C4B8CA2E-625C-4D9E-9EF2-80140D638B6B}" srcId="{5B795763-0BBF-40E4-B0EC-64E8FC50589F}" destId="{E4DF7117-870E-482D-B631-3E5EC4AEB587}" srcOrd="0" destOrd="0" parTransId="{8F7AF503-6F1B-4C3B-B630-EF5183775562}" sibTransId="{DC301352-7B40-4713-8840-A381B8A7A30B}"/>
    <dgm:cxn modelId="{A043FDD6-9913-432E-96E0-7FE333995F08}" type="presOf" srcId="{DC301352-7B40-4713-8840-A381B8A7A30B}" destId="{EAB683E2-B793-4BCE-9C60-BE3E01FB4451}" srcOrd="0" destOrd="0" presId="urn:microsoft.com/office/officeart/2005/8/layout/vProcess5"/>
    <dgm:cxn modelId="{40712BE1-3267-45CD-9489-EB4E2F4A4509}" type="presOf" srcId="{E4DF7117-870E-482D-B631-3E5EC4AEB587}" destId="{6F4E9A9C-B52D-4E38-8CC0-C50809B935B1}" srcOrd="0" destOrd="0" presId="urn:microsoft.com/office/officeart/2005/8/layout/vProcess5"/>
    <dgm:cxn modelId="{2F03F334-E050-46DD-AF2F-8CADDCB1E8C1}" type="presOf" srcId="{E4DF7117-870E-482D-B631-3E5EC4AEB587}" destId="{AFCA59CC-4014-404B-95D5-F7619B5475B1}" srcOrd="1" destOrd="0" presId="urn:microsoft.com/office/officeart/2005/8/layout/vProcess5"/>
    <dgm:cxn modelId="{08B0B6AF-E702-417B-B851-6059A5E16D5C}" type="presOf" srcId="{D80E1B0C-060B-4077-95F8-A55345E77D82}" destId="{4A994267-61BF-4235-85C8-99FE15053CA3}" srcOrd="1" destOrd="0" presId="urn:microsoft.com/office/officeart/2005/8/layout/vProcess5"/>
    <dgm:cxn modelId="{8A3AF24E-5983-4096-9160-6A5BA35B3F4D}" type="presParOf" srcId="{761C2312-0B4C-454F-B7E4-AFD657FBBB7B}" destId="{E1DAECB5-C469-4D3A-A377-A7AD196C0F51}" srcOrd="0" destOrd="0" presId="urn:microsoft.com/office/officeart/2005/8/layout/vProcess5"/>
    <dgm:cxn modelId="{2F9F8B6D-6812-4269-9387-34D04535B4DC}" type="presParOf" srcId="{761C2312-0B4C-454F-B7E4-AFD657FBBB7B}" destId="{6F4E9A9C-B52D-4E38-8CC0-C50809B935B1}" srcOrd="1" destOrd="0" presId="urn:microsoft.com/office/officeart/2005/8/layout/vProcess5"/>
    <dgm:cxn modelId="{E1392B3A-E7B7-4E6C-AD46-4D10ECE4D15D}" type="presParOf" srcId="{761C2312-0B4C-454F-B7E4-AFD657FBBB7B}" destId="{04D0BE5A-46B1-4016-A927-BB64BDFBF3EB}" srcOrd="2" destOrd="0" presId="urn:microsoft.com/office/officeart/2005/8/layout/vProcess5"/>
    <dgm:cxn modelId="{46B530E0-F70D-48B8-B8A1-53AF7B152A09}" type="presParOf" srcId="{761C2312-0B4C-454F-B7E4-AFD657FBBB7B}" destId="{EAB683E2-B793-4BCE-9C60-BE3E01FB4451}" srcOrd="3" destOrd="0" presId="urn:microsoft.com/office/officeart/2005/8/layout/vProcess5"/>
    <dgm:cxn modelId="{9461BB40-A0CE-428B-A99D-37310796A120}" type="presParOf" srcId="{761C2312-0B4C-454F-B7E4-AFD657FBBB7B}" destId="{AFCA59CC-4014-404B-95D5-F7619B5475B1}" srcOrd="4" destOrd="0" presId="urn:microsoft.com/office/officeart/2005/8/layout/vProcess5"/>
    <dgm:cxn modelId="{AEF271CB-9539-4973-B030-224156299173}" type="presParOf" srcId="{761C2312-0B4C-454F-B7E4-AFD657FBBB7B}" destId="{4A994267-61BF-4235-85C8-99FE15053CA3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A3A5-A36C-447B-BF78-222A70A183DD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F228-FAA4-4C8E-A157-D462A20B61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4021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A3A5-A36C-447B-BF78-222A70A183DD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F228-FAA4-4C8E-A157-D462A20B61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935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A3A5-A36C-447B-BF78-222A70A183DD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F228-FAA4-4C8E-A157-D462A20B61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16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A3A5-A36C-447B-BF78-222A70A183DD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F228-FAA4-4C8E-A157-D462A20B61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052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A3A5-A36C-447B-BF78-222A70A183DD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F228-FAA4-4C8E-A157-D462A20B61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3748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A3A5-A36C-447B-BF78-222A70A183DD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F228-FAA4-4C8E-A157-D462A20B61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230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A3A5-A36C-447B-BF78-222A70A183DD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F228-FAA4-4C8E-A157-D462A20B61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5826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A3A5-A36C-447B-BF78-222A70A183DD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F228-FAA4-4C8E-A157-D462A20B61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80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A3A5-A36C-447B-BF78-222A70A183DD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F228-FAA4-4C8E-A157-D462A20B61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838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A3A5-A36C-447B-BF78-222A70A183DD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F228-FAA4-4C8E-A157-D462A20B61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839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A3A5-A36C-447B-BF78-222A70A183DD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F228-FAA4-4C8E-A157-D462A20B61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1872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3A3A5-A36C-447B-BF78-222A70A183DD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BF228-FAA4-4C8E-A157-D462A20B61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3785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16.png"/><Relationship Id="rId7" Type="http://schemas.openxmlformats.org/officeDocument/2006/relationships/diagramLayout" Target="../diagrams/layout4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4.xml"/><Relationship Id="rId5" Type="http://schemas.openxmlformats.org/officeDocument/2006/relationships/image" Target="../media/image2.jpeg"/><Relationship Id="rId10" Type="http://schemas.microsoft.com/office/2007/relationships/diagramDrawing" Target="../diagrams/drawing4.xml"/><Relationship Id="rId4" Type="http://schemas.openxmlformats.org/officeDocument/2006/relationships/image" Target="../media/image1.png"/><Relationship Id="rId9" Type="http://schemas.openxmlformats.org/officeDocument/2006/relationships/diagramColors" Target="../diagrams/colors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2.jpeg"/><Relationship Id="rId9" Type="http://schemas.microsoft.com/office/2007/relationships/diagramDrawing" Target="../diagrams/drawing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6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10" Type="http://schemas.openxmlformats.org/officeDocument/2006/relationships/image" Target="../media/image19.jpeg"/><Relationship Id="rId4" Type="http://schemas.openxmlformats.org/officeDocument/2006/relationships/image" Target="../media/image2.jpeg"/><Relationship Id="rId9" Type="http://schemas.microsoft.com/office/2007/relationships/diagramDrawing" Target="../diagrams/drawing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7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2.jpeg"/><Relationship Id="rId9" Type="http://schemas.microsoft.com/office/2007/relationships/diagramDrawing" Target="../diagrams/drawing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image" Target="../media/image2.jpeg"/><Relationship Id="rId9" Type="http://schemas.microsoft.com/office/2007/relationships/diagramDrawing" Target="../diagrams/drawing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9.xml"/><Relationship Id="rId3" Type="http://schemas.openxmlformats.org/officeDocument/2006/relationships/image" Target="../media/image24.png"/><Relationship Id="rId7" Type="http://schemas.openxmlformats.org/officeDocument/2006/relationships/diagramLayout" Target="../diagrams/layout9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9.xml"/><Relationship Id="rId5" Type="http://schemas.openxmlformats.org/officeDocument/2006/relationships/image" Target="../media/image2.jpeg"/><Relationship Id="rId10" Type="http://schemas.microsoft.com/office/2007/relationships/diagramDrawing" Target="../diagrams/drawing9.xml"/><Relationship Id="rId4" Type="http://schemas.openxmlformats.org/officeDocument/2006/relationships/image" Target="../media/image1.png"/><Relationship Id="rId9" Type="http://schemas.openxmlformats.org/officeDocument/2006/relationships/diagramColors" Target="../diagrams/colors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0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4" Type="http://schemas.openxmlformats.org/officeDocument/2006/relationships/image" Target="../media/image2.jpeg"/><Relationship Id="rId9" Type="http://schemas.microsoft.com/office/2007/relationships/diagramDrawing" Target="../diagrams/drawin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1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1.xml"/><Relationship Id="rId5" Type="http://schemas.openxmlformats.org/officeDocument/2006/relationships/diagramData" Target="../diagrams/data11.xml"/><Relationship Id="rId4" Type="http://schemas.openxmlformats.org/officeDocument/2006/relationships/image" Target="../media/image2.jpeg"/><Relationship Id="rId9" Type="http://schemas.microsoft.com/office/2007/relationships/diagramDrawing" Target="../diagrams/drawing11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Relationship Id="rId9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Relationship Id="rId9" Type="http://schemas.openxmlformats.org/officeDocument/2006/relationships/image" Target="../media/image31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4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4.xml"/><Relationship Id="rId5" Type="http://schemas.openxmlformats.org/officeDocument/2006/relationships/diagramData" Target="../diagrams/data14.xml"/><Relationship Id="rId4" Type="http://schemas.openxmlformats.org/officeDocument/2006/relationships/image" Target="../media/image2.jpeg"/><Relationship Id="rId9" Type="http://schemas.microsoft.com/office/2007/relationships/diagramDrawing" Target="../diagrams/drawing1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5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5.xml"/><Relationship Id="rId5" Type="http://schemas.openxmlformats.org/officeDocument/2006/relationships/diagramData" Target="../diagrams/data15.xml"/><Relationship Id="rId10" Type="http://schemas.openxmlformats.org/officeDocument/2006/relationships/comments" Target="../comments/comment1.xml"/><Relationship Id="rId4" Type="http://schemas.openxmlformats.org/officeDocument/2006/relationships/image" Target="../media/image2.jpeg"/><Relationship Id="rId9" Type="http://schemas.microsoft.com/office/2007/relationships/diagramDrawing" Target="../diagrams/drawing1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6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6.xml"/><Relationship Id="rId5" Type="http://schemas.openxmlformats.org/officeDocument/2006/relationships/diagramData" Target="../diagrams/data16.xml"/><Relationship Id="rId4" Type="http://schemas.openxmlformats.org/officeDocument/2006/relationships/image" Target="../media/image2.jpeg"/><Relationship Id="rId9" Type="http://schemas.microsoft.com/office/2007/relationships/diagramDrawing" Target="../diagrams/drawing16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4" Type="http://schemas.openxmlformats.org/officeDocument/2006/relationships/diagramData" Target="../diagrams/data17.xml"/><Relationship Id="rId9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8.xml"/><Relationship Id="rId13" Type="http://schemas.openxmlformats.org/officeDocument/2006/relationships/image" Target="../media/image42.png"/><Relationship Id="rId3" Type="http://schemas.openxmlformats.org/officeDocument/2006/relationships/image" Target="../media/image2.jpeg"/><Relationship Id="rId7" Type="http://schemas.openxmlformats.org/officeDocument/2006/relationships/diagramColors" Target="../diagrams/colors18.xml"/><Relationship Id="rId12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8.xml"/><Relationship Id="rId11" Type="http://schemas.openxmlformats.org/officeDocument/2006/relationships/image" Target="../media/image40.png"/><Relationship Id="rId5" Type="http://schemas.openxmlformats.org/officeDocument/2006/relationships/diagramLayout" Target="../diagrams/layout18.xml"/><Relationship Id="rId10" Type="http://schemas.openxmlformats.org/officeDocument/2006/relationships/image" Target="../media/image39.png"/><Relationship Id="rId4" Type="http://schemas.openxmlformats.org/officeDocument/2006/relationships/diagramData" Target="../diagrams/data18.xml"/><Relationship Id="rId9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9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9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9.xml"/><Relationship Id="rId5" Type="http://schemas.openxmlformats.org/officeDocument/2006/relationships/diagramData" Target="../diagrams/data19.xml"/><Relationship Id="rId4" Type="http://schemas.openxmlformats.org/officeDocument/2006/relationships/image" Target="../media/image2.jpeg"/><Relationship Id="rId9" Type="http://schemas.microsoft.com/office/2007/relationships/diagramDrawing" Target="../diagrams/drawin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0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0.xm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0.xml"/><Relationship Id="rId5" Type="http://schemas.openxmlformats.org/officeDocument/2006/relationships/diagramData" Target="../diagrams/data20.xml"/><Relationship Id="rId4" Type="http://schemas.openxmlformats.org/officeDocument/2006/relationships/image" Target="../media/image2.jpeg"/><Relationship Id="rId9" Type="http://schemas.microsoft.com/office/2007/relationships/diagramDrawing" Target="../diagrams/drawing2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12" Type="http://schemas.openxmlformats.org/officeDocument/2006/relationships/image" Target="../media/image4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1.xml"/><Relationship Id="rId11" Type="http://schemas.openxmlformats.org/officeDocument/2006/relationships/image" Target="../media/image47.png"/><Relationship Id="rId5" Type="http://schemas.openxmlformats.org/officeDocument/2006/relationships/diagramQuickStyle" Target="../diagrams/quickStyle21.xml"/><Relationship Id="rId10" Type="http://schemas.openxmlformats.org/officeDocument/2006/relationships/image" Target="../media/image46.png"/><Relationship Id="rId4" Type="http://schemas.openxmlformats.org/officeDocument/2006/relationships/diagramLayout" Target="../diagrams/layout21.xml"/><Relationship Id="rId9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10" Type="http://schemas.openxmlformats.org/officeDocument/2006/relationships/image" Target="../media/image50.jpeg"/><Relationship Id="rId4" Type="http://schemas.openxmlformats.org/officeDocument/2006/relationships/diagramLayout" Target="../diagrams/layout22.xml"/><Relationship Id="rId9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3.xml"/><Relationship Id="rId5" Type="http://schemas.openxmlformats.org/officeDocument/2006/relationships/diagramLayout" Target="../diagrams/layout23.xml"/><Relationship Id="rId4" Type="http://schemas.openxmlformats.org/officeDocument/2006/relationships/diagramData" Target="../diagrams/data23.xml"/><Relationship Id="rId9" Type="http://schemas.openxmlformats.org/officeDocument/2006/relationships/image" Target="../media/image51.jp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4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4.xml"/><Relationship Id="rId5" Type="http://schemas.openxmlformats.org/officeDocument/2006/relationships/diagramData" Target="../diagrams/data24.xml"/><Relationship Id="rId4" Type="http://schemas.openxmlformats.org/officeDocument/2006/relationships/image" Target="../media/image2.jpeg"/><Relationship Id="rId9" Type="http://schemas.microsoft.com/office/2007/relationships/diagramDrawing" Target="../diagrams/drawing24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5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5.xm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5.xml"/><Relationship Id="rId5" Type="http://schemas.openxmlformats.org/officeDocument/2006/relationships/diagramData" Target="../diagrams/data25.xml"/><Relationship Id="rId4" Type="http://schemas.openxmlformats.org/officeDocument/2006/relationships/image" Target="../media/image2.jpeg"/><Relationship Id="rId9" Type="http://schemas.microsoft.com/office/2007/relationships/diagramDrawing" Target="../diagrams/drawing25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6.xml"/><Relationship Id="rId12" Type="http://schemas.openxmlformats.org/officeDocument/2006/relationships/image" Target="../media/image5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6.xml"/><Relationship Id="rId11" Type="http://schemas.openxmlformats.org/officeDocument/2006/relationships/image" Target="../media/image56.png"/><Relationship Id="rId5" Type="http://schemas.openxmlformats.org/officeDocument/2006/relationships/diagramLayout" Target="../diagrams/layout26.xml"/><Relationship Id="rId10" Type="http://schemas.openxmlformats.org/officeDocument/2006/relationships/image" Target="../media/image55.png"/><Relationship Id="rId4" Type="http://schemas.openxmlformats.org/officeDocument/2006/relationships/diagramData" Target="../diagrams/data26.xml"/><Relationship Id="rId9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7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7.xm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7.xml"/><Relationship Id="rId5" Type="http://schemas.openxmlformats.org/officeDocument/2006/relationships/diagramData" Target="../diagrams/data27.xml"/><Relationship Id="rId4" Type="http://schemas.openxmlformats.org/officeDocument/2006/relationships/image" Target="../media/image2.jpeg"/><Relationship Id="rId9" Type="http://schemas.microsoft.com/office/2007/relationships/diagramDrawing" Target="../diagrams/drawing27.xml"/></Relationships>
</file>

<file path=ppt/slides/_rels/slide3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8.xml"/><Relationship Id="rId5" Type="http://schemas.openxmlformats.org/officeDocument/2006/relationships/diagramLayout" Target="../diagrams/layout28.xml"/><Relationship Id="rId4" Type="http://schemas.openxmlformats.org/officeDocument/2006/relationships/diagramData" Target="../diagrams/data28.xml"/><Relationship Id="rId9" Type="http://schemas.openxmlformats.org/officeDocument/2006/relationships/image" Target="../media/image59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9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9.xm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9.xml"/><Relationship Id="rId5" Type="http://schemas.openxmlformats.org/officeDocument/2006/relationships/diagramData" Target="../diagrams/data29.xml"/><Relationship Id="rId10" Type="http://schemas.openxmlformats.org/officeDocument/2006/relationships/image" Target="../media/image61.jpeg"/><Relationship Id="rId4" Type="http://schemas.openxmlformats.org/officeDocument/2006/relationships/image" Target="../media/image2.jpeg"/><Relationship Id="rId9" Type="http://schemas.microsoft.com/office/2007/relationships/diagramDrawing" Target="../diagrams/drawing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0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0.xm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0.xml"/><Relationship Id="rId5" Type="http://schemas.openxmlformats.org/officeDocument/2006/relationships/diagramData" Target="../diagrams/data30.xml"/><Relationship Id="rId4" Type="http://schemas.openxmlformats.org/officeDocument/2006/relationships/image" Target="../media/image2.jpeg"/><Relationship Id="rId9" Type="http://schemas.microsoft.com/office/2007/relationships/diagramDrawing" Target="../diagrams/drawing30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1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1.xml"/><Relationship Id="rId5" Type="http://schemas.openxmlformats.org/officeDocument/2006/relationships/diagramData" Target="../diagrams/data31.xml"/><Relationship Id="rId10" Type="http://schemas.openxmlformats.org/officeDocument/2006/relationships/image" Target="../media/image64.jpeg"/><Relationship Id="rId4" Type="http://schemas.openxmlformats.org/officeDocument/2006/relationships/image" Target="../media/image2.jpeg"/><Relationship Id="rId9" Type="http://schemas.microsoft.com/office/2007/relationships/diagramDrawing" Target="../diagrams/drawing31.xml"/></Relationships>
</file>

<file path=ppt/slides/_rels/slide4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2.xml"/><Relationship Id="rId5" Type="http://schemas.openxmlformats.org/officeDocument/2006/relationships/diagramLayout" Target="../diagrams/layout32.xml"/><Relationship Id="rId4" Type="http://schemas.openxmlformats.org/officeDocument/2006/relationships/diagramData" Target="../diagrams/data32.xml"/><Relationship Id="rId9" Type="http://schemas.openxmlformats.org/officeDocument/2006/relationships/image" Target="../media/image6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png"/></Relationships>
</file>

<file path=ppt/slides/_rels/slide4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3.xml"/><Relationship Id="rId5" Type="http://schemas.openxmlformats.org/officeDocument/2006/relationships/diagramLayout" Target="../diagrams/layout33.xml"/><Relationship Id="rId4" Type="http://schemas.openxmlformats.org/officeDocument/2006/relationships/diagramData" Target="../diagrams/data33.xml"/><Relationship Id="rId9" Type="http://schemas.openxmlformats.org/officeDocument/2006/relationships/image" Target="../media/image67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4.xm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4.xml"/><Relationship Id="rId5" Type="http://schemas.openxmlformats.org/officeDocument/2006/relationships/diagramData" Target="../diagrams/data34.xml"/><Relationship Id="rId4" Type="http://schemas.openxmlformats.org/officeDocument/2006/relationships/image" Target="../media/image2.jpeg"/><Relationship Id="rId9" Type="http://schemas.microsoft.com/office/2007/relationships/diagramDrawing" Target="../diagrams/drawing3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5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5.xml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5.xml"/><Relationship Id="rId5" Type="http://schemas.openxmlformats.org/officeDocument/2006/relationships/diagramData" Target="../diagrams/data35.xml"/><Relationship Id="rId10" Type="http://schemas.openxmlformats.org/officeDocument/2006/relationships/image" Target="../media/image70.jpeg"/><Relationship Id="rId4" Type="http://schemas.openxmlformats.org/officeDocument/2006/relationships/image" Target="../media/image2.jpeg"/><Relationship Id="rId9" Type="http://schemas.microsoft.com/office/2007/relationships/diagramDrawing" Target="../diagrams/drawing35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6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6.xm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6.xml"/><Relationship Id="rId5" Type="http://schemas.openxmlformats.org/officeDocument/2006/relationships/diagramData" Target="../diagrams/data36.xml"/><Relationship Id="rId10" Type="http://schemas.openxmlformats.org/officeDocument/2006/relationships/image" Target="../media/image72.png"/><Relationship Id="rId4" Type="http://schemas.openxmlformats.org/officeDocument/2006/relationships/image" Target="../media/image2.jpeg"/><Relationship Id="rId9" Type="http://schemas.microsoft.com/office/2007/relationships/diagramDrawing" Target="../diagrams/drawing36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7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7.xm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7.xml"/><Relationship Id="rId5" Type="http://schemas.openxmlformats.org/officeDocument/2006/relationships/diagramData" Target="../diagrams/data37.xml"/><Relationship Id="rId4" Type="http://schemas.openxmlformats.org/officeDocument/2006/relationships/image" Target="../media/image2.jpeg"/><Relationship Id="rId9" Type="http://schemas.microsoft.com/office/2007/relationships/diagramDrawing" Target="../diagrams/drawing3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8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8.xm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8.xml"/><Relationship Id="rId5" Type="http://schemas.openxmlformats.org/officeDocument/2006/relationships/diagramData" Target="../diagrams/data38.xml"/><Relationship Id="rId4" Type="http://schemas.openxmlformats.org/officeDocument/2006/relationships/image" Target="../media/image2.jpeg"/><Relationship Id="rId9" Type="http://schemas.microsoft.com/office/2007/relationships/diagramDrawing" Target="../diagrams/drawing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9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9.xm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9.xml"/><Relationship Id="rId5" Type="http://schemas.openxmlformats.org/officeDocument/2006/relationships/diagramData" Target="../diagrams/data39.xml"/><Relationship Id="rId4" Type="http://schemas.openxmlformats.org/officeDocument/2006/relationships/image" Target="../media/image2.jpeg"/><Relationship Id="rId9" Type="http://schemas.microsoft.com/office/2007/relationships/diagramDrawing" Target="../diagrams/drawing39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0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40.xm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40.xml"/><Relationship Id="rId5" Type="http://schemas.openxmlformats.org/officeDocument/2006/relationships/diagramData" Target="../diagrams/data40.xml"/><Relationship Id="rId4" Type="http://schemas.openxmlformats.org/officeDocument/2006/relationships/image" Target="../media/image2.jpeg"/><Relationship Id="rId9" Type="http://schemas.microsoft.com/office/2007/relationships/diagramDrawing" Target="../diagrams/drawing4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5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1.xml"/><Relationship Id="rId5" Type="http://schemas.openxmlformats.org/officeDocument/2006/relationships/diagramLayout" Target="../diagrams/layout41.xml"/><Relationship Id="rId10" Type="http://schemas.microsoft.com/office/2007/relationships/hdphoto" Target="../media/hdphoto1.wdp"/><Relationship Id="rId4" Type="http://schemas.openxmlformats.org/officeDocument/2006/relationships/diagramData" Target="../diagrams/data41.xml"/><Relationship Id="rId9" Type="http://schemas.openxmlformats.org/officeDocument/2006/relationships/image" Target="../media/image78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2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42.xml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42.xml"/><Relationship Id="rId5" Type="http://schemas.openxmlformats.org/officeDocument/2006/relationships/diagramData" Target="../diagrams/data42.xml"/><Relationship Id="rId4" Type="http://schemas.openxmlformats.org/officeDocument/2006/relationships/image" Target="../media/image2.jpeg"/><Relationship Id="rId9" Type="http://schemas.microsoft.com/office/2007/relationships/diagramDrawing" Target="../diagrams/drawing4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14748" y="14748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 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CHALCO 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UA: ADMINISTRACIÓN DE RECURSOS HUMANOS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Unidad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I.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mtClean="0">
                <a:latin typeface="Arial" panose="020B0604020202020204" pitchFamily="34" charset="0"/>
                <a:cs typeface="Arial" panose="020B0604020202020204" pitchFamily="34" charset="0"/>
              </a:rPr>
              <a:t>DRA. ESPERANZA COTERA REGALADO </a:t>
            </a:r>
          </a:p>
          <a:p>
            <a:pPr algn="r"/>
            <a:endParaRPr lang="es-MX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MX" smtClean="0">
                <a:latin typeface="Arial" panose="020B0604020202020204" pitchFamily="34" charset="0"/>
                <a:cs typeface="Arial" panose="020B0604020202020204" pitchFamily="34" charset="0"/>
              </a:rPr>
              <a:t>Septiembre 2019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1240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306" y="1460530"/>
            <a:ext cx="4865424" cy="520805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2253" y="354877"/>
            <a:ext cx="9144000" cy="189071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CARÁCTER CONTINGENCIAL DE LA ADMINISTRACIÓN DE RECURSOS HUMANOS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Rectángulo 4"/>
          <p:cNvSpPr/>
          <p:nvPr/>
        </p:nvSpPr>
        <p:spPr>
          <a:xfrm>
            <a:off x="4948773" y="2907792"/>
            <a:ext cx="5747656" cy="1679077"/>
          </a:xfrm>
          <a:prstGeom prst="rect">
            <a:avLst/>
          </a:prstGeom>
          <a:solidFill>
            <a:srgbClr val="FFCCFF"/>
          </a:solidFill>
          <a:ln>
            <a:solidFill>
              <a:srgbClr val="FFCCFF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 de muchos factores tanto internos como externos.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497" y="2300430"/>
            <a:ext cx="3467474" cy="3105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CuadroTexto 7"/>
          <p:cNvSpPr txBox="1"/>
          <p:nvPr/>
        </p:nvSpPr>
        <p:spPr>
          <a:xfrm>
            <a:off x="1659570" y="5377175"/>
            <a:ext cx="1714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https://www.amedirh.com.mx/blogrh/wp-content/themes/yootheme/cache/34671-fefd52fd.jpeg</a:t>
            </a:r>
          </a:p>
        </p:txBody>
      </p:sp>
    </p:spTree>
    <p:extLst>
      <p:ext uri="{BB962C8B-B14F-4D97-AF65-F5344CB8AC3E}">
        <p14:creationId xmlns:p14="http://schemas.microsoft.com/office/powerpoint/2010/main" val="3158186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-48557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154" y="3075709"/>
            <a:ext cx="5837562" cy="361928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33" y="2732422"/>
            <a:ext cx="4520422" cy="3607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14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971103"/>
              </p:ext>
            </p:extLst>
          </p:nvPr>
        </p:nvGraphicFramePr>
        <p:xfrm>
          <a:off x="2000355" y="693481"/>
          <a:ext cx="7297738" cy="5100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357955" y="6076854"/>
            <a:ext cx="15279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https://asesoriapaniagua.com/wp-content/uploads/2017/12/TIPO-DE-EMPRESAS.png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733677" y="6525720"/>
            <a:ext cx="197658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https://ecouex.es/wp-content/uploads/2013/08/gente-home.png</a:t>
            </a:r>
          </a:p>
        </p:txBody>
      </p:sp>
    </p:spTree>
    <p:extLst>
      <p:ext uri="{BB962C8B-B14F-4D97-AF65-F5344CB8AC3E}">
        <p14:creationId xmlns:p14="http://schemas.microsoft.com/office/powerpoint/2010/main" val="1864864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21011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150" y="178418"/>
            <a:ext cx="6666667" cy="66666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55568559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5" name="CuadroTexto 14"/>
          <p:cNvSpPr txBox="1"/>
          <p:nvPr/>
        </p:nvSpPr>
        <p:spPr>
          <a:xfrm>
            <a:off x="2869117" y="6138333"/>
            <a:ext cx="1754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https://peoplepng.com/wp-content/uploads/2019/03/icone-empresa-png-1-1.png</a:t>
            </a:r>
          </a:p>
        </p:txBody>
      </p:sp>
    </p:spTree>
    <p:extLst>
      <p:ext uri="{BB962C8B-B14F-4D97-AF65-F5344CB8AC3E}">
        <p14:creationId xmlns:p14="http://schemas.microsoft.com/office/powerpoint/2010/main" val="537174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21011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513" y="1245684"/>
            <a:ext cx="7871171" cy="4939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415979114"/>
              </p:ext>
            </p:extLst>
          </p:nvPr>
        </p:nvGraphicFramePr>
        <p:xfrm>
          <a:off x="1418772" y="1729300"/>
          <a:ext cx="9354456" cy="3283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84" y="4691666"/>
            <a:ext cx="1797235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CuadroTexto 4"/>
          <p:cNvSpPr txBox="1"/>
          <p:nvPr/>
        </p:nvSpPr>
        <p:spPr>
          <a:xfrm>
            <a:off x="9839649" y="6345424"/>
            <a:ext cx="20299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https://aemsacv.com/wp-content/uploads/2019/02/e05130d87b937ea65ce2bcb86d07d586.jpg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869117" y="5424055"/>
            <a:ext cx="19314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https://i2.wp.com/www.colegiosanagustin-madrid.org/colegio/img/organizacion.png</a:t>
            </a:r>
          </a:p>
        </p:txBody>
      </p:sp>
    </p:spTree>
    <p:extLst>
      <p:ext uri="{BB962C8B-B14F-4D97-AF65-F5344CB8AC3E}">
        <p14:creationId xmlns:p14="http://schemas.microsoft.com/office/powerpoint/2010/main" val="2059340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21011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832" y="0"/>
            <a:ext cx="4564335" cy="6858000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004438872"/>
              </p:ext>
            </p:extLst>
          </p:nvPr>
        </p:nvGraphicFramePr>
        <p:xfrm>
          <a:off x="1392253" y="2439163"/>
          <a:ext cx="9372730" cy="1943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216401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21011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4439" y="1591111"/>
            <a:ext cx="5126861" cy="5126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16" name="5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4107731"/>
              </p:ext>
            </p:extLst>
          </p:nvPr>
        </p:nvGraphicFramePr>
        <p:xfrm>
          <a:off x="872836" y="1230087"/>
          <a:ext cx="10339450" cy="5438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7" name="Título 1"/>
          <p:cNvSpPr txBox="1">
            <a:spLocks/>
          </p:cNvSpPr>
          <p:nvPr/>
        </p:nvSpPr>
        <p:spPr>
          <a:xfrm>
            <a:off x="2457433" y="593107"/>
            <a:ext cx="7520940" cy="5486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DESVENTAJA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0" y="6494318"/>
            <a:ext cx="2358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https://vignette.wikia.nocookie.net/las-tecnologias-de-la-informacion-y-comunicacion/images/a/a0/Ventajas.png/revision/latest?cb=20140527031000</a:t>
            </a:r>
          </a:p>
        </p:txBody>
      </p:sp>
    </p:spTree>
    <p:extLst>
      <p:ext uri="{BB962C8B-B14F-4D97-AF65-F5344CB8AC3E}">
        <p14:creationId xmlns:p14="http://schemas.microsoft.com/office/powerpoint/2010/main" val="1101757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21011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0515" y="3253105"/>
            <a:ext cx="9144000" cy="40100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887" y="2290762"/>
            <a:ext cx="2562225" cy="2276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708740390"/>
              </p:ext>
            </p:extLst>
          </p:nvPr>
        </p:nvGraphicFramePr>
        <p:xfrm>
          <a:off x="1321376" y="1451108"/>
          <a:ext cx="9549246" cy="3997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6389975" y="3105834"/>
            <a:ext cx="19742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https://i1.wp.com/blog.hostdime.com.co/wp-content/uploads/Beneficios-y-desventajas-del-RAID-3.png?resize=269%2C239&amp;ssl=1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86625" y="6449926"/>
            <a:ext cx="19853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https://lapublicidadeninternet.com/wp-content/uploads/2017/07/publicidad-internet-ventajas-desventajas-1-960x421.png</a:t>
            </a:r>
          </a:p>
        </p:txBody>
      </p:sp>
    </p:spTree>
    <p:extLst>
      <p:ext uri="{BB962C8B-B14F-4D97-AF65-F5344CB8AC3E}">
        <p14:creationId xmlns:p14="http://schemas.microsoft.com/office/powerpoint/2010/main" val="2088486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21011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628775" y="420462"/>
            <a:ext cx="8934450" cy="1619250"/>
          </a:xfrm>
        </p:spPr>
        <p:txBody>
          <a:bodyPr/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LA ADMINISTRACIÓN DE RECURSOS HUMANOS COMO RESPONSABILIDAD DE LÍNEA Y FUNCIÓN DE STAFF</a:t>
            </a:r>
          </a:p>
        </p:txBody>
      </p:sp>
      <p:pic>
        <p:nvPicPr>
          <p:cNvPr id="14" name="Picture 2" descr="Resultado de imagen para recursos humanos">
            <a:extLst>
              <a:ext uri="{FF2B5EF4-FFF2-40B4-BE49-F238E27FC236}">
                <a16:creationId xmlns="" xmlns:a16="http://schemas.microsoft.com/office/drawing/2014/main" id="{932FDF5B-24D1-4C71-9724-68BEC38EE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973" y="1990358"/>
            <a:ext cx="7034054" cy="360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7869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475" y="1870650"/>
            <a:ext cx="4419194" cy="4419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680775"/>
            <a:ext cx="9144000" cy="165576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¿QUÉ ES </a:t>
            </a:r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LA RESPONSABILIDAD DE LÍNEA 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898" y="2632706"/>
            <a:ext cx="2880000" cy="288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dondear rectángulo de esquina diagonal 4"/>
          <p:cNvSpPr/>
          <p:nvPr/>
        </p:nvSpPr>
        <p:spPr>
          <a:xfrm>
            <a:off x="1434909" y="3017312"/>
            <a:ext cx="6664179" cy="2046053"/>
          </a:xfrm>
          <a:prstGeom prst="round2DiagRect">
            <a:avLst/>
          </a:prstGeom>
          <a:solidFill>
            <a:srgbClr val="E0F868"/>
          </a:solidFill>
          <a:ln>
            <a:solidFill>
              <a:srgbClr val="E0F868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la unidad de mando la autoridad de línea muestra la relación jefe-subordinado, el cual se encarga de decidir, dirigir, ejecutar y hacer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595897" y="5512706"/>
            <a:ext cx="26163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https://previews.123rf.com/images/topvectors/topvectors1704/topvectors170401033/76831131-dos-hombres-de-negocios-trabajando-juntos-en-la-oficina-subordinado-y-jefe-ilustraci%C3%B3n-de-vector-de-per.jpg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9464705" y="2169322"/>
            <a:ext cx="209396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https://image.flaticon.com/icons/png/512/1402/1402094.png</a:t>
            </a:r>
          </a:p>
        </p:txBody>
      </p:sp>
    </p:spTree>
    <p:extLst>
      <p:ext uri="{BB962C8B-B14F-4D97-AF65-F5344CB8AC3E}">
        <p14:creationId xmlns:p14="http://schemas.microsoft.com/office/powerpoint/2010/main" val="25591839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21011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18" y="1527619"/>
            <a:ext cx="5240483" cy="5240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498919"/>
            <a:ext cx="9275747" cy="78055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FUNCIONES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6052239"/>
              </p:ext>
            </p:extLst>
          </p:nvPr>
        </p:nvGraphicFramePr>
        <p:xfrm>
          <a:off x="2239175" y="1070493"/>
          <a:ext cx="7713649" cy="5382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0516716" y="6151418"/>
            <a:ext cx="12665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http://www.webtools.es/wp-content/uploads/clima-laboral-v6-300x300.png</a:t>
            </a:r>
          </a:p>
        </p:txBody>
      </p:sp>
    </p:spTree>
    <p:extLst>
      <p:ext uri="{BB962C8B-B14F-4D97-AF65-F5344CB8AC3E}">
        <p14:creationId xmlns:p14="http://schemas.microsoft.com/office/powerpoint/2010/main" val="338883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Rectángulo 8"/>
          <p:cNvSpPr/>
          <p:nvPr/>
        </p:nvSpPr>
        <p:spPr>
          <a:xfrm>
            <a:off x="886625" y="2335883"/>
            <a:ext cx="905827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Nombre de la UA: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Administración de Recursos Humanos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Área de docencia: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Contaduría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Clave: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01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Teoría: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Práctica: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Obligatoria 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Espacios donde se imparte: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CU UAEM Valle de Chalco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1044470" y="36838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IDENTIFICACI</a:t>
            </a:r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ÓN DEL CURSO DE </a:t>
            </a:r>
            <a:endParaRPr lang="es-E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ADMINISTRACIÓN </a:t>
            </a:r>
            <a:b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RECURSOS </a:t>
            </a:r>
            <a:r>
              <a:rPr lang="es-E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HUMANOS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76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21011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19112"/>
            <a:ext cx="9144000" cy="581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730269" y="524693"/>
            <a:ext cx="9144000" cy="780552"/>
          </a:xfrm>
        </p:spPr>
        <p:txBody>
          <a:bodyPr>
            <a:normAutofit/>
          </a:bodyPr>
          <a:lstStyle/>
          <a:p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¿QUÉ ES LA FUNCIÓN DE </a:t>
            </a: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STAFF</a:t>
            </a:r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261395686"/>
              </p:ext>
            </p:extLst>
          </p:nvPr>
        </p:nvGraphicFramePr>
        <p:xfrm>
          <a:off x="1240969" y="1279470"/>
          <a:ext cx="9846131" cy="5389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869117" y="5394828"/>
            <a:ext cx="18391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https://www.cegosonlineuniversity.com/wp-content/uploads/2017/03/requisitos-empresas.png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8244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21011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392253" y="411653"/>
            <a:ext cx="9144000" cy="60801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FUNCIONES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184298"/>
              </p:ext>
            </p:extLst>
          </p:nvPr>
        </p:nvGraphicFramePr>
        <p:xfrm>
          <a:off x="395536" y="1230087"/>
          <a:ext cx="10816750" cy="2992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4" name="Picture 6" descr="Imagen relacionada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3711" y="3355467"/>
            <a:ext cx="3600400" cy="3314720"/>
          </a:xfrm>
          <a:prstGeom prst="rect">
            <a:avLst/>
          </a:prstGeom>
          <a:noFill/>
        </p:spPr>
      </p:pic>
      <p:sp>
        <p:nvSpPr>
          <p:cNvPr id="3" name="CuadroTexto 2"/>
          <p:cNvSpPr txBox="1"/>
          <p:nvPr/>
        </p:nvSpPr>
        <p:spPr>
          <a:xfrm>
            <a:off x="3517911" y="6617401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url?sa=i&amp;rct=j&amp;q=&amp;esrc=s&amp;source=images&amp;cd=&amp;cad=rja&amp;uact=8&amp;ved=2ahUKEwjLsqTlgdXdAhUM26wKHQu8DcsQjRx6BAgBEAU&amp;url=https%3A%2F%2Fwww.hospitalitynet.org%2Fopinion%2F4088146.html&amp;psig=AOvVaw3osvQH0WUIQ-OonVzcH9-5&amp;ust=1537925603418852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50124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21011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524000" y="449535"/>
            <a:ext cx="9144000" cy="78055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43852198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Cinta perforada 3"/>
          <p:cNvSpPr/>
          <p:nvPr/>
        </p:nvSpPr>
        <p:spPr>
          <a:xfrm>
            <a:off x="5396844" y="2209536"/>
            <a:ext cx="6392384" cy="2909454"/>
          </a:xfrm>
          <a:prstGeom prst="flowChartPunchedTap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ARH es una responsabilidad de línea 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jefe y 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función de staff 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asesoría 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el organismo de RH ofrece a cada jefe; es decir el encargado de línea necesita del staff para desarrollar sus actividades, mientras que el staff necesita la línea para aplicar sus ideas y planes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170" y="2347773"/>
            <a:ext cx="3617130" cy="2405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CuadroTexto 5"/>
          <p:cNvSpPr txBox="1"/>
          <p:nvPr/>
        </p:nvSpPr>
        <p:spPr>
          <a:xfrm>
            <a:off x="1688195" y="4792802"/>
            <a:ext cx="20262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https://media.diariolasamericas.com/adjuntos/216/imagenes/000/848/0000848426.png</a:t>
            </a:r>
          </a:p>
        </p:txBody>
      </p:sp>
    </p:spTree>
    <p:extLst>
      <p:ext uri="{BB962C8B-B14F-4D97-AF65-F5344CB8AC3E}">
        <p14:creationId xmlns:p14="http://schemas.microsoft.com/office/powerpoint/2010/main" val="37743716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721" y="2234473"/>
            <a:ext cx="5913910" cy="4296233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392253" y="680775"/>
            <a:ext cx="8992716" cy="59869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CONFLICTOS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6413351"/>
              </p:ext>
            </p:extLst>
          </p:nvPr>
        </p:nvGraphicFramePr>
        <p:xfrm>
          <a:off x="2280060" y="1486082"/>
          <a:ext cx="8104909" cy="5182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04850" y="5695950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https://programas.cuaed.unam.mx/repositorio/moodle/pluginfile.php/1008/mod_resource/content/1/contenido/img/toma.png</a:t>
            </a:r>
          </a:p>
        </p:txBody>
      </p:sp>
    </p:spTree>
    <p:extLst>
      <p:ext uri="{BB962C8B-B14F-4D97-AF65-F5344CB8AC3E}">
        <p14:creationId xmlns:p14="http://schemas.microsoft.com/office/powerpoint/2010/main" val="3635631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913" y="3297981"/>
            <a:ext cx="3385568" cy="3538921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680775"/>
            <a:ext cx="9144000" cy="598696"/>
          </a:xfrm>
        </p:spPr>
        <p:txBody>
          <a:bodyPr>
            <a:normAutofit/>
          </a:bodyPr>
          <a:lstStyle/>
          <a:p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MANERAS DE REDUCIR EL </a:t>
            </a: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CONFLICTO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0120376"/>
              </p:ext>
            </p:extLst>
          </p:nvPr>
        </p:nvGraphicFramePr>
        <p:xfrm>
          <a:off x="1816525" y="1380980"/>
          <a:ext cx="7992888" cy="3984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449765" y="6583950"/>
            <a:ext cx="216008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https://neetwork.com/wp-content/uploads/2018/07/td4.png</a:t>
            </a:r>
          </a:p>
        </p:txBody>
      </p:sp>
    </p:spTree>
    <p:extLst>
      <p:ext uri="{BB962C8B-B14F-4D97-AF65-F5344CB8AC3E}">
        <p14:creationId xmlns:p14="http://schemas.microsoft.com/office/powerpoint/2010/main" val="21809123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85" y="3508934"/>
            <a:ext cx="5047711" cy="3281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392253" y="426749"/>
            <a:ext cx="9144000" cy="59869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VENTAJAS</a:t>
            </a:r>
          </a:p>
          <a:p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500011"/>
              </p:ext>
            </p:extLst>
          </p:nvPr>
        </p:nvGraphicFramePr>
        <p:xfrm>
          <a:off x="2036489" y="1009210"/>
          <a:ext cx="8499764" cy="5465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3144927" y="6570058"/>
            <a:ext cx="189490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/>
              <a:t>https://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myrealdomain.com/images/clientes-png-1.png</a:t>
            </a:r>
          </a:p>
        </p:txBody>
      </p:sp>
    </p:spTree>
    <p:extLst>
      <p:ext uri="{BB962C8B-B14F-4D97-AF65-F5344CB8AC3E}">
        <p14:creationId xmlns:p14="http://schemas.microsoft.com/office/powerpoint/2010/main" val="18915154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449295"/>
            <a:ext cx="9144000" cy="931347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DESVENTALAJAS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0000404"/>
              </p:ext>
            </p:extLst>
          </p:nvPr>
        </p:nvGraphicFramePr>
        <p:xfrm>
          <a:off x="1451320" y="914968"/>
          <a:ext cx="8933649" cy="5753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245" y="4163515"/>
            <a:ext cx="2724150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9292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575" y="18089"/>
            <a:ext cx="9823827" cy="681038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327144" y="2430000"/>
            <a:ext cx="6739888" cy="1998000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4" name="CuadroTexto 13"/>
          <p:cNvSpPr txBox="1"/>
          <p:nvPr/>
        </p:nvSpPr>
        <p:spPr>
          <a:xfrm>
            <a:off x="1238614" y="814402"/>
            <a:ext cx="99713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La Administración de Recursos Humanos como Proceso y sus funciones</a:t>
            </a:r>
            <a:endParaRPr lang="es-MX" sz="3600" b="1" dirty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9364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21919" y="558655"/>
            <a:ext cx="9144000" cy="598696"/>
          </a:xfrm>
        </p:spPr>
        <p:txBody>
          <a:bodyPr>
            <a:no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PROCESO DE ARRHH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515933296"/>
              </p:ext>
            </p:extLst>
          </p:nvPr>
        </p:nvGraphicFramePr>
        <p:xfrm>
          <a:off x="1953491" y="1007918"/>
          <a:ext cx="8412428" cy="5777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27" y="1985530"/>
            <a:ext cx="1281979" cy="125593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046513" y="3096082"/>
            <a:ext cx="1548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http://lissethaldana.blogspot.es/media/cache/resolve/media/files/01/222/970/2016/10/informe.png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484" y="988003"/>
            <a:ext cx="1322873" cy="1322873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6716484" y="2078182"/>
            <a:ext cx="12533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https://image.flaticon.com/icons/png/512/1541/1541416.png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596" y="2078182"/>
            <a:ext cx="1566912" cy="1475509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8834337" y="3564082"/>
            <a:ext cx="13279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http://www.mt-global.com/biseif/wp-content/uploads/2018/01/organizacion.png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862" y="5529154"/>
            <a:ext cx="2457447" cy="1638298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8747289" y="6509772"/>
            <a:ext cx="20418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https://carpeoplemarketing.com/wp-content/uploads/2019/05/Is-Anyone-Truly-Focused-on-Dealership-Service-Customer-Retention.png</a:t>
            </a: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295" y="5208298"/>
            <a:ext cx="1325257" cy="1374775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1808018" y="6369627"/>
            <a:ext cx="14962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https://www.anviz.com.ar/wp-content/uploads/2019/02/capacitacion.png</a:t>
            </a:r>
          </a:p>
        </p:txBody>
      </p:sp>
    </p:spTree>
    <p:extLst>
      <p:ext uri="{BB962C8B-B14F-4D97-AF65-F5344CB8AC3E}">
        <p14:creationId xmlns:p14="http://schemas.microsoft.com/office/powerpoint/2010/main" val="8463176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96240" y="69971"/>
            <a:ext cx="9437163" cy="6787751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4 Diagrama"/>
          <p:cNvGraphicFramePr/>
          <p:nvPr>
            <p:extLst>
              <p:ext uri="{D42A27DB-BD31-4B8C-83A1-F6EECF244321}">
                <p14:modId xmlns:p14="http://schemas.microsoft.com/office/powerpoint/2010/main" val="3924670245"/>
              </p:ext>
            </p:extLst>
          </p:nvPr>
        </p:nvGraphicFramePr>
        <p:xfrm>
          <a:off x="207819" y="-1"/>
          <a:ext cx="11533908" cy="6774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558012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-95535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122846" y="806061"/>
            <a:ext cx="9946308" cy="8625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PROPÓSITO DE LA UNIDAD DE APRENDIZAJE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1392253" y="2058223"/>
            <a:ext cx="930075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El alumno entenderá la Administración de Recursos Humanos, a partir de la base del proceso de planeación, organización, integración, dirección y control del talento humano en el ámbito organizacional y laboral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0393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085" y="448789"/>
            <a:ext cx="7869830" cy="5789835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14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4963874"/>
              </p:ext>
            </p:extLst>
          </p:nvPr>
        </p:nvGraphicFramePr>
        <p:xfrm>
          <a:off x="164786" y="94706"/>
          <a:ext cx="11447915" cy="6668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122718" y="6032061"/>
            <a:ext cx="427066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https://www.globalhumangroup.com.mx/wp-content/uploads/2018/06/1.png</a:t>
            </a:r>
          </a:p>
        </p:txBody>
      </p:sp>
    </p:spTree>
    <p:extLst>
      <p:ext uri="{BB962C8B-B14F-4D97-AF65-F5344CB8AC3E}">
        <p14:creationId xmlns:p14="http://schemas.microsoft.com/office/powerpoint/2010/main" val="6045800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19" name="3 Diagrama"/>
          <p:cNvGraphicFramePr/>
          <p:nvPr>
            <p:extLst>
              <p:ext uri="{D42A27DB-BD31-4B8C-83A1-F6EECF244321}">
                <p14:modId xmlns:p14="http://schemas.microsoft.com/office/powerpoint/2010/main" val="2202889517"/>
              </p:ext>
            </p:extLst>
          </p:nvPr>
        </p:nvGraphicFramePr>
        <p:xfrm>
          <a:off x="993816" y="180847"/>
          <a:ext cx="10204368" cy="6487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5" t="6246" r="21445" b="4011"/>
          <a:stretch/>
        </p:blipFill>
        <p:spPr>
          <a:xfrm>
            <a:off x="2235271" y="3574472"/>
            <a:ext cx="1465239" cy="1248943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152203" y="3688773"/>
            <a:ext cx="16313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https://www.canaldelcongreso.gob.mx/assets/img/noticias/12a3fe0c2c674ff471210756014e0bc3.png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795" y="5504872"/>
            <a:ext cx="1268060" cy="126806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436918" y="6535882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https://www.sep.gob.mx/work/models/sep1/Resource/16286/2/images/RMG%201er%20lugar.png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278" y="3436233"/>
            <a:ext cx="1127204" cy="1127204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6968811" y="4354519"/>
            <a:ext cx="9698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http://www.costaricapasoapaso.com/images/aguinaldo.png</a:t>
            </a: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248" y="5404543"/>
            <a:ext cx="1254449" cy="1254449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9933709" y="6276109"/>
            <a:ext cx="20794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https://images.vexels.com/media/users/3/138197/isolated/preview/39c23c57a61e944c8045925100b6b56c-icono-de-transporte-de-camiones-por-carretera-by-vexels.png</a:t>
            </a:r>
          </a:p>
        </p:txBody>
      </p:sp>
    </p:spTree>
    <p:extLst>
      <p:ext uri="{BB962C8B-B14F-4D97-AF65-F5344CB8AC3E}">
        <p14:creationId xmlns:p14="http://schemas.microsoft.com/office/powerpoint/2010/main" val="37641579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06" y="1708102"/>
            <a:ext cx="3955991" cy="2769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2020823"/>
              </p:ext>
            </p:extLst>
          </p:nvPr>
        </p:nvGraphicFramePr>
        <p:xfrm>
          <a:off x="1240969" y="180847"/>
          <a:ext cx="9971317" cy="6784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Imagen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960" y="1884850"/>
            <a:ext cx="2103678" cy="2103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CuadroTexto 3"/>
          <p:cNvSpPr txBox="1"/>
          <p:nvPr/>
        </p:nvSpPr>
        <p:spPr>
          <a:xfrm>
            <a:off x="5543348" y="3890110"/>
            <a:ext cx="17572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http://www.economis.com.ar/wp-content/uploads/2019/05/sst.jpg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060129" y="4499139"/>
            <a:ext cx="259772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https://www.cic.es/wp-content/uploads/2018/06/seguridad-perimetral-1100x770.jpg</a:t>
            </a:r>
          </a:p>
        </p:txBody>
      </p:sp>
    </p:spTree>
    <p:extLst>
      <p:ext uri="{BB962C8B-B14F-4D97-AF65-F5344CB8AC3E}">
        <p14:creationId xmlns:p14="http://schemas.microsoft.com/office/powerpoint/2010/main" val="37397713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2056934" y="539628"/>
            <a:ext cx="8490670" cy="1002096"/>
            <a:chOff x="3136" y="739"/>
            <a:chExt cx="8490670" cy="1002096"/>
          </a:xfrm>
        </p:grpSpPr>
        <p:sp>
          <p:nvSpPr>
            <p:cNvPr id="15" name="Rectángulo redondeado 14"/>
            <p:cNvSpPr/>
            <p:nvPr/>
          </p:nvSpPr>
          <p:spPr>
            <a:xfrm>
              <a:off x="3136" y="739"/>
              <a:ext cx="8490670" cy="1002096"/>
            </a:xfrm>
            <a:prstGeom prst="roundRect">
              <a:avLst>
                <a:gd name="adj" fmla="val 10000"/>
              </a:avLst>
            </a:prstGeom>
            <a:solidFill>
              <a:srgbClr val="C97373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ángulo 15"/>
            <p:cNvSpPr/>
            <p:nvPr/>
          </p:nvSpPr>
          <p:spPr>
            <a:xfrm>
              <a:off x="32486" y="30089"/>
              <a:ext cx="8431970" cy="9433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3000" kern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Desarrollo</a:t>
              </a:r>
              <a:endParaRPr lang="es-MX" sz="3000" kern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247405995"/>
              </p:ext>
            </p:extLst>
          </p:nvPr>
        </p:nvGraphicFramePr>
        <p:xfrm>
          <a:off x="79828" y="0"/>
          <a:ext cx="12032343" cy="7910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117" y="4278362"/>
            <a:ext cx="2503136" cy="26143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CuadroTexto 5"/>
          <p:cNvSpPr txBox="1"/>
          <p:nvPr/>
        </p:nvSpPr>
        <p:spPr>
          <a:xfrm>
            <a:off x="2364023" y="6678656"/>
            <a:ext cx="30082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https://gerens.pe/blog/wp-content/uploads/2016/05/gerens-desarrollo-organizacional.jpg</a:t>
            </a:r>
          </a:p>
        </p:txBody>
      </p:sp>
    </p:spTree>
    <p:extLst>
      <p:ext uri="{BB962C8B-B14F-4D97-AF65-F5344CB8AC3E}">
        <p14:creationId xmlns:p14="http://schemas.microsoft.com/office/powerpoint/2010/main" val="21907131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26" y="88084"/>
            <a:ext cx="6459764" cy="6681831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9561296"/>
              </p:ext>
            </p:extLst>
          </p:nvPr>
        </p:nvGraphicFramePr>
        <p:xfrm>
          <a:off x="179511" y="180847"/>
          <a:ext cx="12012489" cy="6677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881257" y="3429001"/>
            <a:ext cx="1663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https://sites.google.com/site/1bachticlauraarquilloslopezz/_/rsrc/1520504662145/home/consutoria-tic.png</a:t>
            </a:r>
          </a:p>
        </p:txBody>
      </p:sp>
    </p:spTree>
    <p:extLst>
      <p:ext uri="{BB962C8B-B14F-4D97-AF65-F5344CB8AC3E}">
        <p14:creationId xmlns:p14="http://schemas.microsoft.com/office/powerpoint/2010/main" val="36898150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121" y="583372"/>
            <a:ext cx="7970432" cy="6170906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332337" y="390039"/>
            <a:ext cx="9144000" cy="1179549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Políticas de Administración de Recursos Humanos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0433329"/>
              </p:ext>
            </p:extLst>
          </p:nvPr>
        </p:nvGraphicFramePr>
        <p:xfrm>
          <a:off x="251520" y="1484783"/>
          <a:ext cx="5112568" cy="4756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441117" y="6585001"/>
            <a:ext cx="259079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https://pngimage.net/wp-content/uploads/2018/05/actividades-de-trabajo-png-3.png</a:t>
            </a:r>
          </a:p>
        </p:txBody>
      </p:sp>
    </p:spTree>
    <p:extLst>
      <p:ext uri="{BB962C8B-B14F-4D97-AF65-F5344CB8AC3E}">
        <p14:creationId xmlns:p14="http://schemas.microsoft.com/office/powerpoint/2010/main" val="135267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308266" y="406948"/>
            <a:ext cx="9144000" cy="1179549"/>
          </a:xfrm>
        </p:spPr>
        <p:txBody>
          <a:bodyPr>
            <a:normAutofit/>
          </a:bodyPr>
          <a:lstStyle/>
          <a:p>
            <a:r>
              <a:rPr lang="es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CARACTERÍSTICAS </a:t>
            </a:r>
            <a:r>
              <a:rPr lang="es-US" sz="3600" b="1" dirty="0">
                <a:latin typeface="Arial" panose="020B0604020202020204" pitchFamily="34" charset="0"/>
                <a:cs typeface="Arial" panose="020B0604020202020204" pitchFamily="34" charset="0"/>
              </a:rPr>
              <a:t>DE LAS </a:t>
            </a:r>
            <a:r>
              <a:rPr lang="es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POLÍTICAS </a:t>
            </a:r>
            <a:r>
              <a:rPr lang="es-US" sz="3600" b="1" dirty="0">
                <a:latin typeface="Arial" panose="020B0604020202020204" pitchFamily="34" charset="0"/>
                <a:cs typeface="Arial" panose="020B0604020202020204" pitchFamily="34" charset="0"/>
              </a:rPr>
              <a:t>DE RECURSOS </a:t>
            </a:r>
            <a:r>
              <a:rPr lang="es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HUMANOS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5741135"/>
              </p:ext>
            </p:extLst>
          </p:nvPr>
        </p:nvGraphicFramePr>
        <p:xfrm>
          <a:off x="2869117" y="1367507"/>
          <a:ext cx="7056784" cy="5301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46771">
            <a:off x="2162854" y="3807667"/>
            <a:ext cx="1267201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2496457" y="5205729"/>
            <a:ext cx="11611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http://educa.banxico.org.mx/imgs_ninos/mini_educa_1.png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921" y="1400543"/>
            <a:ext cx="1440000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uadroTexto 5"/>
          <p:cNvSpPr txBox="1"/>
          <p:nvPr/>
        </p:nvSpPr>
        <p:spPr>
          <a:xfrm>
            <a:off x="6716484" y="2583543"/>
            <a:ext cx="213723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https://image.flaticon.com/icons/png/512/1338/1338502.png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131" y="3825651"/>
            <a:ext cx="1800000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CuadroTexto 13"/>
          <p:cNvSpPr txBox="1"/>
          <p:nvPr/>
        </p:nvSpPr>
        <p:spPr>
          <a:xfrm>
            <a:off x="7933921" y="4569494"/>
            <a:ext cx="2814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http://static1.squarespace.com/static/54cbcc8ae4b049ee78ab82d6/54e18332e4b0c4ae29d41fbf/5ba2adb6575d1f8bfbc8a229/1537409820308/consistency.jpg.png?format=1500w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077" y="5341804"/>
            <a:ext cx="2036177" cy="1440000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8418286" y="6473371"/>
            <a:ext cx="15076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https://umad.edu.mx/wp-content/uploads/2016/08/tiempo.png</a:t>
            </a:r>
          </a:p>
        </p:txBody>
      </p:sp>
    </p:spTree>
    <p:extLst>
      <p:ext uri="{BB962C8B-B14F-4D97-AF65-F5344CB8AC3E}">
        <p14:creationId xmlns:p14="http://schemas.microsoft.com/office/powerpoint/2010/main" val="10679941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" t="3260" r="2410" b="5952"/>
          <a:stretch/>
        </p:blipFill>
        <p:spPr>
          <a:xfrm>
            <a:off x="886625" y="1722848"/>
            <a:ext cx="5123542" cy="38898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537846"/>
            <a:ext cx="9144000" cy="741625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CLASIFICAN EN DOS TIPOS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11 CuadroTexto"/>
          <p:cNvSpPr txBox="1"/>
          <p:nvPr/>
        </p:nvSpPr>
        <p:spPr>
          <a:xfrm>
            <a:off x="886625" y="1255974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1.- En cuanto al nivel de la estructura organizacional que son aplicadas;</a:t>
            </a:r>
          </a:p>
        </p:txBody>
      </p:sp>
      <p:graphicFrame>
        <p:nvGraphicFramePr>
          <p:cNvPr id="14" name="1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7750495"/>
              </p:ext>
            </p:extLst>
          </p:nvPr>
        </p:nvGraphicFramePr>
        <p:xfrm>
          <a:off x="5135638" y="1419135"/>
          <a:ext cx="6981371" cy="5422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3898339" y="6385890"/>
            <a:ext cx="21976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https://www.losrecursoshumanos.com/wp-content/uploads/2016/09/tipos-de-estructuras-organizacionales.png</a:t>
            </a:r>
          </a:p>
        </p:txBody>
      </p:sp>
    </p:spTree>
    <p:extLst>
      <p:ext uri="{BB962C8B-B14F-4D97-AF65-F5344CB8AC3E}">
        <p14:creationId xmlns:p14="http://schemas.microsoft.com/office/powerpoint/2010/main" val="40268096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-14514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1262104"/>
            <a:ext cx="9144000" cy="931347"/>
          </a:xfrm>
        </p:spPr>
        <p:txBody>
          <a:bodyPr>
            <a:norm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2.-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En cuanto al contenido cubierto por las políticas de admonición</a:t>
            </a:r>
          </a:p>
          <a:p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8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22648"/>
              </p:ext>
            </p:extLst>
          </p:nvPr>
        </p:nvGraphicFramePr>
        <p:xfrm>
          <a:off x="5269088" y="1524001"/>
          <a:ext cx="6117367" cy="5319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49" y="1427514"/>
            <a:ext cx="5271370" cy="5241075"/>
          </a:xfrm>
          <a:prstGeom prst="rect">
            <a:avLst/>
          </a:prstGeom>
          <a:ln>
            <a:noFill/>
          </a:ln>
          <a:effectLst>
            <a:glow rad="101600">
              <a:srgbClr val="CCCCFF">
                <a:alpha val="60000"/>
              </a:srgb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4397828" y="6357257"/>
            <a:ext cx="236903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http://iprosi.com.mx/wp-content/uploads/2019/03/Conciencia-Seguridad.png</a:t>
            </a:r>
          </a:p>
        </p:txBody>
      </p:sp>
    </p:spTree>
    <p:extLst>
      <p:ext uri="{BB962C8B-B14F-4D97-AF65-F5344CB8AC3E}">
        <p14:creationId xmlns:p14="http://schemas.microsoft.com/office/powerpoint/2010/main" val="21494814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4" y="-871811"/>
            <a:ext cx="12102559" cy="7728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4 Diagrama"/>
          <p:cNvGraphicFramePr/>
          <p:nvPr>
            <p:extLst>
              <p:ext uri="{D42A27DB-BD31-4B8C-83A1-F6EECF244321}">
                <p14:modId xmlns:p14="http://schemas.microsoft.com/office/powerpoint/2010/main" val="3177401027"/>
              </p:ext>
            </p:extLst>
          </p:nvPr>
        </p:nvGraphicFramePr>
        <p:xfrm>
          <a:off x="4128749" y="980728"/>
          <a:ext cx="662473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4" name="Picture 4" descr="Imagen relacionada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98485" y="1930842"/>
            <a:ext cx="3695147" cy="3888432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711200" y="6197600"/>
            <a:ext cx="103777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url?sa=i&amp;rct=j&amp;q=&amp;esrc=s&amp;source=images&amp;cd=&amp;cad=rja&amp;uact=8&amp;ved=2ahUKEwjerquqndXdAhURD60KHYsIAPAQjRx6BAgBEAU&amp;url=http%3A%2F%2Faliwaa.com.lb%2F%25D9%2585%25D9%2586%25D9%2588%25D8%25B9%25D8%25A7%25D8%25AA%2F%25D9%2586%25D8%25AC%25D9%2588%25D9%2585-%25D8%25A7%25D9%2584%25D9%2581%25D9%2586%2F%25D9%2581%25D9%2586%25D8%25A7%25D9%2586%25D8%25A7%25D8%25AA-%25D9%2588-%25D9%2585%25D8%25AF%25D8%25B1%25D8%25A7%25D8%25A1-%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25D8%25A3%25D8%25B9%25D9%2585%25D8%25A7%25D9%2584%2F&amp;psig=AOvVaw2dNi2tJX_Pzah0TTXJrX02&amp;ust=1537933075308393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960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204840" y="472653"/>
            <a:ext cx="10302922" cy="7080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SECUENCIA DIDÁCTICA GENERAL DE LA UA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1204840" y="184368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 al comportamiento organizacional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II. Planeación de recursos humanos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III. Organización de recursos humanos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IV. Integración de los recursos humanos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V. Dirección de recursos humanos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VI. Control de los recursos humanos</a:t>
            </a:r>
          </a:p>
        </p:txBody>
      </p:sp>
    </p:spTree>
    <p:extLst>
      <p:ext uri="{BB962C8B-B14F-4D97-AF65-F5344CB8AC3E}">
        <p14:creationId xmlns:p14="http://schemas.microsoft.com/office/powerpoint/2010/main" val="5386045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485" y="1092497"/>
            <a:ext cx="7336969" cy="5502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450901"/>
            <a:ext cx="9144000" cy="1179549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IMPORTANCIA DE LAS POLÍTICAS DE RRHH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5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5919717"/>
              </p:ext>
            </p:extLst>
          </p:nvPr>
        </p:nvGraphicFramePr>
        <p:xfrm>
          <a:off x="0" y="1444756"/>
          <a:ext cx="6052457" cy="4798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2679156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" t="-600" b="44924"/>
          <a:stretch/>
        </p:blipFill>
        <p:spPr>
          <a:xfrm rot="16200000" flipH="1">
            <a:off x="-1791665" y="1864237"/>
            <a:ext cx="6688731" cy="3076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680775"/>
            <a:ext cx="9144000" cy="785168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Arial" panose="020B0604020202020204" pitchFamily="34" charset="0"/>
                <a:cs typeface="Arial" panose="020B0604020202020204" pitchFamily="34" charset="0"/>
              </a:rPr>
              <a:t>LAS POLÍTICAS Y LA COMUNICACIÓN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488586"/>
              </p:ext>
            </p:extLst>
          </p:nvPr>
        </p:nvGraphicFramePr>
        <p:xfrm>
          <a:off x="957381" y="1002960"/>
          <a:ext cx="9862460" cy="4958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4" name="Picture 12" descr="Imagen relacionada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9362" y="3063187"/>
            <a:ext cx="5292080" cy="3528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13 CuadroTexto"/>
          <p:cNvSpPr txBox="1"/>
          <p:nvPr/>
        </p:nvSpPr>
        <p:spPr>
          <a:xfrm>
            <a:off x="7403154" y="6422368"/>
            <a:ext cx="446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www.google.com.mx/url?sa=i&amp;rct=j&amp;q=&amp;esrc=s&amp;source=images&amp;cd=&amp;cad=rja&amp;uact=8&amp;ved=2ahUKEwiipoCUntXdAhVNPK0KHV64BhMQjRx6BAgBEAU&amp;url=https%3A%2F%2Fgladiacteur.com%2Fcommunication-interne%2F&amp;psig=AOvVaw1QOhkIyGOYcbDjSXE5K0_P&amp;ust=1537933265056540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574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680775"/>
            <a:ext cx="9144000" cy="165576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¿CÓMO DESARROLLAR UNA POLÍTICA DE EMPRESA?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5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6496906"/>
              </p:ext>
            </p:extLst>
          </p:nvPr>
        </p:nvGraphicFramePr>
        <p:xfrm>
          <a:off x="5254800" y="1630015"/>
          <a:ext cx="6758317" cy="4538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86" y="1779399"/>
            <a:ext cx="4219575" cy="4133850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2869117" y="5689600"/>
            <a:ext cx="263179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https://theliftco.eu/wp-content/uploads/2016/12/informe.png</a:t>
            </a:r>
          </a:p>
        </p:txBody>
      </p:sp>
    </p:spTree>
    <p:extLst>
      <p:ext uri="{BB962C8B-B14F-4D97-AF65-F5344CB8AC3E}">
        <p14:creationId xmlns:p14="http://schemas.microsoft.com/office/powerpoint/2010/main" val="33978859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680775"/>
            <a:ext cx="9144000" cy="165576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DE ADMINISTRACIÓN DE RECURSOS HUMANOS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4" y="2084023"/>
            <a:ext cx="11524057" cy="4084638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2869117" y="6053386"/>
            <a:ext cx="384736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http://sindimaestros.com/wp-content/uploads/2016/09/Junta-directiva-Sindimaestros.png</a:t>
            </a:r>
          </a:p>
        </p:txBody>
      </p:sp>
    </p:spTree>
    <p:extLst>
      <p:ext uri="{BB962C8B-B14F-4D97-AF65-F5344CB8AC3E}">
        <p14:creationId xmlns:p14="http://schemas.microsoft.com/office/powerpoint/2010/main" val="36548928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62742" y="451590"/>
            <a:ext cx="9144000" cy="116053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ADMINISTRACIÓN DE RECURSOS HUMANOS (ARH)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5857251"/>
              </p:ext>
            </p:extLst>
          </p:nvPr>
        </p:nvGraphicFramePr>
        <p:xfrm>
          <a:off x="886625" y="1864397"/>
          <a:ext cx="7520940" cy="4291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49" y="2194529"/>
            <a:ext cx="5766707" cy="3319060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6564086" y="5612677"/>
            <a:ext cx="30033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https://i2.wp.com/www.materiagris.es/wp-content/uploads/2017/12/objetivos-concretos-medibles-e1513255998137.png?ssl=1</a:t>
            </a:r>
          </a:p>
        </p:txBody>
      </p:sp>
    </p:spTree>
    <p:extLst>
      <p:ext uri="{BB962C8B-B14F-4D97-AF65-F5344CB8AC3E}">
        <p14:creationId xmlns:p14="http://schemas.microsoft.com/office/powerpoint/2010/main" val="888960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76" y="180847"/>
            <a:ext cx="10444210" cy="6962806"/>
          </a:xfrm>
          <a:prstGeom prst="rect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519667"/>
            <a:ext cx="9144000" cy="805125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EXPLÍCITOS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5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795792"/>
              </p:ext>
            </p:extLst>
          </p:nvPr>
        </p:nvGraphicFramePr>
        <p:xfrm>
          <a:off x="223794" y="1724140"/>
          <a:ext cx="11358094" cy="362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8708571" y="5860509"/>
            <a:ext cx="209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https://www.alfonsomorant.com/wp-content/uploads/2017/10/Partnership2.png</a:t>
            </a:r>
          </a:p>
        </p:txBody>
      </p:sp>
    </p:spTree>
    <p:extLst>
      <p:ext uri="{BB962C8B-B14F-4D97-AF65-F5344CB8AC3E}">
        <p14:creationId xmlns:p14="http://schemas.microsoft.com/office/powerpoint/2010/main" val="28636571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303" y="779938"/>
            <a:ext cx="8882182" cy="5793837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523332"/>
            <a:ext cx="9144000" cy="756139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IMPLÍCITOS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6423685"/>
              </p:ext>
            </p:extLst>
          </p:nvPr>
        </p:nvGraphicFramePr>
        <p:xfrm>
          <a:off x="522514" y="1034143"/>
          <a:ext cx="10776857" cy="5268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4" t="16428" r="12323" b="2142"/>
          <a:stretch/>
        </p:blipFill>
        <p:spPr>
          <a:xfrm>
            <a:off x="886625" y="3874857"/>
            <a:ext cx="1432201" cy="151176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555169" y="5475394"/>
            <a:ext cx="2504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https://www.vidaeconomica.com/wp-content/uploads/2019/07/motor-de-b%C3%BAsqueda-en-la-empresa.jpg.jpg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836229" y="5862063"/>
            <a:ext cx="336059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https://www.webtus.net/wp-content/uploads/2016/02/seo.png</a:t>
            </a:r>
          </a:p>
        </p:txBody>
      </p:sp>
    </p:spTree>
    <p:extLst>
      <p:ext uri="{BB962C8B-B14F-4D97-AF65-F5344CB8AC3E}">
        <p14:creationId xmlns:p14="http://schemas.microsoft.com/office/powerpoint/2010/main" val="8615188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678" y="2000265"/>
            <a:ext cx="4423682" cy="3448569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553228"/>
            <a:ext cx="9144000" cy="72348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A LARGO PLAZO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39440119"/>
              </p:ext>
            </p:extLst>
          </p:nvPr>
        </p:nvGraphicFramePr>
        <p:xfrm>
          <a:off x="1867630" y="1185749"/>
          <a:ext cx="8565243" cy="548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69" y="3871819"/>
            <a:ext cx="2271924" cy="2271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1655743" y="6027180"/>
            <a:ext cx="182447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http://nwcs.website/university/logos/Basis2.png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9437914" y="5007781"/>
            <a:ext cx="1774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https://telesup.edu.pe/2017/carrera-administracion/img/icono-carrera.png</a:t>
            </a:r>
          </a:p>
        </p:txBody>
      </p:sp>
    </p:spTree>
    <p:extLst>
      <p:ext uri="{BB962C8B-B14F-4D97-AF65-F5344CB8AC3E}">
        <p14:creationId xmlns:p14="http://schemas.microsoft.com/office/powerpoint/2010/main" val="42137577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" t="13006"/>
          <a:stretch/>
        </p:blipFill>
        <p:spPr>
          <a:xfrm>
            <a:off x="1702072" y="279949"/>
            <a:ext cx="9079410" cy="6298102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08311" y="506713"/>
            <a:ext cx="9144000" cy="59869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FUNCIONALES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7261643"/>
              </p:ext>
            </p:extLst>
          </p:nvPr>
        </p:nvGraphicFramePr>
        <p:xfrm>
          <a:off x="2316297" y="1105409"/>
          <a:ext cx="7850960" cy="5470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8489451" y="6413907"/>
            <a:ext cx="223062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https://pngimage.net/wp-content/uploads/2018/05/conflictos-png-2.png</a:t>
            </a:r>
          </a:p>
        </p:txBody>
      </p:sp>
    </p:spTree>
    <p:extLst>
      <p:ext uri="{BB962C8B-B14F-4D97-AF65-F5344CB8AC3E}">
        <p14:creationId xmlns:p14="http://schemas.microsoft.com/office/powerpoint/2010/main" val="21223182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4" t="13488" r="12523" b="14379"/>
          <a:stretch/>
        </p:blipFill>
        <p:spPr>
          <a:xfrm>
            <a:off x="3110695" y="1245356"/>
            <a:ext cx="5232496" cy="4644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680775"/>
            <a:ext cx="9144000" cy="59869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CORPORATIVOS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5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2403858"/>
              </p:ext>
            </p:extLst>
          </p:nvPr>
        </p:nvGraphicFramePr>
        <p:xfrm>
          <a:off x="1240969" y="1028700"/>
          <a:ext cx="10292940" cy="4082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6716484" y="5704609"/>
            <a:ext cx="303018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url?sa=i&amp;rct=j&amp;q=&amp;esrc=s&amp;source=images&amp;cd=&amp;cad=rja&amp;uact=8&amp;ved=2ahUKEwi-zZKQo9XdAhUOD60KHdHBBmEQjRx6BAgBEAU&amp;url=https%3A%2F%2Faprendergratis.es%2Fcursos-online%2Fcurso-para-aprender-a-resolver-conflictos%2F&amp;psig=AOvVaw2kYAItogrfh0Mqn0dKNhjI&amp;ust=1537934552277257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01005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73251" y="740965"/>
            <a:ext cx="8753234" cy="879475"/>
          </a:xfrm>
        </p:spPr>
        <p:txBody>
          <a:bodyPr>
            <a:noAutofit/>
          </a:bodyPr>
          <a:lstStyle/>
          <a:p>
            <a:r>
              <a:rPr lang="es-MX" sz="3500" b="1" dirty="0">
                <a:latin typeface="Arial" panose="020B0604020202020204" pitchFamily="34" charset="0"/>
                <a:cs typeface="Arial" panose="020B0604020202020204" pitchFamily="34" charset="0"/>
              </a:rPr>
              <a:t>ESTRUCTURA DEL TEMA</a:t>
            </a:r>
            <a:r>
              <a:rPr lang="es-MX" sz="3500" dirty="0"/>
              <a:t/>
            </a:r>
            <a:br>
              <a:rPr lang="es-MX" sz="3500" dirty="0"/>
            </a:br>
            <a:endParaRPr lang="es-MX" sz="35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92253" y="1230087"/>
            <a:ext cx="9134232" cy="489775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3.1 Carácter múltiple de la Administración de Recursos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Humanos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3.2 Carácter Contingencial de la Administración de Recursos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Humanos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3.3 La Administración de Recursos Humanos como responsabilidad de línea y función de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staff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3.4 La Administración de Recursos Humanos como Proceso y sus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funciones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3.5 Políticas de Administración de Recursos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Humanos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3.6 Funciones de los Recursos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Humanos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3.7 Dificultades de Administración de Recursos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Humanos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077401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5444" y="-21847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38766" y="955431"/>
            <a:ext cx="5202371" cy="5202371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680775"/>
            <a:ext cx="9144000" cy="549312"/>
          </a:xfrm>
        </p:spPr>
        <p:txBody>
          <a:bodyPr>
            <a:normAutofit lnSpcReduction="10000"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SOCIALES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8 Diagrama"/>
          <p:cNvGraphicFramePr/>
          <p:nvPr>
            <p:extLst>
              <p:ext uri="{D42A27DB-BD31-4B8C-83A1-F6EECF244321}">
                <p14:modId xmlns:p14="http://schemas.microsoft.com/office/powerpoint/2010/main" val="437072996"/>
              </p:ext>
            </p:extLst>
          </p:nvPr>
        </p:nvGraphicFramePr>
        <p:xfrm>
          <a:off x="2252224" y="1211424"/>
          <a:ext cx="8398458" cy="4960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6716484" y="6251116"/>
            <a:ext cx="311971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https://image.flaticon.com/icons/png/512/655/655272.png</a:t>
            </a:r>
          </a:p>
        </p:txBody>
      </p:sp>
    </p:spTree>
    <p:extLst>
      <p:ext uri="{BB962C8B-B14F-4D97-AF65-F5344CB8AC3E}">
        <p14:creationId xmlns:p14="http://schemas.microsoft.com/office/powerpoint/2010/main" val="43488753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8" b="5122"/>
          <a:stretch/>
        </p:blipFill>
        <p:spPr>
          <a:xfrm flipH="1">
            <a:off x="878973" y="991222"/>
            <a:ext cx="5185931" cy="5773260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0" y="5625665"/>
            <a:ext cx="5851254" cy="785496"/>
          </a:xfrm>
        </p:spPr>
        <p:txBody>
          <a:bodyPr>
            <a:noAutofit/>
          </a:bodyPr>
          <a:lstStyle/>
          <a:p>
            <a:r>
              <a:rPr lang="es-MX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PERSONALES</a:t>
            </a:r>
            <a:endParaRPr lang="es-MX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0882872"/>
              </p:ext>
            </p:extLst>
          </p:nvPr>
        </p:nvGraphicFramePr>
        <p:xfrm>
          <a:off x="-649517" y="-193923"/>
          <a:ext cx="12775502" cy="7245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4043029" y="6202225"/>
            <a:ext cx="18646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http://clipart.coolclips.com/480/vectors/tf05073/CoolClips_peop1766.png</a:t>
            </a:r>
          </a:p>
        </p:txBody>
      </p:sp>
    </p:spTree>
    <p:extLst>
      <p:ext uri="{BB962C8B-B14F-4D97-AF65-F5344CB8AC3E}">
        <p14:creationId xmlns:p14="http://schemas.microsoft.com/office/powerpoint/2010/main" val="22091979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40969" y="382035"/>
            <a:ext cx="9144000" cy="1179549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DIFICULTADES BÁSICAS DE LA ADMINISTRACIÓN DE RRHH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25" y="382035"/>
            <a:ext cx="10058400" cy="6705600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7" name="CuadroTexto 6"/>
          <p:cNvSpPr txBox="1"/>
          <p:nvPr/>
        </p:nvSpPr>
        <p:spPr>
          <a:xfrm>
            <a:off x="4105835" y="5647766"/>
            <a:ext cx="342451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https://i1.wp.com/facilpedia.com/wp-content/uploads/2018/05/graph-3078540_1920.png?fit=1920%2C1280&amp;ssl=1</a:t>
            </a:r>
          </a:p>
        </p:txBody>
      </p:sp>
    </p:spTree>
    <p:extLst>
      <p:ext uri="{BB962C8B-B14F-4D97-AF65-F5344CB8AC3E}">
        <p14:creationId xmlns:p14="http://schemas.microsoft.com/office/powerpoint/2010/main" val="166983132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14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2946827"/>
              </p:ext>
            </p:extLst>
          </p:nvPr>
        </p:nvGraphicFramePr>
        <p:xfrm>
          <a:off x="157595" y="0"/>
          <a:ext cx="11876809" cy="6743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87" b="100000" l="154" r="100000">
                        <a14:foregroundMark x1="22923" y1="11754" x2="22923" y2="11754"/>
                        <a14:foregroundMark x1="22615" y1="11940" x2="17385" y2="30784"/>
                        <a14:foregroundMark x1="923" y1="94403" x2="97692" y2="93284"/>
                        <a14:foregroundMark x1="49231" y1="94030" x2="49231" y2="98881"/>
                        <a14:foregroundMark x1="29538" y1="59328" x2="37692" y2="58769"/>
                        <a14:foregroundMark x1="29692" y1="60075" x2="29231" y2="69216"/>
                        <a14:foregroundMark x1="37692" y1="59701" x2="37538" y2="74813"/>
                        <a14:foregroundMark x1="769" y1="99067" x2="98154" y2="98694"/>
                        <a14:foregroundMark x1="81846" y1="82649" x2="81385" y2="93843"/>
                        <a14:foregroundMark x1="82308" y1="82836" x2="88769" y2="82836"/>
                        <a14:foregroundMark x1="91846" y1="84328" x2="93846" y2="84515"/>
                        <a14:foregroundMark x1="93692" y1="85261" x2="93538" y2="91604"/>
                        <a14:foregroundMark x1="81385" y1="98881" x2="81385" y2="98881"/>
                        <a14:foregroundMark x1="25231" y1="7463" x2="39538" y2="2985"/>
                        <a14:foregroundMark x1="55538" y1="6343" x2="58923" y2="8209"/>
                        <a14:foregroundMark x1="55692" y1="18843" x2="56308" y2="182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91" y="4593006"/>
            <a:ext cx="2608118" cy="2150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380998" y="6709292"/>
            <a:ext cx="375111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https://configurarapn.net/wp-content/uploads/2018/09/configurar-APN-de-Unefon-M%C3%A9xico-1.jpg</a:t>
            </a:r>
          </a:p>
        </p:txBody>
      </p:sp>
    </p:spTree>
    <p:extLst>
      <p:ext uri="{BB962C8B-B14F-4D97-AF65-F5344CB8AC3E}">
        <p14:creationId xmlns:p14="http://schemas.microsoft.com/office/powerpoint/2010/main" val="196519544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421" y="1941315"/>
            <a:ext cx="9659280" cy="3899393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61750" y="559804"/>
            <a:ext cx="9144000" cy="59869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SEGMENTACIÓN DE MERCADO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357845081"/>
              </p:ext>
            </p:extLst>
          </p:nvPr>
        </p:nvGraphicFramePr>
        <p:xfrm>
          <a:off x="1896523" y="1090060"/>
          <a:ext cx="8811492" cy="5578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496107" y="5840708"/>
            <a:ext cx="304003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https://i.pinimg.com/originals/2e/1f/47/2e1f4750dc7fd7c152d57774ab337c6d.png</a:t>
            </a:r>
          </a:p>
        </p:txBody>
      </p:sp>
    </p:spTree>
    <p:extLst>
      <p:ext uri="{BB962C8B-B14F-4D97-AF65-F5344CB8AC3E}">
        <p14:creationId xmlns:p14="http://schemas.microsoft.com/office/powerpoint/2010/main" val="428828025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72997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524000" y="631391"/>
            <a:ext cx="9144000" cy="59869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ANÁLISIS Y DESCRIPCIÓN DE PUESTOS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117" y="1234128"/>
            <a:ext cx="7209945" cy="515345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5325035" y="6387586"/>
            <a:ext cx="450028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https://userscontent2.emaze.com/images/a3533b0c-1947-4a4b-9799-d96360d3dc67/19092b7c-d18c-4285-93fc-91e7a42c15cb.png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891" b="100000" l="0" r="9885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49693" y="4163034"/>
            <a:ext cx="5482332" cy="2694966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CuadroTexto 6"/>
          <p:cNvSpPr txBox="1"/>
          <p:nvPr/>
        </p:nvSpPr>
        <p:spPr>
          <a:xfrm>
            <a:off x="10901666" y="5840708"/>
            <a:ext cx="1398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http://economiayadministracion.uc.cl/wp-content/uploads/2018/10/practica.jpg</a:t>
            </a:r>
          </a:p>
        </p:txBody>
      </p:sp>
    </p:spTree>
    <p:extLst>
      <p:ext uri="{BB962C8B-B14F-4D97-AF65-F5344CB8AC3E}">
        <p14:creationId xmlns:p14="http://schemas.microsoft.com/office/powerpoint/2010/main" val="1149454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72099" y="56856"/>
            <a:ext cx="6764133" cy="676413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382035"/>
            <a:ext cx="9144000" cy="1110159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CARÁCTER MÚLTIPLE DE LA ADMINISTRACIÓN DE RECURSOS HUMANOS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326" y="1643421"/>
            <a:ext cx="5182049" cy="472480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036" y="3519004"/>
            <a:ext cx="5429250" cy="276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uadroTexto 5"/>
          <p:cNvSpPr txBox="1"/>
          <p:nvPr/>
        </p:nvSpPr>
        <p:spPr>
          <a:xfrm>
            <a:off x="7356045" y="6055057"/>
            <a:ext cx="26315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https://jisap.com/wp-content/uploads/2017/03/08GruposTrabajo.png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445" y="2006572"/>
            <a:ext cx="1512432" cy="1512432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663203" y="3565398"/>
            <a:ext cx="17951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http://cdconsultores.com.mx/wp-content/uploads/2018/06/identificacion-de-mentiras.png</a:t>
            </a:r>
          </a:p>
        </p:txBody>
      </p:sp>
    </p:spTree>
    <p:extLst>
      <p:ext uri="{BB962C8B-B14F-4D97-AF65-F5344CB8AC3E}">
        <p14:creationId xmlns:p14="http://schemas.microsoft.com/office/powerpoint/2010/main" val="68251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212" y="409737"/>
            <a:ext cx="6858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2253" y="521614"/>
            <a:ext cx="9275747" cy="1480224"/>
          </a:xfrm>
        </p:spPr>
        <p:txBody>
          <a:bodyPr>
            <a:normAutofit/>
          </a:bodyPr>
          <a:lstStyle/>
          <a:p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LA PSICOLOGÍA INDUSTRIAL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15145177"/>
              </p:ext>
            </p:extLst>
          </p:nvPr>
        </p:nvGraphicFramePr>
        <p:xfrm>
          <a:off x="1406347" y="1261726"/>
          <a:ext cx="9247558" cy="5209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4421875" y="6118092"/>
            <a:ext cx="16013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https://asiri.es/wp-content/uploads/2019/06/contenido-marketing.png</a:t>
            </a:r>
          </a:p>
        </p:txBody>
      </p:sp>
    </p:spTree>
    <p:extLst>
      <p:ext uri="{BB962C8B-B14F-4D97-AF65-F5344CB8AC3E}">
        <p14:creationId xmlns:p14="http://schemas.microsoft.com/office/powerpoint/2010/main" val="1330352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2253" y="430580"/>
            <a:ext cx="9275747" cy="783135"/>
          </a:xfrm>
        </p:spPr>
        <p:txBody>
          <a:bodyPr>
            <a:normAutofit/>
          </a:bodyPr>
          <a:lstStyle/>
          <a:p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DERECHO LABORAL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4205568"/>
              </p:ext>
            </p:extLst>
          </p:nvPr>
        </p:nvGraphicFramePr>
        <p:xfrm>
          <a:off x="2046512" y="1180703"/>
          <a:ext cx="8113487" cy="5309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284" y="4734886"/>
            <a:ext cx="3927417" cy="1933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uadroTexto 5"/>
          <p:cNvSpPr txBox="1"/>
          <p:nvPr/>
        </p:nvSpPr>
        <p:spPr>
          <a:xfrm>
            <a:off x="9007658" y="6490629"/>
            <a:ext cx="12826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https://certificacionrh.com/img/herramientas-desarrollo.png</a:t>
            </a:r>
          </a:p>
        </p:txBody>
      </p:sp>
    </p:spTree>
    <p:extLst>
      <p:ext uri="{BB962C8B-B14F-4D97-AF65-F5344CB8AC3E}">
        <p14:creationId xmlns:p14="http://schemas.microsoft.com/office/powerpoint/2010/main" val="1433882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9207"/>
            <a:ext cx="9144000" cy="783135"/>
          </a:xfrm>
        </p:spPr>
        <p:txBody>
          <a:bodyPr>
            <a:normAutofit/>
          </a:bodyPr>
          <a:lstStyle/>
          <a:p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MEDICINA </a:t>
            </a: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LABORAL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2046513" y="1230087"/>
            <a:ext cx="9339943" cy="31525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69117" y="501282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051745146"/>
              </p:ext>
            </p:extLst>
          </p:nvPr>
        </p:nvGraphicFramePr>
        <p:xfrm>
          <a:off x="1392252" y="862446"/>
          <a:ext cx="9355983" cy="5704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11" y="5027539"/>
            <a:ext cx="1663411" cy="134417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238247" y="6371710"/>
            <a:ext cx="2308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https://www.acprevencion.com/wp-content/uploads/2017/12/reconocimientos-medicos-1-1-495x400.png</a:t>
            </a:r>
          </a:p>
        </p:txBody>
      </p:sp>
    </p:spTree>
    <p:extLst>
      <p:ext uri="{BB962C8B-B14F-4D97-AF65-F5344CB8AC3E}">
        <p14:creationId xmlns:p14="http://schemas.microsoft.com/office/powerpoint/2010/main" val="29975439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1877</Words>
  <Application>Microsoft Office PowerPoint</Application>
  <PresentationFormat>Panorámica</PresentationFormat>
  <Paragraphs>327</Paragraphs>
  <Slides>55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61" baseType="lpstr">
      <vt:lpstr>Arial</vt:lpstr>
      <vt:lpstr>Calibri</vt:lpstr>
      <vt:lpstr>Calibri Light</vt:lpstr>
      <vt:lpstr>Franklin Gothic Book</vt:lpstr>
      <vt:lpstr>Symbol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ESTRUCTURA DEL TEMA </vt:lpstr>
      <vt:lpstr>CARÁCTER MÚLTIPLE DE LA ADMINISTRACIÓN DE RECURSOS HUMANOS</vt:lpstr>
      <vt:lpstr>LA PSICOLOGÍA INDUSTRIAL </vt:lpstr>
      <vt:lpstr>DERECHO LABORAL</vt:lpstr>
      <vt:lpstr>MEDICINA LABORAL</vt:lpstr>
      <vt:lpstr>CARÁCTER CONTINGENCIAL DE LA ADMINISTRACIÓN DE RECURSOS HUMANOS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UAEM</dc:creator>
  <cp:lastModifiedBy>UAEM</cp:lastModifiedBy>
  <cp:revision>100</cp:revision>
  <dcterms:created xsi:type="dcterms:W3CDTF">2019-09-19T18:16:55Z</dcterms:created>
  <dcterms:modified xsi:type="dcterms:W3CDTF">2019-09-25T19:50:21Z</dcterms:modified>
</cp:coreProperties>
</file>