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57" r:id="rId3"/>
    <p:sldId id="258" r:id="rId4"/>
    <p:sldId id="259" r:id="rId5"/>
    <p:sldId id="261" r:id="rId6"/>
    <p:sldId id="298" r:id="rId7"/>
    <p:sldId id="299" r:id="rId8"/>
    <p:sldId id="300" r:id="rId9"/>
    <p:sldId id="301" r:id="rId10"/>
    <p:sldId id="302" r:id="rId11"/>
    <p:sldId id="303" r:id="rId12"/>
    <p:sldId id="304" r:id="rId13"/>
    <p:sldId id="305" r:id="rId14"/>
    <p:sldId id="306" r:id="rId15"/>
    <p:sldId id="307" r:id="rId16"/>
    <p:sldId id="308" r:id="rId17"/>
    <p:sldId id="309" r:id="rId18"/>
    <p:sldId id="310" r:id="rId19"/>
    <p:sldId id="311" r:id="rId20"/>
    <p:sldId id="270" r:id="rId21"/>
    <p:sldId id="271" r:id="rId22"/>
    <p:sldId id="272" r:id="rId23"/>
    <p:sldId id="292" r:id="rId24"/>
    <p:sldId id="312" r:id="rId25"/>
    <p:sldId id="313" r:id="rId26"/>
    <p:sldId id="314" r:id="rId27"/>
    <p:sldId id="279" r:id="rId28"/>
    <p:sldId id="281" r:id="rId29"/>
    <p:sldId id="282" r:id="rId30"/>
    <p:sldId id="315" r:id="rId31"/>
    <p:sldId id="293" r:id="rId32"/>
    <p:sldId id="283" r:id="rId33"/>
    <p:sldId id="284" r:id="rId34"/>
    <p:sldId id="285" r:id="rId35"/>
    <p:sldId id="288" r:id="rId36"/>
    <p:sldId id="287" r:id="rId37"/>
    <p:sldId id="289" r:id="rId38"/>
    <p:sldId id="296" r:id="rId39"/>
    <p:sldId id="316" r:id="rId40"/>
    <p:sldId id="295" r:id="rId41"/>
    <p:sldId id="317" r:id="rId42"/>
    <p:sldId id="297" r:id="rId43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DA37D80-6434-44D0-A028-1B22A696006F}" styleName="Estilo claro 3 - Acento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1" autoAdjust="0"/>
    <p:restoredTop sz="94660"/>
  </p:normalViewPr>
  <p:slideViewPr>
    <p:cSldViewPr snapToGrid="0">
      <p:cViewPr varScale="1">
        <p:scale>
          <a:sx n="87" d="100"/>
          <a:sy n="87" d="100"/>
        </p:scale>
        <p:origin x="102" y="1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3C29538-F613-4B59-B840-F5DAA22A0D22}" type="doc">
      <dgm:prSet loTypeId="urn:microsoft.com/office/officeart/2005/8/layout/hList1" loCatId="list" qsTypeId="urn:microsoft.com/office/officeart/2005/8/quickstyle/simple1" qsCatId="simple" csTypeId="urn:microsoft.com/office/officeart/2005/8/colors/accent3_4" csCatId="accent3" phldr="1"/>
      <dgm:spPr/>
      <dgm:t>
        <a:bodyPr/>
        <a:lstStyle/>
        <a:p>
          <a:endParaRPr lang="es-MX"/>
        </a:p>
      </dgm:t>
    </dgm:pt>
    <dgm:pt modelId="{2BA03886-2007-4CF2-AAC8-F7E34E396DF2}">
      <dgm:prSet phldrT="[Texto]"/>
      <dgm:spPr/>
      <dgm:t>
        <a:bodyPr/>
        <a:lstStyle/>
        <a:p>
          <a:r>
            <a:rPr lang="es-MX" dirty="0" smtClean="0"/>
            <a:t>HOMINIZACIÓN DEL CUERPO</a:t>
          </a:r>
          <a:endParaRPr lang="es-MX" dirty="0"/>
        </a:p>
      </dgm:t>
    </dgm:pt>
    <dgm:pt modelId="{C72FEDF2-5F5F-4CC6-A5CC-94CBFF5A4689}" type="parTrans" cxnId="{A90C6F6F-C5E8-4731-850B-5CB197601880}">
      <dgm:prSet/>
      <dgm:spPr/>
      <dgm:t>
        <a:bodyPr/>
        <a:lstStyle/>
        <a:p>
          <a:endParaRPr lang="es-MX"/>
        </a:p>
      </dgm:t>
    </dgm:pt>
    <dgm:pt modelId="{628E11D4-02C8-4BA9-9D82-64DAE81C7972}" type="sibTrans" cxnId="{A90C6F6F-C5E8-4731-850B-5CB197601880}">
      <dgm:prSet/>
      <dgm:spPr/>
      <dgm:t>
        <a:bodyPr/>
        <a:lstStyle/>
        <a:p>
          <a:endParaRPr lang="es-MX"/>
        </a:p>
      </dgm:t>
    </dgm:pt>
    <dgm:pt modelId="{C52A2A22-0BFF-4D61-A3A9-74B34406734B}">
      <dgm:prSet phldrT="[Texto]"/>
      <dgm:spPr/>
      <dgm:t>
        <a:bodyPr/>
        <a:lstStyle/>
        <a:p>
          <a:r>
            <a:rPr lang="es-MX" dirty="0" smtClean="0"/>
            <a:t>Marcha bípeda que le permitió:</a:t>
          </a:r>
          <a:endParaRPr lang="es-MX" dirty="0"/>
        </a:p>
      </dgm:t>
    </dgm:pt>
    <dgm:pt modelId="{5A1E84F5-51A1-4BA6-B9A3-501843ABD569}" type="parTrans" cxnId="{5773113A-015C-4AE4-AD02-EAC023404671}">
      <dgm:prSet/>
      <dgm:spPr/>
      <dgm:t>
        <a:bodyPr/>
        <a:lstStyle/>
        <a:p>
          <a:endParaRPr lang="es-MX"/>
        </a:p>
      </dgm:t>
    </dgm:pt>
    <dgm:pt modelId="{41EC0D5F-344B-40B5-BAAE-17B8DFFD4079}" type="sibTrans" cxnId="{5773113A-015C-4AE4-AD02-EAC023404671}">
      <dgm:prSet/>
      <dgm:spPr/>
      <dgm:t>
        <a:bodyPr/>
        <a:lstStyle/>
        <a:p>
          <a:endParaRPr lang="es-MX"/>
        </a:p>
      </dgm:t>
    </dgm:pt>
    <dgm:pt modelId="{2D38A7BE-FBA8-4E03-9736-10B6FDF40B41}">
      <dgm:prSet phldrT="[Texto]"/>
      <dgm:spPr/>
      <dgm:t>
        <a:bodyPr/>
        <a:lstStyle/>
        <a:p>
          <a:r>
            <a:rPr lang="es-MX" dirty="0" smtClean="0"/>
            <a:t>HOMINIZACIÓN DEL INTELECTO</a:t>
          </a:r>
          <a:endParaRPr lang="es-MX" dirty="0"/>
        </a:p>
      </dgm:t>
    </dgm:pt>
    <dgm:pt modelId="{93100580-7560-42AB-B402-C762EFD134BA}" type="parTrans" cxnId="{293ED372-7EBF-43B0-99ED-7DDCE59E1FC2}">
      <dgm:prSet/>
      <dgm:spPr/>
      <dgm:t>
        <a:bodyPr/>
        <a:lstStyle/>
        <a:p>
          <a:endParaRPr lang="es-MX"/>
        </a:p>
      </dgm:t>
    </dgm:pt>
    <dgm:pt modelId="{3419E2EA-9745-497F-A448-4CDC098D9B3A}" type="sibTrans" cxnId="{293ED372-7EBF-43B0-99ED-7DDCE59E1FC2}">
      <dgm:prSet/>
      <dgm:spPr/>
      <dgm:t>
        <a:bodyPr/>
        <a:lstStyle/>
        <a:p>
          <a:endParaRPr lang="es-MX"/>
        </a:p>
      </dgm:t>
    </dgm:pt>
    <dgm:pt modelId="{74D1B217-CB4E-42F3-9BD3-64174D2CDCC6}">
      <dgm:prSet phldrT="[Texto]"/>
      <dgm:spPr/>
      <dgm:t>
        <a:bodyPr/>
        <a:lstStyle/>
        <a:p>
          <a:r>
            <a:rPr lang="es-MX" dirty="0" smtClean="0"/>
            <a:t>Pensamiento conceptual</a:t>
          </a:r>
          <a:endParaRPr lang="es-MX" dirty="0"/>
        </a:p>
      </dgm:t>
    </dgm:pt>
    <dgm:pt modelId="{9BFA9907-E8EF-44C9-B17D-B5B78026A2C4}" type="parTrans" cxnId="{552CE8AE-5083-48A1-9F4E-DE6D6BBC13D7}">
      <dgm:prSet/>
      <dgm:spPr/>
      <dgm:t>
        <a:bodyPr/>
        <a:lstStyle/>
        <a:p>
          <a:endParaRPr lang="es-MX"/>
        </a:p>
      </dgm:t>
    </dgm:pt>
    <dgm:pt modelId="{65CBFC2B-62D1-4284-A305-CD498C725F63}" type="sibTrans" cxnId="{552CE8AE-5083-48A1-9F4E-DE6D6BBC13D7}">
      <dgm:prSet/>
      <dgm:spPr/>
      <dgm:t>
        <a:bodyPr/>
        <a:lstStyle/>
        <a:p>
          <a:endParaRPr lang="es-MX"/>
        </a:p>
      </dgm:t>
    </dgm:pt>
    <dgm:pt modelId="{A4FEB13C-5AE8-4666-A3BF-C8D05176AF68}">
      <dgm:prSet phldrT="[Texto]"/>
      <dgm:spPr/>
      <dgm:t>
        <a:bodyPr/>
        <a:lstStyle/>
        <a:p>
          <a:r>
            <a:rPr lang="es-MX" dirty="0" smtClean="0"/>
            <a:t>Lenguaje articulado</a:t>
          </a:r>
          <a:endParaRPr lang="es-MX" dirty="0"/>
        </a:p>
      </dgm:t>
    </dgm:pt>
    <dgm:pt modelId="{05263829-4005-48D1-8951-55F29EC2F295}" type="parTrans" cxnId="{90A2C8C5-7BE2-4E7A-907E-032EBE8DBA3F}">
      <dgm:prSet/>
      <dgm:spPr/>
      <dgm:t>
        <a:bodyPr/>
        <a:lstStyle/>
        <a:p>
          <a:endParaRPr lang="es-MX"/>
        </a:p>
      </dgm:t>
    </dgm:pt>
    <dgm:pt modelId="{FA6171E5-D9D7-46E3-9D39-1F3455C27F5E}" type="sibTrans" cxnId="{90A2C8C5-7BE2-4E7A-907E-032EBE8DBA3F}">
      <dgm:prSet/>
      <dgm:spPr/>
      <dgm:t>
        <a:bodyPr/>
        <a:lstStyle/>
        <a:p>
          <a:endParaRPr lang="es-MX"/>
        </a:p>
      </dgm:t>
    </dgm:pt>
    <dgm:pt modelId="{15AA6B15-FDD7-4649-886B-AA39291FAAF2}">
      <dgm:prSet phldrT="[Texto]"/>
      <dgm:spPr/>
      <dgm:t>
        <a:bodyPr/>
        <a:lstStyle/>
        <a:p>
          <a:r>
            <a:rPr lang="es-MX" dirty="0" smtClean="0"/>
            <a:t>HOMINIZACIÓN DE LA VIDA SOCIAL</a:t>
          </a:r>
          <a:endParaRPr lang="es-MX" dirty="0"/>
        </a:p>
      </dgm:t>
    </dgm:pt>
    <dgm:pt modelId="{EFB8B6F8-CD0C-4785-86CE-907E23BC4232}" type="parTrans" cxnId="{D64C075A-4563-4897-B010-D07017EEF165}">
      <dgm:prSet/>
      <dgm:spPr/>
      <dgm:t>
        <a:bodyPr/>
        <a:lstStyle/>
        <a:p>
          <a:endParaRPr lang="es-MX"/>
        </a:p>
      </dgm:t>
    </dgm:pt>
    <dgm:pt modelId="{CCED829F-8785-4E24-91FE-64040AA032BF}" type="sibTrans" cxnId="{D64C075A-4563-4897-B010-D07017EEF165}">
      <dgm:prSet/>
      <dgm:spPr/>
      <dgm:t>
        <a:bodyPr/>
        <a:lstStyle/>
        <a:p>
          <a:endParaRPr lang="es-MX"/>
        </a:p>
      </dgm:t>
    </dgm:pt>
    <dgm:pt modelId="{72911E2A-98C3-4665-B9E2-1F62B0E87129}">
      <dgm:prSet phldrT="[Texto]"/>
      <dgm:spPr/>
      <dgm:t>
        <a:bodyPr/>
        <a:lstStyle/>
        <a:p>
          <a:r>
            <a:rPr lang="es-MX" dirty="0" smtClean="0"/>
            <a:t>Evolución cultural del ser humano (fabricación de herramientas dominio del fuego)</a:t>
          </a:r>
          <a:endParaRPr lang="es-MX" dirty="0"/>
        </a:p>
      </dgm:t>
    </dgm:pt>
    <dgm:pt modelId="{5571515F-1507-41F4-9ACD-C20F0B997309}" type="parTrans" cxnId="{383B9A1B-F88E-4DCC-A77D-74EEDD6BAD3E}">
      <dgm:prSet/>
      <dgm:spPr/>
      <dgm:t>
        <a:bodyPr/>
        <a:lstStyle/>
        <a:p>
          <a:endParaRPr lang="es-MX"/>
        </a:p>
      </dgm:t>
    </dgm:pt>
    <dgm:pt modelId="{123DD326-6E51-4D1D-B0B6-1A2B38C6A3FC}" type="sibTrans" cxnId="{383B9A1B-F88E-4DCC-A77D-74EEDD6BAD3E}">
      <dgm:prSet/>
      <dgm:spPr/>
      <dgm:t>
        <a:bodyPr/>
        <a:lstStyle/>
        <a:p>
          <a:endParaRPr lang="es-MX"/>
        </a:p>
      </dgm:t>
    </dgm:pt>
    <dgm:pt modelId="{5C208DBF-80B2-4074-8EA4-137E66882E7C}">
      <dgm:prSet phldrT="[Texto]"/>
      <dgm:spPr/>
      <dgm:t>
        <a:bodyPr/>
        <a:lstStyle/>
        <a:p>
          <a:r>
            <a:rPr lang="es-MX" dirty="0" smtClean="0"/>
            <a:t>Desplazamiento más rápido</a:t>
          </a:r>
          <a:endParaRPr lang="es-MX" dirty="0"/>
        </a:p>
      </dgm:t>
    </dgm:pt>
    <dgm:pt modelId="{A4CF8FBB-22D7-47FC-AB05-30CE5EE16348}" type="parTrans" cxnId="{3EB994F9-6728-46A0-8FD8-0DE3AAD86DEA}">
      <dgm:prSet/>
      <dgm:spPr/>
      <dgm:t>
        <a:bodyPr/>
        <a:lstStyle/>
        <a:p>
          <a:endParaRPr lang="es-MX"/>
        </a:p>
      </dgm:t>
    </dgm:pt>
    <dgm:pt modelId="{0CF68A53-9448-4276-A6B1-89B8A50EBC6C}" type="sibTrans" cxnId="{3EB994F9-6728-46A0-8FD8-0DE3AAD86DEA}">
      <dgm:prSet/>
      <dgm:spPr/>
      <dgm:t>
        <a:bodyPr/>
        <a:lstStyle/>
        <a:p>
          <a:endParaRPr lang="es-MX"/>
        </a:p>
      </dgm:t>
    </dgm:pt>
    <dgm:pt modelId="{8E258EC9-82AD-42CF-9E6D-E9D1E8FC6BA2}">
      <dgm:prSet phldrT="[Texto]"/>
      <dgm:spPr/>
      <dgm:t>
        <a:bodyPr/>
        <a:lstStyle/>
        <a:p>
          <a:r>
            <a:rPr lang="es-MX" dirty="0" smtClean="0"/>
            <a:t>Liberación de manos</a:t>
          </a:r>
          <a:endParaRPr lang="es-MX" dirty="0"/>
        </a:p>
      </dgm:t>
    </dgm:pt>
    <dgm:pt modelId="{A74B256D-BD93-4EDD-8D04-B7A7AA90C4DD}" type="parTrans" cxnId="{CF8C2E21-695B-449A-9048-F67A486052D8}">
      <dgm:prSet/>
      <dgm:spPr/>
      <dgm:t>
        <a:bodyPr/>
        <a:lstStyle/>
        <a:p>
          <a:endParaRPr lang="es-MX"/>
        </a:p>
      </dgm:t>
    </dgm:pt>
    <dgm:pt modelId="{05CB5C91-24AC-47DF-A79C-9582EACB6988}" type="sibTrans" cxnId="{CF8C2E21-695B-449A-9048-F67A486052D8}">
      <dgm:prSet/>
      <dgm:spPr/>
      <dgm:t>
        <a:bodyPr/>
        <a:lstStyle/>
        <a:p>
          <a:endParaRPr lang="es-MX"/>
        </a:p>
      </dgm:t>
    </dgm:pt>
    <dgm:pt modelId="{D38FD272-88DE-49DB-94F0-9918BB61DF6A}" type="pres">
      <dgm:prSet presAssocID="{C3C29538-F613-4B59-B840-F5DAA22A0D2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AF3F021C-E760-4DBD-B56C-C660B14FAFA4}" type="pres">
      <dgm:prSet presAssocID="{2BA03886-2007-4CF2-AAC8-F7E34E396DF2}" presName="composite" presStyleCnt="0"/>
      <dgm:spPr/>
      <dgm:t>
        <a:bodyPr/>
        <a:lstStyle/>
        <a:p>
          <a:endParaRPr lang="es-MX"/>
        </a:p>
      </dgm:t>
    </dgm:pt>
    <dgm:pt modelId="{3C90992D-0F9D-40AD-B8E6-5CE8E753A2D4}" type="pres">
      <dgm:prSet presAssocID="{2BA03886-2007-4CF2-AAC8-F7E34E396DF2}" presName="parTx" presStyleLbl="alignNode1" presStyleIdx="0" presStyleCnt="3" custScaleY="22205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3F7BD6D-DEF1-44CA-8A64-C7F4C6F9CAD0}" type="pres">
      <dgm:prSet presAssocID="{2BA03886-2007-4CF2-AAC8-F7E34E396DF2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24C07AF-5AB2-4767-A539-5E3EB085EFE3}" type="pres">
      <dgm:prSet presAssocID="{628E11D4-02C8-4BA9-9D82-64DAE81C7972}" presName="space" presStyleCnt="0"/>
      <dgm:spPr/>
      <dgm:t>
        <a:bodyPr/>
        <a:lstStyle/>
        <a:p>
          <a:endParaRPr lang="es-MX"/>
        </a:p>
      </dgm:t>
    </dgm:pt>
    <dgm:pt modelId="{77BB0E81-D8D3-4EA9-B492-39FCCA825A13}" type="pres">
      <dgm:prSet presAssocID="{2D38A7BE-FBA8-4E03-9736-10B6FDF40B41}" presName="composite" presStyleCnt="0"/>
      <dgm:spPr/>
      <dgm:t>
        <a:bodyPr/>
        <a:lstStyle/>
        <a:p>
          <a:endParaRPr lang="es-MX"/>
        </a:p>
      </dgm:t>
    </dgm:pt>
    <dgm:pt modelId="{3ABB163B-6140-42D2-83DF-0C5416FBCC24}" type="pres">
      <dgm:prSet presAssocID="{2D38A7BE-FBA8-4E03-9736-10B6FDF40B41}" presName="parTx" presStyleLbl="alignNode1" presStyleIdx="1" presStyleCnt="3" custScaleY="20908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B83CFA9-457D-489E-AF06-392D88E03B77}" type="pres">
      <dgm:prSet presAssocID="{2D38A7BE-FBA8-4E03-9736-10B6FDF40B41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73AFFA9-6F6E-4257-BC44-428084D2DCFC}" type="pres">
      <dgm:prSet presAssocID="{3419E2EA-9745-497F-A448-4CDC098D9B3A}" presName="space" presStyleCnt="0"/>
      <dgm:spPr/>
      <dgm:t>
        <a:bodyPr/>
        <a:lstStyle/>
        <a:p>
          <a:endParaRPr lang="es-MX"/>
        </a:p>
      </dgm:t>
    </dgm:pt>
    <dgm:pt modelId="{54368CF7-E77C-40C6-ACA3-894837F01014}" type="pres">
      <dgm:prSet presAssocID="{15AA6B15-FDD7-4649-886B-AA39291FAAF2}" presName="composite" presStyleCnt="0"/>
      <dgm:spPr/>
      <dgm:t>
        <a:bodyPr/>
        <a:lstStyle/>
        <a:p>
          <a:endParaRPr lang="es-MX"/>
        </a:p>
      </dgm:t>
    </dgm:pt>
    <dgm:pt modelId="{DAC0B780-F43C-4D91-B212-9B19ABB37A86}" type="pres">
      <dgm:prSet presAssocID="{15AA6B15-FDD7-4649-886B-AA39291FAAF2}" presName="parTx" presStyleLbl="alignNode1" presStyleIdx="2" presStyleCnt="3" custScaleY="19850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54A6F30-49F6-4C81-A5C3-AE37CF02C9EC}" type="pres">
      <dgm:prSet presAssocID="{15AA6B15-FDD7-4649-886B-AA39291FAAF2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64C075A-4563-4897-B010-D07017EEF165}" srcId="{C3C29538-F613-4B59-B840-F5DAA22A0D22}" destId="{15AA6B15-FDD7-4649-886B-AA39291FAAF2}" srcOrd="2" destOrd="0" parTransId="{EFB8B6F8-CD0C-4785-86CE-907E23BC4232}" sibTransId="{CCED829F-8785-4E24-91FE-64040AA032BF}"/>
    <dgm:cxn modelId="{5773113A-015C-4AE4-AD02-EAC023404671}" srcId="{2BA03886-2007-4CF2-AAC8-F7E34E396DF2}" destId="{C52A2A22-0BFF-4D61-A3A9-74B34406734B}" srcOrd="0" destOrd="0" parTransId="{5A1E84F5-51A1-4BA6-B9A3-501843ABD569}" sibTransId="{41EC0D5F-344B-40B5-BAAE-17B8DFFD4079}"/>
    <dgm:cxn modelId="{9AA32231-3B60-4193-8BD2-10EC5DC935B7}" type="presOf" srcId="{C52A2A22-0BFF-4D61-A3A9-74B34406734B}" destId="{03F7BD6D-DEF1-44CA-8A64-C7F4C6F9CAD0}" srcOrd="0" destOrd="0" presId="urn:microsoft.com/office/officeart/2005/8/layout/hList1"/>
    <dgm:cxn modelId="{A90C6F6F-C5E8-4731-850B-5CB197601880}" srcId="{C3C29538-F613-4B59-B840-F5DAA22A0D22}" destId="{2BA03886-2007-4CF2-AAC8-F7E34E396DF2}" srcOrd="0" destOrd="0" parTransId="{C72FEDF2-5F5F-4CC6-A5CC-94CBFF5A4689}" sibTransId="{628E11D4-02C8-4BA9-9D82-64DAE81C7972}"/>
    <dgm:cxn modelId="{C6C731F6-6A70-4D27-BC8F-8BFC3B73C00B}" type="presOf" srcId="{15AA6B15-FDD7-4649-886B-AA39291FAAF2}" destId="{DAC0B780-F43C-4D91-B212-9B19ABB37A86}" srcOrd="0" destOrd="0" presId="urn:microsoft.com/office/officeart/2005/8/layout/hList1"/>
    <dgm:cxn modelId="{7B945283-D732-48E6-92DE-3DFF37CFDEF5}" type="presOf" srcId="{C3C29538-F613-4B59-B840-F5DAA22A0D22}" destId="{D38FD272-88DE-49DB-94F0-9918BB61DF6A}" srcOrd="0" destOrd="0" presId="urn:microsoft.com/office/officeart/2005/8/layout/hList1"/>
    <dgm:cxn modelId="{CF8C2E21-695B-449A-9048-F67A486052D8}" srcId="{C52A2A22-0BFF-4D61-A3A9-74B34406734B}" destId="{8E258EC9-82AD-42CF-9E6D-E9D1E8FC6BA2}" srcOrd="1" destOrd="0" parTransId="{A74B256D-BD93-4EDD-8D04-B7A7AA90C4DD}" sibTransId="{05CB5C91-24AC-47DF-A79C-9582EACB6988}"/>
    <dgm:cxn modelId="{665FF54B-18F2-4774-8C88-6816D571355D}" type="presOf" srcId="{5C208DBF-80B2-4074-8EA4-137E66882E7C}" destId="{03F7BD6D-DEF1-44CA-8A64-C7F4C6F9CAD0}" srcOrd="0" destOrd="1" presId="urn:microsoft.com/office/officeart/2005/8/layout/hList1"/>
    <dgm:cxn modelId="{55C3FCCA-7BB4-4088-A1B5-2D914620B658}" type="presOf" srcId="{2BA03886-2007-4CF2-AAC8-F7E34E396DF2}" destId="{3C90992D-0F9D-40AD-B8E6-5CE8E753A2D4}" srcOrd="0" destOrd="0" presId="urn:microsoft.com/office/officeart/2005/8/layout/hList1"/>
    <dgm:cxn modelId="{C10A2454-19AA-488D-8324-F8E89FC76704}" type="presOf" srcId="{2D38A7BE-FBA8-4E03-9736-10B6FDF40B41}" destId="{3ABB163B-6140-42D2-83DF-0C5416FBCC24}" srcOrd="0" destOrd="0" presId="urn:microsoft.com/office/officeart/2005/8/layout/hList1"/>
    <dgm:cxn modelId="{552CE8AE-5083-48A1-9F4E-DE6D6BBC13D7}" srcId="{2D38A7BE-FBA8-4E03-9736-10B6FDF40B41}" destId="{74D1B217-CB4E-42F3-9BD3-64174D2CDCC6}" srcOrd="0" destOrd="0" parTransId="{9BFA9907-E8EF-44C9-B17D-B5B78026A2C4}" sibTransId="{65CBFC2B-62D1-4284-A305-CD498C725F63}"/>
    <dgm:cxn modelId="{383B9A1B-F88E-4DCC-A77D-74EEDD6BAD3E}" srcId="{15AA6B15-FDD7-4649-886B-AA39291FAAF2}" destId="{72911E2A-98C3-4665-B9E2-1F62B0E87129}" srcOrd="0" destOrd="0" parTransId="{5571515F-1507-41F4-9ACD-C20F0B997309}" sibTransId="{123DD326-6E51-4D1D-B0B6-1A2B38C6A3FC}"/>
    <dgm:cxn modelId="{90A2C8C5-7BE2-4E7A-907E-032EBE8DBA3F}" srcId="{2D38A7BE-FBA8-4E03-9736-10B6FDF40B41}" destId="{A4FEB13C-5AE8-4666-A3BF-C8D05176AF68}" srcOrd="1" destOrd="0" parTransId="{05263829-4005-48D1-8951-55F29EC2F295}" sibTransId="{FA6171E5-D9D7-46E3-9D39-1F3455C27F5E}"/>
    <dgm:cxn modelId="{3EB994F9-6728-46A0-8FD8-0DE3AAD86DEA}" srcId="{C52A2A22-0BFF-4D61-A3A9-74B34406734B}" destId="{5C208DBF-80B2-4074-8EA4-137E66882E7C}" srcOrd="0" destOrd="0" parTransId="{A4CF8FBB-22D7-47FC-AB05-30CE5EE16348}" sibTransId="{0CF68A53-9448-4276-A6B1-89B8A50EBC6C}"/>
    <dgm:cxn modelId="{962C925E-9BCF-4C39-8BAD-646BF04B1479}" type="presOf" srcId="{72911E2A-98C3-4665-B9E2-1F62B0E87129}" destId="{D54A6F30-49F6-4C81-A5C3-AE37CF02C9EC}" srcOrd="0" destOrd="0" presId="urn:microsoft.com/office/officeart/2005/8/layout/hList1"/>
    <dgm:cxn modelId="{A0278960-C096-4479-A9FA-D1F576E4BBF5}" type="presOf" srcId="{8E258EC9-82AD-42CF-9E6D-E9D1E8FC6BA2}" destId="{03F7BD6D-DEF1-44CA-8A64-C7F4C6F9CAD0}" srcOrd="0" destOrd="2" presId="urn:microsoft.com/office/officeart/2005/8/layout/hList1"/>
    <dgm:cxn modelId="{FC824071-6AEB-4F37-AAE6-819CC8CC2EB4}" type="presOf" srcId="{74D1B217-CB4E-42F3-9BD3-64174D2CDCC6}" destId="{5B83CFA9-457D-489E-AF06-392D88E03B77}" srcOrd="0" destOrd="0" presId="urn:microsoft.com/office/officeart/2005/8/layout/hList1"/>
    <dgm:cxn modelId="{1C475947-72F6-4D1E-AF55-CA3DD738FA03}" type="presOf" srcId="{A4FEB13C-5AE8-4666-A3BF-C8D05176AF68}" destId="{5B83CFA9-457D-489E-AF06-392D88E03B77}" srcOrd="0" destOrd="1" presId="urn:microsoft.com/office/officeart/2005/8/layout/hList1"/>
    <dgm:cxn modelId="{293ED372-7EBF-43B0-99ED-7DDCE59E1FC2}" srcId="{C3C29538-F613-4B59-B840-F5DAA22A0D22}" destId="{2D38A7BE-FBA8-4E03-9736-10B6FDF40B41}" srcOrd="1" destOrd="0" parTransId="{93100580-7560-42AB-B402-C762EFD134BA}" sibTransId="{3419E2EA-9745-497F-A448-4CDC098D9B3A}"/>
    <dgm:cxn modelId="{2A36BC38-2958-4F72-AE26-A96291F960A0}" type="presParOf" srcId="{D38FD272-88DE-49DB-94F0-9918BB61DF6A}" destId="{AF3F021C-E760-4DBD-B56C-C660B14FAFA4}" srcOrd="0" destOrd="0" presId="urn:microsoft.com/office/officeart/2005/8/layout/hList1"/>
    <dgm:cxn modelId="{92E0717F-4D62-4F8F-96CD-DD2B9BA54E3B}" type="presParOf" srcId="{AF3F021C-E760-4DBD-B56C-C660B14FAFA4}" destId="{3C90992D-0F9D-40AD-B8E6-5CE8E753A2D4}" srcOrd="0" destOrd="0" presId="urn:microsoft.com/office/officeart/2005/8/layout/hList1"/>
    <dgm:cxn modelId="{DA9E8D1E-6CB6-4C50-A5FD-9FC7619A04E1}" type="presParOf" srcId="{AF3F021C-E760-4DBD-B56C-C660B14FAFA4}" destId="{03F7BD6D-DEF1-44CA-8A64-C7F4C6F9CAD0}" srcOrd="1" destOrd="0" presId="urn:microsoft.com/office/officeart/2005/8/layout/hList1"/>
    <dgm:cxn modelId="{D15C046A-6A58-4709-ABBA-7865381FC9D8}" type="presParOf" srcId="{D38FD272-88DE-49DB-94F0-9918BB61DF6A}" destId="{024C07AF-5AB2-4767-A539-5E3EB085EFE3}" srcOrd="1" destOrd="0" presId="urn:microsoft.com/office/officeart/2005/8/layout/hList1"/>
    <dgm:cxn modelId="{4C85CC21-DCDC-4C6A-9052-D6DC98EBD845}" type="presParOf" srcId="{D38FD272-88DE-49DB-94F0-9918BB61DF6A}" destId="{77BB0E81-D8D3-4EA9-B492-39FCCA825A13}" srcOrd="2" destOrd="0" presId="urn:microsoft.com/office/officeart/2005/8/layout/hList1"/>
    <dgm:cxn modelId="{07145A7D-A4C3-4BB1-A477-F9231C9299E2}" type="presParOf" srcId="{77BB0E81-D8D3-4EA9-B492-39FCCA825A13}" destId="{3ABB163B-6140-42D2-83DF-0C5416FBCC24}" srcOrd="0" destOrd="0" presId="urn:microsoft.com/office/officeart/2005/8/layout/hList1"/>
    <dgm:cxn modelId="{A586D287-EDF8-4B7B-AD25-40E7DAD28126}" type="presParOf" srcId="{77BB0E81-D8D3-4EA9-B492-39FCCA825A13}" destId="{5B83CFA9-457D-489E-AF06-392D88E03B77}" srcOrd="1" destOrd="0" presId="urn:microsoft.com/office/officeart/2005/8/layout/hList1"/>
    <dgm:cxn modelId="{1267D5B5-B1B8-4B7A-A0D6-91D4BC7632AC}" type="presParOf" srcId="{D38FD272-88DE-49DB-94F0-9918BB61DF6A}" destId="{E73AFFA9-6F6E-4257-BC44-428084D2DCFC}" srcOrd="3" destOrd="0" presId="urn:microsoft.com/office/officeart/2005/8/layout/hList1"/>
    <dgm:cxn modelId="{A4EDD396-09FE-4A0C-946A-960279D304CE}" type="presParOf" srcId="{D38FD272-88DE-49DB-94F0-9918BB61DF6A}" destId="{54368CF7-E77C-40C6-ACA3-894837F01014}" srcOrd="4" destOrd="0" presId="urn:microsoft.com/office/officeart/2005/8/layout/hList1"/>
    <dgm:cxn modelId="{84F449AE-DA26-4CF3-AC76-6DF8510BC179}" type="presParOf" srcId="{54368CF7-E77C-40C6-ACA3-894837F01014}" destId="{DAC0B780-F43C-4D91-B212-9B19ABB37A86}" srcOrd="0" destOrd="0" presId="urn:microsoft.com/office/officeart/2005/8/layout/hList1"/>
    <dgm:cxn modelId="{8B5C54B2-F1C2-4BF8-B676-143D88976706}" type="presParOf" srcId="{54368CF7-E77C-40C6-ACA3-894837F01014}" destId="{D54A6F30-49F6-4C81-A5C3-AE37CF02C9EC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0616A4D-CA59-44A5-8E54-9A8EBD0F6BCE}" type="doc">
      <dgm:prSet loTypeId="urn:microsoft.com/office/officeart/2005/8/layout/arrow2" loCatId="process" qsTypeId="urn:microsoft.com/office/officeart/2005/8/quickstyle/simple1" qsCatId="simple" csTypeId="urn:microsoft.com/office/officeart/2005/8/colors/accent3_1" csCatId="accent3" phldr="1"/>
      <dgm:spPr/>
    </dgm:pt>
    <dgm:pt modelId="{413729B5-2587-4B20-A01A-8ACE644AFAF0}">
      <dgm:prSet phldrT="[Texto]"/>
      <dgm:spPr/>
      <dgm:t>
        <a:bodyPr/>
        <a:lstStyle/>
        <a:p>
          <a:r>
            <a:rPr lang="es-MX" dirty="0" smtClean="0"/>
            <a:t>SALVAJISMO</a:t>
          </a:r>
          <a:endParaRPr lang="es-MX" dirty="0"/>
        </a:p>
      </dgm:t>
    </dgm:pt>
    <dgm:pt modelId="{F1ADBE06-7C04-49DB-A121-B452DE883F7E}" type="parTrans" cxnId="{17BAB429-B2A6-48F2-A752-100D8CC9853E}">
      <dgm:prSet/>
      <dgm:spPr/>
      <dgm:t>
        <a:bodyPr/>
        <a:lstStyle/>
        <a:p>
          <a:endParaRPr lang="es-MX"/>
        </a:p>
      </dgm:t>
    </dgm:pt>
    <dgm:pt modelId="{AEE3BFA1-F07C-41D3-8D70-FD5B3FB6B7B8}" type="sibTrans" cxnId="{17BAB429-B2A6-48F2-A752-100D8CC9853E}">
      <dgm:prSet/>
      <dgm:spPr/>
      <dgm:t>
        <a:bodyPr/>
        <a:lstStyle/>
        <a:p>
          <a:endParaRPr lang="es-MX"/>
        </a:p>
      </dgm:t>
    </dgm:pt>
    <dgm:pt modelId="{93FA4729-C7E8-4276-AC9C-3BEA1C9ADE19}">
      <dgm:prSet phldrT="[Texto]"/>
      <dgm:spPr/>
      <dgm:t>
        <a:bodyPr/>
        <a:lstStyle/>
        <a:p>
          <a:r>
            <a:rPr lang="es-MX" dirty="0" smtClean="0"/>
            <a:t>BARBARIE</a:t>
          </a:r>
          <a:endParaRPr lang="es-MX" dirty="0"/>
        </a:p>
      </dgm:t>
    </dgm:pt>
    <dgm:pt modelId="{2EDA43B1-9CF5-4070-9D03-72421B01E645}" type="parTrans" cxnId="{249A582A-AEC2-4B04-92D8-29897236FA51}">
      <dgm:prSet/>
      <dgm:spPr/>
      <dgm:t>
        <a:bodyPr/>
        <a:lstStyle/>
        <a:p>
          <a:endParaRPr lang="es-MX"/>
        </a:p>
      </dgm:t>
    </dgm:pt>
    <dgm:pt modelId="{7CE933BD-4841-43F3-B4DB-486640B7C7A3}" type="sibTrans" cxnId="{249A582A-AEC2-4B04-92D8-29897236FA51}">
      <dgm:prSet/>
      <dgm:spPr/>
      <dgm:t>
        <a:bodyPr/>
        <a:lstStyle/>
        <a:p>
          <a:endParaRPr lang="es-MX"/>
        </a:p>
      </dgm:t>
    </dgm:pt>
    <dgm:pt modelId="{F85C8A92-53E6-48B4-A342-9FC14AE2498A}">
      <dgm:prSet phldrT="[Texto]"/>
      <dgm:spPr/>
      <dgm:t>
        <a:bodyPr/>
        <a:lstStyle/>
        <a:p>
          <a:r>
            <a:rPr lang="es-MX" dirty="0" smtClean="0"/>
            <a:t>CIVILIZACIÓN</a:t>
          </a:r>
          <a:endParaRPr lang="es-MX" dirty="0"/>
        </a:p>
      </dgm:t>
    </dgm:pt>
    <dgm:pt modelId="{6CA69507-7700-4406-8F5D-F158615822EB}" type="parTrans" cxnId="{12BBBBAE-5D88-4524-AF57-C34F2E671573}">
      <dgm:prSet/>
      <dgm:spPr/>
      <dgm:t>
        <a:bodyPr/>
        <a:lstStyle/>
        <a:p>
          <a:endParaRPr lang="es-MX"/>
        </a:p>
      </dgm:t>
    </dgm:pt>
    <dgm:pt modelId="{D914A71A-0AFC-4AE3-8AD2-612B8936D0E7}" type="sibTrans" cxnId="{12BBBBAE-5D88-4524-AF57-C34F2E671573}">
      <dgm:prSet/>
      <dgm:spPr/>
      <dgm:t>
        <a:bodyPr/>
        <a:lstStyle/>
        <a:p>
          <a:endParaRPr lang="es-MX"/>
        </a:p>
      </dgm:t>
    </dgm:pt>
    <dgm:pt modelId="{E26CB128-267C-4A5F-A9A7-3D61DFB0A618}" type="pres">
      <dgm:prSet presAssocID="{D0616A4D-CA59-44A5-8E54-9A8EBD0F6BCE}" presName="arrowDiagram" presStyleCnt="0">
        <dgm:presLayoutVars>
          <dgm:chMax val="5"/>
          <dgm:dir/>
          <dgm:resizeHandles val="exact"/>
        </dgm:presLayoutVars>
      </dgm:prSet>
      <dgm:spPr/>
    </dgm:pt>
    <dgm:pt modelId="{72B33FD9-A6E5-4E8A-A003-5E0E2D1B2534}" type="pres">
      <dgm:prSet presAssocID="{D0616A4D-CA59-44A5-8E54-9A8EBD0F6BCE}" presName="arrow" presStyleLbl="bgShp" presStyleIdx="0" presStyleCnt="1" custLinFactNeighborX="-8610" custLinFactNeighborY="3625"/>
      <dgm:spPr/>
    </dgm:pt>
    <dgm:pt modelId="{89EFE506-6F37-4B2C-86BB-07F4621F6B2C}" type="pres">
      <dgm:prSet presAssocID="{D0616A4D-CA59-44A5-8E54-9A8EBD0F6BCE}" presName="arrowDiagram3" presStyleCnt="0"/>
      <dgm:spPr/>
    </dgm:pt>
    <dgm:pt modelId="{62AABB15-C44D-4F41-8BA7-EADF99895345}" type="pres">
      <dgm:prSet presAssocID="{413729B5-2587-4B20-A01A-8ACE644AFAF0}" presName="bullet3a" presStyleLbl="node1" presStyleIdx="0" presStyleCnt="3"/>
      <dgm:spPr/>
    </dgm:pt>
    <dgm:pt modelId="{04C0D307-3461-4390-8350-62AD05B1DE0F}" type="pres">
      <dgm:prSet presAssocID="{413729B5-2587-4B20-A01A-8ACE644AFAF0}" presName="textBox3a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FCF63BB-DD7E-4AB2-92A5-369CF653E03F}" type="pres">
      <dgm:prSet presAssocID="{93FA4729-C7E8-4276-AC9C-3BEA1C9ADE19}" presName="bullet3b" presStyleLbl="node1" presStyleIdx="1" presStyleCnt="3"/>
      <dgm:spPr/>
    </dgm:pt>
    <dgm:pt modelId="{1322B283-4447-4118-A073-EC22B0F5EFD7}" type="pres">
      <dgm:prSet presAssocID="{93FA4729-C7E8-4276-AC9C-3BEA1C9ADE19}" presName="textBox3b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9DA01A4-DA0D-4F1B-9522-A4E26E63A957}" type="pres">
      <dgm:prSet presAssocID="{F85C8A92-53E6-48B4-A342-9FC14AE2498A}" presName="bullet3c" presStyleLbl="node1" presStyleIdx="2" presStyleCnt="3"/>
      <dgm:spPr/>
    </dgm:pt>
    <dgm:pt modelId="{D25047DB-5C0E-4716-B5A0-0739FF34CDF0}" type="pres">
      <dgm:prSet presAssocID="{F85C8A92-53E6-48B4-A342-9FC14AE2498A}" presName="textBox3c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E8DF3EC0-8308-416F-9567-6CF4E5D5BC8A}" type="presOf" srcId="{D0616A4D-CA59-44A5-8E54-9A8EBD0F6BCE}" destId="{E26CB128-267C-4A5F-A9A7-3D61DFB0A618}" srcOrd="0" destOrd="0" presId="urn:microsoft.com/office/officeart/2005/8/layout/arrow2"/>
    <dgm:cxn modelId="{22ECCE55-38E9-4402-9A30-8D0EB17355F8}" type="presOf" srcId="{F85C8A92-53E6-48B4-A342-9FC14AE2498A}" destId="{D25047DB-5C0E-4716-B5A0-0739FF34CDF0}" srcOrd="0" destOrd="0" presId="urn:microsoft.com/office/officeart/2005/8/layout/arrow2"/>
    <dgm:cxn modelId="{12BBBBAE-5D88-4524-AF57-C34F2E671573}" srcId="{D0616A4D-CA59-44A5-8E54-9A8EBD0F6BCE}" destId="{F85C8A92-53E6-48B4-A342-9FC14AE2498A}" srcOrd="2" destOrd="0" parTransId="{6CA69507-7700-4406-8F5D-F158615822EB}" sibTransId="{D914A71A-0AFC-4AE3-8AD2-612B8936D0E7}"/>
    <dgm:cxn modelId="{31C13290-0F49-410F-BFF0-83FD9857A7A9}" type="presOf" srcId="{93FA4729-C7E8-4276-AC9C-3BEA1C9ADE19}" destId="{1322B283-4447-4118-A073-EC22B0F5EFD7}" srcOrd="0" destOrd="0" presId="urn:microsoft.com/office/officeart/2005/8/layout/arrow2"/>
    <dgm:cxn modelId="{17BAB429-B2A6-48F2-A752-100D8CC9853E}" srcId="{D0616A4D-CA59-44A5-8E54-9A8EBD0F6BCE}" destId="{413729B5-2587-4B20-A01A-8ACE644AFAF0}" srcOrd="0" destOrd="0" parTransId="{F1ADBE06-7C04-49DB-A121-B452DE883F7E}" sibTransId="{AEE3BFA1-F07C-41D3-8D70-FD5B3FB6B7B8}"/>
    <dgm:cxn modelId="{249A582A-AEC2-4B04-92D8-29897236FA51}" srcId="{D0616A4D-CA59-44A5-8E54-9A8EBD0F6BCE}" destId="{93FA4729-C7E8-4276-AC9C-3BEA1C9ADE19}" srcOrd="1" destOrd="0" parTransId="{2EDA43B1-9CF5-4070-9D03-72421B01E645}" sibTransId="{7CE933BD-4841-43F3-B4DB-486640B7C7A3}"/>
    <dgm:cxn modelId="{F1389953-55EF-48C1-87F7-7C48846BAFA2}" type="presOf" srcId="{413729B5-2587-4B20-A01A-8ACE644AFAF0}" destId="{04C0D307-3461-4390-8350-62AD05B1DE0F}" srcOrd="0" destOrd="0" presId="urn:microsoft.com/office/officeart/2005/8/layout/arrow2"/>
    <dgm:cxn modelId="{738623F4-E734-4312-BAE2-6A15D993BF58}" type="presParOf" srcId="{E26CB128-267C-4A5F-A9A7-3D61DFB0A618}" destId="{72B33FD9-A6E5-4E8A-A003-5E0E2D1B2534}" srcOrd="0" destOrd="0" presId="urn:microsoft.com/office/officeart/2005/8/layout/arrow2"/>
    <dgm:cxn modelId="{F2F09CC3-F837-4F57-8990-0C6C11A3F96C}" type="presParOf" srcId="{E26CB128-267C-4A5F-A9A7-3D61DFB0A618}" destId="{89EFE506-6F37-4B2C-86BB-07F4621F6B2C}" srcOrd="1" destOrd="0" presId="urn:microsoft.com/office/officeart/2005/8/layout/arrow2"/>
    <dgm:cxn modelId="{DD63A42C-4615-408E-AAE2-747ADF2D502D}" type="presParOf" srcId="{89EFE506-6F37-4B2C-86BB-07F4621F6B2C}" destId="{62AABB15-C44D-4F41-8BA7-EADF99895345}" srcOrd="0" destOrd="0" presId="urn:microsoft.com/office/officeart/2005/8/layout/arrow2"/>
    <dgm:cxn modelId="{D95FAA98-7768-4DCC-9BE7-BE1BE6C6D52A}" type="presParOf" srcId="{89EFE506-6F37-4B2C-86BB-07F4621F6B2C}" destId="{04C0D307-3461-4390-8350-62AD05B1DE0F}" srcOrd="1" destOrd="0" presId="urn:microsoft.com/office/officeart/2005/8/layout/arrow2"/>
    <dgm:cxn modelId="{9C574539-2EA3-453A-BCA7-F32D6ED86699}" type="presParOf" srcId="{89EFE506-6F37-4B2C-86BB-07F4621F6B2C}" destId="{8FCF63BB-DD7E-4AB2-92A5-369CF653E03F}" srcOrd="2" destOrd="0" presId="urn:microsoft.com/office/officeart/2005/8/layout/arrow2"/>
    <dgm:cxn modelId="{0CB939CA-DCA1-4833-A921-B769F8293949}" type="presParOf" srcId="{89EFE506-6F37-4B2C-86BB-07F4621F6B2C}" destId="{1322B283-4447-4118-A073-EC22B0F5EFD7}" srcOrd="3" destOrd="0" presId="urn:microsoft.com/office/officeart/2005/8/layout/arrow2"/>
    <dgm:cxn modelId="{AE29EB00-0574-4E93-80A7-E5B35CD1EF8F}" type="presParOf" srcId="{89EFE506-6F37-4B2C-86BB-07F4621F6B2C}" destId="{E9DA01A4-DA0D-4F1B-9522-A4E26E63A957}" srcOrd="4" destOrd="0" presId="urn:microsoft.com/office/officeart/2005/8/layout/arrow2"/>
    <dgm:cxn modelId="{629599C0-856E-4325-9192-83C8F7BCAEC1}" type="presParOf" srcId="{89EFE506-6F37-4B2C-86BB-07F4621F6B2C}" destId="{D25047DB-5C0E-4716-B5A0-0739FF34CDF0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400C5E5-89FE-423F-96AD-268EB6A7DA96}" type="doc">
      <dgm:prSet loTypeId="urn:microsoft.com/office/officeart/2005/8/layout/hList1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FA0D18B9-1AC7-4FAE-A9B1-E05706B4F952}">
      <dgm:prSet phldrT="[Texto]"/>
      <dgm:spPr/>
      <dgm:t>
        <a:bodyPr/>
        <a:lstStyle/>
        <a:p>
          <a:r>
            <a:rPr lang="es-MX" dirty="0" smtClean="0"/>
            <a:t>EVOLUCIONISMO UNILINEAL</a:t>
          </a:r>
          <a:endParaRPr lang="es-MX" dirty="0"/>
        </a:p>
      </dgm:t>
    </dgm:pt>
    <dgm:pt modelId="{30D7FD39-9C0F-45DF-905E-86A9F65B8F4C}" type="parTrans" cxnId="{FBFF1619-578C-4A97-9A9E-4F68A461CD79}">
      <dgm:prSet/>
      <dgm:spPr/>
      <dgm:t>
        <a:bodyPr/>
        <a:lstStyle/>
        <a:p>
          <a:endParaRPr lang="es-MX"/>
        </a:p>
      </dgm:t>
    </dgm:pt>
    <dgm:pt modelId="{2017E8C6-CD72-4102-9F04-36FCCF45762B}" type="sibTrans" cxnId="{FBFF1619-578C-4A97-9A9E-4F68A461CD79}">
      <dgm:prSet/>
      <dgm:spPr/>
      <dgm:t>
        <a:bodyPr/>
        <a:lstStyle/>
        <a:p>
          <a:endParaRPr lang="es-MX"/>
        </a:p>
      </dgm:t>
    </dgm:pt>
    <dgm:pt modelId="{3483C8C3-20D4-47B0-992B-4C63EACA0A08}">
      <dgm:prSet phldrT="[Texto]"/>
      <dgm:spPr/>
      <dgm:t>
        <a:bodyPr/>
        <a:lstStyle/>
        <a:p>
          <a:r>
            <a:rPr lang="es-MX" dirty="0" smtClean="0"/>
            <a:t>La cultura se desarrolla de manera única en todas las sociedades (salvajismo-barbarie-civilización)</a:t>
          </a:r>
          <a:endParaRPr lang="es-MX" dirty="0"/>
        </a:p>
      </dgm:t>
    </dgm:pt>
    <dgm:pt modelId="{2AC21446-D3C7-4F31-A153-E5B2AE7A098F}" type="parTrans" cxnId="{33495C82-870C-46A5-9562-417D2C6A3D60}">
      <dgm:prSet/>
      <dgm:spPr/>
      <dgm:t>
        <a:bodyPr/>
        <a:lstStyle/>
        <a:p>
          <a:endParaRPr lang="es-MX"/>
        </a:p>
      </dgm:t>
    </dgm:pt>
    <dgm:pt modelId="{3B4485B4-2067-4FD8-A326-D8C4EC9704DF}" type="sibTrans" cxnId="{33495C82-870C-46A5-9562-417D2C6A3D60}">
      <dgm:prSet/>
      <dgm:spPr/>
      <dgm:t>
        <a:bodyPr/>
        <a:lstStyle/>
        <a:p>
          <a:endParaRPr lang="es-MX"/>
        </a:p>
      </dgm:t>
    </dgm:pt>
    <dgm:pt modelId="{E4F0C979-F0CB-40E7-A4C3-A3BBBDF270CD}">
      <dgm:prSet phldrT="[Texto]"/>
      <dgm:spPr/>
      <dgm:t>
        <a:bodyPr/>
        <a:lstStyle/>
        <a:p>
          <a:r>
            <a:rPr lang="es-MX" dirty="0" smtClean="0"/>
            <a:t>PARALELISMO CULTURAL</a:t>
          </a:r>
          <a:endParaRPr lang="es-MX" dirty="0"/>
        </a:p>
      </dgm:t>
    </dgm:pt>
    <dgm:pt modelId="{109FCC2C-7DA4-4D33-AA77-5E1738F0D409}" type="parTrans" cxnId="{CE55DAF7-300E-432D-ADDC-DC9C61F2A674}">
      <dgm:prSet/>
      <dgm:spPr/>
      <dgm:t>
        <a:bodyPr/>
        <a:lstStyle/>
        <a:p>
          <a:endParaRPr lang="es-MX"/>
        </a:p>
      </dgm:t>
    </dgm:pt>
    <dgm:pt modelId="{6E4721FB-B85E-410D-BB18-554D2C20B64F}" type="sibTrans" cxnId="{CE55DAF7-300E-432D-ADDC-DC9C61F2A674}">
      <dgm:prSet/>
      <dgm:spPr/>
      <dgm:t>
        <a:bodyPr/>
        <a:lstStyle/>
        <a:p>
          <a:endParaRPr lang="es-MX"/>
        </a:p>
      </dgm:t>
    </dgm:pt>
    <dgm:pt modelId="{4A2FA47B-6404-43EE-96A5-035C55CF8506}">
      <dgm:prSet phldrT="[Texto]"/>
      <dgm:spPr/>
      <dgm:t>
        <a:bodyPr/>
        <a:lstStyle/>
        <a:p>
          <a:r>
            <a:rPr lang="es-MX" dirty="0" smtClean="0"/>
            <a:t>Pese a que la cultura evoluciona en todas las sociedades a partir de condiciones similares, se llegan a alcanzar las mismas condiciones mediante sus diferentes etapas evolutivas. </a:t>
          </a:r>
          <a:endParaRPr lang="es-MX" dirty="0"/>
        </a:p>
      </dgm:t>
    </dgm:pt>
    <dgm:pt modelId="{426EC02C-D170-4FFA-B291-B24FBED0BE37}" type="parTrans" cxnId="{14C24023-3A5B-493F-B2A1-339862F25AD4}">
      <dgm:prSet/>
      <dgm:spPr/>
      <dgm:t>
        <a:bodyPr/>
        <a:lstStyle/>
        <a:p>
          <a:endParaRPr lang="es-MX"/>
        </a:p>
      </dgm:t>
    </dgm:pt>
    <dgm:pt modelId="{EDD73956-DF3A-4607-82B1-40042A0FEE56}" type="sibTrans" cxnId="{14C24023-3A5B-493F-B2A1-339862F25AD4}">
      <dgm:prSet/>
      <dgm:spPr/>
      <dgm:t>
        <a:bodyPr/>
        <a:lstStyle/>
        <a:p>
          <a:endParaRPr lang="es-MX"/>
        </a:p>
      </dgm:t>
    </dgm:pt>
    <dgm:pt modelId="{7A96C37C-EFA7-4898-9D38-A5EA8DE501B3}">
      <dgm:prSet phldrT="[Texto]"/>
      <dgm:spPr/>
      <dgm:t>
        <a:bodyPr/>
        <a:lstStyle/>
        <a:p>
          <a:r>
            <a:rPr lang="es-MX" dirty="0" smtClean="0"/>
            <a:t>SUPERVIVENCIA CULTURAL</a:t>
          </a:r>
          <a:endParaRPr lang="es-MX" dirty="0"/>
        </a:p>
      </dgm:t>
    </dgm:pt>
    <dgm:pt modelId="{4562BDFB-8CCC-40CC-A198-C621EC6A36A0}" type="parTrans" cxnId="{7D0C4DD7-F8A2-4CB7-9539-79E68BBBED34}">
      <dgm:prSet/>
      <dgm:spPr/>
      <dgm:t>
        <a:bodyPr/>
        <a:lstStyle/>
        <a:p>
          <a:endParaRPr lang="es-MX"/>
        </a:p>
      </dgm:t>
    </dgm:pt>
    <dgm:pt modelId="{75E86D18-0C3F-439D-9261-663EFB361AF9}" type="sibTrans" cxnId="{7D0C4DD7-F8A2-4CB7-9539-79E68BBBED34}">
      <dgm:prSet/>
      <dgm:spPr/>
      <dgm:t>
        <a:bodyPr/>
        <a:lstStyle/>
        <a:p>
          <a:endParaRPr lang="es-MX"/>
        </a:p>
      </dgm:t>
    </dgm:pt>
    <dgm:pt modelId="{6BA11D22-46F1-4849-B623-B2C1345C1B96}">
      <dgm:prSet phldrT="[Texto]"/>
      <dgm:spPr/>
      <dgm:t>
        <a:bodyPr/>
        <a:lstStyle/>
        <a:p>
          <a:r>
            <a:rPr lang="es-MX" dirty="0" smtClean="0"/>
            <a:t>Reconocer a las instituciones y a las culturas que persisten en diferentes épocas. Apoya la comprensión de etapas anteriores en culturas desaparecidas. </a:t>
          </a:r>
          <a:endParaRPr lang="es-MX" dirty="0"/>
        </a:p>
      </dgm:t>
    </dgm:pt>
    <dgm:pt modelId="{35D58748-BD22-43DC-AC22-507990B5E480}" type="parTrans" cxnId="{F544A9FB-501A-4C25-81B5-25524CD39EF9}">
      <dgm:prSet/>
      <dgm:spPr/>
      <dgm:t>
        <a:bodyPr/>
        <a:lstStyle/>
        <a:p>
          <a:endParaRPr lang="es-MX"/>
        </a:p>
      </dgm:t>
    </dgm:pt>
    <dgm:pt modelId="{8D96D335-576F-413C-929F-9A4BF382751D}" type="sibTrans" cxnId="{F544A9FB-501A-4C25-81B5-25524CD39EF9}">
      <dgm:prSet/>
      <dgm:spPr/>
      <dgm:t>
        <a:bodyPr/>
        <a:lstStyle/>
        <a:p>
          <a:endParaRPr lang="es-MX"/>
        </a:p>
      </dgm:t>
    </dgm:pt>
    <dgm:pt modelId="{AA77320F-CFD6-4617-90C7-FAD3F6C01BE1}" type="pres">
      <dgm:prSet presAssocID="{3400C5E5-89FE-423F-96AD-268EB6A7DA9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7DB40727-FE36-49B3-AF44-F343C90DB00E}" type="pres">
      <dgm:prSet presAssocID="{FA0D18B9-1AC7-4FAE-A9B1-E05706B4F952}" presName="composite" presStyleCnt="0"/>
      <dgm:spPr/>
      <dgm:t>
        <a:bodyPr/>
        <a:lstStyle/>
        <a:p>
          <a:endParaRPr lang="es-MX"/>
        </a:p>
      </dgm:t>
    </dgm:pt>
    <dgm:pt modelId="{F652BD03-5F81-40D7-A808-EC752F29DDFE}" type="pres">
      <dgm:prSet presAssocID="{FA0D18B9-1AC7-4FAE-A9B1-E05706B4F952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27FEDAA-8D06-4249-9890-F361DE1BF59F}" type="pres">
      <dgm:prSet presAssocID="{FA0D18B9-1AC7-4FAE-A9B1-E05706B4F952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945BB93-F5E4-4EE9-B00B-0025BD9E7827}" type="pres">
      <dgm:prSet presAssocID="{2017E8C6-CD72-4102-9F04-36FCCF45762B}" presName="space" presStyleCnt="0"/>
      <dgm:spPr/>
      <dgm:t>
        <a:bodyPr/>
        <a:lstStyle/>
        <a:p>
          <a:endParaRPr lang="es-MX"/>
        </a:p>
      </dgm:t>
    </dgm:pt>
    <dgm:pt modelId="{08A8B273-72D0-442F-8B83-E8B2C1787971}" type="pres">
      <dgm:prSet presAssocID="{E4F0C979-F0CB-40E7-A4C3-A3BBBDF270CD}" presName="composite" presStyleCnt="0"/>
      <dgm:spPr/>
      <dgm:t>
        <a:bodyPr/>
        <a:lstStyle/>
        <a:p>
          <a:endParaRPr lang="es-MX"/>
        </a:p>
      </dgm:t>
    </dgm:pt>
    <dgm:pt modelId="{461F44A1-3532-4778-813A-4F0996266721}" type="pres">
      <dgm:prSet presAssocID="{E4F0C979-F0CB-40E7-A4C3-A3BBBDF270CD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FFE53ED-E645-4D85-9963-D391D64CB06A}" type="pres">
      <dgm:prSet presAssocID="{E4F0C979-F0CB-40E7-A4C3-A3BBBDF270CD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EAC76D1-A373-4E53-8983-8E85727BF4F4}" type="pres">
      <dgm:prSet presAssocID="{6E4721FB-B85E-410D-BB18-554D2C20B64F}" presName="space" presStyleCnt="0"/>
      <dgm:spPr/>
      <dgm:t>
        <a:bodyPr/>
        <a:lstStyle/>
        <a:p>
          <a:endParaRPr lang="es-MX"/>
        </a:p>
      </dgm:t>
    </dgm:pt>
    <dgm:pt modelId="{5EA54D3F-7352-40DA-963F-DB558D91602C}" type="pres">
      <dgm:prSet presAssocID="{7A96C37C-EFA7-4898-9D38-A5EA8DE501B3}" presName="composite" presStyleCnt="0"/>
      <dgm:spPr/>
      <dgm:t>
        <a:bodyPr/>
        <a:lstStyle/>
        <a:p>
          <a:endParaRPr lang="es-MX"/>
        </a:p>
      </dgm:t>
    </dgm:pt>
    <dgm:pt modelId="{01085FA0-25EA-4433-B487-67F3A67C4D47}" type="pres">
      <dgm:prSet presAssocID="{7A96C37C-EFA7-4898-9D38-A5EA8DE501B3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6F69E1F-1785-4EB7-9AC7-05D573F3BA74}" type="pres">
      <dgm:prSet presAssocID="{7A96C37C-EFA7-4898-9D38-A5EA8DE501B3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9BDB5238-8DE7-4B27-9171-AE4B6E582992}" type="presOf" srcId="{E4F0C979-F0CB-40E7-A4C3-A3BBBDF270CD}" destId="{461F44A1-3532-4778-813A-4F0996266721}" srcOrd="0" destOrd="0" presId="urn:microsoft.com/office/officeart/2005/8/layout/hList1"/>
    <dgm:cxn modelId="{33495C82-870C-46A5-9562-417D2C6A3D60}" srcId="{FA0D18B9-1AC7-4FAE-A9B1-E05706B4F952}" destId="{3483C8C3-20D4-47B0-992B-4C63EACA0A08}" srcOrd="0" destOrd="0" parTransId="{2AC21446-D3C7-4F31-A153-E5B2AE7A098F}" sibTransId="{3B4485B4-2067-4FD8-A326-D8C4EC9704DF}"/>
    <dgm:cxn modelId="{54B78423-364E-4F79-BAD4-943831D5CEEE}" type="presOf" srcId="{4A2FA47B-6404-43EE-96A5-035C55CF8506}" destId="{1FFE53ED-E645-4D85-9963-D391D64CB06A}" srcOrd="0" destOrd="0" presId="urn:microsoft.com/office/officeart/2005/8/layout/hList1"/>
    <dgm:cxn modelId="{FFBD54FD-2A49-410C-A211-2B9B9B6CA90C}" type="presOf" srcId="{3483C8C3-20D4-47B0-992B-4C63EACA0A08}" destId="{627FEDAA-8D06-4249-9890-F361DE1BF59F}" srcOrd="0" destOrd="0" presId="urn:microsoft.com/office/officeart/2005/8/layout/hList1"/>
    <dgm:cxn modelId="{097793C5-A66E-4F68-807C-7467A37701C1}" type="presOf" srcId="{6BA11D22-46F1-4849-B623-B2C1345C1B96}" destId="{B6F69E1F-1785-4EB7-9AC7-05D573F3BA74}" srcOrd="0" destOrd="0" presId="urn:microsoft.com/office/officeart/2005/8/layout/hList1"/>
    <dgm:cxn modelId="{14C24023-3A5B-493F-B2A1-339862F25AD4}" srcId="{E4F0C979-F0CB-40E7-A4C3-A3BBBDF270CD}" destId="{4A2FA47B-6404-43EE-96A5-035C55CF8506}" srcOrd="0" destOrd="0" parTransId="{426EC02C-D170-4FFA-B291-B24FBED0BE37}" sibTransId="{EDD73956-DF3A-4607-82B1-40042A0FEE56}"/>
    <dgm:cxn modelId="{CE55DAF7-300E-432D-ADDC-DC9C61F2A674}" srcId="{3400C5E5-89FE-423F-96AD-268EB6A7DA96}" destId="{E4F0C979-F0CB-40E7-A4C3-A3BBBDF270CD}" srcOrd="1" destOrd="0" parTransId="{109FCC2C-7DA4-4D33-AA77-5E1738F0D409}" sibTransId="{6E4721FB-B85E-410D-BB18-554D2C20B64F}"/>
    <dgm:cxn modelId="{7D0C4DD7-F8A2-4CB7-9539-79E68BBBED34}" srcId="{3400C5E5-89FE-423F-96AD-268EB6A7DA96}" destId="{7A96C37C-EFA7-4898-9D38-A5EA8DE501B3}" srcOrd="2" destOrd="0" parTransId="{4562BDFB-8CCC-40CC-A198-C621EC6A36A0}" sibTransId="{75E86D18-0C3F-439D-9261-663EFB361AF9}"/>
    <dgm:cxn modelId="{95A68B86-DFBF-4AB5-9F3E-01CEB1B4808E}" type="presOf" srcId="{FA0D18B9-1AC7-4FAE-A9B1-E05706B4F952}" destId="{F652BD03-5F81-40D7-A808-EC752F29DDFE}" srcOrd="0" destOrd="0" presId="urn:microsoft.com/office/officeart/2005/8/layout/hList1"/>
    <dgm:cxn modelId="{FBFF1619-578C-4A97-9A9E-4F68A461CD79}" srcId="{3400C5E5-89FE-423F-96AD-268EB6A7DA96}" destId="{FA0D18B9-1AC7-4FAE-A9B1-E05706B4F952}" srcOrd="0" destOrd="0" parTransId="{30D7FD39-9C0F-45DF-905E-86A9F65B8F4C}" sibTransId="{2017E8C6-CD72-4102-9F04-36FCCF45762B}"/>
    <dgm:cxn modelId="{F544A9FB-501A-4C25-81B5-25524CD39EF9}" srcId="{7A96C37C-EFA7-4898-9D38-A5EA8DE501B3}" destId="{6BA11D22-46F1-4849-B623-B2C1345C1B96}" srcOrd="0" destOrd="0" parTransId="{35D58748-BD22-43DC-AC22-507990B5E480}" sibTransId="{8D96D335-576F-413C-929F-9A4BF382751D}"/>
    <dgm:cxn modelId="{8FD6F8AC-729D-4AA1-B398-0178ADFE2179}" type="presOf" srcId="{3400C5E5-89FE-423F-96AD-268EB6A7DA96}" destId="{AA77320F-CFD6-4617-90C7-FAD3F6C01BE1}" srcOrd="0" destOrd="0" presId="urn:microsoft.com/office/officeart/2005/8/layout/hList1"/>
    <dgm:cxn modelId="{CC0F9CF7-343A-40FA-8D16-844A3F97F704}" type="presOf" srcId="{7A96C37C-EFA7-4898-9D38-A5EA8DE501B3}" destId="{01085FA0-25EA-4433-B487-67F3A67C4D47}" srcOrd="0" destOrd="0" presId="urn:microsoft.com/office/officeart/2005/8/layout/hList1"/>
    <dgm:cxn modelId="{69C71956-414A-426A-A086-2AF45F4377F6}" type="presParOf" srcId="{AA77320F-CFD6-4617-90C7-FAD3F6C01BE1}" destId="{7DB40727-FE36-49B3-AF44-F343C90DB00E}" srcOrd="0" destOrd="0" presId="urn:microsoft.com/office/officeart/2005/8/layout/hList1"/>
    <dgm:cxn modelId="{960DC4A2-CEBA-489B-BF3A-CFF2B2A9D166}" type="presParOf" srcId="{7DB40727-FE36-49B3-AF44-F343C90DB00E}" destId="{F652BD03-5F81-40D7-A808-EC752F29DDFE}" srcOrd="0" destOrd="0" presId="urn:microsoft.com/office/officeart/2005/8/layout/hList1"/>
    <dgm:cxn modelId="{EB646183-6FDE-4096-94A9-9D47DF1457F1}" type="presParOf" srcId="{7DB40727-FE36-49B3-AF44-F343C90DB00E}" destId="{627FEDAA-8D06-4249-9890-F361DE1BF59F}" srcOrd="1" destOrd="0" presId="urn:microsoft.com/office/officeart/2005/8/layout/hList1"/>
    <dgm:cxn modelId="{5693FEA0-0525-48DD-BCEF-4E7C3B776E9E}" type="presParOf" srcId="{AA77320F-CFD6-4617-90C7-FAD3F6C01BE1}" destId="{5945BB93-F5E4-4EE9-B00B-0025BD9E7827}" srcOrd="1" destOrd="0" presId="urn:microsoft.com/office/officeart/2005/8/layout/hList1"/>
    <dgm:cxn modelId="{74C8BD1B-1B88-499C-B296-684DAC8AB4CE}" type="presParOf" srcId="{AA77320F-CFD6-4617-90C7-FAD3F6C01BE1}" destId="{08A8B273-72D0-442F-8B83-E8B2C1787971}" srcOrd="2" destOrd="0" presId="urn:microsoft.com/office/officeart/2005/8/layout/hList1"/>
    <dgm:cxn modelId="{A085D447-FD80-48BA-8694-0685E0BAB7EE}" type="presParOf" srcId="{08A8B273-72D0-442F-8B83-E8B2C1787971}" destId="{461F44A1-3532-4778-813A-4F0996266721}" srcOrd="0" destOrd="0" presId="urn:microsoft.com/office/officeart/2005/8/layout/hList1"/>
    <dgm:cxn modelId="{1FA31EBF-E39C-49E6-A841-6D97CA94994C}" type="presParOf" srcId="{08A8B273-72D0-442F-8B83-E8B2C1787971}" destId="{1FFE53ED-E645-4D85-9963-D391D64CB06A}" srcOrd="1" destOrd="0" presId="urn:microsoft.com/office/officeart/2005/8/layout/hList1"/>
    <dgm:cxn modelId="{F33E7139-D680-4288-8349-297B7C252CD2}" type="presParOf" srcId="{AA77320F-CFD6-4617-90C7-FAD3F6C01BE1}" destId="{FEAC76D1-A373-4E53-8983-8E85727BF4F4}" srcOrd="3" destOrd="0" presId="urn:microsoft.com/office/officeart/2005/8/layout/hList1"/>
    <dgm:cxn modelId="{DFC9838A-4B2D-4BD5-BF07-A6C0A1A957CE}" type="presParOf" srcId="{AA77320F-CFD6-4617-90C7-FAD3F6C01BE1}" destId="{5EA54D3F-7352-40DA-963F-DB558D91602C}" srcOrd="4" destOrd="0" presId="urn:microsoft.com/office/officeart/2005/8/layout/hList1"/>
    <dgm:cxn modelId="{C151CB71-797E-4F3F-B736-DBF863035202}" type="presParOf" srcId="{5EA54D3F-7352-40DA-963F-DB558D91602C}" destId="{01085FA0-25EA-4433-B487-67F3A67C4D47}" srcOrd="0" destOrd="0" presId="urn:microsoft.com/office/officeart/2005/8/layout/hList1"/>
    <dgm:cxn modelId="{1985738A-8936-46DC-9EEA-B50331FF00C2}" type="presParOf" srcId="{5EA54D3F-7352-40DA-963F-DB558D91602C}" destId="{B6F69E1F-1785-4EB7-9AC7-05D573F3BA74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369A298-9AE6-4A84-AF6C-3FFA5770F5D0}" type="doc">
      <dgm:prSet loTypeId="urn:microsoft.com/office/officeart/2005/8/layout/radial3" loCatId="cycle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1904CA1F-4887-47D4-900E-9FBEEB9B3AA0}">
      <dgm:prSet phldrT="[Texto]"/>
      <dgm:spPr/>
      <dgm:t>
        <a:bodyPr/>
        <a:lstStyle/>
        <a:p>
          <a:r>
            <a:rPr lang="es-MX" dirty="0" smtClean="0"/>
            <a:t>ELEMENTOS DE LA CULTURA</a:t>
          </a:r>
          <a:endParaRPr lang="es-MX" dirty="0"/>
        </a:p>
      </dgm:t>
    </dgm:pt>
    <dgm:pt modelId="{56FB6A13-2D66-4E30-B795-93372EE5D112}" type="parTrans" cxnId="{E4613E55-E9C2-4F4D-B6DD-5E92F7113263}">
      <dgm:prSet/>
      <dgm:spPr/>
      <dgm:t>
        <a:bodyPr/>
        <a:lstStyle/>
        <a:p>
          <a:endParaRPr lang="es-MX"/>
        </a:p>
      </dgm:t>
    </dgm:pt>
    <dgm:pt modelId="{D6916C46-0E38-4507-8A17-606ED023C18D}" type="sibTrans" cxnId="{E4613E55-E9C2-4F4D-B6DD-5E92F7113263}">
      <dgm:prSet/>
      <dgm:spPr/>
      <dgm:t>
        <a:bodyPr/>
        <a:lstStyle/>
        <a:p>
          <a:endParaRPr lang="es-MX"/>
        </a:p>
      </dgm:t>
    </dgm:pt>
    <dgm:pt modelId="{3448CE2C-DFBC-4077-9C88-21A87053B9C2}">
      <dgm:prSet phldrT="[Texto]"/>
      <dgm:spPr/>
      <dgm:t>
        <a:bodyPr/>
        <a:lstStyle/>
        <a:p>
          <a:r>
            <a:rPr lang="es-MX" dirty="0" smtClean="0"/>
            <a:t>VESTIDO</a:t>
          </a:r>
          <a:endParaRPr lang="es-MX" dirty="0"/>
        </a:p>
      </dgm:t>
    </dgm:pt>
    <dgm:pt modelId="{CA233AD6-EAA7-41A4-843E-01E03B4932BE}" type="parTrans" cxnId="{174266E0-F399-429E-8720-53B5331B1AF0}">
      <dgm:prSet/>
      <dgm:spPr/>
      <dgm:t>
        <a:bodyPr/>
        <a:lstStyle/>
        <a:p>
          <a:endParaRPr lang="es-MX"/>
        </a:p>
      </dgm:t>
    </dgm:pt>
    <dgm:pt modelId="{F2E0CE34-BF04-435C-888E-0901AC60F510}" type="sibTrans" cxnId="{174266E0-F399-429E-8720-53B5331B1AF0}">
      <dgm:prSet/>
      <dgm:spPr/>
      <dgm:t>
        <a:bodyPr/>
        <a:lstStyle/>
        <a:p>
          <a:endParaRPr lang="es-MX"/>
        </a:p>
      </dgm:t>
    </dgm:pt>
    <dgm:pt modelId="{F981761B-8688-4B92-BF42-DF44D2FD62B3}">
      <dgm:prSet phldrT="[Texto]"/>
      <dgm:spPr/>
      <dgm:t>
        <a:bodyPr/>
        <a:lstStyle/>
        <a:p>
          <a:r>
            <a:rPr lang="es-MX" dirty="0" smtClean="0"/>
            <a:t>ALIMENTACIÓN</a:t>
          </a:r>
          <a:endParaRPr lang="es-MX" dirty="0"/>
        </a:p>
      </dgm:t>
    </dgm:pt>
    <dgm:pt modelId="{7A5DF7C4-2EA1-445D-870E-88AD0344DF44}" type="parTrans" cxnId="{FABFC323-2DA6-4646-B2B0-B198911EE140}">
      <dgm:prSet/>
      <dgm:spPr/>
      <dgm:t>
        <a:bodyPr/>
        <a:lstStyle/>
        <a:p>
          <a:endParaRPr lang="es-MX"/>
        </a:p>
      </dgm:t>
    </dgm:pt>
    <dgm:pt modelId="{D4F3A933-9A66-4CDB-9DCA-F2C252008D3F}" type="sibTrans" cxnId="{FABFC323-2DA6-4646-B2B0-B198911EE140}">
      <dgm:prSet/>
      <dgm:spPr/>
      <dgm:t>
        <a:bodyPr/>
        <a:lstStyle/>
        <a:p>
          <a:endParaRPr lang="es-MX"/>
        </a:p>
      </dgm:t>
    </dgm:pt>
    <dgm:pt modelId="{09AC2138-49AE-4EA1-A65A-815C9F452CEA}">
      <dgm:prSet phldrT="[Texto]"/>
      <dgm:spPr/>
      <dgm:t>
        <a:bodyPr/>
        <a:lstStyle/>
        <a:p>
          <a:r>
            <a:rPr lang="es-MX" dirty="0" smtClean="0"/>
            <a:t>EDUCACIÓN</a:t>
          </a:r>
          <a:endParaRPr lang="es-MX" dirty="0"/>
        </a:p>
      </dgm:t>
    </dgm:pt>
    <dgm:pt modelId="{DA8A36F2-11ED-4BE6-8441-0462475386B6}" type="parTrans" cxnId="{DF9FD7A7-8547-49DF-A60C-49160B4BBA55}">
      <dgm:prSet/>
      <dgm:spPr/>
      <dgm:t>
        <a:bodyPr/>
        <a:lstStyle/>
        <a:p>
          <a:endParaRPr lang="es-MX"/>
        </a:p>
      </dgm:t>
    </dgm:pt>
    <dgm:pt modelId="{132869DC-5E18-4385-AAA3-60E2F82D422E}" type="sibTrans" cxnId="{DF9FD7A7-8547-49DF-A60C-49160B4BBA55}">
      <dgm:prSet/>
      <dgm:spPr/>
      <dgm:t>
        <a:bodyPr/>
        <a:lstStyle/>
        <a:p>
          <a:endParaRPr lang="es-MX"/>
        </a:p>
      </dgm:t>
    </dgm:pt>
    <dgm:pt modelId="{F834FFE9-496B-4367-8C47-3480CFA4A025}">
      <dgm:prSet phldrT="[Texto]"/>
      <dgm:spPr/>
      <dgm:t>
        <a:bodyPr/>
        <a:lstStyle/>
        <a:p>
          <a:r>
            <a:rPr lang="es-MX" dirty="0" smtClean="0"/>
            <a:t>LENGUAJE </a:t>
          </a:r>
          <a:endParaRPr lang="es-MX" dirty="0"/>
        </a:p>
      </dgm:t>
    </dgm:pt>
    <dgm:pt modelId="{2F478C01-E1E8-4FFB-A4F1-2369060E8143}" type="parTrans" cxnId="{E0C73502-8203-461A-8A8F-C802FAC26EF7}">
      <dgm:prSet/>
      <dgm:spPr/>
      <dgm:t>
        <a:bodyPr/>
        <a:lstStyle/>
        <a:p>
          <a:endParaRPr lang="es-MX"/>
        </a:p>
      </dgm:t>
    </dgm:pt>
    <dgm:pt modelId="{B698F2CB-4472-4E78-8259-BAB6356EF02D}" type="sibTrans" cxnId="{E0C73502-8203-461A-8A8F-C802FAC26EF7}">
      <dgm:prSet/>
      <dgm:spPr/>
      <dgm:t>
        <a:bodyPr/>
        <a:lstStyle/>
        <a:p>
          <a:endParaRPr lang="es-MX"/>
        </a:p>
      </dgm:t>
    </dgm:pt>
    <dgm:pt modelId="{95EA72A8-7AA9-4D92-B60E-23721AB5F6C7}" type="pres">
      <dgm:prSet presAssocID="{D369A298-9AE6-4A84-AF6C-3FFA5770F5D0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EC6796F1-D541-4827-AC56-0900ECB1AAFF}" type="pres">
      <dgm:prSet presAssocID="{D369A298-9AE6-4A84-AF6C-3FFA5770F5D0}" presName="radial" presStyleCnt="0">
        <dgm:presLayoutVars>
          <dgm:animLvl val="ctr"/>
        </dgm:presLayoutVars>
      </dgm:prSet>
      <dgm:spPr/>
      <dgm:t>
        <a:bodyPr/>
        <a:lstStyle/>
        <a:p>
          <a:endParaRPr lang="es-MX"/>
        </a:p>
      </dgm:t>
    </dgm:pt>
    <dgm:pt modelId="{E5BD6BC2-2A3D-422B-8B82-9A7978F095AB}" type="pres">
      <dgm:prSet presAssocID="{1904CA1F-4887-47D4-900E-9FBEEB9B3AA0}" presName="centerShape" presStyleLbl="vennNode1" presStyleIdx="0" presStyleCnt="5"/>
      <dgm:spPr/>
      <dgm:t>
        <a:bodyPr/>
        <a:lstStyle/>
        <a:p>
          <a:endParaRPr lang="es-MX"/>
        </a:p>
      </dgm:t>
    </dgm:pt>
    <dgm:pt modelId="{1BD13761-0C77-42FC-BEA2-DB956A3B8744}" type="pres">
      <dgm:prSet presAssocID="{3448CE2C-DFBC-4077-9C88-21A87053B9C2}" presName="node" presStyleLbl="venn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5E282C0-7C5D-4D5A-BDA2-4B69B10236F8}" type="pres">
      <dgm:prSet presAssocID="{F981761B-8688-4B92-BF42-DF44D2FD62B3}" presName="node" presStyleLbl="venn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5BB8A90-B4C4-4562-83A6-5A271D0EC445}" type="pres">
      <dgm:prSet presAssocID="{09AC2138-49AE-4EA1-A65A-815C9F452CEA}" presName="node" presStyleLbl="venn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C4C2349-6DB6-40A9-8DD4-DDD493CBE740}" type="pres">
      <dgm:prSet presAssocID="{F834FFE9-496B-4367-8C47-3480CFA4A025}" presName="node" presStyleLbl="venn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C2E409EF-B3E9-49CE-9ECE-CD491B2FF4EA}" type="presOf" srcId="{D369A298-9AE6-4A84-AF6C-3FFA5770F5D0}" destId="{95EA72A8-7AA9-4D92-B60E-23721AB5F6C7}" srcOrd="0" destOrd="0" presId="urn:microsoft.com/office/officeart/2005/8/layout/radial3"/>
    <dgm:cxn modelId="{E4613E55-E9C2-4F4D-B6DD-5E92F7113263}" srcId="{D369A298-9AE6-4A84-AF6C-3FFA5770F5D0}" destId="{1904CA1F-4887-47D4-900E-9FBEEB9B3AA0}" srcOrd="0" destOrd="0" parTransId="{56FB6A13-2D66-4E30-B795-93372EE5D112}" sibTransId="{D6916C46-0E38-4507-8A17-606ED023C18D}"/>
    <dgm:cxn modelId="{F21315F8-9657-421A-B7E0-A00908C2D061}" type="presOf" srcId="{1904CA1F-4887-47D4-900E-9FBEEB9B3AA0}" destId="{E5BD6BC2-2A3D-422B-8B82-9A7978F095AB}" srcOrd="0" destOrd="0" presId="urn:microsoft.com/office/officeart/2005/8/layout/radial3"/>
    <dgm:cxn modelId="{13AAECB6-113B-45DF-8E07-E8F51E0C07F8}" type="presOf" srcId="{09AC2138-49AE-4EA1-A65A-815C9F452CEA}" destId="{F5BB8A90-B4C4-4562-83A6-5A271D0EC445}" srcOrd="0" destOrd="0" presId="urn:microsoft.com/office/officeart/2005/8/layout/radial3"/>
    <dgm:cxn modelId="{F1268083-1A0F-4C78-8A57-D143CBD249F8}" type="presOf" srcId="{F834FFE9-496B-4367-8C47-3480CFA4A025}" destId="{FC4C2349-6DB6-40A9-8DD4-DDD493CBE740}" srcOrd="0" destOrd="0" presId="urn:microsoft.com/office/officeart/2005/8/layout/radial3"/>
    <dgm:cxn modelId="{DF9FD7A7-8547-49DF-A60C-49160B4BBA55}" srcId="{1904CA1F-4887-47D4-900E-9FBEEB9B3AA0}" destId="{09AC2138-49AE-4EA1-A65A-815C9F452CEA}" srcOrd="2" destOrd="0" parTransId="{DA8A36F2-11ED-4BE6-8441-0462475386B6}" sibTransId="{132869DC-5E18-4385-AAA3-60E2F82D422E}"/>
    <dgm:cxn modelId="{FABFC323-2DA6-4646-B2B0-B198911EE140}" srcId="{1904CA1F-4887-47D4-900E-9FBEEB9B3AA0}" destId="{F981761B-8688-4B92-BF42-DF44D2FD62B3}" srcOrd="1" destOrd="0" parTransId="{7A5DF7C4-2EA1-445D-870E-88AD0344DF44}" sibTransId="{D4F3A933-9A66-4CDB-9DCA-F2C252008D3F}"/>
    <dgm:cxn modelId="{8B18E0A9-8E31-49B5-853E-F2A47ABC1779}" type="presOf" srcId="{F981761B-8688-4B92-BF42-DF44D2FD62B3}" destId="{45E282C0-7C5D-4D5A-BDA2-4B69B10236F8}" srcOrd="0" destOrd="0" presId="urn:microsoft.com/office/officeart/2005/8/layout/radial3"/>
    <dgm:cxn modelId="{1C11C39E-A7DD-4A09-8CA6-CF7368606227}" type="presOf" srcId="{3448CE2C-DFBC-4077-9C88-21A87053B9C2}" destId="{1BD13761-0C77-42FC-BEA2-DB956A3B8744}" srcOrd="0" destOrd="0" presId="urn:microsoft.com/office/officeart/2005/8/layout/radial3"/>
    <dgm:cxn modelId="{174266E0-F399-429E-8720-53B5331B1AF0}" srcId="{1904CA1F-4887-47D4-900E-9FBEEB9B3AA0}" destId="{3448CE2C-DFBC-4077-9C88-21A87053B9C2}" srcOrd="0" destOrd="0" parTransId="{CA233AD6-EAA7-41A4-843E-01E03B4932BE}" sibTransId="{F2E0CE34-BF04-435C-888E-0901AC60F510}"/>
    <dgm:cxn modelId="{E0C73502-8203-461A-8A8F-C802FAC26EF7}" srcId="{1904CA1F-4887-47D4-900E-9FBEEB9B3AA0}" destId="{F834FFE9-496B-4367-8C47-3480CFA4A025}" srcOrd="3" destOrd="0" parTransId="{2F478C01-E1E8-4FFB-A4F1-2369060E8143}" sibTransId="{B698F2CB-4472-4E78-8259-BAB6356EF02D}"/>
    <dgm:cxn modelId="{B9FFF5A9-9BCF-4921-AEE1-5CB6F0E6A560}" type="presParOf" srcId="{95EA72A8-7AA9-4D92-B60E-23721AB5F6C7}" destId="{EC6796F1-D541-4827-AC56-0900ECB1AAFF}" srcOrd="0" destOrd="0" presId="urn:microsoft.com/office/officeart/2005/8/layout/radial3"/>
    <dgm:cxn modelId="{35EC62E8-CDE8-454D-A670-C6C12AB8707F}" type="presParOf" srcId="{EC6796F1-D541-4827-AC56-0900ECB1AAFF}" destId="{E5BD6BC2-2A3D-422B-8B82-9A7978F095AB}" srcOrd="0" destOrd="0" presId="urn:microsoft.com/office/officeart/2005/8/layout/radial3"/>
    <dgm:cxn modelId="{6183BD66-DFF7-42F0-9A7D-A9E79318716F}" type="presParOf" srcId="{EC6796F1-D541-4827-AC56-0900ECB1AAFF}" destId="{1BD13761-0C77-42FC-BEA2-DB956A3B8744}" srcOrd="1" destOrd="0" presId="urn:microsoft.com/office/officeart/2005/8/layout/radial3"/>
    <dgm:cxn modelId="{C599AA26-6006-472C-92FF-7019265B236F}" type="presParOf" srcId="{EC6796F1-D541-4827-AC56-0900ECB1AAFF}" destId="{45E282C0-7C5D-4D5A-BDA2-4B69B10236F8}" srcOrd="2" destOrd="0" presId="urn:microsoft.com/office/officeart/2005/8/layout/radial3"/>
    <dgm:cxn modelId="{B3EE133A-E966-4046-ACA2-DC6DC3406E5A}" type="presParOf" srcId="{EC6796F1-D541-4827-AC56-0900ECB1AAFF}" destId="{F5BB8A90-B4C4-4562-83A6-5A271D0EC445}" srcOrd="3" destOrd="0" presId="urn:microsoft.com/office/officeart/2005/8/layout/radial3"/>
    <dgm:cxn modelId="{14D9262F-DBDF-4E7B-ACE5-1B985943A31D}" type="presParOf" srcId="{EC6796F1-D541-4827-AC56-0900ECB1AAFF}" destId="{FC4C2349-6DB6-40A9-8DD4-DDD493CBE740}" srcOrd="4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BE55DAC-5297-4322-BEFA-B4EE2115FF15}" type="doc">
      <dgm:prSet loTypeId="urn:microsoft.com/office/officeart/2009/layout/CircleArrowProcess" loCatId="cycle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es-MX"/>
        </a:p>
      </dgm:t>
    </dgm:pt>
    <dgm:pt modelId="{49C6A380-8E72-4014-A013-47075F42A65C}">
      <dgm:prSet phldrT="[Texto]" custT="1"/>
      <dgm:spPr/>
      <dgm:t>
        <a:bodyPr/>
        <a:lstStyle/>
        <a:p>
          <a:r>
            <a:rPr lang="es-MX" sz="2800" b="1" dirty="0" smtClean="0"/>
            <a:t>TOTALIDAD INTEGRAL</a:t>
          </a:r>
          <a:endParaRPr lang="es-MX" sz="2800" b="1" dirty="0"/>
        </a:p>
      </dgm:t>
    </dgm:pt>
    <dgm:pt modelId="{E8051960-887C-456F-873F-74A804D4281D}" type="parTrans" cxnId="{BC991DAA-5A20-4AA0-B075-76BA3A26EFEC}">
      <dgm:prSet/>
      <dgm:spPr/>
      <dgm:t>
        <a:bodyPr/>
        <a:lstStyle/>
        <a:p>
          <a:endParaRPr lang="es-MX"/>
        </a:p>
      </dgm:t>
    </dgm:pt>
    <dgm:pt modelId="{885646C1-A2FB-4E94-9940-37731FBCB103}" type="sibTrans" cxnId="{BC991DAA-5A20-4AA0-B075-76BA3A26EFEC}">
      <dgm:prSet/>
      <dgm:spPr/>
      <dgm:t>
        <a:bodyPr/>
        <a:lstStyle/>
        <a:p>
          <a:endParaRPr lang="es-MX"/>
        </a:p>
      </dgm:t>
    </dgm:pt>
    <dgm:pt modelId="{3B534354-73A8-433F-8B3D-E0B24457D704}">
      <dgm:prSet phldrT="[Texto]" custT="1"/>
      <dgm:spPr/>
      <dgm:t>
        <a:bodyPr/>
        <a:lstStyle/>
        <a:p>
          <a:r>
            <a:rPr lang="es-MX" sz="2400" dirty="0" smtClean="0"/>
            <a:t>La cultura o la sociedad constituye una totalidad coherente en la cual sus diferentes componentes se encuentran estrechamente relacionados </a:t>
          </a:r>
          <a:endParaRPr lang="es-MX" sz="2400" dirty="0"/>
        </a:p>
      </dgm:t>
    </dgm:pt>
    <dgm:pt modelId="{FEA585B0-6DBC-4AE5-BB74-7B466B3AF10E}" type="parTrans" cxnId="{DE1581DF-13B9-454C-9AA9-EF9A4D86CF2F}">
      <dgm:prSet/>
      <dgm:spPr/>
      <dgm:t>
        <a:bodyPr/>
        <a:lstStyle/>
        <a:p>
          <a:endParaRPr lang="es-MX"/>
        </a:p>
      </dgm:t>
    </dgm:pt>
    <dgm:pt modelId="{B8949304-0E22-451C-B981-BDCB0E4677EF}" type="sibTrans" cxnId="{DE1581DF-13B9-454C-9AA9-EF9A4D86CF2F}">
      <dgm:prSet/>
      <dgm:spPr/>
      <dgm:t>
        <a:bodyPr/>
        <a:lstStyle/>
        <a:p>
          <a:endParaRPr lang="es-MX"/>
        </a:p>
      </dgm:t>
    </dgm:pt>
    <dgm:pt modelId="{F97B84D3-1EB6-4476-9F50-9F389D00013A}">
      <dgm:prSet phldrT="[Texto]"/>
      <dgm:spPr/>
      <dgm:t>
        <a:bodyPr/>
        <a:lstStyle/>
        <a:p>
          <a:r>
            <a:rPr lang="es-MX" b="1" dirty="0" smtClean="0"/>
            <a:t>UNIVERSALIDAD FUNCIONAL</a:t>
          </a:r>
          <a:endParaRPr lang="es-MX" b="1" dirty="0"/>
        </a:p>
      </dgm:t>
    </dgm:pt>
    <dgm:pt modelId="{AE58AD93-F5D3-4B6D-B05F-2E813AAC74A1}" type="parTrans" cxnId="{85C760A0-9E94-4E6D-9821-838CD7C821F3}">
      <dgm:prSet/>
      <dgm:spPr/>
      <dgm:t>
        <a:bodyPr/>
        <a:lstStyle/>
        <a:p>
          <a:endParaRPr lang="es-MX"/>
        </a:p>
      </dgm:t>
    </dgm:pt>
    <dgm:pt modelId="{8CAA0A28-3465-4744-84B2-74B3C2E03425}" type="sibTrans" cxnId="{85C760A0-9E94-4E6D-9821-838CD7C821F3}">
      <dgm:prSet/>
      <dgm:spPr/>
      <dgm:t>
        <a:bodyPr/>
        <a:lstStyle/>
        <a:p>
          <a:endParaRPr lang="es-MX"/>
        </a:p>
      </dgm:t>
    </dgm:pt>
    <dgm:pt modelId="{216555CA-62C6-4A0A-811D-6DCCD8A19B75}">
      <dgm:prSet phldrT="[Texto]" custT="1"/>
      <dgm:spPr/>
      <dgm:t>
        <a:bodyPr/>
        <a:lstStyle/>
        <a:p>
          <a:r>
            <a:rPr lang="es-MX" sz="2400" dirty="0" smtClean="0"/>
            <a:t>Todos los componentes de una culta o sociedad existen debido a que tienen una función determinada</a:t>
          </a:r>
          <a:endParaRPr lang="es-MX" sz="2400" dirty="0"/>
        </a:p>
      </dgm:t>
    </dgm:pt>
    <dgm:pt modelId="{7C580719-7F97-4A48-9AF0-D7480A468A83}" type="parTrans" cxnId="{BA823EC6-F6A8-48E6-A266-47160BA8176B}">
      <dgm:prSet/>
      <dgm:spPr/>
      <dgm:t>
        <a:bodyPr/>
        <a:lstStyle/>
        <a:p>
          <a:endParaRPr lang="es-MX"/>
        </a:p>
      </dgm:t>
    </dgm:pt>
    <dgm:pt modelId="{7A1C86F5-2167-450A-AB34-4D274F722638}" type="sibTrans" cxnId="{BA823EC6-F6A8-48E6-A266-47160BA8176B}">
      <dgm:prSet/>
      <dgm:spPr/>
      <dgm:t>
        <a:bodyPr/>
        <a:lstStyle/>
        <a:p>
          <a:endParaRPr lang="es-MX"/>
        </a:p>
      </dgm:t>
    </dgm:pt>
    <dgm:pt modelId="{A945E69D-326F-434D-B249-0DC2BA4CA43B}">
      <dgm:prSet phldrT="[Texto]" custT="1"/>
      <dgm:spPr/>
      <dgm:t>
        <a:bodyPr/>
        <a:lstStyle/>
        <a:p>
          <a:r>
            <a:rPr lang="es-MX" sz="1800" b="1" dirty="0" smtClean="0"/>
            <a:t>FUNCIONALISMO</a:t>
          </a:r>
          <a:endParaRPr lang="es-MX" sz="1000" b="1" dirty="0"/>
        </a:p>
      </dgm:t>
    </dgm:pt>
    <dgm:pt modelId="{8B2048FA-C769-4739-AFB6-B2F60D9CD719}" type="parTrans" cxnId="{A3E73E67-4AC5-4559-85FC-1331F8BEE9E1}">
      <dgm:prSet/>
      <dgm:spPr/>
      <dgm:t>
        <a:bodyPr/>
        <a:lstStyle/>
        <a:p>
          <a:endParaRPr lang="es-MX"/>
        </a:p>
      </dgm:t>
    </dgm:pt>
    <dgm:pt modelId="{7CF03ECE-382B-40CE-8ABD-E451D73C5565}" type="sibTrans" cxnId="{A3E73E67-4AC5-4559-85FC-1331F8BEE9E1}">
      <dgm:prSet/>
      <dgm:spPr/>
      <dgm:t>
        <a:bodyPr/>
        <a:lstStyle/>
        <a:p>
          <a:endParaRPr lang="es-MX"/>
        </a:p>
      </dgm:t>
    </dgm:pt>
    <dgm:pt modelId="{364E21E1-A5B0-44D4-8575-7C67B3E33612}">
      <dgm:prSet phldrT="[Texto]" custT="1"/>
      <dgm:spPr/>
      <dgm:t>
        <a:bodyPr/>
        <a:lstStyle/>
        <a:p>
          <a:r>
            <a:rPr lang="es-MX" sz="2400" dirty="0" smtClean="0"/>
            <a:t>La sociedad o la cultura deben ser estudiadas como si fueran organismos </a:t>
          </a:r>
          <a:endParaRPr lang="es-MX" sz="2400" dirty="0"/>
        </a:p>
      </dgm:t>
    </dgm:pt>
    <dgm:pt modelId="{49CC934F-732F-4399-91BB-0FDADD162FB7}" type="parTrans" cxnId="{6FA94056-5E66-4D78-8F0F-FAD03D11A11F}">
      <dgm:prSet/>
      <dgm:spPr/>
      <dgm:t>
        <a:bodyPr/>
        <a:lstStyle/>
        <a:p>
          <a:endParaRPr lang="es-MX"/>
        </a:p>
      </dgm:t>
    </dgm:pt>
    <dgm:pt modelId="{FBBDBFE6-4023-4B74-8E62-94E90B0BADE2}" type="sibTrans" cxnId="{6FA94056-5E66-4D78-8F0F-FAD03D11A11F}">
      <dgm:prSet/>
      <dgm:spPr/>
      <dgm:t>
        <a:bodyPr/>
        <a:lstStyle/>
        <a:p>
          <a:endParaRPr lang="es-MX"/>
        </a:p>
      </dgm:t>
    </dgm:pt>
    <dgm:pt modelId="{ACB2739F-209C-49D6-B2C5-1048F07C5C8F}" type="pres">
      <dgm:prSet presAssocID="{DBE55DAC-5297-4322-BEFA-B4EE2115FF15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40057076-34FB-4AD6-8B36-543F9DCFF479}" type="pres">
      <dgm:prSet presAssocID="{49C6A380-8E72-4014-A013-47075F42A65C}" presName="Accent1" presStyleCnt="0"/>
      <dgm:spPr/>
      <dgm:t>
        <a:bodyPr/>
        <a:lstStyle/>
        <a:p>
          <a:endParaRPr lang="es-MX"/>
        </a:p>
      </dgm:t>
    </dgm:pt>
    <dgm:pt modelId="{FF91D80B-CD06-456A-AE5D-9226194CC395}" type="pres">
      <dgm:prSet presAssocID="{49C6A380-8E72-4014-A013-47075F42A65C}" presName="Accent" presStyleLbl="node1" presStyleIdx="0" presStyleCnt="3"/>
      <dgm:spPr/>
      <dgm:t>
        <a:bodyPr/>
        <a:lstStyle/>
        <a:p>
          <a:endParaRPr lang="es-MX"/>
        </a:p>
      </dgm:t>
    </dgm:pt>
    <dgm:pt modelId="{661E841D-3071-4C18-BC0E-6706B6B89BFF}" type="pres">
      <dgm:prSet presAssocID="{49C6A380-8E72-4014-A013-47075F42A65C}" presName="Child1" presStyleLbl="revTx" presStyleIdx="0" presStyleCnt="6" custScaleX="262657" custLinFactX="1271" custLinFactNeighborX="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C2FA8D3-D39B-4A03-BB9E-FA96DE66398D}" type="pres">
      <dgm:prSet presAssocID="{49C6A380-8E72-4014-A013-47075F42A65C}" presName="Parent1" presStyleLbl="revTx" presStyleIdx="1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D7489A9-5F67-4531-97E4-41076D735333}" type="pres">
      <dgm:prSet presAssocID="{F97B84D3-1EB6-4476-9F50-9F389D00013A}" presName="Accent2" presStyleCnt="0"/>
      <dgm:spPr/>
      <dgm:t>
        <a:bodyPr/>
        <a:lstStyle/>
        <a:p>
          <a:endParaRPr lang="es-MX"/>
        </a:p>
      </dgm:t>
    </dgm:pt>
    <dgm:pt modelId="{5FBEA2A5-5411-4935-B50B-E58DA78C50CC}" type="pres">
      <dgm:prSet presAssocID="{F97B84D3-1EB6-4476-9F50-9F389D00013A}" presName="Accent" presStyleLbl="node1" presStyleIdx="1" presStyleCnt="3"/>
      <dgm:spPr/>
      <dgm:t>
        <a:bodyPr/>
        <a:lstStyle/>
        <a:p>
          <a:endParaRPr lang="es-MX"/>
        </a:p>
      </dgm:t>
    </dgm:pt>
    <dgm:pt modelId="{6A632323-DDD0-4351-8E9A-C5A7CB8F8BED}" type="pres">
      <dgm:prSet presAssocID="{F97B84D3-1EB6-4476-9F50-9F389D00013A}" presName="Child2" presStyleLbl="revTx" presStyleIdx="2" presStyleCnt="6" custScaleX="264676" custLinFactNeighborX="97919" custLinFactNeighborY="-212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D70FCAC-39D8-4DFC-90DF-6BC047B717DD}" type="pres">
      <dgm:prSet presAssocID="{F97B84D3-1EB6-4476-9F50-9F389D00013A}" presName="Parent2" presStyleLbl="revTx" presStyleIdx="3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4290437-04BD-4DD8-BC07-5C3CF3B24638}" type="pres">
      <dgm:prSet presAssocID="{A945E69D-326F-434D-B249-0DC2BA4CA43B}" presName="Accent3" presStyleCnt="0"/>
      <dgm:spPr/>
      <dgm:t>
        <a:bodyPr/>
        <a:lstStyle/>
        <a:p>
          <a:endParaRPr lang="es-MX"/>
        </a:p>
      </dgm:t>
    </dgm:pt>
    <dgm:pt modelId="{7F0683C7-DB57-481D-A779-4DE3FF316E02}" type="pres">
      <dgm:prSet presAssocID="{A945E69D-326F-434D-B249-0DC2BA4CA43B}" presName="Accent" presStyleLbl="node1" presStyleIdx="2" presStyleCnt="3"/>
      <dgm:spPr/>
      <dgm:t>
        <a:bodyPr/>
        <a:lstStyle/>
        <a:p>
          <a:endParaRPr lang="es-MX"/>
        </a:p>
      </dgm:t>
    </dgm:pt>
    <dgm:pt modelId="{A36219BC-9447-4CD0-879A-8C932B479972}" type="pres">
      <dgm:prSet presAssocID="{A945E69D-326F-434D-B249-0DC2BA4CA43B}" presName="Child3" presStyleLbl="revTx" presStyleIdx="4" presStyleCnt="6" custScaleX="260115" custLinFactNeighborX="84438" custLinFactNeighborY="-106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321CADB-0673-4DE4-83E2-3C5B15F688CA}" type="pres">
      <dgm:prSet presAssocID="{A945E69D-326F-434D-B249-0DC2BA4CA43B}" presName="Parent3" presStyleLbl="revTx" presStyleIdx="5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E738D7A2-0943-4F76-897E-5462EEACBA5C}" type="presOf" srcId="{A945E69D-326F-434D-B249-0DC2BA4CA43B}" destId="{9321CADB-0673-4DE4-83E2-3C5B15F688CA}" srcOrd="0" destOrd="0" presId="urn:microsoft.com/office/officeart/2009/layout/CircleArrowProcess"/>
    <dgm:cxn modelId="{85C760A0-9E94-4E6D-9821-838CD7C821F3}" srcId="{DBE55DAC-5297-4322-BEFA-B4EE2115FF15}" destId="{F97B84D3-1EB6-4476-9F50-9F389D00013A}" srcOrd="1" destOrd="0" parTransId="{AE58AD93-F5D3-4B6D-B05F-2E813AAC74A1}" sibTransId="{8CAA0A28-3465-4744-84B2-74B3C2E03425}"/>
    <dgm:cxn modelId="{6FA94056-5E66-4D78-8F0F-FAD03D11A11F}" srcId="{A945E69D-326F-434D-B249-0DC2BA4CA43B}" destId="{364E21E1-A5B0-44D4-8575-7C67B3E33612}" srcOrd="0" destOrd="0" parTransId="{49CC934F-732F-4399-91BB-0FDADD162FB7}" sibTransId="{FBBDBFE6-4023-4B74-8E62-94E90B0BADE2}"/>
    <dgm:cxn modelId="{DA49ED7C-48BE-451A-BD0B-44DA6F0E9CA8}" type="presOf" srcId="{49C6A380-8E72-4014-A013-47075F42A65C}" destId="{7C2FA8D3-D39B-4A03-BB9E-FA96DE66398D}" srcOrd="0" destOrd="0" presId="urn:microsoft.com/office/officeart/2009/layout/CircleArrowProcess"/>
    <dgm:cxn modelId="{91555FC9-574B-492F-AEF1-49136FAE6B11}" type="presOf" srcId="{364E21E1-A5B0-44D4-8575-7C67B3E33612}" destId="{A36219BC-9447-4CD0-879A-8C932B479972}" srcOrd="0" destOrd="0" presId="urn:microsoft.com/office/officeart/2009/layout/CircleArrowProcess"/>
    <dgm:cxn modelId="{BA823EC6-F6A8-48E6-A266-47160BA8176B}" srcId="{F97B84D3-1EB6-4476-9F50-9F389D00013A}" destId="{216555CA-62C6-4A0A-811D-6DCCD8A19B75}" srcOrd="0" destOrd="0" parTransId="{7C580719-7F97-4A48-9AF0-D7480A468A83}" sibTransId="{7A1C86F5-2167-450A-AB34-4D274F722638}"/>
    <dgm:cxn modelId="{086AC935-08E2-4A5D-ADA7-8B7E8AFC05BE}" type="presOf" srcId="{F97B84D3-1EB6-4476-9F50-9F389D00013A}" destId="{8D70FCAC-39D8-4DFC-90DF-6BC047B717DD}" srcOrd="0" destOrd="0" presId="urn:microsoft.com/office/officeart/2009/layout/CircleArrowProcess"/>
    <dgm:cxn modelId="{A3E73E67-4AC5-4559-85FC-1331F8BEE9E1}" srcId="{DBE55DAC-5297-4322-BEFA-B4EE2115FF15}" destId="{A945E69D-326F-434D-B249-0DC2BA4CA43B}" srcOrd="2" destOrd="0" parTransId="{8B2048FA-C769-4739-AFB6-B2F60D9CD719}" sibTransId="{7CF03ECE-382B-40CE-8ABD-E451D73C5565}"/>
    <dgm:cxn modelId="{9C928FFD-7E8A-4776-9182-EF709A1679F0}" type="presOf" srcId="{3B534354-73A8-433F-8B3D-E0B24457D704}" destId="{661E841D-3071-4C18-BC0E-6706B6B89BFF}" srcOrd="0" destOrd="0" presId="urn:microsoft.com/office/officeart/2009/layout/CircleArrowProcess"/>
    <dgm:cxn modelId="{DE1581DF-13B9-454C-9AA9-EF9A4D86CF2F}" srcId="{49C6A380-8E72-4014-A013-47075F42A65C}" destId="{3B534354-73A8-433F-8B3D-E0B24457D704}" srcOrd="0" destOrd="0" parTransId="{FEA585B0-6DBC-4AE5-BB74-7B466B3AF10E}" sibTransId="{B8949304-0E22-451C-B981-BDCB0E4677EF}"/>
    <dgm:cxn modelId="{DB07D3A2-C4B2-4E77-A6A0-17AC7B54DDA0}" type="presOf" srcId="{DBE55DAC-5297-4322-BEFA-B4EE2115FF15}" destId="{ACB2739F-209C-49D6-B2C5-1048F07C5C8F}" srcOrd="0" destOrd="0" presId="urn:microsoft.com/office/officeart/2009/layout/CircleArrowProcess"/>
    <dgm:cxn modelId="{BC991DAA-5A20-4AA0-B075-76BA3A26EFEC}" srcId="{DBE55DAC-5297-4322-BEFA-B4EE2115FF15}" destId="{49C6A380-8E72-4014-A013-47075F42A65C}" srcOrd="0" destOrd="0" parTransId="{E8051960-887C-456F-873F-74A804D4281D}" sibTransId="{885646C1-A2FB-4E94-9940-37731FBCB103}"/>
    <dgm:cxn modelId="{F75B2608-24D3-4B82-A17C-854648106FB2}" type="presOf" srcId="{216555CA-62C6-4A0A-811D-6DCCD8A19B75}" destId="{6A632323-DDD0-4351-8E9A-C5A7CB8F8BED}" srcOrd="0" destOrd="0" presId="urn:microsoft.com/office/officeart/2009/layout/CircleArrowProcess"/>
    <dgm:cxn modelId="{6814B2E4-A0A2-4C5D-A8E7-4C06835C9781}" type="presParOf" srcId="{ACB2739F-209C-49D6-B2C5-1048F07C5C8F}" destId="{40057076-34FB-4AD6-8B36-543F9DCFF479}" srcOrd="0" destOrd="0" presId="urn:microsoft.com/office/officeart/2009/layout/CircleArrowProcess"/>
    <dgm:cxn modelId="{38850074-D397-4DB4-BF1F-41A9AA22002C}" type="presParOf" srcId="{40057076-34FB-4AD6-8B36-543F9DCFF479}" destId="{FF91D80B-CD06-456A-AE5D-9226194CC395}" srcOrd="0" destOrd="0" presId="urn:microsoft.com/office/officeart/2009/layout/CircleArrowProcess"/>
    <dgm:cxn modelId="{25C69367-2130-4153-BD40-A20288F7EE2F}" type="presParOf" srcId="{ACB2739F-209C-49D6-B2C5-1048F07C5C8F}" destId="{661E841D-3071-4C18-BC0E-6706B6B89BFF}" srcOrd="1" destOrd="0" presId="urn:microsoft.com/office/officeart/2009/layout/CircleArrowProcess"/>
    <dgm:cxn modelId="{210BB014-C595-41AA-A628-74C66512067C}" type="presParOf" srcId="{ACB2739F-209C-49D6-B2C5-1048F07C5C8F}" destId="{7C2FA8D3-D39B-4A03-BB9E-FA96DE66398D}" srcOrd="2" destOrd="0" presId="urn:microsoft.com/office/officeart/2009/layout/CircleArrowProcess"/>
    <dgm:cxn modelId="{95CD518A-4701-4DB8-860C-1F76E4E06D16}" type="presParOf" srcId="{ACB2739F-209C-49D6-B2C5-1048F07C5C8F}" destId="{FD7489A9-5F67-4531-97E4-41076D735333}" srcOrd="3" destOrd="0" presId="urn:microsoft.com/office/officeart/2009/layout/CircleArrowProcess"/>
    <dgm:cxn modelId="{BD385662-4996-4C05-8656-1B179E30BCE1}" type="presParOf" srcId="{FD7489A9-5F67-4531-97E4-41076D735333}" destId="{5FBEA2A5-5411-4935-B50B-E58DA78C50CC}" srcOrd="0" destOrd="0" presId="urn:microsoft.com/office/officeart/2009/layout/CircleArrowProcess"/>
    <dgm:cxn modelId="{D90D2A1F-CD5E-439C-890A-E79196A9006C}" type="presParOf" srcId="{ACB2739F-209C-49D6-B2C5-1048F07C5C8F}" destId="{6A632323-DDD0-4351-8E9A-C5A7CB8F8BED}" srcOrd="4" destOrd="0" presId="urn:microsoft.com/office/officeart/2009/layout/CircleArrowProcess"/>
    <dgm:cxn modelId="{370175BC-2B61-48BC-8F61-93C0A3CE1B40}" type="presParOf" srcId="{ACB2739F-209C-49D6-B2C5-1048F07C5C8F}" destId="{8D70FCAC-39D8-4DFC-90DF-6BC047B717DD}" srcOrd="5" destOrd="0" presId="urn:microsoft.com/office/officeart/2009/layout/CircleArrowProcess"/>
    <dgm:cxn modelId="{E9EC961D-605D-411F-9B82-D3A34BE857BE}" type="presParOf" srcId="{ACB2739F-209C-49D6-B2C5-1048F07C5C8F}" destId="{F4290437-04BD-4DD8-BC07-5C3CF3B24638}" srcOrd="6" destOrd="0" presId="urn:microsoft.com/office/officeart/2009/layout/CircleArrowProcess"/>
    <dgm:cxn modelId="{8CDFB77F-DE1F-41B3-93EA-BE55539B7396}" type="presParOf" srcId="{F4290437-04BD-4DD8-BC07-5C3CF3B24638}" destId="{7F0683C7-DB57-481D-A779-4DE3FF316E02}" srcOrd="0" destOrd="0" presId="urn:microsoft.com/office/officeart/2009/layout/CircleArrowProcess"/>
    <dgm:cxn modelId="{3652AE27-7A21-4251-AC5B-96C78473219B}" type="presParOf" srcId="{ACB2739F-209C-49D6-B2C5-1048F07C5C8F}" destId="{A36219BC-9447-4CD0-879A-8C932B479972}" srcOrd="7" destOrd="0" presId="urn:microsoft.com/office/officeart/2009/layout/CircleArrowProcess"/>
    <dgm:cxn modelId="{A07B8A9B-6E86-49F3-BC8A-666D306F8644}" type="presParOf" srcId="{ACB2739F-209C-49D6-B2C5-1048F07C5C8F}" destId="{9321CADB-0673-4DE4-83E2-3C5B15F688CA}" srcOrd="8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0E91CB3-66B7-4CCB-973F-79AB462525EF}" type="doc">
      <dgm:prSet loTypeId="urn:microsoft.com/office/officeart/2005/8/layout/hierarchy4" loCatId="hierarchy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CA58402C-17DA-4B5B-99ED-52822EB0C321}">
      <dgm:prSet phldrT="[Texto]" custT="1"/>
      <dgm:spPr/>
      <dgm:t>
        <a:bodyPr/>
        <a:lstStyle/>
        <a:p>
          <a:r>
            <a:rPr lang="es-MX" sz="2400" b="1" dirty="0"/>
            <a:t>SISTEMA SOCIAL </a:t>
          </a:r>
        </a:p>
      </dgm:t>
    </dgm:pt>
    <dgm:pt modelId="{709945DF-7D13-46C2-8261-E4E5D117BA17}" type="parTrans" cxnId="{CD14F355-7645-4CA4-BEB5-E8DE46528E03}">
      <dgm:prSet/>
      <dgm:spPr/>
      <dgm:t>
        <a:bodyPr/>
        <a:lstStyle/>
        <a:p>
          <a:endParaRPr lang="es-MX"/>
        </a:p>
      </dgm:t>
    </dgm:pt>
    <dgm:pt modelId="{53DBEFDB-A42C-4DF0-B0D8-8465CB2012CF}" type="sibTrans" cxnId="{CD14F355-7645-4CA4-BEB5-E8DE46528E03}">
      <dgm:prSet/>
      <dgm:spPr/>
      <dgm:t>
        <a:bodyPr/>
        <a:lstStyle/>
        <a:p>
          <a:endParaRPr lang="es-MX"/>
        </a:p>
      </dgm:t>
    </dgm:pt>
    <dgm:pt modelId="{F184B331-705E-4DAF-863D-5274AB482CC4}">
      <dgm:prSet phldrT="[Texto]" custT="1"/>
      <dgm:spPr/>
      <dgm:t>
        <a:bodyPr/>
        <a:lstStyle/>
        <a:p>
          <a:r>
            <a:rPr lang="es-MX" sz="2000" b="1"/>
            <a:t>MORFOLOGÍA</a:t>
          </a:r>
        </a:p>
      </dgm:t>
    </dgm:pt>
    <dgm:pt modelId="{BAC7555F-EFAA-46C6-B852-559D6940988F}" type="parTrans" cxnId="{DD7445BE-A46D-47B3-9903-3FE384B3D4F5}">
      <dgm:prSet/>
      <dgm:spPr/>
      <dgm:t>
        <a:bodyPr/>
        <a:lstStyle/>
        <a:p>
          <a:endParaRPr lang="es-MX"/>
        </a:p>
      </dgm:t>
    </dgm:pt>
    <dgm:pt modelId="{E598948F-CD16-4474-87B0-7DE52EF7F3DA}" type="sibTrans" cxnId="{DD7445BE-A46D-47B3-9903-3FE384B3D4F5}">
      <dgm:prSet/>
      <dgm:spPr/>
      <dgm:t>
        <a:bodyPr/>
        <a:lstStyle/>
        <a:p>
          <a:endParaRPr lang="es-MX"/>
        </a:p>
      </dgm:t>
    </dgm:pt>
    <dgm:pt modelId="{17BC4D80-004F-4F0E-A6C9-95D0D4F1279E}">
      <dgm:prSet phldrT="[Texto]" custT="1"/>
      <dgm:spPr/>
      <dgm:t>
        <a:bodyPr/>
        <a:lstStyle/>
        <a:p>
          <a:r>
            <a:rPr lang="es-MX" sz="1800"/>
            <a:t>Religión</a:t>
          </a:r>
        </a:p>
      </dgm:t>
    </dgm:pt>
    <dgm:pt modelId="{0D0534F6-5C2D-43D6-A3AF-6FC276714FE7}" type="parTrans" cxnId="{E82293DE-F627-45CE-8BB2-B7ED12361C8D}">
      <dgm:prSet/>
      <dgm:spPr/>
      <dgm:t>
        <a:bodyPr/>
        <a:lstStyle/>
        <a:p>
          <a:endParaRPr lang="es-MX"/>
        </a:p>
      </dgm:t>
    </dgm:pt>
    <dgm:pt modelId="{AC9C5795-B693-4E17-98EA-9E049FFDB066}" type="sibTrans" cxnId="{E82293DE-F627-45CE-8BB2-B7ED12361C8D}">
      <dgm:prSet/>
      <dgm:spPr/>
      <dgm:t>
        <a:bodyPr/>
        <a:lstStyle/>
        <a:p>
          <a:endParaRPr lang="es-MX"/>
        </a:p>
      </dgm:t>
    </dgm:pt>
    <dgm:pt modelId="{1718FB1D-CFDF-40F3-97EC-F3818AA22D71}">
      <dgm:prSet phldrT="[Texto]" custT="1"/>
      <dgm:spPr/>
      <dgm:t>
        <a:bodyPr/>
        <a:lstStyle/>
        <a:p>
          <a:r>
            <a:rPr lang="es-MX" sz="2000" b="1" i="1" dirty="0"/>
            <a:t>FISIOLOGÍA</a:t>
          </a:r>
        </a:p>
      </dgm:t>
    </dgm:pt>
    <dgm:pt modelId="{387B054C-F2A9-46BB-A5C7-CD722C4FC580}" type="parTrans" cxnId="{4C780167-39EF-41AB-AB40-B97B51006C76}">
      <dgm:prSet/>
      <dgm:spPr/>
      <dgm:t>
        <a:bodyPr/>
        <a:lstStyle/>
        <a:p>
          <a:endParaRPr lang="es-MX"/>
        </a:p>
      </dgm:t>
    </dgm:pt>
    <dgm:pt modelId="{6C08469D-9AD7-456F-B473-19F374995141}" type="sibTrans" cxnId="{4C780167-39EF-41AB-AB40-B97B51006C76}">
      <dgm:prSet/>
      <dgm:spPr/>
      <dgm:t>
        <a:bodyPr/>
        <a:lstStyle/>
        <a:p>
          <a:endParaRPr lang="es-MX"/>
        </a:p>
      </dgm:t>
    </dgm:pt>
    <dgm:pt modelId="{29290CBC-C6F2-4C4A-8ED9-5827FBC6F321}">
      <dgm:prSet phldrT="[Texto]" custT="1"/>
      <dgm:spPr/>
      <dgm:t>
        <a:bodyPr/>
        <a:lstStyle/>
        <a:p>
          <a:r>
            <a:rPr lang="es-MX" sz="1400"/>
            <a:t>Permitir la armonia y la solidaridad de la sociedad  a partir de las creencias</a:t>
          </a:r>
        </a:p>
      </dgm:t>
    </dgm:pt>
    <dgm:pt modelId="{F032A368-084B-4CDA-8112-5453B3C278D5}" type="parTrans" cxnId="{F277E793-90E2-4D0D-B23B-A53F984F67C5}">
      <dgm:prSet/>
      <dgm:spPr/>
      <dgm:t>
        <a:bodyPr/>
        <a:lstStyle/>
        <a:p>
          <a:endParaRPr lang="es-MX"/>
        </a:p>
      </dgm:t>
    </dgm:pt>
    <dgm:pt modelId="{882381FF-0BD6-4B90-83C5-C47238A7FA00}" type="sibTrans" cxnId="{F277E793-90E2-4D0D-B23B-A53F984F67C5}">
      <dgm:prSet/>
      <dgm:spPr/>
      <dgm:t>
        <a:bodyPr/>
        <a:lstStyle/>
        <a:p>
          <a:endParaRPr lang="es-MX"/>
        </a:p>
      </dgm:t>
    </dgm:pt>
    <dgm:pt modelId="{89E40B4B-C0B1-4097-8D24-332D7F513F96}">
      <dgm:prSet custT="1"/>
      <dgm:spPr/>
      <dgm:t>
        <a:bodyPr/>
        <a:lstStyle/>
        <a:p>
          <a:r>
            <a:rPr lang="es-MX" sz="1800"/>
            <a:t>Familia</a:t>
          </a:r>
        </a:p>
      </dgm:t>
    </dgm:pt>
    <dgm:pt modelId="{51AA9BA2-982E-43E4-992A-E1558BCB1022}" type="parTrans" cxnId="{EC3185AC-7AF5-4B0A-8EE2-C848942315AD}">
      <dgm:prSet/>
      <dgm:spPr/>
      <dgm:t>
        <a:bodyPr/>
        <a:lstStyle/>
        <a:p>
          <a:endParaRPr lang="es-MX"/>
        </a:p>
      </dgm:t>
    </dgm:pt>
    <dgm:pt modelId="{57DF6DFC-ACAA-4697-9825-454ECFA4C73A}" type="sibTrans" cxnId="{EC3185AC-7AF5-4B0A-8EE2-C848942315AD}">
      <dgm:prSet/>
      <dgm:spPr/>
      <dgm:t>
        <a:bodyPr/>
        <a:lstStyle/>
        <a:p>
          <a:endParaRPr lang="es-MX"/>
        </a:p>
      </dgm:t>
    </dgm:pt>
    <dgm:pt modelId="{8478A2DF-4A59-4D1A-AD69-D2763B1F095E}">
      <dgm:prSet custT="1"/>
      <dgm:spPr/>
      <dgm:t>
        <a:bodyPr/>
        <a:lstStyle/>
        <a:p>
          <a:pPr algn="ctr"/>
          <a:r>
            <a:rPr lang="es-MX" sz="1800"/>
            <a:t>División del trabajo social</a:t>
          </a:r>
        </a:p>
      </dgm:t>
    </dgm:pt>
    <dgm:pt modelId="{3B55F299-8FB7-4FE4-A0A1-59A2E8647DBD}" type="parTrans" cxnId="{B8915816-6435-4E1A-A339-E222A211D61E}">
      <dgm:prSet/>
      <dgm:spPr/>
      <dgm:t>
        <a:bodyPr/>
        <a:lstStyle/>
        <a:p>
          <a:endParaRPr lang="es-MX"/>
        </a:p>
      </dgm:t>
    </dgm:pt>
    <dgm:pt modelId="{86D24021-5F7C-43E5-8536-463E96BC53BF}" type="sibTrans" cxnId="{B8915816-6435-4E1A-A339-E222A211D61E}">
      <dgm:prSet/>
      <dgm:spPr/>
      <dgm:t>
        <a:bodyPr/>
        <a:lstStyle/>
        <a:p>
          <a:endParaRPr lang="es-MX"/>
        </a:p>
      </dgm:t>
    </dgm:pt>
    <dgm:pt modelId="{FADFFC68-AFD4-44FE-BD14-154219E2025B}">
      <dgm:prSet custT="1"/>
      <dgm:spPr/>
      <dgm:t>
        <a:bodyPr/>
        <a:lstStyle/>
        <a:p>
          <a:r>
            <a:rPr lang="es-MX" sz="1400"/>
            <a:t>Transferir las normas y los valores sociales del individuo</a:t>
          </a:r>
        </a:p>
      </dgm:t>
    </dgm:pt>
    <dgm:pt modelId="{26B347C4-B90A-413A-AD37-0441384A9288}" type="parTrans" cxnId="{32ED74C8-AED8-4526-9D3C-5AFFDC27446D}">
      <dgm:prSet/>
      <dgm:spPr/>
      <dgm:t>
        <a:bodyPr/>
        <a:lstStyle/>
        <a:p>
          <a:endParaRPr lang="es-MX"/>
        </a:p>
      </dgm:t>
    </dgm:pt>
    <dgm:pt modelId="{6D5499A8-65F6-44DA-A8C6-0983192BC84A}" type="sibTrans" cxnId="{32ED74C8-AED8-4526-9D3C-5AFFDC27446D}">
      <dgm:prSet/>
      <dgm:spPr/>
      <dgm:t>
        <a:bodyPr/>
        <a:lstStyle/>
        <a:p>
          <a:endParaRPr lang="es-MX"/>
        </a:p>
      </dgm:t>
    </dgm:pt>
    <dgm:pt modelId="{FC59FFC8-D6D1-44AE-9441-1E1387A21FB5}">
      <dgm:prSet custT="1"/>
      <dgm:spPr/>
      <dgm:t>
        <a:bodyPr/>
        <a:lstStyle/>
        <a:p>
          <a:r>
            <a:rPr lang="es-MX" sz="1400"/>
            <a:t>Solidarizar a la sociedad a partir de las necesidades recíporocas</a:t>
          </a:r>
        </a:p>
      </dgm:t>
    </dgm:pt>
    <dgm:pt modelId="{EEFE2FC4-6EAC-43FC-8052-2AD81C463FB8}" type="parTrans" cxnId="{54755428-3DAA-4E8A-AA44-57025D324082}">
      <dgm:prSet/>
      <dgm:spPr/>
      <dgm:t>
        <a:bodyPr/>
        <a:lstStyle/>
        <a:p>
          <a:endParaRPr lang="es-MX"/>
        </a:p>
      </dgm:t>
    </dgm:pt>
    <dgm:pt modelId="{FD44EFE1-FEE4-436A-BE4C-A217DC64DB41}" type="sibTrans" cxnId="{54755428-3DAA-4E8A-AA44-57025D324082}">
      <dgm:prSet/>
      <dgm:spPr/>
      <dgm:t>
        <a:bodyPr/>
        <a:lstStyle/>
        <a:p>
          <a:endParaRPr lang="es-MX"/>
        </a:p>
      </dgm:t>
    </dgm:pt>
    <dgm:pt modelId="{CC5DF5C6-D5F2-45AC-A28E-05311FC9E17C}" type="pres">
      <dgm:prSet presAssocID="{90E91CB3-66B7-4CCB-973F-79AB462525EF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E614976A-CDB1-42B7-AB0B-0FA0026C0730}" type="pres">
      <dgm:prSet presAssocID="{CA58402C-17DA-4B5B-99ED-52822EB0C321}" presName="vertOne" presStyleCnt="0"/>
      <dgm:spPr/>
      <dgm:t>
        <a:bodyPr/>
        <a:lstStyle/>
        <a:p>
          <a:endParaRPr lang="es-MX"/>
        </a:p>
      </dgm:t>
    </dgm:pt>
    <dgm:pt modelId="{9C451DED-C9FB-4CC1-805B-119C67F115E1}" type="pres">
      <dgm:prSet presAssocID="{CA58402C-17DA-4B5B-99ED-52822EB0C321}" presName="txOne" presStyleLbl="node0" presStyleIdx="0" presStyleCnt="1" custLinFactY="-227943" custLinFactNeighborX="-666" custLinFactNeighborY="-300000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6A636C1C-4A71-43E4-B0E8-948A8B731A5B}" type="pres">
      <dgm:prSet presAssocID="{CA58402C-17DA-4B5B-99ED-52822EB0C321}" presName="parTransOne" presStyleCnt="0"/>
      <dgm:spPr/>
      <dgm:t>
        <a:bodyPr/>
        <a:lstStyle/>
        <a:p>
          <a:endParaRPr lang="es-MX"/>
        </a:p>
      </dgm:t>
    </dgm:pt>
    <dgm:pt modelId="{24F34EDF-22C0-486B-BDF9-A01C49A10F7E}" type="pres">
      <dgm:prSet presAssocID="{CA58402C-17DA-4B5B-99ED-52822EB0C321}" presName="horzOne" presStyleCnt="0"/>
      <dgm:spPr/>
      <dgm:t>
        <a:bodyPr/>
        <a:lstStyle/>
        <a:p>
          <a:endParaRPr lang="es-MX"/>
        </a:p>
      </dgm:t>
    </dgm:pt>
    <dgm:pt modelId="{E5594E0D-787A-4DBD-BF8F-091EAEAD5741}" type="pres">
      <dgm:prSet presAssocID="{F184B331-705E-4DAF-863D-5274AB482CC4}" presName="vertTwo" presStyleCnt="0"/>
      <dgm:spPr/>
      <dgm:t>
        <a:bodyPr/>
        <a:lstStyle/>
        <a:p>
          <a:endParaRPr lang="es-MX"/>
        </a:p>
      </dgm:t>
    </dgm:pt>
    <dgm:pt modelId="{EFAC4881-0CD5-40B6-9C68-C1A90964F11C}" type="pres">
      <dgm:prSet presAssocID="{F184B331-705E-4DAF-863D-5274AB482CC4}" presName="txTwo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DA873765-2126-4F2D-ADD5-CCBFB8D03A87}" type="pres">
      <dgm:prSet presAssocID="{F184B331-705E-4DAF-863D-5274AB482CC4}" presName="parTransTwo" presStyleCnt="0"/>
      <dgm:spPr/>
      <dgm:t>
        <a:bodyPr/>
        <a:lstStyle/>
        <a:p>
          <a:endParaRPr lang="es-MX"/>
        </a:p>
      </dgm:t>
    </dgm:pt>
    <dgm:pt modelId="{6CE6FA52-1D28-4B0E-942F-823FBE389EB1}" type="pres">
      <dgm:prSet presAssocID="{F184B331-705E-4DAF-863D-5274AB482CC4}" presName="horzTwo" presStyleCnt="0"/>
      <dgm:spPr/>
      <dgm:t>
        <a:bodyPr/>
        <a:lstStyle/>
        <a:p>
          <a:endParaRPr lang="es-MX"/>
        </a:p>
      </dgm:t>
    </dgm:pt>
    <dgm:pt modelId="{2E3B6A6B-68C9-492B-AFC4-A50DC130730F}" type="pres">
      <dgm:prSet presAssocID="{17BC4D80-004F-4F0E-A6C9-95D0D4F1279E}" presName="vertThree" presStyleCnt="0"/>
      <dgm:spPr/>
      <dgm:t>
        <a:bodyPr/>
        <a:lstStyle/>
        <a:p>
          <a:endParaRPr lang="es-MX"/>
        </a:p>
      </dgm:t>
    </dgm:pt>
    <dgm:pt modelId="{EDA312C2-97A3-4DDE-A916-C707A5BEC355}" type="pres">
      <dgm:prSet presAssocID="{17BC4D80-004F-4F0E-A6C9-95D0D4F1279E}" presName="txThree" presStyleLbl="node3" presStyleIdx="0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4FED1801-E62C-4B06-A195-BF9FCC42C269}" type="pres">
      <dgm:prSet presAssocID="{17BC4D80-004F-4F0E-A6C9-95D0D4F1279E}" presName="parTransThree" presStyleCnt="0"/>
      <dgm:spPr/>
      <dgm:t>
        <a:bodyPr/>
        <a:lstStyle/>
        <a:p>
          <a:endParaRPr lang="es-MX"/>
        </a:p>
      </dgm:t>
    </dgm:pt>
    <dgm:pt modelId="{15F84D27-B6A1-4042-AEAE-C7CFF0B955AF}" type="pres">
      <dgm:prSet presAssocID="{17BC4D80-004F-4F0E-A6C9-95D0D4F1279E}" presName="horzThree" presStyleCnt="0"/>
      <dgm:spPr/>
      <dgm:t>
        <a:bodyPr/>
        <a:lstStyle/>
        <a:p>
          <a:endParaRPr lang="es-MX"/>
        </a:p>
      </dgm:t>
    </dgm:pt>
    <dgm:pt modelId="{9F47CFA7-E9F4-43BD-97EF-34173948DE92}" type="pres">
      <dgm:prSet presAssocID="{89E40B4B-C0B1-4097-8D24-332D7F513F96}" presName="vertFour" presStyleCnt="0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EB769FC9-3A99-4F76-AF70-D34051F332B2}" type="pres">
      <dgm:prSet presAssocID="{89E40B4B-C0B1-4097-8D24-332D7F513F96}" presName="txFour" presStyleLbl="node4" presStyleIdx="0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FACCF3CA-8BAD-4951-8FB0-D3E780370B62}" type="pres">
      <dgm:prSet presAssocID="{89E40B4B-C0B1-4097-8D24-332D7F513F96}" presName="parTransFour" presStyleCnt="0"/>
      <dgm:spPr/>
      <dgm:t>
        <a:bodyPr/>
        <a:lstStyle/>
        <a:p>
          <a:endParaRPr lang="es-MX"/>
        </a:p>
      </dgm:t>
    </dgm:pt>
    <dgm:pt modelId="{D245A79C-E995-4491-9DCD-5153F1DEA683}" type="pres">
      <dgm:prSet presAssocID="{89E40B4B-C0B1-4097-8D24-332D7F513F96}" presName="horzFour" presStyleCnt="0"/>
      <dgm:spPr/>
      <dgm:t>
        <a:bodyPr/>
        <a:lstStyle/>
        <a:p>
          <a:endParaRPr lang="es-MX"/>
        </a:p>
      </dgm:t>
    </dgm:pt>
    <dgm:pt modelId="{B8392C97-C891-4481-B14A-D3CE2699697E}" type="pres">
      <dgm:prSet presAssocID="{8478A2DF-4A59-4D1A-AD69-D2763B1F095E}" presName="vertFour" presStyleCnt="0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D4ABBF11-AC53-414B-99C8-F39468358E74}" type="pres">
      <dgm:prSet presAssocID="{8478A2DF-4A59-4D1A-AD69-D2763B1F095E}" presName="txFour" presStyleLbl="node4" presStyleIdx="1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413B7BA2-7DF0-4411-8534-C0489421B883}" type="pres">
      <dgm:prSet presAssocID="{8478A2DF-4A59-4D1A-AD69-D2763B1F095E}" presName="horzFour" presStyleCnt="0"/>
      <dgm:spPr/>
      <dgm:t>
        <a:bodyPr/>
        <a:lstStyle/>
        <a:p>
          <a:endParaRPr lang="es-MX"/>
        </a:p>
      </dgm:t>
    </dgm:pt>
    <dgm:pt modelId="{1D3E1816-929D-4D14-AF5E-5E1DFABDD18A}" type="pres">
      <dgm:prSet presAssocID="{E598948F-CD16-4474-87B0-7DE52EF7F3DA}" presName="sibSpaceTwo" presStyleCnt="0"/>
      <dgm:spPr/>
      <dgm:t>
        <a:bodyPr/>
        <a:lstStyle/>
        <a:p>
          <a:endParaRPr lang="es-MX"/>
        </a:p>
      </dgm:t>
    </dgm:pt>
    <dgm:pt modelId="{A26B2058-E60A-456B-846D-83A3AF8FE073}" type="pres">
      <dgm:prSet presAssocID="{1718FB1D-CFDF-40F3-97EC-F3818AA22D71}" presName="vertTwo" presStyleCnt="0"/>
      <dgm:spPr/>
      <dgm:t>
        <a:bodyPr/>
        <a:lstStyle/>
        <a:p>
          <a:endParaRPr lang="es-MX"/>
        </a:p>
      </dgm:t>
    </dgm:pt>
    <dgm:pt modelId="{098E475D-4AF3-4BDF-9E86-8317F2A557A5}" type="pres">
      <dgm:prSet presAssocID="{1718FB1D-CFDF-40F3-97EC-F3818AA22D71}" presName="txTwo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509735E2-FF28-4538-B6D0-D3738B7152D5}" type="pres">
      <dgm:prSet presAssocID="{1718FB1D-CFDF-40F3-97EC-F3818AA22D71}" presName="parTransTwo" presStyleCnt="0"/>
      <dgm:spPr/>
      <dgm:t>
        <a:bodyPr/>
        <a:lstStyle/>
        <a:p>
          <a:endParaRPr lang="es-MX"/>
        </a:p>
      </dgm:t>
    </dgm:pt>
    <dgm:pt modelId="{7C12D7CD-257E-428D-B1DF-47E71891EC8B}" type="pres">
      <dgm:prSet presAssocID="{1718FB1D-CFDF-40F3-97EC-F3818AA22D71}" presName="horzTwo" presStyleCnt="0"/>
      <dgm:spPr/>
      <dgm:t>
        <a:bodyPr/>
        <a:lstStyle/>
        <a:p>
          <a:endParaRPr lang="es-MX"/>
        </a:p>
      </dgm:t>
    </dgm:pt>
    <dgm:pt modelId="{DC03BE00-8694-4DF0-8E4A-E7B78CD6FDFC}" type="pres">
      <dgm:prSet presAssocID="{29290CBC-C6F2-4C4A-8ED9-5827FBC6F321}" presName="vertThree" presStyleCnt="0"/>
      <dgm:spPr/>
      <dgm:t>
        <a:bodyPr/>
        <a:lstStyle/>
        <a:p>
          <a:endParaRPr lang="es-MX"/>
        </a:p>
      </dgm:t>
    </dgm:pt>
    <dgm:pt modelId="{104D668C-AEC5-4466-894C-0F00C2A0AE96}" type="pres">
      <dgm:prSet presAssocID="{29290CBC-C6F2-4C4A-8ED9-5827FBC6F321}" presName="txThree" presStyleLbl="node3" presStyleIdx="1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8E28E320-6AAB-4CDE-8914-199903BDD40A}" type="pres">
      <dgm:prSet presAssocID="{29290CBC-C6F2-4C4A-8ED9-5827FBC6F321}" presName="parTransThree" presStyleCnt="0"/>
      <dgm:spPr/>
      <dgm:t>
        <a:bodyPr/>
        <a:lstStyle/>
        <a:p>
          <a:endParaRPr lang="es-MX"/>
        </a:p>
      </dgm:t>
    </dgm:pt>
    <dgm:pt modelId="{33E55433-5C9C-4588-BC6A-B82C175ABB90}" type="pres">
      <dgm:prSet presAssocID="{29290CBC-C6F2-4C4A-8ED9-5827FBC6F321}" presName="horzThree" presStyleCnt="0"/>
      <dgm:spPr/>
      <dgm:t>
        <a:bodyPr/>
        <a:lstStyle/>
        <a:p>
          <a:endParaRPr lang="es-MX"/>
        </a:p>
      </dgm:t>
    </dgm:pt>
    <dgm:pt modelId="{4D98D222-81D2-4646-A5C1-72AAB84636A5}" type="pres">
      <dgm:prSet presAssocID="{FADFFC68-AFD4-44FE-BD14-154219E2025B}" presName="vertFour" presStyleCnt="0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73AF5796-0DAC-48BE-91DF-99FA320ECF34}" type="pres">
      <dgm:prSet presAssocID="{FADFFC68-AFD4-44FE-BD14-154219E2025B}" presName="txFour" presStyleLbl="node4" presStyleIdx="2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8982821C-D449-4941-A139-FD095BB64C23}" type="pres">
      <dgm:prSet presAssocID="{FADFFC68-AFD4-44FE-BD14-154219E2025B}" presName="parTransFour" presStyleCnt="0"/>
      <dgm:spPr/>
      <dgm:t>
        <a:bodyPr/>
        <a:lstStyle/>
        <a:p>
          <a:endParaRPr lang="es-MX"/>
        </a:p>
      </dgm:t>
    </dgm:pt>
    <dgm:pt modelId="{D9692991-1ACA-4636-952E-C9D2D7B78B32}" type="pres">
      <dgm:prSet presAssocID="{FADFFC68-AFD4-44FE-BD14-154219E2025B}" presName="horzFour" presStyleCnt="0"/>
      <dgm:spPr/>
      <dgm:t>
        <a:bodyPr/>
        <a:lstStyle/>
        <a:p>
          <a:endParaRPr lang="es-MX"/>
        </a:p>
      </dgm:t>
    </dgm:pt>
    <dgm:pt modelId="{91CB3F18-E95C-41A6-AAA7-21BE4EA96399}" type="pres">
      <dgm:prSet presAssocID="{FC59FFC8-D6D1-44AE-9441-1E1387A21FB5}" presName="vertFour" presStyleCnt="0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56974DA7-F80A-4501-AC76-F09F2BFF02B8}" type="pres">
      <dgm:prSet presAssocID="{FC59FFC8-D6D1-44AE-9441-1E1387A21FB5}" presName="txFour" presStyleLbl="node4" presStyleIdx="3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DC1DEF64-F56E-4937-995A-603B73EC5881}" type="pres">
      <dgm:prSet presAssocID="{FC59FFC8-D6D1-44AE-9441-1E1387A21FB5}" presName="horzFour" presStyleCnt="0"/>
      <dgm:spPr/>
      <dgm:t>
        <a:bodyPr/>
        <a:lstStyle/>
        <a:p>
          <a:endParaRPr lang="es-MX"/>
        </a:p>
      </dgm:t>
    </dgm:pt>
  </dgm:ptLst>
  <dgm:cxnLst>
    <dgm:cxn modelId="{DEFDCA2C-7E17-47B8-8032-53A5C609262C}" type="presOf" srcId="{FC59FFC8-D6D1-44AE-9441-1E1387A21FB5}" destId="{56974DA7-F80A-4501-AC76-F09F2BFF02B8}" srcOrd="0" destOrd="0" presId="urn:microsoft.com/office/officeart/2005/8/layout/hierarchy4"/>
    <dgm:cxn modelId="{54755428-3DAA-4E8A-AA44-57025D324082}" srcId="{FADFFC68-AFD4-44FE-BD14-154219E2025B}" destId="{FC59FFC8-D6D1-44AE-9441-1E1387A21FB5}" srcOrd="0" destOrd="0" parTransId="{EEFE2FC4-6EAC-43FC-8052-2AD81C463FB8}" sibTransId="{FD44EFE1-FEE4-436A-BE4C-A217DC64DB41}"/>
    <dgm:cxn modelId="{B8915816-6435-4E1A-A339-E222A211D61E}" srcId="{89E40B4B-C0B1-4097-8D24-332D7F513F96}" destId="{8478A2DF-4A59-4D1A-AD69-D2763B1F095E}" srcOrd="0" destOrd="0" parTransId="{3B55F299-8FB7-4FE4-A0A1-59A2E8647DBD}" sibTransId="{86D24021-5F7C-43E5-8536-463E96BC53BF}"/>
    <dgm:cxn modelId="{E82293DE-F627-45CE-8BB2-B7ED12361C8D}" srcId="{F184B331-705E-4DAF-863D-5274AB482CC4}" destId="{17BC4D80-004F-4F0E-A6C9-95D0D4F1279E}" srcOrd="0" destOrd="0" parTransId="{0D0534F6-5C2D-43D6-A3AF-6FC276714FE7}" sibTransId="{AC9C5795-B693-4E17-98EA-9E049FFDB066}"/>
    <dgm:cxn modelId="{4C780167-39EF-41AB-AB40-B97B51006C76}" srcId="{CA58402C-17DA-4B5B-99ED-52822EB0C321}" destId="{1718FB1D-CFDF-40F3-97EC-F3818AA22D71}" srcOrd="1" destOrd="0" parTransId="{387B054C-F2A9-46BB-A5C7-CD722C4FC580}" sibTransId="{6C08469D-9AD7-456F-B473-19F374995141}"/>
    <dgm:cxn modelId="{797DF57A-846B-44AC-B562-72E236835D9E}" type="presOf" srcId="{90E91CB3-66B7-4CCB-973F-79AB462525EF}" destId="{CC5DF5C6-D5F2-45AC-A28E-05311FC9E17C}" srcOrd="0" destOrd="0" presId="urn:microsoft.com/office/officeart/2005/8/layout/hierarchy4"/>
    <dgm:cxn modelId="{58F7922A-C71F-4419-9788-CD7B2572F3EF}" type="presOf" srcId="{8478A2DF-4A59-4D1A-AD69-D2763B1F095E}" destId="{D4ABBF11-AC53-414B-99C8-F39468358E74}" srcOrd="0" destOrd="0" presId="urn:microsoft.com/office/officeart/2005/8/layout/hierarchy4"/>
    <dgm:cxn modelId="{41385E4C-9803-45C4-8CB2-9F2CF0B08138}" type="presOf" srcId="{F184B331-705E-4DAF-863D-5274AB482CC4}" destId="{EFAC4881-0CD5-40B6-9C68-C1A90964F11C}" srcOrd="0" destOrd="0" presId="urn:microsoft.com/office/officeart/2005/8/layout/hierarchy4"/>
    <dgm:cxn modelId="{BDE4E6E3-A057-4527-B16D-78837C30E6C9}" type="presOf" srcId="{FADFFC68-AFD4-44FE-BD14-154219E2025B}" destId="{73AF5796-0DAC-48BE-91DF-99FA320ECF34}" srcOrd="0" destOrd="0" presId="urn:microsoft.com/office/officeart/2005/8/layout/hierarchy4"/>
    <dgm:cxn modelId="{05BDD25A-BDF6-4A75-94C9-DD95AD890F41}" type="presOf" srcId="{1718FB1D-CFDF-40F3-97EC-F3818AA22D71}" destId="{098E475D-4AF3-4BDF-9E86-8317F2A557A5}" srcOrd="0" destOrd="0" presId="urn:microsoft.com/office/officeart/2005/8/layout/hierarchy4"/>
    <dgm:cxn modelId="{C090CA12-18DD-44C4-BF84-9FA7E78315A5}" type="presOf" srcId="{89E40B4B-C0B1-4097-8D24-332D7F513F96}" destId="{EB769FC9-3A99-4F76-AF70-D34051F332B2}" srcOrd="0" destOrd="0" presId="urn:microsoft.com/office/officeart/2005/8/layout/hierarchy4"/>
    <dgm:cxn modelId="{D3CED8C3-A551-4042-95A4-DD8DDF8BFCE4}" type="presOf" srcId="{17BC4D80-004F-4F0E-A6C9-95D0D4F1279E}" destId="{EDA312C2-97A3-4DDE-A916-C707A5BEC355}" srcOrd="0" destOrd="0" presId="urn:microsoft.com/office/officeart/2005/8/layout/hierarchy4"/>
    <dgm:cxn modelId="{CD14F355-7645-4CA4-BEB5-E8DE46528E03}" srcId="{90E91CB3-66B7-4CCB-973F-79AB462525EF}" destId="{CA58402C-17DA-4B5B-99ED-52822EB0C321}" srcOrd="0" destOrd="0" parTransId="{709945DF-7D13-46C2-8261-E4E5D117BA17}" sibTransId="{53DBEFDB-A42C-4DF0-B0D8-8465CB2012CF}"/>
    <dgm:cxn modelId="{F277E793-90E2-4D0D-B23B-A53F984F67C5}" srcId="{1718FB1D-CFDF-40F3-97EC-F3818AA22D71}" destId="{29290CBC-C6F2-4C4A-8ED9-5827FBC6F321}" srcOrd="0" destOrd="0" parTransId="{F032A368-084B-4CDA-8112-5453B3C278D5}" sibTransId="{882381FF-0BD6-4B90-83C5-C47238A7FA00}"/>
    <dgm:cxn modelId="{DB94578D-2A64-4953-ACC8-4582C8BEBE53}" type="presOf" srcId="{CA58402C-17DA-4B5B-99ED-52822EB0C321}" destId="{9C451DED-C9FB-4CC1-805B-119C67F115E1}" srcOrd="0" destOrd="0" presId="urn:microsoft.com/office/officeart/2005/8/layout/hierarchy4"/>
    <dgm:cxn modelId="{EC3185AC-7AF5-4B0A-8EE2-C848942315AD}" srcId="{17BC4D80-004F-4F0E-A6C9-95D0D4F1279E}" destId="{89E40B4B-C0B1-4097-8D24-332D7F513F96}" srcOrd="0" destOrd="0" parTransId="{51AA9BA2-982E-43E4-992A-E1558BCB1022}" sibTransId="{57DF6DFC-ACAA-4697-9825-454ECFA4C73A}"/>
    <dgm:cxn modelId="{5D1B041A-AB4F-4D5E-808F-E179988F3641}" type="presOf" srcId="{29290CBC-C6F2-4C4A-8ED9-5827FBC6F321}" destId="{104D668C-AEC5-4466-894C-0F00C2A0AE96}" srcOrd="0" destOrd="0" presId="urn:microsoft.com/office/officeart/2005/8/layout/hierarchy4"/>
    <dgm:cxn modelId="{DD7445BE-A46D-47B3-9903-3FE384B3D4F5}" srcId="{CA58402C-17DA-4B5B-99ED-52822EB0C321}" destId="{F184B331-705E-4DAF-863D-5274AB482CC4}" srcOrd="0" destOrd="0" parTransId="{BAC7555F-EFAA-46C6-B852-559D6940988F}" sibTransId="{E598948F-CD16-4474-87B0-7DE52EF7F3DA}"/>
    <dgm:cxn modelId="{32ED74C8-AED8-4526-9D3C-5AFFDC27446D}" srcId="{29290CBC-C6F2-4C4A-8ED9-5827FBC6F321}" destId="{FADFFC68-AFD4-44FE-BD14-154219E2025B}" srcOrd="0" destOrd="0" parTransId="{26B347C4-B90A-413A-AD37-0441384A9288}" sibTransId="{6D5499A8-65F6-44DA-A8C6-0983192BC84A}"/>
    <dgm:cxn modelId="{D84860B1-D117-4D75-B8ED-3B03449DD21A}" type="presParOf" srcId="{CC5DF5C6-D5F2-45AC-A28E-05311FC9E17C}" destId="{E614976A-CDB1-42B7-AB0B-0FA0026C0730}" srcOrd="0" destOrd="0" presId="urn:microsoft.com/office/officeart/2005/8/layout/hierarchy4"/>
    <dgm:cxn modelId="{8B1EDE97-1C9F-46A6-A434-DA6518E07187}" type="presParOf" srcId="{E614976A-CDB1-42B7-AB0B-0FA0026C0730}" destId="{9C451DED-C9FB-4CC1-805B-119C67F115E1}" srcOrd="0" destOrd="0" presId="urn:microsoft.com/office/officeart/2005/8/layout/hierarchy4"/>
    <dgm:cxn modelId="{773B9E35-D15A-4A7D-887A-119DA4149F1F}" type="presParOf" srcId="{E614976A-CDB1-42B7-AB0B-0FA0026C0730}" destId="{6A636C1C-4A71-43E4-B0E8-948A8B731A5B}" srcOrd="1" destOrd="0" presId="urn:microsoft.com/office/officeart/2005/8/layout/hierarchy4"/>
    <dgm:cxn modelId="{D827288C-9B7D-4A53-B1A3-7B5B1058835B}" type="presParOf" srcId="{E614976A-CDB1-42B7-AB0B-0FA0026C0730}" destId="{24F34EDF-22C0-486B-BDF9-A01C49A10F7E}" srcOrd="2" destOrd="0" presId="urn:microsoft.com/office/officeart/2005/8/layout/hierarchy4"/>
    <dgm:cxn modelId="{47E081E0-B132-4516-89B3-76003CF22A25}" type="presParOf" srcId="{24F34EDF-22C0-486B-BDF9-A01C49A10F7E}" destId="{E5594E0D-787A-4DBD-BF8F-091EAEAD5741}" srcOrd="0" destOrd="0" presId="urn:microsoft.com/office/officeart/2005/8/layout/hierarchy4"/>
    <dgm:cxn modelId="{27A765EA-DF1E-4955-8BCA-6377D45D965E}" type="presParOf" srcId="{E5594E0D-787A-4DBD-BF8F-091EAEAD5741}" destId="{EFAC4881-0CD5-40B6-9C68-C1A90964F11C}" srcOrd="0" destOrd="0" presId="urn:microsoft.com/office/officeart/2005/8/layout/hierarchy4"/>
    <dgm:cxn modelId="{7C64716A-2EE5-4C70-93BB-32D7423A1848}" type="presParOf" srcId="{E5594E0D-787A-4DBD-BF8F-091EAEAD5741}" destId="{DA873765-2126-4F2D-ADD5-CCBFB8D03A87}" srcOrd="1" destOrd="0" presId="urn:microsoft.com/office/officeart/2005/8/layout/hierarchy4"/>
    <dgm:cxn modelId="{D1E4C848-069B-4470-B1AD-1B5C8731A083}" type="presParOf" srcId="{E5594E0D-787A-4DBD-BF8F-091EAEAD5741}" destId="{6CE6FA52-1D28-4B0E-942F-823FBE389EB1}" srcOrd="2" destOrd="0" presId="urn:microsoft.com/office/officeart/2005/8/layout/hierarchy4"/>
    <dgm:cxn modelId="{6000E842-58C5-40DF-8259-5D028CBC484E}" type="presParOf" srcId="{6CE6FA52-1D28-4B0E-942F-823FBE389EB1}" destId="{2E3B6A6B-68C9-492B-AFC4-A50DC130730F}" srcOrd="0" destOrd="0" presId="urn:microsoft.com/office/officeart/2005/8/layout/hierarchy4"/>
    <dgm:cxn modelId="{153435B3-863A-4CA2-9334-D674504B587D}" type="presParOf" srcId="{2E3B6A6B-68C9-492B-AFC4-A50DC130730F}" destId="{EDA312C2-97A3-4DDE-A916-C707A5BEC355}" srcOrd="0" destOrd="0" presId="urn:microsoft.com/office/officeart/2005/8/layout/hierarchy4"/>
    <dgm:cxn modelId="{1EF12339-6798-4E87-8176-BE0E6762E3BB}" type="presParOf" srcId="{2E3B6A6B-68C9-492B-AFC4-A50DC130730F}" destId="{4FED1801-E62C-4B06-A195-BF9FCC42C269}" srcOrd="1" destOrd="0" presId="urn:microsoft.com/office/officeart/2005/8/layout/hierarchy4"/>
    <dgm:cxn modelId="{F51FA7B5-A98E-40AC-BEAB-CF067282EA23}" type="presParOf" srcId="{2E3B6A6B-68C9-492B-AFC4-A50DC130730F}" destId="{15F84D27-B6A1-4042-AEAE-C7CFF0B955AF}" srcOrd="2" destOrd="0" presId="urn:microsoft.com/office/officeart/2005/8/layout/hierarchy4"/>
    <dgm:cxn modelId="{D9B86264-8450-498C-8937-1D6D8E828989}" type="presParOf" srcId="{15F84D27-B6A1-4042-AEAE-C7CFF0B955AF}" destId="{9F47CFA7-E9F4-43BD-97EF-34173948DE92}" srcOrd="0" destOrd="0" presId="urn:microsoft.com/office/officeart/2005/8/layout/hierarchy4"/>
    <dgm:cxn modelId="{5BF9EA72-57FF-4558-8DAD-F17FD0A36C59}" type="presParOf" srcId="{9F47CFA7-E9F4-43BD-97EF-34173948DE92}" destId="{EB769FC9-3A99-4F76-AF70-D34051F332B2}" srcOrd="0" destOrd="0" presId="urn:microsoft.com/office/officeart/2005/8/layout/hierarchy4"/>
    <dgm:cxn modelId="{680B861E-1404-4997-9220-C234D8840833}" type="presParOf" srcId="{9F47CFA7-E9F4-43BD-97EF-34173948DE92}" destId="{FACCF3CA-8BAD-4951-8FB0-D3E780370B62}" srcOrd="1" destOrd="0" presId="urn:microsoft.com/office/officeart/2005/8/layout/hierarchy4"/>
    <dgm:cxn modelId="{B64EEFA0-7B55-49D3-864B-A5AF7AE50619}" type="presParOf" srcId="{9F47CFA7-E9F4-43BD-97EF-34173948DE92}" destId="{D245A79C-E995-4491-9DCD-5153F1DEA683}" srcOrd="2" destOrd="0" presId="urn:microsoft.com/office/officeart/2005/8/layout/hierarchy4"/>
    <dgm:cxn modelId="{27A1C845-F76E-4935-B616-A501B3B70DF1}" type="presParOf" srcId="{D245A79C-E995-4491-9DCD-5153F1DEA683}" destId="{B8392C97-C891-4481-B14A-D3CE2699697E}" srcOrd="0" destOrd="0" presId="urn:microsoft.com/office/officeart/2005/8/layout/hierarchy4"/>
    <dgm:cxn modelId="{83B1C1A4-A106-48F9-9EF5-FCFEAC8E3CB3}" type="presParOf" srcId="{B8392C97-C891-4481-B14A-D3CE2699697E}" destId="{D4ABBF11-AC53-414B-99C8-F39468358E74}" srcOrd="0" destOrd="0" presId="urn:microsoft.com/office/officeart/2005/8/layout/hierarchy4"/>
    <dgm:cxn modelId="{3654132C-ECB4-4D1E-9866-4B1B28181135}" type="presParOf" srcId="{B8392C97-C891-4481-B14A-D3CE2699697E}" destId="{413B7BA2-7DF0-4411-8534-C0489421B883}" srcOrd="1" destOrd="0" presId="urn:microsoft.com/office/officeart/2005/8/layout/hierarchy4"/>
    <dgm:cxn modelId="{B6CF2BF3-8D72-4EEE-9EF9-77B1CCAE721E}" type="presParOf" srcId="{24F34EDF-22C0-486B-BDF9-A01C49A10F7E}" destId="{1D3E1816-929D-4D14-AF5E-5E1DFABDD18A}" srcOrd="1" destOrd="0" presId="urn:microsoft.com/office/officeart/2005/8/layout/hierarchy4"/>
    <dgm:cxn modelId="{5D23F365-136C-48C2-B0B0-FBADBE734992}" type="presParOf" srcId="{24F34EDF-22C0-486B-BDF9-A01C49A10F7E}" destId="{A26B2058-E60A-456B-846D-83A3AF8FE073}" srcOrd="2" destOrd="0" presId="urn:microsoft.com/office/officeart/2005/8/layout/hierarchy4"/>
    <dgm:cxn modelId="{6FF93594-1038-4D7D-B34A-447A9BA4722C}" type="presParOf" srcId="{A26B2058-E60A-456B-846D-83A3AF8FE073}" destId="{098E475D-4AF3-4BDF-9E86-8317F2A557A5}" srcOrd="0" destOrd="0" presId="urn:microsoft.com/office/officeart/2005/8/layout/hierarchy4"/>
    <dgm:cxn modelId="{022D9B30-BFE8-459B-B3A9-9FF44F6EA452}" type="presParOf" srcId="{A26B2058-E60A-456B-846D-83A3AF8FE073}" destId="{509735E2-FF28-4538-B6D0-D3738B7152D5}" srcOrd="1" destOrd="0" presId="urn:microsoft.com/office/officeart/2005/8/layout/hierarchy4"/>
    <dgm:cxn modelId="{5DFFD547-E0A0-4D72-A451-67B1DE892843}" type="presParOf" srcId="{A26B2058-E60A-456B-846D-83A3AF8FE073}" destId="{7C12D7CD-257E-428D-B1DF-47E71891EC8B}" srcOrd="2" destOrd="0" presId="urn:microsoft.com/office/officeart/2005/8/layout/hierarchy4"/>
    <dgm:cxn modelId="{EB7A558B-D81D-4555-B613-866121F3B85A}" type="presParOf" srcId="{7C12D7CD-257E-428D-B1DF-47E71891EC8B}" destId="{DC03BE00-8694-4DF0-8E4A-E7B78CD6FDFC}" srcOrd="0" destOrd="0" presId="urn:microsoft.com/office/officeart/2005/8/layout/hierarchy4"/>
    <dgm:cxn modelId="{BCC5D7D8-8B1C-4924-AD53-38E69905E2C2}" type="presParOf" srcId="{DC03BE00-8694-4DF0-8E4A-E7B78CD6FDFC}" destId="{104D668C-AEC5-4466-894C-0F00C2A0AE96}" srcOrd="0" destOrd="0" presId="urn:microsoft.com/office/officeart/2005/8/layout/hierarchy4"/>
    <dgm:cxn modelId="{5142148B-A50A-41B7-AC7A-E35D75A97D9D}" type="presParOf" srcId="{DC03BE00-8694-4DF0-8E4A-E7B78CD6FDFC}" destId="{8E28E320-6AAB-4CDE-8914-199903BDD40A}" srcOrd="1" destOrd="0" presId="urn:microsoft.com/office/officeart/2005/8/layout/hierarchy4"/>
    <dgm:cxn modelId="{85904CE7-2E3E-4EC4-AC9F-7D7CF0AAE234}" type="presParOf" srcId="{DC03BE00-8694-4DF0-8E4A-E7B78CD6FDFC}" destId="{33E55433-5C9C-4588-BC6A-B82C175ABB90}" srcOrd="2" destOrd="0" presId="urn:microsoft.com/office/officeart/2005/8/layout/hierarchy4"/>
    <dgm:cxn modelId="{4761882C-3E9F-49F9-836E-5CA8FA7BD8C7}" type="presParOf" srcId="{33E55433-5C9C-4588-BC6A-B82C175ABB90}" destId="{4D98D222-81D2-4646-A5C1-72AAB84636A5}" srcOrd="0" destOrd="0" presId="urn:microsoft.com/office/officeart/2005/8/layout/hierarchy4"/>
    <dgm:cxn modelId="{B9799C06-2764-4AD4-AB6C-40C52CC3F86E}" type="presParOf" srcId="{4D98D222-81D2-4646-A5C1-72AAB84636A5}" destId="{73AF5796-0DAC-48BE-91DF-99FA320ECF34}" srcOrd="0" destOrd="0" presId="urn:microsoft.com/office/officeart/2005/8/layout/hierarchy4"/>
    <dgm:cxn modelId="{C4477A82-CE07-4014-96BD-5ED22F0EAA27}" type="presParOf" srcId="{4D98D222-81D2-4646-A5C1-72AAB84636A5}" destId="{8982821C-D449-4941-A139-FD095BB64C23}" srcOrd="1" destOrd="0" presId="urn:microsoft.com/office/officeart/2005/8/layout/hierarchy4"/>
    <dgm:cxn modelId="{687C10CB-7657-4EF4-87F4-B33B28681072}" type="presParOf" srcId="{4D98D222-81D2-4646-A5C1-72AAB84636A5}" destId="{D9692991-1ACA-4636-952E-C9D2D7B78B32}" srcOrd="2" destOrd="0" presId="urn:microsoft.com/office/officeart/2005/8/layout/hierarchy4"/>
    <dgm:cxn modelId="{995E9AD4-60AD-4A43-AD32-B5527609F9F5}" type="presParOf" srcId="{D9692991-1ACA-4636-952E-C9D2D7B78B32}" destId="{91CB3F18-E95C-41A6-AAA7-21BE4EA96399}" srcOrd="0" destOrd="0" presId="urn:microsoft.com/office/officeart/2005/8/layout/hierarchy4"/>
    <dgm:cxn modelId="{1B0FD511-648B-47B6-9FD0-8B914CF5E601}" type="presParOf" srcId="{91CB3F18-E95C-41A6-AAA7-21BE4EA96399}" destId="{56974DA7-F80A-4501-AC76-F09F2BFF02B8}" srcOrd="0" destOrd="0" presId="urn:microsoft.com/office/officeart/2005/8/layout/hierarchy4"/>
    <dgm:cxn modelId="{57681B8A-76FC-47E5-8556-6CB70BB6FBBD}" type="presParOf" srcId="{91CB3F18-E95C-41A6-AAA7-21BE4EA96399}" destId="{DC1DEF64-F56E-4937-995A-603B73EC5881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0E91CB3-66B7-4CCB-973F-79AB462525EF}" type="doc">
      <dgm:prSet loTypeId="urn:microsoft.com/office/officeart/2005/8/layout/hierarchy4" loCatId="hierarchy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CA58402C-17DA-4B5B-99ED-52822EB0C321}">
      <dgm:prSet phldrT="[Texto]" custT="1"/>
      <dgm:spPr/>
      <dgm:t>
        <a:bodyPr/>
        <a:lstStyle/>
        <a:p>
          <a:r>
            <a:rPr lang="es-MX" sz="2400" b="1" dirty="0"/>
            <a:t>ORGANISMO BIOLÓGICO </a:t>
          </a:r>
        </a:p>
      </dgm:t>
    </dgm:pt>
    <dgm:pt modelId="{709945DF-7D13-46C2-8261-E4E5D117BA17}" type="parTrans" cxnId="{CD14F355-7645-4CA4-BEB5-E8DE46528E03}">
      <dgm:prSet/>
      <dgm:spPr/>
      <dgm:t>
        <a:bodyPr/>
        <a:lstStyle/>
        <a:p>
          <a:endParaRPr lang="es-MX"/>
        </a:p>
      </dgm:t>
    </dgm:pt>
    <dgm:pt modelId="{53DBEFDB-A42C-4DF0-B0D8-8465CB2012CF}" type="sibTrans" cxnId="{CD14F355-7645-4CA4-BEB5-E8DE46528E03}">
      <dgm:prSet/>
      <dgm:spPr/>
      <dgm:t>
        <a:bodyPr/>
        <a:lstStyle/>
        <a:p>
          <a:endParaRPr lang="es-MX"/>
        </a:p>
      </dgm:t>
    </dgm:pt>
    <dgm:pt modelId="{F184B331-705E-4DAF-863D-5274AB482CC4}">
      <dgm:prSet phldrT="[Texto]" custT="1"/>
      <dgm:spPr/>
      <dgm:t>
        <a:bodyPr/>
        <a:lstStyle/>
        <a:p>
          <a:r>
            <a:rPr lang="es-MX" sz="2000" b="1"/>
            <a:t>MORFOLOGÍA</a:t>
          </a:r>
        </a:p>
      </dgm:t>
    </dgm:pt>
    <dgm:pt modelId="{BAC7555F-EFAA-46C6-B852-559D6940988F}" type="parTrans" cxnId="{DD7445BE-A46D-47B3-9903-3FE384B3D4F5}">
      <dgm:prSet/>
      <dgm:spPr/>
      <dgm:t>
        <a:bodyPr/>
        <a:lstStyle/>
        <a:p>
          <a:endParaRPr lang="es-MX"/>
        </a:p>
      </dgm:t>
    </dgm:pt>
    <dgm:pt modelId="{E598948F-CD16-4474-87B0-7DE52EF7F3DA}" type="sibTrans" cxnId="{DD7445BE-A46D-47B3-9903-3FE384B3D4F5}">
      <dgm:prSet/>
      <dgm:spPr/>
      <dgm:t>
        <a:bodyPr/>
        <a:lstStyle/>
        <a:p>
          <a:endParaRPr lang="es-MX"/>
        </a:p>
      </dgm:t>
    </dgm:pt>
    <dgm:pt modelId="{17BC4D80-004F-4F0E-A6C9-95D0D4F1279E}">
      <dgm:prSet phldrT="[Texto]" custT="1"/>
      <dgm:spPr/>
      <dgm:t>
        <a:bodyPr/>
        <a:lstStyle/>
        <a:p>
          <a:r>
            <a:rPr lang="es-MX" sz="1800"/>
            <a:t>Corazón</a:t>
          </a:r>
        </a:p>
      </dgm:t>
    </dgm:pt>
    <dgm:pt modelId="{0D0534F6-5C2D-43D6-A3AF-6FC276714FE7}" type="parTrans" cxnId="{E82293DE-F627-45CE-8BB2-B7ED12361C8D}">
      <dgm:prSet/>
      <dgm:spPr/>
      <dgm:t>
        <a:bodyPr/>
        <a:lstStyle/>
        <a:p>
          <a:endParaRPr lang="es-MX"/>
        </a:p>
      </dgm:t>
    </dgm:pt>
    <dgm:pt modelId="{AC9C5795-B693-4E17-98EA-9E049FFDB066}" type="sibTrans" cxnId="{E82293DE-F627-45CE-8BB2-B7ED12361C8D}">
      <dgm:prSet/>
      <dgm:spPr/>
      <dgm:t>
        <a:bodyPr/>
        <a:lstStyle/>
        <a:p>
          <a:endParaRPr lang="es-MX"/>
        </a:p>
      </dgm:t>
    </dgm:pt>
    <dgm:pt modelId="{1718FB1D-CFDF-40F3-97EC-F3818AA22D71}">
      <dgm:prSet phldrT="[Texto]" custT="1"/>
      <dgm:spPr/>
      <dgm:t>
        <a:bodyPr/>
        <a:lstStyle/>
        <a:p>
          <a:r>
            <a:rPr lang="es-MX" sz="2000" b="1" i="1"/>
            <a:t>FISIOLOGÍA</a:t>
          </a:r>
        </a:p>
      </dgm:t>
    </dgm:pt>
    <dgm:pt modelId="{387B054C-F2A9-46BB-A5C7-CD722C4FC580}" type="parTrans" cxnId="{4C780167-39EF-41AB-AB40-B97B51006C76}">
      <dgm:prSet/>
      <dgm:spPr/>
      <dgm:t>
        <a:bodyPr/>
        <a:lstStyle/>
        <a:p>
          <a:endParaRPr lang="es-MX"/>
        </a:p>
      </dgm:t>
    </dgm:pt>
    <dgm:pt modelId="{6C08469D-9AD7-456F-B473-19F374995141}" type="sibTrans" cxnId="{4C780167-39EF-41AB-AB40-B97B51006C76}">
      <dgm:prSet/>
      <dgm:spPr/>
      <dgm:t>
        <a:bodyPr/>
        <a:lstStyle/>
        <a:p>
          <a:endParaRPr lang="es-MX"/>
        </a:p>
      </dgm:t>
    </dgm:pt>
    <dgm:pt modelId="{29290CBC-C6F2-4C4A-8ED9-5827FBC6F321}">
      <dgm:prSet phldrT="[Texto]" custT="1"/>
      <dgm:spPr/>
      <dgm:t>
        <a:bodyPr/>
        <a:lstStyle/>
        <a:p>
          <a:r>
            <a:rPr lang="es-MX" sz="1400"/>
            <a:t>Llevar la sangre a todo el organismo</a:t>
          </a:r>
        </a:p>
      </dgm:t>
    </dgm:pt>
    <dgm:pt modelId="{F032A368-084B-4CDA-8112-5453B3C278D5}" type="parTrans" cxnId="{F277E793-90E2-4D0D-B23B-A53F984F67C5}">
      <dgm:prSet/>
      <dgm:spPr/>
      <dgm:t>
        <a:bodyPr/>
        <a:lstStyle/>
        <a:p>
          <a:endParaRPr lang="es-MX"/>
        </a:p>
      </dgm:t>
    </dgm:pt>
    <dgm:pt modelId="{882381FF-0BD6-4B90-83C5-C47238A7FA00}" type="sibTrans" cxnId="{F277E793-90E2-4D0D-B23B-A53F984F67C5}">
      <dgm:prSet/>
      <dgm:spPr/>
      <dgm:t>
        <a:bodyPr/>
        <a:lstStyle/>
        <a:p>
          <a:endParaRPr lang="es-MX"/>
        </a:p>
      </dgm:t>
    </dgm:pt>
    <dgm:pt modelId="{89E40B4B-C0B1-4097-8D24-332D7F513F96}">
      <dgm:prSet custT="1"/>
      <dgm:spPr/>
      <dgm:t>
        <a:bodyPr/>
        <a:lstStyle/>
        <a:p>
          <a:r>
            <a:rPr lang="es-MX" sz="1800"/>
            <a:t>Esqueleto</a:t>
          </a:r>
        </a:p>
      </dgm:t>
    </dgm:pt>
    <dgm:pt modelId="{51AA9BA2-982E-43E4-992A-E1558BCB1022}" type="parTrans" cxnId="{EC3185AC-7AF5-4B0A-8EE2-C848942315AD}">
      <dgm:prSet/>
      <dgm:spPr/>
      <dgm:t>
        <a:bodyPr/>
        <a:lstStyle/>
        <a:p>
          <a:endParaRPr lang="es-MX"/>
        </a:p>
      </dgm:t>
    </dgm:pt>
    <dgm:pt modelId="{57DF6DFC-ACAA-4697-9825-454ECFA4C73A}" type="sibTrans" cxnId="{EC3185AC-7AF5-4B0A-8EE2-C848942315AD}">
      <dgm:prSet/>
      <dgm:spPr/>
      <dgm:t>
        <a:bodyPr/>
        <a:lstStyle/>
        <a:p>
          <a:endParaRPr lang="es-MX"/>
        </a:p>
      </dgm:t>
    </dgm:pt>
    <dgm:pt modelId="{FADFFC68-AFD4-44FE-BD14-154219E2025B}">
      <dgm:prSet custT="1"/>
      <dgm:spPr/>
      <dgm:t>
        <a:bodyPr/>
        <a:lstStyle/>
        <a:p>
          <a:r>
            <a:rPr lang="es-MX" sz="1400"/>
            <a:t>Sostener las diferentes partes del cuerpo</a:t>
          </a:r>
        </a:p>
      </dgm:t>
    </dgm:pt>
    <dgm:pt modelId="{26B347C4-B90A-413A-AD37-0441384A9288}" type="parTrans" cxnId="{32ED74C8-AED8-4526-9D3C-5AFFDC27446D}">
      <dgm:prSet/>
      <dgm:spPr/>
      <dgm:t>
        <a:bodyPr/>
        <a:lstStyle/>
        <a:p>
          <a:endParaRPr lang="es-MX"/>
        </a:p>
      </dgm:t>
    </dgm:pt>
    <dgm:pt modelId="{6D5499A8-65F6-44DA-A8C6-0983192BC84A}" type="sibTrans" cxnId="{32ED74C8-AED8-4526-9D3C-5AFFDC27446D}">
      <dgm:prSet/>
      <dgm:spPr/>
      <dgm:t>
        <a:bodyPr/>
        <a:lstStyle/>
        <a:p>
          <a:endParaRPr lang="es-MX"/>
        </a:p>
      </dgm:t>
    </dgm:pt>
    <dgm:pt modelId="{CC5DF5C6-D5F2-45AC-A28E-05311FC9E17C}" type="pres">
      <dgm:prSet presAssocID="{90E91CB3-66B7-4CCB-973F-79AB462525EF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E614976A-CDB1-42B7-AB0B-0FA0026C0730}" type="pres">
      <dgm:prSet presAssocID="{CA58402C-17DA-4B5B-99ED-52822EB0C321}" presName="vertOne" presStyleCnt="0"/>
      <dgm:spPr/>
      <dgm:t>
        <a:bodyPr/>
        <a:lstStyle/>
        <a:p>
          <a:endParaRPr lang="es-MX"/>
        </a:p>
      </dgm:t>
    </dgm:pt>
    <dgm:pt modelId="{9C451DED-C9FB-4CC1-805B-119C67F115E1}" type="pres">
      <dgm:prSet presAssocID="{CA58402C-17DA-4B5B-99ED-52822EB0C321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6A636C1C-4A71-43E4-B0E8-948A8B731A5B}" type="pres">
      <dgm:prSet presAssocID="{CA58402C-17DA-4B5B-99ED-52822EB0C321}" presName="parTransOne" presStyleCnt="0"/>
      <dgm:spPr/>
      <dgm:t>
        <a:bodyPr/>
        <a:lstStyle/>
        <a:p>
          <a:endParaRPr lang="es-MX"/>
        </a:p>
      </dgm:t>
    </dgm:pt>
    <dgm:pt modelId="{24F34EDF-22C0-486B-BDF9-A01C49A10F7E}" type="pres">
      <dgm:prSet presAssocID="{CA58402C-17DA-4B5B-99ED-52822EB0C321}" presName="horzOne" presStyleCnt="0"/>
      <dgm:spPr/>
      <dgm:t>
        <a:bodyPr/>
        <a:lstStyle/>
        <a:p>
          <a:endParaRPr lang="es-MX"/>
        </a:p>
      </dgm:t>
    </dgm:pt>
    <dgm:pt modelId="{E5594E0D-787A-4DBD-BF8F-091EAEAD5741}" type="pres">
      <dgm:prSet presAssocID="{F184B331-705E-4DAF-863D-5274AB482CC4}" presName="vertTwo" presStyleCnt="0"/>
      <dgm:spPr/>
      <dgm:t>
        <a:bodyPr/>
        <a:lstStyle/>
        <a:p>
          <a:endParaRPr lang="es-MX"/>
        </a:p>
      </dgm:t>
    </dgm:pt>
    <dgm:pt modelId="{EFAC4881-0CD5-40B6-9C68-C1A90964F11C}" type="pres">
      <dgm:prSet presAssocID="{F184B331-705E-4DAF-863D-5274AB482CC4}" presName="txTwo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DA873765-2126-4F2D-ADD5-CCBFB8D03A87}" type="pres">
      <dgm:prSet presAssocID="{F184B331-705E-4DAF-863D-5274AB482CC4}" presName="parTransTwo" presStyleCnt="0"/>
      <dgm:spPr/>
      <dgm:t>
        <a:bodyPr/>
        <a:lstStyle/>
        <a:p>
          <a:endParaRPr lang="es-MX"/>
        </a:p>
      </dgm:t>
    </dgm:pt>
    <dgm:pt modelId="{6CE6FA52-1D28-4B0E-942F-823FBE389EB1}" type="pres">
      <dgm:prSet presAssocID="{F184B331-705E-4DAF-863D-5274AB482CC4}" presName="horzTwo" presStyleCnt="0"/>
      <dgm:spPr/>
      <dgm:t>
        <a:bodyPr/>
        <a:lstStyle/>
        <a:p>
          <a:endParaRPr lang="es-MX"/>
        </a:p>
      </dgm:t>
    </dgm:pt>
    <dgm:pt modelId="{2E3B6A6B-68C9-492B-AFC4-A50DC130730F}" type="pres">
      <dgm:prSet presAssocID="{17BC4D80-004F-4F0E-A6C9-95D0D4F1279E}" presName="vertThree" presStyleCnt="0"/>
      <dgm:spPr/>
      <dgm:t>
        <a:bodyPr/>
        <a:lstStyle/>
        <a:p>
          <a:endParaRPr lang="es-MX"/>
        </a:p>
      </dgm:t>
    </dgm:pt>
    <dgm:pt modelId="{EDA312C2-97A3-4DDE-A916-C707A5BEC355}" type="pres">
      <dgm:prSet presAssocID="{17BC4D80-004F-4F0E-A6C9-95D0D4F1279E}" presName="txThree" presStyleLbl="node3" presStyleIdx="0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4FED1801-E62C-4B06-A195-BF9FCC42C269}" type="pres">
      <dgm:prSet presAssocID="{17BC4D80-004F-4F0E-A6C9-95D0D4F1279E}" presName="parTransThree" presStyleCnt="0"/>
      <dgm:spPr/>
      <dgm:t>
        <a:bodyPr/>
        <a:lstStyle/>
        <a:p>
          <a:endParaRPr lang="es-MX"/>
        </a:p>
      </dgm:t>
    </dgm:pt>
    <dgm:pt modelId="{15F84D27-B6A1-4042-AEAE-C7CFF0B955AF}" type="pres">
      <dgm:prSet presAssocID="{17BC4D80-004F-4F0E-A6C9-95D0D4F1279E}" presName="horzThree" presStyleCnt="0"/>
      <dgm:spPr/>
      <dgm:t>
        <a:bodyPr/>
        <a:lstStyle/>
        <a:p>
          <a:endParaRPr lang="es-MX"/>
        </a:p>
      </dgm:t>
    </dgm:pt>
    <dgm:pt modelId="{9F47CFA7-E9F4-43BD-97EF-34173948DE92}" type="pres">
      <dgm:prSet presAssocID="{89E40B4B-C0B1-4097-8D24-332D7F513F96}" presName="vertFour" presStyleCnt="0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EB769FC9-3A99-4F76-AF70-D34051F332B2}" type="pres">
      <dgm:prSet presAssocID="{89E40B4B-C0B1-4097-8D24-332D7F513F96}" presName="txFour" presStyleLbl="node4" presStyleIdx="0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D245A79C-E995-4491-9DCD-5153F1DEA683}" type="pres">
      <dgm:prSet presAssocID="{89E40B4B-C0B1-4097-8D24-332D7F513F96}" presName="horzFour" presStyleCnt="0"/>
      <dgm:spPr/>
      <dgm:t>
        <a:bodyPr/>
        <a:lstStyle/>
        <a:p>
          <a:endParaRPr lang="es-MX"/>
        </a:p>
      </dgm:t>
    </dgm:pt>
    <dgm:pt modelId="{1D3E1816-929D-4D14-AF5E-5E1DFABDD18A}" type="pres">
      <dgm:prSet presAssocID="{E598948F-CD16-4474-87B0-7DE52EF7F3DA}" presName="sibSpaceTwo" presStyleCnt="0"/>
      <dgm:spPr/>
      <dgm:t>
        <a:bodyPr/>
        <a:lstStyle/>
        <a:p>
          <a:endParaRPr lang="es-MX"/>
        </a:p>
      </dgm:t>
    </dgm:pt>
    <dgm:pt modelId="{A26B2058-E60A-456B-846D-83A3AF8FE073}" type="pres">
      <dgm:prSet presAssocID="{1718FB1D-CFDF-40F3-97EC-F3818AA22D71}" presName="vertTwo" presStyleCnt="0"/>
      <dgm:spPr/>
      <dgm:t>
        <a:bodyPr/>
        <a:lstStyle/>
        <a:p>
          <a:endParaRPr lang="es-MX"/>
        </a:p>
      </dgm:t>
    </dgm:pt>
    <dgm:pt modelId="{098E475D-4AF3-4BDF-9E86-8317F2A557A5}" type="pres">
      <dgm:prSet presAssocID="{1718FB1D-CFDF-40F3-97EC-F3818AA22D71}" presName="txTwo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509735E2-FF28-4538-B6D0-D3738B7152D5}" type="pres">
      <dgm:prSet presAssocID="{1718FB1D-CFDF-40F3-97EC-F3818AA22D71}" presName="parTransTwo" presStyleCnt="0"/>
      <dgm:spPr/>
      <dgm:t>
        <a:bodyPr/>
        <a:lstStyle/>
        <a:p>
          <a:endParaRPr lang="es-MX"/>
        </a:p>
      </dgm:t>
    </dgm:pt>
    <dgm:pt modelId="{7C12D7CD-257E-428D-B1DF-47E71891EC8B}" type="pres">
      <dgm:prSet presAssocID="{1718FB1D-CFDF-40F3-97EC-F3818AA22D71}" presName="horzTwo" presStyleCnt="0"/>
      <dgm:spPr/>
      <dgm:t>
        <a:bodyPr/>
        <a:lstStyle/>
        <a:p>
          <a:endParaRPr lang="es-MX"/>
        </a:p>
      </dgm:t>
    </dgm:pt>
    <dgm:pt modelId="{DC03BE00-8694-4DF0-8E4A-E7B78CD6FDFC}" type="pres">
      <dgm:prSet presAssocID="{29290CBC-C6F2-4C4A-8ED9-5827FBC6F321}" presName="vertThree" presStyleCnt="0"/>
      <dgm:spPr/>
      <dgm:t>
        <a:bodyPr/>
        <a:lstStyle/>
        <a:p>
          <a:endParaRPr lang="es-MX"/>
        </a:p>
      </dgm:t>
    </dgm:pt>
    <dgm:pt modelId="{104D668C-AEC5-4466-894C-0F00C2A0AE96}" type="pres">
      <dgm:prSet presAssocID="{29290CBC-C6F2-4C4A-8ED9-5827FBC6F321}" presName="txThree" presStyleLbl="node3" presStyleIdx="1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8E28E320-6AAB-4CDE-8914-199903BDD40A}" type="pres">
      <dgm:prSet presAssocID="{29290CBC-C6F2-4C4A-8ED9-5827FBC6F321}" presName="parTransThree" presStyleCnt="0"/>
      <dgm:spPr/>
      <dgm:t>
        <a:bodyPr/>
        <a:lstStyle/>
        <a:p>
          <a:endParaRPr lang="es-MX"/>
        </a:p>
      </dgm:t>
    </dgm:pt>
    <dgm:pt modelId="{33E55433-5C9C-4588-BC6A-B82C175ABB90}" type="pres">
      <dgm:prSet presAssocID="{29290CBC-C6F2-4C4A-8ED9-5827FBC6F321}" presName="horzThree" presStyleCnt="0"/>
      <dgm:spPr/>
      <dgm:t>
        <a:bodyPr/>
        <a:lstStyle/>
        <a:p>
          <a:endParaRPr lang="es-MX"/>
        </a:p>
      </dgm:t>
    </dgm:pt>
    <dgm:pt modelId="{4D98D222-81D2-4646-A5C1-72AAB84636A5}" type="pres">
      <dgm:prSet presAssocID="{FADFFC68-AFD4-44FE-BD14-154219E2025B}" presName="vertFour" presStyleCnt="0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73AF5796-0DAC-48BE-91DF-99FA320ECF34}" type="pres">
      <dgm:prSet presAssocID="{FADFFC68-AFD4-44FE-BD14-154219E2025B}" presName="txFour" presStyleLbl="node4" presStyleIdx="1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D9692991-1ACA-4636-952E-C9D2D7B78B32}" type="pres">
      <dgm:prSet presAssocID="{FADFFC68-AFD4-44FE-BD14-154219E2025B}" presName="horzFour" presStyleCnt="0"/>
      <dgm:spPr/>
      <dgm:t>
        <a:bodyPr/>
        <a:lstStyle/>
        <a:p>
          <a:endParaRPr lang="es-MX"/>
        </a:p>
      </dgm:t>
    </dgm:pt>
  </dgm:ptLst>
  <dgm:cxnLst>
    <dgm:cxn modelId="{31BD0477-7E67-4CA9-9540-0EF1D596562C}" type="presOf" srcId="{CA58402C-17DA-4B5B-99ED-52822EB0C321}" destId="{9C451DED-C9FB-4CC1-805B-119C67F115E1}" srcOrd="0" destOrd="0" presId="urn:microsoft.com/office/officeart/2005/8/layout/hierarchy4"/>
    <dgm:cxn modelId="{E82293DE-F627-45CE-8BB2-B7ED12361C8D}" srcId="{F184B331-705E-4DAF-863D-5274AB482CC4}" destId="{17BC4D80-004F-4F0E-A6C9-95D0D4F1279E}" srcOrd="0" destOrd="0" parTransId="{0D0534F6-5C2D-43D6-A3AF-6FC276714FE7}" sibTransId="{AC9C5795-B693-4E17-98EA-9E049FFDB066}"/>
    <dgm:cxn modelId="{DF590367-BAC1-4292-98F4-CF4FF0FA9E1A}" type="presOf" srcId="{29290CBC-C6F2-4C4A-8ED9-5827FBC6F321}" destId="{104D668C-AEC5-4466-894C-0F00C2A0AE96}" srcOrd="0" destOrd="0" presId="urn:microsoft.com/office/officeart/2005/8/layout/hierarchy4"/>
    <dgm:cxn modelId="{4C780167-39EF-41AB-AB40-B97B51006C76}" srcId="{CA58402C-17DA-4B5B-99ED-52822EB0C321}" destId="{1718FB1D-CFDF-40F3-97EC-F3818AA22D71}" srcOrd="1" destOrd="0" parTransId="{387B054C-F2A9-46BB-A5C7-CD722C4FC580}" sibTransId="{6C08469D-9AD7-456F-B473-19F374995141}"/>
    <dgm:cxn modelId="{E3CACE6E-0D35-40B1-8CF2-E7E647DA9BEE}" type="presOf" srcId="{89E40B4B-C0B1-4097-8D24-332D7F513F96}" destId="{EB769FC9-3A99-4F76-AF70-D34051F332B2}" srcOrd="0" destOrd="0" presId="urn:microsoft.com/office/officeart/2005/8/layout/hierarchy4"/>
    <dgm:cxn modelId="{0E2DBFA8-7FE0-4DD8-A73B-578DF39A68AB}" type="presOf" srcId="{90E91CB3-66B7-4CCB-973F-79AB462525EF}" destId="{CC5DF5C6-D5F2-45AC-A28E-05311FC9E17C}" srcOrd="0" destOrd="0" presId="urn:microsoft.com/office/officeart/2005/8/layout/hierarchy4"/>
    <dgm:cxn modelId="{9BF4348C-C68A-401B-B23F-BF07BD6F3FCD}" type="presOf" srcId="{1718FB1D-CFDF-40F3-97EC-F3818AA22D71}" destId="{098E475D-4AF3-4BDF-9E86-8317F2A557A5}" srcOrd="0" destOrd="0" presId="urn:microsoft.com/office/officeart/2005/8/layout/hierarchy4"/>
    <dgm:cxn modelId="{D5F5170C-BB7F-4A40-853B-CE55F8C3BF92}" type="presOf" srcId="{FADFFC68-AFD4-44FE-BD14-154219E2025B}" destId="{73AF5796-0DAC-48BE-91DF-99FA320ECF34}" srcOrd="0" destOrd="0" presId="urn:microsoft.com/office/officeart/2005/8/layout/hierarchy4"/>
    <dgm:cxn modelId="{4D818B94-79D1-456A-A60C-8C9B4A1691C0}" type="presOf" srcId="{F184B331-705E-4DAF-863D-5274AB482CC4}" destId="{EFAC4881-0CD5-40B6-9C68-C1A90964F11C}" srcOrd="0" destOrd="0" presId="urn:microsoft.com/office/officeart/2005/8/layout/hierarchy4"/>
    <dgm:cxn modelId="{952D7171-9F89-43B2-8E3E-BADCFC34DE86}" type="presOf" srcId="{17BC4D80-004F-4F0E-A6C9-95D0D4F1279E}" destId="{EDA312C2-97A3-4DDE-A916-C707A5BEC355}" srcOrd="0" destOrd="0" presId="urn:microsoft.com/office/officeart/2005/8/layout/hierarchy4"/>
    <dgm:cxn modelId="{CD14F355-7645-4CA4-BEB5-E8DE46528E03}" srcId="{90E91CB3-66B7-4CCB-973F-79AB462525EF}" destId="{CA58402C-17DA-4B5B-99ED-52822EB0C321}" srcOrd="0" destOrd="0" parTransId="{709945DF-7D13-46C2-8261-E4E5D117BA17}" sibTransId="{53DBEFDB-A42C-4DF0-B0D8-8465CB2012CF}"/>
    <dgm:cxn modelId="{F277E793-90E2-4D0D-B23B-A53F984F67C5}" srcId="{1718FB1D-CFDF-40F3-97EC-F3818AA22D71}" destId="{29290CBC-C6F2-4C4A-8ED9-5827FBC6F321}" srcOrd="0" destOrd="0" parTransId="{F032A368-084B-4CDA-8112-5453B3C278D5}" sibTransId="{882381FF-0BD6-4B90-83C5-C47238A7FA00}"/>
    <dgm:cxn modelId="{EC3185AC-7AF5-4B0A-8EE2-C848942315AD}" srcId="{17BC4D80-004F-4F0E-A6C9-95D0D4F1279E}" destId="{89E40B4B-C0B1-4097-8D24-332D7F513F96}" srcOrd="0" destOrd="0" parTransId="{51AA9BA2-982E-43E4-992A-E1558BCB1022}" sibTransId="{57DF6DFC-ACAA-4697-9825-454ECFA4C73A}"/>
    <dgm:cxn modelId="{DD7445BE-A46D-47B3-9903-3FE384B3D4F5}" srcId="{CA58402C-17DA-4B5B-99ED-52822EB0C321}" destId="{F184B331-705E-4DAF-863D-5274AB482CC4}" srcOrd="0" destOrd="0" parTransId="{BAC7555F-EFAA-46C6-B852-559D6940988F}" sibTransId="{E598948F-CD16-4474-87B0-7DE52EF7F3DA}"/>
    <dgm:cxn modelId="{32ED74C8-AED8-4526-9D3C-5AFFDC27446D}" srcId="{29290CBC-C6F2-4C4A-8ED9-5827FBC6F321}" destId="{FADFFC68-AFD4-44FE-BD14-154219E2025B}" srcOrd="0" destOrd="0" parTransId="{26B347C4-B90A-413A-AD37-0441384A9288}" sibTransId="{6D5499A8-65F6-44DA-A8C6-0983192BC84A}"/>
    <dgm:cxn modelId="{0D24E58B-9D6B-4279-930A-3CD5245F98BD}" type="presParOf" srcId="{CC5DF5C6-D5F2-45AC-A28E-05311FC9E17C}" destId="{E614976A-CDB1-42B7-AB0B-0FA0026C0730}" srcOrd="0" destOrd="0" presId="urn:microsoft.com/office/officeart/2005/8/layout/hierarchy4"/>
    <dgm:cxn modelId="{5CB592E8-1172-4C92-B30B-C3F0DD9CEF49}" type="presParOf" srcId="{E614976A-CDB1-42B7-AB0B-0FA0026C0730}" destId="{9C451DED-C9FB-4CC1-805B-119C67F115E1}" srcOrd="0" destOrd="0" presId="urn:microsoft.com/office/officeart/2005/8/layout/hierarchy4"/>
    <dgm:cxn modelId="{6EE88DB9-42D6-4D55-825F-FC78FD523FA6}" type="presParOf" srcId="{E614976A-CDB1-42B7-AB0B-0FA0026C0730}" destId="{6A636C1C-4A71-43E4-B0E8-948A8B731A5B}" srcOrd="1" destOrd="0" presId="urn:microsoft.com/office/officeart/2005/8/layout/hierarchy4"/>
    <dgm:cxn modelId="{92913D4E-513B-4E4B-BB5E-04EBD44AE6CC}" type="presParOf" srcId="{E614976A-CDB1-42B7-AB0B-0FA0026C0730}" destId="{24F34EDF-22C0-486B-BDF9-A01C49A10F7E}" srcOrd="2" destOrd="0" presId="urn:microsoft.com/office/officeart/2005/8/layout/hierarchy4"/>
    <dgm:cxn modelId="{F85819BB-4E95-4B1E-B692-24D477AF411B}" type="presParOf" srcId="{24F34EDF-22C0-486B-BDF9-A01C49A10F7E}" destId="{E5594E0D-787A-4DBD-BF8F-091EAEAD5741}" srcOrd="0" destOrd="0" presId="urn:microsoft.com/office/officeart/2005/8/layout/hierarchy4"/>
    <dgm:cxn modelId="{2A244AF2-CA96-41F0-B758-37D7E1E00538}" type="presParOf" srcId="{E5594E0D-787A-4DBD-BF8F-091EAEAD5741}" destId="{EFAC4881-0CD5-40B6-9C68-C1A90964F11C}" srcOrd="0" destOrd="0" presId="urn:microsoft.com/office/officeart/2005/8/layout/hierarchy4"/>
    <dgm:cxn modelId="{518D8320-4794-487A-9B5F-3B07450B3F4B}" type="presParOf" srcId="{E5594E0D-787A-4DBD-BF8F-091EAEAD5741}" destId="{DA873765-2126-4F2D-ADD5-CCBFB8D03A87}" srcOrd="1" destOrd="0" presId="urn:microsoft.com/office/officeart/2005/8/layout/hierarchy4"/>
    <dgm:cxn modelId="{6E2823A7-0CF6-4EF3-B883-B82408BD5893}" type="presParOf" srcId="{E5594E0D-787A-4DBD-BF8F-091EAEAD5741}" destId="{6CE6FA52-1D28-4B0E-942F-823FBE389EB1}" srcOrd="2" destOrd="0" presId="urn:microsoft.com/office/officeart/2005/8/layout/hierarchy4"/>
    <dgm:cxn modelId="{5DF5FD88-31BF-4452-9A97-DFF96EF2F048}" type="presParOf" srcId="{6CE6FA52-1D28-4B0E-942F-823FBE389EB1}" destId="{2E3B6A6B-68C9-492B-AFC4-A50DC130730F}" srcOrd="0" destOrd="0" presId="urn:microsoft.com/office/officeart/2005/8/layout/hierarchy4"/>
    <dgm:cxn modelId="{2BB9F7E7-781B-489F-9E44-03E4AD1EAFF1}" type="presParOf" srcId="{2E3B6A6B-68C9-492B-AFC4-A50DC130730F}" destId="{EDA312C2-97A3-4DDE-A916-C707A5BEC355}" srcOrd="0" destOrd="0" presId="urn:microsoft.com/office/officeart/2005/8/layout/hierarchy4"/>
    <dgm:cxn modelId="{E3BD86C2-935C-4CC1-9B68-176402607891}" type="presParOf" srcId="{2E3B6A6B-68C9-492B-AFC4-A50DC130730F}" destId="{4FED1801-E62C-4B06-A195-BF9FCC42C269}" srcOrd="1" destOrd="0" presId="urn:microsoft.com/office/officeart/2005/8/layout/hierarchy4"/>
    <dgm:cxn modelId="{BAF2EB21-9D61-405D-925E-E026287B7A9B}" type="presParOf" srcId="{2E3B6A6B-68C9-492B-AFC4-A50DC130730F}" destId="{15F84D27-B6A1-4042-AEAE-C7CFF0B955AF}" srcOrd="2" destOrd="0" presId="urn:microsoft.com/office/officeart/2005/8/layout/hierarchy4"/>
    <dgm:cxn modelId="{721A404D-8B2E-4001-954A-C0945062C92A}" type="presParOf" srcId="{15F84D27-B6A1-4042-AEAE-C7CFF0B955AF}" destId="{9F47CFA7-E9F4-43BD-97EF-34173948DE92}" srcOrd="0" destOrd="0" presId="urn:microsoft.com/office/officeart/2005/8/layout/hierarchy4"/>
    <dgm:cxn modelId="{5927ED8A-B6A1-4AC3-ABBE-414664FC7C9E}" type="presParOf" srcId="{9F47CFA7-E9F4-43BD-97EF-34173948DE92}" destId="{EB769FC9-3A99-4F76-AF70-D34051F332B2}" srcOrd="0" destOrd="0" presId="urn:microsoft.com/office/officeart/2005/8/layout/hierarchy4"/>
    <dgm:cxn modelId="{A0898E9C-5D21-48AB-B1EB-225097D1BFB4}" type="presParOf" srcId="{9F47CFA7-E9F4-43BD-97EF-34173948DE92}" destId="{D245A79C-E995-4491-9DCD-5153F1DEA683}" srcOrd="1" destOrd="0" presId="urn:microsoft.com/office/officeart/2005/8/layout/hierarchy4"/>
    <dgm:cxn modelId="{96304756-EDCB-450F-B382-C674D6CE482D}" type="presParOf" srcId="{24F34EDF-22C0-486B-BDF9-A01C49A10F7E}" destId="{1D3E1816-929D-4D14-AF5E-5E1DFABDD18A}" srcOrd="1" destOrd="0" presId="urn:microsoft.com/office/officeart/2005/8/layout/hierarchy4"/>
    <dgm:cxn modelId="{A955083C-391B-4573-A3AB-44CB1D12FEC9}" type="presParOf" srcId="{24F34EDF-22C0-486B-BDF9-A01C49A10F7E}" destId="{A26B2058-E60A-456B-846D-83A3AF8FE073}" srcOrd="2" destOrd="0" presId="urn:microsoft.com/office/officeart/2005/8/layout/hierarchy4"/>
    <dgm:cxn modelId="{12A5490F-8995-48CC-B7FA-CBB1FAB053EB}" type="presParOf" srcId="{A26B2058-E60A-456B-846D-83A3AF8FE073}" destId="{098E475D-4AF3-4BDF-9E86-8317F2A557A5}" srcOrd="0" destOrd="0" presId="urn:microsoft.com/office/officeart/2005/8/layout/hierarchy4"/>
    <dgm:cxn modelId="{28FC8806-B4CD-40B7-8125-21D0C7794532}" type="presParOf" srcId="{A26B2058-E60A-456B-846D-83A3AF8FE073}" destId="{509735E2-FF28-4538-B6D0-D3738B7152D5}" srcOrd="1" destOrd="0" presId="urn:microsoft.com/office/officeart/2005/8/layout/hierarchy4"/>
    <dgm:cxn modelId="{6A20E197-8768-409F-AD7A-50177B65D9AE}" type="presParOf" srcId="{A26B2058-E60A-456B-846D-83A3AF8FE073}" destId="{7C12D7CD-257E-428D-B1DF-47E71891EC8B}" srcOrd="2" destOrd="0" presId="urn:microsoft.com/office/officeart/2005/8/layout/hierarchy4"/>
    <dgm:cxn modelId="{6A05F473-1AC9-4BAB-85BA-DDAB51DFB230}" type="presParOf" srcId="{7C12D7CD-257E-428D-B1DF-47E71891EC8B}" destId="{DC03BE00-8694-4DF0-8E4A-E7B78CD6FDFC}" srcOrd="0" destOrd="0" presId="urn:microsoft.com/office/officeart/2005/8/layout/hierarchy4"/>
    <dgm:cxn modelId="{473B412D-E90D-4846-B05F-C5E216116C5D}" type="presParOf" srcId="{DC03BE00-8694-4DF0-8E4A-E7B78CD6FDFC}" destId="{104D668C-AEC5-4466-894C-0F00C2A0AE96}" srcOrd="0" destOrd="0" presId="urn:microsoft.com/office/officeart/2005/8/layout/hierarchy4"/>
    <dgm:cxn modelId="{F0C31C4C-7D24-41C9-83F9-3A4B8E1510A4}" type="presParOf" srcId="{DC03BE00-8694-4DF0-8E4A-E7B78CD6FDFC}" destId="{8E28E320-6AAB-4CDE-8914-199903BDD40A}" srcOrd="1" destOrd="0" presId="urn:microsoft.com/office/officeart/2005/8/layout/hierarchy4"/>
    <dgm:cxn modelId="{2F4958AC-D498-4C8E-BE63-C02BBA38AC3D}" type="presParOf" srcId="{DC03BE00-8694-4DF0-8E4A-E7B78CD6FDFC}" destId="{33E55433-5C9C-4588-BC6A-B82C175ABB90}" srcOrd="2" destOrd="0" presId="urn:microsoft.com/office/officeart/2005/8/layout/hierarchy4"/>
    <dgm:cxn modelId="{1FC3A376-28E7-4F92-A757-85CE2259DFD0}" type="presParOf" srcId="{33E55433-5C9C-4588-BC6A-B82C175ABB90}" destId="{4D98D222-81D2-4646-A5C1-72AAB84636A5}" srcOrd="0" destOrd="0" presId="urn:microsoft.com/office/officeart/2005/8/layout/hierarchy4"/>
    <dgm:cxn modelId="{6FB0B61B-5BEF-4252-AA25-0ED76D4D3A22}" type="presParOf" srcId="{4D98D222-81D2-4646-A5C1-72AAB84636A5}" destId="{73AF5796-0DAC-48BE-91DF-99FA320ECF34}" srcOrd="0" destOrd="0" presId="urn:microsoft.com/office/officeart/2005/8/layout/hierarchy4"/>
    <dgm:cxn modelId="{9139826E-253F-4B0C-B064-00B5C7950E90}" type="presParOf" srcId="{4D98D222-81D2-4646-A5C1-72AAB84636A5}" destId="{D9692991-1ACA-4636-952E-C9D2D7B78B32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4151D296-A7E1-41D0-B914-26E98D92BBFD}" type="doc">
      <dgm:prSet loTypeId="urn:microsoft.com/office/officeart/2008/layout/VerticalCurvedList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s-MX"/>
        </a:p>
      </dgm:t>
    </dgm:pt>
    <dgm:pt modelId="{33BB27AF-67D5-41B0-8497-0CA0BE90CAE2}">
      <dgm:prSet phldrT="[Texto]" custT="1"/>
      <dgm:spPr/>
      <dgm:t>
        <a:bodyPr/>
        <a:lstStyle/>
        <a:p>
          <a:pPr algn="just"/>
          <a:r>
            <a:rPr lang="es-MX" sz="2800" dirty="0" smtClean="0"/>
            <a:t>La teoría de la comunicación por medio del intercambio (mujeres, bienes, servicios) y a través del mensaje (parentesco, economía y lenguaje)</a:t>
          </a:r>
          <a:endParaRPr lang="es-MX" sz="2800" dirty="0"/>
        </a:p>
      </dgm:t>
    </dgm:pt>
    <dgm:pt modelId="{D687557E-CD63-4F4D-9066-55C86C292CBB}" type="parTrans" cxnId="{61FEF378-C270-44B2-8B4A-314C3C08652C}">
      <dgm:prSet/>
      <dgm:spPr/>
      <dgm:t>
        <a:bodyPr/>
        <a:lstStyle/>
        <a:p>
          <a:endParaRPr lang="es-MX"/>
        </a:p>
      </dgm:t>
    </dgm:pt>
    <dgm:pt modelId="{8CB16B5D-8326-4A29-BE5F-9E463BC7B665}" type="sibTrans" cxnId="{61FEF378-C270-44B2-8B4A-314C3C08652C}">
      <dgm:prSet/>
      <dgm:spPr/>
      <dgm:t>
        <a:bodyPr/>
        <a:lstStyle/>
        <a:p>
          <a:endParaRPr lang="es-MX"/>
        </a:p>
      </dgm:t>
    </dgm:pt>
    <dgm:pt modelId="{52751E9B-06B4-4B1F-8AF0-A420A21D4E2C}">
      <dgm:prSet phldrT="[Texto]"/>
      <dgm:spPr/>
      <dgm:t>
        <a:bodyPr/>
        <a:lstStyle/>
        <a:p>
          <a:pPr algn="just"/>
          <a:r>
            <a:rPr lang="es-MX" dirty="0" smtClean="0"/>
            <a:t>Centra en los sistemas de parentesco, la organización social, las investigaciones y la estratificación social</a:t>
          </a:r>
          <a:endParaRPr lang="es-MX" dirty="0"/>
        </a:p>
      </dgm:t>
    </dgm:pt>
    <dgm:pt modelId="{150BAD10-4FFB-4D55-9654-7591D35B8888}" type="parTrans" cxnId="{0BA04E5D-0A6C-4BB7-8360-86C529E2FABB}">
      <dgm:prSet/>
      <dgm:spPr/>
      <dgm:t>
        <a:bodyPr/>
        <a:lstStyle/>
        <a:p>
          <a:endParaRPr lang="es-MX"/>
        </a:p>
      </dgm:t>
    </dgm:pt>
    <dgm:pt modelId="{BC8A4ED4-4B2C-4D31-AF99-7D0704BFB85B}" type="sibTrans" cxnId="{0BA04E5D-0A6C-4BB7-8360-86C529E2FABB}">
      <dgm:prSet/>
      <dgm:spPr/>
      <dgm:t>
        <a:bodyPr/>
        <a:lstStyle/>
        <a:p>
          <a:endParaRPr lang="es-MX"/>
        </a:p>
      </dgm:t>
    </dgm:pt>
    <dgm:pt modelId="{6AA7028B-06D6-4B66-B7B7-3A4DB06F695B}">
      <dgm:prSet phldrT="[Texto]"/>
      <dgm:spPr/>
      <dgm:t>
        <a:bodyPr/>
        <a:lstStyle/>
        <a:p>
          <a:pPr algn="just"/>
          <a:r>
            <a:rPr lang="es-MX" dirty="0" smtClean="0"/>
            <a:t>La estructura social es un conjunto de relaciones establecidas entre los individuos y grupos que forman un sistema </a:t>
          </a:r>
          <a:endParaRPr lang="es-MX" dirty="0"/>
        </a:p>
      </dgm:t>
    </dgm:pt>
    <dgm:pt modelId="{8C40AA2D-9557-47CC-928C-7A75BB334F6A}" type="parTrans" cxnId="{756F93BF-D729-40A3-90F2-85E4065BB323}">
      <dgm:prSet/>
      <dgm:spPr/>
      <dgm:t>
        <a:bodyPr/>
        <a:lstStyle/>
        <a:p>
          <a:endParaRPr lang="es-MX"/>
        </a:p>
      </dgm:t>
    </dgm:pt>
    <dgm:pt modelId="{B035659E-2B12-4919-B14A-E7C9AF56CDBF}" type="sibTrans" cxnId="{756F93BF-D729-40A3-90F2-85E4065BB323}">
      <dgm:prSet/>
      <dgm:spPr/>
      <dgm:t>
        <a:bodyPr/>
        <a:lstStyle/>
        <a:p>
          <a:endParaRPr lang="es-MX"/>
        </a:p>
      </dgm:t>
    </dgm:pt>
    <dgm:pt modelId="{6E0FD2DF-2F99-4B99-BD8F-0A25358A1807}" type="pres">
      <dgm:prSet presAssocID="{4151D296-A7E1-41D0-B914-26E98D92BBFD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MX"/>
        </a:p>
      </dgm:t>
    </dgm:pt>
    <dgm:pt modelId="{5178A019-6B5A-488B-AED4-9D3F02D66BA1}" type="pres">
      <dgm:prSet presAssocID="{4151D296-A7E1-41D0-B914-26E98D92BBFD}" presName="Name1" presStyleCnt="0"/>
      <dgm:spPr/>
      <dgm:t>
        <a:bodyPr/>
        <a:lstStyle/>
        <a:p>
          <a:endParaRPr lang="es-MX"/>
        </a:p>
      </dgm:t>
    </dgm:pt>
    <dgm:pt modelId="{F19F53F5-3C99-48C1-B00A-9A844A5C0D00}" type="pres">
      <dgm:prSet presAssocID="{4151D296-A7E1-41D0-B914-26E98D92BBFD}" presName="cycle" presStyleCnt="0"/>
      <dgm:spPr/>
      <dgm:t>
        <a:bodyPr/>
        <a:lstStyle/>
        <a:p>
          <a:endParaRPr lang="es-MX"/>
        </a:p>
      </dgm:t>
    </dgm:pt>
    <dgm:pt modelId="{D61D4753-0130-497F-8BA5-B310C795C08B}" type="pres">
      <dgm:prSet presAssocID="{4151D296-A7E1-41D0-B914-26E98D92BBFD}" presName="srcNode" presStyleLbl="node1" presStyleIdx="0" presStyleCnt="3"/>
      <dgm:spPr/>
      <dgm:t>
        <a:bodyPr/>
        <a:lstStyle/>
        <a:p>
          <a:endParaRPr lang="es-MX"/>
        </a:p>
      </dgm:t>
    </dgm:pt>
    <dgm:pt modelId="{B7CCBEC9-1D72-4DDC-81C9-D2455000758A}" type="pres">
      <dgm:prSet presAssocID="{4151D296-A7E1-41D0-B914-26E98D92BBFD}" presName="conn" presStyleLbl="parChTrans1D2" presStyleIdx="0" presStyleCnt="1" custScaleY="148544"/>
      <dgm:spPr/>
      <dgm:t>
        <a:bodyPr/>
        <a:lstStyle/>
        <a:p>
          <a:endParaRPr lang="es-MX"/>
        </a:p>
      </dgm:t>
    </dgm:pt>
    <dgm:pt modelId="{9EB37D7B-2702-4C1D-A03C-6D39CB05E835}" type="pres">
      <dgm:prSet presAssocID="{4151D296-A7E1-41D0-B914-26E98D92BBFD}" presName="extraNode" presStyleLbl="node1" presStyleIdx="0" presStyleCnt="3"/>
      <dgm:spPr/>
      <dgm:t>
        <a:bodyPr/>
        <a:lstStyle/>
        <a:p>
          <a:endParaRPr lang="es-MX"/>
        </a:p>
      </dgm:t>
    </dgm:pt>
    <dgm:pt modelId="{9ED5AFD4-F9C7-4B31-BC9B-800E240E8227}" type="pres">
      <dgm:prSet presAssocID="{4151D296-A7E1-41D0-B914-26E98D92BBFD}" presName="dstNode" presStyleLbl="node1" presStyleIdx="0" presStyleCnt="3"/>
      <dgm:spPr/>
      <dgm:t>
        <a:bodyPr/>
        <a:lstStyle/>
        <a:p>
          <a:endParaRPr lang="es-MX"/>
        </a:p>
      </dgm:t>
    </dgm:pt>
    <dgm:pt modelId="{FA8B78A8-A5A4-4F69-A922-B68D903EE7BF}" type="pres">
      <dgm:prSet presAssocID="{33BB27AF-67D5-41B0-8497-0CA0BE90CAE2}" presName="text_1" presStyleLbl="node1" presStyleIdx="0" presStyleCnt="3" custScaleY="15435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2CCE919-F6D3-4531-9601-28F12185EE0D}" type="pres">
      <dgm:prSet presAssocID="{33BB27AF-67D5-41B0-8497-0CA0BE90CAE2}" presName="accent_1" presStyleCnt="0"/>
      <dgm:spPr/>
      <dgm:t>
        <a:bodyPr/>
        <a:lstStyle/>
        <a:p>
          <a:endParaRPr lang="es-MX"/>
        </a:p>
      </dgm:t>
    </dgm:pt>
    <dgm:pt modelId="{8294E6E0-69EA-48C8-8BBC-AE3C787C187E}" type="pres">
      <dgm:prSet presAssocID="{33BB27AF-67D5-41B0-8497-0CA0BE90CAE2}" presName="accentRepeatNode" presStyleLbl="solidFgAcc1" presStyleIdx="0" presStyleCnt="3" custScaleY="154351"/>
      <dgm:spPr/>
      <dgm:t>
        <a:bodyPr/>
        <a:lstStyle/>
        <a:p>
          <a:endParaRPr lang="es-MX"/>
        </a:p>
      </dgm:t>
    </dgm:pt>
    <dgm:pt modelId="{8F649CF8-9EFC-45CB-8A91-A662483A3EF5}" type="pres">
      <dgm:prSet presAssocID="{52751E9B-06B4-4B1F-8AF0-A420A21D4E2C}" presName="text_2" presStyleLbl="node1" presStyleIdx="1" presStyleCnt="3" custScaleY="15435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6EE293A-BEED-4271-85A4-84C33BBA7BBC}" type="pres">
      <dgm:prSet presAssocID="{52751E9B-06B4-4B1F-8AF0-A420A21D4E2C}" presName="accent_2" presStyleCnt="0"/>
      <dgm:spPr/>
      <dgm:t>
        <a:bodyPr/>
        <a:lstStyle/>
        <a:p>
          <a:endParaRPr lang="es-MX"/>
        </a:p>
      </dgm:t>
    </dgm:pt>
    <dgm:pt modelId="{2880FCFA-215C-4DB4-A511-A5115298914D}" type="pres">
      <dgm:prSet presAssocID="{52751E9B-06B4-4B1F-8AF0-A420A21D4E2C}" presName="accentRepeatNode" presStyleLbl="solidFgAcc1" presStyleIdx="1" presStyleCnt="3" custScaleY="154351"/>
      <dgm:spPr/>
      <dgm:t>
        <a:bodyPr/>
        <a:lstStyle/>
        <a:p>
          <a:endParaRPr lang="es-MX"/>
        </a:p>
      </dgm:t>
    </dgm:pt>
    <dgm:pt modelId="{B528848E-3DE2-4DCB-87F4-789022B3B94A}" type="pres">
      <dgm:prSet presAssocID="{6AA7028B-06D6-4B66-B7B7-3A4DB06F695B}" presName="text_3" presStyleLbl="node1" presStyleIdx="2" presStyleCnt="3" custScaleY="15435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A61B4CD-2D42-4FC0-B5FE-BB4116D03AA4}" type="pres">
      <dgm:prSet presAssocID="{6AA7028B-06D6-4B66-B7B7-3A4DB06F695B}" presName="accent_3" presStyleCnt="0"/>
      <dgm:spPr/>
      <dgm:t>
        <a:bodyPr/>
        <a:lstStyle/>
        <a:p>
          <a:endParaRPr lang="es-MX"/>
        </a:p>
      </dgm:t>
    </dgm:pt>
    <dgm:pt modelId="{8A1B199E-D7D5-4C00-93C5-515A9586236D}" type="pres">
      <dgm:prSet presAssocID="{6AA7028B-06D6-4B66-B7B7-3A4DB06F695B}" presName="accentRepeatNode" presStyleLbl="solidFgAcc1" presStyleIdx="2" presStyleCnt="3" custScaleY="154351"/>
      <dgm:spPr/>
      <dgm:t>
        <a:bodyPr/>
        <a:lstStyle/>
        <a:p>
          <a:endParaRPr lang="es-MX"/>
        </a:p>
      </dgm:t>
    </dgm:pt>
  </dgm:ptLst>
  <dgm:cxnLst>
    <dgm:cxn modelId="{0E3B0423-A562-4C14-937E-3EB5EA4074C0}" type="presOf" srcId="{6AA7028B-06D6-4B66-B7B7-3A4DB06F695B}" destId="{B528848E-3DE2-4DCB-87F4-789022B3B94A}" srcOrd="0" destOrd="0" presId="urn:microsoft.com/office/officeart/2008/layout/VerticalCurvedList"/>
    <dgm:cxn modelId="{61FEF378-C270-44B2-8B4A-314C3C08652C}" srcId="{4151D296-A7E1-41D0-B914-26E98D92BBFD}" destId="{33BB27AF-67D5-41B0-8497-0CA0BE90CAE2}" srcOrd="0" destOrd="0" parTransId="{D687557E-CD63-4F4D-9066-55C86C292CBB}" sibTransId="{8CB16B5D-8326-4A29-BE5F-9E463BC7B665}"/>
    <dgm:cxn modelId="{0BA04E5D-0A6C-4BB7-8360-86C529E2FABB}" srcId="{4151D296-A7E1-41D0-B914-26E98D92BBFD}" destId="{52751E9B-06B4-4B1F-8AF0-A420A21D4E2C}" srcOrd="1" destOrd="0" parTransId="{150BAD10-4FFB-4D55-9654-7591D35B8888}" sibTransId="{BC8A4ED4-4B2C-4D31-AF99-7D0704BFB85B}"/>
    <dgm:cxn modelId="{763EF657-D83F-41D5-AB83-544CC0C30237}" type="presOf" srcId="{33BB27AF-67D5-41B0-8497-0CA0BE90CAE2}" destId="{FA8B78A8-A5A4-4F69-A922-B68D903EE7BF}" srcOrd="0" destOrd="0" presId="urn:microsoft.com/office/officeart/2008/layout/VerticalCurvedList"/>
    <dgm:cxn modelId="{17C9D559-2F80-414D-933B-4E51017E144B}" type="presOf" srcId="{4151D296-A7E1-41D0-B914-26E98D92BBFD}" destId="{6E0FD2DF-2F99-4B99-BD8F-0A25358A1807}" srcOrd="0" destOrd="0" presId="urn:microsoft.com/office/officeart/2008/layout/VerticalCurvedList"/>
    <dgm:cxn modelId="{756F93BF-D729-40A3-90F2-85E4065BB323}" srcId="{4151D296-A7E1-41D0-B914-26E98D92BBFD}" destId="{6AA7028B-06D6-4B66-B7B7-3A4DB06F695B}" srcOrd="2" destOrd="0" parTransId="{8C40AA2D-9557-47CC-928C-7A75BB334F6A}" sibTransId="{B035659E-2B12-4919-B14A-E7C9AF56CDBF}"/>
    <dgm:cxn modelId="{BCE107B4-E756-457D-8D23-5C67BC2A9F9A}" type="presOf" srcId="{52751E9B-06B4-4B1F-8AF0-A420A21D4E2C}" destId="{8F649CF8-9EFC-45CB-8A91-A662483A3EF5}" srcOrd="0" destOrd="0" presId="urn:microsoft.com/office/officeart/2008/layout/VerticalCurvedList"/>
    <dgm:cxn modelId="{592F9030-563E-468C-B503-D3AB6558E844}" type="presOf" srcId="{8CB16B5D-8326-4A29-BE5F-9E463BC7B665}" destId="{B7CCBEC9-1D72-4DDC-81C9-D2455000758A}" srcOrd="0" destOrd="0" presId="urn:microsoft.com/office/officeart/2008/layout/VerticalCurvedList"/>
    <dgm:cxn modelId="{99A4205A-C50A-4704-9979-54D74BA9D668}" type="presParOf" srcId="{6E0FD2DF-2F99-4B99-BD8F-0A25358A1807}" destId="{5178A019-6B5A-488B-AED4-9D3F02D66BA1}" srcOrd="0" destOrd="0" presId="urn:microsoft.com/office/officeart/2008/layout/VerticalCurvedList"/>
    <dgm:cxn modelId="{19C388A0-3C22-4B1F-B442-124A8C76F97F}" type="presParOf" srcId="{5178A019-6B5A-488B-AED4-9D3F02D66BA1}" destId="{F19F53F5-3C99-48C1-B00A-9A844A5C0D00}" srcOrd="0" destOrd="0" presId="urn:microsoft.com/office/officeart/2008/layout/VerticalCurvedList"/>
    <dgm:cxn modelId="{48E43D3B-0BFB-4961-BC8A-957FB11F45EA}" type="presParOf" srcId="{F19F53F5-3C99-48C1-B00A-9A844A5C0D00}" destId="{D61D4753-0130-497F-8BA5-B310C795C08B}" srcOrd="0" destOrd="0" presId="urn:microsoft.com/office/officeart/2008/layout/VerticalCurvedList"/>
    <dgm:cxn modelId="{9D59E09A-9981-430D-B14D-FF4D46ED7C7C}" type="presParOf" srcId="{F19F53F5-3C99-48C1-B00A-9A844A5C0D00}" destId="{B7CCBEC9-1D72-4DDC-81C9-D2455000758A}" srcOrd="1" destOrd="0" presId="urn:microsoft.com/office/officeart/2008/layout/VerticalCurvedList"/>
    <dgm:cxn modelId="{551DF126-0AF1-4A48-B6F7-63E7FE91CE6D}" type="presParOf" srcId="{F19F53F5-3C99-48C1-B00A-9A844A5C0D00}" destId="{9EB37D7B-2702-4C1D-A03C-6D39CB05E835}" srcOrd="2" destOrd="0" presId="urn:microsoft.com/office/officeart/2008/layout/VerticalCurvedList"/>
    <dgm:cxn modelId="{1CD001B0-346F-4DF4-87E0-D1A60366D79E}" type="presParOf" srcId="{F19F53F5-3C99-48C1-B00A-9A844A5C0D00}" destId="{9ED5AFD4-F9C7-4B31-BC9B-800E240E8227}" srcOrd="3" destOrd="0" presId="urn:microsoft.com/office/officeart/2008/layout/VerticalCurvedList"/>
    <dgm:cxn modelId="{CD9B7986-2C12-4AF7-9A87-8EC9C37C1DC6}" type="presParOf" srcId="{5178A019-6B5A-488B-AED4-9D3F02D66BA1}" destId="{FA8B78A8-A5A4-4F69-A922-B68D903EE7BF}" srcOrd="1" destOrd="0" presId="urn:microsoft.com/office/officeart/2008/layout/VerticalCurvedList"/>
    <dgm:cxn modelId="{D243BABA-FB9B-4918-B201-EB682A4AC478}" type="presParOf" srcId="{5178A019-6B5A-488B-AED4-9D3F02D66BA1}" destId="{22CCE919-F6D3-4531-9601-28F12185EE0D}" srcOrd="2" destOrd="0" presId="urn:microsoft.com/office/officeart/2008/layout/VerticalCurvedList"/>
    <dgm:cxn modelId="{C658C928-3530-45D8-ACFE-08C4572376A2}" type="presParOf" srcId="{22CCE919-F6D3-4531-9601-28F12185EE0D}" destId="{8294E6E0-69EA-48C8-8BBC-AE3C787C187E}" srcOrd="0" destOrd="0" presId="urn:microsoft.com/office/officeart/2008/layout/VerticalCurvedList"/>
    <dgm:cxn modelId="{4A06E79F-570E-4286-BCB4-034711B2FDE4}" type="presParOf" srcId="{5178A019-6B5A-488B-AED4-9D3F02D66BA1}" destId="{8F649CF8-9EFC-45CB-8A91-A662483A3EF5}" srcOrd="3" destOrd="0" presId="urn:microsoft.com/office/officeart/2008/layout/VerticalCurvedList"/>
    <dgm:cxn modelId="{57831A9E-08D6-4FA1-A0A7-76424161D98E}" type="presParOf" srcId="{5178A019-6B5A-488B-AED4-9D3F02D66BA1}" destId="{46EE293A-BEED-4271-85A4-84C33BBA7BBC}" srcOrd="4" destOrd="0" presId="urn:microsoft.com/office/officeart/2008/layout/VerticalCurvedList"/>
    <dgm:cxn modelId="{57D11414-BFC6-40DA-817A-21D703D6EA00}" type="presParOf" srcId="{46EE293A-BEED-4271-85A4-84C33BBA7BBC}" destId="{2880FCFA-215C-4DB4-A511-A5115298914D}" srcOrd="0" destOrd="0" presId="urn:microsoft.com/office/officeart/2008/layout/VerticalCurvedList"/>
    <dgm:cxn modelId="{1533CB8E-7A10-4DDC-9334-D8A116E29463}" type="presParOf" srcId="{5178A019-6B5A-488B-AED4-9D3F02D66BA1}" destId="{B528848E-3DE2-4DCB-87F4-789022B3B94A}" srcOrd="5" destOrd="0" presId="urn:microsoft.com/office/officeart/2008/layout/VerticalCurvedList"/>
    <dgm:cxn modelId="{8091A335-ADFB-48F2-8A8E-EF0D58778427}" type="presParOf" srcId="{5178A019-6B5A-488B-AED4-9D3F02D66BA1}" destId="{8A61B4CD-2D42-4FC0-B5FE-BB4116D03AA4}" srcOrd="6" destOrd="0" presId="urn:microsoft.com/office/officeart/2008/layout/VerticalCurvedList"/>
    <dgm:cxn modelId="{3F9C8AFD-9C44-463C-97D7-4EA7FC4A2DAD}" type="presParOf" srcId="{8A61B4CD-2D42-4FC0-B5FE-BB4116D03AA4}" destId="{8A1B199E-D7D5-4C00-93C5-515A9586236D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90992D-0F9D-40AD-B8E6-5CE8E753A2D4}">
      <dsp:nvSpPr>
        <dsp:cNvPr id="0" name=""/>
        <dsp:cNvSpPr/>
      </dsp:nvSpPr>
      <dsp:spPr>
        <a:xfrm>
          <a:off x="2571" y="1096807"/>
          <a:ext cx="2507456" cy="1520097"/>
        </a:xfrm>
        <a:prstGeom prst="rect">
          <a:avLst/>
        </a:prstGeom>
        <a:solidFill>
          <a:schemeClr val="accent3">
            <a:shade val="50000"/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3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HOMINIZACIÓN DEL CUERPO</a:t>
          </a:r>
          <a:endParaRPr lang="es-MX" sz="2000" kern="1200" dirty="0"/>
        </a:p>
      </dsp:txBody>
      <dsp:txXfrm>
        <a:off x="2571" y="1096807"/>
        <a:ext cx="2507456" cy="1520097"/>
      </dsp:txXfrm>
    </dsp:sp>
    <dsp:sp modelId="{03F7BD6D-DEF1-44CA-8A64-C7F4C6F9CAD0}">
      <dsp:nvSpPr>
        <dsp:cNvPr id="0" name=""/>
        <dsp:cNvSpPr/>
      </dsp:nvSpPr>
      <dsp:spPr>
        <a:xfrm>
          <a:off x="2571" y="2199135"/>
          <a:ext cx="2507456" cy="1921499"/>
        </a:xfrm>
        <a:prstGeom prst="rect">
          <a:avLst/>
        </a:prstGeom>
        <a:solidFill>
          <a:schemeClr val="accent3">
            <a:alpha val="90000"/>
            <a:tint val="55000"/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3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 smtClean="0"/>
            <a:t>Marcha bípeda que le permitió:</a:t>
          </a:r>
          <a:endParaRPr lang="es-MX" sz="2000" kern="1200" dirty="0"/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 smtClean="0"/>
            <a:t>Desplazamiento más rápido</a:t>
          </a:r>
          <a:endParaRPr lang="es-MX" sz="2000" kern="1200" dirty="0"/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 smtClean="0"/>
            <a:t>Liberación de manos</a:t>
          </a:r>
          <a:endParaRPr lang="es-MX" sz="2000" kern="1200" dirty="0"/>
        </a:p>
      </dsp:txBody>
      <dsp:txXfrm>
        <a:off x="2571" y="2199135"/>
        <a:ext cx="2507456" cy="1921499"/>
      </dsp:txXfrm>
    </dsp:sp>
    <dsp:sp modelId="{3ABB163B-6140-42D2-83DF-0C5416FBCC24}">
      <dsp:nvSpPr>
        <dsp:cNvPr id="0" name=""/>
        <dsp:cNvSpPr/>
      </dsp:nvSpPr>
      <dsp:spPr>
        <a:xfrm>
          <a:off x="2861071" y="1119005"/>
          <a:ext cx="2507456" cy="1431303"/>
        </a:xfrm>
        <a:prstGeom prst="rect">
          <a:avLst/>
        </a:prstGeom>
        <a:solidFill>
          <a:schemeClr val="accent3">
            <a:shade val="50000"/>
            <a:hueOff val="60244"/>
            <a:satOff val="-5777"/>
            <a:lumOff val="28073"/>
            <a:alphaOff val="0"/>
          </a:schemeClr>
        </a:solidFill>
        <a:ln w="34925" cap="flat" cmpd="sng" algn="in">
          <a:solidFill>
            <a:schemeClr val="accent3">
              <a:shade val="50000"/>
              <a:hueOff val="60244"/>
              <a:satOff val="-5777"/>
              <a:lumOff val="2807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HOMINIZACIÓN DEL INTELECTO</a:t>
          </a:r>
          <a:endParaRPr lang="es-MX" sz="2000" kern="1200" dirty="0"/>
        </a:p>
      </dsp:txBody>
      <dsp:txXfrm>
        <a:off x="2861071" y="1119005"/>
        <a:ext cx="2507456" cy="1431303"/>
      </dsp:txXfrm>
    </dsp:sp>
    <dsp:sp modelId="{5B83CFA9-457D-489E-AF06-392D88E03B77}">
      <dsp:nvSpPr>
        <dsp:cNvPr id="0" name=""/>
        <dsp:cNvSpPr/>
      </dsp:nvSpPr>
      <dsp:spPr>
        <a:xfrm>
          <a:off x="2861071" y="2176937"/>
          <a:ext cx="2507456" cy="1921499"/>
        </a:xfrm>
        <a:prstGeom prst="rect">
          <a:avLst/>
        </a:prstGeom>
        <a:solidFill>
          <a:schemeClr val="accent3">
            <a:alpha val="90000"/>
            <a:tint val="55000"/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3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 smtClean="0"/>
            <a:t>Pensamiento conceptual</a:t>
          </a:r>
          <a:endParaRPr lang="es-MX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 smtClean="0"/>
            <a:t>Lenguaje articulado</a:t>
          </a:r>
          <a:endParaRPr lang="es-MX" sz="2000" kern="1200" dirty="0"/>
        </a:p>
      </dsp:txBody>
      <dsp:txXfrm>
        <a:off x="2861071" y="2176937"/>
        <a:ext cx="2507456" cy="1921499"/>
      </dsp:txXfrm>
    </dsp:sp>
    <dsp:sp modelId="{DAC0B780-F43C-4D91-B212-9B19ABB37A86}">
      <dsp:nvSpPr>
        <dsp:cNvPr id="0" name=""/>
        <dsp:cNvSpPr/>
      </dsp:nvSpPr>
      <dsp:spPr>
        <a:xfrm>
          <a:off x="5719572" y="1137104"/>
          <a:ext cx="2507456" cy="1358911"/>
        </a:xfrm>
        <a:prstGeom prst="rect">
          <a:avLst/>
        </a:prstGeom>
        <a:solidFill>
          <a:schemeClr val="accent3">
            <a:shade val="50000"/>
            <a:hueOff val="60244"/>
            <a:satOff val="-5777"/>
            <a:lumOff val="28073"/>
            <a:alphaOff val="0"/>
          </a:schemeClr>
        </a:solidFill>
        <a:ln w="34925" cap="flat" cmpd="sng" algn="in">
          <a:solidFill>
            <a:schemeClr val="accent3">
              <a:shade val="50000"/>
              <a:hueOff val="60244"/>
              <a:satOff val="-5777"/>
              <a:lumOff val="2807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HOMINIZACIÓN DE LA VIDA SOCIAL</a:t>
          </a:r>
          <a:endParaRPr lang="es-MX" sz="2000" kern="1200" dirty="0"/>
        </a:p>
      </dsp:txBody>
      <dsp:txXfrm>
        <a:off x="5719572" y="1137104"/>
        <a:ext cx="2507456" cy="1358911"/>
      </dsp:txXfrm>
    </dsp:sp>
    <dsp:sp modelId="{D54A6F30-49F6-4C81-A5C3-AE37CF02C9EC}">
      <dsp:nvSpPr>
        <dsp:cNvPr id="0" name=""/>
        <dsp:cNvSpPr/>
      </dsp:nvSpPr>
      <dsp:spPr>
        <a:xfrm>
          <a:off x="5719572" y="2158838"/>
          <a:ext cx="2507456" cy="1921499"/>
        </a:xfrm>
        <a:prstGeom prst="rect">
          <a:avLst/>
        </a:prstGeom>
        <a:solidFill>
          <a:schemeClr val="accent3">
            <a:alpha val="90000"/>
            <a:tint val="55000"/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3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 smtClean="0"/>
            <a:t>Evolución cultural del ser humano (fabricación de herramientas dominio del fuego)</a:t>
          </a:r>
          <a:endParaRPr lang="es-MX" sz="2000" kern="1200" dirty="0"/>
        </a:p>
      </dsp:txBody>
      <dsp:txXfrm>
        <a:off x="5719572" y="2158838"/>
        <a:ext cx="2507456" cy="192149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B33FD9-A6E5-4E8A-A003-5E0E2D1B2534}">
      <dsp:nvSpPr>
        <dsp:cNvPr id="0" name=""/>
        <dsp:cNvSpPr/>
      </dsp:nvSpPr>
      <dsp:spPr>
        <a:xfrm>
          <a:off x="0" y="833132"/>
          <a:ext cx="7293168" cy="4558230"/>
        </a:xfrm>
        <a:prstGeom prst="swooshArrow">
          <a:avLst>
            <a:gd name="adj1" fmla="val 25000"/>
            <a:gd name="adj2" fmla="val 25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2AABB15-C44D-4F41-8BA7-EADF99895345}">
      <dsp:nvSpPr>
        <dsp:cNvPr id="0" name=""/>
        <dsp:cNvSpPr/>
      </dsp:nvSpPr>
      <dsp:spPr>
        <a:xfrm>
          <a:off x="926232" y="3813987"/>
          <a:ext cx="189622" cy="18962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4C0D307-3461-4390-8350-62AD05B1DE0F}">
      <dsp:nvSpPr>
        <dsp:cNvPr id="0" name=""/>
        <dsp:cNvSpPr/>
      </dsp:nvSpPr>
      <dsp:spPr>
        <a:xfrm>
          <a:off x="1021043" y="3908798"/>
          <a:ext cx="1699308" cy="13173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0477" tIns="0" rIns="0" bIns="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SALVAJISMO</a:t>
          </a:r>
          <a:endParaRPr lang="es-MX" sz="2100" kern="1200" dirty="0"/>
        </a:p>
      </dsp:txBody>
      <dsp:txXfrm>
        <a:off x="1021043" y="3908798"/>
        <a:ext cx="1699308" cy="1317328"/>
      </dsp:txXfrm>
    </dsp:sp>
    <dsp:sp modelId="{8FCF63BB-DD7E-4AB2-92A5-369CF653E03F}">
      <dsp:nvSpPr>
        <dsp:cNvPr id="0" name=""/>
        <dsp:cNvSpPr/>
      </dsp:nvSpPr>
      <dsp:spPr>
        <a:xfrm>
          <a:off x="2600014" y="2575060"/>
          <a:ext cx="342778" cy="34277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322B283-4447-4118-A073-EC22B0F5EFD7}">
      <dsp:nvSpPr>
        <dsp:cNvPr id="0" name=""/>
        <dsp:cNvSpPr/>
      </dsp:nvSpPr>
      <dsp:spPr>
        <a:xfrm>
          <a:off x="2771403" y="2746449"/>
          <a:ext cx="1750360" cy="24796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1631" tIns="0" rIns="0" bIns="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BARBARIE</a:t>
          </a:r>
          <a:endParaRPr lang="es-MX" sz="2100" kern="1200" dirty="0"/>
        </a:p>
      </dsp:txBody>
      <dsp:txXfrm>
        <a:off x="2771403" y="2746449"/>
        <a:ext cx="1750360" cy="2479677"/>
      </dsp:txXfrm>
    </dsp:sp>
    <dsp:sp modelId="{E9DA01A4-DA0D-4F1B-9522-A4E26E63A957}">
      <dsp:nvSpPr>
        <dsp:cNvPr id="0" name=""/>
        <dsp:cNvSpPr/>
      </dsp:nvSpPr>
      <dsp:spPr>
        <a:xfrm>
          <a:off x="4612928" y="1821129"/>
          <a:ext cx="474055" cy="47405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25047DB-5C0E-4716-B5A0-0739FF34CDF0}">
      <dsp:nvSpPr>
        <dsp:cNvPr id="0" name=""/>
        <dsp:cNvSpPr/>
      </dsp:nvSpPr>
      <dsp:spPr>
        <a:xfrm>
          <a:off x="4849956" y="2058157"/>
          <a:ext cx="1750360" cy="31679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1192" tIns="0" rIns="0" bIns="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CIVILIZACIÓN</a:t>
          </a:r>
          <a:endParaRPr lang="es-MX" sz="2100" kern="1200" dirty="0"/>
        </a:p>
      </dsp:txBody>
      <dsp:txXfrm>
        <a:off x="4849956" y="2058157"/>
        <a:ext cx="1750360" cy="316796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52BD03-5F81-40D7-A808-EC752F29DDFE}">
      <dsp:nvSpPr>
        <dsp:cNvPr id="0" name=""/>
        <dsp:cNvSpPr/>
      </dsp:nvSpPr>
      <dsp:spPr>
        <a:xfrm>
          <a:off x="3238" y="30764"/>
          <a:ext cx="3157537" cy="793784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93472" rIns="163576" bIns="93472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/>
            <a:t>EVOLUCIONISMO UNILINEAL</a:t>
          </a:r>
          <a:endParaRPr lang="es-MX" sz="2300" kern="1200" dirty="0"/>
        </a:p>
      </dsp:txBody>
      <dsp:txXfrm>
        <a:off x="3238" y="30764"/>
        <a:ext cx="3157537" cy="793784"/>
      </dsp:txXfrm>
    </dsp:sp>
    <dsp:sp modelId="{627FEDAA-8D06-4249-9890-F361DE1BF59F}">
      <dsp:nvSpPr>
        <dsp:cNvPr id="0" name=""/>
        <dsp:cNvSpPr/>
      </dsp:nvSpPr>
      <dsp:spPr>
        <a:xfrm>
          <a:off x="3238" y="824548"/>
          <a:ext cx="3157537" cy="3354046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2682" tIns="122682" rIns="163576" bIns="184023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300" kern="1200" dirty="0" smtClean="0"/>
            <a:t>La cultura se desarrolla de manera única en todas las sociedades (salvajismo-barbarie-civilización)</a:t>
          </a:r>
          <a:endParaRPr lang="es-MX" sz="2300" kern="1200" dirty="0"/>
        </a:p>
      </dsp:txBody>
      <dsp:txXfrm>
        <a:off x="3238" y="824548"/>
        <a:ext cx="3157537" cy="3354046"/>
      </dsp:txXfrm>
    </dsp:sp>
    <dsp:sp modelId="{461F44A1-3532-4778-813A-4F0996266721}">
      <dsp:nvSpPr>
        <dsp:cNvPr id="0" name=""/>
        <dsp:cNvSpPr/>
      </dsp:nvSpPr>
      <dsp:spPr>
        <a:xfrm>
          <a:off x="3602831" y="30764"/>
          <a:ext cx="3157537" cy="793784"/>
        </a:xfrm>
        <a:prstGeom prst="rect">
          <a:avLst/>
        </a:prstGeom>
        <a:solidFill>
          <a:schemeClr val="accent5">
            <a:hueOff val="-3277655"/>
            <a:satOff val="19905"/>
            <a:lumOff val="7353"/>
            <a:alphaOff val="0"/>
          </a:schemeClr>
        </a:solidFill>
        <a:ln w="34925" cap="flat" cmpd="sng" algn="in">
          <a:solidFill>
            <a:schemeClr val="accent5">
              <a:hueOff val="-3277655"/>
              <a:satOff val="19905"/>
              <a:lumOff val="735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93472" rIns="163576" bIns="93472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/>
            <a:t>PARALELISMO CULTURAL</a:t>
          </a:r>
          <a:endParaRPr lang="es-MX" sz="2300" kern="1200" dirty="0"/>
        </a:p>
      </dsp:txBody>
      <dsp:txXfrm>
        <a:off x="3602831" y="30764"/>
        <a:ext cx="3157537" cy="793784"/>
      </dsp:txXfrm>
    </dsp:sp>
    <dsp:sp modelId="{1FFE53ED-E645-4D85-9963-D391D64CB06A}">
      <dsp:nvSpPr>
        <dsp:cNvPr id="0" name=""/>
        <dsp:cNvSpPr/>
      </dsp:nvSpPr>
      <dsp:spPr>
        <a:xfrm>
          <a:off x="3602831" y="824548"/>
          <a:ext cx="3157537" cy="3354046"/>
        </a:xfrm>
        <a:prstGeom prst="rect">
          <a:avLst/>
        </a:prstGeom>
        <a:solidFill>
          <a:schemeClr val="accent5">
            <a:tint val="40000"/>
            <a:alpha val="90000"/>
            <a:hueOff val="-3394978"/>
            <a:satOff val="22803"/>
            <a:lumOff val="2253"/>
            <a:alphaOff val="0"/>
          </a:schemeClr>
        </a:solidFill>
        <a:ln w="34925" cap="flat" cmpd="sng" algn="in">
          <a:solidFill>
            <a:schemeClr val="accent5">
              <a:tint val="40000"/>
              <a:alpha val="90000"/>
              <a:hueOff val="-3394978"/>
              <a:satOff val="22803"/>
              <a:lumOff val="225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2682" tIns="122682" rIns="163576" bIns="184023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300" kern="1200" dirty="0" smtClean="0"/>
            <a:t>Pese a que la cultura evoluciona en todas las sociedades a partir de condiciones similares, se llegan a alcanzar las mismas condiciones mediante sus diferentes etapas evolutivas. </a:t>
          </a:r>
          <a:endParaRPr lang="es-MX" sz="2300" kern="1200" dirty="0"/>
        </a:p>
      </dsp:txBody>
      <dsp:txXfrm>
        <a:off x="3602831" y="824548"/>
        <a:ext cx="3157537" cy="3354046"/>
      </dsp:txXfrm>
    </dsp:sp>
    <dsp:sp modelId="{01085FA0-25EA-4433-B487-67F3A67C4D47}">
      <dsp:nvSpPr>
        <dsp:cNvPr id="0" name=""/>
        <dsp:cNvSpPr/>
      </dsp:nvSpPr>
      <dsp:spPr>
        <a:xfrm>
          <a:off x="7202424" y="30764"/>
          <a:ext cx="3157537" cy="793784"/>
        </a:xfrm>
        <a:prstGeom prst="rect">
          <a:avLst/>
        </a:prstGeom>
        <a:solidFill>
          <a:schemeClr val="accent5">
            <a:hueOff val="-6555310"/>
            <a:satOff val="39811"/>
            <a:lumOff val="14706"/>
            <a:alphaOff val="0"/>
          </a:schemeClr>
        </a:solidFill>
        <a:ln w="34925" cap="flat" cmpd="sng" algn="in">
          <a:solidFill>
            <a:schemeClr val="accent5">
              <a:hueOff val="-6555310"/>
              <a:satOff val="39811"/>
              <a:lumOff val="1470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93472" rIns="163576" bIns="93472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/>
            <a:t>SUPERVIVENCIA CULTURAL</a:t>
          </a:r>
          <a:endParaRPr lang="es-MX" sz="2300" kern="1200" dirty="0"/>
        </a:p>
      </dsp:txBody>
      <dsp:txXfrm>
        <a:off x="7202424" y="30764"/>
        <a:ext cx="3157537" cy="793784"/>
      </dsp:txXfrm>
    </dsp:sp>
    <dsp:sp modelId="{B6F69E1F-1785-4EB7-9AC7-05D573F3BA74}">
      <dsp:nvSpPr>
        <dsp:cNvPr id="0" name=""/>
        <dsp:cNvSpPr/>
      </dsp:nvSpPr>
      <dsp:spPr>
        <a:xfrm>
          <a:off x="7202424" y="824548"/>
          <a:ext cx="3157537" cy="3354046"/>
        </a:xfrm>
        <a:prstGeom prst="rect">
          <a:avLst/>
        </a:prstGeom>
        <a:solidFill>
          <a:schemeClr val="accent5">
            <a:tint val="40000"/>
            <a:alpha val="90000"/>
            <a:hueOff val="-6789956"/>
            <a:satOff val="45605"/>
            <a:lumOff val="4507"/>
            <a:alphaOff val="0"/>
          </a:schemeClr>
        </a:solidFill>
        <a:ln w="34925" cap="flat" cmpd="sng" algn="in">
          <a:solidFill>
            <a:schemeClr val="accent5">
              <a:tint val="40000"/>
              <a:alpha val="90000"/>
              <a:hueOff val="-6789956"/>
              <a:satOff val="45605"/>
              <a:lumOff val="450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2682" tIns="122682" rIns="163576" bIns="184023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300" kern="1200" dirty="0" smtClean="0"/>
            <a:t>Reconocer a las instituciones y a las culturas que persisten en diferentes épocas. Apoya la comprensión de etapas anteriores en culturas desaparecidas. </a:t>
          </a:r>
          <a:endParaRPr lang="es-MX" sz="2300" kern="1200" dirty="0"/>
        </a:p>
      </dsp:txBody>
      <dsp:txXfrm>
        <a:off x="7202424" y="824548"/>
        <a:ext cx="3157537" cy="335404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5BD6BC2-2A3D-422B-8B82-9A7978F095AB}">
      <dsp:nvSpPr>
        <dsp:cNvPr id="0" name=""/>
        <dsp:cNvSpPr/>
      </dsp:nvSpPr>
      <dsp:spPr>
        <a:xfrm>
          <a:off x="3024268" y="1105354"/>
          <a:ext cx="2753690" cy="2753690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ELEMENTOS DE LA CULTURA</a:t>
          </a:r>
          <a:endParaRPr lang="es-MX" sz="2800" kern="1200" dirty="0"/>
        </a:p>
      </dsp:txBody>
      <dsp:txXfrm>
        <a:off x="3427537" y="1508623"/>
        <a:ext cx="1947152" cy="1947152"/>
      </dsp:txXfrm>
    </dsp:sp>
    <dsp:sp modelId="{1BD13761-0C77-42FC-BEA2-DB956A3B8744}">
      <dsp:nvSpPr>
        <dsp:cNvPr id="0" name=""/>
        <dsp:cNvSpPr/>
      </dsp:nvSpPr>
      <dsp:spPr>
        <a:xfrm>
          <a:off x="3712691" y="491"/>
          <a:ext cx="1376845" cy="1376845"/>
        </a:xfrm>
        <a:prstGeom prst="ellipse">
          <a:avLst/>
        </a:prstGeom>
        <a:solidFill>
          <a:schemeClr val="accent3">
            <a:alpha val="50000"/>
            <a:hueOff val="-2533895"/>
            <a:satOff val="1793"/>
            <a:lumOff val="539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kern="1200" dirty="0" smtClean="0"/>
            <a:t>VESTIDO</a:t>
          </a:r>
          <a:endParaRPr lang="es-MX" sz="1100" kern="1200" dirty="0"/>
        </a:p>
      </dsp:txBody>
      <dsp:txXfrm>
        <a:off x="3914325" y="202125"/>
        <a:ext cx="973577" cy="973577"/>
      </dsp:txXfrm>
    </dsp:sp>
    <dsp:sp modelId="{45E282C0-7C5D-4D5A-BDA2-4B69B10236F8}">
      <dsp:nvSpPr>
        <dsp:cNvPr id="0" name=""/>
        <dsp:cNvSpPr/>
      </dsp:nvSpPr>
      <dsp:spPr>
        <a:xfrm>
          <a:off x="5505976" y="1793776"/>
          <a:ext cx="1376845" cy="1376845"/>
        </a:xfrm>
        <a:prstGeom prst="ellipse">
          <a:avLst/>
        </a:prstGeom>
        <a:solidFill>
          <a:schemeClr val="accent3">
            <a:alpha val="50000"/>
            <a:hueOff val="-5067790"/>
            <a:satOff val="3585"/>
            <a:lumOff val="1078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kern="1200" dirty="0" smtClean="0"/>
            <a:t>ALIMENTACIÓN</a:t>
          </a:r>
          <a:endParaRPr lang="es-MX" sz="1100" kern="1200" dirty="0"/>
        </a:p>
      </dsp:txBody>
      <dsp:txXfrm>
        <a:off x="5707610" y="1995410"/>
        <a:ext cx="973577" cy="973577"/>
      </dsp:txXfrm>
    </dsp:sp>
    <dsp:sp modelId="{F5BB8A90-B4C4-4562-83A6-5A271D0EC445}">
      <dsp:nvSpPr>
        <dsp:cNvPr id="0" name=""/>
        <dsp:cNvSpPr/>
      </dsp:nvSpPr>
      <dsp:spPr>
        <a:xfrm>
          <a:off x="3712691" y="3587062"/>
          <a:ext cx="1376845" cy="1376845"/>
        </a:xfrm>
        <a:prstGeom prst="ellipse">
          <a:avLst/>
        </a:prstGeom>
        <a:solidFill>
          <a:schemeClr val="accent3">
            <a:alpha val="50000"/>
            <a:hueOff val="-7601685"/>
            <a:satOff val="5378"/>
            <a:lumOff val="1617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kern="1200" dirty="0" smtClean="0"/>
            <a:t>EDUCACIÓN</a:t>
          </a:r>
          <a:endParaRPr lang="es-MX" sz="1100" kern="1200" dirty="0"/>
        </a:p>
      </dsp:txBody>
      <dsp:txXfrm>
        <a:off x="3914325" y="3788696"/>
        <a:ext cx="973577" cy="973577"/>
      </dsp:txXfrm>
    </dsp:sp>
    <dsp:sp modelId="{FC4C2349-6DB6-40A9-8DD4-DDD493CBE740}">
      <dsp:nvSpPr>
        <dsp:cNvPr id="0" name=""/>
        <dsp:cNvSpPr/>
      </dsp:nvSpPr>
      <dsp:spPr>
        <a:xfrm>
          <a:off x="1919406" y="1793776"/>
          <a:ext cx="1376845" cy="1376845"/>
        </a:xfrm>
        <a:prstGeom prst="ellipse">
          <a:avLst/>
        </a:prstGeom>
        <a:solidFill>
          <a:schemeClr val="accent3">
            <a:alpha val="50000"/>
            <a:hueOff val="-10135580"/>
            <a:satOff val="7170"/>
            <a:lumOff val="2156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kern="1200" dirty="0" smtClean="0"/>
            <a:t>LENGUAJE </a:t>
          </a:r>
          <a:endParaRPr lang="es-MX" sz="1100" kern="1200" dirty="0"/>
        </a:p>
      </dsp:txBody>
      <dsp:txXfrm>
        <a:off x="2121040" y="1995410"/>
        <a:ext cx="973577" cy="97357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91D80B-CD06-456A-AE5D-9226194CC395}">
      <dsp:nvSpPr>
        <dsp:cNvPr id="0" name=""/>
        <dsp:cNvSpPr/>
      </dsp:nvSpPr>
      <dsp:spPr>
        <a:xfrm>
          <a:off x="3150161" y="0"/>
          <a:ext cx="3254328" cy="3254823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61E841D-3071-4C18-BC0E-6706B6B89BFF}">
      <dsp:nvSpPr>
        <dsp:cNvPr id="0" name=""/>
        <dsp:cNvSpPr/>
      </dsp:nvSpPr>
      <dsp:spPr>
        <a:xfrm>
          <a:off x="6794498" y="970226"/>
          <a:ext cx="5128633" cy="13021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dirty="0" smtClean="0"/>
            <a:t>La cultura o la sociedad constituye una totalidad coherente en la cual sus diferentes componentes se encuentran estrechamente relacionados </a:t>
          </a:r>
          <a:endParaRPr lang="es-MX" sz="2400" kern="1200" dirty="0"/>
        </a:p>
      </dsp:txBody>
      <dsp:txXfrm>
        <a:off x="6794498" y="970226"/>
        <a:ext cx="5128633" cy="1302199"/>
      </dsp:txXfrm>
    </dsp:sp>
    <dsp:sp modelId="{7C2FA8D3-D39B-4A03-BB9E-FA96DE66398D}">
      <dsp:nvSpPr>
        <dsp:cNvPr id="0" name=""/>
        <dsp:cNvSpPr/>
      </dsp:nvSpPr>
      <dsp:spPr>
        <a:xfrm>
          <a:off x="3869475" y="1175090"/>
          <a:ext cx="1808367" cy="9039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b="1" kern="1200" dirty="0" smtClean="0"/>
            <a:t>TOTALIDAD INTEGRAL</a:t>
          </a:r>
          <a:endParaRPr lang="es-MX" sz="2800" b="1" kern="1200" dirty="0"/>
        </a:p>
      </dsp:txBody>
      <dsp:txXfrm>
        <a:off x="3869475" y="1175090"/>
        <a:ext cx="1808367" cy="903967"/>
      </dsp:txXfrm>
    </dsp:sp>
    <dsp:sp modelId="{5FBEA2A5-5411-4935-B50B-E58DA78C50CC}">
      <dsp:nvSpPr>
        <dsp:cNvPr id="0" name=""/>
        <dsp:cNvSpPr/>
      </dsp:nvSpPr>
      <dsp:spPr>
        <a:xfrm>
          <a:off x="2246283" y="1870137"/>
          <a:ext cx="3254328" cy="3254823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A632323-DDD0-4351-8E9A-C5A7CB8F8BED}">
      <dsp:nvSpPr>
        <dsp:cNvPr id="0" name=""/>
        <dsp:cNvSpPr/>
      </dsp:nvSpPr>
      <dsp:spPr>
        <a:xfrm>
          <a:off x="5804846" y="2823471"/>
          <a:ext cx="5168056" cy="13021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dirty="0" smtClean="0"/>
            <a:t>Todos los componentes de una culta o sociedad existen debido a que tienen una función determinada</a:t>
          </a:r>
          <a:endParaRPr lang="es-MX" sz="2400" kern="1200" dirty="0"/>
        </a:p>
      </dsp:txBody>
      <dsp:txXfrm>
        <a:off x="5804846" y="2823471"/>
        <a:ext cx="5168056" cy="1302199"/>
      </dsp:txXfrm>
    </dsp:sp>
    <dsp:sp modelId="{8D70FCAC-39D8-4DFC-90DF-6BC047B717DD}">
      <dsp:nvSpPr>
        <dsp:cNvPr id="0" name=""/>
        <dsp:cNvSpPr/>
      </dsp:nvSpPr>
      <dsp:spPr>
        <a:xfrm>
          <a:off x="2969263" y="3056045"/>
          <a:ext cx="1808367" cy="9039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dirty="0" smtClean="0"/>
            <a:t>UNIVERSALIDAD FUNCIONAL</a:t>
          </a:r>
          <a:endParaRPr lang="es-MX" sz="2000" b="1" kern="1200" dirty="0"/>
        </a:p>
      </dsp:txBody>
      <dsp:txXfrm>
        <a:off x="2969263" y="3056045"/>
        <a:ext cx="1808367" cy="903967"/>
      </dsp:txXfrm>
    </dsp:sp>
    <dsp:sp modelId="{7F0683C7-DB57-481D-A779-4DE3FF316E02}">
      <dsp:nvSpPr>
        <dsp:cNvPr id="0" name=""/>
        <dsp:cNvSpPr/>
      </dsp:nvSpPr>
      <dsp:spPr>
        <a:xfrm>
          <a:off x="3381784" y="3964069"/>
          <a:ext cx="2795972" cy="2797093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36219BC-9447-4CD0-879A-8C932B479972}">
      <dsp:nvSpPr>
        <dsp:cNvPr id="0" name=""/>
        <dsp:cNvSpPr/>
      </dsp:nvSpPr>
      <dsp:spPr>
        <a:xfrm>
          <a:off x="6490634" y="4717606"/>
          <a:ext cx="5078998" cy="13021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dirty="0" smtClean="0"/>
            <a:t>La sociedad o la cultura deben ser estudiadas como si fueran organismos </a:t>
          </a:r>
          <a:endParaRPr lang="es-MX" sz="2400" kern="1200" dirty="0"/>
        </a:p>
      </dsp:txBody>
      <dsp:txXfrm>
        <a:off x="6490634" y="4717606"/>
        <a:ext cx="5078998" cy="1302199"/>
      </dsp:txXfrm>
    </dsp:sp>
    <dsp:sp modelId="{9321CADB-0673-4DE4-83E2-3C5B15F688CA}">
      <dsp:nvSpPr>
        <dsp:cNvPr id="0" name=""/>
        <dsp:cNvSpPr/>
      </dsp:nvSpPr>
      <dsp:spPr>
        <a:xfrm>
          <a:off x="3873753" y="4939705"/>
          <a:ext cx="1808367" cy="9039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smtClean="0"/>
            <a:t>FUNCIONALISMO</a:t>
          </a:r>
          <a:endParaRPr lang="es-MX" sz="1000" b="1" kern="1200" dirty="0"/>
        </a:p>
      </dsp:txBody>
      <dsp:txXfrm>
        <a:off x="3873753" y="4939705"/>
        <a:ext cx="1808367" cy="90396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C451DED-C9FB-4CC1-805B-119C67F115E1}">
      <dsp:nvSpPr>
        <dsp:cNvPr id="0" name=""/>
        <dsp:cNvSpPr/>
      </dsp:nvSpPr>
      <dsp:spPr>
        <a:xfrm>
          <a:off x="0" y="0"/>
          <a:ext cx="9746400" cy="52540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/>
            <a:t>SISTEMA SOCIAL </a:t>
          </a:r>
        </a:p>
      </dsp:txBody>
      <dsp:txXfrm>
        <a:off x="15389" y="15389"/>
        <a:ext cx="9715622" cy="494631"/>
      </dsp:txXfrm>
    </dsp:sp>
    <dsp:sp modelId="{EFAC4881-0CD5-40B6-9C68-C1A90964F11C}">
      <dsp:nvSpPr>
        <dsp:cNvPr id="0" name=""/>
        <dsp:cNvSpPr/>
      </dsp:nvSpPr>
      <dsp:spPr>
        <a:xfrm>
          <a:off x="3600" y="621490"/>
          <a:ext cx="4676775" cy="52540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/>
            <a:t>MORFOLOGÍA</a:t>
          </a:r>
        </a:p>
      </dsp:txBody>
      <dsp:txXfrm>
        <a:off x="18989" y="636879"/>
        <a:ext cx="4645997" cy="494631"/>
      </dsp:txXfrm>
    </dsp:sp>
    <dsp:sp modelId="{EDA312C2-97A3-4DDE-A916-C707A5BEC355}">
      <dsp:nvSpPr>
        <dsp:cNvPr id="0" name=""/>
        <dsp:cNvSpPr/>
      </dsp:nvSpPr>
      <dsp:spPr>
        <a:xfrm>
          <a:off x="3600" y="1242245"/>
          <a:ext cx="4676775" cy="52540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/>
            <a:t>Religión</a:t>
          </a:r>
        </a:p>
      </dsp:txBody>
      <dsp:txXfrm>
        <a:off x="18989" y="1257634"/>
        <a:ext cx="4645997" cy="494631"/>
      </dsp:txXfrm>
    </dsp:sp>
    <dsp:sp modelId="{EB769FC9-3A99-4F76-AF70-D34051F332B2}">
      <dsp:nvSpPr>
        <dsp:cNvPr id="0" name=""/>
        <dsp:cNvSpPr/>
      </dsp:nvSpPr>
      <dsp:spPr>
        <a:xfrm>
          <a:off x="3600" y="1863000"/>
          <a:ext cx="4676775" cy="52540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/>
            <a:t>Familia</a:t>
          </a:r>
        </a:p>
      </dsp:txBody>
      <dsp:txXfrm>
        <a:off x="18989" y="1878389"/>
        <a:ext cx="4645997" cy="494631"/>
      </dsp:txXfrm>
    </dsp:sp>
    <dsp:sp modelId="{D4ABBF11-AC53-414B-99C8-F39468358E74}">
      <dsp:nvSpPr>
        <dsp:cNvPr id="0" name=""/>
        <dsp:cNvSpPr/>
      </dsp:nvSpPr>
      <dsp:spPr>
        <a:xfrm>
          <a:off x="3600" y="2483755"/>
          <a:ext cx="4676775" cy="52540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/>
            <a:t>División del trabajo social</a:t>
          </a:r>
        </a:p>
      </dsp:txBody>
      <dsp:txXfrm>
        <a:off x="18989" y="2499144"/>
        <a:ext cx="4645997" cy="494631"/>
      </dsp:txXfrm>
    </dsp:sp>
    <dsp:sp modelId="{098E475D-4AF3-4BDF-9E86-8317F2A557A5}">
      <dsp:nvSpPr>
        <dsp:cNvPr id="0" name=""/>
        <dsp:cNvSpPr/>
      </dsp:nvSpPr>
      <dsp:spPr>
        <a:xfrm>
          <a:off x="5073225" y="621490"/>
          <a:ext cx="4676775" cy="52540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i="1" kern="1200" dirty="0"/>
            <a:t>FISIOLOGÍA</a:t>
          </a:r>
        </a:p>
      </dsp:txBody>
      <dsp:txXfrm>
        <a:off x="5088614" y="636879"/>
        <a:ext cx="4645997" cy="494631"/>
      </dsp:txXfrm>
    </dsp:sp>
    <dsp:sp modelId="{104D668C-AEC5-4466-894C-0F00C2A0AE96}">
      <dsp:nvSpPr>
        <dsp:cNvPr id="0" name=""/>
        <dsp:cNvSpPr/>
      </dsp:nvSpPr>
      <dsp:spPr>
        <a:xfrm>
          <a:off x="5073225" y="1242245"/>
          <a:ext cx="4676775" cy="52540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/>
            <a:t>Permitir la armonia y la solidaridad de la sociedad  a partir de las creencias</a:t>
          </a:r>
        </a:p>
      </dsp:txBody>
      <dsp:txXfrm>
        <a:off x="5088614" y="1257634"/>
        <a:ext cx="4645997" cy="494631"/>
      </dsp:txXfrm>
    </dsp:sp>
    <dsp:sp modelId="{73AF5796-0DAC-48BE-91DF-99FA320ECF34}">
      <dsp:nvSpPr>
        <dsp:cNvPr id="0" name=""/>
        <dsp:cNvSpPr/>
      </dsp:nvSpPr>
      <dsp:spPr>
        <a:xfrm>
          <a:off x="5073225" y="1863000"/>
          <a:ext cx="4676775" cy="52540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/>
            <a:t>Transferir las normas y los valores sociales del individuo</a:t>
          </a:r>
        </a:p>
      </dsp:txBody>
      <dsp:txXfrm>
        <a:off x="5088614" y="1878389"/>
        <a:ext cx="4645997" cy="494631"/>
      </dsp:txXfrm>
    </dsp:sp>
    <dsp:sp modelId="{56974DA7-F80A-4501-AC76-F09F2BFF02B8}">
      <dsp:nvSpPr>
        <dsp:cNvPr id="0" name=""/>
        <dsp:cNvSpPr/>
      </dsp:nvSpPr>
      <dsp:spPr>
        <a:xfrm>
          <a:off x="5073225" y="2483755"/>
          <a:ext cx="4676775" cy="52540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/>
            <a:t>Solidarizar a la sociedad a partir de las necesidades recíporocas</a:t>
          </a:r>
        </a:p>
      </dsp:txBody>
      <dsp:txXfrm>
        <a:off x="5088614" y="2499144"/>
        <a:ext cx="4645997" cy="494631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C451DED-C9FB-4CC1-805B-119C67F115E1}">
      <dsp:nvSpPr>
        <dsp:cNvPr id="0" name=""/>
        <dsp:cNvSpPr/>
      </dsp:nvSpPr>
      <dsp:spPr>
        <a:xfrm>
          <a:off x="3596" y="454"/>
          <a:ext cx="9736882" cy="5241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/>
            <a:t>ORGANISMO BIOLÓGICO </a:t>
          </a:r>
        </a:p>
      </dsp:txBody>
      <dsp:txXfrm>
        <a:off x="18947" y="15805"/>
        <a:ext cx="9706180" cy="493426"/>
      </dsp:txXfrm>
    </dsp:sp>
    <dsp:sp modelId="{EFAC4881-0CD5-40B6-9C68-C1A90964F11C}">
      <dsp:nvSpPr>
        <dsp:cNvPr id="0" name=""/>
        <dsp:cNvSpPr/>
      </dsp:nvSpPr>
      <dsp:spPr>
        <a:xfrm>
          <a:off x="3596" y="641417"/>
          <a:ext cx="4672208" cy="5241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/>
            <a:t>MORFOLOGÍA</a:t>
          </a:r>
        </a:p>
      </dsp:txBody>
      <dsp:txXfrm>
        <a:off x="18947" y="656768"/>
        <a:ext cx="4641506" cy="493426"/>
      </dsp:txXfrm>
    </dsp:sp>
    <dsp:sp modelId="{EDA312C2-97A3-4DDE-A916-C707A5BEC355}">
      <dsp:nvSpPr>
        <dsp:cNvPr id="0" name=""/>
        <dsp:cNvSpPr/>
      </dsp:nvSpPr>
      <dsp:spPr>
        <a:xfrm>
          <a:off x="3596" y="1282379"/>
          <a:ext cx="4672208" cy="5241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/>
            <a:t>Corazón</a:t>
          </a:r>
        </a:p>
      </dsp:txBody>
      <dsp:txXfrm>
        <a:off x="18947" y="1297730"/>
        <a:ext cx="4641506" cy="493426"/>
      </dsp:txXfrm>
    </dsp:sp>
    <dsp:sp modelId="{EB769FC9-3A99-4F76-AF70-D34051F332B2}">
      <dsp:nvSpPr>
        <dsp:cNvPr id="0" name=""/>
        <dsp:cNvSpPr/>
      </dsp:nvSpPr>
      <dsp:spPr>
        <a:xfrm>
          <a:off x="3596" y="1923341"/>
          <a:ext cx="4672208" cy="5241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/>
            <a:t>Esqueleto</a:t>
          </a:r>
        </a:p>
      </dsp:txBody>
      <dsp:txXfrm>
        <a:off x="18947" y="1938692"/>
        <a:ext cx="4641506" cy="493426"/>
      </dsp:txXfrm>
    </dsp:sp>
    <dsp:sp modelId="{098E475D-4AF3-4BDF-9E86-8317F2A557A5}">
      <dsp:nvSpPr>
        <dsp:cNvPr id="0" name=""/>
        <dsp:cNvSpPr/>
      </dsp:nvSpPr>
      <dsp:spPr>
        <a:xfrm>
          <a:off x="5068270" y="641417"/>
          <a:ext cx="4672208" cy="5241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i="1" kern="1200"/>
            <a:t>FISIOLOGÍA</a:t>
          </a:r>
        </a:p>
      </dsp:txBody>
      <dsp:txXfrm>
        <a:off x="5083621" y="656768"/>
        <a:ext cx="4641506" cy="493426"/>
      </dsp:txXfrm>
    </dsp:sp>
    <dsp:sp modelId="{104D668C-AEC5-4466-894C-0F00C2A0AE96}">
      <dsp:nvSpPr>
        <dsp:cNvPr id="0" name=""/>
        <dsp:cNvSpPr/>
      </dsp:nvSpPr>
      <dsp:spPr>
        <a:xfrm>
          <a:off x="5068270" y="1282379"/>
          <a:ext cx="4672208" cy="5241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/>
            <a:t>Llevar la sangre a todo el organismo</a:t>
          </a:r>
        </a:p>
      </dsp:txBody>
      <dsp:txXfrm>
        <a:off x="5083621" y="1297730"/>
        <a:ext cx="4641506" cy="493426"/>
      </dsp:txXfrm>
    </dsp:sp>
    <dsp:sp modelId="{73AF5796-0DAC-48BE-91DF-99FA320ECF34}">
      <dsp:nvSpPr>
        <dsp:cNvPr id="0" name=""/>
        <dsp:cNvSpPr/>
      </dsp:nvSpPr>
      <dsp:spPr>
        <a:xfrm>
          <a:off x="5068270" y="1923341"/>
          <a:ext cx="4672208" cy="5241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/>
            <a:t>Sostener las diferentes partes del cuerpo</a:t>
          </a:r>
        </a:p>
      </dsp:txBody>
      <dsp:txXfrm>
        <a:off x="5083621" y="1938692"/>
        <a:ext cx="4641506" cy="493426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CCBEC9-1D72-4DDC-81C9-D2455000758A}">
      <dsp:nvSpPr>
        <dsp:cNvPr id="0" name=""/>
        <dsp:cNvSpPr/>
      </dsp:nvSpPr>
      <dsp:spPr>
        <a:xfrm>
          <a:off x="-5081825" y="-2247441"/>
          <a:ext cx="6051918" cy="8989762"/>
        </a:xfrm>
        <a:prstGeom prst="blockArc">
          <a:avLst>
            <a:gd name="adj1" fmla="val 18900000"/>
            <a:gd name="adj2" fmla="val 2700000"/>
            <a:gd name="adj3" fmla="val 357"/>
          </a:avLst>
        </a:prstGeom>
        <a:noFill/>
        <a:ln w="34925" cap="flat" cmpd="sng" algn="in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A8B78A8-A5A4-4F69-A922-B68D903EE7BF}">
      <dsp:nvSpPr>
        <dsp:cNvPr id="0" name=""/>
        <dsp:cNvSpPr/>
      </dsp:nvSpPr>
      <dsp:spPr>
        <a:xfrm>
          <a:off x="623926" y="205186"/>
          <a:ext cx="9677281" cy="1387578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3562" tIns="71120" rIns="71120" bIns="7112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La teoría de la comunicación por medio del intercambio (mujeres, bienes, servicios) y a través del mensaje (parentesco, economía y lenguaje)</a:t>
          </a:r>
          <a:endParaRPr lang="es-MX" sz="2800" kern="1200" dirty="0"/>
        </a:p>
      </dsp:txBody>
      <dsp:txXfrm>
        <a:off x="623926" y="205186"/>
        <a:ext cx="9677281" cy="1387578"/>
      </dsp:txXfrm>
    </dsp:sp>
    <dsp:sp modelId="{8294E6E0-69EA-48C8-8BBC-AE3C787C187E}">
      <dsp:nvSpPr>
        <dsp:cNvPr id="0" name=""/>
        <dsp:cNvSpPr/>
      </dsp:nvSpPr>
      <dsp:spPr>
        <a:xfrm>
          <a:off x="62066" y="31739"/>
          <a:ext cx="1123720" cy="1734473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F649CF8-9EFC-45CB-8A91-A662483A3EF5}">
      <dsp:nvSpPr>
        <dsp:cNvPr id="0" name=""/>
        <dsp:cNvSpPr/>
      </dsp:nvSpPr>
      <dsp:spPr>
        <a:xfrm>
          <a:off x="950704" y="1553650"/>
          <a:ext cx="9350503" cy="1387578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3562" tIns="76200" rIns="76200" bIns="76200" numCol="1" spcCol="1270" anchor="ctr" anchorCtr="0">
          <a:noAutofit/>
        </a:bodyPr>
        <a:lstStyle/>
        <a:p>
          <a:pPr lvl="0" algn="just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000" kern="1200" dirty="0" smtClean="0"/>
            <a:t>Centra en los sistemas de parentesco, la organización social, las investigaciones y la estratificación social</a:t>
          </a:r>
          <a:endParaRPr lang="es-MX" sz="3000" kern="1200" dirty="0"/>
        </a:p>
      </dsp:txBody>
      <dsp:txXfrm>
        <a:off x="950704" y="1553650"/>
        <a:ext cx="9350503" cy="1387578"/>
      </dsp:txXfrm>
    </dsp:sp>
    <dsp:sp modelId="{2880FCFA-215C-4DB4-A511-A5115298914D}">
      <dsp:nvSpPr>
        <dsp:cNvPr id="0" name=""/>
        <dsp:cNvSpPr/>
      </dsp:nvSpPr>
      <dsp:spPr>
        <a:xfrm>
          <a:off x="388844" y="1380203"/>
          <a:ext cx="1123720" cy="1734473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528848E-3DE2-4DCB-87F4-789022B3B94A}">
      <dsp:nvSpPr>
        <dsp:cNvPr id="0" name=""/>
        <dsp:cNvSpPr/>
      </dsp:nvSpPr>
      <dsp:spPr>
        <a:xfrm>
          <a:off x="623926" y="2902114"/>
          <a:ext cx="9677281" cy="1387578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3562" tIns="73660" rIns="73660" bIns="73660" numCol="1" spcCol="1270" anchor="ctr" anchorCtr="0">
          <a:noAutofit/>
        </a:bodyPr>
        <a:lstStyle/>
        <a:p>
          <a:pPr lvl="0" algn="just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900" kern="1200" dirty="0" smtClean="0"/>
            <a:t>La estructura social es un conjunto de relaciones establecidas entre los individuos y grupos que forman un sistema </a:t>
          </a:r>
          <a:endParaRPr lang="es-MX" sz="2900" kern="1200" dirty="0"/>
        </a:p>
      </dsp:txBody>
      <dsp:txXfrm>
        <a:off x="623926" y="2902114"/>
        <a:ext cx="9677281" cy="1387578"/>
      </dsp:txXfrm>
    </dsp:sp>
    <dsp:sp modelId="{8A1B199E-D7D5-4C00-93C5-515A9586236D}">
      <dsp:nvSpPr>
        <dsp:cNvPr id="0" name=""/>
        <dsp:cNvSpPr/>
      </dsp:nvSpPr>
      <dsp:spPr>
        <a:xfrm>
          <a:off x="62066" y="2728667"/>
          <a:ext cx="1123720" cy="1734473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0A80171E-B3BD-4F3C-8CE5-D4750693516D}" type="datetimeFigureOut">
              <a:rPr lang="es-MX" smtClean="0"/>
              <a:t>18/09/2019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BCDDF541-7A23-4648-9307-241FF4E24842}" type="slidenum">
              <a:rPr lang="es-MX" smtClean="0"/>
              <a:t>‹Nº›</a:t>
            </a:fld>
            <a:endParaRPr lang="es-MX"/>
          </a:p>
        </p:txBody>
      </p:sp>
      <p:grpSp>
        <p:nvGrpSpPr>
          <p:cNvPr id="9" name="Group 8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4134983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0171E-B3BD-4F3C-8CE5-D4750693516D}" type="datetimeFigureOut">
              <a:rPr lang="es-MX" smtClean="0"/>
              <a:t>18/09/2019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DF541-7A23-4648-9307-241FF4E2484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86380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0171E-B3BD-4F3C-8CE5-D4750693516D}" type="datetimeFigureOut">
              <a:rPr lang="es-MX" smtClean="0"/>
              <a:t>18/09/2019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DF541-7A23-4648-9307-241FF4E2484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597299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0171E-B3BD-4F3C-8CE5-D4750693516D}" type="datetimeFigureOut">
              <a:rPr lang="es-MX" smtClean="0"/>
              <a:t>18/09/2019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DF541-7A23-4648-9307-241FF4E2484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854272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accent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A80171E-B3BD-4F3C-8CE5-D4750693516D}" type="datetimeFigureOut">
              <a:rPr lang="es-MX" smtClean="0"/>
              <a:t>18/09/2019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CDDF541-7A23-4648-9307-241FF4E24842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191055441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0171E-B3BD-4F3C-8CE5-D4750693516D}" type="datetimeFigureOut">
              <a:rPr lang="es-MX" smtClean="0"/>
              <a:t>18/09/2019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DF541-7A23-4648-9307-241FF4E2484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58696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0171E-B3BD-4F3C-8CE5-D4750693516D}" type="datetimeFigureOut">
              <a:rPr lang="es-MX" smtClean="0"/>
              <a:t>18/09/2019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DF541-7A23-4648-9307-241FF4E2484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140813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0171E-B3BD-4F3C-8CE5-D4750693516D}" type="datetimeFigureOut">
              <a:rPr lang="es-MX" smtClean="0"/>
              <a:t>18/09/2019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DF541-7A23-4648-9307-241FF4E2484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15224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0171E-B3BD-4F3C-8CE5-D4750693516D}" type="datetimeFigureOut">
              <a:rPr lang="es-MX" smtClean="0"/>
              <a:t>18/09/2019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DF541-7A23-4648-9307-241FF4E2484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18099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A80171E-B3BD-4F3C-8CE5-D4750693516D}" type="datetimeFigureOut">
              <a:rPr lang="es-MX" smtClean="0"/>
              <a:t>18/09/2019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CDDF541-7A23-4648-9307-241FF4E24842}" type="slidenum">
              <a:rPr lang="es-MX" smtClean="0"/>
              <a:t>‹Nº›</a:t>
            </a:fld>
            <a:endParaRPr lang="es-MX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068280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A80171E-B3BD-4F3C-8CE5-D4750693516D}" type="datetimeFigureOut">
              <a:rPr lang="es-MX" smtClean="0"/>
              <a:t>18/09/2019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CDDF541-7A23-4648-9307-241FF4E24842}" type="slidenum">
              <a:rPr lang="es-MX" smtClean="0"/>
              <a:t>‹Nº›</a:t>
            </a:fld>
            <a:endParaRPr lang="es-MX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7828535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0A80171E-B3BD-4F3C-8CE5-D4750693516D}" type="datetimeFigureOut">
              <a:rPr lang="es-MX" smtClean="0"/>
              <a:t>18/09/2019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BCDDF541-7A23-4648-9307-241FF4E24842}" type="slidenum">
              <a:rPr lang="es-MX" smtClean="0"/>
              <a:t>‹Nº›</a:t>
            </a:fld>
            <a:endParaRPr lang="es-MX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739868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368">
          <p15:clr>
            <a:srgbClr val="F26B43"/>
          </p15:clr>
        </p15:guide>
        <p15:guide id="2" orient="horz" pos="1440">
          <p15:clr>
            <a:srgbClr val="F26B43"/>
          </p15:clr>
        </p15:guide>
        <p15:guide id="3" orient="horz" pos="3696">
          <p15:clr>
            <a:srgbClr val="F26B43"/>
          </p15:clr>
        </p15:guide>
        <p15:guide id="4" orient="horz" pos="432">
          <p15:clr>
            <a:srgbClr val="F26B43"/>
          </p15:clr>
        </p15:guide>
        <p15:guide id="5" orient="horz" pos="1512">
          <p15:clr>
            <a:srgbClr val="F26B43"/>
          </p15:clr>
        </p15:guide>
        <p15:guide id="6" pos="6912">
          <p15:clr>
            <a:srgbClr val="F26B43"/>
          </p15:clr>
        </p15:guide>
        <p15:guide id="7" pos="936">
          <p15:clr>
            <a:srgbClr val="F26B43"/>
          </p15:clr>
        </p15:guide>
        <p15:guide id="8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g"/><Relationship Id="rId3" Type="http://schemas.openxmlformats.org/officeDocument/2006/relationships/diagramLayout" Target="../diagrams/layout2.xml"/><Relationship Id="rId7" Type="http://schemas.openxmlformats.org/officeDocument/2006/relationships/image" Target="../media/image12.jp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Relationship Id="rId9" Type="http://schemas.openxmlformats.org/officeDocument/2006/relationships/image" Target="../media/image14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7.xml"/><Relationship Id="rId3" Type="http://schemas.openxmlformats.org/officeDocument/2006/relationships/diagramLayout" Target="../diagrams/layout6.xml"/><Relationship Id="rId7" Type="http://schemas.openxmlformats.org/officeDocument/2006/relationships/diagramData" Target="../diagrams/data7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11" Type="http://schemas.microsoft.com/office/2007/relationships/diagramDrawing" Target="../diagrams/drawing7.xml"/><Relationship Id="rId5" Type="http://schemas.openxmlformats.org/officeDocument/2006/relationships/diagramColors" Target="../diagrams/colors6.xml"/><Relationship Id="rId10" Type="http://schemas.openxmlformats.org/officeDocument/2006/relationships/diagramColors" Target="../diagrams/colors7.xml"/><Relationship Id="rId4" Type="http://schemas.openxmlformats.org/officeDocument/2006/relationships/diagramQuickStyle" Target="../diagrams/quickStyle6.xml"/><Relationship Id="rId9" Type="http://schemas.openxmlformats.org/officeDocument/2006/relationships/diagramQuickStyle" Target="../diagrams/quickStyle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g"/><Relationship Id="rId5" Type="http://schemas.openxmlformats.org/officeDocument/2006/relationships/image" Target="../media/image27.png"/><Relationship Id="rId4" Type="http://schemas.openxmlformats.org/officeDocument/2006/relationships/image" Target="../media/image26.jp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973157" y="970279"/>
            <a:ext cx="10245686" cy="1949191"/>
          </a:xfrm>
        </p:spPr>
        <p:txBody>
          <a:bodyPr>
            <a:noAutofit/>
          </a:bodyPr>
          <a:lstStyle/>
          <a:p>
            <a:r>
              <a:rPr lang="es-MX" sz="3500" dirty="0" smtClean="0"/>
              <a:t>UNIVERSIDAD AUTÓNOMA DEL ESTADO DE MÉXICO</a:t>
            </a:r>
            <a:br>
              <a:rPr lang="es-MX" sz="3500" dirty="0" smtClean="0"/>
            </a:br>
            <a:r>
              <a:rPr lang="es-MX" sz="3500" dirty="0" smtClean="0"/>
              <a:t>PLANTEL TEXCOCO DE LA ESCUELA PREPARATORIA</a:t>
            </a:r>
            <a:br>
              <a:rPr lang="es-MX" sz="3500" dirty="0" smtClean="0"/>
            </a:br>
            <a:r>
              <a:rPr lang="es-MX" sz="3500" dirty="0" smtClean="0"/>
              <a:t>ACADEMIA DE ANTROPOLOGÍA</a:t>
            </a:r>
            <a:endParaRPr lang="es-MX" sz="35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751012" y="3040656"/>
            <a:ext cx="8689976" cy="2577945"/>
          </a:xfrm>
        </p:spPr>
        <p:txBody>
          <a:bodyPr>
            <a:normAutofit fontScale="62500" lnSpcReduction="20000"/>
          </a:bodyPr>
          <a:lstStyle/>
          <a:p>
            <a:r>
              <a:rPr lang="es-MX" sz="5100" b="1" dirty="0"/>
              <a:t>UNIDAD DE APRENDIZAJE: ANTROPOLOGÍA</a:t>
            </a:r>
            <a:r>
              <a:rPr lang="es-MX" sz="5100" dirty="0"/>
              <a:t/>
            </a:r>
            <a:br>
              <a:rPr lang="es-MX" sz="5100" dirty="0"/>
            </a:br>
            <a:r>
              <a:rPr lang="es-MX" sz="5100" dirty="0"/>
              <a:t>Módulo </a:t>
            </a:r>
            <a:r>
              <a:rPr lang="es-MX" sz="5100" dirty="0" smtClean="0"/>
              <a:t>II</a:t>
            </a:r>
          </a:p>
          <a:p>
            <a:r>
              <a:rPr lang="es-MX" sz="3200" dirty="0" smtClean="0"/>
              <a:t>1er. Semestre CBU2015</a:t>
            </a:r>
          </a:p>
          <a:p>
            <a:r>
              <a:rPr lang="es-MX" sz="3200" dirty="0" smtClean="0"/>
              <a:t>Semestre 2019B</a:t>
            </a:r>
            <a:endParaRPr lang="es-MX" sz="3200" dirty="0"/>
          </a:p>
          <a:p>
            <a:endParaRPr lang="es-MX" sz="3200" dirty="0" smtClean="0"/>
          </a:p>
          <a:p>
            <a:pPr algn="r"/>
            <a:endParaRPr lang="es-MX" sz="3200" dirty="0" smtClean="0"/>
          </a:p>
          <a:p>
            <a:pPr algn="r"/>
            <a:r>
              <a:rPr lang="es-MX" sz="3200" b="1" dirty="0" smtClean="0"/>
              <a:t>M. En C. E. Lucresia Ayala Carrasco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97593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3281" y="3437264"/>
            <a:ext cx="9133924" cy="2982262"/>
          </a:xfrm>
          <a:prstGeom prst="rect">
            <a:avLst/>
          </a:prstGeom>
        </p:spPr>
      </p:pic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1652530" y="242371"/>
            <a:ext cx="9852081" cy="1662629"/>
          </a:xfrm>
        </p:spPr>
        <p:txBody>
          <a:bodyPr>
            <a:normAutofit/>
          </a:bodyPr>
          <a:lstStyle/>
          <a:p>
            <a:pPr algn="just"/>
            <a:r>
              <a:rPr lang="es-MX" sz="2400" dirty="0" err="1"/>
              <a:t>Gregor</a:t>
            </a:r>
            <a:r>
              <a:rPr lang="es-MX" sz="2400" dirty="0"/>
              <a:t> Mendel, padre de la </a:t>
            </a:r>
            <a:r>
              <a:rPr lang="es-MX" sz="2400" dirty="0" smtClean="0"/>
              <a:t>genética, analiza La </a:t>
            </a:r>
            <a:r>
              <a:rPr lang="es-MX" sz="2400" b="1" dirty="0" smtClean="0"/>
              <a:t>Recombinación genética </a:t>
            </a:r>
            <a:r>
              <a:rPr lang="es-MX" sz="2400" dirty="0" smtClean="0"/>
              <a:t>que es una mezcla de cromosomas por parte de los progenitores y la </a:t>
            </a:r>
            <a:r>
              <a:rPr lang="es-MX" sz="2400" b="1" dirty="0" smtClean="0"/>
              <a:t>mutación</a:t>
            </a:r>
            <a:r>
              <a:rPr lang="es-MX" sz="2400" dirty="0" smtClean="0"/>
              <a:t>, que es la alteración de los genes, </a:t>
            </a:r>
            <a:r>
              <a:rPr lang="es-MX" sz="2400" dirty="0"/>
              <a:t>destaca dos conceptos importantes: </a:t>
            </a:r>
          </a:p>
        </p:txBody>
      </p:sp>
      <p:sp>
        <p:nvSpPr>
          <p:cNvPr id="7" name="Marcador de texto 6"/>
          <p:cNvSpPr>
            <a:spLocks noGrp="1"/>
          </p:cNvSpPr>
          <p:nvPr>
            <p:ph type="body" idx="1"/>
          </p:nvPr>
        </p:nvSpPr>
        <p:spPr>
          <a:xfrm>
            <a:off x="2103280" y="2148973"/>
            <a:ext cx="3992732" cy="576262"/>
          </a:xfrm>
        </p:spPr>
        <p:txBody>
          <a:bodyPr/>
          <a:lstStyle/>
          <a:p>
            <a:r>
              <a:rPr lang="es-MX" sz="3600" b="1" dirty="0" smtClean="0"/>
              <a:t>GENOTIPO</a:t>
            </a:r>
            <a:endParaRPr lang="es-MX" sz="3600" b="1" dirty="0"/>
          </a:p>
        </p:txBody>
      </p:sp>
      <p:sp>
        <p:nvSpPr>
          <p:cNvPr id="10" name="Marcador de contenido 9"/>
          <p:cNvSpPr>
            <a:spLocks noGrp="1"/>
          </p:cNvSpPr>
          <p:nvPr>
            <p:ph sz="half" idx="2"/>
          </p:nvPr>
        </p:nvSpPr>
        <p:spPr>
          <a:xfrm>
            <a:off x="1851082" y="2725235"/>
            <a:ext cx="4342893" cy="3354060"/>
          </a:xfrm>
          <a:prstGeom prst="rect">
            <a:avLst/>
          </a:prstGeom>
        </p:spPr>
        <p:txBody>
          <a:bodyPr/>
          <a:lstStyle/>
          <a:p>
            <a:r>
              <a:rPr lang="es-MX" dirty="0"/>
              <a:t>Estructura hereditaria no observable. </a:t>
            </a:r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3"/>
          </p:nvPr>
        </p:nvSpPr>
        <p:spPr>
          <a:xfrm>
            <a:off x="6660062" y="2152732"/>
            <a:ext cx="3999001" cy="576262"/>
          </a:xfrm>
        </p:spPr>
        <p:txBody>
          <a:bodyPr/>
          <a:lstStyle/>
          <a:p>
            <a:r>
              <a:rPr lang="es-MX" sz="3600" b="1" dirty="0" smtClean="0"/>
              <a:t>FENOTIPO</a:t>
            </a:r>
            <a:endParaRPr lang="es-MX" sz="3600" b="1" dirty="0"/>
          </a:p>
        </p:txBody>
      </p:sp>
      <p:sp>
        <p:nvSpPr>
          <p:cNvPr id="9" name="Marcador de contenido 8"/>
          <p:cNvSpPr>
            <a:spLocks noGrp="1"/>
          </p:cNvSpPr>
          <p:nvPr>
            <p:ph sz="quarter" idx="4"/>
          </p:nvPr>
        </p:nvSpPr>
        <p:spPr>
          <a:xfrm>
            <a:off x="6490226" y="2725235"/>
            <a:ext cx="4338674" cy="3354060"/>
          </a:xfrm>
          <a:prstGeom prst="rect">
            <a:avLst/>
          </a:prstGeom>
        </p:spPr>
        <p:txBody>
          <a:bodyPr/>
          <a:lstStyle/>
          <a:p>
            <a:r>
              <a:rPr lang="es-MX" dirty="0"/>
              <a:t>Características hereditarias observables.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915338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arcador de contenido 7"/>
          <p:cNvSpPr>
            <a:spLocks noGrp="1"/>
          </p:cNvSpPr>
          <p:nvPr>
            <p:ph sz="half" idx="1"/>
          </p:nvPr>
        </p:nvSpPr>
        <p:spPr>
          <a:xfrm>
            <a:off x="2038369" y="870333"/>
            <a:ext cx="4313864" cy="5033511"/>
          </a:xfrm>
          <a:prstGeom prst="rect">
            <a:avLst/>
          </a:prstGeom>
        </p:spPr>
        <p:txBody>
          <a:bodyPr>
            <a:noAutofit/>
          </a:bodyPr>
          <a:lstStyle/>
          <a:p>
            <a:pPr algn="just"/>
            <a:r>
              <a:rPr lang="es-MX" sz="3200" dirty="0" smtClean="0"/>
              <a:t>Sin embargo, hablar </a:t>
            </a:r>
            <a:r>
              <a:rPr lang="es-MX" sz="3200" dirty="0"/>
              <a:t>de evolucionismo implica explicar dos procesos importantes que son completamente distintos, pero a su vez están relacionados uno con el otro, estos procesos son: 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half" idx="2"/>
          </p:nvPr>
        </p:nvSpPr>
        <p:spPr>
          <a:xfrm>
            <a:off x="6910993" y="1498295"/>
            <a:ext cx="4447786" cy="3586908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s-MX" sz="4400" b="1" dirty="0"/>
              <a:t>HOMINIZACIÓN </a:t>
            </a:r>
            <a:endParaRPr lang="es-MX" sz="4400" b="1" dirty="0" smtClean="0"/>
          </a:p>
          <a:p>
            <a:pPr marL="0" indent="0">
              <a:lnSpc>
                <a:spcPct val="150000"/>
              </a:lnSpc>
              <a:buNone/>
            </a:pPr>
            <a:endParaRPr lang="es-MX" sz="4400" b="1" dirty="0"/>
          </a:p>
          <a:p>
            <a:pPr>
              <a:lnSpc>
                <a:spcPct val="150000"/>
              </a:lnSpc>
            </a:pPr>
            <a:r>
              <a:rPr lang="es-MX" sz="4400" b="1" dirty="0"/>
              <a:t>HUMANIZACIÓN</a:t>
            </a:r>
          </a:p>
          <a:p>
            <a:pPr algn="just"/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1416766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5"/>
          <p:cNvSpPr>
            <a:spLocks noGrp="1"/>
          </p:cNvSpPr>
          <p:nvPr>
            <p:ph type="body" idx="1"/>
          </p:nvPr>
        </p:nvSpPr>
        <p:spPr>
          <a:xfrm>
            <a:off x="2164788" y="619336"/>
            <a:ext cx="4873474" cy="679994"/>
          </a:xfrm>
        </p:spPr>
        <p:txBody>
          <a:bodyPr>
            <a:normAutofit lnSpcReduction="10000"/>
          </a:bodyPr>
          <a:lstStyle/>
          <a:p>
            <a:r>
              <a:rPr lang="es-MX" sz="4800" b="1" dirty="0" smtClean="0"/>
              <a:t>HOMINIZACIÓN</a:t>
            </a:r>
            <a:endParaRPr lang="es-MX" sz="4800" b="1" dirty="0"/>
          </a:p>
        </p:txBody>
      </p:sp>
      <p:pic>
        <p:nvPicPr>
          <p:cNvPr id="5" name="Marcador de contenido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0912" y="1013552"/>
            <a:ext cx="3859175" cy="4931884"/>
          </a:xfrm>
          <a:prstGeom prst="rect">
            <a:avLst/>
          </a:prstGeom>
        </p:spPr>
      </p:pic>
      <p:sp>
        <p:nvSpPr>
          <p:cNvPr id="8" name="Marcador de contenido 7"/>
          <p:cNvSpPr>
            <a:spLocks noGrp="1"/>
          </p:cNvSpPr>
          <p:nvPr>
            <p:ph sz="quarter" idx="4"/>
          </p:nvPr>
        </p:nvSpPr>
        <p:spPr>
          <a:xfrm>
            <a:off x="1596820" y="1728988"/>
            <a:ext cx="5106027" cy="4216448"/>
          </a:xfrm>
          <a:prstGeom prst="rect">
            <a:avLst/>
          </a:prstGeom>
        </p:spPr>
        <p:txBody>
          <a:bodyPr>
            <a:noAutofit/>
          </a:bodyPr>
          <a:lstStyle/>
          <a:p>
            <a:pPr algn="just"/>
            <a:r>
              <a:rPr lang="es-MX" b="1" dirty="0" smtClean="0"/>
              <a:t>Proceso estrictamente biológico </a:t>
            </a:r>
            <a:r>
              <a:rPr lang="es-MX" dirty="0" smtClean="0"/>
              <a:t>que tiene que ver con la </a:t>
            </a:r>
            <a:r>
              <a:rPr lang="es-MX" b="1" dirty="0" smtClean="0"/>
              <a:t>evolución del género homo y sus especies</a:t>
            </a:r>
            <a:r>
              <a:rPr lang="es-MX" dirty="0" smtClean="0"/>
              <a:t>; es decir, tiene que ver con los cambios físicos que han sufrido a través del tiempo, </a:t>
            </a:r>
            <a:r>
              <a:rPr lang="es-MX" dirty="0"/>
              <a:t>TALES COMO</a:t>
            </a:r>
            <a:r>
              <a:rPr lang="es-MX" dirty="0" smtClean="0"/>
              <a:t>:</a:t>
            </a:r>
          </a:p>
          <a:p>
            <a:pPr algn="just"/>
            <a:endParaRPr lang="es-MX" dirty="0" smtClean="0"/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s-MX" b="1" dirty="0" smtClean="0"/>
              <a:t>Bipedismo</a:t>
            </a:r>
            <a:endParaRPr lang="es-MX" b="1" dirty="0"/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s-MX" b="1" dirty="0"/>
              <a:t>Cerebración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s-MX" b="1" dirty="0"/>
              <a:t>L</a:t>
            </a:r>
            <a:r>
              <a:rPr lang="es-MX" b="1" dirty="0" smtClean="0"/>
              <a:t>iberación </a:t>
            </a:r>
            <a:r>
              <a:rPr lang="es-MX" b="1" dirty="0"/>
              <a:t>de las manos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s-MX" b="1" dirty="0"/>
              <a:t>A</a:t>
            </a:r>
            <a:r>
              <a:rPr lang="es-MX" b="1" dirty="0" smtClean="0"/>
              <a:t>dquisición </a:t>
            </a:r>
            <a:r>
              <a:rPr lang="es-MX" b="1" dirty="0"/>
              <a:t>de la postura erecta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s-MX" b="1" dirty="0"/>
              <a:t>R</a:t>
            </a:r>
            <a:r>
              <a:rPr lang="es-MX" b="1" dirty="0" smtClean="0"/>
              <a:t>egresión </a:t>
            </a:r>
            <a:r>
              <a:rPr lang="es-MX" b="1" dirty="0"/>
              <a:t>de la cola,  y 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s-MX" b="1" dirty="0"/>
              <a:t>A</a:t>
            </a:r>
            <a:r>
              <a:rPr lang="es-MX" b="1" dirty="0" smtClean="0"/>
              <a:t>dquisición </a:t>
            </a:r>
            <a:r>
              <a:rPr lang="es-MX" b="1" dirty="0"/>
              <a:t>de caracteres sociales (entre otros)</a:t>
            </a:r>
          </a:p>
          <a:p>
            <a:pPr algn="just"/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3535126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41233" y="624110"/>
            <a:ext cx="8911687" cy="1280890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ETAPAS DEL PROCESO DE HOMINIZACIÓN </a:t>
            </a:r>
            <a:endParaRPr lang="es-MX" dirty="0"/>
          </a:p>
        </p:txBody>
      </p:sp>
      <p:graphicFrame>
        <p:nvGraphicFramePr>
          <p:cNvPr id="7" name="6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52583080"/>
              </p:ext>
            </p:extLst>
          </p:nvPr>
        </p:nvGraphicFramePr>
        <p:xfrm>
          <a:off x="2223571" y="1640557"/>
          <a:ext cx="8229600" cy="52174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93081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1607837" y="1004060"/>
            <a:ext cx="4873474" cy="679994"/>
          </a:xfrm>
        </p:spPr>
        <p:txBody>
          <a:bodyPr>
            <a:normAutofit/>
          </a:bodyPr>
          <a:lstStyle/>
          <a:p>
            <a:r>
              <a:rPr lang="es-MX" sz="4400" b="1" dirty="0" smtClean="0"/>
              <a:t>HUMANIZACIÓN</a:t>
            </a:r>
            <a:endParaRPr lang="es-MX" sz="4400" b="1" dirty="0"/>
          </a:p>
        </p:txBody>
      </p:sp>
      <p:pic>
        <p:nvPicPr>
          <p:cNvPr id="7" name="Marcador de contenido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8257" y="2115238"/>
            <a:ext cx="4924538" cy="3999123"/>
          </a:xfrm>
          <a:prstGeom prst="rect">
            <a:avLst/>
          </a:prstGeom>
        </p:spPr>
      </p:pic>
      <p:sp>
        <p:nvSpPr>
          <p:cNvPr id="4" name="Marcador de contenido 3"/>
          <p:cNvSpPr>
            <a:spLocks noGrp="1"/>
          </p:cNvSpPr>
          <p:nvPr>
            <p:ph sz="quarter" idx="4"/>
          </p:nvPr>
        </p:nvSpPr>
        <p:spPr>
          <a:xfrm>
            <a:off x="913774" y="1828800"/>
            <a:ext cx="5106027" cy="3962399"/>
          </a:xfrm>
          <a:prstGeom prst="rect">
            <a:avLst/>
          </a:prstGeom>
        </p:spPr>
        <p:txBody>
          <a:bodyPr/>
          <a:lstStyle/>
          <a:p>
            <a:endParaRPr lang="es-MX" dirty="0" smtClean="0"/>
          </a:p>
          <a:p>
            <a:r>
              <a:rPr lang="es-MX" sz="3600" dirty="0" smtClean="0"/>
              <a:t>Proceso </a:t>
            </a:r>
            <a:r>
              <a:rPr lang="es-MX" sz="3600" dirty="0"/>
              <a:t>que tiene que ver con la </a:t>
            </a:r>
            <a:r>
              <a:rPr lang="es-MX" sz="3600" b="1" dirty="0"/>
              <a:t>aparición de la inteligencia</a:t>
            </a:r>
            <a:r>
              <a:rPr lang="es-MX" sz="3600" dirty="0"/>
              <a:t>, el </a:t>
            </a:r>
            <a:r>
              <a:rPr lang="es-MX" sz="3600" b="1" dirty="0"/>
              <a:t>pensamiento abstracto </a:t>
            </a:r>
            <a:r>
              <a:rPr lang="es-MX" sz="3600" dirty="0"/>
              <a:t>y las </a:t>
            </a:r>
            <a:r>
              <a:rPr lang="es-MX" sz="3600" b="1" dirty="0"/>
              <a:t>manifestaciones culturales</a:t>
            </a:r>
            <a:r>
              <a:rPr lang="es-MX" sz="3600" dirty="0"/>
              <a:t>. 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142280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861851" y="618517"/>
            <a:ext cx="9416375" cy="976945"/>
          </a:xfrm>
        </p:spPr>
        <p:txBody>
          <a:bodyPr>
            <a:normAutofit fontScale="90000"/>
          </a:bodyPr>
          <a:lstStyle/>
          <a:p>
            <a:r>
              <a:rPr lang="es-MX" b="1" dirty="0" smtClean="0"/>
              <a:t>HOMINIZACIÓN DEL INTELECTO Y LA VIDA SOCIAL: HUMANIZACIÓN</a:t>
            </a:r>
            <a:endParaRPr lang="es-MX" b="1" dirty="0"/>
          </a:p>
        </p:txBody>
      </p:sp>
      <p:sp>
        <p:nvSpPr>
          <p:cNvPr id="6" name="5 Marcador de contenido"/>
          <p:cNvSpPr>
            <a:spLocks noGrp="1"/>
          </p:cNvSpPr>
          <p:nvPr>
            <p:ph sz="half" idx="2"/>
          </p:nvPr>
        </p:nvSpPr>
        <p:spPr>
          <a:xfrm>
            <a:off x="6570038" y="2307438"/>
            <a:ext cx="4708188" cy="3674721"/>
          </a:xfrm>
          <a:prstGeom prst="rect">
            <a:avLst/>
          </a:prstGeom>
        </p:spPr>
        <p:txBody>
          <a:bodyPr>
            <a:noAutofit/>
          </a:bodyPr>
          <a:lstStyle/>
          <a:p>
            <a:pPr algn="just"/>
            <a:r>
              <a:rPr lang="es-MX" sz="2200" dirty="0" smtClean="0"/>
              <a:t>Debido al proceso de hominización y humanización en </a:t>
            </a:r>
            <a:r>
              <a:rPr lang="es-MX" sz="2200" dirty="0" smtClean="0"/>
              <a:t>su conjunto, procesos simultáneos </a:t>
            </a:r>
            <a:r>
              <a:rPr lang="es-MX" sz="2200" dirty="0" smtClean="0"/>
              <a:t>y de influencia recíproca, el ser humano ha creado y modificado aspectos que van desde la domesticación de los animales, uso y manejo de herramientas entre otros, debido a la inteligencia y capacidad de transformación que tiene la mente humana. 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4"/>
          </p:nvPr>
        </p:nvSpPr>
        <p:spPr>
          <a:xfrm>
            <a:off x="1568836" y="2004076"/>
            <a:ext cx="4040188" cy="4569371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just"/>
            <a:r>
              <a:rPr lang="es-MX" dirty="0" smtClean="0"/>
              <a:t>Proceso que conduce al surgimiento de la conciencia</a:t>
            </a:r>
          </a:p>
          <a:p>
            <a:endParaRPr lang="es-MX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1247" y="3029638"/>
            <a:ext cx="3101765" cy="31792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66768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/>
          <p:cNvSpPr>
            <a:spLocks noGrp="1"/>
          </p:cNvSpPr>
          <p:nvPr>
            <p:ph type="title"/>
          </p:nvPr>
        </p:nvSpPr>
        <p:spPr>
          <a:xfrm>
            <a:off x="1799710" y="603707"/>
            <a:ext cx="8911687" cy="1280890"/>
          </a:xfrm>
        </p:spPr>
        <p:txBody>
          <a:bodyPr>
            <a:normAutofit fontScale="90000"/>
          </a:bodyPr>
          <a:lstStyle/>
          <a:p>
            <a:r>
              <a:rPr lang="es-MX" b="1" dirty="0" smtClean="0"/>
              <a:t>2.1.2. EVOLUCIONISMO SOCIAL</a:t>
            </a:r>
            <a:br>
              <a:rPr lang="es-MX" b="1" dirty="0" smtClean="0"/>
            </a:br>
            <a:r>
              <a:rPr lang="es-MX" sz="2400" dirty="0" smtClean="0"/>
              <a:t>Principales </a:t>
            </a:r>
            <a:r>
              <a:rPr lang="es-MX" sz="2400" dirty="0"/>
              <a:t>representantes: </a:t>
            </a: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sp>
        <p:nvSpPr>
          <p:cNvPr id="10" name="Marcador de texto 9"/>
          <p:cNvSpPr>
            <a:spLocks noGrp="1"/>
          </p:cNvSpPr>
          <p:nvPr>
            <p:ph type="body" idx="1"/>
          </p:nvPr>
        </p:nvSpPr>
        <p:spPr>
          <a:xfrm>
            <a:off x="2181341" y="1884597"/>
            <a:ext cx="3992732" cy="944105"/>
          </a:xfrm>
        </p:spPr>
        <p:txBody>
          <a:bodyPr/>
          <a:lstStyle/>
          <a:p>
            <a:pPr marL="0" lvl="1">
              <a:lnSpc>
                <a:spcPct val="85000"/>
              </a:lnSpc>
              <a:spcBef>
                <a:spcPts val="1000"/>
              </a:spcBef>
            </a:pPr>
            <a:r>
              <a:rPr lang="es-MX" sz="2400" dirty="0"/>
              <a:t>Lewis Henry Morgan </a:t>
            </a:r>
            <a:endParaRPr lang="es-MX" sz="2400" dirty="0" smtClean="0"/>
          </a:p>
          <a:p>
            <a:pPr marL="0" lvl="1">
              <a:lnSpc>
                <a:spcPct val="85000"/>
              </a:lnSpc>
              <a:spcBef>
                <a:spcPts val="1000"/>
              </a:spcBef>
            </a:pPr>
            <a:r>
              <a:rPr lang="es-MX" b="0" dirty="0" smtClean="0"/>
              <a:t>(</a:t>
            </a:r>
            <a:r>
              <a:rPr lang="es-MX" b="0" dirty="0"/>
              <a:t>1818-1881</a:t>
            </a:r>
            <a:r>
              <a:rPr lang="es-MX" b="0" dirty="0" smtClean="0"/>
              <a:t>) en Estados </a:t>
            </a:r>
            <a:r>
              <a:rPr lang="es-MX" b="0" dirty="0"/>
              <a:t>U</a:t>
            </a:r>
            <a:r>
              <a:rPr lang="es-MX" b="0" dirty="0" smtClean="0"/>
              <a:t>nidos</a:t>
            </a:r>
            <a:endParaRPr lang="es-MX" b="0" dirty="0"/>
          </a:p>
        </p:txBody>
      </p:sp>
      <p:pic>
        <p:nvPicPr>
          <p:cNvPr id="14" name="Marcador de contenido 13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6823" y="3459524"/>
            <a:ext cx="3657600" cy="244792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1" name="Marcador de texto 10"/>
          <p:cNvSpPr>
            <a:spLocks noGrp="1"/>
          </p:cNvSpPr>
          <p:nvPr>
            <p:ph type="body" sz="quarter" idx="3"/>
          </p:nvPr>
        </p:nvSpPr>
        <p:spPr>
          <a:xfrm>
            <a:off x="7176123" y="1884596"/>
            <a:ext cx="3999001" cy="944105"/>
          </a:xfrm>
        </p:spPr>
        <p:txBody>
          <a:bodyPr/>
          <a:lstStyle/>
          <a:p>
            <a:pPr marL="0" lvl="1">
              <a:lnSpc>
                <a:spcPct val="85000"/>
              </a:lnSpc>
              <a:spcBef>
                <a:spcPts val="1000"/>
              </a:spcBef>
            </a:pPr>
            <a:r>
              <a:rPr lang="es-MX" sz="2400" dirty="0"/>
              <a:t>Edward </a:t>
            </a:r>
            <a:r>
              <a:rPr lang="es-MX" sz="2400" dirty="0" err="1"/>
              <a:t>Burnett</a:t>
            </a:r>
            <a:r>
              <a:rPr lang="es-MX" sz="2400" dirty="0"/>
              <a:t> </a:t>
            </a:r>
            <a:r>
              <a:rPr lang="es-MX" sz="2400" dirty="0" err="1"/>
              <a:t>Tylor</a:t>
            </a:r>
            <a:r>
              <a:rPr lang="es-MX" sz="2400" dirty="0"/>
              <a:t> </a:t>
            </a:r>
            <a:endParaRPr lang="es-MX" sz="2400" dirty="0" smtClean="0"/>
          </a:p>
          <a:p>
            <a:pPr marL="0" lvl="1">
              <a:lnSpc>
                <a:spcPct val="85000"/>
              </a:lnSpc>
              <a:spcBef>
                <a:spcPts val="1000"/>
              </a:spcBef>
            </a:pPr>
            <a:r>
              <a:rPr lang="es-MX" b="0" dirty="0" smtClean="0"/>
              <a:t>(</a:t>
            </a:r>
            <a:r>
              <a:rPr lang="es-MX" b="0" dirty="0"/>
              <a:t>1832-1917</a:t>
            </a:r>
            <a:r>
              <a:rPr lang="es-MX" b="0" dirty="0" smtClean="0"/>
              <a:t>) en </a:t>
            </a:r>
            <a:r>
              <a:rPr lang="es-MX" b="0" dirty="0"/>
              <a:t>I</a:t>
            </a:r>
            <a:r>
              <a:rPr lang="es-MX" b="0" dirty="0" smtClean="0"/>
              <a:t>nglaterra</a:t>
            </a:r>
            <a:endParaRPr lang="es-MX" b="0" dirty="0"/>
          </a:p>
        </p:txBody>
      </p:sp>
      <p:pic>
        <p:nvPicPr>
          <p:cNvPr id="13" name="Marcador de contenido 12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2357" y="3459524"/>
            <a:ext cx="3981716" cy="248602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3870377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4000" dirty="0" smtClean="0"/>
              <a:t>EVOLUCIONISMO UNILINEAL</a:t>
            </a:r>
            <a:endParaRPr lang="es-MX" sz="4000" dirty="0"/>
          </a:p>
        </p:txBody>
      </p:sp>
      <p:sp>
        <p:nvSpPr>
          <p:cNvPr id="8" name="Marcador de contenido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2400" dirty="0" smtClean="0"/>
              <a:t>Hacia 1830, en Europa, se intentó aplicar la teoría evolucionista biológica al estudio social para explicar similitudes y diferencias entre grupos originarios.</a:t>
            </a:r>
          </a:p>
          <a:p>
            <a:pPr algn="just"/>
            <a:r>
              <a:rPr lang="es-MX" sz="2400" dirty="0" smtClean="0"/>
              <a:t>Trataron de explicar los proceso culturales, describiendo el tránsito del salvajismo a la civilización, lo que implicó una sola línea de evolución o una sola dirección de desarrollo. Por ello se le conoce como </a:t>
            </a:r>
            <a:r>
              <a:rPr lang="es-MX" sz="2400" b="1" dirty="0" smtClean="0"/>
              <a:t>Evolucionismo Unilineal</a:t>
            </a:r>
            <a:r>
              <a:rPr lang="es-MX" sz="2400" dirty="0" smtClean="0"/>
              <a:t>. 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268115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Marcador de contenido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13393499"/>
              </p:ext>
            </p:extLst>
          </p:nvPr>
        </p:nvGraphicFramePr>
        <p:xfrm>
          <a:off x="2137272" y="341523"/>
          <a:ext cx="7293168" cy="58940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" name="Imagen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3805" y="4450814"/>
            <a:ext cx="2875804" cy="208218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8795" y="572877"/>
            <a:ext cx="2897437" cy="243711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4169" y="1814658"/>
            <a:ext cx="2776249" cy="239066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3" name="CuadroTexto 12"/>
          <p:cNvSpPr txBox="1"/>
          <p:nvPr/>
        </p:nvSpPr>
        <p:spPr>
          <a:xfrm>
            <a:off x="7105880" y="5177928"/>
            <a:ext cx="3360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/>
            </a:r>
            <a:br>
              <a:rPr lang="es-MX" dirty="0"/>
            </a:br>
            <a:r>
              <a:rPr lang="es-MX" dirty="0" smtClean="0"/>
              <a:t>Recolección de frutos</a:t>
            </a:r>
            <a:endParaRPr lang="es-MX" dirty="0"/>
          </a:p>
        </p:txBody>
      </p:sp>
      <p:sp>
        <p:nvSpPr>
          <p:cNvPr id="14" name="CuadroTexto 13"/>
          <p:cNvSpPr txBox="1"/>
          <p:nvPr/>
        </p:nvSpPr>
        <p:spPr>
          <a:xfrm>
            <a:off x="5376232" y="1288973"/>
            <a:ext cx="27211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Domesticación de otras especies</a:t>
            </a:r>
            <a:endParaRPr lang="es-MX" dirty="0"/>
          </a:p>
        </p:txBody>
      </p:sp>
      <p:sp>
        <p:nvSpPr>
          <p:cNvPr id="15" name="CuadroTexto 14"/>
          <p:cNvSpPr txBox="1"/>
          <p:nvPr/>
        </p:nvSpPr>
        <p:spPr>
          <a:xfrm>
            <a:off x="9540606" y="1005188"/>
            <a:ext cx="22033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Invención de la escritura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24976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/>
          <p:cNvSpPr>
            <a:spLocks noGrp="1"/>
          </p:cNvSpPr>
          <p:nvPr>
            <p:ph type="title"/>
          </p:nvPr>
        </p:nvSpPr>
        <p:spPr>
          <a:xfrm>
            <a:off x="1674565" y="624110"/>
            <a:ext cx="9830048" cy="1280890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Principales postulados del </a:t>
            </a:r>
            <a:r>
              <a:rPr lang="es-MX" dirty="0"/>
              <a:t>E</a:t>
            </a:r>
            <a:r>
              <a:rPr lang="es-MX" dirty="0" smtClean="0"/>
              <a:t>volucionismo </a:t>
            </a:r>
            <a:r>
              <a:rPr lang="es-MX" dirty="0"/>
              <a:t>S</a:t>
            </a:r>
            <a:r>
              <a:rPr lang="es-MX" dirty="0" smtClean="0"/>
              <a:t>ocial: </a:t>
            </a:r>
            <a:endParaRPr lang="es-MX" dirty="0"/>
          </a:p>
        </p:txBody>
      </p:sp>
      <p:graphicFrame>
        <p:nvGraphicFramePr>
          <p:cNvPr id="10" name="Marcador de contenido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44143714"/>
              </p:ext>
            </p:extLst>
          </p:nvPr>
        </p:nvGraphicFramePr>
        <p:xfrm>
          <a:off x="914400" y="1905001"/>
          <a:ext cx="10363200" cy="4209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10447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/>
          <p:cNvSpPr>
            <a:spLocks noGrp="1"/>
          </p:cNvSpPr>
          <p:nvPr>
            <p:ph type="title"/>
          </p:nvPr>
        </p:nvSpPr>
        <p:spPr>
          <a:xfrm>
            <a:off x="913774" y="960766"/>
            <a:ext cx="9177677" cy="1826502"/>
          </a:xfrm>
        </p:spPr>
        <p:txBody>
          <a:bodyPr>
            <a:normAutofit/>
          </a:bodyPr>
          <a:lstStyle/>
          <a:p>
            <a:r>
              <a:rPr lang="es-MX" sz="6000" b="1" dirty="0" smtClean="0"/>
              <a:t>MÓDULO II. </a:t>
            </a:r>
            <a:endParaRPr lang="es-MX" sz="6000" b="1" dirty="0"/>
          </a:p>
        </p:txBody>
      </p:sp>
      <p:sp>
        <p:nvSpPr>
          <p:cNvPr id="8" name="Marcador de texto 7"/>
          <p:cNvSpPr>
            <a:spLocks noGrp="1"/>
          </p:cNvSpPr>
          <p:nvPr>
            <p:ph type="body" idx="1"/>
          </p:nvPr>
        </p:nvSpPr>
        <p:spPr>
          <a:xfrm>
            <a:off x="326736" y="3249833"/>
            <a:ext cx="10351752" cy="1368183"/>
          </a:xfrm>
        </p:spPr>
        <p:txBody>
          <a:bodyPr>
            <a:normAutofit/>
          </a:bodyPr>
          <a:lstStyle/>
          <a:p>
            <a:r>
              <a:rPr lang="es-MX" sz="4400" b="1" dirty="0" smtClean="0"/>
              <a:t>ENFOQUES Y MODELOS DE PENSAMIENTO</a:t>
            </a:r>
            <a:endParaRPr lang="es-MX" sz="4400" b="1" dirty="0"/>
          </a:p>
        </p:txBody>
      </p:sp>
    </p:spTree>
    <p:extLst>
      <p:ext uri="{BB962C8B-B14F-4D97-AF65-F5344CB8AC3E}">
        <p14:creationId xmlns:p14="http://schemas.microsoft.com/office/powerpoint/2010/main" val="4080593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765025" y="1169158"/>
            <a:ext cx="9612971" cy="1981667"/>
          </a:xfrm>
        </p:spPr>
        <p:txBody>
          <a:bodyPr>
            <a:normAutofit/>
          </a:bodyPr>
          <a:lstStyle/>
          <a:p>
            <a:pPr algn="ctr"/>
            <a:r>
              <a:rPr lang="es-MX" sz="6500" b="1" dirty="0" smtClean="0"/>
              <a:t>tema 2.2. relativismo cultural</a:t>
            </a:r>
            <a:endParaRPr lang="es-MX" sz="6500" b="1" dirty="0"/>
          </a:p>
        </p:txBody>
      </p:sp>
      <p:sp>
        <p:nvSpPr>
          <p:cNvPr id="7" name="Marcador de texto 6"/>
          <p:cNvSpPr>
            <a:spLocks noGrp="1"/>
          </p:cNvSpPr>
          <p:nvPr>
            <p:ph type="body" idx="1"/>
          </p:nvPr>
        </p:nvSpPr>
        <p:spPr>
          <a:xfrm>
            <a:off x="3988105" y="3357012"/>
            <a:ext cx="6808425" cy="1457359"/>
          </a:xfrm>
        </p:spPr>
        <p:txBody>
          <a:bodyPr>
            <a:noAutofit/>
          </a:bodyPr>
          <a:lstStyle/>
          <a:p>
            <a:pPr algn="l"/>
            <a:r>
              <a:rPr lang="es-MX" sz="2600" dirty="0" smtClean="0"/>
              <a:t>PROPÓSITO DEL TEMA: </a:t>
            </a:r>
            <a:r>
              <a:rPr lang="es-MX" sz="2600" dirty="0"/>
              <a:t>Explica el enfoque del relativismo cultural y </a:t>
            </a:r>
            <a:r>
              <a:rPr lang="es-MX" sz="2600" dirty="0" smtClean="0"/>
              <a:t>su aportación </a:t>
            </a:r>
            <a:r>
              <a:rPr lang="es-MX" sz="2600" dirty="0"/>
              <a:t>a la ciencia antropológica.</a:t>
            </a:r>
          </a:p>
        </p:txBody>
      </p:sp>
    </p:spTree>
    <p:extLst>
      <p:ext uri="{BB962C8B-B14F-4D97-AF65-F5344CB8AC3E}">
        <p14:creationId xmlns:p14="http://schemas.microsoft.com/office/powerpoint/2010/main" val="3998646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arcador de texto 7"/>
          <p:cNvSpPr>
            <a:spLocks noGrp="1"/>
          </p:cNvSpPr>
          <p:nvPr>
            <p:ph type="body" idx="1"/>
          </p:nvPr>
        </p:nvSpPr>
        <p:spPr>
          <a:xfrm>
            <a:off x="941942" y="1051891"/>
            <a:ext cx="4443984" cy="823912"/>
          </a:xfrm>
        </p:spPr>
        <p:txBody>
          <a:bodyPr/>
          <a:lstStyle/>
          <a:p>
            <a:r>
              <a:rPr lang="es-MX" dirty="0"/>
              <a:t>Principal representante: </a:t>
            </a:r>
          </a:p>
        </p:txBody>
      </p:sp>
      <p:sp>
        <p:nvSpPr>
          <p:cNvPr id="5" name="Marcador de contenido 4"/>
          <p:cNvSpPr>
            <a:spLocks noGrp="1"/>
          </p:cNvSpPr>
          <p:nvPr>
            <p:ph sz="half" idx="2"/>
          </p:nvPr>
        </p:nvSpPr>
        <p:spPr>
          <a:xfrm>
            <a:off x="1371600" y="2368627"/>
            <a:ext cx="4443984" cy="3498773"/>
          </a:xfrm>
        </p:spPr>
        <p:txBody>
          <a:bodyPr>
            <a:normAutofit/>
          </a:bodyPr>
          <a:lstStyle/>
          <a:p>
            <a:r>
              <a:rPr lang="es-MX" sz="3200" b="1" dirty="0" smtClean="0"/>
              <a:t>FRANZ BOAS </a:t>
            </a:r>
            <a:r>
              <a:rPr lang="es-MX" sz="3200" dirty="0" smtClean="0"/>
              <a:t>(1858-1942) en Estados </a:t>
            </a:r>
            <a:r>
              <a:rPr lang="es-MX" sz="3200" dirty="0"/>
              <a:t>U</a:t>
            </a:r>
            <a:r>
              <a:rPr lang="es-MX" sz="3200" dirty="0" smtClean="0"/>
              <a:t>nidos</a:t>
            </a:r>
            <a:endParaRPr lang="es-MX" sz="3200" dirty="0"/>
          </a:p>
        </p:txBody>
      </p:sp>
      <p:pic>
        <p:nvPicPr>
          <p:cNvPr id="11" name="Marcador de contenido 10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2660" y="2082188"/>
            <a:ext cx="3999123" cy="3503364"/>
          </a:xfrm>
        </p:spPr>
      </p:pic>
    </p:spTree>
    <p:extLst>
      <p:ext uri="{BB962C8B-B14F-4D97-AF65-F5344CB8AC3E}">
        <p14:creationId xmlns:p14="http://schemas.microsoft.com/office/powerpoint/2010/main" val="337230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065882"/>
          </a:xfrm>
        </p:spPr>
        <p:txBody>
          <a:bodyPr>
            <a:normAutofit/>
          </a:bodyPr>
          <a:lstStyle/>
          <a:p>
            <a:r>
              <a:rPr lang="es-MX" sz="4800" dirty="0" smtClean="0"/>
              <a:t>Propuestas:</a:t>
            </a:r>
            <a:endParaRPr lang="es-MX" sz="4800" dirty="0"/>
          </a:p>
        </p:txBody>
      </p:sp>
      <p:sp>
        <p:nvSpPr>
          <p:cNvPr id="8" name="Marcador de contenido 7"/>
          <p:cNvSpPr>
            <a:spLocks noGrp="1"/>
          </p:cNvSpPr>
          <p:nvPr>
            <p:ph sz="half" idx="1"/>
          </p:nvPr>
        </p:nvSpPr>
        <p:spPr>
          <a:xfrm>
            <a:off x="1371599" y="1751683"/>
            <a:ext cx="4930049" cy="4115718"/>
          </a:xfrm>
        </p:spPr>
        <p:txBody>
          <a:bodyPr>
            <a:normAutofit/>
          </a:bodyPr>
          <a:lstStyle/>
          <a:p>
            <a:pPr algn="just"/>
            <a:r>
              <a:rPr lang="es-MX" sz="2800" dirty="0" smtClean="0"/>
              <a:t>Sostiene que cada cultura es producto de la historia donde confluye una red de factores que no es posible establecer de antemano y que sólo resulta comprensible con base en sus propias particularidades, noción que denominó particularismo histórico</a:t>
            </a:r>
            <a:r>
              <a:rPr lang="es-MX" dirty="0" smtClean="0"/>
              <a:t>. </a:t>
            </a:r>
            <a:endParaRPr lang="es-MX" dirty="0"/>
          </a:p>
        </p:txBody>
      </p:sp>
      <p:pic>
        <p:nvPicPr>
          <p:cNvPr id="2" name="Marcador de contenido 1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542" y="1292772"/>
            <a:ext cx="4649118" cy="442498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33595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1371600" y="1068637"/>
            <a:ext cx="4447786" cy="4798764"/>
          </a:xfrm>
        </p:spPr>
        <p:txBody>
          <a:bodyPr>
            <a:normAutofit/>
          </a:bodyPr>
          <a:lstStyle/>
          <a:p>
            <a:pPr algn="just"/>
            <a:r>
              <a:rPr lang="es-MX" sz="2400" dirty="0"/>
              <a:t>Sitúa el estudio de las culturas desde su particularidad cultural y establece que sólo puede entenderse en sus propios términos. </a:t>
            </a:r>
            <a:endParaRPr lang="es-MX" sz="2400" dirty="0" smtClean="0"/>
          </a:p>
          <a:p>
            <a:pPr algn="just"/>
            <a:r>
              <a:rPr lang="es-MX" sz="2400" dirty="0" smtClean="0"/>
              <a:t>Por </a:t>
            </a:r>
            <a:r>
              <a:rPr lang="es-MX" sz="2400" dirty="0"/>
              <a:t>tanto, no existen culturas, valores y costumbres mejores o </a:t>
            </a:r>
            <a:r>
              <a:rPr lang="es-MX" sz="2400" dirty="0" smtClean="0"/>
              <a:t>peores.</a:t>
            </a:r>
          </a:p>
          <a:p>
            <a:pPr algn="just"/>
            <a:r>
              <a:rPr lang="es-MX" sz="2400" dirty="0" smtClean="0"/>
              <a:t>El Relativismo Cultural </a:t>
            </a:r>
            <a:r>
              <a:rPr lang="es-MX" sz="2400" b="1" dirty="0" smtClean="0"/>
              <a:t>promueve </a:t>
            </a:r>
            <a:r>
              <a:rPr lang="es-MX" sz="2400" b="1" dirty="0"/>
              <a:t>la tolerancia entre los </a:t>
            </a:r>
            <a:r>
              <a:rPr lang="es-MX" sz="2400" b="1" dirty="0" smtClean="0"/>
              <a:t>pueblos</a:t>
            </a:r>
            <a:r>
              <a:rPr lang="es-MX" sz="2400" dirty="0" smtClean="0"/>
              <a:t>. </a:t>
            </a:r>
            <a:endParaRPr lang="es-MX" sz="2400" dirty="0"/>
          </a:p>
        </p:txBody>
      </p:sp>
      <p:pic>
        <p:nvPicPr>
          <p:cNvPr id="5" name="Marcador de contenido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4625" y="1068637"/>
            <a:ext cx="5010035" cy="4704201"/>
          </a:xfrm>
        </p:spPr>
      </p:pic>
    </p:spTree>
    <p:extLst>
      <p:ext uri="{BB962C8B-B14F-4D97-AF65-F5344CB8AC3E}">
        <p14:creationId xmlns:p14="http://schemas.microsoft.com/office/powerpoint/2010/main" val="399937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482756" y="370722"/>
            <a:ext cx="8911687" cy="995370"/>
          </a:xfrm>
        </p:spPr>
        <p:txBody>
          <a:bodyPr>
            <a:normAutofit/>
          </a:bodyPr>
          <a:lstStyle/>
          <a:p>
            <a:r>
              <a:rPr lang="es-MX" sz="3200" b="1" dirty="0" smtClean="0"/>
              <a:t>CULTURA</a:t>
            </a:r>
            <a:r>
              <a:rPr lang="es-MX" sz="3200" dirty="0" smtClean="0"/>
              <a:t>: Lenguaje, vestimenta, educación, alimentación. </a:t>
            </a:r>
            <a:endParaRPr lang="es-MX" sz="3200" dirty="0"/>
          </a:p>
        </p:txBody>
      </p:sp>
      <p:graphicFrame>
        <p:nvGraphicFramePr>
          <p:cNvPr id="6" name="Marcador de conteni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48335675"/>
              </p:ext>
            </p:extLst>
          </p:nvPr>
        </p:nvGraphicFramePr>
        <p:xfrm>
          <a:off x="2732432" y="1255923"/>
          <a:ext cx="8802228" cy="49643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CuadroTexto 6"/>
          <p:cNvSpPr txBox="1"/>
          <p:nvPr/>
        </p:nvSpPr>
        <p:spPr>
          <a:xfrm>
            <a:off x="2482756" y="1650320"/>
            <a:ext cx="1564395" cy="107721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sz="1600" dirty="0" smtClean="0"/>
              <a:t>RASGOS CULTURALES O COMPLEJO DE RASGOS</a:t>
            </a:r>
            <a:endParaRPr lang="es-MX" sz="1600" dirty="0"/>
          </a:p>
        </p:txBody>
      </p:sp>
      <p:sp>
        <p:nvSpPr>
          <p:cNvPr id="8" name="CuadroTexto 7"/>
          <p:cNvSpPr txBox="1"/>
          <p:nvPr/>
        </p:nvSpPr>
        <p:spPr>
          <a:xfrm>
            <a:off x="2365530" y="3349283"/>
            <a:ext cx="1740665" cy="132343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sz="1600" dirty="0" smtClean="0"/>
              <a:t>TIENEN HISTORIAS DISTINTAS QUE LOS DISTINGUEN  </a:t>
            </a:r>
            <a:endParaRPr lang="es-MX" sz="1600" dirty="0"/>
          </a:p>
        </p:txBody>
      </p:sp>
      <p:sp>
        <p:nvSpPr>
          <p:cNvPr id="9" name="CuadroTexto 8"/>
          <p:cNvSpPr txBox="1"/>
          <p:nvPr/>
        </p:nvSpPr>
        <p:spPr>
          <a:xfrm>
            <a:off x="2365530" y="5327674"/>
            <a:ext cx="2096301" cy="107721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sz="1600" dirty="0" smtClean="0"/>
              <a:t>DEBIDO A QUE SUS DIFERENTES PARTICULARIDADES HISTÓRICAS </a:t>
            </a:r>
            <a:endParaRPr lang="es-MX" sz="1600" dirty="0"/>
          </a:p>
        </p:txBody>
      </p:sp>
      <p:cxnSp>
        <p:nvCxnSpPr>
          <p:cNvPr id="12" name="Conector recto de flecha 11"/>
          <p:cNvCxnSpPr/>
          <p:nvPr/>
        </p:nvCxnSpPr>
        <p:spPr>
          <a:xfrm>
            <a:off x="3235863" y="2727538"/>
            <a:ext cx="0" cy="61694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Conector recto de flecha 16"/>
          <p:cNvCxnSpPr/>
          <p:nvPr/>
        </p:nvCxnSpPr>
        <p:spPr>
          <a:xfrm>
            <a:off x="3235863" y="4672722"/>
            <a:ext cx="0" cy="52723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3199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70890" y="370722"/>
            <a:ext cx="8911687" cy="532661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PERSONALIDAD</a:t>
            </a:r>
            <a:endParaRPr lang="es-MX" dirty="0"/>
          </a:p>
        </p:txBody>
      </p:sp>
      <p:sp>
        <p:nvSpPr>
          <p:cNvPr id="7" name="CuadroTexto 6"/>
          <p:cNvSpPr txBox="1"/>
          <p:nvPr/>
        </p:nvSpPr>
        <p:spPr>
          <a:xfrm>
            <a:off x="2027104" y="1154926"/>
            <a:ext cx="2060154" cy="64633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dirty="0" smtClean="0"/>
              <a:t>CAMPO DE LA ANTROPOLOGÍA</a:t>
            </a:r>
            <a:endParaRPr lang="es-MX" dirty="0"/>
          </a:p>
        </p:txBody>
      </p:sp>
      <p:sp>
        <p:nvSpPr>
          <p:cNvPr id="8" name="CuadroTexto 7"/>
          <p:cNvSpPr txBox="1"/>
          <p:nvPr/>
        </p:nvSpPr>
        <p:spPr>
          <a:xfrm>
            <a:off x="5049685" y="1135524"/>
            <a:ext cx="3393195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dirty="0" smtClean="0"/>
              <a:t>CULTURA Y PERSONALIDAD (1918-1955)</a:t>
            </a:r>
            <a:endParaRPr lang="es-MX" dirty="0"/>
          </a:p>
        </p:txBody>
      </p:sp>
      <p:sp>
        <p:nvSpPr>
          <p:cNvPr id="9" name="CuadroTexto 8"/>
          <p:cNvSpPr txBox="1"/>
          <p:nvPr/>
        </p:nvSpPr>
        <p:spPr>
          <a:xfrm>
            <a:off x="4902506" y="2223498"/>
            <a:ext cx="2254498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dirty="0" smtClean="0"/>
              <a:t>MARGARET MEAD </a:t>
            </a:r>
          </a:p>
          <a:p>
            <a:r>
              <a:rPr lang="es-MX" dirty="0" smtClean="0"/>
              <a:t>RUTH BENEDICT</a:t>
            </a:r>
          </a:p>
          <a:p>
            <a:r>
              <a:rPr lang="es-MX" dirty="0" smtClean="0"/>
              <a:t>EDWARD SAPIR</a:t>
            </a:r>
            <a:endParaRPr lang="es-MX" dirty="0"/>
          </a:p>
        </p:txBody>
      </p:sp>
      <p:sp>
        <p:nvSpPr>
          <p:cNvPr id="10" name="CuadroTexto 9"/>
          <p:cNvSpPr txBox="1"/>
          <p:nvPr/>
        </p:nvSpPr>
        <p:spPr>
          <a:xfrm>
            <a:off x="7682716" y="2017007"/>
            <a:ext cx="4109291" cy="230832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dirty="0" smtClean="0"/>
              <a:t>La cultura desempeña una papel en el desarrollo psicológico individual y en los patrones emocionales típicos de las diversas  culturas así como que los individuos de una sociedad determinada realizan su cultura de diferentes maneras</a:t>
            </a:r>
            <a:endParaRPr lang="es-MX" dirty="0"/>
          </a:p>
        </p:txBody>
      </p:sp>
      <p:sp>
        <p:nvSpPr>
          <p:cNvPr id="11" name="CuadroTexto 10"/>
          <p:cNvSpPr txBox="1"/>
          <p:nvPr/>
        </p:nvSpPr>
        <p:spPr>
          <a:xfrm>
            <a:off x="2570890" y="3442903"/>
            <a:ext cx="2599981" cy="646331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MX" dirty="0" smtClean="0"/>
              <a:t>Utilizan la técnica de historias de vida</a:t>
            </a:r>
            <a:endParaRPr lang="es-MX" dirty="0"/>
          </a:p>
        </p:txBody>
      </p:sp>
      <p:sp>
        <p:nvSpPr>
          <p:cNvPr id="12" name="CuadroTexto 11"/>
          <p:cNvSpPr txBox="1"/>
          <p:nvPr/>
        </p:nvSpPr>
        <p:spPr>
          <a:xfrm>
            <a:off x="1696597" y="4560483"/>
            <a:ext cx="8207565" cy="147732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dirty="0" smtClean="0"/>
              <a:t>Se enfocan en: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MX" dirty="0" smtClean="0"/>
              <a:t>La relación entre la cultura y la naturaleza humana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MX" dirty="0" smtClean="0"/>
              <a:t>Las personalidades propias que existen en el marco de una cultura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MX" dirty="0" smtClean="0"/>
              <a:t>Los procesos y mecanismos de incorporación de la cultura por parte de los individuos pertenecientes a ésta </a:t>
            </a:r>
            <a:endParaRPr lang="es-MX" dirty="0"/>
          </a:p>
        </p:txBody>
      </p:sp>
      <p:cxnSp>
        <p:nvCxnSpPr>
          <p:cNvPr id="14" name="Conector recto de flecha 13"/>
          <p:cNvCxnSpPr/>
          <p:nvPr/>
        </p:nvCxnSpPr>
        <p:spPr>
          <a:xfrm>
            <a:off x="4208443" y="1458689"/>
            <a:ext cx="694063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1" name="Conector recto de flecha 20"/>
          <p:cNvCxnSpPr/>
          <p:nvPr/>
        </p:nvCxnSpPr>
        <p:spPr>
          <a:xfrm>
            <a:off x="6296138" y="1859132"/>
            <a:ext cx="0" cy="31574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3" name="Conector recto de flecha 22"/>
          <p:cNvCxnSpPr/>
          <p:nvPr/>
        </p:nvCxnSpPr>
        <p:spPr>
          <a:xfrm flipV="1">
            <a:off x="7157004" y="2787267"/>
            <a:ext cx="378533" cy="183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6" name="Conector recto de flecha 25"/>
          <p:cNvCxnSpPr/>
          <p:nvPr/>
        </p:nvCxnSpPr>
        <p:spPr>
          <a:xfrm>
            <a:off x="3723700" y="2680273"/>
            <a:ext cx="1" cy="38376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9" name="Conector recto 28"/>
          <p:cNvCxnSpPr/>
          <p:nvPr/>
        </p:nvCxnSpPr>
        <p:spPr>
          <a:xfrm flipH="1">
            <a:off x="3723701" y="2674768"/>
            <a:ext cx="1024569" cy="10395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0" name="Conector recto de flecha 29"/>
          <p:cNvCxnSpPr/>
          <p:nvPr/>
        </p:nvCxnSpPr>
        <p:spPr>
          <a:xfrm>
            <a:off x="3723700" y="4211307"/>
            <a:ext cx="0" cy="26208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8371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POSTULADOS DEL RELATIVISMO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1371600" y="1586429"/>
            <a:ext cx="4447786" cy="4280971"/>
          </a:xfrm>
        </p:spPr>
        <p:txBody>
          <a:bodyPr>
            <a:noAutofit/>
          </a:bodyPr>
          <a:lstStyle/>
          <a:p>
            <a:r>
              <a:rPr lang="es-MX" sz="2800" b="1" dirty="0" smtClean="0"/>
              <a:t>SINGULARIDAD HISTÓRICA</a:t>
            </a:r>
            <a:r>
              <a:rPr lang="es-MX" sz="2800" dirty="0" smtClean="0"/>
              <a:t>. Cada cultura tiene sus características propias y para ser comprendida debe ser desde su propio contexto.</a:t>
            </a:r>
          </a:p>
          <a:p>
            <a:r>
              <a:rPr lang="es-MX" sz="2800" b="1" dirty="0" smtClean="0"/>
              <a:t>CADA CULTURA ES UNA TOTALIDAD</a:t>
            </a:r>
            <a:r>
              <a:rPr lang="es-MX" sz="2800" dirty="0" smtClean="0"/>
              <a:t>. Se debe estudiar a cada uno de sus aspectos de manera integrada. </a:t>
            </a:r>
            <a:endParaRPr lang="es-MX" sz="2800" dirty="0"/>
          </a:p>
        </p:txBody>
      </p:sp>
      <p:pic>
        <p:nvPicPr>
          <p:cNvPr id="5" name="Marcador de contenido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4700" y="1498294"/>
            <a:ext cx="4715218" cy="457199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09695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765025" y="1301360"/>
            <a:ext cx="10075573" cy="1276587"/>
          </a:xfrm>
        </p:spPr>
        <p:txBody>
          <a:bodyPr>
            <a:normAutofit/>
          </a:bodyPr>
          <a:lstStyle/>
          <a:p>
            <a:pPr algn="l"/>
            <a:r>
              <a:rPr lang="es-MX" sz="6400" dirty="0" smtClean="0"/>
              <a:t>TEMA 2.3. FUNCIONALISMO</a:t>
            </a:r>
            <a:endParaRPr lang="es-MX" sz="6400" dirty="0"/>
          </a:p>
        </p:txBody>
      </p:sp>
      <p:sp>
        <p:nvSpPr>
          <p:cNvPr id="6" name="Marcador de texto 5"/>
          <p:cNvSpPr>
            <a:spLocks noGrp="1"/>
          </p:cNvSpPr>
          <p:nvPr>
            <p:ph type="body" idx="1"/>
          </p:nvPr>
        </p:nvSpPr>
        <p:spPr>
          <a:xfrm>
            <a:off x="3723701" y="2577947"/>
            <a:ext cx="6654295" cy="1553378"/>
          </a:xfrm>
        </p:spPr>
        <p:txBody>
          <a:bodyPr>
            <a:normAutofit/>
          </a:bodyPr>
          <a:lstStyle/>
          <a:p>
            <a:pPr algn="l"/>
            <a:r>
              <a:rPr lang="es-MX" sz="2500" dirty="0" smtClean="0"/>
              <a:t>PROPÓSITO: </a:t>
            </a:r>
            <a:r>
              <a:rPr lang="es-MX" sz="2500" dirty="0"/>
              <a:t>Explica el enfoque funcionalista y su aportación a la </a:t>
            </a:r>
            <a:r>
              <a:rPr lang="es-MX" sz="2500" dirty="0" smtClean="0"/>
              <a:t>Antropología</a:t>
            </a:r>
            <a:endParaRPr lang="es-MX" sz="2500" dirty="0"/>
          </a:p>
        </p:txBody>
      </p:sp>
    </p:spTree>
    <p:extLst>
      <p:ext uri="{BB962C8B-B14F-4D97-AF65-F5344CB8AC3E}">
        <p14:creationId xmlns:p14="http://schemas.microsoft.com/office/powerpoint/2010/main" val="3114894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781572" y="1628962"/>
            <a:ext cx="5106026" cy="3424107"/>
          </a:xfrm>
        </p:spPr>
        <p:txBody>
          <a:bodyPr>
            <a:normAutofit/>
          </a:bodyPr>
          <a:lstStyle/>
          <a:p>
            <a:r>
              <a:rPr lang="es-MX" sz="2800" dirty="0" smtClean="0"/>
              <a:t>Principal representante</a:t>
            </a:r>
          </a:p>
          <a:p>
            <a:pPr marL="0" indent="0">
              <a:buNone/>
            </a:pPr>
            <a:endParaRPr lang="es-MX" sz="2800" dirty="0" smtClean="0"/>
          </a:p>
          <a:p>
            <a:pPr lvl="1"/>
            <a:r>
              <a:rPr lang="es-MX" sz="3200" b="1" dirty="0" err="1" smtClean="0"/>
              <a:t>Bronislaw</a:t>
            </a:r>
            <a:r>
              <a:rPr lang="es-MX" sz="3200" b="1" dirty="0" smtClean="0"/>
              <a:t> </a:t>
            </a:r>
            <a:r>
              <a:rPr lang="es-MX" sz="3200" b="1" dirty="0" err="1" smtClean="0"/>
              <a:t>Malinowski</a:t>
            </a:r>
            <a:r>
              <a:rPr lang="es-MX" sz="3200" b="1" dirty="0" smtClean="0"/>
              <a:t>     (1884-1942)</a:t>
            </a:r>
          </a:p>
          <a:p>
            <a:pPr lvl="2"/>
            <a:r>
              <a:rPr lang="es-MX" sz="2000" dirty="0" smtClean="0"/>
              <a:t>De origen polaco, sin embargo su teoría se desarrolla en Inglaterra</a:t>
            </a:r>
            <a:endParaRPr lang="es-MX" sz="2000" dirty="0"/>
          </a:p>
        </p:txBody>
      </p:sp>
      <p:pic>
        <p:nvPicPr>
          <p:cNvPr id="5" name="Marcador de contenido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1137" y="1484672"/>
            <a:ext cx="4560983" cy="371268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103188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Marcador de contenido 5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3372186474"/>
              </p:ext>
            </p:extLst>
          </p:nvPr>
        </p:nvGraphicFramePr>
        <p:xfrm>
          <a:off x="0" y="0"/>
          <a:ext cx="12192000" cy="67611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10073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/>
            </a:r>
            <a:br>
              <a:rPr lang="es-MX" dirty="0" smtClean="0"/>
            </a:br>
            <a:r>
              <a:rPr lang="es-MX" dirty="0" smtClean="0"/>
              <a:t>PROPÓSITO DEL MÓDULO: </a:t>
            </a:r>
            <a:endParaRPr lang="es-MX" dirty="0"/>
          </a:p>
        </p:txBody>
      </p:sp>
      <p:sp>
        <p:nvSpPr>
          <p:cNvPr id="7" name="Marcador de contenido 6"/>
          <p:cNvSpPr>
            <a:spLocks noGrp="1"/>
          </p:cNvSpPr>
          <p:nvPr>
            <p:ph idx="1"/>
          </p:nvPr>
        </p:nvSpPr>
        <p:spPr>
          <a:xfrm>
            <a:off x="1371600" y="2913961"/>
            <a:ext cx="9601200" cy="3581400"/>
          </a:xfrm>
        </p:spPr>
        <p:txBody>
          <a:bodyPr>
            <a:normAutofit/>
          </a:bodyPr>
          <a:lstStyle/>
          <a:p>
            <a:pPr algn="just"/>
            <a:r>
              <a:rPr lang="es-MX" sz="3200" dirty="0"/>
              <a:t>Analiza los enfoques y modelos de pensamiento antropológico para diferenciar los procesos </a:t>
            </a:r>
            <a:r>
              <a:rPr lang="es-MX" sz="3200" dirty="0" smtClean="0"/>
              <a:t>biológicos, sociales </a:t>
            </a:r>
            <a:r>
              <a:rPr lang="es-MX" sz="3200" dirty="0"/>
              <a:t>y culturales</a:t>
            </a:r>
          </a:p>
        </p:txBody>
      </p:sp>
    </p:spTree>
    <p:extLst>
      <p:ext uri="{BB962C8B-B14F-4D97-AF65-F5344CB8AC3E}">
        <p14:creationId xmlns:p14="http://schemas.microsoft.com/office/powerpoint/2010/main" val="397857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NECESIDADES E INSTITUCIONES</a:t>
            </a:r>
            <a:endParaRPr lang="es-MX" dirty="0"/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>
          <a:xfrm>
            <a:off x="2589212" y="1443210"/>
            <a:ext cx="8915400" cy="4468012"/>
          </a:xfrm>
        </p:spPr>
        <p:txBody>
          <a:bodyPr/>
          <a:lstStyle/>
          <a:p>
            <a:pPr algn="just"/>
            <a:r>
              <a:rPr lang="es-MX" dirty="0" smtClean="0"/>
              <a:t>La teoría funcionalista se interesa las interrelaciones entre las funciones de las instituciones sociales (FAMILIA, ESTADO, IGLESIA, ECONOMÍA y EDUCACIÓN) y las necesidades básicas que satisfacen estas instituciones. </a:t>
            </a:r>
            <a:endParaRPr lang="es-MX" dirty="0"/>
          </a:p>
        </p:txBody>
      </p:sp>
      <p:graphicFrame>
        <p:nvGraphicFramePr>
          <p:cNvPr id="6" name="Tabla 5"/>
          <p:cNvGraphicFramePr>
            <a:graphicFrameLocks noGrp="1"/>
          </p:cNvGraphicFramePr>
          <p:nvPr>
            <p:extLst/>
          </p:nvPr>
        </p:nvGraphicFramePr>
        <p:xfrm>
          <a:off x="2511844" y="2511847"/>
          <a:ext cx="8868579" cy="3692053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956193"/>
                <a:gridCol w="2956193"/>
                <a:gridCol w="2956193"/>
              </a:tblGrid>
              <a:tr h="679122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NECESIDADES</a:t>
                      </a:r>
                      <a:r>
                        <a:rPr lang="es-MX" baseline="0" dirty="0" smtClean="0"/>
                        <a:t> 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CONSISTE EN: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INSTITUCIÓN QUE SATISFACE:</a:t>
                      </a:r>
                      <a:endParaRPr lang="es-MX" dirty="0"/>
                    </a:p>
                  </a:txBody>
                  <a:tcPr anchor="ctr"/>
                </a:tc>
              </a:tr>
              <a:tr h="39346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NUTRICIÓN</a:t>
                      </a:r>
                      <a:endParaRPr lang="es-MX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Necesidad</a:t>
                      </a:r>
                      <a:r>
                        <a:rPr lang="es-MX" baseline="0" dirty="0" smtClean="0"/>
                        <a:t> de comer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  <a:tr h="679122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REPRODUCCIÓN</a:t>
                      </a:r>
                      <a:endParaRPr lang="es-MX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Necesidad sexual, de pareja y procreación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1261227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SEGURIDAD</a:t>
                      </a:r>
                      <a:endParaRPr lang="es-MX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Necesidad</a:t>
                      </a:r>
                      <a:r>
                        <a:rPr lang="es-MX" baseline="0" dirty="0" smtClean="0"/>
                        <a:t> de salvaguardar la integridad física frente a amenazas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679122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CRECIMIENTO</a:t>
                      </a:r>
                      <a:endParaRPr lang="es-MX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Necesidad</a:t>
                      </a:r>
                      <a:r>
                        <a:rPr lang="es-MX" baseline="0" dirty="0" smtClean="0"/>
                        <a:t> de desarrollo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60877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4160603266"/>
              </p:ext>
            </p:extLst>
          </p:nvPr>
        </p:nvGraphicFramePr>
        <p:xfrm>
          <a:off x="1862137" y="495300"/>
          <a:ext cx="9753601" cy="30099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900237" y="3671888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43562218"/>
              </p:ext>
            </p:extLst>
          </p:nvPr>
        </p:nvGraphicFramePr>
        <p:xfrm>
          <a:off x="1900237" y="3671888"/>
          <a:ext cx="9744076" cy="24479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2" name="CuadroTexto 1"/>
          <p:cNvSpPr txBox="1"/>
          <p:nvPr/>
        </p:nvSpPr>
        <p:spPr>
          <a:xfrm>
            <a:off x="837282" y="561860"/>
            <a:ext cx="984885" cy="5596569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s-MX" sz="2600" b="1" dirty="0" smtClean="0">
                <a:solidFill>
                  <a:schemeClr val="accent3">
                    <a:lumMod val="50000"/>
                  </a:schemeClr>
                </a:solidFill>
              </a:rPr>
              <a:t>ANALOGÍAS ENTRE EL SISTEMA SOCIAL Y EL ORGANISMO BIOLÓGICO</a:t>
            </a:r>
            <a:endParaRPr lang="es-MX" sz="26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6213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50762" y="586986"/>
            <a:ext cx="10164913" cy="1784740"/>
          </a:xfrm>
        </p:spPr>
        <p:txBody>
          <a:bodyPr>
            <a:normAutofit fontScale="90000"/>
          </a:bodyPr>
          <a:lstStyle/>
          <a:p>
            <a:pPr algn="l"/>
            <a:r>
              <a:rPr lang="es-MX" sz="6400" dirty="0" smtClean="0"/>
              <a:t>Tema 2.4. estructuralismo</a:t>
            </a:r>
            <a:endParaRPr lang="es-MX" sz="6400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3557588" y="2500314"/>
            <a:ext cx="6491797" cy="1143324"/>
          </a:xfrm>
        </p:spPr>
        <p:txBody>
          <a:bodyPr>
            <a:noAutofit/>
          </a:bodyPr>
          <a:lstStyle/>
          <a:p>
            <a:pPr algn="l"/>
            <a:r>
              <a:rPr lang="es-MX" sz="2500" dirty="0" smtClean="0"/>
              <a:t>PROPÓSITO: </a:t>
            </a:r>
            <a:r>
              <a:rPr lang="es-MX" sz="2500" dirty="0"/>
              <a:t>Describe el enfoque estructural y su aportación a la antropología</a:t>
            </a:r>
            <a:r>
              <a:rPr lang="es-MX" sz="32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94227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1243012" y="1169289"/>
            <a:ext cx="4443984" cy="823912"/>
          </a:xfrm>
        </p:spPr>
        <p:txBody>
          <a:bodyPr/>
          <a:lstStyle/>
          <a:p>
            <a:r>
              <a:rPr lang="es-MX" dirty="0" smtClean="0"/>
              <a:t>Principal representante</a:t>
            </a:r>
          </a:p>
          <a:p>
            <a:endParaRPr lang="es-MX" dirty="0"/>
          </a:p>
        </p:txBody>
      </p:sp>
      <p:sp>
        <p:nvSpPr>
          <p:cNvPr id="5" name="Marcador de contenido 4"/>
          <p:cNvSpPr>
            <a:spLocks noGrp="1"/>
          </p:cNvSpPr>
          <p:nvPr>
            <p:ph sz="half" idx="2"/>
          </p:nvPr>
        </p:nvSpPr>
        <p:spPr>
          <a:xfrm>
            <a:off x="1243012" y="2205070"/>
            <a:ext cx="4443984" cy="2562193"/>
          </a:xfrm>
        </p:spPr>
        <p:txBody>
          <a:bodyPr>
            <a:normAutofit/>
          </a:bodyPr>
          <a:lstStyle/>
          <a:p>
            <a:r>
              <a:rPr lang="es-MX" sz="3200" b="1" dirty="0" smtClean="0"/>
              <a:t>Claude </a:t>
            </a:r>
            <a:r>
              <a:rPr lang="es-MX" sz="3200" b="1" dirty="0" err="1"/>
              <a:t>L</a:t>
            </a:r>
            <a:r>
              <a:rPr lang="es-MX" sz="3200" b="1" dirty="0" err="1" smtClean="0"/>
              <a:t>évi</a:t>
            </a:r>
            <a:r>
              <a:rPr lang="es-MX" sz="3200" b="1" dirty="0" smtClean="0"/>
              <a:t>-Strauss</a:t>
            </a:r>
          </a:p>
          <a:p>
            <a:pPr lvl="1"/>
            <a:r>
              <a:rPr lang="es-MX" sz="2800" dirty="0" smtClean="0"/>
              <a:t>Francia  (siglos XVIII-XIX)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7" name="Marcador de contenido 6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9788" y="1364887"/>
            <a:ext cx="5258426" cy="3965938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158416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3775" y="618518"/>
            <a:ext cx="10364451" cy="890794"/>
          </a:xfrm>
        </p:spPr>
        <p:txBody>
          <a:bodyPr/>
          <a:lstStyle/>
          <a:p>
            <a:r>
              <a:rPr lang="es-MX" dirty="0" smtClean="0"/>
              <a:t>POSTULADOS</a:t>
            </a:r>
            <a:endParaRPr lang="es-MX" dirty="0"/>
          </a:p>
        </p:txBody>
      </p:sp>
      <p:graphicFrame>
        <p:nvGraphicFramePr>
          <p:cNvPr id="6" name="Marcador de conteni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67135732"/>
              </p:ext>
            </p:extLst>
          </p:nvPr>
        </p:nvGraphicFramePr>
        <p:xfrm>
          <a:off x="914400" y="1509313"/>
          <a:ext cx="10363200" cy="44948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75459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765025" y="685800"/>
            <a:ext cx="10179200" cy="2728913"/>
          </a:xfrm>
        </p:spPr>
        <p:txBody>
          <a:bodyPr>
            <a:noAutofit/>
          </a:bodyPr>
          <a:lstStyle/>
          <a:p>
            <a:pPr algn="l"/>
            <a:r>
              <a:rPr lang="es-MX" sz="6400" dirty="0" smtClean="0"/>
              <a:t>TEMA 2.5. NUEVAS TENDENCIAS (SIMBOLISMO Y GLOBALIZACIÓN)</a:t>
            </a:r>
            <a:endParaRPr lang="es-MX" sz="6400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idx="1"/>
          </p:nvPr>
        </p:nvSpPr>
        <p:spPr>
          <a:xfrm>
            <a:off x="3543300" y="3287641"/>
            <a:ext cx="7117810" cy="1143324"/>
          </a:xfrm>
        </p:spPr>
        <p:txBody>
          <a:bodyPr/>
          <a:lstStyle/>
          <a:p>
            <a:r>
              <a:rPr lang="es-MX" sz="2500" dirty="0"/>
              <a:t>PROPÓSITO: Explica las nuevas tendencias y su aportación a la ciencia antropológica</a:t>
            </a:r>
            <a:r>
              <a:rPr lang="es-MX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80652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arcador de texto 7"/>
          <p:cNvSpPr>
            <a:spLocks noGrp="1"/>
          </p:cNvSpPr>
          <p:nvPr>
            <p:ph type="body" idx="1"/>
          </p:nvPr>
        </p:nvSpPr>
        <p:spPr>
          <a:xfrm>
            <a:off x="1186148" y="531164"/>
            <a:ext cx="4814888" cy="823912"/>
          </a:xfrm>
        </p:spPr>
        <p:txBody>
          <a:bodyPr/>
          <a:lstStyle/>
          <a:p>
            <a:r>
              <a:rPr lang="es-MX" dirty="0" smtClean="0"/>
              <a:t>Principales representantes</a:t>
            </a:r>
            <a:endParaRPr lang="es-MX" dirty="0"/>
          </a:p>
        </p:txBody>
      </p:sp>
      <p:sp>
        <p:nvSpPr>
          <p:cNvPr id="10" name="Marcador de contenido 9"/>
          <p:cNvSpPr>
            <a:spLocks noGrp="1"/>
          </p:cNvSpPr>
          <p:nvPr>
            <p:ph sz="half" idx="2"/>
          </p:nvPr>
        </p:nvSpPr>
        <p:spPr>
          <a:xfrm>
            <a:off x="1186148" y="1576420"/>
            <a:ext cx="4814888" cy="4154456"/>
          </a:xfrm>
        </p:spPr>
        <p:txBody>
          <a:bodyPr>
            <a:normAutofit/>
          </a:bodyPr>
          <a:lstStyle/>
          <a:p>
            <a:r>
              <a:rPr lang="es-MX" sz="2400" b="1" dirty="0" smtClean="0"/>
              <a:t>SIMBOLISMO Y RITUALES CONTEMPORANEOS</a:t>
            </a:r>
          </a:p>
          <a:p>
            <a:pPr lvl="1"/>
            <a:r>
              <a:rPr lang="es-MX" sz="2400" dirty="0"/>
              <a:t>Estados unidos</a:t>
            </a:r>
          </a:p>
          <a:p>
            <a:pPr lvl="1"/>
            <a:r>
              <a:rPr lang="es-MX" sz="2400" dirty="0" err="1" smtClean="0"/>
              <a:t>Clifford</a:t>
            </a:r>
            <a:r>
              <a:rPr lang="es-MX" sz="2400" dirty="0" smtClean="0"/>
              <a:t> </a:t>
            </a:r>
            <a:r>
              <a:rPr lang="es-MX" sz="2400" dirty="0" err="1"/>
              <a:t>G</a:t>
            </a:r>
            <a:r>
              <a:rPr lang="es-MX" sz="2400" dirty="0" err="1" smtClean="0"/>
              <a:t>eertz</a:t>
            </a:r>
            <a:r>
              <a:rPr lang="es-MX" sz="2400" dirty="0" smtClean="0"/>
              <a:t> (1926-2006)  y  Víctor Turner (1920-1983)</a:t>
            </a:r>
          </a:p>
          <a:p>
            <a:r>
              <a:rPr lang="es-MX" sz="2400" b="1" dirty="0" smtClean="0"/>
              <a:t>CAMBIO Y GLOBALIZACIÓN</a:t>
            </a:r>
          </a:p>
          <a:p>
            <a:pPr lvl="1"/>
            <a:r>
              <a:rPr lang="es-MX" sz="2400" dirty="0" smtClean="0"/>
              <a:t>Marvin Harris, </a:t>
            </a:r>
            <a:r>
              <a:rPr lang="es-MX" sz="2400" dirty="0" smtClean="0"/>
              <a:t>Guillermo </a:t>
            </a:r>
            <a:r>
              <a:rPr lang="es-MX" sz="2400" dirty="0" smtClean="0"/>
              <a:t>Bonfil, </a:t>
            </a:r>
            <a:r>
              <a:rPr lang="es-MX" sz="2400" dirty="0" err="1" smtClean="0"/>
              <a:t>Nestor</a:t>
            </a:r>
            <a:r>
              <a:rPr lang="es-MX" sz="2400" dirty="0" smtClean="0"/>
              <a:t> García </a:t>
            </a:r>
            <a:r>
              <a:rPr lang="es-MX" sz="2400" dirty="0" err="1"/>
              <a:t>C</a:t>
            </a:r>
            <a:r>
              <a:rPr lang="es-MX" sz="2400" dirty="0" err="1" smtClean="0"/>
              <a:t>anclini</a:t>
            </a:r>
            <a:r>
              <a:rPr lang="es-MX" sz="2400" dirty="0" smtClean="0"/>
              <a:t>, entre otros</a:t>
            </a:r>
          </a:p>
          <a:p>
            <a:endParaRPr lang="es-MX" dirty="0"/>
          </a:p>
        </p:txBody>
      </p:sp>
      <p:pic>
        <p:nvPicPr>
          <p:cNvPr id="12" name="Marcador de contenido 11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4055" y="531164"/>
            <a:ext cx="2627121" cy="2140599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" name="CuadroTexto 1"/>
          <p:cNvSpPr txBox="1"/>
          <p:nvPr/>
        </p:nvSpPr>
        <p:spPr>
          <a:xfrm>
            <a:off x="9856883" y="1207088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err="1"/>
              <a:t>Clifford</a:t>
            </a:r>
            <a:r>
              <a:rPr lang="es-MX" dirty="0"/>
              <a:t> </a:t>
            </a:r>
            <a:r>
              <a:rPr lang="es-MX" dirty="0" err="1"/>
              <a:t>Geertz</a:t>
            </a:r>
            <a:endParaRPr lang="es-MX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5438" y="3250424"/>
            <a:ext cx="2513108" cy="239077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CuadroTexto 3"/>
          <p:cNvSpPr txBox="1"/>
          <p:nvPr/>
        </p:nvSpPr>
        <p:spPr>
          <a:xfrm>
            <a:off x="7316980" y="4261145"/>
            <a:ext cx="1541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Marvin Harris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249293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Marcador de texto 10"/>
          <p:cNvSpPr>
            <a:spLocks noGrp="1"/>
          </p:cNvSpPr>
          <p:nvPr>
            <p:ph type="body" idx="1"/>
          </p:nvPr>
        </p:nvSpPr>
        <p:spPr>
          <a:xfrm>
            <a:off x="1371599" y="400050"/>
            <a:ext cx="5072063" cy="1278826"/>
          </a:xfrm>
        </p:spPr>
        <p:txBody>
          <a:bodyPr/>
          <a:lstStyle/>
          <a:p>
            <a:r>
              <a:rPr lang="es-MX" sz="3200" b="1" dirty="0" smtClean="0"/>
              <a:t>SIMBOLISMO Y RITUALES CONTEMPORÁNEOS </a:t>
            </a:r>
            <a:endParaRPr lang="es-MX" sz="3200" b="1" dirty="0"/>
          </a:p>
        </p:txBody>
      </p:sp>
      <p:sp>
        <p:nvSpPr>
          <p:cNvPr id="13" name="Marcador de contenido 12"/>
          <p:cNvSpPr>
            <a:spLocks noGrp="1"/>
          </p:cNvSpPr>
          <p:nvPr>
            <p:ph sz="half" idx="2"/>
          </p:nvPr>
        </p:nvSpPr>
        <p:spPr>
          <a:xfrm>
            <a:off x="1371600" y="2243138"/>
            <a:ext cx="4443984" cy="4010025"/>
          </a:xfrm>
        </p:spPr>
        <p:txBody>
          <a:bodyPr>
            <a:normAutofit/>
          </a:bodyPr>
          <a:lstStyle/>
          <a:p>
            <a:pPr algn="just"/>
            <a:r>
              <a:rPr lang="es-MX" sz="2800" dirty="0" smtClean="0"/>
              <a:t>Busca descubrir las redes de significados que dan sentido a la vida de los integrantes de una cultura y establecer cuáles son los símbolos más importantes que los guían. </a:t>
            </a:r>
            <a:endParaRPr lang="es-MX" sz="2800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0776" y="1210913"/>
            <a:ext cx="5243511" cy="481488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70131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806" y="842961"/>
            <a:ext cx="2152650" cy="2124075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7464" y="866776"/>
            <a:ext cx="1528761" cy="1600199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8300" y="876299"/>
            <a:ext cx="1905000" cy="1741486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8300" y="3831427"/>
            <a:ext cx="1662112" cy="1633538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7300" y="876299"/>
            <a:ext cx="2228850" cy="2057400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2131" y="3509959"/>
            <a:ext cx="2817019" cy="2276475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7811" y="3238498"/>
            <a:ext cx="3257551" cy="281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640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2589212" y="1057619"/>
            <a:ext cx="4313864" cy="4853603"/>
          </a:xfrm>
        </p:spPr>
        <p:txBody>
          <a:bodyPr>
            <a:noAutofit/>
          </a:bodyPr>
          <a:lstStyle/>
          <a:p>
            <a:pPr algn="just"/>
            <a:r>
              <a:rPr lang="es-MX" sz="2800" dirty="0" smtClean="0"/>
              <a:t>La antropología simbólica busca comprender significados antes que el establecimiento de leyes.</a:t>
            </a:r>
          </a:p>
          <a:p>
            <a:pPr algn="just"/>
            <a:r>
              <a:rPr lang="es-MX" sz="2800" dirty="0" smtClean="0"/>
              <a:t>Es una ciencia interpretativa en busca de significados. </a:t>
            </a:r>
            <a:endParaRPr lang="es-MX" sz="2800" dirty="0"/>
          </a:p>
        </p:txBody>
      </p:sp>
      <p:pic>
        <p:nvPicPr>
          <p:cNvPr id="5" name="Marcador de contenido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5087" y="1057619"/>
            <a:ext cx="3833540" cy="4605051"/>
          </a:xfrm>
        </p:spPr>
      </p:pic>
    </p:spTree>
    <p:extLst>
      <p:ext uri="{BB962C8B-B14F-4D97-AF65-F5344CB8AC3E}">
        <p14:creationId xmlns:p14="http://schemas.microsoft.com/office/powerpoint/2010/main" val="3087670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7575" y="278520"/>
            <a:ext cx="10364451" cy="901811"/>
          </a:xfrm>
        </p:spPr>
        <p:txBody>
          <a:bodyPr/>
          <a:lstStyle/>
          <a:p>
            <a:r>
              <a:rPr lang="es-MX" dirty="0" smtClean="0"/>
              <a:t>Competencias</a:t>
            </a:r>
            <a:endParaRPr lang="es-MX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idx="1"/>
          </p:nvPr>
        </p:nvSpPr>
        <p:spPr>
          <a:xfrm>
            <a:off x="1146326" y="1266940"/>
            <a:ext cx="4873474" cy="679994"/>
          </a:xfrm>
        </p:spPr>
        <p:txBody>
          <a:bodyPr/>
          <a:lstStyle/>
          <a:p>
            <a:r>
              <a:rPr lang="es-MX" b="1" dirty="0" smtClean="0"/>
              <a:t>GENÉRICAS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2"/>
          </p:nvPr>
        </p:nvSpPr>
        <p:spPr>
          <a:xfrm>
            <a:off x="913775" y="2200322"/>
            <a:ext cx="5106026" cy="4222512"/>
          </a:xfrm>
        </p:spPr>
        <p:txBody>
          <a:bodyPr>
            <a:noAutofit/>
          </a:bodyPr>
          <a:lstStyle/>
          <a:p>
            <a:r>
              <a:rPr lang="es-MX" b="1" dirty="0"/>
              <a:t>6. Sustenta </a:t>
            </a:r>
            <a:r>
              <a:rPr lang="es-MX" b="1" dirty="0" smtClean="0"/>
              <a:t>una Postura personal sobre temas de interés y Relevancia general, Considerando otros </a:t>
            </a:r>
            <a:r>
              <a:rPr lang="es-MX" b="1" dirty="0"/>
              <a:t>puntos </a:t>
            </a:r>
            <a:r>
              <a:rPr lang="es-MX" b="1" dirty="0" smtClean="0"/>
              <a:t>de vista </a:t>
            </a:r>
            <a:r>
              <a:rPr lang="es-MX" b="1" dirty="0"/>
              <a:t>de </a:t>
            </a:r>
            <a:r>
              <a:rPr lang="es-MX" b="1" dirty="0" smtClean="0"/>
              <a:t>manera crítica y reflexiva</a:t>
            </a:r>
            <a:r>
              <a:rPr lang="es-MX" b="1" dirty="0"/>
              <a:t>.</a:t>
            </a:r>
          </a:p>
          <a:p>
            <a:pPr lvl="1"/>
            <a:r>
              <a:rPr lang="es-MX" sz="1800" dirty="0"/>
              <a:t>6.1. Elige </a:t>
            </a:r>
            <a:r>
              <a:rPr lang="es-MX" sz="1800" dirty="0" smtClean="0"/>
              <a:t>las fuentes de información más relevantes para un propósito específico y discrimina entre ellas </a:t>
            </a:r>
            <a:r>
              <a:rPr lang="es-MX" sz="1800" dirty="0"/>
              <a:t>de </a:t>
            </a:r>
            <a:r>
              <a:rPr lang="es-MX" sz="1800" dirty="0" smtClean="0"/>
              <a:t>acuerdo a </a:t>
            </a:r>
            <a:r>
              <a:rPr lang="es-MX" sz="1800" dirty="0"/>
              <a:t>su </a:t>
            </a:r>
            <a:r>
              <a:rPr lang="es-MX" sz="1800" dirty="0" smtClean="0"/>
              <a:t>relevancia y confiabilidad. </a:t>
            </a:r>
          </a:p>
          <a:p>
            <a:r>
              <a:rPr lang="es-MX" b="1" dirty="0" smtClean="0"/>
              <a:t>8</a:t>
            </a:r>
            <a:r>
              <a:rPr lang="es-MX" b="1" dirty="0"/>
              <a:t>. Participa </a:t>
            </a:r>
            <a:r>
              <a:rPr lang="es-MX" b="1" dirty="0" smtClean="0"/>
              <a:t>y colabora de </a:t>
            </a:r>
            <a:r>
              <a:rPr lang="es-MX" b="1" dirty="0"/>
              <a:t>manera efectiva en </a:t>
            </a:r>
            <a:r>
              <a:rPr lang="es-MX" b="1" dirty="0" smtClean="0"/>
              <a:t>equipos diversos</a:t>
            </a:r>
            <a:r>
              <a:rPr lang="es-MX" b="1" dirty="0"/>
              <a:t>.</a:t>
            </a:r>
          </a:p>
          <a:p>
            <a:pPr lvl="1"/>
            <a:r>
              <a:rPr lang="es-MX" sz="1800" dirty="0"/>
              <a:t>8.2. </a:t>
            </a:r>
            <a:r>
              <a:rPr lang="es-MX" sz="1800" dirty="0" smtClean="0"/>
              <a:t>Aporta puntos </a:t>
            </a:r>
            <a:r>
              <a:rPr lang="es-MX" sz="1800" dirty="0"/>
              <a:t>de </a:t>
            </a:r>
            <a:r>
              <a:rPr lang="es-MX" sz="1800" dirty="0" smtClean="0"/>
              <a:t>vista con </a:t>
            </a:r>
            <a:r>
              <a:rPr lang="es-MX" sz="1800" dirty="0"/>
              <a:t>apertura </a:t>
            </a:r>
            <a:r>
              <a:rPr lang="es-MX" sz="1800" dirty="0" smtClean="0"/>
              <a:t>y considera </a:t>
            </a:r>
            <a:r>
              <a:rPr lang="es-MX" sz="1800" dirty="0"/>
              <a:t>los </a:t>
            </a:r>
            <a:r>
              <a:rPr lang="es-MX" sz="1800" dirty="0" smtClean="0"/>
              <a:t>de otras personas de manera reflexiva</a:t>
            </a:r>
            <a:r>
              <a:rPr lang="es-MX" sz="1800" dirty="0"/>
              <a:t>.</a:t>
            </a:r>
            <a:endParaRPr lang="es-MX" sz="3200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395798" y="1266940"/>
            <a:ext cx="4881804" cy="679994"/>
          </a:xfrm>
        </p:spPr>
        <p:txBody>
          <a:bodyPr/>
          <a:lstStyle/>
          <a:p>
            <a:r>
              <a:rPr lang="es-MX" b="1" dirty="0" smtClean="0"/>
              <a:t>DISCIPLINARES</a:t>
            </a:r>
            <a:endParaRPr lang="es-MX" b="1" dirty="0"/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58430" y="2200322"/>
            <a:ext cx="5119172" cy="3590877"/>
          </a:xfrm>
        </p:spPr>
        <p:txBody>
          <a:bodyPr>
            <a:normAutofit/>
          </a:bodyPr>
          <a:lstStyle/>
          <a:p>
            <a:r>
              <a:rPr lang="es-MX" sz="2400" b="1" dirty="0"/>
              <a:t>Ciencias Sociales Básica</a:t>
            </a:r>
          </a:p>
          <a:p>
            <a:pPr lvl="1"/>
            <a:r>
              <a:rPr lang="es-MX" sz="2400" dirty="0"/>
              <a:t>1. Identifica el conocimiento social y humanista como una construcción en constante transformación.</a:t>
            </a:r>
          </a:p>
          <a:p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420284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1185863" y="612076"/>
            <a:ext cx="4443984" cy="823912"/>
          </a:xfrm>
        </p:spPr>
        <p:txBody>
          <a:bodyPr/>
          <a:lstStyle/>
          <a:p>
            <a:r>
              <a:rPr lang="es-MX" b="1" dirty="0"/>
              <a:t>CAMBIO Y </a:t>
            </a:r>
            <a:r>
              <a:rPr lang="es-MX" b="1" dirty="0" smtClean="0"/>
              <a:t>GLOBALIZACIÓN</a:t>
            </a:r>
            <a:endParaRPr lang="es-MX" b="1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1371600" y="1585913"/>
            <a:ext cx="4743450" cy="4600575"/>
          </a:xfrm>
        </p:spPr>
        <p:txBody>
          <a:bodyPr>
            <a:normAutofit lnSpcReduction="10000"/>
          </a:bodyPr>
          <a:lstStyle/>
          <a:p>
            <a:pPr algn="just"/>
            <a:r>
              <a:rPr lang="es-MX" sz="3600" b="1" dirty="0"/>
              <a:t>Globalización: </a:t>
            </a:r>
            <a:r>
              <a:rPr lang="es-MX" sz="3600" dirty="0"/>
              <a:t>proceso desigual y polarizado que tiende a incrementar y reforzar la desigual distribución del poder y de las riquezas entre naciones.</a:t>
            </a:r>
          </a:p>
          <a:p>
            <a:endParaRPr lang="es-MX" dirty="0"/>
          </a:p>
        </p:txBody>
      </p:sp>
      <p:pic>
        <p:nvPicPr>
          <p:cNvPr id="7" name="Marcador de contenido 6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2099" y="612076"/>
            <a:ext cx="3887788" cy="3374231"/>
          </a:xfr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2388" y="3986307"/>
            <a:ext cx="3957637" cy="255260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91589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arcador de contenido 7"/>
          <p:cNvSpPr>
            <a:spLocks noGrp="1"/>
          </p:cNvSpPr>
          <p:nvPr>
            <p:ph sz="half" idx="1"/>
          </p:nvPr>
        </p:nvSpPr>
        <p:spPr>
          <a:xfrm>
            <a:off x="1371600" y="1509311"/>
            <a:ext cx="4447786" cy="4358089"/>
          </a:xfrm>
        </p:spPr>
        <p:txBody>
          <a:bodyPr>
            <a:normAutofit/>
          </a:bodyPr>
          <a:lstStyle/>
          <a:p>
            <a:pPr algn="just"/>
            <a:r>
              <a:rPr lang="es-MX" sz="2400" dirty="0"/>
              <a:t>A partir de lo anterior, la antropología se ha interesado por algunos fenómenos socioculturales globalizados como: movimientos migratorios, comercialización de productos culturales, empleo desmedido de tecnología, formas de comunicación emergentes, nuevos movimientos religiosos, entre otros. </a:t>
            </a:r>
          </a:p>
        </p:txBody>
      </p:sp>
      <p:pic>
        <p:nvPicPr>
          <p:cNvPr id="10" name="Marcador de contenido 9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3682" y="1299990"/>
            <a:ext cx="4649118" cy="4671151"/>
          </a:xfrm>
        </p:spPr>
      </p:pic>
    </p:spTree>
    <p:extLst>
      <p:ext uri="{BB962C8B-B14F-4D97-AF65-F5344CB8AC3E}">
        <p14:creationId xmlns:p14="http://schemas.microsoft.com/office/powerpoint/2010/main" val="123234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accent4">
                    <a:lumMod val="50000"/>
                  </a:schemeClr>
                </a:solidFill>
              </a:rPr>
              <a:t>BIBLIOGRAFÍA</a:t>
            </a:r>
            <a:endParaRPr lang="es-MX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6" name="Marcador de contenido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Clr>
                <a:schemeClr val="accent4">
                  <a:lumMod val="50000"/>
                </a:schemeClr>
              </a:buClr>
            </a:pPr>
            <a:r>
              <a:rPr lang="es-MX" dirty="0" smtClean="0">
                <a:solidFill>
                  <a:schemeClr val="accent5">
                    <a:lumMod val="50000"/>
                  </a:schemeClr>
                </a:solidFill>
              </a:rPr>
              <a:t>Ayala Carrasco, </a:t>
            </a:r>
            <a:r>
              <a:rPr lang="es-MX" dirty="0" err="1" smtClean="0">
                <a:solidFill>
                  <a:schemeClr val="accent5">
                    <a:lumMod val="50000"/>
                  </a:schemeClr>
                </a:solidFill>
              </a:rPr>
              <a:t>Lucresia</a:t>
            </a:r>
            <a:r>
              <a:rPr lang="es-MX" dirty="0" smtClean="0">
                <a:solidFill>
                  <a:schemeClr val="accent5">
                    <a:lumMod val="50000"/>
                  </a:schemeClr>
                </a:solidFill>
              </a:rPr>
              <a:t> y otros (2008). </a:t>
            </a:r>
            <a:r>
              <a:rPr lang="es-MX" i="1" dirty="0" smtClean="0">
                <a:solidFill>
                  <a:schemeClr val="accent5">
                    <a:lumMod val="50000"/>
                  </a:schemeClr>
                </a:solidFill>
              </a:rPr>
              <a:t>Antropología: hombre, cultura y sociedad</a:t>
            </a:r>
            <a:r>
              <a:rPr lang="es-MX" dirty="0" smtClean="0">
                <a:solidFill>
                  <a:schemeClr val="accent5">
                    <a:lumMod val="50000"/>
                  </a:schemeClr>
                </a:solidFill>
              </a:rPr>
              <a:t>, México, Costa-</a:t>
            </a:r>
            <a:r>
              <a:rPr lang="es-MX" dirty="0" err="1" smtClean="0">
                <a:solidFill>
                  <a:schemeClr val="accent5">
                    <a:lumMod val="50000"/>
                  </a:schemeClr>
                </a:solidFill>
              </a:rPr>
              <a:t>Amic</a:t>
            </a:r>
            <a:r>
              <a:rPr lang="es-MX" dirty="0" smtClean="0">
                <a:solidFill>
                  <a:schemeClr val="accent5">
                    <a:lumMod val="50000"/>
                  </a:schemeClr>
                </a:solidFill>
              </a:rPr>
              <a:t>. </a:t>
            </a:r>
            <a:endParaRPr lang="es-MX" dirty="0">
              <a:solidFill>
                <a:schemeClr val="accent5">
                  <a:lumMod val="50000"/>
                </a:schemeClr>
              </a:solidFill>
            </a:endParaRPr>
          </a:p>
          <a:p>
            <a:pPr algn="just">
              <a:buClr>
                <a:schemeClr val="accent4">
                  <a:lumMod val="50000"/>
                </a:schemeClr>
              </a:buClr>
            </a:pPr>
            <a:r>
              <a:rPr lang="es-MX" dirty="0" err="1" smtClean="0">
                <a:solidFill>
                  <a:schemeClr val="accent5">
                    <a:lumMod val="50000"/>
                  </a:schemeClr>
                </a:solidFill>
              </a:rPr>
              <a:t>Barfiel</a:t>
            </a:r>
            <a:r>
              <a:rPr lang="es-MX" dirty="0" smtClean="0">
                <a:solidFill>
                  <a:schemeClr val="accent5">
                    <a:lumMod val="50000"/>
                  </a:schemeClr>
                </a:solidFill>
              </a:rPr>
              <a:t>, Thomas (2000). </a:t>
            </a:r>
            <a:r>
              <a:rPr lang="es-MX" i="1" dirty="0" smtClean="0">
                <a:solidFill>
                  <a:schemeClr val="accent5">
                    <a:lumMod val="50000"/>
                  </a:schemeClr>
                </a:solidFill>
              </a:rPr>
              <a:t>Diccionario de Antropología</a:t>
            </a:r>
            <a:r>
              <a:rPr lang="es-MX" dirty="0" smtClean="0">
                <a:solidFill>
                  <a:schemeClr val="accent5">
                    <a:lumMod val="50000"/>
                  </a:schemeClr>
                </a:solidFill>
              </a:rPr>
              <a:t>, México, Siglo XXI</a:t>
            </a:r>
          </a:p>
          <a:p>
            <a:pPr algn="just">
              <a:buClr>
                <a:schemeClr val="accent4">
                  <a:lumMod val="50000"/>
                </a:schemeClr>
              </a:buClr>
            </a:pPr>
            <a:r>
              <a:rPr lang="es-MX" dirty="0" smtClean="0">
                <a:solidFill>
                  <a:schemeClr val="accent5">
                    <a:lumMod val="50000"/>
                  </a:schemeClr>
                </a:solidFill>
              </a:rPr>
              <a:t>Fabián Bueno, Patricia y otros (2019). </a:t>
            </a:r>
            <a:r>
              <a:rPr lang="es-MX" i="1" dirty="0" smtClean="0">
                <a:solidFill>
                  <a:schemeClr val="accent5">
                    <a:lumMod val="50000"/>
                  </a:schemeClr>
                </a:solidFill>
              </a:rPr>
              <a:t>Antropología. Libro de texto basado en competencias</a:t>
            </a:r>
            <a:r>
              <a:rPr lang="es-MX" dirty="0" smtClean="0">
                <a:solidFill>
                  <a:schemeClr val="accent5">
                    <a:lumMod val="50000"/>
                  </a:schemeClr>
                </a:solidFill>
              </a:rPr>
              <a:t>, México</a:t>
            </a:r>
            <a:r>
              <a:rPr lang="es-MX" dirty="0">
                <a:solidFill>
                  <a:schemeClr val="accent5">
                    <a:lumMod val="50000"/>
                  </a:schemeClr>
                </a:solidFill>
              </a:rPr>
              <a:t>,</a:t>
            </a:r>
            <a:r>
              <a:rPr lang="es-MX" dirty="0" smtClean="0">
                <a:solidFill>
                  <a:schemeClr val="accent5">
                    <a:lumMod val="50000"/>
                  </a:schemeClr>
                </a:solidFill>
              </a:rPr>
              <a:t> UAEM.</a:t>
            </a:r>
          </a:p>
          <a:p>
            <a:pPr algn="just">
              <a:buClr>
                <a:schemeClr val="accent4">
                  <a:lumMod val="50000"/>
                </a:schemeClr>
              </a:buClr>
            </a:pPr>
            <a:r>
              <a:rPr lang="es-MX" dirty="0" smtClean="0">
                <a:solidFill>
                  <a:schemeClr val="accent5">
                    <a:lumMod val="50000"/>
                  </a:schemeClr>
                </a:solidFill>
              </a:rPr>
              <a:t>Google. Imágenes.</a:t>
            </a:r>
          </a:p>
          <a:p>
            <a:pPr algn="just">
              <a:buClr>
                <a:schemeClr val="accent4">
                  <a:lumMod val="50000"/>
                </a:schemeClr>
              </a:buClr>
            </a:pPr>
            <a:r>
              <a:rPr lang="es-MX" dirty="0" err="1" smtClean="0">
                <a:solidFill>
                  <a:schemeClr val="accent5">
                    <a:lumMod val="50000"/>
                  </a:schemeClr>
                </a:solidFill>
              </a:rPr>
              <a:t>Phillip</a:t>
            </a:r>
            <a:r>
              <a:rPr lang="es-MX" dirty="0" smtClean="0">
                <a:solidFill>
                  <a:schemeClr val="accent5">
                    <a:lumMod val="50000"/>
                  </a:schemeClr>
                </a:solidFill>
              </a:rPr>
              <a:t>, </a:t>
            </a:r>
            <a:r>
              <a:rPr lang="es-MX" dirty="0" err="1" smtClean="0">
                <a:solidFill>
                  <a:schemeClr val="accent5">
                    <a:lumMod val="50000"/>
                  </a:schemeClr>
                </a:solidFill>
              </a:rPr>
              <a:t>Kottak</a:t>
            </a:r>
            <a:r>
              <a:rPr lang="es-MX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s-MX" dirty="0" err="1" smtClean="0">
                <a:solidFill>
                  <a:schemeClr val="accent5">
                    <a:lumMod val="50000"/>
                  </a:schemeClr>
                </a:solidFill>
              </a:rPr>
              <a:t>Conrad</a:t>
            </a:r>
            <a:r>
              <a:rPr lang="es-MX" dirty="0" smtClean="0">
                <a:solidFill>
                  <a:schemeClr val="accent5">
                    <a:lumMod val="50000"/>
                  </a:schemeClr>
                </a:solidFill>
              </a:rPr>
              <a:t> (2006). </a:t>
            </a:r>
            <a:r>
              <a:rPr lang="es-MX" i="1" dirty="0" smtClean="0">
                <a:solidFill>
                  <a:schemeClr val="accent5">
                    <a:lumMod val="50000"/>
                  </a:schemeClr>
                </a:solidFill>
              </a:rPr>
              <a:t>Antropología cultural, </a:t>
            </a:r>
            <a:r>
              <a:rPr lang="es-MX" dirty="0" smtClean="0">
                <a:solidFill>
                  <a:schemeClr val="accent5">
                    <a:lumMod val="50000"/>
                  </a:schemeClr>
                </a:solidFill>
              </a:rPr>
              <a:t>México, McGraw Hill</a:t>
            </a:r>
          </a:p>
        </p:txBody>
      </p:sp>
    </p:spTree>
    <p:extLst>
      <p:ext uri="{BB962C8B-B14F-4D97-AF65-F5344CB8AC3E}">
        <p14:creationId xmlns:p14="http://schemas.microsoft.com/office/powerpoint/2010/main" val="3827925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307847" y="796590"/>
            <a:ext cx="10351752" cy="1540064"/>
          </a:xfrm>
        </p:spPr>
        <p:txBody>
          <a:bodyPr>
            <a:normAutofit fontScale="90000"/>
          </a:bodyPr>
          <a:lstStyle/>
          <a:p>
            <a:r>
              <a:rPr lang="es-MX" b="1" dirty="0" smtClean="0">
                <a:solidFill>
                  <a:schemeClr val="accent1">
                    <a:lumMod val="75000"/>
                  </a:schemeClr>
                </a:solidFill>
              </a:rPr>
              <a:t>Tema 2.1. evolucionismo</a:t>
            </a:r>
            <a:endParaRPr lang="es-MX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Marcador de texto 4"/>
          <p:cNvSpPr>
            <a:spLocks noGrp="1"/>
          </p:cNvSpPr>
          <p:nvPr>
            <p:ph type="body" idx="1"/>
          </p:nvPr>
        </p:nvSpPr>
        <p:spPr>
          <a:xfrm>
            <a:off x="3701666" y="2467635"/>
            <a:ext cx="7030487" cy="1368183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s-MX" sz="2800" dirty="0" smtClean="0"/>
              <a:t>PROPÓSITO DEL TEMA:  Describe </a:t>
            </a:r>
            <a:r>
              <a:rPr lang="es-MX" sz="2800" dirty="0"/>
              <a:t>el proceso de hominización y humanización desde el enfoque evolucionista de manera crítica y reflexiva</a:t>
            </a:r>
            <a:r>
              <a:rPr lang="es-MX" dirty="0"/>
              <a:t>.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759" y="3372063"/>
            <a:ext cx="3637458" cy="296353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16159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3888" y="3249976"/>
            <a:ext cx="5045725" cy="3410895"/>
          </a:xfrm>
          <a:prstGeom prst="rect">
            <a:avLst/>
          </a:prstGeom>
        </p:spPr>
      </p:pic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1729648" y="354114"/>
            <a:ext cx="9547953" cy="681472"/>
          </a:xfrm>
        </p:spPr>
        <p:txBody>
          <a:bodyPr>
            <a:normAutofit fontScale="90000"/>
          </a:bodyPr>
          <a:lstStyle/>
          <a:p>
            <a:r>
              <a:rPr lang="es-MX" sz="4000" b="1" dirty="0" smtClean="0"/>
              <a:t>EVOLUCIONISMO</a:t>
            </a:r>
            <a:r>
              <a:rPr lang="es-MX" sz="4000" dirty="0" smtClean="0"/>
              <a:t> </a:t>
            </a:r>
            <a:r>
              <a:rPr lang="es-MX" sz="3100" dirty="0" smtClean="0"/>
              <a:t>(</a:t>
            </a:r>
            <a:r>
              <a:rPr lang="es-MX" sz="2700" dirty="0"/>
              <a:t>S</a:t>
            </a:r>
            <a:r>
              <a:rPr lang="es-MX" sz="2700" dirty="0" smtClean="0"/>
              <a:t>e </a:t>
            </a:r>
            <a:r>
              <a:rPr lang="es-MX" sz="2700" dirty="0"/>
              <a:t>desarrolla durante la segunda mitad del siglo </a:t>
            </a:r>
            <a:r>
              <a:rPr lang="es-MX" sz="2700" dirty="0" smtClean="0"/>
              <a:t>XVIII). </a:t>
            </a:r>
            <a:endParaRPr lang="es-MX" sz="4000" dirty="0"/>
          </a:p>
        </p:txBody>
      </p:sp>
      <p:sp>
        <p:nvSpPr>
          <p:cNvPr id="6" name="Marcador de texto 5"/>
          <p:cNvSpPr>
            <a:spLocks noGrp="1"/>
          </p:cNvSpPr>
          <p:nvPr>
            <p:ph type="body" idx="1"/>
          </p:nvPr>
        </p:nvSpPr>
        <p:spPr>
          <a:xfrm>
            <a:off x="1642086" y="1664017"/>
            <a:ext cx="4873474" cy="679994"/>
          </a:xfrm>
        </p:spPr>
        <p:txBody>
          <a:bodyPr/>
          <a:lstStyle/>
          <a:p>
            <a:r>
              <a:rPr lang="es-MX" sz="3200" b="1" dirty="0" smtClean="0"/>
              <a:t>BIOLÓGICO</a:t>
            </a:r>
            <a:endParaRPr lang="es-MX" sz="3200" b="1" dirty="0"/>
          </a:p>
        </p:txBody>
      </p:sp>
      <p:sp>
        <p:nvSpPr>
          <p:cNvPr id="9" name="Marcador de contenido 8"/>
          <p:cNvSpPr>
            <a:spLocks noGrp="1"/>
          </p:cNvSpPr>
          <p:nvPr>
            <p:ph sz="half" idx="2"/>
          </p:nvPr>
        </p:nvSpPr>
        <p:spPr>
          <a:xfrm>
            <a:off x="6279613" y="2344011"/>
            <a:ext cx="5105401" cy="3885941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just"/>
            <a:r>
              <a:rPr lang="es-MX" dirty="0" smtClean="0"/>
              <a:t>Se apoya en el pensamiento, el lenguaje, y la generación de ideas que conduce a la creación de normas, de la moral y de la ética buscando regular la interacción social.</a:t>
            </a:r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3"/>
          </p:nvPr>
        </p:nvSpPr>
        <p:spPr>
          <a:xfrm>
            <a:off x="6095375" y="1664017"/>
            <a:ext cx="4881804" cy="679994"/>
          </a:xfrm>
        </p:spPr>
        <p:txBody>
          <a:bodyPr/>
          <a:lstStyle/>
          <a:p>
            <a:r>
              <a:rPr lang="es-MX" sz="3200" b="1" dirty="0" smtClean="0"/>
              <a:t>SOCIAL</a:t>
            </a:r>
            <a:endParaRPr lang="es-MX" sz="3200" b="1" dirty="0"/>
          </a:p>
        </p:txBody>
      </p:sp>
      <p:sp>
        <p:nvSpPr>
          <p:cNvPr id="8" name="Marcador de contenido 7"/>
          <p:cNvSpPr>
            <a:spLocks noGrp="1"/>
          </p:cNvSpPr>
          <p:nvPr>
            <p:ph sz="quarter" idx="4"/>
          </p:nvPr>
        </p:nvSpPr>
        <p:spPr>
          <a:xfrm>
            <a:off x="913774" y="2478795"/>
            <a:ext cx="5106027" cy="3490405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just"/>
            <a:r>
              <a:rPr lang="es-MX" dirty="0" smtClean="0"/>
              <a:t>Las especies en el planeta se modifican como respuesta a los cambios climáticos y geográficos. 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8761" y="3835600"/>
            <a:ext cx="3800819" cy="213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3861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b="1" dirty="0" smtClean="0"/>
              <a:t>2.1.1. EVOLUCIONISMO BIOLÓGICO</a:t>
            </a:r>
            <a:endParaRPr lang="es-MX" b="1" dirty="0"/>
          </a:p>
        </p:txBody>
      </p:sp>
      <p:pic>
        <p:nvPicPr>
          <p:cNvPr id="10" name="Marcador de contenido 9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211" y="1729649"/>
            <a:ext cx="4831285" cy="4010139"/>
          </a:xfrm>
          <a:prstGeom prst="rect">
            <a:avLst/>
          </a:prstGeom>
        </p:spPr>
      </p:pic>
      <p:sp>
        <p:nvSpPr>
          <p:cNvPr id="8" name="Marcador de contenido 7"/>
          <p:cNvSpPr>
            <a:spLocks noGrp="1"/>
          </p:cNvSpPr>
          <p:nvPr>
            <p:ph sz="half" idx="2"/>
          </p:nvPr>
        </p:nvSpPr>
        <p:spPr>
          <a:xfrm>
            <a:off x="6525403" y="1729649"/>
            <a:ext cx="4447786" cy="4137752"/>
          </a:xfrm>
          <a:prstGeom prst="rect">
            <a:avLst/>
          </a:prstGeom>
        </p:spPr>
        <p:txBody>
          <a:bodyPr>
            <a:no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s-MX" sz="2200" dirty="0"/>
              <a:t>Teoría que defiende que las especies de seres vivos provienen unas de otras por evolución mediante la selección natural y otros factores</a:t>
            </a:r>
            <a:r>
              <a:rPr lang="es-MX" sz="2200" dirty="0" smtClean="0"/>
              <a:t>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s-MX" sz="2200" dirty="0"/>
              <a:t>La evolución biológica es el conjunto de transformaciones o cambios a través del tiempo que ha originado la diversidad de formas de vida que existen sobre la Tierra a partir de un antepasado común</a:t>
            </a:r>
            <a:r>
              <a:rPr lang="es-MX" sz="1800" dirty="0"/>
              <a:t>. </a:t>
            </a:r>
          </a:p>
        </p:txBody>
      </p:sp>
    </p:spTree>
    <p:extLst>
      <p:ext uri="{BB962C8B-B14F-4D97-AF65-F5344CB8AC3E}">
        <p14:creationId xmlns:p14="http://schemas.microsoft.com/office/powerpoint/2010/main" val="1168694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Marcador de contenido 10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4188" y="991518"/>
            <a:ext cx="4627085" cy="51595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Marcador de contenido 7"/>
          <p:cNvSpPr>
            <a:spLocks noGrp="1"/>
          </p:cNvSpPr>
          <p:nvPr>
            <p:ph sz="half" idx="2"/>
          </p:nvPr>
        </p:nvSpPr>
        <p:spPr>
          <a:xfrm>
            <a:off x="1255297" y="1487278"/>
            <a:ext cx="5106026" cy="4931884"/>
          </a:xfrm>
          <a:prstGeom prst="rect">
            <a:avLst/>
          </a:prstGeom>
        </p:spPr>
        <p:txBody>
          <a:bodyPr>
            <a:noAutofit/>
          </a:bodyPr>
          <a:lstStyle/>
          <a:p>
            <a:pPr algn="just"/>
            <a:r>
              <a:rPr lang="es-MX" sz="2200" dirty="0" smtClean="0"/>
              <a:t>Los diversos estudios de la evolución humana son llevados a cabo por la antropología física, la cual Retoma diversos estudios entre ellos el de </a:t>
            </a:r>
            <a:r>
              <a:rPr lang="es-MX" sz="2200" b="1" dirty="0" smtClean="0"/>
              <a:t>CHARLES DARWIN</a:t>
            </a:r>
            <a:r>
              <a:rPr lang="es-MX" sz="2200" dirty="0" smtClean="0"/>
              <a:t>.</a:t>
            </a:r>
          </a:p>
          <a:p>
            <a:pPr algn="just"/>
            <a:r>
              <a:rPr lang="es-MX" sz="2200" dirty="0" smtClean="0"/>
              <a:t>Su teoría de la selección natural, es el proceso por el cual las especies más aptas se adaptan al ambiente, se reproducen, pasan a las nuevas generaciones elementos genéticos más resistentes para desenvolverse con mejor posibilidad de vida. </a:t>
            </a:r>
            <a:endParaRPr lang="es-MX" sz="2200" dirty="0"/>
          </a:p>
        </p:txBody>
      </p:sp>
    </p:spTree>
    <p:extLst>
      <p:ext uri="{BB962C8B-B14F-4D97-AF65-F5344CB8AC3E}">
        <p14:creationId xmlns:p14="http://schemas.microsoft.com/office/powerpoint/2010/main" val="1384169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Marcador de contenido 6"/>
          <p:cNvGraphicFramePr>
            <a:graphicFrameLocks noGrp="1"/>
          </p:cNvGraphicFramePr>
          <p:nvPr>
            <p:ph idx="1"/>
            <p:extLst/>
          </p:nvPr>
        </p:nvGraphicFramePr>
        <p:xfrm>
          <a:off x="1762699" y="561861"/>
          <a:ext cx="8824512" cy="5805888"/>
        </p:xfrm>
        <a:graphic>
          <a:graphicData uri="http://schemas.openxmlformats.org/drawingml/2006/table">
            <a:tbl>
              <a:tblPr firstRow="1" bandRow="1">
                <a:tableStyleId>{D03447BB-5D67-496B-8E87-E561075AD55C}</a:tableStyleId>
              </a:tblPr>
              <a:tblGrid>
                <a:gridCol w="3424111"/>
                <a:gridCol w="5400401"/>
              </a:tblGrid>
              <a:tr h="1451472">
                <a:tc gridSpan="2"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CLASIFICACIÓN</a:t>
                      </a:r>
                      <a:r>
                        <a:rPr lang="es-MX" sz="2400" baseline="0" dirty="0" smtClean="0"/>
                        <a:t> DE LOS PRINCIPIOS DE SELECCIÓN NATURAL </a:t>
                      </a:r>
                      <a:endParaRPr lang="es-MX" sz="24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  <a:tr h="1451472">
                <a:tc>
                  <a:txBody>
                    <a:bodyPr/>
                    <a:lstStyle/>
                    <a:p>
                      <a:pPr algn="l"/>
                      <a:r>
                        <a:rPr lang="es-MX" sz="2000" dirty="0" smtClean="0"/>
                        <a:t>VARIABILIDAD</a:t>
                      </a:r>
                      <a:endParaRPr lang="es-MX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dirty="0" smtClean="0"/>
                        <a:t>Cada especie cuenta</a:t>
                      </a:r>
                      <a:r>
                        <a:rPr lang="es-MX" baseline="0" dirty="0" smtClean="0"/>
                        <a:t> con una gran variedad de individuos, los cuales se encuentran más o menos adaptados a su medio ambiente.</a:t>
                      </a:r>
                      <a:endParaRPr lang="es-MX" dirty="0"/>
                    </a:p>
                  </a:txBody>
                  <a:tcPr anchor="ctr"/>
                </a:tc>
              </a:tr>
              <a:tr h="1451472">
                <a:tc>
                  <a:txBody>
                    <a:bodyPr/>
                    <a:lstStyle/>
                    <a:p>
                      <a:pPr algn="l"/>
                      <a:r>
                        <a:rPr lang="es-MX" sz="2000" dirty="0" smtClean="0"/>
                        <a:t>HEREDABILIDAD</a:t>
                      </a:r>
                      <a:endParaRPr lang="es-MX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dirty="0" smtClean="0"/>
                        <a:t>Los hijos heredan los rasgos de sus padres, al menos en un grado y en alguna</a:t>
                      </a:r>
                      <a:r>
                        <a:rPr lang="es-MX" baseline="0" dirty="0" smtClean="0"/>
                        <a:t> forma.</a:t>
                      </a:r>
                      <a:endParaRPr lang="es-MX" dirty="0"/>
                    </a:p>
                  </a:txBody>
                  <a:tcPr anchor="ctr"/>
                </a:tc>
              </a:tr>
              <a:tr h="1451472">
                <a:tc>
                  <a:txBody>
                    <a:bodyPr/>
                    <a:lstStyle/>
                    <a:p>
                      <a:pPr algn="l"/>
                      <a:r>
                        <a:rPr lang="es-MX" sz="2000" dirty="0" smtClean="0"/>
                        <a:t>ÉXITO</a:t>
                      </a:r>
                      <a:r>
                        <a:rPr lang="es-MX" sz="2000" baseline="0" dirty="0" smtClean="0"/>
                        <a:t> REPRODUCTIVO DIFERENCIAL</a:t>
                      </a:r>
                      <a:endParaRPr lang="es-MX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dirty="0" smtClean="0"/>
                        <a:t>Cuanto mejor adaptados están los individuos, producen generalmente más descendencia</a:t>
                      </a:r>
                      <a:r>
                        <a:rPr lang="es-MX" baseline="0" dirty="0" smtClean="0"/>
                        <a:t> que lo peor adaptados. </a:t>
                      </a:r>
                      <a:endParaRPr lang="es-MX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17022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432A30"/>
      </a:dk2>
      <a:lt2>
        <a:srgbClr val="F2F2F0"/>
      </a:lt2>
      <a:accent1>
        <a:srgbClr val="836C9F"/>
      </a:accent1>
      <a:accent2>
        <a:srgbClr val="BDAB56"/>
      </a:accent2>
      <a:accent3>
        <a:srgbClr val="B0565D"/>
      </a:accent3>
      <a:accent4>
        <a:srgbClr val="55B1BC"/>
      </a:accent4>
      <a:accent5>
        <a:srgbClr val="4D925F"/>
      </a:accent5>
      <a:accent6>
        <a:srgbClr val="E08C4A"/>
      </a:accent6>
      <a:hlink>
        <a:srgbClr val="55B1BC"/>
      </a:hlink>
      <a:folHlink>
        <a:srgbClr val="836C9F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9270AA94-2367-4B1E-B579-26147B222B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TM10001105[[fn=Recorte]]</Template>
  <TotalTime>857</TotalTime>
  <Words>1778</Words>
  <Application>Microsoft Office PowerPoint</Application>
  <PresentationFormat>Panorámica</PresentationFormat>
  <Paragraphs>201</Paragraphs>
  <Slides>42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42</vt:i4>
      </vt:variant>
    </vt:vector>
  </HeadingPairs>
  <TitlesOfParts>
    <vt:vector size="45" baseType="lpstr">
      <vt:lpstr>Franklin Gothic Book</vt:lpstr>
      <vt:lpstr>Wingdings</vt:lpstr>
      <vt:lpstr>Crop</vt:lpstr>
      <vt:lpstr>UNIVERSIDAD AUTÓNOMA DEL ESTADO DE MÉXICO PLANTEL TEXCOCO DE LA ESCUELA PREPARATORIA ACADEMIA DE ANTROPOLOGÍA</vt:lpstr>
      <vt:lpstr>MÓDULO II. </vt:lpstr>
      <vt:lpstr> PROPÓSITO DEL MÓDULO: </vt:lpstr>
      <vt:lpstr>Competencias</vt:lpstr>
      <vt:lpstr>Tema 2.1. evolucionismo</vt:lpstr>
      <vt:lpstr>EVOLUCIONISMO (Se desarrolla durante la segunda mitad del siglo XVIII). </vt:lpstr>
      <vt:lpstr>2.1.1. EVOLUCIONISMO BIOLÓGICO</vt:lpstr>
      <vt:lpstr>Presentación de PowerPoint</vt:lpstr>
      <vt:lpstr>Presentación de PowerPoint</vt:lpstr>
      <vt:lpstr>Gregor Mendel, padre de la genética, analiza La Recombinación genética que es una mezcla de cromosomas por parte de los progenitores y la mutación, que es la alteración de los genes, destaca dos conceptos importantes: </vt:lpstr>
      <vt:lpstr>Presentación de PowerPoint</vt:lpstr>
      <vt:lpstr>Presentación de PowerPoint</vt:lpstr>
      <vt:lpstr>ETAPAS DEL PROCESO DE HOMINIZACIÓN </vt:lpstr>
      <vt:lpstr>Presentación de PowerPoint</vt:lpstr>
      <vt:lpstr>HOMINIZACIÓN DEL INTELECTO Y LA VIDA SOCIAL: HUMANIZACIÓN</vt:lpstr>
      <vt:lpstr>2.1.2. EVOLUCIONISMO SOCIAL Principales representantes:  </vt:lpstr>
      <vt:lpstr>EVOLUCIONISMO UNILINEAL</vt:lpstr>
      <vt:lpstr>Presentación de PowerPoint</vt:lpstr>
      <vt:lpstr>Principales postulados del Evolucionismo Social: </vt:lpstr>
      <vt:lpstr>tema 2.2. relativismo cultural</vt:lpstr>
      <vt:lpstr>Presentación de PowerPoint</vt:lpstr>
      <vt:lpstr>Propuestas:</vt:lpstr>
      <vt:lpstr>Presentación de PowerPoint</vt:lpstr>
      <vt:lpstr>CULTURA: Lenguaje, vestimenta, educación, alimentación. </vt:lpstr>
      <vt:lpstr>PERSONALIDAD</vt:lpstr>
      <vt:lpstr>POSTULADOS DEL RELATIVISMO</vt:lpstr>
      <vt:lpstr>TEMA 2.3. FUNCIONALISMO</vt:lpstr>
      <vt:lpstr>Presentación de PowerPoint</vt:lpstr>
      <vt:lpstr>Presentación de PowerPoint</vt:lpstr>
      <vt:lpstr>NECESIDADES E INSTITUCIONES</vt:lpstr>
      <vt:lpstr>Presentación de PowerPoint</vt:lpstr>
      <vt:lpstr>Tema 2.4. estructuralismo</vt:lpstr>
      <vt:lpstr>Presentación de PowerPoint</vt:lpstr>
      <vt:lpstr>POSTULADOS</vt:lpstr>
      <vt:lpstr>TEMA 2.5. NUEVAS TENDENCIAS (SIMBOLISMO Y GLOBALIZACIÓN)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BIBLIOGRAFÍA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UNIVERSIDAD AUTÓNOMA DEL ESTADO DE MÉXICO PLANTEL TEXCOCO DE LA ESCUELA PREPARATORIA ACADEMIA DE ANTROPOLOGÍA</dc:title>
  <dc:creator>USUARIO</dc:creator>
  <cp:lastModifiedBy>USUARIO</cp:lastModifiedBy>
  <cp:revision>66</cp:revision>
  <dcterms:created xsi:type="dcterms:W3CDTF">2018-08-03T14:58:53Z</dcterms:created>
  <dcterms:modified xsi:type="dcterms:W3CDTF">2019-09-18T13:46:17Z</dcterms:modified>
</cp:coreProperties>
</file>