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302" r:id="rId2"/>
    <p:sldId id="256" r:id="rId3"/>
    <p:sldId id="257" r:id="rId4"/>
    <p:sldId id="258" r:id="rId5"/>
    <p:sldId id="259" r:id="rId6"/>
    <p:sldId id="266" r:id="rId7"/>
    <p:sldId id="260" r:id="rId8"/>
    <p:sldId id="261" r:id="rId9"/>
    <p:sldId id="274" r:id="rId10"/>
    <p:sldId id="275" r:id="rId11"/>
    <p:sldId id="285" r:id="rId12"/>
    <p:sldId id="277" r:id="rId13"/>
    <p:sldId id="263" r:id="rId14"/>
    <p:sldId id="273" r:id="rId15"/>
    <p:sldId id="270" r:id="rId16"/>
    <p:sldId id="278" r:id="rId17"/>
    <p:sldId id="279" r:id="rId18"/>
    <p:sldId id="281" r:id="rId19"/>
    <p:sldId id="268" r:id="rId20"/>
    <p:sldId id="280" r:id="rId21"/>
    <p:sldId id="271" r:id="rId22"/>
    <p:sldId id="264" r:id="rId23"/>
    <p:sldId id="265" r:id="rId24"/>
    <p:sldId id="286" r:id="rId25"/>
    <p:sldId id="287" r:id="rId26"/>
    <p:sldId id="289" r:id="rId27"/>
    <p:sldId id="291" r:id="rId28"/>
    <p:sldId id="290" r:id="rId29"/>
    <p:sldId id="300" r:id="rId30"/>
    <p:sldId id="292" r:id="rId31"/>
    <p:sldId id="293" r:id="rId32"/>
    <p:sldId id="296" r:id="rId33"/>
    <p:sldId id="297" r:id="rId34"/>
    <p:sldId id="298" r:id="rId35"/>
    <p:sldId id="299" r:id="rId36"/>
    <p:sldId id="301" r:id="rId37"/>
    <p:sldId id="288" r:id="rId3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86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EDA030-87DE-4165-BFE1-5150A4DA2412}" type="doc">
      <dgm:prSet loTypeId="urn:microsoft.com/office/officeart/2005/8/layout/radial5" loCatId="cycle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s-MX"/>
        </a:p>
      </dgm:t>
    </dgm:pt>
    <dgm:pt modelId="{7404FDE5-D650-4777-9A70-A4CA010B06E1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TIPOS DE FAMILIA</a:t>
          </a:r>
          <a:endParaRPr lang="es-MX" dirty="0">
            <a:solidFill>
              <a:schemeClr val="bg1"/>
            </a:solidFill>
          </a:endParaRPr>
        </a:p>
      </dgm:t>
    </dgm:pt>
    <dgm:pt modelId="{A628FB39-D514-4A20-9AB0-560255A63C7B}" type="parTrans" cxnId="{D9FE70EA-81E3-4C47-A289-A6062EBBCA6F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CE041848-20DC-4CE8-BDD2-1CEC02219E88}" type="sibTrans" cxnId="{D9FE70EA-81E3-4C47-A289-A6062EBBCA6F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77B29F9F-F77C-484F-8136-6D9D8FE94583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Nuclear </a:t>
          </a:r>
          <a:endParaRPr lang="es-MX" dirty="0">
            <a:solidFill>
              <a:schemeClr val="bg1"/>
            </a:solidFill>
          </a:endParaRPr>
        </a:p>
      </dgm:t>
    </dgm:pt>
    <dgm:pt modelId="{F3B87CF1-A60D-4997-9057-E378751688D1}" type="parTrans" cxnId="{212AA6E0-2A37-42BA-8DC0-D60E77EE49E7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9A377A0B-30BA-4811-9287-01D929829EEC}" type="sibTrans" cxnId="{212AA6E0-2A37-42BA-8DC0-D60E77EE49E7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A8107C92-F1B7-4545-AAFE-3DA646BCC29E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Extensa</a:t>
          </a:r>
          <a:endParaRPr lang="es-MX" dirty="0">
            <a:solidFill>
              <a:schemeClr val="bg1"/>
            </a:solidFill>
          </a:endParaRPr>
        </a:p>
      </dgm:t>
    </dgm:pt>
    <dgm:pt modelId="{B12B2C28-D871-43C5-87C6-3320255F8B81}" type="parTrans" cxnId="{FCFE332B-B685-41D0-A7F7-375B41952AD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3095C18A-34C8-4721-9CB2-FC637F6F5949}" type="sibTrans" cxnId="{FCFE332B-B685-41D0-A7F7-375B41952AD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A8B20FAE-C54F-411A-91CE-E24988ED89FA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Monoparental</a:t>
          </a:r>
          <a:endParaRPr lang="es-MX" dirty="0">
            <a:solidFill>
              <a:schemeClr val="bg1"/>
            </a:solidFill>
          </a:endParaRPr>
        </a:p>
      </dgm:t>
    </dgm:pt>
    <dgm:pt modelId="{8E7936D6-93C0-4005-8126-A8FFCC333968}" type="parTrans" cxnId="{8A0F0D3B-C1F2-481F-9454-526E0A534F0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EEF2CBEA-2AE0-4C89-855E-E18CF193804E}" type="sibTrans" cxnId="{8A0F0D3B-C1F2-481F-9454-526E0A534F0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BD89F646-CFC0-4776-A732-0B65D59574BA}">
      <dgm:prSet phldrT="[Texto]"/>
      <dgm:spPr/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Reconstituida</a:t>
          </a:r>
          <a:endParaRPr lang="es-MX" dirty="0">
            <a:solidFill>
              <a:schemeClr val="bg1"/>
            </a:solidFill>
          </a:endParaRPr>
        </a:p>
      </dgm:t>
    </dgm:pt>
    <dgm:pt modelId="{ABEA64E4-8F22-4DFA-9BB0-9276B99A7040}" type="parTrans" cxnId="{D222CF19-C0AE-4EF9-9604-E4BAD671B152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96AD9DE8-089D-4CBA-A96D-C65888A51A57}" type="sibTrans" cxnId="{D222CF19-C0AE-4EF9-9604-E4BAD671B152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C34DF570-671D-4A19-A8C7-F00296E2EA87}">
      <dgm:prSet/>
      <dgm:spPr/>
      <dgm:t>
        <a:bodyPr/>
        <a:lstStyle/>
        <a:p>
          <a:r>
            <a:rPr lang="es-MX" dirty="0" err="1" smtClean="0">
              <a:solidFill>
                <a:schemeClr val="bg1"/>
              </a:solidFill>
            </a:rPr>
            <a:t>Homoparental</a:t>
          </a:r>
          <a:endParaRPr lang="es-MX" dirty="0">
            <a:solidFill>
              <a:schemeClr val="bg1"/>
            </a:solidFill>
          </a:endParaRPr>
        </a:p>
      </dgm:t>
    </dgm:pt>
    <dgm:pt modelId="{B3439F6D-83B2-43FA-9701-482406693E3A}" type="parTrans" cxnId="{F61F01D3-0002-4C3F-AD6A-2EEA94FD5A50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8BEDCF20-23C6-43F2-B629-C78FD939BE3A}" type="sibTrans" cxnId="{F61F01D3-0002-4C3F-AD6A-2EEA94FD5A50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F3DA173F-273C-4542-BD52-4231C432EEFF}" type="pres">
      <dgm:prSet presAssocID="{9FEDA030-87DE-4165-BFE1-5150A4DA241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8E1236A-4257-4A42-A347-FADB6F44158C}" type="pres">
      <dgm:prSet presAssocID="{7404FDE5-D650-4777-9A70-A4CA010B06E1}" presName="centerShape" presStyleLbl="node0" presStyleIdx="0" presStyleCnt="1"/>
      <dgm:spPr/>
      <dgm:t>
        <a:bodyPr/>
        <a:lstStyle/>
        <a:p>
          <a:endParaRPr lang="es-MX"/>
        </a:p>
      </dgm:t>
    </dgm:pt>
    <dgm:pt modelId="{F4FA9E67-4846-430C-B9DC-44C6614C0284}" type="pres">
      <dgm:prSet presAssocID="{F3B87CF1-A60D-4997-9057-E378751688D1}" presName="parTrans" presStyleLbl="sibTrans2D1" presStyleIdx="0" presStyleCnt="5"/>
      <dgm:spPr/>
      <dgm:t>
        <a:bodyPr/>
        <a:lstStyle/>
        <a:p>
          <a:endParaRPr lang="es-MX"/>
        </a:p>
      </dgm:t>
    </dgm:pt>
    <dgm:pt modelId="{6B731138-EFD6-4A95-9BC0-CB6B777898DC}" type="pres">
      <dgm:prSet presAssocID="{F3B87CF1-A60D-4997-9057-E378751688D1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655A33F5-788B-4642-85E1-8191145F05FB}" type="pres">
      <dgm:prSet presAssocID="{77B29F9F-F77C-484F-8136-6D9D8FE9458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593037-1756-47DE-A243-0A720D63CD0A}" type="pres">
      <dgm:prSet presAssocID="{B12B2C28-D871-43C5-87C6-3320255F8B81}" presName="parTrans" presStyleLbl="sibTrans2D1" presStyleIdx="1" presStyleCnt="5"/>
      <dgm:spPr/>
      <dgm:t>
        <a:bodyPr/>
        <a:lstStyle/>
        <a:p>
          <a:endParaRPr lang="es-MX"/>
        </a:p>
      </dgm:t>
    </dgm:pt>
    <dgm:pt modelId="{A4A0AF6C-1346-4D68-B82A-4C5C951F9684}" type="pres">
      <dgm:prSet presAssocID="{B12B2C28-D871-43C5-87C6-3320255F8B81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943F8D6F-9F7E-4FEC-9212-9F2D0CBA1F4B}" type="pres">
      <dgm:prSet presAssocID="{A8107C92-F1B7-4545-AAFE-3DA646BCC29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C4793C-702A-463F-9958-DF41822BA153}" type="pres">
      <dgm:prSet presAssocID="{8E7936D6-93C0-4005-8126-A8FFCC333968}" presName="parTrans" presStyleLbl="sibTrans2D1" presStyleIdx="2" presStyleCnt="5"/>
      <dgm:spPr/>
      <dgm:t>
        <a:bodyPr/>
        <a:lstStyle/>
        <a:p>
          <a:endParaRPr lang="es-MX"/>
        </a:p>
      </dgm:t>
    </dgm:pt>
    <dgm:pt modelId="{0110C845-DB3A-4DBA-BF4C-E5FF9727A1B9}" type="pres">
      <dgm:prSet presAssocID="{8E7936D6-93C0-4005-8126-A8FFCC333968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B52ACAD5-1DA3-4382-B4AD-2518433796A6}" type="pres">
      <dgm:prSet presAssocID="{A8B20FAE-C54F-411A-91CE-E24988ED89F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943B3F-77FB-495B-8BC8-23BC0740C727}" type="pres">
      <dgm:prSet presAssocID="{B3439F6D-83B2-43FA-9701-482406693E3A}" presName="parTrans" presStyleLbl="sibTrans2D1" presStyleIdx="3" presStyleCnt="5"/>
      <dgm:spPr/>
      <dgm:t>
        <a:bodyPr/>
        <a:lstStyle/>
        <a:p>
          <a:endParaRPr lang="es-MX"/>
        </a:p>
      </dgm:t>
    </dgm:pt>
    <dgm:pt modelId="{A467B72F-B88A-415B-B5D7-3C1EBD9468EC}" type="pres">
      <dgm:prSet presAssocID="{B3439F6D-83B2-43FA-9701-482406693E3A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0BCB1571-10C4-4D4D-931E-9D5CCAB10EFB}" type="pres">
      <dgm:prSet presAssocID="{C34DF570-671D-4A19-A8C7-F00296E2EA8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C403F6-0DFC-4A39-8CEE-AF79E4F2E855}" type="pres">
      <dgm:prSet presAssocID="{ABEA64E4-8F22-4DFA-9BB0-9276B99A7040}" presName="parTrans" presStyleLbl="sibTrans2D1" presStyleIdx="4" presStyleCnt="5"/>
      <dgm:spPr/>
      <dgm:t>
        <a:bodyPr/>
        <a:lstStyle/>
        <a:p>
          <a:endParaRPr lang="es-MX"/>
        </a:p>
      </dgm:t>
    </dgm:pt>
    <dgm:pt modelId="{5BD7262F-E5C4-4D58-BCF7-84BED022BC2D}" type="pres">
      <dgm:prSet presAssocID="{ABEA64E4-8F22-4DFA-9BB0-9276B99A7040}" presName="connectorText" presStyleLbl="sibTrans2D1" presStyleIdx="4" presStyleCnt="5"/>
      <dgm:spPr/>
      <dgm:t>
        <a:bodyPr/>
        <a:lstStyle/>
        <a:p>
          <a:endParaRPr lang="es-MX"/>
        </a:p>
      </dgm:t>
    </dgm:pt>
    <dgm:pt modelId="{805E7C47-7D10-439F-89C7-471F734F49A6}" type="pres">
      <dgm:prSet presAssocID="{BD89F646-CFC0-4776-A732-0B65D59574B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222CF19-C0AE-4EF9-9604-E4BAD671B152}" srcId="{7404FDE5-D650-4777-9A70-A4CA010B06E1}" destId="{BD89F646-CFC0-4776-A732-0B65D59574BA}" srcOrd="4" destOrd="0" parTransId="{ABEA64E4-8F22-4DFA-9BB0-9276B99A7040}" sibTransId="{96AD9DE8-089D-4CBA-A96D-C65888A51A57}"/>
    <dgm:cxn modelId="{C19B87A7-F8E8-4F09-8D9A-A6BD4966FCC1}" type="presOf" srcId="{F3B87CF1-A60D-4997-9057-E378751688D1}" destId="{F4FA9E67-4846-430C-B9DC-44C6614C0284}" srcOrd="0" destOrd="0" presId="urn:microsoft.com/office/officeart/2005/8/layout/radial5"/>
    <dgm:cxn modelId="{738C8C57-F3F6-45D0-BCBB-1BA32D68DA01}" type="presOf" srcId="{7404FDE5-D650-4777-9A70-A4CA010B06E1}" destId="{E8E1236A-4257-4A42-A347-FADB6F44158C}" srcOrd="0" destOrd="0" presId="urn:microsoft.com/office/officeart/2005/8/layout/radial5"/>
    <dgm:cxn modelId="{EC05A73E-845F-4BBF-8642-AEBEB08DE47E}" type="presOf" srcId="{BD89F646-CFC0-4776-A732-0B65D59574BA}" destId="{805E7C47-7D10-439F-89C7-471F734F49A6}" srcOrd="0" destOrd="0" presId="urn:microsoft.com/office/officeart/2005/8/layout/radial5"/>
    <dgm:cxn modelId="{212AA6E0-2A37-42BA-8DC0-D60E77EE49E7}" srcId="{7404FDE5-D650-4777-9A70-A4CA010B06E1}" destId="{77B29F9F-F77C-484F-8136-6D9D8FE94583}" srcOrd="0" destOrd="0" parTransId="{F3B87CF1-A60D-4997-9057-E378751688D1}" sibTransId="{9A377A0B-30BA-4811-9287-01D929829EEC}"/>
    <dgm:cxn modelId="{76D90F4C-A316-4C02-A93A-2EB450CFA735}" type="presOf" srcId="{9FEDA030-87DE-4165-BFE1-5150A4DA2412}" destId="{F3DA173F-273C-4542-BD52-4231C432EEFF}" srcOrd="0" destOrd="0" presId="urn:microsoft.com/office/officeart/2005/8/layout/radial5"/>
    <dgm:cxn modelId="{FCFE332B-B685-41D0-A7F7-375B41952ADE}" srcId="{7404FDE5-D650-4777-9A70-A4CA010B06E1}" destId="{A8107C92-F1B7-4545-AAFE-3DA646BCC29E}" srcOrd="1" destOrd="0" parTransId="{B12B2C28-D871-43C5-87C6-3320255F8B81}" sibTransId="{3095C18A-34C8-4721-9CB2-FC637F6F5949}"/>
    <dgm:cxn modelId="{5BC29BC0-5DC8-4148-9EF4-2E17A4450730}" type="presOf" srcId="{B12B2C28-D871-43C5-87C6-3320255F8B81}" destId="{08593037-1756-47DE-A243-0A720D63CD0A}" srcOrd="0" destOrd="0" presId="urn:microsoft.com/office/officeart/2005/8/layout/radial5"/>
    <dgm:cxn modelId="{69FFB095-D7D3-43D7-874E-714754A73903}" type="presOf" srcId="{C34DF570-671D-4A19-A8C7-F00296E2EA87}" destId="{0BCB1571-10C4-4D4D-931E-9D5CCAB10EFB}" srcOrd="0" destOrd="0" presId="urn:microsoft.com/office/officeart/2005/8/layout/radial5"/>
    <dgm:cxn modelId="{D9FE70EA-81E3-4C47-A289-A6062EBBCA6F}" srcId="{9FEDA030-87DE-4165-BFE1-5150A4DA2412}" destId="{7404FDE5-D650-4777-9A70-A4CA010B06E1}" srcOrd="0" destOrd="0" parTransId="{A628FB39-D514-4A20-9AB0-560255A63C7B}" sibTransId="{CE041848-20DC-4CE8-BDD2-1CEC02219E88}"/>
    <dgm:cxn modelId="{8A0F0D3B-C1F2-481F-9454-526E0A534F0E}" srcId="{7404FDE5-D650-4777-9A70-A4CA010B06E1}" destId="{A8B20FAE-C54F-411A-91CE-E24988ED89FA}" srcOrd="2" destOrd="0" parTransId="{8E7936D6-93C0-4005-8126-A8FFCC333968}" sibTransId="{EEF2CBEA-2AE0-4C89-855E-E18CF193804E}"/>
    <dgm:cxn modelId="{C4621728-2568-4E70-98E2-21ED62819610}" type="presOf" srcId="{A8107C92-F1B7-4545-AAFE-3DA646BCC29E}" destId="{943F8D6F-9F7E-4FEC-9212-9F2D0CBA1F4B}" srcOrd="0" destOrd="0" presId="urn:microsoft.com/office/officeart/2005/8/layout/radial5"/>
    <dgm:cxn modelId="{1F4306BC-7EE4-4ACA-9DCB-ACDEF187B2E2}" type="presOf" srcId="{8E7936D6-93C0-4005-8126-A8FFCC333968}" destId="{0110C845-DB3A-4DBA-BF4C-E5FF9727A1B9}" srcOrd="1" destOrd="0" presId="urn:microsoft.com/office/officeart/2005/8/layout/radial5"/>
    <dgm:cxn modelId="{2408CF5F-EEE6-4CAB-A6AA-21F79DCEF340}" type="presOf" srcId="{F3B87CF1-A60D-4997-9057-E378751688D1}" destId="{6B731138-EFD6-4A95-9BC0-CB6B777898DC}" srcOrd="1" destOrd="0" presId="urn:microsoft.com/office/officeart/2005/8/layout/radial5"/>
    <dgm:cxn modelId="{EDF06A92-7715-4275-A452-83AF55D054D8}" type="presOf" srcId="{B3439F6D-83B2-43FA-9701-482406693E3A}" destId="{60943B3F-77FB-495B-8BC8-23BC0740C727}" srcOrd="0" destOrd="0" presId="urn:microsoft.com/office/officeart/2005/8/layout/radial5"/>
    <dgm:cxn modelId="{3E4603A7-17EF-4B9C-85FB-EC26CD3EA11C}" type="presOf" srcId="{ABEA64E4-8F22-4DFA-9BB0-9276B99A7040}" destId="{5BD7262F-E5C4-4D58-BCF7-84BED022BC2D}" srcOrd="1" destOrd="0" presId="urn:microsoft.com/office/officeart/2005/8/layout/radial5"/>
    <dgm:cxn modelId="{22426069-77AE-4489-9A70-969973DEABCE}" type="presOf" srcId="{ABEA64E4-8F22-4DFA-9BB0-9276B99A7040}" destId="{C2C403F6-0DFC-4A39-8CEE-AF79E4F2E855}" srcOrd="0" destOrd="0" presId="urn:microsoft.com/office/officeart/2005/8/layout/radial5"/>
    <dgm:cxn modelId="{CD50E385-DC62-4D48-83E2-281D685E15A4}" type="presOf" srcId="{B12B2C28-D871-43C5-87C6-3320255F8B81}" destId="{A4A0AF6C-1346-4D68-B82A-4C5C951F9684}" srcOrd="1" destOrd="0" presId="urn:microsoft.com/office/officeart/2005/8/layout/radial5"/>
    <dgm:cxn modelId="{A5765920-E84E-4C39-85CA-CF16C29D9F1E}" type="presOf" srcId="{8E7936D6-93C0-4005-8126-A8FFCC333968}" destId="{41C4793C-702A-463F-9958-DF41822BA153}" srcOrd="0" destOrd="0" presId="urn:microsoft.com/office/officeart/2005/8/layout/radial5"/>
    <dgm:cxn modelId="{9CB514AC-BA3E-4AB1-9279-9170A14DDA02}" type="presOf" srcId="{A8B20FAE-C54F-411A-91CE-E24988ED89FA}" destId="{B52ACAD5-1DA3-4382-B4AD-2518433796A6}" srcOrd="0" destOrd="0" presId="urn:microsoft.com/office/officeart/2005/8/layout/radial5"/>
    <dgm:cxn modelId="{F61F01D3-0002-4C3F-AD6A-2EEA94FD5A50}" srcId="{7404FDE5-D650-4777-9A70-A4CA010B06E1}" destId="{C34DF570-671D-4A19-A8C7-F00296E2EA87}" srcOrd="3" destOrd="0" parTransId="{B3439F6D-83B2-43FA-9701-482406693E3A}" sibTransId="{8BEDCF20-23C6-43F2-B629-C78FD939BE3A}"/>
    <dgm:cxn modelId="{A458B621-3E0F-4D6C-A052-323B77FED761}" type="presOf" srcId="{B3439F6D-83B2-43FA-9701-482406693E3A}" destId="{A467B72F-B88A-415B-B5D7-3C1EBD9468EC}" srcOrd="1" destOrd="0" presId="urn:microsoft.com/office/officeart/2005/8/layout/radial5"/>
    <dgm:cxn modelId="{F1069F1C-27D1-4DB2-9386-D6A9CD6A67FA}" type="presOf" srcId="{77B29F9F-F77C-484F-8136-6D9D8FE94583}" destId="{655A33F5-788B-4642-85E1-8191145F05FB}" srcOrd="0" destOrd="0" presId="urn:microsoft.com/office/officeart/2005/8/layout/radial5"/>
    <dgm:cxn modelId="{AE131834-0CC8-459C-B8A5-AFB8171608C2}" type="presParOf" srcId="{F3DA173F-273C-4542-BD52-4231C432EEFF}" destId="{E8E1236A-4257-4A42-A347-FADB6F44158C}" srcOrd="0" destOrd="0" presId="urn:microsoft.com/office/officeart/2005/8/layout/radial5"/>
    <dgm:cxn modelId="{A54C2047-1D57-4A45-8F1A-AB0A5DF63098}" type="presParOf" srcId="{F3DA173F-273C-4542-BD52-4231C432EEFF}" destId="{F4FA9E67-4846-430C-B9DC-44C6614C0284}" srcOrd="1" destOrd="0" presId="urn:microsoft.com/office/officeart/2005/8/layout/radial5"/>
    <dgm:cxn modelId="{4E2A68BE-5E2F-4036-81BB-2C6DD071D4BE}" type="presParOf" srcId="{F4FA9E67-4846-430C-B9DC-44C6614C0284}" destId="{6B731138-EFD6-4A95-9BC0-CB6B777898DC}" srcOrd="0" destOrd="0" presId="urn:microsoft.com/office/officeart/2005/8/layout/radial5"/>
    <dgm:cxn modelId="{40A474D1-9BD7-42F0-81E4-29C99391ADA6}" type="presParOf" srcId="{F3DA173F-273C-4542-BD52-4231C432EEFF}" destId="{655A33F5-788B-4642-85E1-8191145F05FB}" srcOrd="2" destOrd="0" presId="urn:microsoft.com/office/officeart/2005/8/layout/radial5"/>
    <dgm:cxn modelId="{6E26256B-1A29-4A40-9434-6371F867F792}" type="presParOf" srcId="{F3DA173F-273C-4542-BD52-4231C432EEFF}" destId="{08593037-1756-47DE-A243-0A720D63CD0A}" srcOrd="3" destOrd="0" presId="urn:microsoft.com/office/officeart/2005/8/layout/radial5"/>
    <dgm:cxn modelId="{F59C2FB0-ABB0-44B8-A591-9B5DA2913A3F}" type="presParOf" srcId="{08593037-1756-47DE-A243-0A720D63CD0A}" destId="{A4A0AF6C-1346-4D68-B82A-4C5C951F9684}" srcOrd="0" destOrd="0" presId="urn:microsoft.com/office/officeart/2005/8/layout/radial5"/>
    <dgm:cxn modelId="{09BF9256-A146-4A48-8880-591E91CECB3B}" type="presParOf" srcId="{F3DA173F-273C-4542-BD52-4231C432EEFF}" destId="{943F8D6F-9F7E-4FEC-9212-9F2D0CBA1F4B}" srcOrd="4" destOrd="0" presId="urn:microsoft.com/office/officeart/2005/8/layout/radial5"/>
    <dgm:cxn modelId="{0D59D2E9-82CF-417E-AB5A-0759FC610039}" type="presParOf" srcId="{F3DA173F-273C-4542-BD52-4231C432EEFF}" destId="{41C4793C-702A-463F-9958-DF41822BA153}" srcOrd="5" destOrd="0" presId="urn:microsoft.com/office/officeart/2005/8/layout/radial5"/>
    <dgm:cxn modelId="{2090E624-0EB2-4C52-B0CB-677FAFBB39D2}" type="presParOf" srcId="{41C4793C-702A-463F-9958-DF41822BA153}" destId="{0110C845-DB3A-4DBA-BF4C-E5FF9727A1B9}" srcOrd="0" destOrd="0" presId="urn:microsoft.com/office/officeart/2005/8/layout/radial5"/>
    <dgm:cxn modelId="{E786218A-DC52-4E6E-B80A-3686FA46E8FA}" type="presParOf" srcId="{F3DA173F-273C-4542-BD52-4231C432EEFF}" destId="{B52ACAD5-1DA3-4382-B4AD-2518433796A6}" srcOrd="6" destOrd="0" presId="urn:microsoft.com/office/officeart/2005/8/layout/radial5"/>
    <dgm:cxn modelId="{12D0699D-381E-4894-8E82-AF49B34F3AEA}" type="presParOf" srcId="{F3DA173F-273C-4542-BD52-4231C432EEFF}" destId="{60943B3F-77FB-495B-8BC8-23BC0740C727}" srcOrd="7" destOrd="0" presId="urn:microsoft.com/office/officeart/2005/8/layout/radial5"/>
    <dgm:cxn modelId="{E6F23A4F-CA3A-4F80-A8F7-E4578AEF9016}" type="presParOf" srcId="{60943B3F-77FB-495B-8BC8-23BC0740C727}" destId="{A467B72F-B88A-415B-B5D7-3C1EBD9468EC}" srcOrd="0" destOrd="0" presId="urn:microsoft.com/office/officeart/2005/8/layout/radial5"/>
    <dgm:cxn modelId="{BE9EC737-137C-4F24-93BB-1E17B3DA10F3}" type="presParOf" srcId="{F3DA173F-273C-4542-BD52-4231C432EEFF}" destId="{0BCB1571-10C4-4D4D-931E-9D5CCAB10EFB}" srcOrd="8" destOrd="0" presId="urn:microsoft.com/office/officeart/2005/8/layout/radial5"/>
    <dgm:cxn modelId="{9173A678-DDE7-4467-A191-C4C035CB1DFD}" type="presParOf" srcId="{F3DA173F-273C-4542-BD52-4231C432EEFF}" destId="{C2C403F6-0DFC-4A39-8CEE-AF79E4F2E855}" srcOrd="9" destOrd="0" presId="urn:microsoft.com/office/officeart/2005/8/layout/radial5"/>
    <dgm:cxn modelId="{BCC825C5-E32A-4E08-B043-A7BBA37D96B8}" type="presParOf" srcId="{C2C403F6-0DFC-4A39-8CEE-AF79E4F2E855}" destId="{5BD7262F-E5C4-4D58-BCF7-84BED022BC2D}" srcOrd="0" destOrd="0" presId="urn:microsoft.com/office/officeart/2005/8/layout/radial5"/>
    <dgm:cxn modelId="{F0E70DE1-C27A-4833-956C-5787D00179FA}" type="presParOf" srcId="{F3DA173F-273C-4542-BD52-4231C432EEFF}" destId="{805E7C47-7D10-439F-89C7-471F734F49A6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84BCDF-3A0D-4CF9-8E6A-6DACBAED8A18}" type="doc">
      <dgm:prSet loTypeId="urn:microsoft.com/office/officeart/2005/8/layout/radial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8ECC703-DA79-4848-9904-28461D8D1C83}">
      <dgm:prSet phldrT="[Texto]"/>
      <dgm:spPr/>
      <dgm:t>
        <a:bodyPr/>
        <a:lstStyle/>
        <a:p>
          <a:r>
            <a:rPr lang="es-MX" dirty="0" smtClean="0"/>
            <a:t>VALORES EN LA ESCUELA</a:t>
          </a:r>
          <a:endParaRPr lang="es-MX" dirty="0"/>
        </a:p>
      </dgm:t>
    </dgm:pt>
    <dgm:pt modelId="{C96D1062-2730-421D-BB80-16247C4F589F}" type="parTrans" cxnId="{272E5886-69D9-47B8-A9D9-6CEB074AABC9}">
      <dgm:prSet/>
      <dgm:spPr/>
      <dgm:t>
        <a:bodyPr/>
        <a:lstStyle/>
        <a:p>
          <a:endParaRPr lang="es-MX"/>
        </a:p>
      </dgm:t>
    </dgm:pt>
    <dgm:pt modelId="{A64D9D77-2F5D-4EBE-B7C9-98D64800C63B}" type="sibTrans" cxnId="{272E5886-69D9-47B8-A9D9-6CEB074AABC9}">
      <dgm:prSet/>
      <dgm:spPr/>
      <dgm:t>
        <a:bodyPr/>
        <a:lstStyle/>
        <a:p>
          <a:endParaRPr lang="es-MX"/>
        </a:p>
      </dgm:t>
    </dgm:pt>
    <dgm:pt modelId="{04C13FAF-26F0-49D8-8D10-0B69B9DFE62D}">
      <dgm:prSet phldrT="[Texto]"/>
      <dgm:spPr/>
      <dgm:t>
        <a:bodyPr/>
        <a:lstStyle/>
        <a:p>
          <a:r>
            <a:rPr lang="es-MX" dirty="0" smtClean="0"/>
            <a:t>Respeto</a:t>
          </a:r>
          <a:endParaRPr lang="es-MX" dirty="0"/>
        </a:p>
      </dgm:t>
    </dgm:pt>
    <dgm:pt modelId="{30E91B57-22E1-421B-8601-A3BE30ED32F8}" type="parTrans" cxnId="{69B6430B-040F-40BA-909A-9507E308EC56}">
      <dgm:prSet/>
      <dgm:spPr/>
      <dgm:t>
        <a:bodyPr/>
        <a:lstStyle/>
        <a:p>
          <a:endParaRPr lang="es-MX"/>
        </a:p>
      </dgm:t>
    </dgm:pt>
    <dgm:pt modelId="{01A0574C-20F3-470E-BDCA-05E454155FEF}" type="sibTrans" cxnId="{69B6430B-040F-40BA-909A-9507E308EC56}">
      <dgm:prSet/>
      <dgm:spPr/>
      <dgm:t>
        <a:bodyPr/>
        <a:lstStyle/>
        <a:p>
          <a:endParaRPr lang="es-MX"/>
        </a:p>
      </dgm:t>
    </dgm:pt>
    <dgm:pt modelId="{F6A69922-F9B6-4F4B-9346-279C387C0A45}">
      <dgm:prSet phldrT="[Texto]"/>
      <dgm:spPr/>
      <dgm:t>
        <a:bodyPr/>
        <a:lstStyle/>
        <a:p>
          <a:r>
            <a:rPr lang="es-MX" dirty="0" smtClean="0"/>
            <a:t>Tolerancia</a:t>
          </a:r>
          <a:endParaRPr lang="es-MX" dirty="0"/>
        </a:p>
      </dgm:t>
    </dgm:pt>
    <dgm:pt modelId="{8F6A98E0-3514-4181-828E-FB54067CA564}" type="parTrans" cxnId="{D1AC8D87-8ED9-423D-9EFF-3D0DCF0338BF}">
      <dgm:prSet/>
      <dgm:spPr/>
      <dgm:t>
        <a:bodyPr/>
        <a:lstStyle/>
        <a:p>
          <a:endParaRPr lang="es-MX"/>
        </a:p>
      </dgm:t>
    </dgm:pt>
    <dgm:pt modelId="{9D49F444-3A67-4215-BA4D-258DB9BA0AA1}" type="sibTrans" cxnId="{D1AC8D87-8ED9-423D-9EFF-3D0DCF0338BF}">
      <dgm:prSet/>
      <dgm:spPr/>
      <dgm:t>
        <a:bodyPr/>
        <a:lstStyle/>
        <a:p>
          <a:endParaRPr lang="es-MX"/>
        </a:p>
      </dgm:t>
    </dgm:pt>
    <dgm:pt modelId="{058A6C3E-0355-4141-BDE7-CFE1D192013F}">
      <dgm:prSet phldrT="[Texto]"/>
      <dgm:spPr/>
      <dgm:t>
        <a:bodyPr/>
        <a:lstStyle/>
        <a:p>
          <a:r>
            <a:rPr lang="es-MX" dirty="0" smtClean="0"/>
            <a:t>No violencia</a:t>
          </a:r>
          <a:endParaRPr lang="es-MX" dirty="0"/>
        </a:p>
      </dgm:t>
    </dgm:pt>
    <dgm:pt modelId="{E3A73B67-FD88-4315-8C9B-BB59001FA81F}" type="parTrans" cxnId="{D50037DA-9141-48AF-A302-87FD3FC67A67}">
      <dgm:prSet/>
      <dgm:spPr/>
      <dgm:t>
        <a:bodyPr/>
        <a:lstStyle/>
        <a:p>
          <a:endParaRPr lang="es-MX"/>
        </a:p>
      </dgm:t>
    </dgm:pt>
    <dgm:pt modelId="{70A82A6B-9FDF-47C4-8FD3-2B81874B4F33}" type="sibTrans" cxnId="{D50037DA-9141-48AF-A302-87FD3FC67A67}">
      <dgm:prSet/>
      <dgm:spPr/>
      <dgm:t>
        <a:bodyPr/>
        <a:lstStyle/>
        <a:p>
          <a:endParaRPr lang="es-MX"/>
        </a:p>
      </dgm:t>
    </dgm:pt>
    <dgm:pt modelId="{89BDFB2D-3EF1-4F1C-BD2F-8705B021506B}">
      <dgm:prSet phldrT="[Texto]"/>
      <dgm:spPr/>
      <dgm:t>
        <a:bodyPr/>
        <a:lstStyle/>
        <a:p>
          <a:r>
            <a:rPr lang="es-MX" dirty="0" smtClean="0"/>
            <a:t>Cortesía</a:t>
          </a:r>
          <a:endParaRPr lang="es-MX" dirty="0"/>
        </a:p>
      </dgm:t>
    </dgm:pt>
    <dgm:pt modelId="{524CF57D-0CDB-40C8-A10F-0E7A51261D4D}" type="parTrans" cxnId="{96E2BEF9-BEBB-4C7A-8385-950AC7495926}">
      <dgm:prSet/>
      <dgm:spPr/>
      <dgm:t>
        <a:bodyPr/>
        <a:lstStyle/>
        <a:p>
          <a:endParaRPr lang="es-MX"/>
        </a:p>
      </dgm:t>
    </dgm:pt>
    <dgm:pt modelId="{C5A331D2-1E90-439F-9C71-690B8FD11753}" type="sibTrans" cxnId="{96E2BEF9-BEBB-4C7A-8385-950AC7495926}">
      <dgm:prSet/>
      <dgm:spPr/>
      <dgm:t>
        <a:bodyPr/>
        <a:lstStyle/>
        <a:p>
          <a:endParaRPr lang="es-MX"/>
        </a:p>
      </dgm:t>
    </dgm:pt>
    <dgm:pt modelId="{89006C05-FD6F-445E-B1F4-8BB6B6A94D71}" type="pres">
      <dgm:prSet presAssocID="{4984BCDF-3A0D-4CF9-8E6A-6DACBAED8A1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5F09DD-D332-4619-A652-E134FFD3B6B0}" type="pres">
      <dgm:prSet presAssocID="{4984BCDF-3A0D-4CF9-8E6A-6DACBAED8A18}" presName="radial" presStyleCnt="0">
        <dgm:presLayoutVars>
          <dgm:animLvl val="ctr"/>
        </dgm:presLayoutVars>
      </dgm:prSet>
      <dgm:spPr/>
    </dgm:pt>
    <dgm:pt modelId="{2FDE642E-764C-4EB8-95F1-17FAC8C9835A}" type="pres">
      <dgm:prSet presAssocID="{D8ECC703-DA79-4848-9904-28461D8D1C83}" presName="centerShape" presStyleLbl="vennNode1" presStyleIdx="0" presStyleCnt="5"/>
      <dgm:spPr/>
      <dgm:t>
        <a:bodyPr/>
        <a:lstStyle/>
        <a:p>
          <a:endParaRPr lang="es-MX"/>
        </a:p>
      </dgm:t>
    </dgm:pt>
    <dgm:pt modelId="{12410758-6A2D-48F4-A8AF-FBFC5398E76F}" type="pres">
      <dgm:prSet presAssocID="{04C13FAF-26F0-49D8-8D10-0B69B9DFE62D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268EF0-4BEE-47EC-9B87-30670EAC0FC2}" type="pres">
      <dgm:prSet presAssocID="{F6A69922-F9B6-4F4B-9346-279C387C0A45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B04BB9-46A1-476C-B37A-94FD56DDDC51}" type="pres">
      <dgm:prSet presAssocID="{058A6C3E-0355-4141-BDE7-CFE1D192013F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8F916F-85EB-421B-9460-00436FBEC6D2}" type="pres">
      <dgm:prSet presAssocID="{89BDFB2D-3EF1-4F1C-BD2F-8705B021506B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72E5886-69D9-47B8-A9D9-6CEB074AABC9}" srcId="{4984BCDF-3A0D-4CF9-8E6A-6DACBAED8A18}" destId="{D8ECC703-DA79-4848-9904-28461D8D1C83}" srcOrd="0" destOrd="0" parTransId="{C96D1062-2730-421D-BB80-16247C4F589F}" sibTransId="{A64D9D77-2F5D-4EBE-B7C9-98D64800C63B}"/>
    <dgm:cxn modelId="{96E2BEF9-BEBB-4C7A-8385-950AC7495926}" srcId="{D8ECC703-DA79-4848-9904-28461D8D1C83}" destId="{89BDFB2D-3EF1-4F1C-BD2F-8705B021506B}" srcOrd="3" destOrd="0" parTransId="{524CF57D-0CDB-40C8-A10F-0E7A51261D4D}" sibTransId="{C5A331D2-1E90-439F-9C71-690B8FD11753}"/>
    <dgm:cxn modelId="{E17FCF7C-F601-4FE0-93EA-863E652706E6}" type="presOf" srcId="{4984BCDF-3A0D-4CF9-8E6A-6DACBAED8A18}" destId="{89006C05-FD6F-445E-B1F4-8BB6B6A94D71}" srcOrd="0" destOrd="0" presId="urn:microsoft.com/office/officeart/2005/8/layout/radial3"/>
    <dgm:cxn modelId="{3CC6BF24-CF79-42FE-896F-828D3C274761}" type="presOf" srcId="{D8ECC703-DA79-4848-9904-28461D8D1C83}" destId="{2FDE642E-764C-4EB8-95F1-17FAC8C9835A}" srcOrd="0" destOrd="0" presId="urn:microsoft.com/office/officeart/2005/8/layout/radial3"/>
    <dgm:cxn modelId="{64B9DA4F-48EE-4CDB-8041-4DF6E5A8F847}" type="presOf" srcId="{058A6C3E-0355-4141-BDE7-CFE1D192013F}" destId="{97B04BB9-46A1-476C-B37A-94FD56DDDC51}" srcOrd="0" destOrd="0" presId="urn:microsoft.com/office/officeart/2005/8/layout/radial3"/>
    <dgm:cxn modelId="{69B6430B-040F-40BA-909A-9507E308EC56}" srcId="{D8ECC703-DA79-4848-9904-28461D8D1C83}" destId="{04C13FAF-26F0-49D8-8D10-0B69B9DFE62D}" srcOrd="0" destOrd="0" parTransId="{30E91B57-22E1-421B-8601-A3BE30ED32F8}" sibTransId="{01A0574C-20F3-470E-BDCA-05E454155FEF}"/>
    <dgm:cxn modelId="{CB920A62-A1C2-49E1-B6E2-9B4BC30EE270}" type="presOf" srcId="{04C13FAF-26F0-49D8-8D10-0B69B9DFE62D}" destId="{12410758-6A2D-48F4-A8AF-FBFC5398E76F}" srcOrd="0" destOrd="0" presId="urn:microsoft.com/office/officeart/2005/8/layout/radial3"/>
    <dgm:cxn modelId="{2D94C6EB-DBC0-4DFA-BFAB-25A87E3201DD}" type="presOf" srcId="{89BDFB2D-3EF1-4F1C-BD2F-8705B021506B}" destId="{E78F916F-85EB-421B-9460-00436FBEC6D2}" srcOrd="0" destOrd="0" presId="urn:microsoft.com/office/officeart/2005/8/layout/radial3"/>
    <dgm:cxn modelId="{D1AC8D87-8ED9-423D-9EFF-3D0DCF0338BF}" srcId="{D8ECC703-DA79-4848-9904-28461D8D1C83}" destId="{F6A69922-F9B6-4F4B-9346-279C387C0A45}" srcOrd="1" destOrd="0" parTransId="{8F6A98E0-3514-4181-828E-FB54067CA564}" sibTransId="{9D49F444-3A67-4215-BA4D-258DB9BA0AA1}"/>
    <dgm:cxn modelId="{06CA7192-3CFF-41D1-BC10-75135F854A6D}" type="presOf" srcId="{F6A69922-F9B6-4F4B-9346-279C387C0A45}" destId="{2D268EF0-4BEE-47EC-9B87-30670EAC0FC2}" srcOrd="0" destOrd="0" presId="urn:microsoft.com/office/officeart/2005/8/layout/radial3"/>
    <dgm:cxn modelId="{D50037DA-9141-48AF-A302-87FD3FC67A67}" srcId="{D8ECC703-DA79-4848-9904-28461D8D1C83}" destId="{058A6C3E-0355-4141-BDE7-CFE1D192013F}" srcOrd="2" destOrd="0" parTransId="{E3A73B67-FD88-4315-8C9B-BB59001FA81F}" sibTransId="{70A82A6B-9FDF-47C4-8FD3-2B81874B4F33}"/>
    <dgm:cxn modelId="{2F5573E8-3517-4495-A79D-55B9E331C3EA}" type="presParOf" srcId="{89006C05-FD6F-445E-B1F4-8BB6B6A94D71}" destId="{775F09DD-D332-4619-A652-E134FFD3B6B0}" srcOrd="0" destOrd="0" presId="urn:microsoft.com/office/officeart/2005/8/layout/radial3"/>
    <dgm:cxn modelId="{9A6A7E87-04AC-41D5-8DF4-906B0517B6B6}" type="presParOf" srcId="{775F09DD-D332-4619-A652-E134FFD3B6B0}" destId="{2FDE642E-764C-4EB8-95F1-17FAC8C9835A}" srcOrd="0" destOrd="0" presId="urn:microsoft.com/office/officeart/2005/8/layout/radial3"/>
    <dgm:cxn modelId="{027171E3-ECF9-4D30-BE52-450F7876F419}" type="presParOf" srcId="{775F09DD-D332-4619-A652-E134FFD3B6B0}" destId="{12410758-6A2D-48F4-A8AF-FBFC5398E76F}" srcOrd="1" destOrd="0" presId="urn:microsoft.com/office/officeart/2005/8/layout/radial3"/>
    <dgm:cxn modelId="{72A4612C-0347-47B2-861D-98FF632ACBE8}" type="presParOf" srcId="{775F09DD-D332-4619-A652-E134FFD3B6B0}" destId="{2D268EF0-4BEE-47EC-9B87-30670EAC0FC2}" srcOrd="2" destOrd="0" presId="urn:microsoft.com/office/officeart/2005/8/layout/radial3"/>
    <dgm:cxn modelId="{6AAC3939-8B95-4E64-ABF1-58992CDCA933}" type="presParOf" srcId="{775F09DD-D332-4619-A652-E134FFD3B6B0}" destId="{97B04BB9-46A1-476C-B37A-94FD56DDDC51}" srcOrd="3" destOrd="0" presId="urn:microsoft.com/office/officeart/2005/8/layout/radial3"/>
    <dgm:cxn modelId="{B9DBC9A3-D618-44C4-A394-33DFAC635FFE}" type="presParOf" srcId="{775F09DD-D332-4619-A652-E134FFD3B6B0}" destId="{E78F916F-85EB-421B-9460-00436FBEC6D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0EB799-C3AE-4699-9FB3-903D3A70E0D2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B742F7C1-12B5-496D-89DE-1329A648323C}">
      <dgm:prSet phldrT="[Texto]"/>
      <dgm:spPr/>
      <dgm:t>
        <a:bodyPr/>
        <a:lstStyle/>
        <a:p>
          <a:r>
            <a:rPr lang="es-MX" dirty="0" smtClean="0"/>
            <a:t>Física y psicológica</a:t>
          </a:r>
          <a:endParaRPr lang="es-MX" dirty="0"/>
        </a:p>
      </dgm:t>
    </dgm:pt>
    <dgm:pt modelId="{1E190A3C-490D-4D8F-9DAF-B07D06E87306}" type="parTrans" cxnId="{1929E39F-310C-4F15-82D8-C5A1A99211A7}">
      <dgm:prSet/>
      <dgm:spPr/>
      <dgm:t>
        <a:bodyPr/>
        <a:lstStyle/>
        <a:p>
          <a:endParaRPr lang="es-MX"/>
        </a:p>
      </dgm:t>
    </dgm:pt>
    <dgm:pt modelId="{67E802EB-7571-4234-9ADC-526AD76B1F5A}" type="sibTrans" cxnId="{1929E39F-310C-4F15-82D8-C5A1A99211A7}">
      <dgm:prSet/>
      <dgm:spPr/>
      <dgm:t>
        <a:bodyPr/>
        <a:lstStyle/>
        <a:p>
          <a:endParaRPr lang="es-MX"/>
        </a:p>
      </dgm:t>
    </dgm:pt>
    <dgm:pt modelId="{76DF52EF-FBAD-4362-9F6F-E39D1645D566}">
      <dgm:prSet phldrT="[Texto]"/>
      <dgm:spPr/>
      <dgm:t>
        <a:bodyPr/>
        <a:lstStyle/>
        <a:p>
          <a:r>
            <a:rPr lang="es-MX" dirty="0" smtClean="0"/>
            <a:t>Deliberada y no deliberada</a:t>
          </a:r>
          <a:endParaRPr lang="es-MX" dirty="0"/>
        </a:p>
      </dgm:t>
    </dgm:pt>
    <dgm:pt modelId="{5A17117F-6C8B-4295-96CB-006B3861A172}" type="parTrans" cxnId="{3DF5A1EC-D81A-4219-9918-49528C5043C7}">
      <dgm:prSet/>
      <dgm:spPr/>
      <dgm:t>
        <a:bodyPr/>
        <a:lstStyle/>
        <a:p>
          <a:endParaRPr lang="es-MX"/>
        </a:p>
      </dgm:t>
    </dgm:pt>
    <dgm:pt modelId="{9AE4A5CD-16B2-435E-9A9C-C0DBA1E86354}" type="sibTrans" cxnId="{3DF5A1EC-D81A-4219-9918-49528C5043C7}">
      <dgm:prSet/>
      <dgm:spPr/>
      <dgm:t>
        <a:bodyPr/>
        <a:lstStyle/>
        <a:p>
          <a:endParaRPr lang="es-MX"/>
        </a:p>
      </dgm:t>
    </dgm:pt>
    <dgm:pt modelId="{5AA8F743-CD36-4BD2-AEC6-9E5B1BCEE120}">
      <dgm:prSet phldrT="[Texto]"/>
      <dgm:spPr/>
      <dgm:t>
        <a:bodyPr/>
        <a:lstStyle/>
        <a:p>
          <a:r>
            <a:rPr lang="es-MX" dirty="0" smtClean="0"/>
            <a:t>Con objetos y sin objetos</a:t>
          </a:r>
          <a:endParaRPr lang="es-MX" dirty="0"/>
        </a:p>
      </dgm:t>
    </dgm:pt>
    <dgm:pt modelId="{47EF26D3-EA79-40D6-839A-4771AAEA8E22}" type="parTrans" cxnId="{4F6215F8-7D94-41AF-9F54-FA136A82FDAF}">
      <dgm:prSet/>
      <dgm:spPr/>
      <dgm:t>
        <a:bodyPr/>
        <a:lstStyle/>
        <a:p>
          <a:endParaRPr lang="es-MX"/>
        </a:p>
      </dgm:t>
    </dgm:pt>
    <dgm:pt modelId="{CF1CACA2-D027-48D7-991F-A05BDD14DAEB}" type="sibTrans" cxnId="{4F6215F8-7D94-41AF-9F54-FA136A82FDAF}">
      <dgm:prSet/>
      <dgm:spPr/>
      <dgm:t>
        <a:bodyPr/>
        <a:lstStyle/>
        <a:p>
          <a:endParaRPr lang="es-MX"/>
        </a:p>
      </dgm:t>
    </dgm:pt>
    <dgm:pt modelId="{224122EC-2F7E-4DEB-83FF-5110983E0710}">
      <dgm:prSet/>
      <dgm:spPr/>
      <dgm:t>
        <a:bodyPr/>
        <a:lstStyle/>
        <a:p>
          <a:r>
            <a:rPr lang="es-MX" dirty="0" smtClean="0"/>
            <a:t>Estructural</a:t>
          </a:r>
          <a:endParaRPr lang="es-MX" dirty="0"/>
        </a:p>
      </dgm:t>
    </dgm:pt>
    <dgm:pt modelId="{E28FB324-4FA1-4836-B938-D77F74DCABBD}" type="parTrans" cxnId="{B24D7C5E-9E1E-4B56-9DE1-B29FE0067FFB}">
      <dgm:prSet/>
      <dgm:spPr/>
      <dgm:t>
        <a:bodyPr/>
        <a:lstStyle/>
        <a:p>
          <a:endParaRPr lang="es-MX"/>
        </a:p>
      </dgm:t>
    </dgm:pt>
    <dgm:pt modelId="{D9935BAA-4984-4E36-8DFB-1C9265ACF7A4}" type="sibTrans" cxnId="{B24D7C5E-9E1E-4B56-9DE1-B29FE0067FFB}">
      <dgm:prSet/>
      <dgm:spPr/>
      <dgm:t>
        <a:bodyPr/>
        <a:lstStyle/>
        <a:p>
          <a:endParaRPr lang="es-MX"/>
        </a:p>
      </dgm:t>
    </dgm:pt>
    <dgm:pt modelId="{ABB842AF-7BDB-4756-8F42-06EF4A432444}">
      <dgm:prSet/>
      <dgm:spPr/>
      <dgm:t>
        <a:bodyPr/>
        <a:lstStyle/>
        <a:p>
          <a:r>
            <a:rPr lang="es-MX" dirty="0" smtClean="0"/>
            <a:t>Manifiesta y latente</a:t>
          </a:r>
          <a:endParaRPr lang="es-MX" dirty="0"/>
        </a:p>
      </dgm:t>
    </dgm:pt>
    <dgm:pt modelId="{15174264-42C6-45DE-8DA3-186A627D120B}" type="parTrans" cxnId="{6B04E4C5-EFA8-4BDD-87D0-DF8C56B8C5CB}">
      <dgm:prSet/>
      <dgm:spPr/>
      <dgm:t>
        <a:bodyPr/>
        <a:lstStyle/>
        <a:p>
          <a:endParaRPr lang="es-MX"/>
        </a:p>
      </dgm:t>
    </dgm:pt>
    <dgm:pt modelId="{02CD5586-0E22-45EE-95CA-31F9A94B5B56}" type="sibTrans" cxnId="{6B04E4C5-EFA8-4BDD-87D0-DF8C56B8C5CB}">
      <dgm:prSet/>
      <dgm:spPr/>
      <dgm:t>
        <a:bodyPr/>
        <a:lstStyle/>
        <a:p>
          <a:endParaRPr lang="es-MX"/>
        </a:p>
      </dgm:t>
    </dgm:pt>
    <dgm:pt modelId="{632BE2FC-150A-44CA-A47D-F2CB979B58D6}" type="pres">
      <dgm:prSet presAssocID="{740EB799-C3AE-4699-9FB3-903D3A70E0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73B739-1417-415A-B134-DF95F1BD58F0}" type="pres">
      <dgm:prSet presAssocID="{B742F7C1-12B5-496D-89DE-1329A648323C}" presName="parentLin" presStyleCnt="0"/>
      <dgm:spPr/>
    </dgm:pt>
    <dgm:pt modelId="{E7A5CA11-0B36-43B7-8298-C196142E6B95}" type="pres">
      <dgm:prSet presAssocID="{B742F7C1-12B5-496D-89DE-1329A648323C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1C7ECBC3-69E1-4A06-BA6A-7FCE79CE832F}" type="pres">
      <dgm:prSet presAssocID="{B742F7C1-12B5-496D-89DE-1329A648323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4E2093-ED61-4282-BFEE-19428F9F6C6B}" type="pres">
      <dgm:prSet presAssocID="{B742F7C1-12B5-496D-89DE-1329A648323C}" presName="negativeSpace" presStyleCnt="0"/>
      <dgm:spPr/>
    </dgm:pt>
    <dgm:pt modelId="{34493A56-CB0B-4359-9C84-874841BCB913}" type="pres">
      <dgm:prSet presAssocID="{B742F7C1-12B5-496D-89DE-1329A648323C}" presName="childText" presStyleLbl="conFgAcc1" presStyleIdx="0" presStyleCnt="5">
        <dgm:presLayoutVars>
          <dgm:bulletEnabled val="1"/>
        </dgm:presLayoutVars>
      </dgm:prSet>
      <dgm:spPr/>
    </dgm:pt>
    <dgm:pt modelId="{C9A22341-DACC-44ED-ABAA-4CB0CE2DC14C}" type="pres">
      <dgm:prSet presAssocID="{67E802EB-7571-4234-9ADC-526AD76B1F5A}" presName="spaceBetweenRectangles" presStyleCnt="0"/>
      <dgm:spPr/>
    </dgm:pt>
    <dgm:pt modelId="{494C04C3-854A-43E1-82BA-231433B5EB37}" type="pres">
      <dgm:prSet presAssocID="{76DF52EF-FBAD-4362-9F6F-E39D1645D566}" presName="parentLin" presStyleCnt="0"/>
      <dgm:spPr/>
    </dgm:pt>
    <dgm:pt modelId="{2B822A41-2E5C-44E9-9532-A0433B200403}" type="pres">
      <dgm:prSet presAssocID="{76DF52EF-FBAD-4362-9F6F-E39D1645D566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B13EDC1F-4AE8-44F6-B149-2947E4866111}" type="pres">
      <dgm:prSet presAssocID="{76DF52EF-FBAD-4362-9F6F-E39D1645D56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37B9F4-F3AB-4189-8601-F6D1D55803DC}" type="pres">
      <dgm:prSet presAssocID="{76DF52EF-FBAD-4362-9F6F-E39D1645D566}" presName="negativeSpace" presStyleCnt="0"/>
      <dgm:spPr/>
    </dgm:pt>
    <dgm:pt modelId="{4522264B-26AD-43FA-BE78-112B1FD2F252}" type="pres">
      <dgm:prSet presAssocID="{76DF52EF-FBAD-4362-9F6F-E39D1645D566}" presName="childText" presStyleLbl="conFgAcc1" presStyleIdx="1" presStyleCnt="5">
        <dgm:presLayoutVars>
          <dgm:bulletEnabled val="1"/>
        </dgm:presLayoutVars>
      </dgm:prSet>
      <dgm:spPr/>
    </dgm:pt>
    <dgm:pt modelId="{56D2CF7C-13BE-4134-BD4C-59E5C5EB86A5}" type="pres">
      <dgm:prSet presAssocID="{9AE4A5CD-16B2-435E-9A9C-C0DBA1E86354}" presName="spaceBetweenRectangles" presStyleCnt="0"/>
      <dgm:spPr/>
    </dgm:pt>
    <dgm:pt modelId="{6C667163-9CA6-4C81-BFD2-7AD2D63D0A51}" type="pres">
      <dgm:prSet presAssocID="{5AA8F743-CD36-4BD2-AEC6-9E5B1BCEE120}" presName="parentLin" presStyleCnt="0"/>
      <dgm:spPr/>
    </dgm:pt>
    <dgm:pt modelId="{9C364937-1CC9-4555-873A-4E373453E835}" type="pres">
      <dgm:prSet presAssocID="{5AA8F743-CD36-4BD2-AEC6-9E5B1BCEE120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7E7646E8-FF37-4A00-BDB7-0707711E6D56}" type="pres">
      <dgm:prSet presAssocID="{5AA8F743-CD36-4BD2-AEC6-9E5B1BCEE12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645899-EB53-4396-9383-AA41E69362CC}" type="pres">
      <dgm:prSet presAssocID="{5AA8F743-CD36-4BD2-AEC6-9E5B1BCEE120}" presName="negativeSpace" presStyleCnt="0"/>
      <dgm:spPr/>
    </dgm:pt>
    <dgm:pt modelId="{4F45497D-9C32-484E-A042-2633CBD9486B}" type="pres">
      <dgm:prSet presAssocID="{5AA8F743-CD36-4BD2-AEC6-9E5B1BCEE120}" presName="childText" presStyleLbl="conFgAcc1" presStyleIdx="2" presStyleCnt="5">
        <dgm:presLayoutVars>
          <dgm:bulletEnabled val="1"/>
        </dgm:presLayoutVars>
      </dgm:prSet>
      <dgm:spPr/>
    </dgm:pt>
    <dgm:pt modelId="{A67D9C5D-607F-4080-B1A8-F5CABF884A29}" type="pres">
      <dgm:prSet presAssocID="{CF1CACA2-D027-48D7-991F-A05BDD14DAEB}" presName="spaceBetweenRectangles" presStyleCnt="0"/>
      <dgm:spPr/>
    </dgm:pt>
    <dgm:pt modelId="{91C13BA6-2809-4397-83B8-964785FFAB7B}" type="pres">
      <dgm:prSet presAssocID="{224122EC-2F7E-4DEB-83FF-5110983E0710}" presName="parentLin" presStyleCnt="0"/>
      <dgm:spPr/>
    </dgm:pt>
    <dgm:pt modelId="{2B1CA15B-DC81-4F0B-82F1-4F842304C51E}" type="pres">
      <dgm:prSet presAssocID="{224122EC-2F7E-4DEB-83FF-5110983E0710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3AC13986-D0A7-47BA-A4BE-5EFAA00AAAC3}" type="pres">
      <dgm:prSet presAssocID="{224122EC-2F7E-4DEB-83FF-5110983E071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0A292D-D1E7-4D59-82E7-73405482ABD8}" type="pres">
      <dgm:prSet presAssocID="{224122EC-2F7E-4DEB-83FF-5110983E0710}" presName="negativeSpace" presStyleCnt="0"/>
      <dgm:spPr/>
    </dgm:pt>
    <dgm:pt modelId="{AA83963A-93EC-4C29-BF3F-EF60BFAA87DE}" type="pres">
      <dgm:prSet presAssocID="{224122EC-2F7E-4DEB-83FF-5110983E0710}" presName="childText" presStyleLbl="conFgAcc1" presStyleIdx="3" presStyleCnt="5">
        <dgm:presLayoutVars>
          <dgm:bulletEnabled val="1"/>
        </dgm:presLayoutVars>
      </dgm:prSet>
      <dgm:spPr/>
    </dgm:pt>
    <dgm:pt modelId="{6A220035-21B2-4B70-87E9-1E0407808F63}" type="pres">
      <dgm:prSet presAssocID="{D9935BAA-4984-4E36-8DFB-1C9265ACF7A4}" presName="spaceBetweenRectangles" presStyleCnt="0"/>
      <dgm:spPr/>
    </dgm:pt>
    <dgm:pt modelId="{FA765CAC-404D-40BF-AA2A-B8C8280A6FB9}" type="pres">
      <dgm:prSet presAssocID="{ABB842AF-7BDB-4756-8F42-06EF4A432444}" presName="parentLin" presStyleCnt="0"/>
      <dgm:spPr/>
    </dgm:pt>
    <dgm:pt modelId="{F9786AA4-47E1-43D1-B4EF-AAB40BFE0414}" type="pres">
      <dgm:prSet presAssocID="{ABB842AF-7BDB-4756-8F42-06EF4A432444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CD7AEE03-40BE-42D7-AEF3-D13D5B4D8422}" type="pres">
      <dgm:prSet presAssocID="{ABB842AF-7BDB-4756-8F42-06EF4A43244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0E017A-B345-4E46-837C-E9D22626039A}" type="pres">
      <dgm:prSet presAssocID="{ABB842AF-7BDB-4756-8F42-06EF4A432444}" presName="negativeSpace" presStyleCnt="0"/>
      <dgm:spPr/>
    </dgm:pt>
    <dgm:pt modelId="{4DC24639-DC3C-4650-8392-19B50AE0A339}" type="pres">
      <dgm:prSet presAssocID="{ABB842AF-7BDB-4756-8F42-06EF4A432444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DF5A1EC-D81A-4219-9918-49528C5043C7}" srcId="{740EB799-C3AE-4699-9FB3-903D3A70E0D2}" destId="{76DF52EF-FBAD-4362-9F6F-E39D1645D566}" srcOrd="1" destOrd="0" parTransId="{5A17117F-6C8B-4295-96CB-006B3861A172}" sibTransId="{9AE4A5CD-16B2-435E-9A9C-C0DBA1E86354}"/>
    <dgm:cxn modelId="{73484866-A5E5-4DD1-9789-0AB40C493B94}" type="presOf" srcId="{ABB842AF-7BDB-4756-8F42-06EF4A432444}" destId="{F9786AA4-47E1-43D1-B4EF-AAB40BFE0414}" srcOrd="0" destOrd="0" presId="urn:microsoft.com/office/officeart/2005/8/layout/list1"/>
    <dgm:cxn modelId="{200DB7B3-5D9E-4258-B083-C9F2DE431610}" type="presOf" srcId="{740EB799-C3AE-4699-9FB3-903D3A70E0D2}" destId="{632BE2FC-150A-44CA-A47D-F2CB979B58D6}" srcOrd="0" destOrd="0" presId="urn:microsoft.com/office/officeart/2005/8/layout/list1"/>
    <dgm:cxn modelId="{B24D7C5E-9E1E-4B56-9DE1-B29FE0067FFB}" srcId="{740EB799-C3AE-4699-9FB3-903D3A70E0D2}" destId="{224122EC-2F7E-4DEB-83FF-5110983E0710}" srcOrd="3" destOrd="0" parTransId="{E28FB324-4FA1-4836-B938-D77F74DCABBD}" sibTransId="{D9935BAA-4984-4E36-8DFB-1C9265ACF7A4}"/>
    <dgm:cxn modelId="{F9FE5216-00A4-43FA-AF2F-9FE66F44C01D}" type="presOf" srcId="{ABB842AF-7BDB-4756-8F42-06EF4A432444}" destId="{CD7AEE03-40BE-42D7-AEF3-D13D5B4D8422}" srcOrd="1" destOrd="0" presId="urn:microsoft.com/office/officeart/2005/8/layout/list1"/>
    <dgm:cxn modelId="{BE44B5BD-96E2-4C09-BD56-EAB9E0E18034}" type="presOf" srcId="{B742F7C1-12B5-496D-89DE-1329A648323C}" destId="{1C7ECBC3-69E1-4A06-BA6A-7FCE79CE832F}" srcOrd="1" destOrd="0" presId="urn:microsoft.com/office/officeart/2005/8/layout/list1"/>
    <dgm:cxn modelId="{6B04E4C5-EFA8-4BDD-87D0-DF8C56B8C5CB}" srcId="{740EB799-C3AE-4699-9FB3-903D3A70E0D2}" destId="{ABB842AF-7BDB-4756-8F42-06EF4A432444}" srcOrd="4" destOrd="0" parTransId="{15174264-42C6-45DE-8DA3-186A627D120B}" sibTransId="{02CD5586-0E22-45EE-95CA-31F9A94B5B56}"/>
    <dgm:cxn modelId="{F9F6AB94-9A94-48A7-9025-D1D6C16C69D7}" type="presOf" srcId="{76DF52EF-FBAD-4362-9F6F-E39D1645D566}" destId="{2B822A41-2E5C-44E9-9532-A0433B200403}" srcOrd="0" destOrd="0" presId="urn:microsoft.com/office/officeart/2005/8/layout/list1"/>
    <dgm:cxn modelId="{B4C4A826-A887-4233-9E3B-E7ACD805B91C}" type="presOf" srcId="{5AA8F743-CD36-4BD2-AEC6-9E5B1BCEE120}" destId="{7E7646E8-FF37-4A00-BDB7-0707711E6D56}" srcOrd="1" destOrd="0" presId="urn:microsoft.com/office/officeart/2005/8/layout/list1"/>
    <dgm:cxn modelId="{ADA24ABE-0C0E-43EF-84A7-58AF0D66987F}" type="presOf" srcId="{B742F7C1-12B5-496D-89DE-1329A648323C}" destId="{E7A5CA11-0B36-43B7-8298-C196142E6B95}" srcOrd="0" destOrd="0" presId="urn:microsoft.com/office/officeart/2005/8/layout/list1"/>
    <dgm:cxn modelId="{3E0F02E4-C565-4460-B86D-B0FA306E7259}" type="presOf" srcId="{224122EC-2F7E-4DEB-83FF-5110983E0710}" destId="{2B1CA15B-DC81-4F0B-82F1-4F842304C51E}" srcOrd="0" destOrd="0" presId="urn:microsoft.com/office/officeart/2005/8/layout/list1"/>
    <dgm:cxn modelId="{90FDB727-8498-4544-8D76-3C892645761D}" type="presOf" srcId="{76DF52EF-FBAD-4362-9F6F-E39D1645D566}" destId="{B13EDC1F-4AE8-44F6-B149-2947E4866111}" srcOrd="1" destOrd="0" presId="urn:microsoft.com/office/officeart/2005/8/layout/list1"/>
    <dgm:cxn modelId="{C1BE6EAE-13C2-45C7-ACF6-ADB5DDFEDCF4}" type="presOf" srcId="{224122EC-2F7E-4DEB-83FF-5110983E0710}" destId="{3AC13986-D0A7-47BA-A4BE-5EFAA00AAAC3}" srcOrd="1" destOrd="0" presId="urn:microsoft.com/office/officeart/2005/8/layout/list1"/>
    <dgm:cxn modelId="{1929E39F-310C-4F15-82D8-C5A1A99211A7}" srcId="{740EB799-C3AE-4699-9FB3-903D3A70E0D2}" destId="{B742F7C1-12B5-496D-89DE-1329A648323C}" srcOrd="0" destOrd="0" parTransId="{1E190A3C-490D-4D8F-9DAF-B07D06E87306}" sibTransId="{67E802EB-7571-4234-9ADC-526AD76B1F5A}"/>
    <dgm:cxn modelId="{4F6215F8-7D94-41AF-9F54-FA136A82FDAF}" srcId="{740EB799-C3AE-4699-9FB3-903D3A70E0D2}" destId="{5AA8F743-CD36-4BD2-AEC6-9E5B1BCEE120}" srcOrd="2" destOrd="0" parTransId="{47EF26D3-EA79-40D6-839A-4771AAEA8E22}" sibTransId="{CF1CACA2-D027-48D7-991F-A05BDD14DAEB}"/>
    <dgm:cxn modelId="{B6A79662-6AEA-4B1E-B5CC-0BFC96FDF694}" type="presOf" srcId="{5AA8F743-CD36-4BD2-AEC6-9E5B1BCEE120}" destId="{9C364937-1CC9-4555-873A-4E373453E835}" srcOrd="0" destOrd="0" presId="urn:microsoft.com/office/officeart/2005/8/layout/list1"/>
    <dgm:cxn modelId="{016E83DB-1F7F-428B-B0B6-36ACA57C9D73}" type="presParOf" srcId="{632BE2FC-150A-44CA-A47D-F2CB979B58D6}" destId="{3E73B739-1417-415A-B134-DF95F1BD58F0}" srcOrd="0" destOrd="0" presId="urn:microsoft.com/office/officeart/2005/8/layout/list1"/>
    <dgm:cxn modelId="{20C88056-68FE-4E3F-88F2-645B7B0FCAF4}" type="presParOf" srcId="{3E73B739-1417-415A-B134-DF95F1BD58F0}" destId="{E7A5CA11-0B36-43B7-8298-C196142E6B95}" srcOrd="0" destOrd="0" presId="urn:microsoft.com/office/officeart/2005/8/layout/list1"/>
    <dgm:cxn modelId="{4F1FC515-14EB-4EE5-9828-028F85158DC4}" type="presParOf" srcId="{3E73B739-1417-415A-B134-DF95F1BD58F0}" destId="{1C7ECBC3-69E1-4A06-BA6A-7FCE79CE832F}" srcOrd="1" destOrd="0" presId="urn:microsoft.com/office/officeart/2005/8/layout/list1"/>
    <dgm:cxn modelId="{594CF3B4-2D94-47AB-8E1E-E75E13642BC0}" type="presParOf" srcId="{632BE2FC-150A-44CA-A47D-F2CB979B58D6}" destId="{AA4E2093-ED61-4282-BFEE-19428F9F6C6B}" srcOrd="1" destOrd="0" presId="urn:microsoft.com/office/officeart/2005/8/layout/list1"/>
    <dgm:cxn modelId="{A1AAB61A-F2D7-44BA-BA7F-E6B2E75EFBD7}" type="presParOf" srcId="{632BE2FC-150A-44CA-A47D-F2CB979B58D6}" destId="{34493A56-CB0B-4359-9C84-874841BCB913}" srcOrd="2" destOrd="0" presId="urn:microsoft.com/office/officeart/2005/8/layout/list1"/>
    <dgm:cxn modelId="{157F785E-000B-402D-A2BA-876636FDB6F4}" type="presParOf" srcId="{632BE2FC-150A-44CA-A47D-F2CB979B58D6}" destId="{C9A22341-DACC-44ED-ABAA-4CB0CE2DC14C}" srcOrd="3" destOrd="0" presId="urn:microsoft.com/office/officeart/2005/8/layout/list1"/>
    <dgm:cxn modelId="{F6E66D88-CFA8-4F17-93D2-7E3189336F62}" type="presParOf" srcId="{632BE2FC-150A-44CA-A47D-F2CB979B58D6}" destId="{494C04C3-854A-43E1-82BA-231433B5EB37}" srcOrd="4" destOrd="0" presId="urn:microsoft.com/office/officeart/2005/8/layout/list1"/>
    <dgm:cxn modelId="{B0282017-ACD1-47F8-8D3D-F05422641B2F}" type="presParOf" srcId="{494C04C3-854A-43E1-82BA-231433B5EB37}" destId="{2B822A41-2E5C-44E9-9532-A0433B200403}" srcOrd="0" destOrd="0" presId="urn:microsoft.com/office/officeart/2005/8/layout/list1"/>
    <dgm:cxn modelId="{0D1BF2E8-A2E3-49DF-8E2F-3FFD0B224BF7}" type="presParOf" srcId="{494C04C3-854A-43E1-82BA-231433B5EB37}" destId="{B13EDC1F-4AE8-44F6-B149-2947E4866111}" srcOrd="1" destOrd="0" presId="urn:microsoft.com/office/officeart/2005/8/layout/list1"/>
    <dgm:cxn modelId="{DE170C02-764D-45A2-B512-1A421FEE42D0}" type="presParOf" srcId="{632BE2FC-150A-44CA-A47D-F2CB979B58D6}" destId="{4337B9F4-F3AB-4189-8601-F6D1D55803DC}" srcOrd="5" destOrd="0" presId="urn:microsoft.com/office/officeart/2005/8/layout/list1"/>
    <dgm:cxn modelId="{EB4D7A01-313B-4A91-A15A-D50F52213636}" type="presParOf" srcId="{632BE2FC-150A-44CA-A47D-F2CB979B58D6}" destId="{4522264B-26AD-43FA-BE78-112B1FD2F252}" srcOrd="6" destOrd="0" presId="urn:microsoft.com/office/officeart/2005/8/layout/list1"/>
    <dgm:cxn modelId="{AE5AC4C1-F6E2-44D0-B795-C528B7F67139}" type="presParOf" srcId="{632BE2FC-150A-44CA-A47D-F2CB979B58D6}" destId="{56D2CF7C-13BE-4134-BD4C-59E5C5EB86A5}" srcOrd="7" destOrd="0" presId="urn:microsoft.com/office/officeart/2005/8/layout/list1"/>
    <dgm:cxn modelId="{1180B521-D655-4295-937A-87A9D876BC9E}" type="presParOf" srcId="{632BE2FC-150A-44CA-A47D-F2CB979B58D6}" destId="{6C667163-9CA6-4C81-BFD2-7AD2D63D0A51}" srcOrd="8" destOrd="0" presId="urn:microsoft.com/office/officeart/2005/8/layout/list1"/>
    <dgm:cxn modelId="{6552303B-9EDF-4F58-BACA-8317C5CFDCC7}" type="presParOf" srcId="{6C667163-9CA6-4C81-BFD2-7AD2D63D0A51}" destId="{9C364937-1CC9-4555-873A-4E373453E835}" srcOrd="0" destOrd="0" presId="urn:microsoft.com/office/officeart/2005/8/layout/list1"/>
    <dgm:cxn modelId="{8FB2E3DC-F773-44E6-AAE5-32DC66FA04FF}" type="presParOf" srcId="{6C667163-9CA6-4C81-BFD2-7AD2D63D0A51}" destId="{7E7646E8-FF37-4A00-BDB7-0707711E6D56}" srcOrd="1" destOrd="0" presId="urn:microsoft.com/office/officeart/2005/8/layout/list1"/>
    <dgm:cxn modelId="{A50613BC-69C5-4EA7-96AC-508997646AC8}" type="presParOf" srcId="{632BE2FC-150A-44CA-A47D-F2CB979B58D6}" destId="{1D645899-EB53-4396-9383-AA41E69362CC}" srcOrd="9" destOrd="0" presId="urn:microsoft.com/office/officeart/2005/8/layout/list1"/>
    <dgm:cxn modelId="{84079A5D-263E-4FCE-88AD-0EE6F118F25B}" type="presParOf" srcId="{632BE2FC-150A-44CA-A47D-F2CB979B58D6}" destId="{4F45497D-9C32-484E-A042-2633CBD9486B}" srcOrd="10" destOrd="0" presId="urn:microsoft.com/office/officeart/2005/8/layout/list1"/>
    <dgm:cxn modelId="{E3357E82-A787-46FF-A666-B2DF4A2BB744}" type="presParOf" srcId="{632BE2FC-150A-44CA-A47D-F2CB979B58D6}" destId="{A67D9C5D-607F-4080-B1A8-F5CABF884A29}" srcOrd="11" destOrd="0" presId="urn:microsoft.com/office/officeart/2005/8/layout/list1"/>
    <dgm:cxn modelId="{ABA6916A-FB70-4FDA-A36F-D45D48C110C7}" type="presParOf" srcId="{632BE2FC-150A-44CA-A47D-F2CB979B58D6}" destId="{91C13BA6-2809-4397-83B8-964785FFAB7B}" srcOrd="12" destOrd="0" presId="urn:microsoft.com/office/officeart/2005/8/layout/list1"/>
    <dgm:cxn modelId="{99B7F95A-545B-4C29-9C2A-1EFC1B4D1291}" type="presParOf" srcId="{91C13BA6-2809-4397-83B8-964785FFAB7B}" destId="{2B1CA15B-DC81-4F0B-82F1-4F842304C51E}" srcOrd="0" destOrd="0" presId="urn:microsoft.com/office/officeart/2005/8/layout/list1"/>
    <dgm:cxn modelId="{71A865BC-31BD-40AE-8E54-781E485C511B}" type="presParOf" srcId="{91C13BA6-2809-4397-83B8-964785FFAB7B}" destId="{3AC13986-D0A7-47BA-A4BE-5EFAA00AAAC3}" srcOrd="1" destOrd="0" presId="urn:microsoft.com/office/officeart/2005/8/layout/list1"/>
    <dgm:cxn modelId="{5F674160-6283-4275-90BD-5F75EA9A0E20}" type="presParOf" srcId="{632BE2FC-150A-44CA-A47D-F2CB979B58D6}" destId="{390A292D-D1E7-4D59-82E7-73405482ABD8}" srcOrd="13" destOrd="0" presId="urn:microsoft.com/office/officeart/2005/8/layout/list1"/>
    <dgm:cxn modelId="{D90E85C9-8758-470C-897F-489F5C5A1E17}" type="presParOf" srcId="{632BE2FC-150A-44CA-A47D-F2CB979B58D6}" destId="{AA83963A-93EC-4C29-BF3F-EF60BFAA87DE}" srcOrd="14" destOrd="0" presId="urn:microsoft.com/office/officeart/2005/8/layout/list1"/>
    <dgm:cxn modelId="{E5535E63-4F56-4A93-8C29-C3BA62E0B62A}" type="presParOf" srcId="{632BE2FC-150A-44CA-A47D-F2CB979B58D6}" destId="{6A220035-21B2-4B70-87E9-1E0407808F63}" srcOrd="15" destOrd="0" presId="urn:microsoft.com/office/officeart/2005/8/layout/list1"/>
    <dgm:cxn modelId="{B4E2F871-C71B-4FD4-BF99-713B45F98E86}" type="presParOf" srcId="{632BE2FC-150A-44CA-A47D-F2CB979B58D6}" destId="{FA765CAC-404D-40BF-AA2A-B8C8280A6FB9}" srcOrd="16" destOrd="0" presId="urn:microsoft.com/office/officeart/2005/8/layout/list1"/>
    <dgm:cxn modelId="{488F64F4-8E70-4F21-9F04-9849A630B228}" type="presParOf" srcId="{FA765CAC-404D-40BF-AA2A-B8C8280A6FB9}" destId="{F9786AA4-47E1-43D1-B4EF-AAB40BFE0414}" srcOrd="0" destOrd="0" presId="urn:microsoft.com/office/officeart/2005/8/layout/list1"/>
    <dgm:cxn modelId="{BB00A7C0-3926-4FB4-B95A-5C474C410EA0}" type="presParOf" srcId="{FA765CAC-404D-40BF-AA2A-B8C8280A6FB9}" destId="{CD7AEE03-40BE-42D7-AEF3-D13D5B4D8422}" srcOrd="1" destOrd="0" presId="urn:microsoft.com/office/officeart/2005/8/layout/list1"/>
    <dgm:cxn modelId="{D7184BE4-04F9-420A-B732-EC87F430E7DF}" type="presParOf" srcId="{632BE2FC-150A-44CA-A47D-F2CB979B58D6}" destId="{3E0E017A-B345-4E46-837C-E9D22626039A}" srcOrd="17" destOrd="0" presId="urn:microsoft.com/office/officeart/2005/8/layout/list1"/>
    <dgm:cxn modelId="{97ADEE04-6072-4B0E-903F-221B311D9E81}" type="presParOf" srcId="{632BE2FC-150A-44CA-A47D-F2CB979B58D6}" destId="{4DC24639-DC3C-4650-8392-19B50AE0A33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B35A0F-FFFF-4E6B-981A-384469E041FA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C6B3744-F79F-47DE-8EF0-56967D8A9123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CULTURA DE PAZ</a:t>
          </a:r>
          <a:endParaRPr lang="es-MX" b="1" dirty="0">
            <a:solidFill>
              <a:schemeClr val="bg1"/>
            </a:solidFill>
          </a:endParaRPr>
        </a:p>
      </dgm:t>
    </dgm:pt>
    <dgm:pt modelId="{883DCBB6-F132-4416-B8DA-E889494D9027}" type="parTrans" cxnId="{535E6090-DE78-4030-A2C5-0DFAB3486400}">
      <dgm:prSet/>
      <dgm:spPr/>
      <dgm:t>
        <a:bodyPr/>
        <a:lstStyle/>
        <a:p>
          <a:endParaRPr lang="es-MX"/>
        </a:p>
      </dgm:t>
    </dgm:pt>
    <dgm:pt modelId="{E18A8C4C-FE45-40E0-80C1-5612F1338DBA}" type="sibTrans" cxnId="{535E6090-DE78-4030-A2C5-0DFAB3486400}">
      <dgm:prSet/>
      <dgm:spPr/>
      <dgm:t>
        <a:bodyPr/>
        <a:lstStyle/>
        <a:p>
          <a:endParaRPr lang="es-MX"/>
        </a:p>
      </dgm:t>
    </dgm:pt>
    <dgm:pt modelId="{59142225-F9DF-4958-8DC9-4A991EE35A2E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Respeto a la vida</a:t>
          </a:r>
          <a:endParaRPr lang="es-MX" b="1" dirty="0">
            <a:solidFill>
              <a:schemeClr val="bg1"/>
            </a:solidFill>
          </a:endParaRPr>
        </a:p>
      </dgm:t>
    </dgm:pt>
    <dgm:pt modelId="{68813704-BB58-41C5-84EF-B34815EAD8D8}" type="parTrans" cxnId="{FC34DD23-2B88-458D-86FB-98CCA1612B3A}">
      <dgm:prSet/>
      <dgm:spPr/>
      <dgm:t>
        <a:bodyPr/>
        <a:lstStyle/>
        <a:p>
          <a:endParaRPr lang="es-MX"/>
        </a:p>
      </dgm:t>
    </dgm:pt>
    <dgm:pt modelId="{44A30D44-CA21-468E-991F-C8BB18B6D544}" type="sibTrans" cxnId="{FC34DD23-2B88-458D-86FB-98CCA1612B3A}">
      <dgm:prSet/>
      <dgm:spPr/>
      <dgm:t>
        <a:bodyPr/>
        <a:lstStyle/>
        <a:p>
          <a:endParaRPr lang="es-MX"/>
        </a:p>
      </dgm:t>
    </dgm:pt>
    <dgm:pt modelId="{42873F20-C770-4B70-9AC3-427C245E21E6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Respeto y fomento de igualdad de derechos y oportunidades</a:t>
          </a:r>
          <a:endParaRPr lang="es-MX" b="1" dirty="0">
            <a:solidFill>
              <a:schemeClr val="bg1"/>
            </a:solidFill>
          </a:endParaRPr>
        </a:p>
      </dgm:t>
    </dgm:pt>
    <dgm:pt modelId="{74B27586-82ED-41D6-B75B-07AFA38E8DFB}" type="parTrans" cxnId="{B463B03A-6EE6-43C2-9BCC-645F9B3CC074}">
      <dgm:prSet/>
      <dgm:spPr/>
      <dgm:t>
        <a:bodyPr/>
        <a:lstStyle/>
        <a:p>
          <a:endParaRPr lang="es-MX"/>
        </a:p>
      </dgm:t>
    </dgm:pt>
    <dgm:pt modelId="{69F31259-DEA3-4F65-8B66-DCA3704B5A51}" type="sibTrans" cxnId="{B463B03A-6EE6-43C2-9BCC-645F9B3CC074}">
      <dgm:prSet/>
      <dgm:spPr/>
      <dgm:t>
        <a:bodyPr/>
        <a:lstStyle/>
        <a:p>
          <a:endParaRPr lang="es-MX"/>
        </a:p>
      </dgm:t>
    </dgm:pt>
    <dgm:pt modelId="{F59F24FC-AF38-42FF-907F-9D0F66F67F41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Satisfacción de necesidades de desarrollo y protección del medio ambiente</a:t>
          </a:r>
          <a:endParaRPr lang="es-MX" b="1" dirty="0">
            <a:solidFill>
              <a:schemeClr val="bg1"/>
            </a:solidFill>
          </a:endParaRPr>
        </a:p>
      </dgm:t>
    </dgm:pt>
    <dgm:pt modelId="{4950A0DD-BEDB-4314-97E3-9795C7E71B11}" type="parTrans" cxnId="{9C22D26A-884F-46B8-9C86-5581B9E2EF40}">
      <dgm:prSet/>
      <dgm:spPr/>
      <dgm:t>
        <a:bodyPr/>
        <a:lstStyle/>
        <a:p>
          <a:endParaRPr lang="es-MX"/>
        </a:p>
      </dgm:t>
    </dgm:pt>
    <dgm:pt modelId="{DAAFA3A9-46F9-4954-87B6-89C98A8F09C8}" type="sibTrans" cxnId="{9C22D26A-884F-46B8-9C86-5581B9E2EF40}">
      <dgm:prSet/>
      <dgm:spPr/>
      <dgm:t>
        <a:bodyPr/>
        <a:lstStyle/>
        <a:p>
          <a:endParaRPr lang="es-MX"/>
        </a:p>
      </dgm:t>
    </dgm:pt>
    <dgm:pt modelId="{BE50901D-996E-4F46-B815-52FF0ED458BD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Compromiso con el arreglo ´pacífico de los conflictos</a:t>
          </a:r>
          <a:endParaRPr lang="es-MX" b="1" dirty="0">
            <a:solidFill>
              <a:schemeClr val="bg1"/>
            </a:solidFill>
          </a:endParaRPr>
        </a:p>
      </dgm:t>
    </dgm:pt>
    <dgm:pt modelId="{BE235F5E-D5D7-488E-946A-D6DBC16EE334}" type="parTrans" cxnId="{B263EA0F-D5C7-4AF4-99CC-3396F7AC1D80}">
      <dgm:prSet/>
      <dgm:spPr/>
      <dgm:t>
        <a:bodyPr/>
        <a:lstStyle/>
        <a:p>
          <a:endParaRPr lang="es-MX"/>
        </a:p>
      </dgm:t>
    </dgm:pt>
    <dgm:pt modelId="{5CF4F130-E05F-41C1-9A7F-196F0A702FA7}" type="sibTrans" cxnId="{B263EA0F-D5C7-4AF4-99CC-3396F7AC1D80}">
      <dgm:prSet/>
      <dgm:spPr/>
      <dgm:t>
        <a:bodyPr/>
        <a:lstStyle/>
        <a:p>
          <a:endParaRPr lang="es-MX"/>
        </a:p>
      </dgm:t>
    </dgm:pt>
    <dgm:pt modelId="{CBD7D623-5483-491B-A1F1-F27CAC7489F3}">
      <dgm:prSet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Respeto a la promoción del derecho al desarrollo y a la libertad de expresión </a:t>
          </a:r>
          <a:endParaRPr lang="es-MX" b="1" dirty="0">
            <a:solidFill>
              <a:schemeClr val="bg1"/>
            </a:solidFill>
          </a:endParaRPr>
        </a:p>
      </dgm:t>
    </dgm:pt>
    <dgm:pt modelId="{F509A5E3-40FC-4778-BBC1-C598D4B78006}" type="parTrans" cxnId="{46425870-EB35-43C1-A24B-EA22C38C4EB9}">
      <dgm:prSet/>
      <dgm:spPr/>
      <dgm:t>
        <a:bodyPr/>
        <a:lstStyle/>
        <a:p>
          <a:endParaRPr lang="es-MX"/>
        </a:p>
      </dgm:t>
    </dgm:pt>
    <dgm:pt modelId="{F73EAA1D-72ED-4DFA-A141-EE0D1CE2E0C3}" type="sibTrans" cxnId="{46425870-EB35-43C1-A24B-EA22C38C4EB9}">
      <dgm:prSet/>
      <dgm:spPr/>
      <dgm:t>
        <a:bodyPr/>
        <a:lstStyle/>
        <a:p>
          <a:endParaRPr lang="es-MX"/>
        </a:p>
      </dgm:t>
    </dgm:pt>
    <dgm:pt modelId="{04EDF2AC-D07D-454C-9D41-1555A20502F2}">
      <dgm:prSet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Respeto a la promoción de todos los derechos humanos y libertades fundamentales </a:t>
          </a:r>
          <a:endParaRPr lang="es-MX" b="1" dirty="0">
            <a:solidFill>
              <a:schemeClr val="bg1"/>
            </a:solidFill>
          </a:endParaRPr>
        </a:p>
      </dgm:t>
    </dgm:pt>
    <dgm:pt modelId="{CC327438-5238-49E7-A52A-88153D901ACA}" type="parTrans" cxnId="{26446E00-83FE-4724-8D00-DFA7B448F928}">
      <dgm:prSet/>
      <dgm:spPr/>
      <dgm:t>
        <a:bodyPr/>
        <a:lstStyle/>
        <a:p>
          <a:endParaRPr lang="es-MX"/>
        </a:p>
      </dgm:t>
    </dgm:pt>
    <dgm:pt modelId="{79C6EC19-30CE-4E9C-94AF-564F23B57CAF}" type="sibTrans" cxnId="{26446E00-83FE-4724-8D00-DFA7B448F928}">
      <dgm:prSet/>
      <dgm:spPr/>
      <dgm:t>
        <a:bodyPr/>
        <a:lstStyle/>
        <a:p>
          <a:endParaRPr lang="es-MX"/>
        </a:p>
      </dgm:t>
    </dgm:pt>
    <dgm:pt modelId="{74044C90-3AC9-4480-9034-EF0053EDEA58}" type="pres">
      <dgm:prSet presAssocID="{2CB35A0F-FFFF-4E6B-981A-384469E041FA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B576A2C-D762-4673-A9D6-CB8DB9532374}" type="pres">
      <dgm:prSet presAssocID="{9C6B3744-F79F-47DE-8EF0-56967D8A9123}" presName="centerShape" presStyleLbl="node0" presStyleIdx="0" presStyleCnt="1"/>
      <dgm:spPr/>
      <dgm:t>
        <a:bodyPr/>
        <a:lstStyle/>
        <a:p>
          <a:endParaRPr lang="es-MX"/>
        </a:p>
      </dgm:t>
    </dgm:pt>
    <dgm:pt modelId="{8DD6DD2C-4B44-4E26-B124-12F3A83C9AD0}" type="pres">
      <dgm:prSet presAssocID="{CBD7D623-5483-491B-A1F1-F27CAC7489F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2D08D5-815C-498C-B77F-A8317AD60512}" type="pres">
      <dgm:prSet presAssocID="{CBD7D623-5483-491B-A1F1-F27CAC7489F3}" presName="dummy" presStyleCnt="0"/>
      <dgm:spPr/>
    </dgm:pt>
    <dgm:pt modelId="{B5103A09-AB58-4376-B516-361862FDC36C}" type="pres">
      <dgm:prSet presAssocID="{F73EAA1D-72ED-4DFA-A141-EE0D1CE2E0C3}" presName="sibTrans" presStyleLbl="sibTrans2D1" presStyleIdx="0" presStyleCnt="6"/>
      <dgm:spPr/>
    </dgm:pt>
    <dgm:pt modelId="{60ECDB81-39AF-4194-A591-35AC233BB1F8}" type="pres">
      <dgm:prSet presAssocID="{59142225-F9DF-4958-8DC9-4A991EE35A2E}" presName="node" presStyleLbl="node1" presStyleIdx="1" presStyleCnt="6" custRadScaleRad="100543" custRadScaleInc="-1028">
        <dgm:presLayoutVars>
          <dgm:bulletEnabled val="1"/>
        </dgm:presLayoutVars>
      </dgm:prSet>
      <dgm:spPr/>
    </dgm:pt>
    <dgm:pt modelId="{F1F1AFF0-EBA4-4F58-B786-BEA3A5985B25}" type="pres">
      <dgm:prSet presAssocID="{59142225-F9DF-4958-8DC9-4A991EE35A2E}" presName="dummy" presStyleCnt="0"/>
      <dgm:spPr/>
    </dgm:pt>
    <dgm:pt modelId="{7419DDC8-563A-48F0-B8E4-156F32A8F8C6}" type="pres">
      <dgm:prSet presAssocID="{44A30D44-CA21-468E-991F-C8BB18B6D544}" presName="sibTrans" presStyleLbl="sibTrans2D1" presStyleIdx="1" presStyleCnt="6" custScaleX="147132"/>
      <dgm:spPr/>
    </dgm:pt>
    <dgm:pt modelId="{58DA77F7-15E9-4F14-857C-5E88074FDDF5}" type="pres">
      <dgm:prSet presAssocID="{04EDF2AC-D07D-454C-9D41-1555A20502F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583F32-6D54-4CA9-9C67-949C415456EA}" type="pres">
      <dgm:prSet presAssocID="{04EDF2AC-D07D-454C-9D41-1555A20502F2}" presName="dummy" presStyleCnt="0"/>
      <dgm:spPr/>
    </dgm:pt>
    <dgm:pt modelId="{F37B1DFA-E25B-4927-BD82-5EFC181C7B96}" type="pres">
      <dgm:prSet presAssocID="{79C6EC19-30CE-4E9C-94AF-564F23B57CAF}" presName="sibTrans" presStyleLbl="sibTrans2D1" presStyleIdx="2" presStyleCnt="6"/>
      <dgm:spPr/>
    </dgm:pt>
    <dgm:pt modelId="{A7954557-4BAB-4C6E-8308-3C097AEE1617}" type="pres">
      <dgm:prSet presAssocID="{42873F20-C770-4B70-9AC3-427C245E21E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51CE66-1D5A-4D6A-9C23-664B85C6591F}" type="pres">
      <dgm:prSet presAssocID="{42873F20-C770-4B70-9AC3-427C245E21E6}" presName="dummy" presStyleCnt="0"/>
      <dgm:spPr/>
    </dgm:pt>
    <dgm:pt modelId="{66E0B3F7-5E3B-45C5-9C66-952F07A9DEB9}" type="pres">
      <dgm:prSet presAssocID="{69F31259-DEA3-4F65-8B66-DCA3704B5A51}" presName="sibTrans" presStyleLbl="sibTrans2D1" presStyleIdx="3" presStyleCnt="6"/>
      <dgm:spPr/>
    </dgm:pt>
    <dgm:pt modelId="{610120F3-9C71-4B0D-ACA8-0AC50595F6E3}" type="pres">
      <dgm:prSet presAssocID="{F59F24FC-AF38-42FF-907F-9D0F66F67F4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07C8BA-130F-4A25-AFB7-7FCC71F1463B}" type="pres">
      <dgm:prSet presAssocID="{F59F24FC-AF38-42FF-907F-9D0F66F67F41}" presName="dummy" presStyleCnt="0"/>
      <dgm:spPr/>
    </dgm:pt>
    <dgm:pt modelId="{823F2C57-EFD5-4AA0-8725-6F9F16AFBA77}" type="pres">
      <dgm:prSet presAssocID="{DAAFA3A9-46F9-4954-87B6-89C98A8F09C8}" presName="sibTrans" presStyleLbl="sibTrans2D1" presStyleIdx="4" presStyleCnt="6" custScaleX="148763" custScaleY="87845"/>
      <dgm:spPr/>
    </dgm:pt>
    <dgm:pt modelId="{BA6712E1-FBD2-4E58-8BC0-E4C668755E95}" type="pres">
      <dgm:prSet presAssocID="{BE50901D-996E-4F46-B815-52FF0ED458B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3BA67A-7E0E-44E8-8044-D9403D7A75EF}" type="pres">
      <dgm:prSet presAssocID="{BE50901D-996E-4F46-B815-52FF0ED458BD}" presName="dummy" presStyleCnt="0"/>
      <dgm:spPr/>
    </dgm:pt>
    <dgm:pt modelId="{1DEB938C-6CF7-4FA2-A536-387E9AA25918}" type="pres">
      <dgm:prSet presAssocID="{5CF4F130-E05F-41C1-9A7F-196F0A702FA7}" presName="sibTrans" presStyleLbl="sibTrans2D1" presStyleIdx="5" presStyleCnt="6"/>
      <dgm:spPr/>
    </dgm:pt>
  </dgm:ptLst>
  <dgm:cxnLst>
    <dgm:cxn modelId="{C90A23B2-83AF-434D-AE8B-D4C08BEEEF57}" type="presOf" srcId="{69F31259-DEA3-4F65-8B66-DCA3704B5A51}" destId="{66E0B3F7-5E3B-45C5-9C66-952F07A9DEB9}" srcOrd="0" destOrd="0" presId="urn:microsoft.com/office/officeart/2005/8/layout/radial6"/>
    <dgm:cxn modelId="{E3FA47B4-AE1E-4924-B7EE-B73C79E7EE54}" type="presOf" srcId="{DAAFA3A9-46F9-4954-87B6-89C98A8F09C8}" destId="{823F2C57-EFD5-4AA0-8725-6F9F16AFBA77}" srcOrd="0" destOrd="0" presId="urn:microsoft.com/office/officeart/2005/8/layout/radial6"/>
    <dgm:cxn modelId="{B809DF04-FFF1-44E3-AE3A-3AF4FCE15E96}" type="presOf" srcId="{04EDF2AC-D07D-454C-9D41-1555A20502F2}" destId="{58DA77F7-15E9-4F14-857C-5E88074FDDF5}" srcOrd="0" destOrd="0" presId="urn:microsoft.com/office/officeart/2005/8/layout/radial6"/>
    <dgm:cxn modelId="{3043E4C1-B616-4E5C-ADDA-5B7655D20FB2}" type="presOf" srcId="{F73EAA1D-72ED-4DFA-A141-EE0D1CE2E0C3}" destId="{B5103A09-AB58-4376-B516-361862FDC36C}" srcOrd="0" destOrd="0" presId="urn:microsoft.com/office/officeart/2005/8/layout/radial6"/>
    <dgm:cxn modelId="{6BC8ACB8-AD85-48E0-BC94-5F61403235C4}" type="presOf" srcId="{42873F20-C770-4B70-9AC3-427C245E21E6}" destId="{A7954557-4BAB-4C6E-8308-3C097AEE1617}" srcOrd="0" destOrd="0" presId="urn:microsoft.com/office/officeart/2005/8/layout/radial6"/>
    <dgm:cxn modelId="{BCE20025-1C92-4404-A986-70188EBBF1F4}" type="presOf" srcId="{44A30D44-CA21-468E-991F-C8BB18B6D544}" destId="{7419DDC8-563A-48F0-B8E4-156F32A8F8C6}" srcOrd="0" destOrd="0" presId="urn:microsoft.com/office/officeart/2005/8/layout/radial6"/>
    <dgm:cxn modelId="{46425870-EB35-43C1-A24B-EA22C38C4EB9}" srcId="{9C6B3744-F79F-47DE-8EF0-56967D8A9123}" destId="{CBD7D623-5483-491B-A1F1-F27CAC7489F3}" srcOrd="0" destOrd="0" parTransId="{F509A5E3-40FC-4778-BBC1-C598D4B78006}" sibTransId="{F73EAA1D-72ED-4DFA-A141-EE0D1CE2E0C3}"/>
    <dgm:cxn modelId="{19BB82B9-C22E-43F1-B631-2616BDEA52DF}" type="presOf" srcId="{9C6B3744-F79F-47DE-8EF0-56967D8A9123}" destId="{EB576A2C-D762-4673-A9D6-CB8DB9532374}" srcOrd="0" destOrd="0" presId="urn:microsoft.com/office/officeart/2005/8/layout/radial6"/>
    <dgm:cxn modelId="{A5137BC8-BBF4-4C79-91EB-232EBF0096DC}" type="presOf" srcId="{BE50901D-996E-4F46-B815-52FF0ED458BD}" destId="{BA6712E1-FBD2-4E58-8BC0-E4C668755E95}" srcOrd="0" destOrd="0" presId="urn:microsoft.com/office/officeart/2005/8/layout/radial6"/>
    <dgm:cxn modelId="{FC34DD23-2B88-458D-86FB-98CCA1612B3A}" srcId="{9C6B3744-F79F-47DE-8EF0-56967D8A9123}" destId="{59142225-F9DF-4958-8DC9-4A991EE35A2E}" srcOrd="1" destOrd="0" parTransId="{68813704-BB58-41C5-84EF-B34815EAD8D8}" sibTransId="{44A30D44-CA21-468E-991F-C8BB18B6D544}"/>
    <dgm:cxn modelId="{535E6090-DE78-4030-A2C5-0DFAB3486400}" srcId="{2CB35A0F-FFFF-4E6B-981A-384469E041FA}" destId="{9C6B3744-F79F-47DE-8EF0-56967D8A9123}" srcOrd="0" destOrd="0" parTransId="{883DCBB6-F132-4416-B8DA-E889494D9027}" sibTransId="{E18A8C4C-FE45-40E0-80C1-5612F1338DBA}"/>
    <dgm:cxn modelId="{4B746C3D-853C-466C-9FCC-14380C685D43}" type="presOf" srcId="{2CB35A0F-FFFF-4E6B-981A-384469E041FA}" destId="{74044C90-3AC9-4480-9034-EF0053EDEA58}" srcOrd="0" destOrd="0" presId="urn:microsoft.com/office/officeart/2005/8/layout/radial6"/>
    <dgm:cxn modelId="{B263EA0F-D5C7-4AF4-99CC-3396F7AC1D80}" srcId="{9C6B3744-F79F-47DE-8EF0-56967D8A9123}" destId="{BE50901D-996E-4F46-B815-52FF0ED458BD}" srcOrd="5" destOrd="0" parTransId="{BE235F5E-D5D7-488E-946A-D6DBC16EE334}" sibTransId="{5CF4F130-E05F-41C1-9A7F-196F0A702FA7}"/>
    <dgm:cxn modelId="{9C22D26A-884F-46B8-9C86-5581B9E2EF40}" srcId="{9C6B3744-F79F-47DE-8EF0-56967D8A9123}" destId="{F59F24FC-AF38-42FF-907F-9D0F66F67F41}" srcOrd="4" destOrd="0" parTransId="{4950A0DD-BEDB-4314-97E3-9795C7E71B11}" sibTransId="{DAAFA3A9-46F9-4954-87B6-89C98A8F09C8}"/>
    <dgm:cxn modelId="{26446E00-83FE-4724-8D00-DFA7B448F928}" srcId="{9C6B3744-F79F-47DE-8EF0-56967D8A9123}" destId="{04EDF2AC-D07D-454C-9D41-1555A20502F2}" srcOrd="2" destOrd="0" parTransId="{CC327438-5238-49E7-A52A-88153D901ACA}" sibTransId="{79C6EC19-30CE-4E9C-94AF-564F23B57CAF}"/>
    <dgm:cxn modelId="{B5765E95-B83B-41F6-9DEF-BE668853CFED}" type="presOf" srcId="{CBD7D623-5483-491B-A1F1-F27CAC7489F3}" destId="{8DD6DD2C-4B44-4E26-B124-12F3A83C9AD0}" srcOrd="0" destOrd="0" presId="urn:microsoft.com/office/officeart/2005/8/layout/radial6"/>
    <dgm:cxn modelId="{7A1EB51E-B1A7-4C53-89BB-60805D109FD1}" type="presOf" srcId="{79C6EC19-30CE-4E9C-94AF-564F23B57CAF}" destId="{F37B1DFA-E25B-4927-BD82-5EFC181C7B96}" srcOrd="0" destOrd="0" presId="urn:microsoft.com/office/officeart/2005/8/layout/radial6"/>
    <dgm:cxn modelId="{B463B03A-6EE6-43C2-9BCC-645F9B3CC074}" srcId="{9C6B3744-F79F-47DE-8EF0-56967D8A9123}" destId="{42873F20-C770-4B70-9AC3-427C245E21E6}" srcOrd="3" destOrd="0" parTransId="{74B27586-82ED-41D6-B75B-07AFA38E8DFB}" sibTransId="{69F31259-DEA3-4F65-8B66-DCA3704B5A51}"/>
    <dgm:cxn modelId="{E508AFDF-45E2-479D-AC52-F5D2E9DB35F2}" type="presOf" srcId="{59142225-F9DF-4958-8DC9-4A991EE35A2E}" destId="{60ECDB81-39AF-4194-A591-35AC233BB1F8}" srcOrd="0" destOrd="0" presId="urn:microsoft.com/office/officeart/2005/8/layout/radial6"/>
    <dgm:cxn modelId="{99EB8107-16E3-4F2F-9BE4-3DC56F29D897}" type="presOf" srcId="{5CF4F130-E05F-41C1-9A7F-196F0A702FA7}" destId="{1DEB938C-6CF7-4FA2-A536-387E9AA25918}" srcOrd="0" destOrd="0" presId="urn:microsoft.com/office/officeart/2005/8/layout/radial6"/>
    <dgm:cxn modelId="{C222608F-5279-4892-874E-00F64ADED39D}" type="presOf" srcId="{F59F24FC-AF38-42FF-907F-9D0F66F67F41}" destId="{610120F3-9C71-4B0D-ACA8-0AC50595F6E3}" srcOrd="0" destOrd="0" presId="urn:microsoft.com/office/officeart/2005/8/layout/radial6"/>
    <dgm:cxn modelId="{23C5521B-273D-458E-99FC-EC740F554CA4}" type="presParOf" srcId="{74044C90-3AC9-4480-9034-EF0053EDEA58}" destId="{EB576A2C-D762-4673-A9D6-CB8DB9532374}" srcOrd="0" destOrd="0" presId="urn:microsoft.com/office/officeart/2005/8/layout/radial6"/>
    <dgm:cxn modelId="{F87BD987-BB72-4459-8EFF-73EF92CC4461}" type="presParOf" srcId="{74044C90-3AC9-4480-9034-EF0053EDEA58}" destId="{8DD6DD2C-4B44-4E26-B124-12F3A83C9AD0}" srcOrd="1" destOrd="0" presId="urn:microsoft.com/office/officeart/2005/8/layout/radial6"/>
    <dgm:cxn modelId="{976AF983-E088-4612-A701-81B0D62D763A}" type="presParOf" srcId="{74044C90-3AC9-4480-9034-EF0053EDEA58}" destId="{0F2D08D5-815C-498C-B77F-A8317AD60512}" srcOrd="2" destOrd="0" presId="urn:microsoft.com/office/officeart/2005/8/layout/radial6"/>
    <dgm:cxn modelId="{C099BD13-4367-427C-ABDA-A87A842ED081}" type="presParOf" srcId="{74044C90-3AC9-4480-9034-EF0053EDEA58}" destId="{B5103A09-AB58-4376-B516-361862FDC36C}" srcOrd="3" destOrd="0" presId="urn:microsoft.com/office/officeart/2005/8/layout/radial6"/>
    <dgm:cxn modelId="{BEA40807-2945-40E0-8AD6-EF23BA3A110C}" type="presParOf" srcId="{74044C90-3AC9-4480-9034-EF0053EDEA58}" destId="{60ECDB81-39AF-4194-A591-35AC233BB1F8}" srcOrd="4" destOrd="0" presId="urn:microsoft.com/office/officeart/2005/8/layout/radial6"/>
    <dgm:cxn modelId="{D6FCDB5B-DCF0-4E7C-B580-D29E702BB132}" type="presParOf" srcId="{74044C90-3AC9-4480-9034-EF0053EDEA58}" destId="{F1F1AFF0-EBA4-4F58-B786-BEA3A5985B25}" srcOrd="5" destOrd="0" presId="urn:microsoft.com/office/officeart/2005/8/layout/radial6"/>
    <dgm:cxn modelId="{542C83D8-DC06-47D5-8794-70B31B182ECE}" type="presParOf" srcId="{74044C90-3AC9-4480-9034-EF0053EDEA58}" destId="{7419DDC8-563A-48F0-B8E4-156F32A8F8C6}" srcOrd="6" destOrd="0" presId="urn:microsoft.com/office/officeart/2005/8/layout/radial6"/>
    <dgm:cxn modelId="{D4EE6589-B24F-4EBA-85D6-F1AA84E9BBF7}" type="presParOf" srcId="{74044C90-3AC9-4480-9034-EF0053EDEA58}" destId="{58DA77F7-15E9-4F14-857C-5E88074FDDF5}" srcOrd="7" destOrd="0" presId="urn:microsoft.com/office/officeart/2005/8/layout/radial6"/>
    <dgm:cxn modelId="{8111A3B4-F2E0-4B00-98A7-B2C9BC29E8AF}" type="presParOf" srcId="{74044C90-3AC9-4480-9034-EF0053EDEA58}" destId="{9F583F32-6D54-4CA9-9C67-949C415456EA}" srcOrd="8" destOrd="0" presId="urn:microsoft.com/office/officeart/2005/8/layout/radial6"/>
    <dgm:cxn modelId="{CE32E08B-7D91-4459-A515-72FFAB3F0FFA}" type="presParOf" srcId="{74044C90-3AC9-4480-9034-EF0053EDEA58}" destId="{F37B1DFA-E25B-4927-BD82-5EFC181C7B96}" srcOrd="9" destOrd="0" presId="urn:microsoft.com/office/officeart/2005/8/layout/radial6"/>
    <dgm:cxn modelId="{558DCA9C-FCA8-4367-9B66-107C71730E96}" type="presParOf" srcId="{74044C90-3AC9-4480-9034-EF0053EDEA58}" destId="{A7954557-4BAB-4C6E-8308-3C097AEE1617}" srcOrd="10" destOrd="0" presId="urn:microsoft.com/office/officeart/2005/8/layout/radial6"/>
    <dgm:cxn modelId="{4CEE509C-E8C8-4EC3-ABC8-5542EF2C7943}" type="presParOf" srcId="{74044C90-3AC9-4480-9034-EF0053EDEA58}" destId="{9051CE66-1D5A-4D6A-9C23-664B85C6591F}" srcOrd="11" destOrd="0" presId="urn:microsoft.com/office/officeart/2005/8/layout/radial6"/>
    <dgm:cxn modelId="{6A791FFF-0B11-43FB-948B-71CC870775E3}" type="presParOf" srcId="{74044C90-3AC9-4480-9034-EF0053EDEA58}" destId="{66E0B3F7-5E3B-45C5-9C66-952F07A9DEB9}" srcOrd="12" destOrd="0" presId="urn:microsoft.com/office/officeart/2005/8/layout/radial6"/>
    <dgm:cxn modelId="{40AC4DC3-7EE9-4FE9-9DFA-A93A6F443C48}" type="presParOf" srcId="{74044C90-3AC9-4480-9034-EF0053EDEA58}" destId="{610120F3-9C71-4B0D-ACA8-0AC50595F6E3}" srcOrd="13" destOrd="0" presId="urn:microsoft.com/office/officeart/2005/8/layout/radial6"/>
    <dgm:cxn modelId="{4D1832E3-710E-4DAA-8B9B-4CFE4B2DF4CA}" type="presParOf" srcId="{74044C90-3AC9-4480-9034-EF0053EDEA58}" destId="{2107C8BA-130F-4A25-AFB7-7FCC71F1463B}" srcOrd="14" destOrd="0" presId="urn:microsoft.com/office/officeart/2005/8/layout/radial6"/>
    <dgm:cxn modelId="{5DE3A46C-869C-4D50-AC5E-E8912DDC3F39}" type="presParOf" srcId="{74044C90-3AC9-4480-9034-EF0053EDEA58}" destId="{823F2C57-EFD5-4AA0-8725-6F9F16AFBA77}" srcOrd="15" destOrd="0" presId="urn:microsoft.com/office/officeart/2005/8/layout/radial6"/>
    <dgm:cxn modelId="{81A6980D-F7D8-47C2-B690-0CD83A648B04}" type="presParOf" srcId="{74044C90-3AC9-4480-9034-EF0053EDEA58}" destId="{BA6712E1-FBD2-4E58-8BC0-E4C668755E95}" srcOrd="16" destOrd="0" presId="urn:microsoft.com/office/officeart/2005/8/layout/radial6"/>
    <dgm:cxn modelId="{BBCA1E3D-0F1B-478D-85B5-BED707B8D9ED}" type="presParOf" srcId="{74044C90-3AC9-4480-9034-EF0053EDEA58}" destId="{D93BA67A-7E0E-44E8-8044-D9403D7A75EF}" srcOrd="17" destOrd="0" presId="urn:microsoft.com/office/officeart/2005/8/layout/radial6"/>
    <dgm:cxn modelId="{5E655409-30EA-40C0-AFD0-F193A691223F}" type="presParOf" srcId="{74044C90-3AC9-4480-9034-EF0053EDEA58}" destId="{1DEB938C-6CF7-4FA2-A536-387E9AA25918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1236A-4257-4A42-A347-FADB6F44158C}">
      <dsp:nvSpPr>
        <dsp:cNvPr id="0" name=""/>
        <dsp:cNvSpPr/>
      </dsp:nvSpPr>
      <dsp:spPr>
        <a:xfrm>
          <a:off x="3388469" y="2230408"/>
          <a:ext cx="1351061" cy="1351061"/>
        </a:xfrm>
        <a:prstGeom prst="ellipse">
          <a:avLst/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</a:rPr>
            <a:t>TIPOS DE FAMILIA</a:t>
          </a:r>
          <a:endParaRPr lang="es-MX" sz="1800" kern="1200" dirty="0">
            <a:solidFill>
              <a:schemeClr val="bg1"/>
            </a:solidFill>
          </a:endParaRPr>
        </a:p>
      </dsp:txBody>
      <dsp:txXfrm>
        <a:off x="3586327" y="2428266"/>
        <a:ext cx="955345" cy="955345"/>
      </dsp:txXfrm>
    </dsp:sp>
    <dsp:sp modelId="{F4FA9E67-4846-430C-B9DC-44C6614C0284}">
      <dsp:nvSpPr>
        <dsp:cNvPr id="0" name=""/>
        <dsp:cNvSpPr/>
      </dsp:nvSpPr>
      <dsp:spPr>
        <a:xfrm rot="16200000">
          <a:off x="3919781" y="1736781"/>
          <a:ext cx="288436" cy="459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bg1"/>
            </a:solidFill>
          </a:endParaRPr>
        </a:p>
      </dsp:txBody>
      <dsp:txXfrm>
        <a:off x="3963047" y="1871919"/>
        <a:ext cx="201905" cy="275616"/>
      </dsp:txXfrm>
    </dsp:sp>
    <dsp:sp modelId="{655A33F5-788B-4642-85E1-8191145F05FB}">
      <dsp:nvSpPr>
        <dsp:cNvPr id="0" name=""/>
        <dsp:cNvSpPr/>
      </dsp:nvSpPr>
      <dsp:spPr>
        <a:xfrm>
          <a:off x="3224864" y="7916"/>
          <a:ext cx="1678271" cy="1678271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bg1"/>
              </a:solidFill>
            </a:rPr>
            <a:t>Nuclear </a:t>
          </a:r>
          <a:endParaRPr lang="es-MX" sz="1200" kern="1200" dirty="0">
            <a:solidFill>
              <a:schemeClr val="bg1"/>
            </a:solidFill>
          </a:endParaRPr>
        </a:p>
      </dsp:txBody>
      <dsp:txXfrm>
        <a:off x="3470641" y="253693"/>
        <a:ext cx="1186717" cy="1186717"/>
      </dsp:txXfrm>
    </dsp:sp>
    <dsp:sp modelId="{08593037-1756-47DE-A243-0A720D63CD0A}">
      <dsp:nvSpPr>
        <dsp:cNvPr id="0" name=""/>
        <dsp:cNvSpPr/>
      </dsp:nvSpPr>
      <dsp:spPr>
        <a:xfrm rot="20520000">
          <a:off x="4813278" y="2385944"/>
          <a:ext cx="288436" cy="459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32264"/>
            <a:satOff val="39"/>
            <a:lumOff val="51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bg1"/>
            </a:solidFill>
          </a:endParaRPr>
        </a:p>
      </dsp:txBody>
      <dsp:txXfrm>
        <a:off x="4815396" y="2491186"/>
        <a:ext cx="201905" cy="275616"/>
      </dsp:txXfrm>
    </dsp:sp>
    <dsp:sp modelId="{943F8D6F-9F7E-4FEC-9212-9F2D0CBA1F4B}">
      <dsp:nvSpPr>
        <dsp:cNvPr id="0" name=""/>
        <dsp:cNvSpPr/>
      </dsp:nvSpPr>
      <dsp:spPr>
        <a:xfrm>
          <a:off x="5182982" y="1430572"/>
          <a:ext cx="1678271" cy="1678271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1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bg1"/>
              </a:solidFill>
            </a:rPr>
            <a:t>Extensa</a:t>
          </a:r>
          <a:endParaRPr lang="es-MX" sz="1200" kern="1200" dirty="0">
            <a:solidFill>
              <a:schemeClr val="bg1"/>
            </a:solidFill>
          </a:endParaRPr>
        </a:p>
      </dsp:txBody>
      <dsp:txXfrm>
        <a:off x="5428759" y="1676349"/>
        <a:ext cx="1186717" cy="1186717"/>
      </dsp:txXfrm>
    </dsp:sp>
    <dsp:sp modelId="{41C4793C-702A-463F-9958-DF41822BA153}">
      <dsp:nvSpPr>
        <dsp:cNvPr id="0" name=""/>
        <dsp:cNvSpPr/>
      </dsp:nvSpPr>
      <dsp:spPr>
        <a:xfrm rot="3240000">
          <a:off x="4471992" y="3436312"/>
          <a:ext cx="288436" cy="459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64528"/>
            <a:satOff val="78"/>
            <a:lumOff val="103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bg1"/>
            </a:solidFill>
          </a:endParaRPr>
        </a:p>
      </dsp:txBody>
      <dsp:txXfrm>
        <a:off x="4489827" y="3493181"/>
        <a:ext cx="201905" cy="275616"/>
      </dsp:txXfrm>
    </dsp:sp>
    <dsp:sp modelId="{B52ACAD5-1DA3-4382-B4AD-2518433796A6}">
      <dsp:nvSpPr>
        <dsp:cNvPr id="0" name=""/>
        <dsp:cNvSpPr/>
      </dsp:nvSpPr>
      <dsp:spPr>
        <a:xfrm>
          <a:off x="4435047" y="3732478"/>
          <a:ext cx="1678271" cy="1678271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bg1"/>
              </a:solidFill>
            </a:rPr>
            <a:t>Monoparental</a:t>
          </a:r>
          <a:endParaRPr lang="es-MX" sz="1200" kern="1200" dirty="0">
            <a:solidFill>
              <a:schemeClr val="bg1"/>
            </a:solidFill>
          </a:endParaRPr>
        </a:p>
      </dsp:txBody>
      <dsp:txXfrm>
        <a:off x="4680824" y="3978255"/>
        <a:ext cx="1186717" cy="1186717"/>
      </dsp:txXfrm>
    </dsp:sp>
    <dsp:sp modelId="{60943B3F-77FB-495B-8BC8-23BC0740C727}">
      <dsp:nvSpPr>
        <dsp:cNvPr id="0" name=""/>
        <dsp:cNvSpPr/>
      </dsp:nvSpPr>
      <dsp:spPr>
        <a:xfrm rot="7560000">
          <a:off x="3367570" y="3436312"/>
          <a:ext cx="288436" cy="459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96792"/>
            <a:satOff val="116"/>
            <a:lumOff val="154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bg1"/>
            </a:solidFill>
          </a:endParaRPr>
        </a:p>
      </dsp:txBody>
      <dsp:txXfrm rot="10800000">
        <a:off x="3436266" y="3493181"/>
        <a:ext cx="201905" cy="275616"/>
      </dsp:txXfrm>
    </dsp:sp>
    <dsp:sp modelId="{0BCB1571-10C4-4D4D-931E-9D5CCAB10EFB}">
      <dsp:nvSpPr>
        <dsp:cNvPr id="0" name=""/>
        <dsp:cNvSpPr/>
      </dsp:nvSpPr>
      <dsp:spPr>
        <a:xfrm>
          <a:off x="2014680" y="3732478"/>
          <a:ext cx="1678271" cy="1678271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3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err="1" smtClean="0">
              <a:solidFill>
                <a:schemeClr val="bg1"/>
              </a:solidFill>
            </a:rPr>
            <a:t>Homoparental</a:t>
          </a:r>
          <a:endParaRPr lang="es-MX" sz="1200" kern="1200" dirty="0">
            <a:solidFill>
              <a:schemeClr val="bg1"/>
            </a:solidFill>
          </a:endParaRPr>
        </a:p>
      </dsp:txBody>
      <dsp:txXfrm>
        <a:off x="2260457" y="3978255"/>
        <a:ext cx="1186717" cy="1186717"/>
      </dsp:txXfrm>
    </dsp:sp>
    <dsp:sp modelId="{C2C403F6-0DFC-4A39-8CEE-AF79E4F2E855}">
      <dsp:nvSpPr>
        <dsp:cNvPr id="0" name=""/>
        <dsp:cNvSpPr/>
      </dsp:nvSpPr>
      <dsp:spPr>
        <a:xfrm rot="11880000">
          <a:off x="3026285" y="2385944"/>
          <a:ext cx="288436" cy="459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129056"/>
            <a:satOff val="155"/>
            <a:lumOff val="206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bg1"/>
            </a:solidFill>
          </a:endParaRPr>
        </a:p>
      </dsp:txBody>
      <dsp:txXfrm rot="10800000">
        <a:off x="3110698" y="2491186"/>
        <a:ext cx="201905" cy="275616"/>
      </dsp:txXfrm>
    </dsp:sp>
    <dsp:sp modelId="{805E7C47-7D10-439F-89C7-471F734F49A6}">
      <dsp:nvSpPr>
        <dsp:cNvPr id="0" name=""/>
        <dsp:cNvSpPr/>
      </dsp:nvSpPr>
      <dsp:spPr>
        <a:xfrm>
          <a:off x="1266745" y="1430572"/>
          <a:ext cx="1678271" cy="1678271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bg1"/>
              </a:solidFill>
            </a:rPr>
            <a:t>Reconstituida</a:t>
          </a:r>
          <a:endParaRPr lang="es-MX" sz="1200" kern="1200" dirty="0">
            <a:solidFill>
              <a:schemeClr val="bg1"/>
            </a:solidFill>
          </a:endParaRPr>
        </a:p>
      </dsp:txBody>
      <dsp:txXfrm>
        <a:off x="1512522" y="1676349"/>
        <a:ext cx="1186717" cy="11867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DE642E-764C-4EB8-95F1-17FAC8C9835A}">
      <dsp:nvSpPr>
        <dsp:cNvPr id="0" name=""/>
        <dsp:cNvSpPr/>
      </dsp:nvSpPr>
      <dsp:spPr>
        <a:xfrm>
          <a:off x="3013268" y="1298054"/>
          <a:ext cx="3233751" cy="323375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VALORES EN LA ESCUELA</a:t>
          </a:r>
          <a:endParaRPr lang="es-MX" sz="3900" kern="1200" dirty="0"/>
        </a:p>
      </dsp:txBody>
      <dsp:txXfrm>
        <a:off x="3486840" y="1771626"/>
        <a:ext cx="2286607" cy="2286607"/>
      </dsp:txXfrm>
    </dsp:sp>
    <dsp:sp modelId="{12410758-6A2D-48F4-A8AF-FBFC5398E76F}">
      <dsp:nvSpPr>
        <dsp:cNvPr id="0" name=""/>
        <dsp:cNvSpPr/>
      </dsp:nvSpPr>
      <dsp:spPr>
        <a:xfrm>
          <a:off x="3821706" y="577"/>
          <a:ext cx="1616875" cy="1616875"/>
        </a:xfrm>
        <a:prstGeom prst="ellipse">
          <a:avLst/>
        </a:prstGeom>
        <a:solidFill>
          <a:schemeClr val="accent5">
            <a:alpha val="50000"/>
            <a:hueOff val="-759918"/>
            <a:satOff val="803"/>
            <a:lumOff val="-14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Respeto</a:t>
          </a:r>
          <a:endParaRPr lang="es-MX" sz="1700" kern="1200" dirty="0"/>
        </a:p>
      </dsp:txBody>
      <dsp:txXfrm>
        <a:off x="4058492" y="237363"/>
        <a:ext cx="1143303" cy="1143303"/>
      </dsp:txXfrm>
    </dsp:sp>
    <dsp:sp modelId="{2D268EF0-4BEE-47EC-9B87-30670EAC0FC2}">
      <dsp:nvSpPr>
        <dsp:cNvPr id="0" name=""/>
        <dsp:cNvSpPr/>
      </dsp:nvSpPr>
      <dsp:spPr>
        <a:xfrm>
          <a:off x="5927622" y="2106492"/>
          <a:ext cx="1616875" cy="1616875"/>
        </a:xfrm>
        <a:prstGeom prst="ellipse">
          <a:avLst/>
        </a:prstGeom>
        <a:solidFill>
          <a:schemeClr val="accent5">
            <a:alpha val="50000"/>
            <a:hueOff val="-1519836"/>
            <a:satOff val="1607"/>
            <a:lumOff val="-29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Tolerancia</a:t>
          </a:r>
          <a:endParaRPr lang="es-MX" sz="1700" kern="1200" dirty="0"/>
        </a:p>
      </dsp:txBody>
      <dsp:txXfrm>
        <a:off x="6164408" y="2343278"/>
        <a:ext cx="1143303" cy="1143303"/>
      </dsp:txXfrm>
    </dsp:sp>
    <dsp:sp modelId="{97B04BB9-46A1-476C-B37A-94FD56DDDC51}">
      <dsp:nvSpPr>
        <dsp:cNvPr id="0" name=""/>
        <dsp:cNvSpPr/>
      </dsp:nvSpPr>
      <dsp:spPr>
        <a:xfrm>
          <a:off x="3821706" y="4212408"/>
          <a:ext cx="1616875" cy="1616875"/>
        </a:xfrm>
        <a:prstGeom prst="ellipse">
          <a:avLst/>
        </a:prstGeom>
        <a:solidFill>
          <a:schemeClr val="accent5">
            <a:alpha val="50000"/>
            <a:hueOff val="-2279754"/>
            <a:satOff val="2410"/>
            <a:lumOff val="-44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No violencia</a:t>
          </a:r>
          <a:endParaRPr lang="es-MX" sz="1700" kern="1200" dirty="0"/>
        </a:p>
      </dsp:txBody>
      <dsp:txXfrm>
        <a:off x="4058492" y="4449194"/>
        <a:ext cx="1143303" cy="1143303"/>
      </dsp:txXfrm>
    </dsp:sp>
    <dsp:sp modelId="{E78F916F-85EB-421B-9460-00436FBEC6D2}">
      <dsp:nvSpPr>
        <dsp:cNvPr id="0" name=""/>
        <dsp:cNvSpPr/>
      </dsp:nvSpPr>
      <dsp:spPr>
        <a:xfrm>
          <a:off x="1715791" y="2106492"/>
          <a:ext cx="1616875" cy="1616875"/>
        </a:xfrm>
        <a:prstGeom prst="ellipse">
          <a:avLst/>
        </a:prstGeom>
        <a:solidFill>
          <a:schemeClr val="accent5">
            <a:alpha val="50000"/>
            <a:hueOff val="-3039673"/>
            <a:satOff val="3213"/>
            <a:lumOff val="-58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Cortesía</a:t>
          </a:r>
          <a:endParaRPr lang="es-MX" sz="1700" kern="1200" dirty="0"/>
        </a:p>
      </dsp:txBody>
      <dsp:txXfrm>
        <a:off x="1952577" y="2343278"/>
        <a:ext cx="1143303" cy="11433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93A56-CB0B-4359-9C84-874841BCB913}">
      <dsp:nvSpPr>
        <dsp:cNvPr id="0" name=""/>
        <dsp:cNvSpPr/>
      </dsp:nvSpPr>
      <dsp:spPr>
        <a:xfrm>
          <a:off x="0" y="359399"/>
          <a:ext cx="6311498" cy="453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ECBC3-69E1-4A06-BA6A-7FCE79CE832F}">
      <dsp:nvSpPr>
        <dsp:cNvPr id="0" name=""/>
        <dsp:cNvSpPr/>
      </dsp:nvSpPr>
      <dsp:spPr>
        <a:xfrm>
          <a:off x="315574" y="93719"/>
          <a:ext cx="4418048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992" tIns="0" rIns="16699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Física y psicológica</a:t>
          </a:r>
          <a:endParaRPr lang="es-MX" sz="1800" kern="1200" dirty="0"/>
        </a:p>
      </dsp:txBody>
      <dsp:txXfrm>
        <a:off x="341513" y="119658"/>
        <a:ext cx="4366170" cy="479482"/>
      </dsp:txXfrm>
    </dsp:sp>
    <dsp:sp modelId="{4522264B-26AD-43FA-BE78-112B1FD2F252}">
      <dsp:nvSpPr>
        <dsp:cNvPr id="0" name=""/>
        <dsp:cNvSpPr/>
      </dsp:nvSpPr>
      <dsp:spPr>
        <a:xfrm>
          <a:off x="0" y="1175879"/>
          <a:ext cx="6311498" cy="453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3EDC1F-4AE8-44F6-B149-2947E4866111}">
      <dsp:nvSpPr>
        <dsp:cNvPr id="0" name=""/>
        <dsp:cNvSpPr/>
      </dsp:nvSpPr>
      <dsp:spPr>
        <a:xfrm>
          <a:off x="315574" y="910199"/>
          <a:ext cx="4418048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992" tIns="0" rIns="16699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Deliberada y no deliberada</a:t>
          </a:r>
          <a:endParaRPr lang="es-MX" sz="1800" kern="1200" dirty="0"/>
        </a:p>
      </dsp:txBody>
      <dsp:txXfrm>
        <a:off x="341513" y="936138"/>
        <a:ext cx="4366170" cy="479482"/>
      </dsp:txXfrm>
    </dsp:sp>
    <dsp:sp modelId="{4F45497D-9C32-484E-A042-2633CBD9486B}">
      <dsp:nvSpPr>
        <dsp:cNvPr id="0" name=""/>
        <dsp:cNvSpPr/>
      </dsp:nvSpPr>
      <dsp:spPr>
        <a:xfrm>
          <a:off x="0" y="1992359"/>
          <a:ext cx="6311498" cy="453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7646E8-FF37-4A00-BDB7-0707711E6D56}">
      <dsp:nvSpPr>
        <dsp:cNvPr id="0" name=""/>
        <dsp:cNvSpPr/>
      </dsp:nvSpPr>
      <dsp:spPr>
        <a:xfrm>
          <a:off x="315574" y="1726679"/>
          <a:ext cx="4418048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992" tIns="0" rIns="16699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 objetos y sin objetos</a:t>
          </a:r>
          <a:endParaRPr lang="es-MX" sz="1800" kern="1200" dirty="0"/>
        </a:p>
      </dsp:txBody>
      <dsp:txXfrm>
        <a:off x="341513" y="1752618"/>
        <a:ext cx="4366170" cy="479482"/>
      </dsp:txXfrm>
    </dsp:sp>
    <dsp:sp modelId="{AA83963A-93EC-4C29-BF3F-EF60BFAA87DE}">
      <dsp:nvSpPr>
        <dsp:cNvPr id="0" name=""/>
        <dsp:cNvSpPr/>
      </dsp:nvSpPr>
      <dsp:spPr>
        <a:xfrm>
          <a:off x="0" y="2808839"/>
          <a:ext cx="6311498" cy="453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C13986-D0A7-47BA-A4BE-5EFAA00AAAC3}">
      <dsp:nvSpPr>
        <dsp:cNvPr id="0" name=""/>
        <dsp:cNvSpPr/>
      </dsp:nvSpPr>
      <dsp:spPr>
        <a:xfrm>
          <a:off x="315574" y="2543159"/>
          <a:ext cx="4418048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992" tIns="0" rIns="16699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Estructural</a:t>
          </a:r>
          <a:endParaRPr lang="es-MX" sz="1800" kern="1200" dirty="0"/>
        </a:p>
      </dsp:txBody>
      <dsp:txXfrm>
        <a:off x="341513" y="2569098"/>
        <a:ext cx="4366170" cy="479482"/>
      </dsp:txXfrm>
    </dsp:sp>
    <dsp:sp modelId="{4DC24639-DC3C-4650-8392-19B50AE0A339}">
      <dsp:nvSpPr>
        <dsp:cNvPr id="0" name=""/>
        <dsp:cNvSpPr/>
      </dsp:nvSpPr>
      <dsp:spPr>
        <a:xfrm>
          <a:off x="0" y="3625319"/>
          <a:ext cx="6311498" cy="453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AEE03-40BE-42D7-AEF3-D13D5B4D8422}">
      <dsp:nvSpPr>
        <dsp:cNvPr id="0" name=""/>
        <dsp:cNvSpPr/>
      </dsp:nvSpPr>
      <dsp:spPr>
        <a:xfrm>
          <a:off x="315574" y="3359639"/>
          <a:ext cx="4418048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6992" tIns="0" rIns="16699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Manifiesta y latente</a:t>
          </a:r>
          <a:endParaRPr lang="es-MX" sz="1800" kern="1200" dirty="0"/>
        </a:p>
      </dsp:txBody>
      <dsp:txXfrm>
        <a:off x="341513" y="3385578"/>
        <a:ext cx="4366170" cy="4794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EB938C-6CF7-4FA2-A536-387E9AA25918}">
      <dsp:nvSpPr>
        <dsp:cNvPr id="0" name=""/>
        <dsp:cNvSpPr/>
      </dsp:nvSpPr>
      <dsp:spPr>
        <a:xfrm>
          <a:off x="2638159" y="732242"/>
          <a:ext cx="4991401" cy="4991401"/>
        </a:xfrm>
        <a:prstGeom prst="blockArc">
          <a:avLst>
            <a:gd name="adj1" fmla="val 12600000"/>
            <a:gd name="adj2" fmla="val 16200000"/>
            <a:gd name="adj3" fmla="val 4531"/>
          </a:avLst>
        </a:prstGeom>
        <a:solidFill>
          <a:schemeClr val="accent5">
            <a:hueOff val="-3039673"/>
            <a:satOff val="3213"/>
            <a:lumOff val="-5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3F2C57-EFD5-4AA0-8725-6F9F16AFBA77}">
      <dsp:nvSpPr>
        <dsp:cNvPr id="0" name=""/>
        <dsp:cNvSpPr/>
      </dsp:nvSpPr>
      <dsp:spPr>
        <a:xfrm>
          <a:off x="1421180" y="1035594"/>
          <a:ext cx="7425358" cy="4384696"/>
        </a:xfrm>
        <a:prstGeom prst="blockArc">
          <a:avLst>
            <a:gd name="adj1" fmla="val 9000000"/>
            <a:gd name="adj2" fmla="val 12600000"/>
            <a:gd name="adj3" fmla="val 4531"/>
          </a:avLst>
        </a:prstGeom>
        <a:solidFill>
          <a:schemeClr val="accent5">
            <a:hueOff val="-2431738"/>
            <a:satOff val="2570"/>
            <a:lumOff val="-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E0B3F7-5E3B-45C5-9C66-952F07A9DEB9}">
      <dsp:nvSpPr>
        <dsp:cNvPr id="0" name=""/>
        <dsp:cNvSpPr/>
      </dsp:nvSpPr>
      <dsp:spPr>
        <a:xfrm>
          <a:off x="2638159" y="732242"/>
          <a:ext cx="4991401" cy="4991401"/>
        </a:xfrm>
        <a:prstGeom prst="blockArc">
          <a:avLst>
            <a:gd name="adj1" fmla="val 5400000"/>
            <a:gd name="adj2" fmla="val 9000000"/>
            <a:gd name="adj3" fmla="val 4531"/>
          </a:avLst>
        </a:prstGeom>
        <a:solidFill>
          <a:schemeClr val="accent5">
            <a:hueOff val="-1823804"/>
            <a:satOff val="1928"/>
            <a:lumOff val="-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7B1DFA-E25B-4927-BD82-5EFC181C7B96}">
      <dsp:nvSpPr>
        <dsp:cNvPr id="0" name=""/>
        <dsp:cNvSpPr/>
      </dsp:nvSpPr>
      <dsp:spPr>
        <a:xfrm>
          <a:off x="2638159" y="732242"/>
          <a:ext cx="4991401" cy="4991401"/>
        </a:xfrm>
        <a:prstGeom prst="blockArc">
          <a:avLst>
            <a:gd name="adj1" fmla="val 1800000"/>
            <a:gd name="adj2" fmla="val 5400000"/>
            <a:gd name="adj3" fmla="val 4531"/>
          </a:avLst>
        </a:prstGeom>
        <a:solidFill>
          <a:schemeClr val="accent5">
            <a:hueOff val="-1215869"/>
            <a:satOff val="1285"/>
            <a:lumOff val="-2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9DDC8-563A-48F0-B8E4-156F32A8F8C6}">
      <dsp:nvSpPr>
        <dsp:cNvPr id="0" name=""/>
        <dsp:cNvSpPr/>
      </dsp:nvSpPr>
      <dsp:spPr>
        <a:xfrm>
          <a:off x="1469550" y="719060"/>
          <a:ext cx="7343948" cy="4991401"/>
        </a:xfrm>
        <a:prstGeom prst="blockArc">
          <a:avLst>
            <a:gd name="adj1" fmla="val 19798284"/>
            <a:gd name="adj2" fmla="val 1821491"/>
            <a:gd name="adj3" fmla="val 4531"/>
          </a:avLst>
        </a:prstGeom>
        <a:solidFill>
          <a:schemeClr val="accent5">
            <a:hueOff val="-607935"/>
            <a:satOff val="643"/>
            <a:lumOff val="-11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103A09-AB58-4376-B516-361862FDC36C}">
      <dsp:nvSpPr>
        <dsp:cNvPr id="0" name=""/>
        <dsp:cNvSpPr/>
      </dsp:nvSpPr>
      <dsp:spPr>
        <a:xfrm>
          <a:off x="2653470" y="732194"/>
          <a:ext cx="4991401" cy="4991401"/>
        </a:xfrm>
        <a:prstGeom prst="blockArc">
          <a:avLst>
            <a:gd name="adj1" fmla="val 16178420"/>
            <a:gd name="adj2" fmla="val 19776866"/>
            <a:gd name="adj3" fmla="val 453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76A2C-D762-4673-A9D6-CB8DB9532374}">
      <dsp:nvSpPr>
        <dsp:cNvPr id="0" name=""/>
        <dsp:cNvSpPr/>
      </dsp:nvSpPr>
      <dsp:spPr>
        <a:xfrm>
          <a:off x="4012081" y="2106164"/>
          <a:ext cx="2243556" cy="224355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bg1"/>
              </a:solidFill>
            </a:rPr>
            <a:t>CULTURA DE PAZ</a:t>
          </a:r>
          <a:endParaRPr lang="es-MX" sz="2800" b="1" kern="1200" dirty="0">
            <a:solidFill>
              <a:schemeClr val="bg1"/>
            </a:solidFill>
          </a:endParaRPr>
        </a:p>
      </dsp:txBody>
      <dsp:txXfrm>
        <a:off x="4340642" y="2434725"/>
        <a:ext cx="1586434" cy="1586434"/>
      </dsp:txXfrm>
    </dsp:sp>
    <dsp:sp modelId="{8DD6DD2C-4B44-4E26-B124-12F3A83C9AD0}">
      <dsp:nvSpPr>
        <dsp:cNvPr id="0" name=""/>
        <dsp:cNvSpPr/>
      </dsp:nvSpPr>
      <dsp:spPr>
        <a:xfrm>
          <a:off x="4348615" y="3534"/>
          <a:ext cx="1570489" cy="157048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bg1"/>
              </a:solidFill>
            </a:rPr>
            <a:t>Respeto a la promoción del derecho al desarrollo y a la libertad de expresión </a:t>
          </a:r>
          <a:endParaRPr lang="es-MX" sz="1100" b="1" kern="1200" dirty="0">
            <a:solidFill>
              <a:schemeClr val="bg1"/>
            </a:solidFill>
          </a:endParaRPr>
        </a:p>
      </dsp:txBody>
      <dsp:txXfrm>
        <a:off x="4578608" y="233527"/>
        <a:ext cx="1110503" cy="1110503"/>
      </dsp:txXfrm>
    </dsp:sp>
    <dsp:sp modelId="{60ECDB81-39AF-4194-A591-35AC233BB1F8}">
      <dsp:nvSpPr>
        <dsp:cNvPr id="0" name=""/>
        <dsp:cNvSpPr/>
      </dsp:nvSpPr>
      <dsp:spPr>
        <a:xfrm>
          <a:off x="6468048" y="1208880"/>
          <a:ext cx="1570489" cy="1570489"/>
        </a:xfrm>
        <a:prstGeom prst="ellipse">
          <a:avLst/>
        </a:prstGeom>
        <a:solidFill>
          <a:schemeClr val="accent5">
            <a:hueOff val="-607935"/>
            <a:satOff val="643"/>
            <a:lumOff val="-118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bg1"/>
              </a:solidFill>
            </a:rPr>
            <a:t>Respeto a la vida</a:t>
          </a:r>
          <a:endParaRPr lang="es-MX" sz="1100" b="1" kern="1200" dirty="0">
            <a:solidFill>
              <a:schemeClr val="bg1"/>
            </a:solidFill>
          </a:endParaRPr>
        </a:p>
      </dsp:txBody>
      <dsp:txXfrm>
        <a:off x="6698041" y="1438873"/>
        <a:ext cx="1110503" cy="1110503"/>
      </dsp:txXfrm>
    </dsp:sp>
    <dsp:sp modelId="{58DA77F7-15E9-4F14-857C-5E88074FDDF5}">
      <dsp:nvSpPr>
        <dsp:cNvPr id="0" name=""/>
        <dsp:cNvSpPr/>
      </dsp:nvSpPr>
      <dsp:spPr>
        <a:xfrm>
          <a:off x="6460992" y="3662279"/>
          <a:ext cx="1570489" cy="1570489"/>
        </a:xfrm>
        <a:prstGeom prst="ellipse">
          <a:avLst/>
        </a:prstGeom>
        <a:solidFill>
          <a:schemeClr val="accent5">
            <a:hueOff val="-1215869"/>
            <a:satOff val="1285"/>
            <a:lumOff val="-23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bg1"/>
              </a:solidFill>
            </a:rPr>
            <a:t>Respeto a la promoción de todos los derechos humanos y libertades fundamentales </a:t>
          </a:r>
          <a:endParaRPr lang="es-MX" sz="1100" b="1" kern="1200" dirty="0">
            <a:solidFill>
              <a:schemeClr val="bg1"/>
            </a:solidFill>
          </a:endParaRPr>
        </a:p>
      </dsp:txBody>
      <dsp:txXfrm>
        <a:off x="6690985" y="3892272"/>
        <a:ext cx="1110503" cy="1110503"/>
      </dsp:txXfrm>
    </dsp:sp>
    <dsp:sp modelId="{A7954557-4BAB-4C6E-8308-3C097AEE1617}">
      <dsp:nvSpPr>
        <dsp:cNvPr id="0" name=""/>
        <dsp:cNvSpPr/>
      </dsp:nvSpPr>
      <dsp:spPr>
        <a:xfrm>
          <a:off x="4348615" y="4881861"/>
          <a:ext cx="1570489" cy="1570489"/>
        </a:xfrm>
        <a:prstGeom prst="ellipse">
          <a:avLst/>
        </a:prstGeom>
        <a:solidFill>
          <a:schemeClr val="accent5">
            <a:hueOff val="-1823804"/>
            <a:satOff val="1928"/>
            <a:lumOff val="-35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bg1"/>
              </a:solidFill>
            </a:rPr>
            <a:t>Respeto y fomento de igualdad de derechos y oportunidades</a:t>
          </a:r>
          <a:endParaRPr lang="es-MX" sz="1100" b="1" kern="1200" dirty="0">
            <a:solidFill>
              <a:schemeClr val="bg1"/>
            </a:solidFill>
          </a:endParaRPr>
        </a:p>
      </dsp:txBody>
      <dsp:txXfrm>
        <a:off x="4578608" y="5111854"/>
        <a:ext cx="1110503" cy="1110503"/>
      </dsp:txXfrm>
    </dsp:sp>
    <dsp:sp modelId="{610120F3-9C71-4B0D-ACA8-0AC50595F6E3}">
      <dsp:nvSpPr>
        <dsp:cNvPr id="0" name=""/>
        <dsp:cNvSpPr/>
      </dsp:nvSpPr>
      <dsp:spPr>
        <a:xfrm>
          <a:off x="2236237" y="3662279"/>
          <a:ext cx="1570489" cy="1570489"/>
        </a:xfrm>
        <a:prstGeom prst="ellipse">
          <a:avLst/>
        </a:prstGeom>
        <a:solidFill>
          <a:schemeClr val="accent5">
            <a:hueOff val="-2431738"/>
            <a:satOff val="2570"/>
            <a:lumOff val="-47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bg1"/>
              </a:solidFill>
            </a:rPr>
            <a:t>Satisfacción de necesidades de desarrollo y protección del medio ambiente</a:t>
          </a:r>
          <a:endParaRPr lang="es-MX" sz="1100" b="1" kern="1200" dirty="0">
            <a:solidFill>
              <a:schemeClr val="bg1"/>
            </a:solidFill>
          </a:endParaRPr>
        </a:p>
      </dsp:txBody>
      <dsp:txXfrm>
        <a:off x="2466230" y="3892272"/>
        <a:ext cx="1110503" cy="1110503"/>
      </dsp:txXfrm>
    </dsp:sp>
    <dsp:sp modelId="{BA6712E1-FBD2-4E58-8BC0-E4C668755E95}">
      <dsp:nvSpPr>
        <dsp:cNvPr id="0" name=""/>
        <dsp:cNvSpPr/>
      </dsp:nvSpPr>
      <dsp:spPr>
        <a:xfrm>
          <a:off x="2236237" y="1223116"/>
          <a:ext cx="1570489" cy="1570489"/>
        </a:xfrm>
        <a:prstGeom prst="ellipse">
          <a:avLst/>
        </a:prstGeom>
        <a:solidFill>
          <a:schemeClr val="accent5">
            <a:hueOff val="-3039673"/>
            <a:satOff val="3213"/>
            <a:lumOff val="-589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bg1"/>
              </a:solidFill>
            </a:rPr>
            <a:t>Compromiso con el arreglo ´pacífico de los conflictos</a:t>
          </a:r>
          <a:endParaRPr lang="es-MX" sz="1100" b="1" kern="1200" dirty="0">
            <a:solidFill>
              <a:schemeClr val="bg1"/>
            </a:solidFill>
          </a:endParaRPr>
        </a:p>
      </dsp:txBody>
      <dsp:txXfrm>
        <a:off x="2466230" y="1453109"/>
        <a:ext cx="1110503" cy="1110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281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167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7715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6044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7260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165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2167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0154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7373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326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8745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16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529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167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090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5149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7750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F164681-C919-4186-801F-01F116D53DB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56A323F-39BE-4770-97C5-6EB16550A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09095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6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topics/violence/es/" TargetMode="External"/><Relationship Id="rId2" Type="http://schemas.openxmlformats.org/officeDocument/2006/relationships/hyperlink" Target="http://www.globaleducationmagazine.com/cultura-de-paz-no-violencia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s.unesco.org/themes/programas-construir-paz" TargetMode="External"/><Relationship Id="rId4" Type="http://schemas.openxmlformats.org/officeDocument/2006/relationships/hyperlink" Target="https://www.un.org/es/sections/what-we-do/maintain-international-peace-and-security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14639" y="554335"/>
            <a:ext cx="6846308" cy="2137273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/>
              <a:t>UNIVERSIDAD AUTÓNOMA DEL ESTADO DE MÉXICO</a:t>
            </a:r>
            <a:r>
              <a:rPr lang="es-MX" sz="2800" dirty="0"/>
              <a:t/>
            </a:r>
            <a:br>
              <a:rPr lang="es-MX" sz="2800" dirty="0"/>
            </a:br>
            <a:r>
              <a:rPr lang="es-MX" sz="2400" dirty="0"/>
              <a:t>PLANTEL TEXCOCO DE LA ESCUELA PREPARATORIA</a:t>
            </a:r>
            <a:br>
              <a:rPr lang="es-MX" sz="2400" dirty="0"/>
            </a:br>
            <a:r>
              <a:rPr lang="es-MX" sz="2400" dirty="0"/>
              <a:t>ACADEMIA DE ANTROPOLOGÍA</a:t>
            </a:r>
            <a:endParaRPr lang="es-MX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0595" y="3106757"/>
            <a:ext cx="7216808" cy="2897436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 </a:t>
            </a:r>
            <a: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</a:t>
            </a:r>
            <a: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QUEHACER DE LA ANTROPOLOGÍA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s-MX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4.2. Ámbito social. (Familia, educación, violencia y convivencia para la paz) </a:t>
            </a:r>
            <a:endParaRPr lang="es-MX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s-MX" b="1" dirty="0" smtClean="0">
                <a:solidFill>
                  <a:schemeClr val="bg1"/>
                </a:solidFill>
              </a:rPr>
              <a:t>1er. SEMESTRE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s-MX" b="1" dirty="0" smtClean="0">
                <a:solidFill>
                  <a:schemeClr val="bg1"/>
                </a:solidFill>
              </a:rPr>
              <a:t>CBU2015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s-MX" b="1" dirty="0">
              <a:solidFill>
                <a:schemeClr val="bg1"/>
              </a:solidFill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s-MX" sz="2300" b="1" dirty="0" smtClean="0">
                <a:solidFill>
                  <a:schemeClr val="bg1"/>
                </a:solidFill>
              </a:rPr>
              <a:t>M. en C. E. </a:t>
            </a:r>
            <a:r>
              <a:rPr lang="es-MX" sz="2300" b="1" dirty="0" err="1" smtClean="0">
                <a:solidFill>
                  <a:schemeClr val="bg1"/>
                </a:solidFill>
              </a:rPr>
              <a:t>Lucresia</a:t>
            </a:r>
            <a:r>
              <a:rPr lang="es-MX" sz="2300" b="1" dirty="0" smtClean="0">
                <a:solidFill>
                  <a:schemeClr val="bg1"/>
                </a:solidFill>
              </a:rPr>
              <a:t> Ayala Carrasco</a:t>
            </a:r>
            <a:endParaRPr lang="es-MX" sz="2300" b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0" y="400098"/>
            <a:ext cx="2191376" cy="2024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56811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148" y="860656"/>
            <a:ext cx="4974428" cy="44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 de familia</a:t>
            </a:r>
            <a:endParaRPr lang="es-MX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1"/>
          </p:nvPr>
        </p:nvSpPr>
        <p:spPr>
          <a:xfrm>
            <a:off x="684212" y="1049357"/>
            <a:ext cx="4937655" cy="3615267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Grupo de parentesco cuya responsabilidad primaria es la socialización de los hijos y la plena satisfacción de necesidades básicas.  </a:t>
            </a:r>
          </a:p>
          <a:p>
            <a:pPr algn="just"/>
            <a:r>
              <a:rPr lang="es-MX" dirty="0">
                <a:solidFill>
                  <a:schemeClr val="bg1"/>
                </a:solidFill>
              </a:rPr>
              <a:t>Grupo de personas que tienen parentesco consanguíneo, de matrimonio o de adopción y que viven juntos por un tiempo indefinido</a:t>
            </a:r>
          </a:p>
        </p:txBody>
      </p:sp>
    </p:spTree>
    <p:extLst>
      <p:ext uri="{BB962C8B-B14F-4D97-AF65-F5344CB8AC3E}">
        <p14:creationId xmlns:p14="http://schemas.microsoft.com/office/powerpoint/2010/main" val="212113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362885883"/>
              </p:ext>
            </p:extLst>
          </p:nvPr>
        </p:nvGraphicFramePr>
        <p:xfrm>
          <a:off x="3866921" y="60949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31" y="969140"/>
            <a:ext cx="4406174" cy="4743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4324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FUNCIONES DE LA FAMILIA</a:t>
            </a:r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079652" y="517793"/>
            <a:ext cx="6125379" cy="4241495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dirty="0">
                <a:solidFill>
                  <a:schemeClr val="bg1"/>
                </a:solidFill>
              </a:rPr>
              <a:t>Regulación de la conducta sexual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>
                <a:solidFill>
                  <a:schemeClr val="bg1"/>
                </a:solidFill>
              </a:rPr>
              <a:t>Reproducción de la especie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>
                <a:solidFill>
                  <a:schemeClr val="bg1"/>
                </a:solidFill>
              </a:rPr>
              <a:t>El cuidado y protección de los niños, los inválidos y los ancianos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>
                <a:solidFill>
                  <a:schemeClr val="bg1"/>
                </a:solidFill>
              </a:rPr>
              <a:t>La socialización de los niños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>
                <a:solidFill>
                  <a:schemeClr val="bg1"/>
                </a:solidFill>
              </a:rPr>
              <a:t>La determinación de la ubicación social y el establecimiento del status, transmitidos    por la herencia social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>
                <a:solidFill>
                  <a:schemeClr val="bg1"/>
                </a:solidFill>
              </a:rPr>
              <a:t>La seguridad económica brindada por la familia y consumos económicos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s-MX" dirty="0" smtClean="0">
                <a:solidFill>
                  <a:schemeClr val="bg1"/>
                </a:solidFill>
              </a:rPr>
              <a:t>Proporcionar afecto y apoyo moral a sus miembros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381" y="517793"/>
            <a:ext cx="3635566" cy="50126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8999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1" y="4861906"/>
            <a:ext cx="8534400" cy="1507067"/>
          </a:xfrm>
        </p:spPr>
        <p:txBody>
          <a:bodyPr/>
          <a:lstStyle/>
          <a:p>
            <a:r>
              <a:rPr lang="es-MX" dirty="0" smtClean="0"/>
              <a:t>Transmisión de VALORES FAMILIARES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5749640" cy="4415010"/>
          </a:xfrm>
        </p:spPr>
        <p:txBody>
          <a:bodyPr>
            <a:normAutofit fontScale="92500"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Los valores familiares son los primeros que aprendemos y son la base para otras experiencias, actitudes y conductas que se irán encontrando en el desarrollo de la vida. </a:t>
            </a:r>
          </a:p>
          <a:p>
            <a:pPr algn="just"/>
            <a:r>
              <a:rPr lang="es-MX" sz="2400" dirty="0">
                <a:solidFill>
                  <a:schemeClr val="bg1"/>
                </a:solidFill>
              </a:rPr>
              <a:t>Si bien se podría decir que la familia no es el único contexto donde se educa en valores, es una realidad que el ambiente de proximidad e intimidad que en ella se </a:t>
            </a:r>
            <a:r>
              <a:rPr lang="es-MX" sz="2400" dirty="0" smtClean="0">
                <a:solidFill>
                  <a:schemeClr val="bg1"/>
                </a:solidFill>
              </a:rPr>
              <a:t>da,  </a:t>
            </a:r>
            <a:r>
              <a:rPr lang="es-MX" sz="2400" dirty="0">
                <a:solidFill>
                  <a:schemeClr val="bg1"/>
                </a:solidFill>
              </a:rPr>
              <a:t>la hace especialmente eficaz en esta tarea.</a:t>
            </a: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458" y="685799"/>
            <a:ext cx="4230477" cy="44619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7646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contenido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345" y="1101686"/>
            <a:ext cx="5629619" cy="39805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texto 6"/>
          <p:cNvSpPr>
            <a:spLocks noGrp="1"/>
          </p:cNvSpPr>
          <p:nvPr>
            <p:ph sz="half" idx="1"/>
          </p:nvPr>
        </p:nvSpPr>
        <p:spPr>
          <a:xfrm>
            <a:off x="728279" y="1817783"/>
            <a:ext cx="4937655" cy="3615267"/>
          </a:xfrm>
        </p:spPr>
        <p:txBody>
          <a:bodyPr>
            <a:normAutofit/>
          </a:bodyPr>
          <a:lstStyle/>
          <a:p>
            <a:pPr algn="just"/>
            <a:r>
              <a:rPr lang="es-MX" sz="2800" dirty="0">
                <a:solidFill>
                  <a:schemeClr val="bg1"/>
                </a:solidFill>
              </a:rPr>
              <a:t>La familia muestra a sus miembros lo que espera de ellos teniendo en cuenta lo que se ve como deseable y valioso en la sociedad.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59461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2474844"/>
              </p:ext>
            </p:extLst>
          </p:nvPr>
        </p:nvGraphicFramePr>
        <p:xfrm>
          <a:off x="1213022" y="429659"/>
          <a:ext cx="9704693" cy="617015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931752"/>
                <a:gridCol w="6772941"/>
              </a:tblGrid>
              <a:tr h="440336">
                <a:tc gridSpan="2"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VALORES</a:t>
                      </a:r>
                      <a:r>
                        <a:rPr lang="es-MX" sz="2800" baseline="0" dirty="0" smtClean="0"/>
                        <a:t> FAMILIARES</a:t>
                      </a:r>
                      <a:endParaRPr lang="es-MX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760033">
                <a:tc>
                  <a:txBody>
                    <a:bodyPr/>
                    <a:lstStyle/>
                    <a:p>
                      <a:r>
                        <a:rPr lang="es-MX" dirty="0" smtClean="0"/>
                        <a:t>RESPETO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Consideración con que se trata</a:t>
                      </a:r>
                      <a:r>
                        <a:rPr lang="es-MX" baseline="0" dirty="0" smtClean="0"/>
                        <a:t> a una persona o cosa</a:t>
                      </a:r>
                      <a:endParaRPr lang="es-MX" dirty="0"/>
                    </a:p>
                  </a:txBody>
                  <a:tcPr/>
                </a:tc>
              </a:tr>
              <a:tr h="760033">
                <a:tc>
                  <a:txBody>
                    <a:bodyPr/>
                    <a:lstStyle/>
                    <a:p>
                      <a:r>
                        <a:rPr lang="es-MX" dirty="0" smtClean="0"/>
                        <a:t>SINCERIDAD-VERACIDAD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 fingir ni mentir en lo que se hace o dice.</a:t>
                      </a:r>
                      <a:endParaRPr lang="es-MX" dirty="0"/>
                    </a:p>
                  </a:txBody>
                  <a:tcPr/>
                </a:tc>
              </a:tr>
              <a:tr h="760033">
                <a:tc>
                  <a:txBody>
                    <a:bodyPr/>
                    <a:lstStyle/>
                    <a:p>
                      <a:r>
                        <a:rPr lang="es-MX" dirty="0" smtClean="0"/>
                        <a:t>NO</a:t>
                      </a:r>
                      <a:r>
                        <a:rPr lang="es-MX" baseline="0" dirty="0" smtClean="0"/>
                        <a:t> VIOLENCIA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Rechazo total a</a:t>
                      </a:r>
                      <a:r>
                        <a:rPr lang="es-MX" baseline="0" dirty="0" smtClean="0"/>
                        <a:t> cualquier tipo de agresión o violencia</a:t>
                      </a:r>
                      <a:endParaRPr lang="es-MX" dirty="0"/>
                    </a:p>
                  </a:txBody>
                  <a:tcPr/>
                </a:tc>
              </a:tr>
              <a:tr h="440336">
                <a:tc>
                  <a:txBody>
                    <a:bodyPr/>
                    <a:lstStyle/>
                    <a:p>
                      <a:r>
                        <a:rPr lang="es-MX" dirty="0" smtClean="0"/>
                        <a:t>SOLIDARIDAD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Apoyo incondicional a cualquier situación</a:t>
                      </a:r>
                      <a:endParaRPr lang="es-MX" dirty="0"/>
                    </a:p>
                  </a:txBody>
                  <a:tcPr/>
                </a:tc>
              </a:tr>
              <a:tr h="1085761">
                <a:tc>
                  <a:txBody>
                    <a:bodyPr/>
                    <a:lstStyle/>
                    <a:p>
                      <a:r>
                        <a:rPr lang="es-MX" dirty="0" smtClean="0"/>
                        <a:t>CORTESÍA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Normas de comportamiento con que se muestra consideración y respeto hacia los demás</a:t>
                      </a:r>
                      <a:endParaRPr lang="es-MX" dirty="0"/>
                    </a:p>
                  </a:txBody>
                  <a:tcPr/>
                </a:tc>
              </a:tr>
              <a:tr h="1085761">
                <a:tc>
                  <a:txBody>
                    <a:bodyPr/>
                    <a:lstStyle/>
                    <a:p>
                      <a:r>
                        <a:rPr lang="es-MX" dirty="0" smtClean="0"/>
                        <a:t>TOLERANCIA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Respeto de las opiniones, ideas o actitudes de las demás personas aunque no coincidan con</a:t>
                      </a:r>
                      <a:r>
                        <a:rPr lang="es-MX" baseline="0" dirty="0" smtClean="0"/>
                        <a:t> las propias</a:t>
                      </a:r>
                      <a:endParaRPr lang="es-MX" dirty="0"/>
                    </a:p>
                  </a:txBody>
                  <a:tcPr/>
                </a:tc>
              </a:tr>
              <a:tr h="760033">
                <a:tc>
                  <a:txBody>
                    <a:bodyPr/>
                    <a:lstStyle/>
                    <a:p>
                      <a:r>
                        <a:rPr lang="es-MX" dirty="0" smtClean="0"/>
                        <a:t>RESPONSABILIDAD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Ser consciente de las obligaciones y actuar conforme a ellas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027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856809" y="2831216"/>
            <a:ext cx="4398238" cy="1915647"/>
          </a:xfrm>
        </p:spPr>
        <p:txBody>
          <a:bodyPr/>
          <a:lstStyle/>
          <a:p>
            <a:r>
              <a:rPr lang="es-MX" sz="5400" b="1" dirty="0" smtClean="0"/>
              <a:t>educación</a:t>
            </a:r>
            <a:endParaRPr lang="es-MX" sz="54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1484784"/>
            <a:ext cx="4320480" cy="46085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11183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84164" y="685800"/>
            <a:ext cx="3657600" cy="1371600"/>
          </a:xfrm>
        </p:spPr>
        <p:txBody>
          <a:bodyPr>
            <a:normAutofit fontScale="90000"/>
          </a:bodyPr>
          <a:lstStyle/>
          <a:p>
            <a:r>
              <a:rPr lang="es-MX" sz="4400" cap="none" dirty="0" smtClean="0"/>
              <a:t>Concepto de Escuela</a:t>
            </a:r>
            <a:endParaRPr lang="es-MX" sz="4400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sz="2400" dirty="0">
                <a:solidFill>
                  <a:schemeClr val="bg1"/>
                </a:solidFill>
              </a:rPr>
              <a:t>Institución social orientada a la formación, transmisión y comunicación del conocimiento, de las habilidades y valores de la sociedad.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097195" y="2419119"/>
            <a:ext cx="3657600" cy="2091267"/>
          </a:xfrm>
        </p:spPr>
        <p:txBody>
          <a:bodyPr/>
          <a:lstStyle/>
          <a:p>
            <a:endParaRPr lang="es-MX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43" y="2419119"/>
            <a:ext cx="450291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173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5417545"/>
          </a:xfrm>
        </p:spPr>
        <p:txBody>
          <a:bodyPr>
            <a:normAutofit/>
          </a:bodyPr>
          <a:lstStyle/>
          <a:p>
            <a:pPr algn="just"/>
            <a:r>
              <a:rPr lang="es-ES" sz="2400" dirty="0" smtClean="0">
                <a:solidFill>
                  <a:schemeClr val="bg1"/>
                </a:solidFill>
              </a:rPr>
              <a:t>La </a:t>
            </a:r>
            <a:r>
              <a:rPr lang="es-ES" sz="2400" dirty="0">
                <a:solidFill>
                  <a:schemeClr val="bg1"/>
                </a:solidFill>
              </a:rPr>
              <a:t>escolaridad es considerada como una vía para el logro de oportunidades. </a:t>
            </a:r>
            <a:endParaRPr lang="es-ES" sz="2400" dirty="0" smtClean="0">
              <a:solidFill>
                <a:schemeClr val="bg1"/>
              </a:solidFill>
            </a:endParaRPr>
          </a:p>
          <a:p>
            <a:pPr algn="just"/>
            <a:r>
              <a:rPr lang="es-ES" sz="2400" dirty="0" smtClean="0">
                <a:solidFill>
                  <a:schemeClr val="bg1"/>
                </a:solidFill>
              </a:rPr>
              <a:t>Las </a:t>
            </a:r>
            <a:r>
              <a:rPr lang="es-ES" sz="2400" dirty="0">
                <a:solidFill>
                  <a:schemeClr val="bg1"/>
                </a:solidFill>
              </a:rPr>
              <a:t>escuelas apartan a los niños y jóvenes del mundo privado y de las reglamentaciones familiares para socializarlos en un mundo público en el cual las reglas impersonales y los status sociales reemplazan las relaciones personales. </a:t>
            </a:r>
            <a:endParaRPr lang="es-MX" sz="2400" dirty="0">
              <a:solidFill>
                <a:schemeClr val="bg1"/>
              </a:solidFill>
            </a:endParaRPr>
          </a:p>
          <a:p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133" y="871492"/>
            <a:ext cx="5698376" cy="4240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63980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84211" y="4774792"/>
            <a:ext cx="8534400" cy="1507067"/>
          </a:xfrm>
        </p:spPr>
        <p:txBody>
          <a:bodyPr/>
          <a:lstStyle/>
          <a:p>
            <a:r>
              <a:rPr lang="es-MX" dirty="0" smtClean="0"/>
              <a:t>FUNCIONES DE LA escuela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684212" y="1159525"/>
            <a:ext cx="5892858" cy="3615267"/>
          </a:xfrm>
        </p:spPr>
        <p:txBody>
          <a:bodyPr>
            <a:normAutofit fontScale="92500"/>
          </a:bodyPr>
          <a:lstStyle/>
          <a:p>
            <a:pPr algn="just"/>
            <a:r>
              <a:rPr lang="es-MX" b="1" dirty="0" smtClean="0">
                <a:solidFill>
                  <a:schemeClr val="bg1"/>
                </a:solidFill>
              </a:rPr>
              <a:t>FUNCIÓN DE PREPARACIÓN PARA EL TRABAJO Y DE DISTRIBUCIÓN DE POSICIONES SOCIALES</a:t>
            </a: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FUNCIÓN DE SOCIALIZACIÓN</a:t>
            </a:r>
            <a:r>
              <a:rPr lang="es-MX" dirty="0" smtClean="0">
                <a:solidFill>
                  <a:schemeClr val="bg1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El sistema escolar, transmitiendo la cultura del grupo, esto es, sus valores, símbolos, normas, maneras de sentir, creencias, usos, costumbres, sanciones, </a:t>
            </a:r>
            <a:r>
              <a:rPr lang="es-MX" dirty="0" smtClean="0">
                <a:solidFill>
                  <a:schemeClr val="bg1"/>
                </a:solidFill>
              </a:rPr>
              <a:t>etcétera.</a:t>
            </a:r>
          </a:p>
          <a:p>
            <a:pPr algn="just"/>
            <a:r>
              <a:rPr lang="es-MX" b="1" dirty="0" smtClean="0">
                <a:solidFill>
                  <a:schemeClr val="bg1"/>
                </a:solidFill>
              </a:rPr>
              <a:t>FUNCIÓN DE INDIVIDUALIZACIÓN</a:t>
            </a:r>
            <a:r>
              <a:rPr lang="es-MX" dirty="0" smtClean="0">
                <a:solidFill>
                  <a:schemeClr val="bg1"/>
                </a:solidFill>
              </a:rPr>
              <a:t>. </a:t>
            </a:r>
            <a:r>
              <a:rPr lang="es-MX" dirty="0">
                <a:solidFill>
                  <a:schemeClr val="bg1"/>
                </a:solidFill>
              </a:rPr>
              <a:t>referirnos a la obligación y a la capacidad de la escuela en la construcción de sujetos dotados de capacidad crítica y transformadora. </a:t>
            </a:r>
          </a:p>
        </p:txBody>
      </p:sp>
      <p:pic>
        <p:nvPicPr>
          <p:cNvPr id="7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183" y="1258677"/>
            <a:ext cx="4368857" cy="36152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881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MÓDULO IV. </a:t>
            </a:r>
            <a:r>
              <a:rPr lang="es-MX" cap="none" dirty="0" smtClean="0"/>
              <a:t>El quehacer de la Antropología </a:t>
            </a:r>
            <a:endParaRPr lang="es-MX" cap="non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4.2. Ámbito social: (familia, educación, violencia y convivencia para la paz)</a:t>
            </a:r>
            <a:endParaRPr lang="es-MX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09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963576" y="1025014"/>
            <a:ext cx="4236385" cy="5275611"/>
          </a:xfrm>
        </p:spPr>
        <p:txBody>
          <a:bodyPr/>
          <a:lstStyle/>
          <a:p>
            <a:pPr algn="just"/>
            <a:r>
              <a:rPr lang="es-ES" dirty="0">
                <a:solidFill>
                  <a:schemeClr val="bg1"/>
                </a:solidFill>
              </a:rPr>
              <a:t>Los grupos primarios como la familia y secundarios como los amigos,  en el proceso de socialización y educación de niños, jóvenes y adultos, juegan un papel importante, es decir, la educación no se limita a la escuela.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3609">
            <a:off x="5992614" y="1750268"/>
            <a:ext cx="4091745" cy="3562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5316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Transmisión de valores a través de la escuela</a:t>
            </a:r>
            <a:br>
              <a:rPr lang="es-MX" dirty="0"/>
            </a:b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chemeClr val="bg1"/>
                </a:solidFill>
              </a:rPr>
              <a:t>educación es siempre conservadora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s-MX" dirty="0" smtClean="0">
                <a:solidFill>
                  <a:schemeClr val="bg1"/>
                </a:solidFill>
              </a:rPr>
              <a:t>La </a:t>
            </a:r>
            <a:r>
              <a:rPr lang="es-MX" dirty="0">
                <a:solidFill>
                  <a:schemeClr val="bg1"/>
                </a:solidFill>
              </a:rPr>
              <a:t>enseñanza está obligada a transmitir el conjunto de contenidos culturales básicos socialmente aceptados</a:t>
            </a:r>
            <a:r>
              <a:rPr lang="es-MX" dirty="0"/>
              <a:t>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133" y="685800"/>
            <a:ext cx="5244029" cy="33573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9591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3875" y="5148344"/>
            <a:ext cx="8534400" cy="1507067"/>
          </a:xfrm>
        </p:spPr>
        <p:txBody>
          <a:bodyPr/>
          <a:lstStyle/>
          <a:p>
            <a:r>
              <a:rPr lang="es-MX" dirty="0" smtClean="0"/>
              <a:t>	Valores en la escuela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84212" y="1119947"/>
            <a:ext cx="4937655" cy="3615267"/>
          </a:xfrm>
        </p:spPr>
        <p:txBody>
          <a:bodyPr>
            <a:noAutofit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Son los que imperan en la sociedad en el momento en que vivimos. 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Estos valores han ido cambiando a lo largo de la historia y pueden coincidir o no con los principios familiares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2285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392223065"/>
              </p:ext>
            </p:extLst>
          </p:nvPr>
        </p:nvGraphicFramePr>
        <p:xfrm>
          <a:off x="1095565" y="429658"/>
          <a:ext cx="9260289" cy="5829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94934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b="1" dirty="0" smtClean="0"/>
              <a:t>Violencia </a:t>
            </a:r>
            <a:endParaRPr lang="es-MX" sz="5400" b="1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6549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concepto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7093" y="1247661"/>
            <a:ext cx="4937655" cy="3615267"/>
          </a:xfrm>
        </p:spPr>
        <p:txBody>
          <a:bodyPr/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“La </a:t>
            </a:r>
            <a:r>
              <a:rPr lang="es-MX" dirty="0">
                <a:solidFill>
                  <a:schemeClr val="bg1"/>
                </a:solidFill>
              </a:rPr>
              <a:t>violencia es el uso intencional de la fuerza física, amenazas contra uno mismo, otra persona, un grupo o una comunidad que tiene como consecuencia o es muy probable que tenga como consecuencia un traumatismo, daños psicológicos, problemas de desarrollo o la </a:t>
            </a:r>
            <a:r>
              <a:rPr lang="es-MX" dirty="0" smtClean="0">
                <a:solidFill>
                  <a:schemeClr val="bg1"/>
                </a:solidFill>
              </a:rPr>
              <a:t>muerte” (OMS, 2019)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682" y="1126474"/>
            <a:ext cx="5199961" cy="47014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05329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violencia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831847"/>
              </p:ext>
            </p:extLst>
          </p:nvPr>
        </p:nvGraphicFramePr>
        <p:xfrm>
          <a:off x="684213" y="685799"/>
          <a:ext cx="6311498" cy="4172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338" y="947452"/>
            <a:ext cx="4366440" cy="4139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75894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/>
              <a:t>Cultura de paz </a:t>
            </a:r>
            <a:endParaRPr lang="es-MX" sz="4800" b="1" dirty="0"/>
          </a:p>
        </p:txBody>
      </p:sp>
      <p:sp>
        <p:nvSpPr>
          <p:cNvPr id="10" name="Marcador de texto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042" y="1002535"/>
            <a:ext cx="5596568" cy="48694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40201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CONCEPTO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96076" y="1291728"/>
            <a:ext cx="4937655" cy="3615267"/>
          </a:xfrm>
        </p:spPr>
        <p:txBody>
          <a:bodyPr/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“Conjunto </a:t>
            </a:r>
            <a:r>
              <a:rPr lang="es-MX" dirty="0">
                <a:solidFill>
                  <a:schemeClr val="bg1"/>
                </a:solidFill>
              </a:rPr>
              <a:t>de valores, actitudes, modos de comportamiento y estilos de vida que rechazan la violencia y previenen los conflictos abordando directamente las causas a fin de resolver los problemas mediante el diálogo y la negociación entre individuos, grupos y </a:t>
            </a:r>
            <a:r>
              <a:rPr lang="es-MX" dirty="0" smtClean="0">
                <a:solidFill>
                  <a:schemeClr val="bg1"/>
                </a:solidFill>
              </a:rPr>
              <a:t>naciones” (ONU, citado por GEM, 2019)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682" y="1156734"/>
            <a:ext cx="4693185" cy="38852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97368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dirty="0"/>
              <a:t>El concepto de paz no solo se refiere a la armonía entre personas libre de violencia; o a sociedades sin guerras, sino también libre de violencia en cualquiera de sus manifestaciones. </a:t>
            </a:r>
          </a:p>
          <a:p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35" y="685799"/>
            <a:ext cx="4759287" cy="36152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2209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860482" y="1820537"/>
            <a:ext cx="8534400" cy="1507067"/>
          </a:xfrm>
        </p:spPr>
        <p:txBody>
          <a:bodyPr/>
          <a:lstStyle/>
          <a:p>
            <a:r>
              <a:rPr lang="es-MX" dirty="0" smtClean="0"/>
              <a:t>Propósito: </a:t>
            </a:r>
            <a:endParaRPr lang="es-MX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717262" y="3040656"/>
            <a:ext cx="8534400" cy="2857857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Explica la transmisión de valores culturales a través de la familia y la educación, promueve el diálogo para la solución de conflictos y fomenta una cultura para la paz. 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67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51160" y="1776469"/>
            <a:ext cx="4937655" cy="3615267"/>
          </a:xfrm>
        </p:spPr>
        <p:txBody>
          <a:bodyPr/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La cultura de la paz, como su nombre lo dice, busca fomentar la convivencia pacífica, la resolución de conflictos, así como evadir la violencia y sensibilizar acerca de valores tales como:  libertad, justicia, democracia, derechos humanos, tolerancia, igualdad y solidaridad, entre otros. 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244" y="1702593"/>
            <a:ext cx="5662670" cy="39710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2800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681174446"/>
              </p:ext>
            </p:extLst>
          </p:nvPr>
        </p:nvGraphicFramePr>
        <p:xfrm>
          <a:off x="1575412" y="231354"/>
          <a:ext cx="10267720" cy="6455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817783" y="5541484"/>
            <a:ext cx="2588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Fuente: Muñoz y Molida citados por </a:t>
            </a:r>
            <a:r>
              <a:rPr lang="es-MX" sz="1000" dirty="0" err="1" smtClean="0"/>
              <a:t>Fabian</a:t>
            </a:r>
            <a:r>
              <a:rPr lang="es-MX" sz="1000" dirty="0" smtClean="0"/>
              <a:t> Bueno, Patricia (2019). 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3339783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84211" y="4487332"/>
            <a:ext cx="9462323" cy="1507067"/>
          </a:xfrm>
        </p:spPr>
        <p:txBody>
          <a:bodyPr/>
          <a:lstStyle/>
          <a:p>
            <a:r>
              <a:rPr lang="es-MX" dirty="0" smtClean="0"/>
              <a:t>ORGANIZACIÓN DE LAS NACIONES UNIDAD (</a:t>
            </a:r>
            <a:r>
              <a:rPr lang="es-MX" dirty="0" err="1" smtClean="0"/>
              <a:t>Onu</a:t>
            </a:r>
            <a:r>
              <a:rPr lang="es-MX" dirty="0" smtClean="0"/>
              <a:t>)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“Tras </a:t>
            </a:r>
            <a:r>
              <a:rPr lang="es-MX" dirty="0">
                <a:solidFill>
                  <a:schemeClr val="bg1"/>
                </a:solidFill>
              </a:rPr>
              <a:t>la devastación de la Segunda Guerra Mundial, las Naciones Unidas empezaron su labor en 1945, con una prioridad: mantener la paz y la seguridad internacionales. Con este objetivo, la </a:t>
            </a:r>
            <a:r>
              <a:rPr lang="es-MX" dirty="0" smtClean="0">
                <a:solidFill>
                  <a:schemeClr val="bg1"/>
                </a:solidFill>
              </a:rPr>
              <a:t>Organización (ONU) </a:t>
            </a:r>
            <a:r>
              <a:rPr lang="es-MX" dirty="0">
                <a:solidFill>
                  <a:schemeClr val="bg1"/>
                </a:solidFill>
              </a:rPr>
              <a:t>intenta prevenir los conflictos y poner de acuerdo a las partes </a:t>
            </a:r>
            <a:r>
              <a:rPr lang="es-MX" dirty="0" smtClean="0">
                <a:solidFill>
                  <a:schemeClr val="bg1"/>
                </a:solidFill>
              </a:rPr>
              <a:t>implicadas” (ONU, 2019)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361" y="1002534"/>
            <a:ext cx="5221996" cy="35694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853922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CONSEJO DE SEGURIDAD DE LAS NACIONES UNIDAS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El Consejo de Seguridad es el máximo responsable de la paz y la seguridad internacionales. La Asamblea General y el Secretario General, junto con otras oficinas y órganos de la ONU, también desarrollan un papel importante en esta tarea.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361" y="1034564"/>
            <a:ext cx="4957590" cy="3452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3075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CONSEJO DE SEGURIDAD DE LAS NACIONES UNIDAS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 </a:t>
            </a:r>
            <a:r>
              <a:rPr lang="es-MX" dirty="0">
                <a:solidFill>
                  <a:schemeClr val="bg1"/>
                </a:solidFill>
              </a:rPr>
              <a:t>El Consejo de Seguridad tiene 15 miembros y cada miembro tiene un voto. </a:t>
            </a:r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De </a:t>
            </a:r>
            <a:r>
              <a:rPr lang="es-MX" dirty="0">
                <a:solidFill>
                  <a:schemeClr val="bg1"/>
                </a:solidFill>
              </a:rPr>
              <a:t>acuerdo con la Carta, todos los Miembros de la ONU convienen en aceptar y cumplir las decisiones del Consejo de Seguridad. </a:t>
            </a:r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Éste </a:t>
            </a:r>
            <a:r>
              <a:rPr lang="es-MX" dirty="0">
                <a:solidFill>
                  <a:schemeClr val="bg1"/>
                </a:solidFill>
              </a:rPr>
              <a:t>es el único órgano de la ONU cuyas decisiones los Estados Miembros, conforme a la Carta, están obligados a cumplir.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648" y="464596"/>
            <a:ext cx="5111827" cy="4057674"/>
          </a:xfrm>
        </p:spPr>
      </p:pic>
    </p:spTree>
    <p:extLst>
      <p:ext uri="{BB962C8B-B14F-4D97-AF65-F5344CB8AC3E}">
        <p14:creationId xmlns:p14="http://schemas.microsoft.com/office/powerpoint/2010/main" val="18368612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CONSEJO DE SEGURIDAD DE LAS NACIONES UNIDAS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Cuando se le presenta una controversia, la primera medida del Consejo es generalmente recomendar a las partes que lleguen a un acuerdo por medios pacíficos. </a:t>
            </a:r>
            <a:endParaRPr lang="es-MX" dirty="0" smtClean="0">
              <a:solidFill>
                <a:schemeClr val="bg1"/>
              </a:solidFill>
            </a:endParaRP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Puede </a:t>
            </a:r>
            <a:r>
              <a:rPr lang="es-MX" dirty="0">
                <a:solidFill>
                  <a:schemeClr val="bg1"/>
                </a:solidFill>
              </a:rPr>
              <a:t>imponer embargos o sanciones económicas, o autorizar el uso de la fuerza para hacer cumplir los mandatos.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31" y="917867"/>
            <a:ext cx="4649117" cy="3569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0177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>
                <a:solidFill>
                  <a:schemeClr val="bg1"/>
                </a:solidFill>
              </a:rPr>
              <a:t>Para consolidad una cultura de paz es necesario una educación basada en el respeto a la dignidad y derechos de todas las personas, la resolución de conflictos por vía pacífica, el diálogo constructivo, la solidaridad y la cooperación entre todos los individuos. </a:t>
            </a:r>
          </a:p>
          <a:p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6" y="685800"/>
            <a:ext cx="4538949" cy="36989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57392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>
                <a:solidFill>
                  <a:schemeClr val="bg1"/>
                </a:solidFill>
              </a:rPr>
              <a:t>Fabián Bueno, Patricia y otros (2019). </a:t>
            </a:r>
            <a:r>
              <a:rPr lang="es-MX" i="1" dirty="0">
                <a:solidFill>
                  <a:schemeClr val="bg1"/>
                </a:solidFill>
              </a:rPr>
              <a:t>Antropología. Libro de texto basado en competencias</a:t>
            </a:r>
            <a:r>
              <a:rPr lang="es-MX" dirty="0">
                <a:solidFill>
                  <a:schemeClr val="bg1"/>
                </a:solidFill>
              </a:rPr>
              <a:t>, México, </a:t>
            </a:r>
            <a:r>
              <a:rPr lang="es-MX" dirty="0" smtClean="0">
                <a:solidFill>
                  <a:schemeClr val="bg1"/>
                </a:solidFill>
              </a:rPr>
              <a:t>UAEM</a:t>
            </a:r>
          </a:p>
          <a:p>
            <a:r>
              <a:rPr lang="es-MX" dirty="0">
                <a:solidFill>
                  <a:schemeClr val="bg1"/>
                </a:solidFill>
              </a:rPr>
              <a:t>Global </a:t>
            </a:r>
            <a:r>
              <a:rPr lang="es-MX" dirty="0" err="1">
                <a:solidFill>
                  <a:schemeClr val="bg1"/>
                </a:solidFill>
              </a:rPr>
              <a:t>Education</a:t>
            </a:r>
            <a:r>
              <a:rPr lang="es-MX" dirty="0">
                <a:solidFill>
                  <a:schemeClr val="bg1"/>
                </a:solidFill>
              </a:rPr>
              <a:t> Magazine (GEM) (2019)“Cultura de paz y no violencia” en </a:t>
            </a:r>
            <a:r>
              <a:rPr lang="es-MX" sz="1800" dirty="0">
                <a:hlinkClick r:id="rId2"/>
              </a:rPr>
              <a:t>http://www.globaleducationmagazine.com/cultura-de-paz-no-violencia/</a:t>
            </a:r>
            <a:r>
              <a:rPr lang="es-MX" sz="1800" dirty="0"/>
              <a:t> </a:t>
            </a:r>
            <a:r>
              <a:rPr lang="es-MX" dirty="0">
                <a:solidFill>
                  <a:schemeClr val="bg1"/>
                </a:solidFill>
              </a:rPr>
              <a:t>consultado el 10 de agosto de 2019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Organización Mundial de la Salud (OMS) </a:t>
            </a:r>
            <a:r>
              <a:rPr lang="es-MX" dirty="0" smtClean="0">
                <a:solidFill>
                  <a:schemeClr val="bg1"/>
                </a:solidFill>
              </a:rPr>
              <a:t>(2019) </a:t>
            </a:r>
            <a:r>
              <a:rPr lang="es-MX" i="1" dirty="0" smtClean="0">
                <a:solidFill>
                  <a:schemeClr val="bg1"/>
                </a:solidFill>
              </a:rPr>
              <a:t>“Violencia</a:t>
            </a:r>
            <a:r>
              <a:rPr lang="es-MX" dirty="0" smtClean="0">
                <a:solidFill>
                  <a:schemeClr val="bg1"/>
                </a:solidFill>
              </a:rPr>
              <a:t>” en </a:t>
            </a:r>
            <a:r>
              <a:rPr lang="es-MX" sz="1800" dirty="0" smtClean="0">
                <a:solidFill>
                  <a:schemeClr val="bg1"/>
                </a:solidFill>
                <a:hlinkClick r:id="rId3"/>
              </a:rPr>
              <a:t>https</a:t>
            </a:r>
            <a:r>
              <a:rPr lang="es-MX" sz="1800" dirty="0">
                <a:solidFill>
                  <a:schemeClr val="bg1"/>
                </a:solidFill>
                <a:hlinkClick r:id="rId3"/>
              </a:rPr>
              <a:t>://www.who.int/topics/violence/es</a:t>
            </a:r>
            <a:r>
              <a:rPr lang="es-MX" dirty="0" smtClean="0">
                <a:solidFill>
                  <a:schemeClr val="bg1"/>
                </a:solidFill>
                <a:hlinkClick r:id="rId3"/>
              </a:rPr>
              <a:t>/</a:t>
            </a:r>
            <a:r>
              <a:rPr lang="es-MX" dirty="0" smtClean="0">
                <a:solidFill>
                  <a:schemeClr val="bg1"/>
                </a:solidFill>
              </a:rPr>
              <a:t> consultado el 7 de agosto de 2019. </a:t>
            </a:r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Organización de las Naciones Unidad (ONU) (2019). </a:t>
            </a:r>
            <a:r>
              <a:rPr lang="es-MX" i="1" dirty="0" smtClean="0">
                <a:solidFill>
                  <a:schemeClr val="bg1"/>
                </a:solidFill>
              </a:rPr>
              <a:t>Mantenimiento de la paz </a:t>
            </a:r>
            <a:r>
              <a:rPr lang="es-MX" dirty="0" smtClean="0">
                <a:solidFill>
                  <a:schemeClr val="bg1"/>
                </a:solidFill>
              </a:rPr>
              <a:t>en </a:t>
            </a:r>
            <a:r>
              <a:rPr lang="es-MX" dirty="0">
                <a:hlinkClick r:id="rId4"/>
              </a:rPr>
              <a:t>https://www.un.org/es/sections/what-we-do/maintain-international-peace-and-security</a:t>
            </a:r>
            <a:r>
              <a:rPr lang="es-MX" dirty="0" smtClean="0">
                <a:hlinkClick r:id="rId4"/>
              </a:rPr>
              <a:t>/</a:t>
            </a:r>
            <a:r>
              <a:rPr lang="es-MX" dirty="0" smtClean="0"/>
              <a:t> </a:t>
            </a:r>
            <a:r>
              <a:rPr lang="es-MX" dirty="0" smtClean="0">
                <a:solidFill>
                  <a:schemeClr val="bg1"/>
                </a:solidFill>
              </a:rPr>
              <a:t>consultado el 5 de septiembre de 2019</a:t>
            </a:r>
            <a:endParaRPr lang="es-MX" i="1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Organización de las Naciones Unidas para la Educación la Ciencia y la Cultura UNESCO (2019). </a:t>
            </a:r>
            <a:r>
              <a:rPr lang="es-MX" i="1" dirty="0" smtClean="0">
                <a:solidFill>
                  <a:schemeClr val="bg1"/>
                </a:solidFill>
              </a:rPr>
              <a:t>Cultura de paz y no violencia</a:t>
            </a:r>
            <a:r>
              <a:rPr lang="es-MX" dirty="0" smtClean="0">
                <a:solidFill>
                  <a:schemeClr val="bg1"/>
                </a:solidFill>
              </a:rPr>
              <a:t>, en </a:t>
            </a:r>
            <a:r>
              <a:rPr lang="es-MX" dirty="0">
                <a:hlinkClick r:id="rId5"/>
              </a:rPr>
              <a:t>https://</a:t>
            </a:r>
            <a:r>
              <a:rPr lang="es-MX" dirty="0" smtClean="0">
                <a:hlinkClick r:id="rId5"/>
              </a:rPr>
              <a:t>es.unesco.org/themes/programas-construir-paz</a:t>
            </a:r>
            <a:r>
              <a:rPr lang="es-MX" dirty="0" smtClean="0"/>
              <a:t> </a:t>
            </a:r>
            <a:r>
              <a:rPr lang="es-MX" dirty="0" smtClean="0">
                <a:solidFill>
                  <a:schemeClr val="bg1"/>
                </a:solidFill>
              </a:rPr>
              <a:t>consultado el 5 de septiembre de 2019.</a:t>
            </a:r>
            <a:endParaRPr lang="es-MX" dirty="0" smtClean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Reyes Espinosa, María del Pilar (2004). La actividad turística de </a:t>
            </a:r>
            <a:r>
              <a:rPr lang="es-MX" dirty="0" err="1" smtClean="0">
                <a:solidFill>
                  <a:schemeClr val="bg1"/>
                </a:solidFill>
              </a:rPr>
              <a:t>Chalma</a:t>
            </a:r>
            <a:r>
              <a:rPr lang="es-MX" dirty="0" smtClean="0">
                <a:solidFill>
                  <a:schemeClr val="bg1"/>
                </a:solidFill>
              </a:rPr>
              <a:t>, Estado de México: un estudio crítico a partir de los estudios para la paz, Tesis licenciatura, UAEM. </a:t>
            </a:r>
          </a:p>
        </p:txBody>
      </p:sp>
    </p:spTree>
    <p:extLst>
      <p:ext uri="{BB962C8B-B14F-4D97-AF65-F5344CB8AC3E}">
        <p14:creationId xmlns:p14="http://schemas.microsoft.com/office/powerpoint/2010/main" val="1059334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COMPETENCIAS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972080" y="341523"/>
            <a:ext cx="4649787" cy="920539"/>
          </a:xfrm>
        </p:spPr>
        <p:txBody>
          <a:bodyPr>
            <a:noAutofit/>
          </a:bodyPr>
          <a:lstStyle/>
          <a:p>
            <a:r>
              <a:rPr lang="es-MX" sz="2000" b="1" dirty="0" smtClean="0"/>
              <a:t>COMPETENCIA</a:t>
            </a:r>
          </a:p>
          <a:p>
            <a:r>
              <a:rPr lang="es-MX" sz="2000" b="1" dirty="0" smtClean="0"/>
              <a:t>DISCIPLINAR</a:t>
            </a:r>
            <a:endParaRPr lang="es-MX" sz="2000" b="1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Ciencias Sociales Básica</a:t>
            </a:r>
          </a:p>
          <a:p>
            <a:pPr marL="0" indent="0">
              <a:buNone/>
            </a:pPr>
            <a:endParaRPr lang="es-MX" dirty="0" smtClean="0">
              <a:solidFill>
                <a:schemeClr val="bg1"/>
              </a:solidFill>
            </a:endParaRPr>
          </a:p>
          <a:p>
            <a:pPr lvl="1" algn="just"/>
            <a:r>
              <a:rPr lang="es-MX" sz="1800" dirty="0" smtClean="0">
                <a:solidFill>
                  <a:schemeClr val="bg1"/>
                </a:solidFill>
              </a:rPr>
              <a:t>4. Valora las Diferencias sociales, políticas, económicas, étnicas, culturales y de género y las Desigualdades que inducen.</a:t>
            </a:r>
          </a:p>
          <a:p>
            <a:pPr lvl="1" algn="just"/>
            <a:r>
              <a:rPr lang="es-MX" sz="1800" dirty="0" smtClean="0">
                <a:solidFill>
                  <a:schemeClr val="bg1"/>
                </a:solidFill>
              </a:rPr>
              <a:t>10. Valora Distintas Prácticas Sociales mediante el reconocimiento de sus significados</a:t>
            </a:r>
            <a:r>
              <a:rPr lang="es-MX" sz="1800" dirty="0">
                <a:solidFill>
                  <a:schemeClr val="bg1"/>
                </a:solidFill>
              </a:rPr>
              <a:t> </a:t>
            </a:r>
            <a:r>
              <a:rPr lang="es-MX" sz="1800" dirty="0" smtClean="0">
                <a:solidFill>
                  <a:schemeClr val="bg1"/>
                </a:solidFill>
              </a:rPr>
              <a:t>dentro de un sistema cultural, con una actitud de respeto.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>
          <a:xfrm>
            <a:off x="6079066" y="341523"/>
            <a:ext cx="4665134" cy="920539"/>
          </a:xfrm>
        </p:spPr>
        <p:txBody>
          <a:bodyPr>
            <a:noAutofit/>
          </a:bodyPr>
          <a:lstStyle/>
          <a:p>
            <a:r>
              <a:rPr lang="es-MX" sz="2000" b="1" dirty="0" smtClean="0"/>
              <a:t>COMPETENCIA</a:t>
            </a:r>
          </a:p>
          <a:p>
            <a:r>
              <a:rPr lang="es-MX" sz="2000" b="1" dirty="0" smtClean="0"/>
              <a:t>GENÉRICA</a:t>
            </a:r>
            <a:endParaRPr lang="es-MX" sz="2000" b="1" dirty="0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1700" dirty="0" smtClean="0">
                <a:solidFill>
                  <a:schemeClr val="bg1"/>
                </a:solidFill>
              </a:rPr>
              <a:t>8. Participa y colabora de manera efectiva en equipos diversos.</a:t>
            </a:r>
          </a:p>
          <a:p>
            <a:pPr lvl="1" algn="just"/>
            <a:r>
              <a:rPr lang="es-MX" sz="1700" dirty="0" smtClean="0">
                <a:solidFill>
                  <a:schemeClr val="bg1"/>
                </a:solidFill>
              </a:rPr>
              <a:t>8.2 Aporta puntos de vista con apertura y considera los de otras personas de manera reflexiva.</a:t>
            </a:r>
          </a:p>
          <a:p>
            <a:pPr algn="just"/>
            <a:r>
              <a:rPr lang="es-MX" sz="1700" dirty="0" smtClean="0">
                <a:solidFill>
                  <a:schemeClr val="bg1"/>
                </a:solidFill>
              </a:rPr>
              <a:t>9. Participa con una conciencia cívica y ética en la vida de su comunidad, región, México y el mundo.</a:t>
            </a:r>
          </a:p>
          <a:p>
            <a:pPr lvl="1" algn="just"/>
            <a:r>
              <a:rPr lang="es-MX" sz="1700" dirty="0" smtClean="0">
                <a:solidFill>
                  <a:schemeClr val="bg1"/>
                </a:solidFill>
              </a:rPr>
              <a:t>9.1. Privilegia el diálogo como mecanismo para la solución de conflictos.</a:t>
            </a:r>
          </a:p>
          <a:p>
            <a:pPr lvl="1" algn="just"/>
            <a:r>
              <a:rPr lang="es-MX" sz="1700" dirty="0" smtClean="0">
                <a:solidFill>
                  <a:schemeClr val="bg1"/>
                </a:solidFill>
              </a:rPr>
              <a:t>9.2. Toma decisiones a fin de contribuir a la equidad, bienestar y Desarrollo democrático de la sociedad.</a:t>
            </a:r>
          </a:p>
          <a:p>
            <a:pPr lvl="1" algn="just"/>
            <a:r>
              <a:rPr lang="es-MX" sz="1700" dirty="0" smtClean="0">
                <a:solidFill>
                  <a:schemeClr val="bg1"/>
                </a:solidFill>
              </a:rPr>
              <a:t>9.5. Actúa de Manera Propositiva frente a fenómenos de la sociedad y se Mantiene informado.</a:t>
            </a:r>
            <a:endParaRPr lang="es-MX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863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524000" y="191557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MX" sz="4800" b="1" dirty="0" smtClean="0"/>
              <a:t>TEMA 4.2. </a:t>
            </a:r>
            <a:r>
              <a:rPr lang="es-MX" sz="4800" dirty="0" smtClean="0"/>
              <a:t>Ámbito social: familia, educación, violencia y</a:t>
            </a:r>
            <a:r>
              <a:rPr lang="es-MX" sz="4800" dirty="0"/>
              <a:t> </a:t>
            </a:r>
            <a:r>
              <a:rPr lang="es-MX" sz="4800" dirty="0" smtClean="0"/>
              <a:t>convivencia para la paz.</a:t>
            </a:r>
            <a:endParaRPr lang="es-MX" sz="4800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1524000" y="4659657"/>
            <a:ext cx="9144000" cy="1655762"/>
          </a:xfrm>
        </p:spPr>
        <p:txBody>
          <a:bodyPr/>
          <a:lstStyle/>
          <a:p>
            <a:pPr algn="just"/>
            <a:r>
              <a:rPr lang="es-MX" b="1" dirty="0" smtClean="0">
                <a:solidFill>
                  <a:schemeClr val="bg1"/>
                </a:solidFill>
              </a:rPr>
              <a:t>Propósito: </a:t>
            </a:r>
            <a:r>
              <a:rPr lang="es-MX" dirty="0" smtClean="0">
                <a:solidFill>
                  <a:schemeClr val="bg1"/>
                </a:solidFill>
              </a:rPr>
              <a:t>Explica la transmisión de valores culturales a través de la familia y la educación, promueve el diálogo para la solución de conflictos y fomenta una cultura para la paz.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545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448" y="4388180"/>
            <a:ext cx="8534400" cy="1507067"/>
          </a:xfrm>
        </p:spPr>
        <p:txBody>
          <a:bodyPr/>
          <a:lstStyle/>
          <a:p>
            <a:r>
              <a:rPr lang="es-MX" dirty="0" smtClean="0"/>
              <a:t>DOMINIOS DE LOS APRENDIZAJES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959880"/>
              </p:ext>
            </p:extLst>
          </p:nvPr>
        </p:nvGraphicFramePr>
        <p:xfrm>
          <a:off x="1598613" y="1200839"/>
          <a:ext cx="8534400" cy="2947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458722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CONCEPTUAL</a:t>
                      </a:r>
                      <a:endParaRPr lang="es-MX" sz="2000" dirty="0"/>
                    </a:p>
                  </a:txBody>
                  <a:tcPr marL="74213" marR="74213"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PROCEDIMENTAL</a:t>
                      </a:r>
                      <a:endParaRPr lang="es-MX" sz="2000" dirty="0"/>
                    </a:p>
                  </a:txBody>
                  <a:tcPr marL="74213" marR="74213"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ACTITUDINAL</a:t>
                      </a:r>
                      <a:endParaRPr lang="es-MX" sz="2000" dirty="0"/>
                    </a:p>
                  </a:txBody>
                  <a:tcPr marL="74213" marR="74213"/>
                </a:tc>
              </a:tr>
              <a:tr h="2488412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Explica la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transmisión de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valores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culturales a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través de la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familia y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educación.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 marL="74213" marR="74213"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Analiza cómo a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través de la familia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y la educación se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puede promover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el diálogo en la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solución de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conflictos.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 marL="74213" marR="74213"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Asume el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compromiso de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construir una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cultura para la</a:t>
                      </a:r>
                    </a:p>
                    <a:p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paz.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 marL="74213" marR="7421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255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1" y="4518252"/>
            <a:ext cx="8534400" cy="1507067"/>
          </a:xfrm>
        </p:spPr>
        <p:txBody>
          <a:bodyPr/>
          <a:lstStyle/>
          <a:p>
            <a:r>
              <a:rPr lang="es-MX" dirty="0" smtClean="0"/>
              <a:t>IMPORTANCIA DE LOS VALORES EN LA EDUCACIÓN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Al nacer, las personas no somos ni buenas ni malas, desconocemos las normas que rigen nuestra familia o sociedad. 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La conciencia ética se va desarrollando con el paso de los años.</a:t>
            </a:r>
          </a:p>
          <a:p>
            <a:pPr algn="just"/>
            <a:r>
              <a:rPr lang="es-MX" dirty="0" smtClean="0">
                <a:solidFill>
                  <a:schemeClr val="bg1"/>
                </a:solidFill>
              </a:rPr>
              <a:t>Pero,  necesitamos ayuda de otros individuos ya que no llevamos un “chip” integrado que nos diga si 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smtClean="0">
                <a:solidFill>
                  <a:schemeClr val="bg1"/>
                </a:solidFill>
              </a:rPr>
              <a:t>nuestros actos son correctos o incorrectos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183706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>
                <a:solidFill>
                  <a:schemeClr val="bg1"/>
                </a:solidFill>
              </a:rPr>
              <a:t>Por lo cual es importante enseñar valores cívicos, éticos… sociales que permitan el  desarrollo y convivencia en una sociedad plural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513" y="2410053"/>
            <a:ext cx="4935557" cy="2280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5150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			</a:t>
            </a:r>
            <a:r>
              <a:rPr lang="es-MX" dirty="0" smtClean="0"/>
              <a:t>LOS VALORES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4271790"/>
          </a:xfrm>
        </p:spPr>
        <p:txBody>
          <a:bodyPr>
            <a:no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</a:rPr>
              <a:t>Son normas de conducta y actitudes según las cuales nos comportamos y,  que están de acuerdo con aquello que consideramos correcto</a:t>
            </a:r>
          </a:p>
          <a:p>
            <a:pPr algn="just"/>
            <a:r>
              <a:rPr lang="es-MX" sz="2400" dirty="0" smtClean="0">
                <a:solidFill>
                  <a:schemeClr val="bg1"/>
                </a:solidFill>
              </a:rPr>
              <a:t>Son principios que nos permiten orientar nuestro comportamiento en función de realizarnos como personas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294" y="1038339"/>
            <a:ext cx="5266062" cy="4745516"/>
          </a:xfrm>
        </p:spPr>
      </p:pic>
    </p:spTree>
    <p:extLst>
      <p:ext uri="{BB962C8B-B14F-4D97-AF65-F5344CB8AC3E}">
        <p14:creationId xmlns:p14="http://schemas.microsoft.com/office/powerpoint/2010/main" val="1183996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1991545" y="2276873"/>
            <a:ext cx="3494855" cy="1915647"/>
          </a:xfrm>
        </p:spPr>
        <p:txBody>
          <a:bodyPr>
            <a:normAutofit/>
          </a:bodyPr>
          <a:lstStyle/>
          <a:p>
            <a:r>
              <a:rPr lang="es-MX" sz="6000" b="1" dirty="0" smtClean="0"/>
              <a:t>FAMILIA</a:t>
            </a:r>
            <a:endParaRPr lang="es-MX" sz="60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1484784"/>
            <a:ext cx="4320480" cy="45365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006325529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997</TotalTime>
  <Words>1724</Words>
  <Application>Microsoft Office PowerPoint</Application>
  <PresentationFormat>Panorámica</PresentationFormat>
  <Paragraphs>160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1" baseType="lpstr">
      <vt:lpstr>Century Gothic</vt:lpstr>
      <vt:lpstr>Wingdings</vt:lpstr>
      <vt:lpstr>Wingdings 3</vt:lpstr>
      <vt:lpstr>Sector</vt:lpstr>
      <vt:lpstr>UNIVERSIDAD AUTÓNOMA DEL ESTADO DE MÉXICO PLANTEL TEXCOCO DE LA ESCUELA PREPARATORIA ACADEMIA DE ANTROPOLOGÍA</vt:lpstr>
      <vt:lpstr>MÓDULO IV. El quehacer de la Antropología </vt:lpstr>
      <vt:lpstr>Propósito: </vt:lpstr>
      <vt:lpstr>COMPETENCIAS</vt:lpstr>
      <vt:lpstr>TEMA 4.2. Ámbito social: familia, educación, violencia y convivencia para la paz.</vt:lpstr>
      <vt:lpstr>DOMINIOS DE LOS APRENDIZAJES</vt:lpstr>
      <vt:lpstr>IMPORTANCIA DE LOS VALORES EN LA EDUCACIÓN</vt:lpstr>
      <vt:lpstr>   LOS VALORES</vt:lpstr>
      <vt:lpstr>FAMILIA</vt:lpstr>
      <vt:lpstr>Concepto de familia</vt:lpstr>
      <vt:lpstr>Presentación de PowerPoint</vt:lpstr>
      <vt:lpstr>FUNCIONES DE LA FAMILIA</vt:lpstr>
      <vt:lpstr>Transmisión de VALORES FAMILIARES</vt:lpstr>
      <vt:lpstr>Presentación de PowerPoint</vt:lpstr>
      <vt:lpstr>Presentación de PowerPoint</vt:lpstr>
      <vt:lpstr>educación</vt:lpstr>
      <vt:lpstr>Concepto de Escuela</vt:lpstr>
      <vt:lpstr>Presentación de PowerPoint</vt:lpstr>
      <vt:lpstr>FUNCIONES DE LA escuela</vt:lpstr>
      <vt:lpstr>Presentación de PowerPoint</vt:lpstr>
      <vt:lpstr>Transmisión de valores a través de la escuela </vt:lpstr>
      <vt:lpstr> Valores en la escuela </vt:lpstr>
      <vt:lpstr>Presentación de PowerPoint</vt:lpstr>
      <vt:lpstr>Violencia </vt:lpstr>
      <vt:lpstr>concepto</vt:lpstr>
      <vt:lpstr>Tipos violencia</vt:lpstr>
      <vt:lpstr>Cultura de paz </vt:lpstr>
      <vt:lpstr>CONCEPTO</vt:lpstr>
      <vt:lpstr>Presentación de PowerPoint</vt:lpstr>
      <vt:lpstr>Presentación de PowerPoint</vt:lpstr>
      <vt:lpstr>Presentación de PowerPoint</vt:lpstr>
      <vt:lpstr>ORGANIZACIÓN DE LAS NACIONES UNIDAD (Onu)</vt:lpstr>
      <vt:lpstr>CONSEJO DE SEGURIDAD DE LAS NACIONES UNIDAS</vt:lpstr>
      <vt:lpstr>CONSEJO DE SEGURIDAD DE LAS NACIONES UNIDAS</vt:lpstr>
      <vt:lpstr>CONSEJO DE SEGURIDAD DE LAS NACIONES UNIDAS</vt:lpstr>
      <vt:lpstr>Presentación de PowerPoint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IV.</dc:title>
  <dc:creator>USUARIO</dc:creator>
  <cp:lastModifiedBy>USUARIO</cp:lastModifiedBy>
  <cp:revision>45</cp:revision>
  <dcterms:created xsi:type="dcterms:W3CDTF">2017-11-08T21:18:35Z</dcterms:created>
  <dcterms:modified xsi:type="dcterms:W3CDTF">2019-09-27T15:47:58Z</dcterms:modified>
</cp:coreProperties>
</file>