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56" r:id="rId11"/>
    <p:sldId id="272" r:id="rId12"/>
    <p:sldId id="257" r:id="rId13"/>
    <p:sldId id="259" r:id="rId14"/>
    <p:sldId id="285" r:id="rId15"/>
    <p:sldId id="286" r:id="rId16"/>
    <p:sldId id="291" r:id="rId17"/>
    <p:sldId id="273" r:id="rId18"/>
    <p:sldId id="275" r:id="rId19"/>
    <p:sldId id="289" r:id="rId20"/>
    <p:sldId id="276" r:id="rId21"/>
    <p:sldId id="280" r:id="rId22"/>
    <p:sldId id="281" r:id="rId23"/>
    <p:sldId id="296" r:id="rId24"/>
    <p:sldId id="295" r:id="rId25"/>
    <p:sldId id="277" r:id="rId26"/>
    <p:sldId id="279" r:id="rId27"/>
    <p:sldId id="278" r:id="rId28"/>
    <p:sldId id="282" r:id="rId29"/>
    <p:sldId id="297" r:id="rId30"/>
    <p:sldId id="287" r:id="rId31"/>
    <p:sldId id="283" r:id="rId32"/>
    <p:sldId id="298" r:id="rId33"/>
    <p:sldId id="292" r:id="rId34"/>
    <p:sldId id="284" r:id="rId35"/>
    <p:sldId id="293" r:id="rId36"/>
    <p:sldId id="290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662" autoAdjust="0"/>
    <p:restoredTop sz="94434" autoAdjust="0"/>
  </p:normalViewPr>
  <p:slideViewPr>
    <p:cSldViewPr>
      <p:cViewPr varScale="1">
        <p:scale>
          <a:sx n="67" d="100"/>
          <a:sy n="67" d="100"/>
        </p:scale>
        <p:origin x="191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6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93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3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8021B6-DF81-4C8E-922D-EB015C93238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DFBEB68A-F897-4493-9553-DC0347D6BBA9}">
      <dgm:prSet phldrT="[Texto]"/>
      <dgm:spPr/>
      <dgm:t>
        <a:bodyPr/>
        <a:lstStyle/>
        <a:p>
          <a:r>
            <a:rPr lang="es-MX" dirty="0" err="1" smtClean="0"/>
            <a:t>Alliaceae</a:t>
          </a:r>
          <a:endParaRPr lang="es-MX" dirty="0"/>
        </a:p>
      </dgm:t>
    </dgm:pt>
    <dgm:pt modelId="{C4757478-A1AF-4547-B516-5E5183D9F5DC}" type="parTrans" cxnId="{04CFF43D-9571-4F7C-9839-DCF5BF112808}">
      <dgm:prSet/>
      <dgm:spPr/>
      <dgm:t>
        <a:bodyPr/>
        <a:lstStyle/>
        <a:p>
          <a:endParaRPr lang="es-MX"/>
        </a:p>
      </dgm:t>
    </dgm:pt>
    <dgm:pt modelId="{942467F8-EB67-4C13-9805-761F972D8B63}" type="sibTrans" cxnId="{04CFF43D-9571-4F7C-9839-DCF5BF112808}">
      <dgm:prSet/>
      <dgm:spPr/>
      <dgm:t>
        <a:bodyPr/>
        <a:lstStyle/>
        <a:p>
          <a:endParaRPr lang="es-MX"/>
        </a:p>
      </dgm:t>
    </dgm:pt>
    <dgm:pt modelId="{87CDF0FD-1467-4731-9E97-0A7436F5B1C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+mj-lt"/>
            </a:rPr>
            <a:t>Filogenia</a:t>
          </a:r>
          <a:endParaRPr lang="es-MX" dirty="0">
            <a:solidFill>
              <a:schemeClr val="tx1"/>
            </a:solidFill>
          </a:endParaRPr>
        </a:p>
      </dgm:t>
    </dgm:pt>
    <dgm:pt modelId="{342AD6FC-EDD9-4C48-BE88-D447F4DD2D5A}" type="parTrans" cxnId="{8FC7720D-434A-4A4E-8692-E6755B90B6A3}">
      <dgm:prSet/>
      <dgm:spPr/>
      <dgm:t>
        <a:bodyPr/>
        <a:lstStyle/>
        <a:p>
          <a:endParaRPr lang="es-MX" dirty="0"/>
        </a:p>
      </dgm:t>
    </dgm:pt>
    <dgm:pt modelId="{20439B94-6F39-4CC9-8680-F9E4202B37AE}" type="sibTrans" cxnId="{8FC7720D-434A-4A4E-8692-E6755B90B6A3}">
      <dgm:prSet/>
      <dgm:spPr/>
      <dgm:t>
        <a:bodyPr/>
        <a:lstStyle/>
        <a:p>
          <a:endParaRPr lang="es-MX"/>
        </a:p>
      </dgm:t>
    </dgm:pt>
    <dgm:pt modelId="{5562BC9C-E2CF-425F-9973-424031641C4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Características </a:t>
          </a:r>
          <a:endParaRPr lang="es-MX" dirty="0">
            <a:solidFill>
              <a:schemeClr val="tx1"/>
            </a:solidFill>
          </a:endParaRPr>
        </a:p>
      </dgm:t>
    </dgm:pt>
    <dgm:pt modelId="{6D8D63A8-DD81-494B-B518-B807902AB53D}" type="parTrans" cxnId="{821CAF5F-D5DB-4668-8D64-F2301F08A989}">
      <dgm:prSet/>
      <dgm:spPr/>
      <dgm:t>
        <a:bodyPr/>
        <a:lstStyle/>
        <a:p>
          <a:endParaRPr lang="es-MX" dirty="0"/>
        </a:p>
      </dgm:t>
    </dgm:pt>
    <dgm:pt modelId="{712199D2-6662-4872-A6A7-0C108C3A0F6A}" type="sibTrans" cxnId="{821CAF5F-D5DB-4668-8D64-F2301F08A989}">
      <dgm:prSet/>
      <dgm:spPr/>
      <dgm:t>
        <a:bodyPr/>
        <a:lstStyle/>
        <a:p>
          <a:endParaRPr lang="es-MX"/>
        </a:p>
      </dgm:t>
    </dgm:pt>
    <dgm:pt modelId="{D78ADB9C-052A-4F4A-9B2D-23261F6A0BC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Géneros</a:t>
          </a:r>
          <a:endParaRPr lang="es-MX" dirty="0">
            <a:solidFill>
              <a:schemeClr val="tx1"/>
            </a:solidFill>
          </a:endParaRPr>
        </a:p>
      </dgm:t>
    </dgm:pt>
    <dgm:pt modelId="{10550966-68CD-48A7-9CB7-AFE5223AB9A7}" type="parTrans" cxnId="{D35A5E9A-1708-4AAC-BEAB-94D0C8E83CD8}">
      <dgm:prSet/>
      <dgm:spPr/>
      <dgm:t>
        <a:bodyPr/>
        <a:lstStyle/>
        <a:p>
          <a:endParaRPr lang="es-MX" dirty="0"/>
        </a:p>
      </dgm:t>
    </dgm:pt>
    <dgm:pt modelId="{D41A2E3C-A2C6-40CA-881D-48A13D9BAFA1}" type="sibTrans" cxnId="{D35A5E9A-1708-4AAC-BEAB-94D0C8E83CD8}">
      <dgm:prSet/>
      <dgm:spPr/>
      <dgm:t>
        <a:bodyPr/>
        <a:lstStyle/>
        <a:p>
          <a:endParaRPr lang="es-MX"/>
        </a:p>
      </dgm:t>
    </dgm:pt>
    <dgm:pt modelId="{EB551202-43D8-4A32-9F03-39F81636192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Usos</a:t>
          </a:r>
          <a:endParaRPr lang="es-MX" dirty="0">
            <a:solidFill>
              <a:schemeClr val="tx1"/>
            </a:solidFill>
          </a:endParaRPr>
        </a:p>
      </dgm:t>
    </dgm:pt>
    <dgm:pt modelId="{F518209B-F0CB-45BE-BD46-056BB9CB8069}" type="parTrans" cxnId="{7CE48C25-7DB7-4F81-9269-56409F032018}">
      <dgm:prSet/>
      <dgm:spPr/>
      <dgm:t>
        <a:bodyPr/>
        <a:lstStyle/>
        <a:p>
          <a:endParaRPr lang="es-MX" dirty="0"/>
        </a:p>
      </dgm:t>
    </dgm:pt>
    <dgm:pt modelId="{E264467F-DE98-4C45-9A6A-864827E81019}" type="sibTrans" cxnId="{7CE48C25-7DB7-4F81-9269-56409F032018}">
      <dgm:prSet/>
      <dgm:spPr/>
      <dgm:t>
        <a:bodyPr/>
        <a:lstStyle/>
        <a:p>
          <a:endParaRPr lang="es-MX"/>
        </a:p>
      </dgm:t>
    </dgm:pt>
    <dgm:pt modelId="{11118302-D702-4314-A243-F3FCDCA8493B}" type="pres">
      <dgm:prSet presAssocID="{3B8021B6-DF81-4C8E-922D-EB015C93238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361A7AE-8AFA-46FB-BE66-BF647F3379D5}" type="pres">
      <dgm:prSet presAssocID="{DFBEB68A-F897-4493-9553-DC0347D6BBA9}" presName="root1" presStyleCnt="0"/>
      <dgm:spPr/>
    </dgm:pt>
    <dgm:pt modelId="{97358F0A-BE64-464A-834D-C46A27AC0ACF}" type="pres">
      <dgm:prSet presAssocID="{DFBEB68A-F897-4493-9553-DC0347D6BBA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50698DD-667A-4C72-96AB-5DACBEE96784}" type="pres">
      <dgm:prSet presAssocID="{DFBEB68A-F897-4493-9553-DC0347D6BBA9}" presName="level2hierChild" presStyleCnt="0"/>
      <dgm:spPr/>
    </dgm:pt>
    <dgm:pt modelId="{D5D0C379-0C3F-4851-A7E7-BF6FC9D9C3D5}" type="pres">
      <dgm:prSet presAssocID="{342AD6FC-EDD9-4C48-BE88-D447F4DD2D5A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3935BC85-6C6D-4B39-B40C-68A4B609BC03}" type="pres">
      <dgm:prSet presAssocID="{342AD6FC-EDD9-4C48-BE88-D447F4DD2D5A}" presName="connTx" presStyleLbl="parChTrans1D2" presStyleIdx="0" presStyleCnt="4"/>
      <dgm:spPr/>
      <dgm:t>
        <a:bodyPr/>
        <a:lstStyle/>
        <a:p>
          <a:endParaRPr lang="es-MX"/>
        </a:p>
      </dgm:t>
    </dgm:pt>
    <dgm:pt modelId="{47B42387-836B-4EE8-84EB-75CD17745FA4}" type="pres">
      <dgm:prSet presAssocID="{87CDF0FD-1467-4731-9E97-0A7436F5B1CA}" presName="root2" presStyleCnt="0"/>
      <dgm:spPr/>
    </dgm:pt>
    <dgm:pt modelId="{011B3296-528B-4A3F-9562-EF589DEB0355}" type="pres">
      <dgm:prSet presAssocID="{87CDF0FD-1467-4731-9E97-0A7436F5B1CA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67298FB-05D0-42CC-8FE9-10F4B0181062}" type="pres">
      <dgm:prSet presAssocID="{87CDF0FD-1467-4731-9E97-0A7436F5B1CA}" presName="level3hierChild" presStyleCnt="0"/>
      <dgm:spPr/>
    </dgm:pt>
    <dgm:pt modelId="{8AC34CD0-1F90-425B-B181-DADF567AF3CC}" type="pres">
      <dgm:prSet presAssocID="{6D8D63A8-DD81-494B-B518-B807902AB53D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A4721C49-4FF2-467E-9154-5AA22B21F0B1}" type="pres">
      <dgm:prSet presAssocID="{6D8D63A8-DD81-494B-B518-B807902AB53D}" presName="connTx" presStyleLbl="parChTrans1D2" presStyleIdx="1" presStyleCnt="4"/>
      <dgm:spPr/>
      <dgm:t>
        <a:bodyPr/>
        <a:lstStyle/>
        <a:p>
          <a:endParaRPr lang="es-MX"/>
        </a:p>
      </dgm:t>
    </dgm:pt>
    <dgm:pt modelId="{B4209245-6C85-4E15-8877-49349FE6B479}" type="pres">
      <dgm:prSet presAssocID="{5562BC9C-E2CF-425F-9973-424031641C41}" presName="root2" presStyleCnt="0"/>
      <dgm:spPr/>
    </dgm:pt>
    <dgm:pt modelId="{F850B373-4EB3-4081-84C3-3FCAF45AB00E}" type="pres">
      <dgm:prSet presAssocID="{5562BC9C-E2CF-425F-9973-424031641C41}" presName="LevelTwoTextNode" presStyleLbl="node2" presStyleIdx="1" presStyleCnt="4" custLinFactNeighborX="-438" custLinFactNeighborY="-314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70474D1-493B-47B4-AA85-4B666F5BED60}" type="pres">
      <dgm:prSet presAssocID="{5562BC9C-E2CF-425F-9973-424031641C41}" presName="level3hierChild" presStyleCnt="0"/>
      <dgm:spPr/>
    </dgm:pt>
    <dgm:pt modelId="{85F0C492-CC79-4D69-9AE1-85489D195AB3}" type="pres">
      <dgm:prSet presAssocID="{10550966-68CD-48A7-9CB7-AFE5223AB9A7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B8764CBD-2945-4B15-A255-75FAF50F77DB}" type="pres">
      <dgm:prSet presAssocID="{10550966-68CD-48A7-9CB7-AFE5223AB9A7}" presName="connTx" presStyleLbl="parChTrans1D2" presStyleIdx="2" presStyleCnt="4"/>
      <dgm:spPr/>
      <dgm:t>
        <a:bodyPr/>
        <a:lstStyle/>
        <a:p>
          <a:endParaRPr lang="es-MX"/>
        </a:p>
      </dgm:t>
    </dgm:pt>
    <dgm:pt modelId="{94F88FE3-2E57-4CC5-AE14-B01323E4C064}" type="pres">
      <dgm:prSet presAssocID="{D78ADB9C-052A-4F4A-9B2D-23261F6A0BCE}" presName="root2" presStyleCnt="0"/>
      <dgm:spPr/>
    </dgm:pt>
    <dgm:pt modelId="{0CEC4543-8D23-4E6E-87D7-256FEE5330A3}" type="pres">
      <dgm:prSet presAssocID="{D78ADB9C-052A-4F4A-9B2D-23261F6A0BC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049B5C-552A-4D51-BA53-438F12645678}" type="pres">
      <dgm:prSet presAssocID="{D78ADB9C-052A-4F4A-9B2D-23261F6A0BCE}" presName="level3hierChild" presStyleCnt="0"/>
      <dgm:spPr/>
    </dgm:pt>
    <dgm:pt modelId="{053547B6-480E-4708-89F3-EBBB0B8DED49}" type="pres">
      <dgm:prSet presAssocID="{F518209B-F0CB-45BE-BD46-056BB9CB8069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A46BDC05-9917-4475-9509-ADECE92889A4}" type="pres">
      <dgm:prSet presAssocID="{F518209B-F0CB-45BE-BD46-056BB9CB8069}" presName="connTx" presStyleLbl="parChTrans1D2" presStyleIdx="3" presStyleCnt="4"/>
      <dgm:spPr/>
      <dgm:t>
        <a:bodyPr/>
        <a:lstStyle/>
        <a:p>
          <a:endParaRPr lang="es-MX"/>
        </a:p>
      </dgm:t>
    </dgm:pt>
    <dgm:pt modelId="{ED8F5F4C-721A-4DD5-8318-A680DEDA5C6B}" type="pres">
      <dgm:prSet presAssocID="{EB551202-43D8-4A32-9F03-39F81636192E}" presName="root2" presStyleCnt="0"/>
      <dgm:spPr/>
    </dgm:pt>
    <dgm:pt modelId="{21B4DEC2-32AC-456F-87BA-82ADCBD21C15}" type="pres">
      <dgm:prSet presAssocID="{EB551202-43D8-4A32-9F03-39F81636192E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233BDC2-184A-4D7A-A309-0768E00F3CAD}" type="pres">
      <dgm:prSet presAssocID="{EB551202-43D8-4A32-9F03-39F81636192E}" presName="level3hierChild" presStyleCnt="0"/>
      <dgm:spPr/>
    </dgm:pt>
  </dgm:ptLst>
  <dgm:cxnLst>
    <dgm:cxn modelId="{02946BF0-F527-443C-90B6-1F5D24E1520F}" type="presOf" srcId="{87CDF0FD-1467-4731-9E97-0A7436F5B1CA}" destId="{011B3296-528B-4A3F-9562-EF589DEB0355}" srcOrd="0" destOrd="0" presId="urn:microsoft.com/office/officeart/2008/layout/HorizontalMultiLevelHierarchy"/>
    <dgm:cxn modelId="{36E6F75D-8374-4737-874A-556729A7F7AC}" type="presOf" srcId="{DFBEB68A-F897-4493-9553-DC0347D6BBA9}" destId="{97358F0A-BE64-464A-834D-C46A27AC0ACF}" srcOrd="0" destOrd="0" presId="urn:microsoft.com/office/officeart/2008/layout/HorizontalMultiLevelHierarchy"/>
    <dgm:cxn modelId="{32505B86-F20D-4824-8430-17557ECA8E5A}" type="presOf" srcId="{D78ADB9C-052A-4F4A-9B2D-23261F6A0BCE}" destId="{0CEC4543-8D23-4E6E-87D7-256FEE5330A3}" srcOrd="0" destOrd="0" presId="urn:microsoft.com/office/officeart/2008/layout/HorizontalMultiLevelHierarchy"/>
    <dgm:cxn modelId="{BF0C3681-DF25-4E44-B9E2-00816676F9EA}" type="presOf" srcId="{6D8D63A8-DD81-494B-B518-B807902AB53D}" destId="{A4721C49-4FF2-467E-9154-5AA22B21F0B1}" srcOrd="1" destOrd="0" presId="urn:microsoft.com/office/officeart/2008/layout/HorizontalMultiLevelHierarchy"/>
    <dgm:cxn modelId="{F15F37C8-8DC2-4C20-9C52-6FC6D247C166}" type="presOf" srcId="{3B8021B6-DF81-4C8E-922D-EB015C932382}" destId="{11118302-D702-4314-A243-F3FCDCA8493B}" srcOrd="0" destOrd="0" presId="urn:microsoft.com/office/officeart/2008/layout/HorizontalMultiLevelHierarchy"/>
    <dgm:cxn modelId="{5CAA680C-CEBB-4EA1-A709-D9872586B19A}" type="presOf" srcId="{6D8D63A8-DD81-494B-B518-B807902AB53D}" destId="{8AC34CD0-1F90-425B-B181-DADF567AF3CC}" srcOrd="0" destOrd="0" presId="urn:microsoft.com/office/officeart/2008/layout/HorizontalMultiLevelHierarchy"/>
    <dgm:cxn modelId="{9EC32910-4ACF-4F80-9D75-768A2BEA6028}" type="presOf" srcId="{EB551202-43D8-4A32-9F03-39F81636192E}" destId="{21B4DEC2-32AC-456F-87BA-82ADCBD21C15}" srcOrd="0" destOrd="0" presId="urn:microsoft.com/office/officeart/2008/layout/HorizontalMultiLevelHierarchy"/>
    <dgm:cxn modelId="{A35F15CC-2201-4A04-9AE3-38D76EA21DFF}" type="presOf" srcId="{F518209B-F0CB-45BE-BD46-056BB9CB8069}" destId="{A46BDC05-9917-4475-9509-ADECE92889A4}" srcOrd="1" destOrd="0" presId="urn:microsoft.com/office/officeart/2008/layout/HorizontalMultiLevelHierarchy"/>
    <dgm:cxn modelId="{D35A5E9A-1708-4AAC-BEAB-94D0C8E83CD8}" srcId="{DFBEB68A-F897-4493-9553-DC0347D6BBA9}" destId="{D78ADB9C-052A-4F4A-9B2D-23261F6A0BCE}" srcOrd="2" destOrd="0" parTransId="{10550966-68CD-48A7-9CB7-AFE5223AB9A7}" sibTransId="{D41A2E3C-A2C6-40CA-881D-48A13D9BAFA1}"/>
    <dgm:cxn modelId="{2CF42B79-8E06-4740-B621-66C7D40BD3E6}" type="presOf" srcId="{342AD6FC-EDD9-4C48-BE88-D447F4DD2D5A}" destId="{3935BC85-6C6D-4B39-B40C-68A4B609BC03}" srcOrd="1" destOrd="0" presId="urn:microsoft.com/office/officeart/2008/layout/HorizontalMultiLevelHierarchy"/>
    <dgm:cxn modelId="{34DF423D-000D-4970-90E8-94ACA0A88B79}" type="presOf" srcId="{10550966-68CD-48A7-9CB7-AFE5223AB9A7}" destId="{85F0C492-CC79-4D69-9AE1-85489D195AB3}" srcOrd="0" destOrd="0" presId="urn:microsoft.com/office/officeart/2008/layout/HorizontalMultiLevelHierarchy"/>
    <dgm:cxn modelId="{7CE48C25-7DB7-4F81-9269-56409F032018}" srcId="{DFBEB68A-F897-4493-9553-DC0347D6BBA9}" destId="{EB551202-43D8-4A32-9F03-39F81636192E}" srcOrd="3" destOrd="0" parTransId="{F518209B-F0CB-45BE-BD46-056BB9CB8069}" sibTransId="{E264467F-DE98-4C45-9A6A-864827E81019}"/>
    <dgm:cxn modelId="{821CAF5F-D5DB-4668-8D64-F2301F08A989}" srcId="{DFBEB68A-F897-4493-9553-DC0347D6BBA9}" destId="{5562BC9C-E2CF-425F-9973-424031641C41}" srcOrd="1" destOrd="0" parTransId="{6D8D63A8-DD81-494B-B518-B807902AB53D}" sibTransId="{712199D2-6662-4872-A6A7-0C108C3A0F6A}"/>
    <dgm:cxn modelId="{04CFF43D-9571-4F7C-9839-DCF5BF112808}" srcId="{3B8021B6-DF81-4C8E-922D-EB015C932382}" destId="{DFBEB68A-F897-4493-9553-DC0347D6BBA9}" srcOrd="0" destOrd="0" parTransId="{C4757478-A1AF-4547-B516-5E5183D9F5DC}" sibTransId="{942467F8-EB67-4C13-9805-761F972D8B63}"/>
    <dgm:cxn modelId="{39ECABB4-8DCE-4DE0-8B59-81526372B9D9}" type="presOf" srcId="{10550966-68CD-48A7-9CB7-AFE5223AB9A7}" destId="{B8764CBD-2945-4B15-A255-75FAF50F77DB}" srcOrd="1" destOrd="0" presId="urn:microsoft.com/office/officeart/2008/layout/HorizontalMultiLevelHierarchy"/>
    <dgm:cxn modelId="{C30260B4-D56B-4977-966E-4A03F7FE228C}" type="presOf" srcId="{5562BC9C-E2CF-425F-9973-424031641C41}" destId="{F850B373-4EB3-4081-84C3-3FCAF45AB00E}" srcOrd="0" destOrd="0" presId="urn:microsoft.com/office/officeart/2008/layout/HorizontalMultiLevelHierarchy"/>
    <dgm:cxn modelId="{8E369D12-991A-4275-8946-66DEF13F0114}" type="presOf" srcId="{342AD6FC-EDD9-4C48-BE88-D447F4DD2D5A}" destId="{D5D0C379-0C3F-4851-A7E7-BF6FC9D9C3D5}" srcOrd="0" destOrd="0" presId="urn:microsoft.com/office/officeart/2008/layout/HorizontalMultiLevelHierarchy"/>
    <dgm:cxn modelId="{8FC7720D-434A-4A4E-8692-E6755B90B6A3}" srcId="{DFBEB68A-F897-4493-9553-DC0347D6BBA9}" destId="{87CDF0FD-1467-4731-9E97-0A7436F5B1CA}" srcOrd="0" destOrd="0" parTransId="{342AD6FC-EDD9-4C48-BE88-D447F4DD2D5A}" sibTransId="{20439B94-6F39-4CC9-8680-F9E4202B37AE}"/>
    <dgm:cxn modelId="{4E50EE83-543D-4073-AC94-444F45F4A216}" type="presOf" srcId="{F518209B-F0CB-45BE-BD46-056BB9CB8069}" destId="{053547B6-480E-4708-89F3-EBBB0B8DED49}" srcOrd="0" destOrd="0" presId="urn:microsoft.com/office/officeart/2008/layout/HorizontalMultiLevelHierarchy"/>
    <dgm:cxn modelId="{59FD6DBB-A393-4A66-AD8B-3B77056D5317}" type="presParOf" srcId="{11118302-D702-4314-A243-F3FCDCA8493B}" destId="{F361A7AE-8AFA-46FB-BE66-BF647F3379D5}" srcOrd="0" destOrd="0" presId="urn:microsoft.com/office/officeart/2008/layout/HorizontalMultiLevelHierarchy"/>
    <dgm:cxn modelId="{5E311914-CDFF-40A5-B147-B21D3253B175}" type="presParOf" srcId="{F361A7AE-8AFA-46FB-BE66-BF647F3379D5}" destId="{97358F0A-BE64-464A-834D-C46A27AC0ACF}" srcOrd="0" destOrd="0" presId="urn:microsoft.com/office/officeart/2008/layout/HorizontalMultiLevelHierarchy"/>
    <dgm:cxn modelId="{F8F5FE7E-D03A-47AC-A823-6E09E9A8985D}" type="presParOf" srcId="{F361A7AE-8AFA-46FB-BE66-BF647F3379D5}" destId="{350698DD-667A-4C72-96AB-5DACBEE96784}" srcOrd="1" destOrd="0" presId="urn:microsoft.com/office/officeart/2008/layout/HorizontalMultiLevelHierarchy"/>
    <dgm:cxn modelId="{10842EA0-51DE-460B-923F-16E757FC57F7}" type="presParOf" srcId="{350698DD-667A-4C72-96AB-5DACBEE96784}" destId="{D5D0C379-0C3F-4851-A7E7-BF6FC9D9C3D5}" srcOrd="0" destOrd="0" presId="urn:microsoft.com/office/officeart/2008/layout/HorizontalMultiLevelHierarchy"/>
    <dgm:cxn modelId="{75C3DCC3-D736-416B-A86B-71654FBA84D3}" type="presParOf" srcId="{D5D0C379-0C3F-4851-A7E7-BF6FC9D9C3D5}" destId="{3935BC85-6C6D-4B39-B40C-68A4B609BC03}" srcOrd="0" destOrd="0" presId="urn:microsoft.com/office/officeart/2008/layout/HorizontalMultiLevelHierarchy"/>
    <dgm:cxn modelId="{65FDB501-B0BE-402C-974C-22F92304515E}" type="presParOf" srcId="{350698DD-667A-4C72-96AB-5DACBEE96784}" destId="{47B42387-836B-4EE8-84EB-75CD17745FA4}" srcOrd="1" destOrd="0" presId="urn:microsoft.com/office/officeart/2008/layout/HorizontalMultiLevelHierarchy"/>
    <dgm:cxn modelId="{9F32BD55-AF9E-486D-B2CA-67D1F6C28B14}" type="presParOf" srcId="{47B42387-836B-4EE8-84EB-75CD17745FA4}" destId="{011B3296-528B-4A3F-9562-EF589DEB0355}" srcOrd="0" destOrd="0" presId="urn:microsoft.com/office/officeart/2008/layout/HorizontalMultiLevelHierarchy"/>
    <dgm:cxn modelId="{1CD71B98-3C35-4ACE-83BF-688B2AC2FFCC}" type="presParOf" srcId="{47B42387-836B-4EE8-84EB-75CD17745FA4}" destId="{167298FB-05D0-42CC-8FE9-10F4B0181062}" srcOrd="1" destOrd="0" presId="urn:microsoft.com/office/officeart/2008/layout/HorizontalMultiLevelHierarchy"/>
    <dgm:cxn modelId="{DEB39DA6-C3CB-4A1F-9048-1813C8A4F6B7}" type="presParOf" srcId="{350698DD-667A-4C72-96AB-5DACBEE96784}" destId="{8AC34CD0-1F90-425B-B181-DADF567AF3CC}" srcOrd="2" destOrd="0" presId="urn:microsoft.com/office/officeart/2008/layout/HorizontalMultiLevelHierarchy"/>
    <dgm:cxn modelId="{518FF4D1-0B08-404B-9E41-6499C51679F9}" type="presParOf" srcId="{8AC34CD0-1F90-425B-B181-DADF567AF3CC}" destId="{A4721C49-4FF2-467E-9154-5AA22B21F0B1}" srcOrd="0" destOrd="0" presId="urn:microsoft.com/office/officeart/2008/layout/HorizontalMultiLevelHierarchy"/>
    <dgm:cxn modelId="{42FCA20C-780D-4866-BD29-FE545CF6F085}" type="presParOf" srcId="{350698DD-667A-4C72-96AB-5DACBEE96784}" destId="{B4209245-6C85-4E15-8877-49349FE6B479}" srcOrd="3" destOrd="0" presId="urn:microsoft.com/office/officeart/2008/layout/HorizontalMultiLevelHierarchy"/>
    <dgm:cxn modelId="{13FABE34-C28A-4632-BEAF-79A776E8C5E3}" type="presParOf" srcId="{B4209245-6C85-4E15-8877-49349FE6B479}" destId="{F850B373-4EB3-4081-84C3-3FCAF45AB00E}" srcOrd="0" destOrd="0" presId="urn:microsoft.com/office/officeart/2008/layout/HorizontalMultiLevelHierarchy"/>
    <dgm:cxn modelId="{9A6C7E86-3153-47D5-9483-A22BECCBFAA6}" type="presParOf" srcId="{B4209245-6C85-4E15-8877-49349FE6B479}" destId="{D70474D1-493B-47B4-AA85-4B666F5BED60}" srcOrd="1" destOrd="0" presId="urn:microsoft.com/office/officeart/2008/layout/HorizontalMultiLevelHierarchy"/>
    <dgm:cxn modelId="{3F77BB7B-9E3E-4EDC-A3D3-9B958C18ED6B}" type="presParOf" srcId="{350698DD-667A-4C72-96AB-5DACBEE96784}" destId="{85F0C492-CC79-4D69-9AE1-85489D195AB3}" srcOrd="4" destOrd="0" presId="urn:microsoft.com/office/officeart/2008/layout/HorizontalMultiLevelHierarchy"/>
    <dgm:cxn modelId="{C7217296-D18B-4E31-8772-E7C5C58420AD}" type="presParOf" srcId="{85F0C492-CC79-4D69-9AE1-85489D195AB3}" destId="{B8764CBD-2945-4B15-A255-75FAF50F77DB}" srcOrd="0" destOrd="0" presId="urn:microsoft.com/office/officeart/2008/layout/HorizontalMultiLevelHierarchy"/>
    <dgm:cxn modelId="{25B2FB4A-5496-41D8-9D6F-CB4A73632334}" type="presParOf" srcId="{350698DD-667A-4C72-96AB-5DACBEE96784}" destId="{94F88FE3-2E57-4CC5-AE14-B01323E4C064}" srcOrd="5" destOrd="0" presId="urn:microsoft.com/office/officeart/2008/layout/HorizontalMultiLevelHierarchy"/>
    <dgm:cxn modelId="{0BACFF09-3A71-4636-A323-4D5DB030EB58}" type="presParOf" srcId="{94F88FE3-2E57-4CC5-AE14-B01323E4C064}" destId="{0CEC4543-8D23-4E6E-87D7-256FEE5330A3}" srcOrd="0" destOrd="0" presId="urn:microsoft.com/office/officeart/2008/layout/HorizontalMultiLevelHierarchy"/>
    <dgm:cxn modelId="{75FEC70B-D566-4C23-AE2C-D3077915F240}" type="presParOf" srcId="{94F88FE3-2E57-4CC5-AE14-B01323E4C064}" destId="{68049B5C-552A-4D51-BA53-438F12645678}" srcOrd="1" destOrd="0" presId="urn:microsoft.com/office/officeart/2008/layout/HorizontalMultiLevelHierarchy"/>
    <dgm:cxn modelId="{CDFD431E-715D-4FDD-A5F4-B69893512C4F}" type="presParOf" srcId="{350698DD-667A-4C72-96AB-5DACBEE96784}" destId="{053547B6-480E-4708-89F3-EBBB0B8DED49}" srcOrd="6" destOrd="0" presId="urn:microsoft.com/office/officeart/2008/layout/HorizontalMultiLevelHierarchy"/>
    <dgm:cxn modelId="{7B4D5066-4FB6-4C16-92C6-A08EBBF1C012}" type="presParOf" srcId="{053547B6-480E-4708-89F3-EBBB0B8DED49}" destId="{A46BDC05-9917-4475-9509-ADECE92889A4}" srcOrd="0" destOrd="0" presId="urn:microsoft.com/office/officeart/2008/layout/HorizontalMultiLevelHierarchy"/>
    <dgm:cxn modelId="{1CFE184B-B2B7-47D0-869D-E5C9A938491D}" type="presParOf" srcId="{350698DD-667A-4C72-96AB-5DACBEE96784}" destId="{ED8F5F4C-721A-4DD5-8318-A680DEDA5C6B}" srcOrd="7" destOrd="0" presId="urn:microsoft.com/office/officeart/2008/layout/HorizontalMultiLevelHierarchy"/>
    <dgm:cxn modelId="{99EEFA70-9B69-4A8D-AD1B-465CC274A4F2}" type="presParOf" srcId="{ED8F5F4C-721A-4DD5-8318-A680DEDA5C6B}" destId="{21B4DEC2-32AC-456F-87BA-82ADCBD21C15}" srcOrd="0" destOrd="0" presId="urn:microsoft.com/office/officeart/2008/layout/HorizontalMultiLevelHierarchy"/>
    <dgm:cxn modelId="{DDE394F4-45C1-4903-B211-87A9F06AA68C}" type="presParOf" srcId="{ED8F5F4C-721A-4DD5-8318-A680DEDA5C6B}" destId="{D233BDC2-184A-4D7A-A309-0768E00F3CA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056EED-0390-4D3D-94F5-AEE6BF76569C}" type="doc">
      <dgm:prSet loTypeId="urn:microsoft.com/office/officeart/2005/8/layout/architecture" loCatId="officeonline" qsTypeId="urn:microsoft.com/office/officeart/2005/8/quickstyle/simple1" qsCatId="simple" csTypeId="urn:microsoft.com/office/officeart/2005/8/colors/accent3_5" csCatId="accent3" phldr="1"/>
      <dgm:spPr/>
    </dgm:pt>
    <dgm:pt modelId="{212C6B83-847D-4218-9991-8F628DFA0E21}">
      <dgm:prSet phldrT="[Texto]"/>
      <dgm:spPr/>
      <dgm:t>
        <a:bodyPr/>
        <a:lstStyle/>
        <a:p>
          <a:r>
            <a:rPr lang="es-ES" i="1" dirty="0" err="1" smtClean="0"/>
            <a:t>Allium</a:t>
          </a:r>
          <a:r>
            <a:rPr lang="es-ES" i="1" dirty="0" smtClean="0"/>
            <a:t> </a:t>
          </a:r>
          <a:r>
            <a:rPr lang="es-ES" i="1" dirty="0" err="1" smtClean="0"/>
            <a:t>sp</a:t>
          </a:r>
          <a:r>
            <a:rPr lang="es-ES" i="1" dirty="0" smtClean="0"/>
            <a:t>. </a:t>
          </a:r>
          <a:endParaRPr lang="es-ES" i="1" dirty="0"/>
        </a:p>
      </dgm:t>
    </dgm:pt>
    <dgm:pt modelId="{010C74A2-B744-4C13-B060-A310537FFA5C}" type="parTrans" cxnId="{590FE7F8-651F-4E59-BB78-6240F5EE803C}">
      <dgm:prSet/>
      <dgm:spPr/>
      <dgm:t>
        <a:bodyPr/>
        <a:lstStyle/>
        <a:p>
          <a:endParaRPr lang="es-ES"/>
        </a:p>
      </dgm:t>
    </dgm:pt>
    <dgm:pt modelId="{FAA9CF01-EE9E-497B-923F-A1CA4900690D}" type="sibTrans" cxnId="{590FE7F8-651F-4E59-BB78-6240F5EE803C}">
      <dgm:prSet/>
      <dgm:spPr/>
      <dgm:t>
        <a:bodyPr/>
        <a:lstStyle/>
        <a:p>
          <a:endParaRPr lang="es-ES"/>
        </a:p>
      </dgm:t>
    </dgm:pt>
    <dgm:pt modelId="{D9F962A7-6758-4EAF-AC21-D83600627AF6}">
      <dgm:prSet phldrT="[Texto]"/>
      <dgm:spPr/>
      <dgm:t>
        <a:bodyPr/>
        <a:lstStyle/>
        <a:p>
          <a:r>
            <a:rPr lang="es-ES" i="1" dirty="0" smtClean="0"/>
            <a:t>Milla </a:t>
          </a:r>
          <a:r>
            <a:rPr lang="es-ES" i="1" dirty="0" err="1" smtClean="0"/>
            <a:t>sp</a:t>
          </a:r>
          <a:r>
            <a:rPr lang="es-ES" i="1" dirty="0" smtClean="0"/>
            <a:t>. </a:t>
          </a:r>
          <a:endParaRPr lang="es-ES" i="1" dirty="0"/>
        </a:p>
      </dgm:t>
    </dgm:pt>
    <dgm:pt modelId="{CD306B46-909C-4469-90C6-B1094C5EC75D}" type="parTrans" cxnId="{95F19DB6-7716-4021-AE41-55C92370000C}">
      <dgm:prSet/>
      <dgm:spPr/>
      <dgm:t>
        <a:bodyPr/>
        <a:lstStyle/>
        <a:p>
          <a:endParaRPr lang="es-ES"/>
        </a:p>
      </dgm:t>
    </dgm:pt>
    <dgm:pt modelId="{7109C607-A595-4383-812B-2C003A4F247A}" type="sibTrans" cxnId="{95F19DB6-7716-4021-AE41-55C92370000C}">
      <dgm:prSet/>
      <dgm:spPr/>
      <dgm:t>
        <a:bodyPr/>
        <a:lstStyle/>
        <a:p>
          <a:endParaRPr lang="es-ES"/>
        </a:p>
      </dgm:t>
    </dgm:pt>
    <dgm:pt modelId="{9B5716D4-F3D8-4044-8062-E8E7232C9C35}">
      <dgm:prSet phldrT="[Texto]"/>
      <dgm:spPr/>
      <dgm:t>
        <a:bodyPr/>
        <a:lstStyle/>
        <a:p>
          <a:r>
            <a:rPr lang="es-ES" dirty="0" err="1" smtClean="0"/>
            <a:t>Nothoscordum</a:t>
          </a:r>
          <a:r>
            <a:rPr lang="es-ES" dirty="0" smtClean="0"/>
            <a:t> </a:t>
          </a:r>
          <a:r>
            <a:rPr lang="es-ES" dirty="0" err="1" smtClean="0"/>
            <a:t>sp</a:t>
          </a:r>
          <a:r>
            <a:rPr lang="es-ES" dirty="0" smtClean="0"/>
            <a:t>.</a:t>
          </a:r>
          <a:endParaRPr lang="es-ES" dirty="0"/>
        </a:p>
      </dgm:t>
    </dgm:pt>
    <dgm:pt modelId="{6B771C48-5240-4DBC-B2D8-18D57B678F74}" type="parTrans" cxnId="{F2CDB2C7-1E88-4FD9-BD4F-8136F1C45C82}">
      <dgm:prSet/>
      <dgm:spPr/>
      <dgm:t>
        <a:bodyPr/>
        <a:lstStyle/>
        <a:p>
          <a:endParaRPr lang="es-ES"/>
        </a:p>
      </dgm:t>
    </dgm:pt>
    <dgm:pt modelId="{16DFCF15-EA3D-493F-B031-AA13CFFD0A2B}" type="sibTrans" cxnId="{F2CDB2C7-1E88-4FD9-BD4F-8136F1C45C82}">
      <dgm:prSet/>
      <dgm:spPr/>
      <dgm:t>
        <a:bodyPr/>
        <a:lstStyle/>
        <a:p>
          <a:endParaRPr lang="es-ES"/>
        </a:p>
      </dgm:t>
    </dgm:pt>
    <dgm:pt modelId="{F95D0A66-2280-4F34-994F-DCCB392878CB}" type="pres">
      <dgm:prSet presAssocID="{1F056EED-0390-4D3D-94F5-AEE6BF76569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5406490-954B-4E0A-B6FE-380245DCA3A7}" type="pres">
      <dgm:prSet presAssocID="{212C6B83-847D-4218-9991-8F628DFA0E21}" presName="vertOne" presStyleCnt="0"/>
      <dgm:spPr/>
    </dgm:pt>
    <dgm:pt modelId="{D7D73CA8-8277-4D0F-87A8-1FE4322B4F44}" type="pres">
      <dgm:prSet presAssocID="{212C6B83-847D-4218-9991-8F628DFA0E21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5AA134B-8DA1-427A-8615-8CA5D000B0D0}" type="pres">
      <dgm:prSet presAssocID="{212C6B83-847D-4218-9991-8F628DFA0E21}" presName="horzOne" presStyleCnt="0"/>
      <dgm:spPr/>
    </dgm:pt>
    <dgm:pt modelId="{B9563AD9-C0E7-4EA9-B31A-51CD2C03C920}" type="pres">
      <dgm:prSet presAssocID="{FAA9CF01-EE9E-497B-923F-A1CA4900690D}" presName="sibSpaceOne" presStyleCnt="0"/>
      <dgm:spPr/>
    </dgm:pt>
    <dgm:pt modelId="{280AA328-727F-49E6-979F-40262A1F707B}" type="pres">
      <dgm:prSet presAssocID="{D9F962A7-6758-4EAF-AC21-D83600627AF6}" presName="vertOne" presStyleCnt="0"/>
      <dgm:spPr/>
    </dgm:pt>
    <dgm:pt modelId="{BBC4BF54-D8C8-4580-88DA-3A5A5B35549D}" type="pres">
      <dgm:prSet presAssocID="{D9F962A7-6758-4EAF-AC21-D83600627AF6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63EC968-AF5A-4CAB-A412-8D89C0EE475D}" type="pres">
      <dgm:prSet presAssocID="{D9F962A7-6758-4EAF-AC21-D83600627AF6}" presName="horzOne" presStyleCnt="0"/>
      <dgm:spPr/>
    </dgm:pt>
    <dgm:pt modelId="{DBECEFE4-70A1-498D-8955-3D29BE123763}" type="pres">
      <dgm:prSet presAssocID="{7109C607-A595-4383-812B-2C003A4F247A}" presName="sibSpaceOne" presStyleCnt="0"/>
      <dgm:spPr/>
    </dgm:pt>
    <dgm:pt modelId="{EEA460BC-F8F6-4273-93DD-28E17F711C3F}" type="pres">
      <dgm:prSet presAssocID="{9B5716D4-F3D8-4044-8062-E8E7232C9C35}" presName="vertOne" presStyleCnt="0"/>
      <dgm:spPr/>
    </dgm:pt>
    <dgm:pt modelId="{6BF65124-94F3-44E0-8F57-11EE55F75960}" type="pres">
      <dgm:prSet presAssocID="{9B5716D4-F3D8-4044-8062-E8E7232C9C35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DDCCC2F-9A39-4B8F-BA99-7AC1F3D19FFF}" type="pres">
      <dgm:prSet presAssocID="{9B5716D4-F3D8-4044-8062-E8E7232C9C35}" presName="horzOne" presStyleCnt="0"/>
      <dgm:spPr/>
    </dgm:pt>
  </dgm:ptLst>
  <dgm:cxnLst>
    <dgm:cxn modelId="{590FE7F8-651F-4E59-BB78-6240F5EE803C}" srcId="{1F056EED-0390-4D3D-94F5-AEE6BF76569C}" destId="{212C6B83-847D-4218-9991-8F628DFA0E21}" srcOrd="0" destOrd="0" parTransId="{010C74A2-B744-4C13-B060-A310537FFA5C}" sibTransId="{FAA9CF01-EE9E-497B-923F-A1CA4900690D}"/>
    <dgm:cxn modelId="{3D2CC389-A158-4DDB-AB89-04E50562B071}" type="presOf" srcId="{1F056EED-0390-4D3D-94F5-AEE6BF76569C}" destId="{F95D0A66-2280-4F34-994F-DCCB392878CB}" srcOrd="0" destOrd="0" presId="urn:microsoft.com/office/officeart/2005/8/layout/architecture"/>
    <dgm:cxn modelId="{2C8C6F6A-44AD-4413-AA8D-BC9F2CD12EED}" type="presOf" srcId="{9B5716D4-F3D8-4044-8062-E8E7232C9C35}" destId="{6BF65124-94F3-44E0-8F57-11EE55F75960}" srcOrd="0" destOrd="0" presId="urn:microsoft.com/office/officeart/2005/8/layout/architecture"/>
    <dgm:cxn modelId="{95F19DB6-7716-4021-AE41-55C92370000C}" srcId="{1F056EED-0390-4D3D-94F5-AEE6BF76569C}" destId="{D9F962A7-6758-4EAF-AC21-D83600627AF6}" srcOrd="1" destOrd="0" parTransId="{CD306B46-909C-4469-90C6-B1094C5EC75D}" sibTransId="{7109C607-A595-4383-812B-2C003A4F247A}"/>
    <dgm:cxn modelId="{857FAB92-0CB3-4C9E-8BD6-A29421ECFE92}" type="presOf" srcId="{212C6B83-847D-4218-9991-8F628DFA0E21}" destId="{D7D73CA8-8277-4D0F-87A8-1FE4322B4F44}" srcOrd="0" destOrd="0" presId="urn:microsoft.com/office/officeart/2005/8/layout/architecture"/>
    <dgm:cxn modelId="{F2CDB2C7-1E88-4FD9-BD4F-8136F1C45C82}" srcId="{1F056EED-0390-4D3D-94F5-AEE6BF76569C}" destId="{9B5716D4-F3D8-4044-8062-E8E7232C9C35}" srcOrd="2" destOrd="0" parTransId="{6B771C48-5240-4DBC-B2D8-18D57B678F74}" sibTransId="{16DFCF15-EA3D-493F-B031-AA13CFFD0A2B}"/>
    <dgm:cxn modelId="{BFAB389C-623D-4ADE-B8B5-EF4378FE6E74}" type="presOf" srcId="{D9F962A7-6758-4EAF-AC21-D83600627AF6}" destId="{BBC4BF54-D8C8-4580-88DA-3A5A5B35549D}" srcOrd="0" destOrd="0" presId="urn:microsoft.com/office/officeart/2005/8/layout/architecture"/>
    <dgm:cxn modelId="{FA4C5D39-B805-463A-86AF-1EA97818149E}" type="presParOf" srcId="{F95D0A66-2280-4F34-994F-DCCB392878CB}" destId="{55406490-954B-4E0A-B6FE-380245DCA3A7}" srcOrd="0" destOrd="0" presId="urn:microsoft.com/office/officeart/2005/8/layout/architecture"/>
    <dgm:cxn modelId="{7F9AB9ED-C3EF-4E7F-B05A-1E449562D9F8}" type="presParOf" srcId="{55406490-954B-4E0A-B6FE-380245DCA3A7}" destId="{D7D73CA8-8277-4D0F-87A8-1FE4322B4F44}" srcOrd="0" destOrd="0" presId="urn:microsoft.com/office/officeart/2005/8/layout/architecture"/>
    <dgm:cxn modelId="{7284EF0D-5D5F-4BEF-A37E-CDB057193CFA}" type="presParOf" srcId="{55406490-954B-4E0A-B6FE-380245DCA3A7}" destId="{B5AA134B-8DA1-427A-8615-8CA5D000B0D0}" srcOrd="1" destOrd="0" presId="urn:microsoft.com/office/officeart/2005/8/layout/architecture"/>
    <dgm:cxn modelId="{29D0B32F-34C3-4EE5-A477-F1B14AF07979}" type="presParOf" srcId="{F95D0A66-2280-4F34-994F-DCCB392878CB}" destId="{B9563AD9-C0E7-4EA9-B31A-51CD2C03C920}" srcOrd="1" destOrd="0" presId="urn:microsoft.com/office/officeart/2005/8/layout/architecture"/>
    <dgm:cxn modelId="{7D9D961D-7595-4ADA-ACAB-92E75C5C13D6}" type="presParOf" srcId="{F95D0A66-2280-4F34-994F-DCCB392878CB}" destId="{280AA328-727F-49E6-979F-40262A1F707B}" srcOrd="2" destOrd="0" presId="urn:microsoft.com/office/officeart/2005/8/layout/architecture"/>
    <dgm:cxn modelId="{EFB4915C-9BED-4F2C-B458-DEA2E8528A7E}" type="presParOf" srcId="{280AA328-727F-49E6-979F-40262A1F707B}" destId="{BBC4BF54-D8C8-4580-88DA-3A5A5B35549D}" srcOrd="0" destOrd="0" presId="urn:microsoft.com/office/officeart/2005/8/layout/architecture"/>
    <dgm:cxn modelId="{CC7AAD79-AC96-468D-A6B0-88A571531E0A}" type="presParOf" srcId="{280AA328-727F-49E6-979F-40262A1F707B}" destId="{363EC968-AF5A-4CAB-A412-8D89C0EE475D}" srcOrd="1" destOrd="0" presId="urn:microsoft.com/office/officeart/2005/8/layout/architecture"/>
    <dgm:cxn modelId="{00E6A6B2-51AF-4A42-8B90-657DCC3F8DDF}" type="presParOf" srcId="{F95D0A66-2280-4F34-994F-DCCB392878CB}" destId="{DBECEFE4-70A1-498D-8955-3D29BE123763}" srcOrd="3" destOrd="0" presId="urn:microsoft.com/office/officeart/2005/8/layout/architecture"/>
    <dgm:cxn modelId="{079D1654-F41F-44DD-92A1-EFE9B52C669C}" type="presParOf" srcId="{F95D0A66-2280-4F34-994F-DCCB392878CB}" destId="{EEA460BC-F8F6-4273-93DD-28E17F711C3F}" srcOrd="4" destOrd="0" presId="urn:microsoft.com/office/officeart/2005/8/layout/architecture"/>
    <dgm:cxn modelId="{F35DF313-F5E6-4C79-8E66-1A0165360450}" type="presParOf" srcId="{EEA460BC-F8F6-4273-93DD-28E17F711C3F}" destId="{6BF65124-94F3-44E0-8F57-11EE55F75960}" srcOrd="0" destOrd="0" presId="urn:microsoft.com/office/officeart/2005/8/layout/architecture"/>
    <dgm:cxn modelId="{BD781666-695E-4EC2-AAD4-33C0630098CF}" type="presParOf" srcId="{EEA460BC-F8F6-4273-93DD-28E17F711C3F}" destId="{CDDCCC2F-9A39-4B8F-BA99-7AC1F3D19FFF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E20ED2-A9F6-4A3A-B312-1D0871834981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62137B27-9192-4B56-ADE6-688EE7731E90}">
      <dgm:prSet phldrT="[Texto]" custT="1"/>
      <dgm:spPr/>
      <dgm:t>
        <a:bodyPr/>
        <a:lstStyle/>
        <a:p>
          <a:r>
            <a:rPr lang="es-ES" sz="1800" dirty="0" smtClean="0"/>
            <a:t>En el Sistema de clasificación APG III </a:t>
          </a:r>
        </a:p>
        <a:p>
          <a:r>
            <a:rPr lang="es-ES" sz="1800" i="1" dirty="0" err="1" smtClean="0"/>
            <a:t>Allium</a:t>
          </a:r>
          <a:r>
            <a:rPr lang="es-ES" sz="1800" dirty="0" smtClean="0"/>
            <a:t> </a:t>
          </a:r>
          <a:endParaRPr lang="es-ES" sz="1800" dirty="0"/>
        </a:p>
      </dgm:t>
    </dgm:pt>
    <dgm:pt modelId="{A0BD1E01-809D-41BC-97DA-FE3ABE897285}" type="parTrans" cxnId="{47E1EA29-D1A8-48F1-9408-6266A991FA04}">
      <dgm:prSet/>
      <dgm:spPr/>
      <dgm:t>
        <a:bodyPr/>
        <a:lstStyle/>
        <a:p>
          <a:endParaRPr lang="es-ES"/>
        </a:p>
      </dgm:t>
    </dgm:pt>
    <dgm:pt modelId="{C27FBB50-6AC3-4ADD-8C41-CEFD7B3EDCCA}" type="sibTrans" cxnId="{47E1EA29-D1A8-48F1-9408-6266A991FA04}">
      <dgm:prSet/>
      <dgm:spPr/>
      <dgm:t>
        <a:bodyPr/>
        <a:lstStyle/>
        <a:p>
          <a:endParaRPr lang="es-ES"/>
        </a:p>
      </dgm:t>
    </dgm:pt>
    <dgm:pt modelId="{D4A1BF4A-08EE-4ADB-9A67-45CF03AC3741}">
      <dgm:prSet phldrT="[Texto]" custT="1"/>
      <dgm:spPr/>
      <dgm:t>
        <a:bodyPr/>
        <a:lstStyle/>
        <a:p>
          <a:r>
            <a:rPr lang="es-ES" sz="1800" dirty="0" smtClean="0"/>
            <a:t>se incluye en la familia </a:t>
          </a:r>
          <a:r>
            <a:rPr lang="es-ES" sz="1800" dirty="0" err="1" smtClean="0"/>
            <a:t>Amaryllidaceae</a:t>
          </a:r>
          <a:r>
            <a:rPr lang="es-ES" sz="1800" dirty="0" smtClean="0"/>
            <a:t>,    (anteriormente, familia </a:t>
          </a:r>
          <a:r>
            <a:rPr lang="es-ES" sz="1800" i="1" dirty="0" err="1" smtClean="0"/>
            <a:t>Alliaceae</a:t>
          </a:r>
          <a:r>
            <a:rPr lang="es-ES" sz="1800" dirty="0" smtClean="0"/>
            <a:t>)</a:t>
          </a:r>
          <a:endParaRPr lang="es-ES" sz="1800" dirty="0"/>
        </a:p>
      </dgm:t>
    </dgm:pt>
    <dgm:pt modelId="{FE683914-5A04-4971-9FEF-0A5D0B40C401}" type="parTrans" cxnId="{D9275D6E-53BC-46D7-98A8-88FB3FEECF62}">
      <dgm:prSet/>
      <dgm:spPr/>
      <dgm:t>
        <a:bodyPr/>
        <a:lstStyle/>
        <a:p>
          <a:endParaRPr lang="es-ES"/>
        </a:p>
      </dgm:t>
    </dgm:pt>
    <dgm:pt modelId="{966BAEE4-C979-4AA1-99B9-DE51117BB40C}" type="sibTrans" cxnId="{D9275D6E-53BC-46D7-98A8-88FB3FEECF62}">
      <dgm:prSet/>
      <dgm:spPr/>
      <dgm:t>
        <a:bodyPr/>
        <a:lstStyle/>
        <a:p>
          <a:endParaRPr lang="es-ES"/>
        </a:p>
      </dgm:t>
    </dgm:pt>
    <dgm:pt modelId="{414C1E6C-E404-4C43-9E08-BEF2A9DAF62D}">
      <dgm:prSet phldrT="[Texto]" custT="1"/>
      <dgm:spPr/>
      <dgm:t>
        <a:bodyPr/>
        <a:lstStyle/>
        <a:p>
          <a:r>
            <a:rPr lang="es-ES" sz="2000" dirty="0" smtClean="0"/>
            <a:t>En algunos sistemas de clasificación más antiguos, </a:t>
          </a:r>
          <a:r>
            <a:rPr lang="es-ES" sz="2000" i="1" dirty="0" err="1" smtClean="0"/>
            <a:t>Allium</a:t>
          </a:r>
          <a:r>
            <a:rPr lang="es-ES" sz="2000" dirty="0" smtClean="0"/>
            <a:t> se colocaba en la familia </a:t>
          </a:r>
          <a:r>
            <a:rPr lang="es-ES" sz="2000" dirty="0" err="1" smtClean="0"/>
            <a:t>Liliaceae</a:t>
          </a:r>
          <a:r>
            <a:rPr lang="es-ES" sz="2000" dirty="0" smtClean="0"/>
            <a:t>.</a:t>
          </a:r>
          <a:endParaRPr lang="es-ES" sz="2000" dirty="0"/>
        </a:p>
      </dgm:t>
    </dgm:pt>
    <dgm:pt modelId="{1AF32CF0-79B6-44E3-84D5-C699CB2A61D2}" type="parTrans" cxnId="{4DBCC1F4-2059-4E66-84D5-1E1F96E52D7B}">
      <dgm:prSet/>
      <dgm:spPr/>
      <dgm:t>
        <a:bodyPr/>
        <a:lstStyle/>
        <a:p>
          <a:endParaRPr lang="es-ES"/>
        </a:p>
      </dgm:t>
    </dgm:pt>
    <dgm:pt modelId="{5C49A12E-843B-4C97-BC24-CE61E9A48723}" type="sibTrans" cxnId="{4DBCC1F4-2059-4E66-84D5-1E1F96E52D7B}">
      <dgm:prSet/>
      <dgm:spPr/>
      <dgm:t>
        <a:bodyPr/>
        <a:lstStyle/>
        <a:p>
          <a:endParaRPr lang="es-ES"/>
        </a:p>
      </dgm:t>
    </dgm:pt>
    <dgm:pt modelId="{D85704ED-F867-4C05-BBFE-23906036F51E}" type="pres">
      <dgm:prSet presAssocID="{66E20ED2-A9F6-4A3A-B312-1D087183498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44D6D7E-AAEE-4CFD-B178-DE35CCC45AFA}" type="pres">
      <dgm:prSet presAssocID="{62137B27-9192-4B56-ADE6-688EE7731E9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65857F-C0E2-429F-924A-C15FF797F5AA}" type="pres">
      <dgm:prSet presAssocID="{C27FBB50-6AC3-4ADD-8C41-CEFD7B3EDCCA}" presName="sibTrans" presStyleCnt="0"/>
      <dgm:spPr/>
    </dgm:pt>
    <dgm:pt modelId="{98E0DC6B-AF69-4AE2-B5B3-21009D3EDEAE}" type="pres">
      <dgm:prSet presAssocID="{D4A1BF4A-08EE-4ADB-9A67-45CF03AC3741}" presName="node" presStyleLbl="node1" presStyleIdx="1" presStyleCnt="3" custScaleX="12656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3BCDDA-00EB-43C4-B7F2-2A987BC7BB7D}" type="pres">
      <dgm:prSet presAssocID="{966BAEE4-C979-4AA1-99B9-DE51117BB40C}" presName="sibTrans" presStyleCnt="0"/>
      <dgm:spPr/>
    </dgm:pt>
    <dgm:pt modelId="{6BAB5DD5-F396-4723-BF8D-5D67395C57B6}" type="pres">
      <dgm:prSet presAssocID="{414C1E6C-E404-4C43-9E08-BEF2A9DAF62D}" presName="node" presStyleLbl="node1" presStyleIdx="2" presStyleCnt="3" custLinFactNeighborX="65100" custLinFactNeighborY="-65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7E1EA29-D1A8-48F1-9408-6266A991FA04}" srcId="{66E20ED2-A9F6-4A3A-B312-1D0871834981}" destId="{62137B27-9192-4B56-ADE6-688EE7731E90}" srcOrd="0" destOrd="0" parTransId="{A0BD1E01-809D-41BC-97DA-FE3ABE897285}" sibTransId="{C27FBB50-6AC3-4ADD-8C41-CEFD7B3EDCCA}"/>
    <dgm:cxn modelId="{D9275D6E-53BC-46D7-98A8-88FB3FEECF62}" srcId="{66E20ED2-A9F6-4A3A-B312-1D0871834981}" destId="{D4A1BF4A-08EE-4ADB-9A67-45CF03AC3741}" srcOrd="1" destOrd="0" parTransId="{FE683914-5A04-4971-9FEF-0A5D0B40C401}" sibTransId="{966BAEE4-C979-4AA1-99B9-DE51117BB40C}"/>
    <dgm:cxn modelId="{8EF37AE1-E270-4DA6-A0D0-312F36F16DB5}" type="presOf" srcId="{66E20ED2-A9F6-4A3A-B312-1D0871834981}" destId="{D85704ED-F867-4C05-BBFE-23906036F51E}" srcOrd="0" destOrd="0" presId="urn:microsoft.com/office/officeart/2005/8/layout/default"/>
    <dgm:cxn modelId="{4DBCC1F4-2059-4E66-84D5-1E1F96E52D7B}" srcId="{66E20ED2-A9F6-4A3A-B312-1D0871834981}" destId="{414C1E6C-E404-4C43-9E08-BEF2A9DAF62D}" srcOrd="2" destOrd="0" parTransId="{1AF32CF0-79B6-44E3-84D5-C699CB2A61D2}" sibTransId="{5C49A12E-843B-4C97-BC24-CE61E9A48723}"/>
    <dgm:cxn modelId="{5FFA56D4-D7C5-4061-8650-724FC19ABDE3}" type="presOf" srcId="{D4A1BF4A-08EE-4ADB-9A67-45CF03AC3741}" destId="{98E0DC6B-AF69-4AE2-B5B3-21009D3EDEAE}" srcOrd="0" destOrd="0" presId="urn:microsoft.com/office/officeart/2005/8/layout/default"/>
    <dgm:cxn modelId="{9EE9B8A6-7AE2-4286-88D2-EC6BBC4D4598}" type="presOf" srcId="{62137B27-9192-4B56-ADE6-688EE7731E90}" destId="{244D6D7E-AAEE-4CFD-B178-DE35CCC45AFA}" srcOrd="0" destOrd="0" presId="urn:microsoft.com/office/officeart/2005/8/layout/default"/>
    <dgm:cxn modelId="{CC68DE35-C1E8-4532-A238-10D56BF74C74}" type="presOf" srcId="{414C1E6C-E404-4C43-9E08-BEF2A9DAF62D}" destId="{6BAB5DD5-F396-4723-BF8D-5D67395C57B6}" srcOrd="0" destOrd="0" presId="urn:microsoft.com/office/officeart/2005/8/layout/default"/>
    <dgm:cxn modelId="{33884BE0-4D09-45DF-9BA0-E84091FE39D3}" type="presParOf" srcId="{D85704ED-F867-4C05-BBFE-23906036F51E}" destId="{244D6D7E-AAEE-4CFD-B178-DE35CCC45AFA}" srcOrd="0" destOrd="0" presId="urn:microsoft.com/office/officeart/2005/8/layout/default"/>
    <dgm:cxn modelId="{619C8699-3C4F-4F07-BA51-12D74542DE17}" type="presParOf" srcId="{D85704ED-F867-4C05-BBFE-23906036F51E}" destId="{0165857F-C0E2-429F-924A-C15FF797F5AA}" srcOrd="1" destOrd="0" presId="urn:microsoft.com/office/officeart/2005/8/layout/default"/>
    <dgm:cxn modelId="{ED38E32E-8838-4B0B-ABF3-0A0A686E6986}" type="presParOf" srcId="{D85704ED-F867-4C05-BBFE-23906036F51E}" destId="{98E0DC6B-AF69-4AE2-B5B3-21009D3EDEAE}" srcOrd="2" destOrd="0" presId="urn:microsoft.com/office/officeart/2005/8/layout/default"/>
    <dgm:cxn modelId="{628CE14F-458E-4FC1-AF31-0D0048C1D211}" type="presParOf" srcId="{D85704ED-F867-4C05-BBFE-23906036F51E}" destId="{FA3BCDDA-00EB-43C4-B7F2-2A987BC7BB7D}" srcOrd="3" destOrd="0" presId="urn:microsoft.com/office/officeart/2005/8/layout/default"/>
    <dgm:cxn modelId="{45FDA85B-691C-4630-8D50-476BFEF8BB5C}" type="presParOf" srcId="{D85704ED-F867-4C05-BBFE-23906036F51E}" destId="{6BAB5DD5-F396-4723-BF8D-5D67395C57B6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42EC5B-4013-417E-A10C-FA0F728B755A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2D016FA-6530-4C6D-8840-F2C833B7D818}">
      <dgm:prSet phldrT="[Texto]"/>
      <dgm:spPr/>
      <dgm:t>
        <a:bodyPr/>
        <a:lstStyle/>
        <a:p>
          <a:pPr algn="r"/>
          <a:r>
            <a:rPr lang="es-MX" i="1" dirty="0" err="1" smtClean="0"/>
            <a:t>Allium</a:t>
          </a:r>
          <a:r>
            <a:rPr lang="es-MX" i="1" dirty="0" smtClean="0"/>
            <a:t> cepa </a:t>
          </a:r>
          <a:endParaRPr lang="es-MX" i="1" dirty="0"/>
        </a:p>
      </dgm:t>
    </dgm:pt>
    <dgm:pt modelId="{B1CBF61A-DA8A-499F-9265-2DBA8B36AA90}" type="parTrans" cxnId="{6405A9D0-D26A-494C-B423-E7B889B3D9ED}">
      <dgm:prSet/>
      <dgm:spPr/>
      <dgm:t>
        <a:bodyPr/>
        <a:lstStyle/>
        <a:p>
          <a:endParaRPr lang="es-MX"/>
        </a:p>
      </dgm:t>
    </dgm:pt>
    <dgm:pt modelId="{88A8DFA7-A2C8-4DE2-9DB2-A1C2A559D3D9}" type="sibTrans" cxnId="{6405A9D0-D26A-494C-B423-E7B889B3D9ED}">
      <dgm:prSet/>
      <dgm:spPr/>
      <dgm:t>
        <a:bodyPr/>
        <a:lstStyle/>
        <a:p>
          <a:endParaRPr lang="es-MX"/>
        </a:p>
      </dgm:t>
    </dgm:pt>
    <dgm:pt modelId="{3C567348-601C-43F0-8E53-719397CDEF72}">
      <dgm:prSet phldrT="[Texto]"/>
      <dgm:spPr/>
      <dgm:t>
        <a:bodyPr/>
        <a:lstStyle/>
        <a:p>
          <a:pPr algn="r"/>
          <a:r>
            <a:rPr lang="es-MX" i="1" dirty="0" err="1" smtClean="0"/>
            <a:t>Allium</a:t>
          </a:r>
          <a:r>
            <a:rPr lang="es-MX" i="1" dirty="0" smtClean="0"/>
            <a:t> </a:t>
          </a:r>
          <a:r>
            <a:rPr lang="es-MX" i="1" dirty="0" err="1" smtClean="0"/>
            <a:t>sativum</a:t>
          </a:r>
          <a:endParaRPr lang="es-MX" i="1" dirty="0"/>
        </a:p>
      </dgm:t>
    </dgm:pt>
    <dgm:pt modelId="{DA3B1897-D6B5-4404-A2D8-B6045202075B}" type="parTrans" cxnId="{A242264E-6965-4349-BBC7-CFB3FEDB9F6A}">
      <dgm:prSet/>
      <dgm:spPr/>
      <dgm:t>
        <a:bodyPr/>
        <a:lstStyle/>
        <a:p>
          <a:endParaRPr lang="es-MX"/>
        </a:p>
      </dgm:t>
    </dgm:pt>
    <dgm:pt modelId="{AA20A336-2817-40FD-A1F1-74A079C07173}" type="sibTrans" cxnId="{A242264E-6965-4349-BBC7-CFB3FEDB9F6A}">
      <dgm:prSet/>
      <dgm:spPr/>
      <dgm:t>
        <a:bodyPr/>
        <a:lstStyle/>
        <a:p>
          <a:endParaRPr lang="es-MX"/>
        </a:p>
      </dgm:t>
    </dgm:pt>
    <dgm:pt modelId="{C3CA6A84-29D1-42B0-8863-11C6BA4BB3EE}">
      <dgm:prSet phldrT="[Texto]"/>
      <dgm:spPr/>
      <dgm:t>
        <a:bodyPr/>
        <a:lstStyle/>
        <a:p>
          <a:pPr algn="r"/>
          <a:r>
            <a:rPr lang="es-MX" i="1" dirty="0" err="1" smtClean="0"/>
            <a:t>Allium</a:t>
          </a:r>
          <a:r>
            <a:rPr lang="es-MX" i="1" dirty="0" smtClean="0"/>
            <a:t> </a:t>
          </a:r>
          <a:r>
            <a:rPr lang="es-MX" i="1" dirty="0" err="1" smtClean="0"/>
            <a:t>porrum</a:t>
          </a:r>
          <a:r>
            <a:rPr lang="es-MX" i="1" dirty="0" smtClean="0"/>
            <a:t> </a:t>
          </a:r>
          <a:endParaRPr lang="es-MX" i="1" dirty="0"/>
        </a:p>
      </dgm:t>
    </dgm:pt>
    <dgm:pt modelId="{9097B2FD-E6C0-44F7-87D2-52E2874D329A}" type="parTrans" cxnId="{89E5EB79-EDB9-4097-A032-83A7FE7553B8}">
      <dgm:prSet/>
      <dgm:spPr/>
      <dgm:t>
        <a:bodyPr/>
        <a:lstStyle/>
        <a:p>
          <a:endParaRPr lang="es-MX"/>
        </a:p>
      </dgm:t>
    </dgm:pt>
    <dgm:pt modelId="{ECBBF816-E8B9-4FB2-9221-2CF47334CC66}" type="sibTrans" cxnId="{89E5EB79-EDB9-4097-A032-83A7FE7553B8}">
      <dgm:prSet/>
      <dgm:spPr/>
      <dgm:t>
        <a:bodyPr/>
        <a:lstStyle/>
        <a:p>
          <a:endParaRPr lang="es-MX"/>
        </a:p>
      </dgm:t>
    </dgm:pt>
    <dgm:pt modelId="{46AE2CF8-7A5A-42A4-8FF5-773A17AC90CE}" type="pres">
      <dgm:prSet presAssocID="{C842EC5B-4013-417E-A10C-FA0F728B755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6263558-9CAD-40F5-AE97-5BE89B0AB21B}" type="pres">
      <dgm:prSet presAssocID="{32D016FA-6530-4C6D-8840-F2C833B7D818}" presName="composite" presStyleCnt="0"/>
      <dgm:spPr/>
    </dgm:pt>
    <dgm:pt modelId="{DBA7CFBA-FE3C-4E48-9D59-FBC3DD1FF9C7}" type="pres">
      <dgm:prSet presAssocID="{32D016FA-6530-4C6D-8840-F2C833B7D818}" presName="rect1" presStyleLbl="trAlignAcc1" presStyleIdx="0" presStyleCnt="3" custScaleX="1399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0B6423-63AD-40AF-BF13-436DE263E527}" type="pres">
      <dgm:prSet presAssocID="{32D016FA-6530-4C6D-8840-F2C833B7D818}" presName="rect2" presStyleLbl="fgImgPlace1" presStyleIdx="0" presStyleCnt="3" custScaleX="216561" custScaleY="132044" custLinFactNeighborX="-91955" custLinFactNeighborY="2580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3A4F77B-9023-4630-9D5F-9885A6F1A739}" type="pres">
      <dgm:prSet presAssocID="{88A8DFA7-A2C8-4DE2-9DB2-A1C2A559D3D9}" presName="sibTrans" presStyleCnt="0"/>
      <dgm:spPr/>
    </dgm:pt>
    <dgm:pt modelId="{B1EE5500-516C-4AD4-9810-F04E2A53CCD3}" type="pres">
      <dgm:prSet presAssocID="{3C567348-601C-43F0-8E53-719397CDEF72}" presName="composite" presStyleCnt="0"/>
      <dgm:spPr/>
    </dgm:pt>
    <dgm:pt modelId="{9EF4A64E-66C8-45C7-844A-B9578201BF6E}" type="pres">
      <dgm:prSet presAssocID="{3C567348-601C-43F0-8E53-719397CDEF72}" presName="rect1" presStyleLbl="trAlignAcc1" presStyleIdx="1" presStyleCnt="3" custScaleX="1407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3C39A4-E027-4E7F-BA9F-67FD659E4321}" type="pres">
      <dgm:prSet presAssocID="{3C567348-601C-43F0-8E53-719397CDEF72}" presName="rect2" presStyleLbl="fgImgPlace1" presStyleIdx="1" presStyleCnt="3" custScaleX="201881" custScaleY="127349" custLinFactX="-66387" custLinFactNeighborX="-100000" custLinFactNeighborY="1065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6577F04-1C7A-480B-B5A4-BB9805CDE755}" type="pres">
      <dgm:prSet presAssocID="{AA20A336-2817-40FD-A1F1-74A079C07173}" presName="sibTrans" presStyleCnt="0"/>
      <dgm:spPr/>
    </dgm:pt>
    <dgm:pt modelId="{9A881574-A21A-4BE3-A2DD-AB7476389EEF}" type="pres">
      <dgm:prSet presAssocID="{C3CA6A84-29D1-42B0-8863-11C6BA4BB3EE}" presName="composite" presStyleCnt="0"/>
      <dgm:spPr/>
    </dgm:pt>
    <dgm:pt modelId="{E41463F7-0D4F-4C05-B7D8-4AAEEE57BF76}" type="pres">
      <dgm:prSet presAssocID="{C3CA6A84-29D1-42B0-8863-11C6BA4BB3EE}" presName="rect1" presStyleLbl="trAlignAcc1" presStyleIdx="2" presStyleCnt="3" custScaleX="1353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395BF5-C29A-4DFF-8DEC-2EFB3B423847}" type="pres">
      <dgm:prSet presAssocID="{C3CA6A84-29D1-42B0-8863-11C6BA4BB3EE}" presName="rect2" presStyleLbl="fgImgPlace1" presStyleIdx="2" presStyleCnt="3" custScaleX="180770" custScaleY="125936" custLinFactX="-38604" custLinFactNeighborX="-100000" custLinFactNeighborY="1297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EC9EBFB1-4E54-49CD-BF7D-2D07A340CC6F}" type="presOf" srcId="{C3CA6A84-29D1-42B0-8863-11C6BA4BB3EE}" destId="{E41463F7-0D4F-4C05-B7D8-4AAEEE57BF76}" srcOrd="0" destOrd="0" presId="urn:microsoft.com/office/officeart/2008/layout/PictureStrips"/>
    <dgm:cxn modelId="{6405A9D0-D26A-494C-B423-E7B889B3D9ED}" srcId="{C842EC5B-4013-417E-A10C-FA0F728B755A}" destId="{32D016FA-6530-4C6D-8840-F2C833B7D818}" srcOrd="0" destOrd="0" parTransId="{B1CBF61A-DA8A-499F-9265-2DBA8B36AA90}" sibTransId="{88A8DFA7-A2C8-4DE2-9DB2-A1C2A559D3D9}"/>
    <dgm:cxn modelId="{89E5EB79-EDB9-4097-A032-83A7FE7553B8}" srcId="{C842EC5B-4013-417E-A10C-FA0F728B755A}" destId="{C3CA6A84-29D1-42B0-8863-11C6BA4BB3EE}" srcOrd="2" destOrd="0" parTransId="{9097B2FD-E6C0-44F7-87D2-52E2874D329A}" sibTransId="{ECBBF816-E8B9-4FB2-9221-2CF47334CC66}"/>
    <dgm:cxn modelId="{B292A993-C2B4-4A24-AE73-FF1D8870D700}" type="presOf" srcId="{32D016FA-6530-4C6D-8840-F2C833B7D818}" destId="{DBA7CFBA-FE3C-4E48-9D59-FBC3DD1FF9C7}" srcOrd="0" destOrd="0" presId="urn:microsoft.com/office/officeart/2008/layout/PictureStrips"/>
    <dgm:cxn modelId="{A242264E-6965-4349-BBC7-CFB3FEDB9F6A}" srcId="{C842EC5B-4013-417E-A10C-FA0F728B755A}" destId="{3C567348-601C-43F0-8E53-719397CDEF72}" srcOrd="1" destOrd="0" parTransId="{DA3B1897-D6B5-4404-A2D8-B6045202075B}" sibTransId="{AA20A336-2817-40FD-A1F1-74A079C07173}"/>
    <dgm:cxn modelId="{C4532EEB-086A-4B34-ADD7-763E6FD57B90}" type="presOf" srcId="{C842EC5B-4013-417E-A10C-FA0F728B755A}" destId="{46AE2CF8-7A5A-42A4-8FF5-773A17AC90CE}" srcOrd="0" destOrd="0" presId="urn:microsoft.com/office/officeart/2008/layout/PictureStrips"/>
    <dgm:cxn modelId="{9D6BB68B-B9C3-4945-85C9-CD148427F763}" type="presOf" srcId="{3C567348-601C-43F0-8E53-719397CDEF72}" destId="{9EF4A64E-66C8-45C7-844A-B9578201BF6E}" srcOrd="0" destOrd="0" presId="urn:microsoft.com/office/officeart/2008/layout/PictureStrips"/>
    <dgm:cxn modelId="{41F9A042-8762-423C-9437-E28673F8D476}" type="presParOf" srcId="{46AE2CF8-7A5A-42A4-8FF5-773A17AC90CE}" destId="{A6263558-9CAD-40F5-AE97-5BE89B0AB21B}" srcOrd="0" destOrd="0" presId="urn:microsoft.com/office/officeart/2008/layout/PictureStrips"/>
    <dgm:cxn modelId="{09A2AE2A-65EC-4353-A887-432921A8C665}" type="presParOf" srcId="{A6263558-9CAD-40F5-AE97-5BE89B0AB21B}" destId="{DBA7CFBA-FE3C-4E48-9D59-FBC3DD1FF9C7}" srcOrd="0" destOrd="0" presId="urn:microsoft.com/office/officeart/2008/layout/PictureStrips"/>
    <dgm:cxn modelId="{3A0DA951-E403-4F42-BC83-D13DC4035F9F}" type="presParOf" srcId="{A6263558-9CAD-40F5-AE97-5BE89B0AB21B}" destId="{CD0B6423-63AD-40AF-BF13-436DE263E527}" srcOrd="1" destOrd="0" presId="urn:microsoft.com/office/officeart/2008/layout/PictureStrips"/>
    <dgm:cxn modelId="{C4D60A40-2F2A-43DB-9242-55EE308527FD}" type="presParOf" srcId="{46AE2CF8-7A5A-42A4-8FF5-773A17AC90CE}" destId="{B3A4F77B-9023-4630-9D5F-9885A6F1A739}" srcOrd="1" destOrd="0" presId="urn:microsoft.com/office/officeart/2008/layout/PictureStrips"/>
    <dgm:cxn modelId="{F37E32CB-A20A-415F-81F5-70BA9E2DA822}" type="presParOf" srcId="{46AE2CF8-7A5A-42A4-8FF5-773A17AC90CE}" destId="{B1EE5500-516C-4AD4-9810-F04E2A53CCD3}" srcOrd="2" destOrd="0" presId="urn:microsoft.com/office/officeart/2008/layout/PictureStrips"/>
    <dgm:cxn modelId="{011B066B-F3BD-4FE4-9C54-2E70A20C8E98}" type="presParOf" srcId="{B1EE5500-516C-4AD4-9810-F04E2A53CCD3}" destId="{9EF4A64E-66C8-45C7-844A-B9578201BF6E}" srcOrd="0" destOrd="0" presId="urn:microsoft.com/office/officeart/2008/layout/PictureStrips"/>
    <dgm:cxn modelId="{4607D2DD-273C-4354-8528-94A5CDFE9C4A}" type="presParOf" srcId="{B1EE5500-516C-4AD4-9810-F04E2A53CCD3}" destId="{923C39A4-E027-4E7F-BA9F-67FD659E4321}" srcOrd="1" destOrd="0" presId="urn:microsoft.com/office/officeart/2008/layout/PictureStrips"/>
    <dgm:cxn modelId="{9BB62D03-4F40-455C-B33B-681BF4552D72}" type="presParOf" srcId="{46AE2CF8-7A5A-42A4-8FF5-773A17AC90CE}" destId="{16577F04-1C7A-480B-B5A4-BB9805CDE755}" srcOrd="3" destOrd="0" presId="urn:microsoft.com/office/officeart/2008/layout/PictureStrips"/>
    <dgm:cxn modelId="{ED606E84-A49B-4CDF-96F3-F46CE949D184}" type="presParOf" srcId="{46AE2CF8-7A5A-42A4-8FF5-773A17AC90CE}" destId="{9A881574-A21A-4BE3-A2DD-AB7476389EEF}" srcOrd="4" destOrd="0" presId="urn:microsoft.com/office/officeart/2008/layout/PictureStrips"/>
    <dgm:cxn modelId="{728F3B7F-2C2B-4EDE-B671-94E9996445B9}" type="presParOf" srcId="{9A881574-A21A-4BE3-A2DD-AB7476389EEF}" destId="{E41463F7-0D4F-4C05-B7D8-4AAEEE57BF76}" srcOrd="0" destOrd="0" presId="urn:microsoft.com/office/officeart/2008/layout/PictureStrips"/>
    <dgm:cxn modelId="{8BBCC9AD-30E2-4354-8D13-877059C94A32}" type="presParOf" srcId="{9A881574-A21A-4BE3-A2DD-AB7476389EEF}" destId="{00395BF5-C29A-4DFF-8DEC-2EFB3B423847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3547B6-480E-4708-89F3-EBBB0B8DED49}">
      <dsp:nvSpPr>
        <dsp:cNvPr id="0" name=""/>
        <dsp:cNvSpPr/>
      </dsp:nvSpPr>
      <dsp:spPr>
        <a:xfrm>
          <a:off x="1308457" y="1830558"/>
          <a:ext cx="456321" cy="1304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8160" y="0"/>
              </a:lnTo>
              <a:lnTo>
                <a:pt x="228160" y="1304272"/>
              </a:lnTo>
              <a:lnTo>
                <a:pt x="456321" y="1304272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1502073" y="2448149"/>
        <a:ext cx="69089" cy="69089"/>
      </dsp:txXfrm>
    </dsp:sp>
    <dsp:sp modelId="{85F0C492-CC79-4D69-9AE1-85489D195AB3}">
      <dsp:nvSpPr>
        <dsp:cNvPr id="0" name=""/>
        <dsp:cNvSpPr/>
      </dsp:nvSpPr>
      <dsp:spPr>
        <a:xfrm>
          <a:off x="1308457" y="1830558"/>
          <a:ext cx="456321" cy="4347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8160" y="0"/>
              </a:lnTo>
              <a:lnTo>
                <a:pt x="228160" y="434757"/>
              </a:lnTo>
              <a:lnTo>
                <a:pt x="456321" y="434757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1520861" y="2032179"/>
        <a:ext cx="31513" cy="31513"/>
      </dsp:txXfrm>
    </dsp:sp>
    <dsp:sp modelId="{8AC34CD0-1F90-425B-B181-DADF567AF3CC}">
      <dsp:nvSpPr>
        <dsp:cNvPr id="0" name=""/>
        <dsp:cNvSpPr/>
      </dsp:nvSpPr>
      <dsp:spPr>
        <a:xfrm>
          <a:off x="1308457" y="1373923"/>
          <a:ext cx="446328" cy="456634"/>
        </a:xfrm>
        <a:custGeom>
          <a:avLst/>
          <a:gdLst/>
          <a:ahLst/>
          <a:cxnLst/>
          <a:rect l="0" t="0" r="0" b="0"/>
          <a:pathLst>
            <a:path>
              <a:moveTo>
                <a:pt x="0" y="456634"/>
              </a:moveTo>
              <a:lnTo>
                <a:pt x="223164" y="456634"/>
              </a:lnTo>
              <a:lnTo>
                <a:pt x="223164" y="0"/>
              </a:lnTo>
              <a:lnTo>
                <a:pt x="446328" y="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1515658" y="1586277"/>
        <a:ext cx="31926" cy="31926"/>
      </dsp:txXfrm>
    </dsp:sp>
    <dsp:sp modelId="{D5D0C379-0C3F-4851-A7E7-BF6FC9D9C3D5}">
      <dsp:nvSpPr>
        <dsp:cNvPr id="0" name=""/>
        <dsp:cNvSpPr/>
      </dsp:nvSpPr>
      <dsp:spPr>
        <a:xfrm>
          <a:off x="1308457" y="526285"/>
          <a:ext cx="456321" cy="1304272"/>
        </a:xfrm>
        <a:custGeom>
          <a:avLst/>
          <a:gdLst/>
          <a:ahLst/>
          <a:cxnLst/>
          <a:rect l="0" t="0" r="0" b="0"/>
          <a:pathLst>
            <a:path>
              <a:moveTo>
                <a:pt x="0" y="1304272"/>
              </a:moveTo>
              <a:lnTo>
                <a:pt x="228160" y="1304272"/>
              </a:lnTo>
              <a:lnTo>
                <a:pt x="228160" y="0"/>
              </a:lnTo>
              <a:lnTo>
                <a:pt x="456321" y="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1502073" y="1143876"/>
        <a:ext cx="69089" cy="69089"/>
      </dsp:txXfrm>
    </dsp:sp>
    <dsp:sp modelId="{97358F0A-BE64-464A-834D-C46A27AC0ACF}">
      <dsp:nvSpPr>
        <dsp:cNvPr id="0" name=""/>
        <dsp:cNvSpPr/>
      </dsp:nvSpPr>
      <dsp:spPr>
        <a:xfrm rot="16200000">
          <a:off x="-869906" y="1482751"/>
          <a:ext cx="3661116" cy="6956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err="1" smtClean="0"/>
            <a:t>Alliaceae</a:t>
          </a:r>
          <a:endParaRPr lang="es-MX" sz="4700" kern="1200" dirty="0"/>
        </a:p>
      </dsp:txBody>
      <dsp:txXfrm>
        <a:off x="-869906" y="1482751"/>
        <a:ext cx="3661116" cy="695612"/>
      </dsp:txXfrm>
    </dsp:sp>
    <dsp:sp modelId="{011B3296-528B-4A3F-9562-EF589DEB0355}">
      <dsp:nvSpPr>
        <dsp:cNvPr id="0" name=""/>
        <dsp:cNvSpPr/>
      </dsp:nvSpPr>
      <dsp:spPr>
        <a:xfrm>
          <a:off x="1764779" y="178479"/>
          <a:ext cx="2281607" cy="6956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schemeClr val="tx1"/>
              </a:solidFill>
              <a:latin typeface="+mj-lt"/>
            </a:rPr>
            <a:t>Filogenia</a:t>
          </a:r>
          <a:endParaRPr lang="es-MX" sz="2900" kern="1200" dirty="0">
            <a:solidFill>
              <a:schemeClr val="tx1"/>
            </a:solidFill>
          </a:endParaRPr>
        </a:p>
      </dsp:txBody>
      <dsp:txXfrm>
        <a:off x="1764779" y="178479"/>
        <a:ext cx="2281607" cy="695612"/>
      </dsp:txXfrm>
    </dsp:sp>
    <dsp:sp modelId="{F850B373-4EB3-4081-84C3-3FCAF45AB00E}">
      <dsp:nvSpPr>
        <dsp:cNvPr id="0" name=""/>
        <dsp:cNvSpPr/>
      </dsp:nvSpPr>
      <dsp:spPr>
        <a:xfrm>
          <a:off x="1754785" y="1026117"/>
          <a:ext cx="2281607" cy="6956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schemeClr val="tx1"/>
              </a:solidFill>
            </a:rPr>
            <a:t>Características </a:t>
          </a:r>
          <a:endParaRPr lang="es-MX" sz="2900" kern="1200" dirty="0">
            <a:solidFill>
              <a:schemeClr val="tx1"/>
            </a:solidFill>
          </a:endParaRPr>
        </a:p>
      </dsp:txBody>
      <dsp:txXfrm>
        <a:off x="1754785" y="1026117"/>
        <a:ext cx="2281607" cy="695612"/>
      </dsp:txXfrm>
    </dsp:sp>
    <dsp:sp modelId="{0CEC4543-8D23-4E6E-87D7-256FEE5330A3}">
      <dsp:nvSpPr>
        <dsp:cNvPr id="0" name=""/>
        <dsp:cNvSpPr/>
      </dsp:nvSpPr>
      <dsp:spPr>
        <a:xfrm>
          <a:off x="1764779" y="1917509"/>
          <a:ext cx="2281607" cy="6956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schemeClr val="tx1"/>
              </a:solidFill>
            </a:rPr>
            <a:t>Géneros</a:t>
          </a:r>
          <a:endParaRPr lang="es-MX" sz="2900" kern="1200" dirty="0">
            <a:solidFill>
              <a:schemeClr val="tx1"/>
            </a:solidFill>
          </a:endParaRPr>
        </a:p>
      </dsp:txBody>
      <dsp:txXfrm>
        <a:off x="1764779" y="1917509"/>
        <a:ext cx="2281607" cy="695612"/>
      </dsp:txXfrm>
    </dsp:sp>
    <dsp:sp modelId="{21B4DEC2-32AC-456F-87BA-82ADCBD21C15}">
      <dsp:nvSpPr>
        <dsp:cNvPr id="0" name=""/>
        <dsp:cNvSpPr/>
      </dsp:nvSpPr>
      <dsp:spPr>
        <a:xfrm>
          <a:off x="1764779" y="2787024"/>
          <a:ext cx="2281607" cy="6956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schemeClr val="tx1"/>
              </a:solidFill>
            </a:rPr>
            <a:t>Usos</a:t>
          </a:r>
          <a:endParaRPr lang="es-MX" sz="2900" kern="1200" dirty="0">
            <a:solidFill>
              <a:schemeClr val="tx1"/>
            </a:solidFill>
          </a:endParaRPr>
        </a:p>
      </dsp:txBody>
      <dsp:txXfrm>
        <a:off x="1764779" y="2787024"/>
        <a:ext cx="2281607" cy="6956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D73CA8-8277-4D0F-87A8-1FE4322B4F44}">
      <dsp:nvSpPr>
        <dsp:cNvPr id="0" name=""/>
        <dsp:cNvSpPr/>
      </dsp:nvSpPr>
      <dsp:spPr>
        <a:xfrm>
          <a:off x="5836" y="0"/>
          <a:ext cx="2359920" cy="1788583"/>
        </a:xfrm>
        <a:prstGeom prst="roundRect">
          <a:avLst>
            <a:gd name="adj" fmla="val 10000"/>
          </a:avLst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i="1" kern="1200" dirty="0" err="1" smtClean="0"/>
            <a:t>Allium</a:t>
          </a:r>
          <a:r>
            <a:rPr lang="es-ES" sz="2500" i="1" kern="1200" dirty="0" smtClean="0"/>
            <a:t> </a:t>
          </a:r>
          <a:r>
            <a:rPr lang="es-ES" sz="2500" i="1" kern="1200" dirty="0" err="1" smtClean="0"/>
            <a:t>sp</a:t>
          </a:r>
          <a:r>
            <a:rPr lang="es-ES" sz="2500" i="1" kern="1200" dirty="0" smtClean="0"/>
            <a:t>. </a:t>
          </a:r>
          <a:endParaRPr lang="es-ES" sz="2500" i="1" kern="1200" dirty="0"/>
        </a:p>
      </dsp:txBody>
      <dsp:txXfrm>
        <a:off x="58222" y="52386"/>
        <a:ext cx="2255148" cy="1683811"/>
      </dsp:txXfrm>
    </dsp:sp>
    <dsp:sp modelId="{BBC4BF54-D8C8-4580-88DA-3A5A5B35549D}">
      <dsp:nvSpPr>
        <dsp:cNvPr id="0" name=""/>
        <dsp:cNvSpPr/>
      </dsp:nvSpPr>
      <dsp:spPr>
        <a:xfrm>
          <a:off x="2762223" y="0"/>
          <a:ext cx="2359920" cy="1788583"/>
        </a:xfrm>
        <a:prstGeom prst="roundRect">
          <a:avLst>
            <a:gd name="adj" fmla="val 10000"/>
          </a:avLst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i="1" kern="1200" dirty="0" smtClean="0"/>
            <a:t>Milla </a:t>
          </a:r>
          <a:r>
            <a:rPr lang="es-ES" sz="2500" i="1" kern="1200" dirty="0" err="1" smtClean="0"/>
            <a:t>sp</a:t>
          </a:r>
          <a:r>
            <a:rPr lang="es-ES" sz="2500" i="1" kern="1200" dirty="0" smtClean="0"/>
            <a:t>. </a:t>
          </a:r>
          <a:endParaRPr lang="es-ES" sz="2500" i="1" kern="1200" dirty="0"/>
        </a:p>
      </dsp:txBody>
      <dsp:txXfrm>
        <a:off x="2814609" y="52386"/>
        <a:ext cx="2255148" cy="1683811"/>
      </dsp:txXfrm>
    </dsp:sp>
    <dsp:sp modelId="{6BF65124-94F3-44E0-8F57-11EE55F75960}">
      <dsp:nvSpPr>
        <dsp:cNvPr id="0" name=""/>
        <dsp:cNvSpPr/>
      </dsp:nvSpPr>
      <dsp:spPr>
        <a:xfrm>
          <a:off x="5518611" y="0"/>
          <a:ext cx="2359920" cy="1788583"/>
        </a:xfrm>
        <a:prstGeom prst="roundRect">
          <a:avLst>
            <a:gd name="adj" fmla="val 10000"/>
          </a:avLst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err="1" smtClean="0"/>
            <a:t>Nothoscordum</a:t>
          </a:r>
          <a:r>
            <a:rPr lang="es-ES" sz="2500" kern="1200" dirty="0" smtClean="0"/>
            <a:t> </a:t>
          </a:r>
          <a:r>
            <a:rPr lang="es-ES" sz="2500" kern="1200" dirty="0" err="1" smtClean="0"/>
            <a:t>sp</a:t>
          </a:r>
          <a:r>
            <a:rPr lang="es-ES" sz="2500" kern="1200" dirty="0" smtClean="0"/>
            <a:t>.</a:t>
          </a:r>
          <a:endParaRPr lang="es-ES" sz="2500" kern="1200" dirty="0"/>
        </a:p>
      </dsp:txBody>
      <dsp:txXfrm>
        <a:off x="5570997" y="52386"/>
        <a:ext cx="2255148" cy="1683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4D6D7E-AAEE-4CFD-B178-DE35CCC45AFA}">
      <dsp:nvSpPr>
        <dsp:cNvPr id="0" name=""/>
        <dsp:cNvSpPr/>
      </dsp:nvSpPr>
      <dsp:spPr>
        <a:xfrm>
          <a:off x="35994" y="56"/>
          <a:ext cx="3378750" cy="20272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En el Sistema de clasificación APG III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i="1" kern="1200" dirty="0" err="1" smtClean="0"/>
            <a:t>Allium</a:t>
          </a:r>
          <a:r>
            <a:rPr lang="es-ES" sz="1800" kern="1200" dirty="0" smtClean="0"/>
            <a:t> </a:t>
          </a:r>
          <a:endParaRPr lang="es-ES" sz="1800" kern="1200" dirty="0"/>
        </a:p>
      </dsp:txBody>
      <dsp:txXfrm>
        <a:off x="35994" y="56"/>
        <a:ext cx="3378750" cy="2027250"/>
      </dsp:txXfrm>
    </dsp:sp>
    <dsp:sp modelId="{98E0DC6B-AF69-4AE2-B5B3-21009D3EDEAE}">
      <dsp:nvSpPr>
        <dsp:cNvPr id="0" name=""/>
        <dsp:cNvSpPr/>
      </dsp:nvSpPr>
      <dsp:spPr>
        <a:xfrm>
          <a:off x="3752619" y="56"/>
          <a:ext cx="4276281" cy="2027250"/>
        </a:xfrm>
        <a:prstGeom prst="rect">
          <a:avLst/>
        </a:prstGeom>
        <a:solidFill>
          <a:schemeClr val="accent3">
            <a:hueOff val="-8413220"/>
            <a:satOff val="-4326"/>
            <a:lumOff val="-1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se incluye en la familia </a:t>
          </a:r>
          <a:r>
            <a:rPr lang="es-ES" sz="1800" kern="1200" dirty="0" err="1" smtClean="0"/>
            <a:t>Amaryllidaceae</a:t>
          </a:r>
          <a:r>
            <a:rPr lang="es-ES" sz="1800" kern="1200" dirty="0" smtClean="0"/>
            <a:t>,    (anteriormente, familia </a:t>
          </a:r>
          <a:r>
            <a:rPr lang="es-ES" sz="1800" i="1" kern="1200" dirty="0" err="1" smtClean="0"/>
            <a:t>Alliaceae</a:t>
          </a:r>
          <a:r>
            <a:rPr lang="es-ES" sz="1800" kern="1200" dirty="0" smtClean="0"/>
            <a:t>)</a:t>
          </a:r>
          <a:endParaRPr lang="es-ES" sz="1800" kern="1200" dirty="0"/>
        </a:p>
      </dsp:txBody>
      <dsp:txXfrm>
        <a:off x="3752619" y="56"/>
        <a:ext cx="4276281" cy="2027250"/>
      </dsp:txXfrm>
    </dsp:sp>
    <dsp:sp modelId="{6BAB5DD5-F396-4723-BF8D-5D67395C57B6}">
      <dsp:nvSpPr>
        <dsp:cNvPr id="0" name=""/>
        <dsp:cNvSpPr/>
      </dsp:nvSpPr>
      <dsp:spPr>
        <a:xfrm>
          <a:off x="4542639" y="2231849"/>
          <a:ext cx="3378750" cy="2027250"/>
        </a:xfrm>
        <a:prstGeom prst="rect">
          <a:avLst/>
        </a:prstGeom>
        <a:solidFill>
          <a:schemeClr val="accent3">
            <a:hueOff val="-16826440"/>
            <a:satOff val="-8652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En algunos sistemas de clasificación más antiguos, </a:t>
          </a:r>
          <a:r>
            <a:rPr lang="es-ES" sz="2000" i="1" kern="1200" dirty="0" err="1" smtClean="0"/>
            <a:t>Allium</a:t>
          </a:r>
          <a:r>
            <a:rPr lang="es-ES" sz="2000" kern="1200" dirty="0" smtClean="0"/>
            <a:t> se colocaba en la familia </a:t>
          </a:r>
          <a:r>
            <a:rPr lang="es-ES" sz="2000" kern="1200" dirty="0" err="1" smtClean="0"/>
            <a:t>Liliaceae</a:t>
          </a:r>
          <a:r>
            <a:rPr lang="es-ES" sz="2000" kern="1200" dirty="0" smtClean="0"/>
            <a:t>.</a:t>
          </a:r>
          <a:endParaRPr lang="es-ES" sz="2000" kern="1200" dirty="0"/>
        </a:p>
      </dsp:txBody>
      <dsp:txXfrm>
        <a:off x="4542639" y="2231849"/>
        <a:ext cx="3378750" cy="2027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7CFBA-FE3C-4E48-9D59-FBC3DD1FF9C7}">
      <dsp:nvSpPr>
        <dsp:cNvPr id="0" name=""/>
        <dsp:cNvSpPr/>
      </dsp:nvSpPr>
      <dsp:spPr>
        <a:xfrm>
          <a:off x="1345822" y="441852"/>
          <a:ext cx="4807705" cy="107327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6962" tIns="194310" rIns="194310" bIns="194310" numCol="1" spcCol="1270" anchor="ctr" anchorCtr="0">
          <a:noAutofit/>
        </a:bodyPr>
        <a:lstStyle/>
        <a:p>
          <a:pPr lvl="0" algn="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100" i="1" kern="1200" dirty="0" err="1" smtClean="0"/>
            <a:t>Allium</a:t>
          </a:r>
          <a:r>
            <a:rPr lang="es-MX" sz="5100" i="1" kern="1200" dirty="0" smtClean="0"/>
            <a:t> cepa </a:t>
          </a:r>
          <a:endParaRPr lang="es-MX" sz="5100" i="1" kern="1200" dirty="0"/>
        </a:p>
      </dsp:txBody>
      <dsp:txXfrm>
        <a:off x="1345822" y="441852"/>
        <a:ext cx="4807705" cy="1073271"/>
      </dsp:txXfrm>
    </dsp:sp>
    <dsp:sp modelId="{CD0B6423-63AD-40AF-BF13-436DE263E527}">
      <dsp:nvSpPr>
        <dsp:cNvPr id="0" name=""/>
        <dsp:cNvSpPr/>
      </dsp:nvSpPr>
      <dsp:spPr>
        <a:xfrm>
          <a:off x="760634" y="397027"/>
          <a:ext cx="1627000" cy="148804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F4A64E-66C8-45C7-844A-B9578201BF6E}">
      <dsp:nvSpPr>
        <dsp:cNvPr id="0" name=""/>
        <dsp:cNvSpPr/>
      </dsp:nvSpPr>
      <dsp:spPr>
        <a:xfrm>
          <a:off x="1332788" y="2026277"/>
          <a:ext cx="4833773" cy="107327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6962" tIns="194310" rIns="194310" bIns="194310" numCol="1" spcCol="1270" anchor="ctr" anchorCtr="0">
          <a:noAutofit/>
        </a:bodyPr>
        <a:lstStyle/>
        <a:p>
          <a:pPr lvl="0" algn="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100" i="1" kern="1200" dirty="0" err="1" smtClean="0"/>
            <a:t>Allium</a:t>
          </a:r>
          <a:r>
            <a:rPr lang="es-MX" sz="5100" i="1" kern="1200" dirty="0" smtClean="0"/>
            <a:t> </a:t>
          </a:r>
          <a:r>
            <a:rPr lang="es-MX" sz="5100" i="1" kern="1200" dirty="0" err="1" smtClean="0"/>
            <a:t>sativum</a:t>
          </a:r>
          <a:endParaRPr lang="es-MX" sz="5100" i="1" kern="1200" dirty="0"/>
        </a:p>
      </dsp:txBody>
      <dsp:txXfrm>
        <a:off x="1332788" y="2026277"/>
        <a:ext cx="4833773" cy="1073271"/>
      </dsp:txXfrm>
    </dsp:sp>
    <dsp:sp modelId="{923C39A4-E027-4E7F-BA9F-67FD659E4321}">
      <dsp:nvSpPr>
        <dsp:cNvPr id="0" name=""/>
        <dsp:cNvSpPr/>
      </dsp:nvSpPr>
      <dsp:spPr>
        <a:xfrm>
          <a:off x="256578" y="1837187"/>
          <a:ext cx="1516711" cy="1435140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463F7-0D4F-4C05-B7D8-4AAEEE57BF76}">
      <dsp:nvSpPr>
        <dsp:cNvPr id="0" name=""/>
        <dsp:cNvSpPr/>
      </dsp:nvSpPr>
      <dsp:spPr>
        <a:xfrm>
          <a:off x="1425347" y="3576285"/>
          <a:ext cx="4648655" cy="107327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6962" tIns="194310" rIns="194310" bIns="194310" numCol="1" spcCol="1270" anchor="ctr" anchorCtr="0">
          <a:noAutofit/>
        </a:bodyPr>
        <a:lstStyle/>
        <a:p>
          <a:pPr lvl="0" algn="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100" i="1" kern="1200" dirty="0" err="1" smtClean="0"/>
            <a:t>Allium</a:t>
          </a:r>
          <a:r>
            <a:rPr lang="es-MX" sz="5100" i="1" kern="1200" dirty="0" smtClean="0"/>
            <a:t> </a:t>
          </a:r>
          <a:r>
            <a:rPr lang="es-MX" sz="5100" i="1" kern="1200" dirty="0" err="1" smtClean="0"/>
            <a:t>porrum</a:t>
          </a:r>
          <a:r>
            <a:rPr lang="es-MX" sz="5100" i="1" kern="1200" dirty="0" smtClean="0"/>
            <a:t> </a:t>
          </a:r>
          <a:endParaRPr lang="es-MX" sz="5100" i="1" kern="1200" dirty="0"/>
        </a:p>
      </dsp:txBody>
      <dsp:txXfrm>
        <a:off x="1425347" y="3576285"/>
        <a:ext cx="4648655" cy="1073271"/>
      </dsp:txXfrm>
    </dsp:sp>
    <dsp:sp modelId="{00395BF5-C29A-4DFF-8DEC-2EFB3B423847}">
      <dsp:nvSpPr>
        <dsp:cNvPr id="0" name=""/>
        <dsp:cNvSpPr/>
      </dsp:nvSpPr>
      <dsp:spPr>
        <a:xfrm>
          <a:off x="544611" y="3381383"/>
          <a:ext cx="1358106" cy="1419216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Diseño de arquitectura"/>
  <dgm:desc val="Úselo para mostrar las relaciones jerárquicas que se crean desde abajo hacia arriba. Este diseño funciona bien para mostrar los componentes u objetos de arquitectura basados en otros objeto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A60A1-6A56-4AFD-9D14-17094E4A9CBE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0152D-37DE-42AB-84EA-C19792A22C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147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0152D-37DE-42AB-84EA-C19792A22C5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0492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0152D-37DE-42AB-84EA-C19792A22C51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4179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0152D-37DE-42AB-84EA-C19792A22C51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4065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0152D-37DE-42AB-84EA-C19792A22C51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8946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DF819B-8992-4C2D-80E4-643832DF3E2B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8A2A62E-9373-4AC6-A566-21A6717FB4E6}" type="slidenum">
              <a:rPr lang="es-MX" smtClean="0"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31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hyperlink" Target="http://www.hogar.uncomo.com/" TargetMode="Externa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s.aliexpress.com/" TargetMode="Externa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elios.co.uk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hyperlink" Target="https://www.google.com.mx/url?sa=i&amp;rct=j&amp;q=&amp;esrc=s&amp;source=images&amp;cd=&amp;cad=rja&amp;uact=8&amp;ved=2ahUKEwiXwous84fkAhUFjq0KHXy_C_QQjRx6BAgBEAQ&amp;url=/url?sa%3Di%26rct%3Dj%26q%3D%26esrc%3Ds%26source%3Dimages%26cd%3D%26ved%3D%26url%3Dhttps://www.vidaenlatierra.com/cebolla.php%26psig%3DAOvVaw0BV0YF61HkuPczh82YxiV0%26ust%3D1566062383169824&amp;psig=AOvVaw0BV0YF61HkuPczh82YxiV0&amp;ust=1566062383169824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g"/><Relationship Id="rId4" Type="http://schemas.openxmlformats.org/officeDocument/2006/relationships/image" Target="../media/image62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jb.csic.es/floraiberica/" TargetMode="External"/><Relationship Id="rId2" Type="http://schemas.openxmlformats.org/officeDocument/2006/relationships/hyperlink" Target="https://www.ehu.eus/documents/1686888/3913390/70.+Allium+sativum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1.inecol.edu.mx/publicaciones/resumeness/FLOVER/132-Espejo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832" y="584717"/>
            <a:ext cx="5516166" cy="914400"/>
          </a:xfrm>
        </p:spPr>
        <p:txBody>
          <a:bodyPr/>
          <a:lstStyle/>
          <a:p>
            <a:pPr algn="ctr" eaLnBrk="1" hangingPunct="1"/>
            <a:r>
              <a:rPr lang="es-ES" altLang="es-MX" sz="2400" b="1" dirty="0"/>
              <a:t>UNIVERSIDAD AUTÓNOMA DEL ESTADO DE MÉXICO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713360" y="2132856"/>
            <a:ext cx="6209109" cy="308610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2000" dirty="0">
                <a:latin typeface="Arial Black" panose="020B0A04020102020204" pitchFamily="34" charset="0"/>
              </a:rPr>
              <a:t>FACULTAD DE CIENCIAS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20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2000" dirty="0">
                <a:latin typeface="Arial Black" panose="020B0A04020102020204" pitchFamily="34" charset="0"/>
              </a:rPr>
              <a:t>BIOLOGÍA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20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2000" dirty="0">
                <a:latin typeface="Arial Black" panose="020B0A04020102020204" pitchFamily="34" charset="0"/>
              </a:rPr>
              <a:t>Unidad de aprendizaje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2000" dirty="0"/>
              <a:t>Angiospermas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altLang="es-MX" sz="2000" dirty="0"/>
          </a:p>
          <a:p>
            <a:pPr algn="ctr">
              <a:lnSpc>
                <a:spcPct val="80000"/>
              </a:lnSpc>
              <a:buNone/>
            </a:pPr>
            <a:r>
              <a:rPr lang="es-MX" sz="2000" b="1" dirty="0" err="1" smtClean="0"/>
              <a:t>Allioideae</a:t>
            </a:r>
            <a:r>
              <a:rPr lang="es-MX" sz="2000" b="1" dirty="0"/>
              <a:t/>
            </a:r>
            <a:br>
              <a:rPr lang="es-MX" sz="2000" b="1" dirty="0"/>
            </a:br>
            <a:r>
              <a:rPr lang="es-MX" sz="2000" b="1" dirty="0"/>
              <a:t>(</a:t>
            </a:r>
            <a:r>
              <a:rPr lang="es-MX" sz="2000" b="1" dirty="0" err="1" smtClean="0"/>
              <a:t>Amaryllidaceae</a:t>
            </a:r>
            <a:r>
              <a:rPr lang="es-MX" sz="2000" b="1" dirty="0" smtClean="0"/>
              <a:t>)</a:t>
            </a:r>
          </a:p>
          <a:p>
            <a:pPr algn="ctr">
              <a:lnSpc>
                <a:spcPct val="80000"/>
              </a:lnSpc>
              <a:buNone/>
            </a:pPr>
            <a:endParaRPr lang="es-ES" altLang="es-MX" sz="20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2000" dirty="0">
                <a:latin typeface="Arial Black" panose="020B0A04020102020204" pitchFamily="34" charset="0"/>
              </a:rPr>
              <a:t>Autor: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2000" dirty="0">
                <a:latin typeface="Arial Black" panose="020B0A04020102020204" pitchFamily="34" charset="0"/>
              </a:rPr>
              <a:t>Dra.  Laura White </a:t>
            </a:r>
            <a:r>
              <a:rPr lang="es-ES" altLang="es-MX" sz="2000" dirty="0" smtClean="0">
                <a:latin typeface="Arial Black" panose="020B0A04020102020204" pitchFamily="34" charset="0"/>
              </a:rPr>
              <a:t>Olascoaga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2000" dirty="0" smtClean="0">
                <a:latin typeface="Arial Black" panose="020B0A04020102020204" pitchFamily="34" charset="0"/>
              </a:rPr>
              <a:t>2019</a:t>
            </a:r>
            <a:endParaRPr lang="es-ES" altLang="es-MX" sz="20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2000" dirty="0">
              <a:latin typeface="Arial Black" panose="020B0A04020102020204" pitchFamily="34" charset="0"/>
            </a:endParaRPr>
          </a:p>
        </p:txBody>
      </p:sp>
      <p:pic>
        <p:nvPicPr>
          <p:cNvPr id="3076" name="Picture 4" descr="ua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60" y="57729"/>
            <a:ext cx="1944805" cy="171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uae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06" y="4725144"/>
            <a:ext cx="2238355" cy="197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143001" y="672585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56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47664" y="5292588"/>
            <a:ext cx="7406640" cy="122596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6000" dirty="0" err="1" smtClean="0"/>
              <a:t>ALLI0IDEAE</a:t>
            </a:r>
            <a:r>
              <a:rPr lang="es-MX" sz="6000" dirty="0" smtClean="0"/>
              <a:t/>
            </a:r>
            <a:br>
              <a:rPr lang="es-MX" sz="6000" dirty="0" smtClean="0"/>
            </a:br>
            <a:r>
              <a:rPr lang="es-MX" sz="6000" dirty="0" smtClean="0"/>
              <a:t>(</a:t>
            </a:r>
            <a:r>
              <a:rPr lang="es-MX" sz="6000" dirty="0" err="1" smtClean="0"/>
              <a:t>Amaryllidaceae</a:t>
            </a:r>
            <a:r>
              <a:rPr lang="es-MX" sz="6000" dirty="0" smtClean="0"/>
              <a:t>)</a:t>
            </a:r>
            <a:endParaRPr lang="es-MX" sz="6000" dirty="0"/>
          </a:p>
        </p:txBody>
      </p:sp>
      <p:sp>
        <p:nvSpPr>
          <p:cNvPr id="23558" name="AutoShape 6" descr="data:image/jpeg;base64,/9j/4AAQSkZJRgABAQAAAQABAAD/2wCEAAkGBhQSERUUExQWFBUWGRgVFxgYGBcVGBgYFxoXGBcYGhYbHCYfGh0jHBUYHy8gJCcpLCwsFR4xNTAqNSYrLCkBCQoKDgwOGg8PGi8lHyUyLi0sKiwvLC8tLCwsLCwsLCwsLCwsKSwsLCwsKSksLCksLCwpLCwsLCwsLCwsLCwsLP/AABEIALcBFAMBIgACEQEDEQH/xAAcAAACAgMBAQAAAAAAAAAAAAAFBgMEAAECBwj/xABBEAACAQIFAgUBBgQEBQIHAAABAhEAAwQFEiExQVEGEyJhcYEHMkKRobEUI1LBFWLR8DNygpLhFiRTY4OisrPx/8QAGgEAAwEBAQEAAAAAAAAAAAAAAgMEAQUABv/EADIRAAICAQQABQIFBAIDAQAAAAECAAMRBBIhMRMiQVFhcfAFgZGxwTKh0eEz8SMkQhT/2gAMAwEAAhEDEQA/AG3CQpmusc+o7UKvI0SOlQYXHMGg1tOls8XJPAh1UsWyTGCQqfSlzGwze1G09Y/tQbNcGUkrVmpVjwvUa+ehKaOoMUQwzLBbVxS6SZk1es2iYj61OFIE0HEJX8zCMCe1ZlfigydLTvxS14msNsAxih/hHL7zYtbSKSDuW6Adya9Rpijli01NPsJYmel4nPbjrC0sX86cOVJA0074w2sMmkQ9zgnoKTsRlwuXJI5qi5QybSeZ5xuXBnWUv/EPBMGj1vKRZ2Ijt7/WlO5bFm6VJ0jYgjajY8ZAKEZw6nb1bkfWozalhGnYfnF+JlhXjqXsRilHFCsXiRM1DmXKsplWq55Nu6sD+W3SSWUnsTErT6KDSNrnJjNoBlF2/Wr3+EO6rp7iB3obdlDDbEHemXA54qWWuGAFEKT1YmNv1pWpd1wFH1PsIIUmL+aq6XNDbkbbcbc1xhMPIuKQPUBBPcVmY5l5hDLvVU3294oa2L1gkYizF7PcBcvYi3aUQZB34gUzJlWg6NXqCzH++9CUxTril1T6Z2I3FX73iXywZEse43jpSbbGRgFGYsswICiAL2nWLl0S1ttgNpPQfApqxOM/9tq7ik6/cLly3zyDzuOKbMmzpEs+XdYC04AOpQ6AjgsCNh0kbj4qwAHGTiNYZwIZ+yXGLewt6w33tbuB/UjjS0e4/wBKjxnhtkuvdQyrA27lsmNLbeoA/haAfaTUi+DVUK+GZ7GqCHtMGTmZUmaj8S4i9ZKPeu+ZOzekIxHQkLz9BVPhsik8HHI/L/McqMB9/fM1hMsIvskg6bYLx01k7fkn61fGUK51k+m2CvtJ+9H02mhDeJraHUoVWaFaABqEbTHMTTDgsfbTy00M6kEkj7qhVkaj7naOd6kN2oas1gYxxnr3zFs9uzbjrj/MlwuGXD2rhUbadh+YA/M0h+H/AOTduYhty5M7dO1Pl3MFZGUfdG7Mevf8qVsZlTllCrr1n0qv9/pvQDULnZWevX394AsA4EGHNfMutcZdIjYf3PvTjl+KtvaCs2kc0s47CoCbaIpISbjgkqCOFSefdusCNtzRuYW9bW2xYQw1aeCB0JFbrdNfeEKn3z/qMuqNoX0jZi8Ha87zUUao0yB0qG3lbvcLaSTxXeReWRLudVT4u6s+hm/M05KvDrAduYKrtG0mRYm2VgMCpH0rrDJqBBqNVLGSSfneu2uRxSt3OYJaSO2kxFZVe5jN6yt8VZ7cJdtEb0Ix1xQxI6VTx924klZig1y5cPMiaXoq7xaWfqFpanD5aHcHnBkx0qa9nyts2xoTliQdxzVvG5GH3FGXIsyTCJAfmS+Srbiu0taOOKr4RTb54oqoBEiiL8wGbBgHG2CWLc1Xy/PmwxYDbVtPUfWj93DdvyoFnWUagSOa0MTNFhlnD41mAPmBwT33pjsqAUCrqHUjpXlWV2Wt4lZ2E79qb08VeSp+elc3WCxDuTJi795IKwr4myfzYIEEfrS2uC/h7bPeXkwAfejmDz0YlGbVDAbCp8vxKsytfTzERtUESCQDpB6RMVbRuNY3jn+IxWIXDdwBlOHbcqC6jtuQO+nmPfinHKMn86w7KfUp+73EcfNKHiKzcsXhfQgWrxLWntjywp/FaKj7rL1HXkU1eCM/a8TbZgSw5gAyvEkc1Up9J4HMsZPlS3G1OZZdo6bcTPNSjCLirVwXbIVRcbRyuwEBlHzJn3qjm2aG2rXCdBnS56SNp+tazHxPbXB2iXDXHYkKu58uIDf8sg71yNUNQtzIMk+nsRx6xFi2+IQIpWiiFgzFQhKhQJYkHqTsKuXc39J0Iq7Rqb1sPcE7A/TaqWY4W5vcKkg7lgNpPv0+tQYW2zenSSY4jf2q8sRwY5iejIBc1XDvJg7+5qYYxSxw2KXUoANu8v3lU7if6h7c81G+EKNqghGViJEEFdmU+4P5gg9aFPda5hBcBM27hsue6MS9s/mbi/Ra0dGEpwDJMPaAa4FYMoJhhIBHQwa4zG8wtKG21CQOsdDHQHp354olkmGVQxYBtABYHhnb7tuOwgk/8ppdzS6z3mZiWZjJPc/76UtsjgxTccGXsszi/bYC1euIJGysQP8At4r0DI8BdxZdj/NZF5feWP3R+hMUv5D4AulBcZgs7x2p+yq9awGF/mPy3mMVDMY/CIHEKP1rdPepbgza33NgGA7fh9LeJts4Clg0KRIDLp469T/aiF6dbKjECNl4k9VAPeqniPxGmNW3eS09y2xZLIJNuY3e65U6gJAAEztJ5AoL4euMuJPnPqgSslmPqJ9MsSSBxua6N15WlrWXI9P2l29thdh9ISfC4q0pd00oDLEskQdogNRS3mxZDI0qRv0JA6ew7iumwLXMQr3Sowy7pb+9/N3GpxtIA492oNmKoS6Nd8pATCqpdiPYSAB8muJoyhs4HPf0Hx8n/U51TKzdc/t/udZXmRvXH8pEWNtUSa1/hDK5e6SzN96e3QfFHfDmEsW7Wm2Ijlm3ZjtuT/YURzHLPNWRHse/tXWu1ddY5IBP6yp7wDjqUMNgAQhQbDb6VWxY03dI7k/T/Zovgr3ksEYQIoXiF1Xncbg7L796XYRaN4imw3mE5Y9BVLzt6MaAgg7sf0FBs6/ljbrSgAOIIHvAmbeIVS5p247/ADWUu4zwtdvubhJE8D2rKLy/Eo2p7ieo4uwCY0n8qhOVAiIo+bM1gsUg3noRPi46iVjcA1neJX26VPgcTqGx3pmv4YHng0HGRBWkbSa1rA/LQWfdyZCYJ3rSWtJ260Xu5UAJ60Ke0elLrdWPEBSGkoYH5qDE2JFQvioMHau1xU7TVajMMD2i/mWWAmYoXfyslT2inDEWNQoXdtxI70Y4jFO2UcjtKLfZh1ppyLMvLJttGi5uD01cb/NKlq2ULGJAGo/Egf3FMGUWRcEMdI6Egn9t6HxNjAzNxBzGhMFYe3csXk/l3PvAbbji4vZh3FJtrJrmW4hG1a7YYDX3Vj6W9gRt7EEdpa8Dgbs6NVq+vTRcAuL8q8GtZ1bZAFfbYghhO3P5SKqJqYeIDGsEbzDiR5tl630vDpcEbRs3ffbb3pJzbBA4glJ8uytuyoA2C24Ex/zaiT0pps43WEGsKX+9HAA3J/IfrVO5j0tPFthLyAkayYnUduea1LRem8cY4jq7MqWgy3iGsYrSDEHcH7rKxMqw/EpGxB7044HLLdlNVtInf+ox2k7mlG1lfmYthqJK27ZkjYmTP7CmO1mjRExp2mvnta/nATJz6D3nLuOW8v6QvisKl23tbHWVI3I6/Wku94Zw4t3msq7qyFgicF1krtzs3IHuKO3fEOmSu/zsv50rY/xI6XF8qN92XVLNqJOpZUA8bgbnVxR1aXUqu4/1egzzj6ft/wBQkotAzjn2+JLmfhxbKoUfStw6irmIbSNR1fmY5GqqmSZPYu3iIDIka2aNTtyAo/Am3yepjar+VZ9beWuXPKHr0MyszCQAXVQDwW6x1ondxmXlWb+KtM8SzWVi8YmAbarB/wCreqjVY1B3HDnPcPw2KebuHLyBrZCtoEQCKA53f8m2gYj+Y9q2ZjjVBP5GuMdfCWQzG8qyCCUCkdAHXUYB7H9KhTHYe9bAYJcZCHE+rSw3BAmuMiNQ4Z8Z+uf2kwVqyD3Js8wz/wDtbNnTbtoXAiQSCF0qAdgITc0qY1XTEuWtsNKnTcbUoJ6CeCskcdRTQviS3dYm4wRLanczsSNO3WYMbdTXnefZur3wtiVta1MHaYO5Ir6TT2nwMXDv0PtOjVYVrxZ2Yx5X4xZ1CMjkSAxXj5E879K9BylbWIthGCv2D+hx8H/Q0mYbLlW2DA+8f0mpMRjT5bqhgnSPgHk/pXkoq0zFKl+/8TzKiOUQT0PCeE1CwpdPUzbgNz0kRsK3fwRQBXldJ2YbhvavJcVmWJw7W/JuXrjaoKq7dRzzC9DTPhfErXQPMvF7g5WSY778E1yPxGnOW2fn9/xJb6ifMIfzvHA6TwD6Z+ahW4qKqgzHB71RzbKv4rDFZIJGpCNoI4pcyqzetGGfVp2J59qfo9BqEVSx75x8T1NDd5jdiGMHff3pUv4/+cEcyBW8wzRoMyBOw6mhqZC+IRrrNoYyLKzEgHdz1jYgfnVd1e5CF/WOKg8R1sG2VG4rVLwwGgAaulZXDNV444/vIjQ+e56XatbVIFioMJiNQ2q5FW+seRzIrzLp4oFmWKUqVUweh7UcvW9qXc4wIQSdy3FLvLnG0Rbgnqc4LM4tkM0sOaqfxevdRS1jrV2SEPSg2XPfR9mI34k03Sac5NjfkI6nT8FmMeMSiPtwaC4uy6brPx/pWxeuRLAfI2qX+PBEHer8Y6m8qZxlmYknSZk0ZvZWWE0Ky6/bFz2ozfzhADvUGp1TVMABNJzBeHwY8zS3DK6n6qf7x+VM2Vrh0VVcaGAAnXs3vvxScM1Nx1ZRw6g/9UqP1IFM3i3BpcwhYN5d1ArdiONQNWtX4iDGM+x9fiMAAxmGn8P2HeTaJI3knbfjg0P8SZth8PZK3Et3D+FAPXPT1DcV51Y8VFj5etkXgDURIGw2mKO5FgkvXVLMpVTqMkAmNxAmTv19qcGwQiKITNzhRI8zyw2LH8SQyLKnQDqKhjvBPXejdrxVhsJb85W1wpK2wPWWK7bnYc80H+0/xGn8N/DqwLuykhTOlV33jgkgQKCXfC7XFYSY1egD/KADv/zTVLXAZQYA9ZQbAAUOMesvWvHIvFXGzux9A5nrNBsP4ke2zLdR5liJB7noa7yXIrls3PMUK0xMTqU7R8zUGdXL+Fttba9c1AxAuNA9hvXLOlqKbw559jg/2ki1pjcDKWN8XveOhQZY6VHUyYFMebZWtlQzbeSgg7n1bKJjncyfg0v/AGaZD/EZgGb7tlTePuwICD/uYH6U1faNmNlEOHRg94kG4BuLYXcAn+omNunWqaAtKFlmq+3JEC5abV9ir3rf8QwZVMXArggheUGlgY23n55t/Zzl3k4m69xkcLG66jDHePUoIIE9OtIeYECCNiKYcqza/cW5ftnU4CeesE6wPSLojrGzfM8cT6l3vrwP6ouxjYuPWes4Y3Ddutqt+QwGkHdgRq1SIjeR+tJ2eZMnmsQjA2wXHljnqFgRsCswe5ofa8XM2pFBRghca4Cwolt5AHHJIG3vNTZH4r/mRcP8wgSDA2HMbkR1+tcb/wBinLsvH1+/aSbLa/MfvEK2MLbODd2tRb0yViSFAkEA7alIkT8cE0oZdkfrN30Ms7Fdhvx6D6l+Ir0HMM6tBDJADDcd56RSvZx4CaVkdoiIro6GzxgfEbro4/aNp84O849pezfEhFWDvBJ/3+dEcot21w3mFNTkaoj1H2il3FZWbx817iroA+86oogbEyd/pXeUeJyhMy5H3dAJVh3BPT5qr8QDuFanJ98R2qUsoKcwzjcqYaNDafNOq8IhiW/CD0XgR7VTXI/KJMBdMiWOlR9f9K3is8e6RNt13kHkfmKd7Zw2KsKtxU1gRDbT7g0NBNihLwc9jM1NxULYJUyLNbF20oVwWTYxtI7gHpQVsqvay9mHBCtBMb9R+lazDJreHgogRQd2L7ge29TZJnIUFEIgzudzBnf/AH2q3WWtp6gw7B/tHW5rTcvc4v3y9zyrlpQVh3YEEEcqgPcnn2HvVy/hUubhCrREjsOnxVzD4e0ii2pZ+Wn7zFjvJ79vyqnisdpMaSI5nakJe99YfjESLC6gymcMBzuayozju1tT7mT/AHrdewJ7MK4bMyqhhuOsUcy/NfNEjilPw9hmQaHkgbCelNeFVV4qHVOtQ+Yu5tstPfjrVLGupG+9VsyvRwYoe91o33963SXC5cierbIzKWY4eTI26VQxmA0bjfqaJPeB2O1XcNaBEHc96rsuFY5j2tCriLdnH/Udql/gEubrtV7NsnA3GxobbukGOKGu0WDIilYMMyVcnExVvEZcqJxPbrWDEmN6o4vGXXUgfSp7gxcELuEJTk9QhYwtm5YuW1ItsV3I5nlSR3BH6VvPTb/hQHbWWADN1LH49+lAc1t3LTW22Zyn8wnYADiYqucZcJ1XCNNs6mABBVQAJXoSvNMOgue0EHC5B+QPX9p7/wDMxfdnjuAM+w+yqFIVZIPUlokntwBHYVQyzNTbYat1BBg717Dg8mS9ZGsDE242ddri0qZ19l3mEthLgbfdLkIR/wBXFV3UMDleRPOhB4kFu6MRcgslyzzuiTB4WI2IppS+gVQv4VHHHHelW3Yt4Njh9S3YWXYTGo8iTz9K7tZtbSwERYnuSdupJNc+8s3/AI8GKfLeQDuNuAxY1SRvyOoU9DPU9fak/wAcZOBaLBizTJJ5ozZx2lAPMtFY2Oqfz2kUl5/mZvXTa1qAOTqDKfhhsa59LXeJsUcesVVv34HAg7KPFL4O1fFoRdvBUFyd0USWj3MiD0irfgrw82Kdi4bywGLPO+rpueTJqjZwloGHHmt6m0qSJ0gnTI44knsDTv8AZli9NkhvSFciPmD1+at1NxqQE/SNsyi5g3xF9mLSDYuKVPIc7j3EDej+T4MYeylm2oLArqGw1b+uSeZE7djTOjK5dQI0cR1BEme9JeMzNVxQCtMiWU7nbgz022pGqW3T7fEPyMffpE2hq8Z+sI3srtO95mAkp5Y+bvpj/tV6SvEvhUWl8xV06Z42Ht816QuLtQraQJOonklwCB+QJAHue9AfFeMe4vl6CA3XpA3qam9i6gc/7iq7CWGIn5NdJYFl17aWBLeodNwZBHQinTDZRbCC4Ve2v+d1A+jaZ/Sl1MbZwwBguw3JnSoPtG5+aC574juYthJYKOhYtP06V26yo5fn4loIH9XMbcVmFhyVRRdPsPQAOPn+9btZa95NKDQQQeg9IPYdKh8M4G2LaHVIbnuCOlOl6w6FGSCOpERHahH4jttxjgfzMGoKvj0i5irjWboQ7AgH2NW7d8D1XCqL7neus0K3TpK3NQmCkSJ55EUGveG7Qabt1728w20exA2oH0y2WG3cSDyMdTDXlt+eIy4VLZi5Aa2wDIRvyN+f3oRd8PFWLqxUOY9PcngfA61x/HaQEtiFGwAp58M4UXcLbJG63CD9dx+9dfxVfCsOJWLcnGOIGyPBOA6qxDrtJ3P/APKu5nZ1IPNQi4Pxjhvmp87wPlYpipImCI9x/wCKu4TO1jTdTUO9KexWES7buYriyO1ZRTFhC5KDSO1ZUsXmbxO245occ7IaimPEEjpS3iCmpp6VxdRm1wpiW87YMmzDMmYSomp8szAOvPyO1SZFdR7ZECdxUtnw+JLDY11dNplqXaJaqgDBm3C8xNbGKjeoLmGKHeR+1bF4ERM0vU0b/WT217oPz3Ngw5iheExIYczRDH5AlzrQqzlXknY7e9bpKvCXBMJFAXHrCS3GUdxRLLbQeTwq/enig3mzUWMxz+X5YMKTJjk/NWqADmEohPxDdR0KIZ1febvHAHtRM5cl3CqwEs9kqfcgRSILzjrIpi/jC2Vu0wUcp7nUVI/Qmm13HJz7Q1bk5gjKbV/B3Rpumye0yDHtwaYMf46KwblpXP8AUsoT/al+5etOEJ9TL6hPSqmZ49XdAWChtvg9PpXNr1DmzCxCOxfAnPijxRZxKibLC4I0sGH1B7ihea5vFwqipaDKNTLLSGAkLOyg9QN+d42qHNMGVYg7kdaX8SpBqlrC3cdvMK38zbaGhSII+KFm4PMDRqWRImJHUT0nvXFt5q1l9kEmaTBLZMccR4ctMqX8GWRoFxbbtIcdQGPB5Ugk9RtQ/Lr7YbECzB8u8y6Z2KhjH5iYP/LVvwlj1JbDXXUKfVaJkMHJ9SqeNxvB6jamPH+GUuNYBYSrapk79YBHG4/3FW306e/TliMe49Ps/wCJSy1tVu6+/wCYx2PTcvsp2VJHbZGI/avGMBafynxG73WYaeehm40fiG6r7ajXqmFtu9vF2gCjEuhuHgqynSB09Os71vJfDtjC2VuOUV0QS7EQgP8ATPEzzyf0ot9erbA9Pf5gEraTj0Eh8LYC4baNeTSTuqxDN2On8I+d/iiy3VvO9tkGlNtxsx6xPI3ieu/Sk/G/aFqveXh1PlagHu8O4kTAP3U9uT17VcxPjQeU1xfUFY7DYkz78VydWFq8mnTvtsZz8fAktqbf+Md+v31E7M/DOLuXn02mK62CyV3AJA5apcP4KxNsFr6LZSJ13XRVj2gkn6Ctf4ir3Xvm2LlxjIVv+EnYkc3DtwYHzVrOcp1Xg7sbhe3auSxmddtSY6AatQAHER0qhAMDPc8BjHvA+R5qwcgbLPST9RXpWDz4m1APNK+AwKLvFM+TZLqX44j3qHVaelmVnbB+PWZYqkDdKly6xJIJH1ioDhTRrFZebfIqq6k10aRWEAToQ0K44g+1Yg01+Fs9WyxRj6Hj/pYcGgNvBSd5omMoGnmK2zUpWQresYX+Id8XYv8AnKY5QfXc0s3s3I4qxmONLpbSZKArPtO1UTh1A96fgET22Ur2eMDWUSwOAtuskTvW65z/AIhQjFT6RRtAOMS9meayIFL+fYb0EzBMUQvYFwZoPm15iQsHmirosL5IhV1uzZneSX3s8j/zTGviUR6tqFYFgFHpqycCbqkqvH511SM9ylgM8y//AIkLohd6rHCBuhB9qHLcuIeOPpRm7jFZBcGx4YVPYuBxFOvtI7eHcDuKrYy1I4q22N9Ag9SapPmQNS4IieRAt7DODsdqo4m4w6UxPdU9qoYlFNOXMIQNbxy9RV848Nh/IGwa4LhPwNIH96H4rALMiq6nQZ7V7cRNzJM6wWi8wUxEftVbMcoD2bd62CSD5dwDo34T9alzfMg7luJjnvEUHuZuyhlViA0SO8bilTd2M4l7EW2uYhbasAzgKAxga42WehYwATtJ3IpfzAEMQwKsCQQRBBGxBHQg1HfxRJkmSaM53fGMwoxQ/wCPZ028T/8AMU+m1f8AnbQ3uFPWvdwe4vI9WsPdg0L82rsgKszqaSR007BfqSG+kV7GRMxkR7yr7LMTiNL3SMPbIBBaGcg7iEB//IimbGeH1w6Ah7r+T6izNMgD1AtGwI+Yqpkn2pYbyUOL843UAXSgBV4AAIMiNhuDtQDxF4/uZjet2EQWcO1xFKAyzguB627f5Rt81appRcDnMeGVBxzmFr2dXAhb1LaveWFubqAH2k6vux34phxn2e2sWulzeskfcbVrB7MUJ0me4g1e8X5YowWL7eTcMHoQpIjtxXmvhP7SMVg/QIv2elq5JC/8jDdP29qwrVpwVVeGmNtTy47lnOvs3xeAJuR51ng3Lckaf86/eT9vehFy+rKERCdy3JJM/FerZN9qVu9GmziUJ50qt62PhpU/pW89yWzesm7h3GDuH1llQqG761WY+V/WpSUHAYfT/uJ3BRgGeTINOxkfIimbB3Bfw4H48PP1tOZj/pcn6XPalnF4XEOTLC9pJWRcDzvyJMkH4ot4TyZrhLXNap930/imQVLbgfHO4pJbw+T1BzjuEsEgd1RYknmdh816DgXFq0QuwA3bq0c/A9qEYnCWLPk2ltsC06diTK8y3bfqanTEhQQ7IqgwdTSx+EAP51z73NuGHHff3/f8pNYxcZHEspfW8sxt3oPi76q+ieatHOrY9NuI/KgBy9r+J1W22AjcwJIP7SKzQsVblvKO/r6frz+k2j+rviVcT4j0uAOpjb3o/azpIKlhq4PWO4oLmPhYYUqfMV24Echv8q8t/aqmHwunfnvXTfTpqALFMuXDLkQ1fzFATFDcyzxlHotsx6QKuWrSrBcRO4nmO8dqJpirUdKvB2jELOPSK2BzXFqu9o8ztHFZTYcavtW65z/h9DsWI5MUQp5xDAYRxQfG4EM1S28UYrm7iZNdZgAMyjGBmadFAiKr2rrI0oYqxdWo9FJVwRkRYIIl8XEuj1gBu4quLSKSpYR+9TYLCsx9In9qr53ljDdFDEbkClWudp29wXby+XuV8RcFphI9H7VVxOAS4dVs7HeBVJs4DXQt62QjSpnYqehFd4DJjhmJF0srn0zwD0BPvW081gW8GGgGwb+DJUyszVe7lJNFcVh72gOB8x0obd83v+tCNvocxfHocyi+Vkcmqt/CirGLvXAOCfjeghxVwsJUgfWjKiFgSjmwgxVCxgC3G5plzjKS1vUORvQC0HtMGXkbiQGE/BBB+opDDBgSljMtuKJ0GO/P7UY8AeGMRibpZCqWYNq6XP31YDUgXqeDJgAgGZFcWvE2L1jVfuP7OxdfyO1eg+HQiJ5gEqxGreFDGBsOkmKRfYKk3KefpBsIVcqeZSufZNhjaItki6rcuxYEDoQBtI3kDavOc5yp7V90uABkOk6TKxA0x7R+1e2YBLNu65DsS51jUZAJABA/LvXm3i9x59681sPb1BDpYpBA2kweYO8UjS3PY5U9dxVTs5I9O4kXnii3g5px2Fn/AOPZ/wD2LQ7FYmywIS0yserXC8fA0j9Zqth8Qbbqy7FSGHyDI/UVb0Y3qfR/2lYsWMuxMwGvnybff1Rqj4QNXgtm2RJ9j+u1XvGHj3EZldV7sIqghLaTpWfvHfckkbk9h2oRh7r9KKx95zNd9zZnsXg/C6LKLrAYKBHSeaM5Vef1i4IgGBPSTB95G9eaeHcyu2gGckoW0qdyQRyPjcUYzTxuo4YvtvG4noCeK4V1VivjH0x/MjsrcHruKHiHEI+Kum2IXVt2kbEge5mrnh/xE+FaVk6uikhiR2I9ulRZVndw3AtwLcRmghwDpDGCVPKwD0NFUx9qw4a3b0XLciD60JIKt971CDxua6q1gptbkSutVx5uo1YnxeSulgUYQSGALbgHcTzvuJmoHW2W1X9QUwVLEop/6ht+tKWEutdYxA/E7sYCgndmPPJ+STtRdrzoAlhrydfMa4V1fFtfSo+Sx96PT6etByufrzNrStRkjn5hPNcUlq0Gsi2isdIuSrbnoGMyY7Vxkeb2xdckNDOSCRCkAAEgdtia1hPC/mqcRiHe6V2TUSxJ7CentXODyRsM/mOSS8wvadp/Ix9at1aK+nO7yj4lLbHqIPH0jJhGsC6xtqS90aS0lio2Hpn7o9htTLZ8EKbY8u6VbuVUn842+lK2W+HTqNwE6jujEnjmP3+tMdjxldtDSUFyNp+7v+RqerTHSpjdkn19IjwxUO85gDNvs5uW5e5fBHMmST+fWl7/ANOMDs7UzZtmt+/c9Z44UfdH+tUtZmhNoPA7gZMDNk7/ANRrKNkmsrMtPZMsYi4hiKq4q6NuhFZ/h5T4qjj2JBgV7V2sfIBxCvZv6RL1t9QktA7CrNvM1t/dhvnekfAvce7pJOkU44bCJEdaKqvw0mqmxZO3i1iYIhew2/Wr2DxLYhCFARfbk/Whr5WDsamt4NrY9DEUVCnflpiZzky62VKEi6Q8f1QaFYy6qSCo8qINd/4XevE+omOTMAfJqpjsAoQ2xdLse26j/WrLUDoVHGfX2jmAYFZ1bvi1aIF0kGSJMxPArrKLuoJKqedXf2mgWHwl06rRCwOGj1HtJozlfh24ohiZO4P9qTo9IaNxbBPtMpo8IHcQTGzykiAEH5UEzLEWLUzDH+kChuKRrZKmQR7mgmNY006o9ATPE9hLF3GC6W9IUdBQPG5aVO4Md6sYfZpJq/iPuyDP7VG3PMXKuS+D1vKblxvLQyqREs3U7g+kfmTsI5pnzfJrVyyLNuNKRJ6iOsTE9u0mgmEsOUMNE7LJ2HwOlWsmvlZW40svPvUGp1Xgrkd/fMW13h8judhEZgFLypWTM7A7g/In86V/G2VpbEeYVV3kgTv1EzzBY0+YcC5PlrJ6xH0pd8R/ZvjsUdSKsDgNcA/TpU/4f4hBwCQec44/WBp3OCMcGKfhXJsOztZuqr3X9VlmJ0MAN1gEerr1n99+KvC1tU8yypR0/wCJb3Ij+pSSfn47RvFmXg7H4RAbli4uhgy3EhwI3nUsx9ad8HmdvG4XzAp84QHRRJ1dQB1BEkfNfSU+GyGtxg+86FexhsYfnPLMmyu5fupasoXdjAA/Uk9AO9eq5b9mduzveuG5cAkqkLbT5Y7n9Kn8L5YmV+c7KS9xyqECStrbSvsSf2FVvFXjMIxsKJYwbpHAJ3FofHU9TSAqV1mw8+2IgoETeefaRZll9v8AhrosncEkCJEkFSVMbGCRPUUgWne0SIG+xBAZSOxBplv57Cny9p2Kmg9w2yNyxb9qgRjYSSMe0QpLEk8TVsNcZUSwFc8afM1H/ucgDrxXoSeBrl313WUNcEwBI1RvJ9yCdu9KHh4kXwbtwroUqvc9lJ5gc16FduC7aSLzW9B1NBALLBEA/h5nbt71Pfc1bbQYu19pwImY7Kntr5JXyyDqaIOpukkcgDge571xg7F0stuNUkKpHQn2PSj3i/E2fNtqrBPSSWIZgd9p0yZ2O8VFkuZWLF5LlzEI4UzCJdJPb7yKB+dX02b1DR6tuG6Pd/C27FhSxhLYCj/M3sOpmldg112c8nieAOgqPxBnoxxXQWCpuNgAv+aJO/vNU7CvMapWOff3oNet1oAr5A9INisw4jR4YxBsg277iCxKn+j/AMd6teKsI1tPOsqGP4hzsfxr7UtYa2WYazxvTNlWa6VNt/XbPTqs8x7e1BpDaE22jA9PebWWx5vyi9luKiZ+8dzVzzweRVfGYIKzFJiTHeOlRKG5pNOnZHJLQt2e4Q8tTvNZQr+JHWayuhhvebmE2vSOP1qC2gPIqphsSSN6sF9pFe1qWKvkEPUKwHED5lbFtpG01wmPMTM0UxeEF62QeaFYbBhdqbRW3hAvHVplPNCVjMyRXVzNGO013h7KxxXb4IVg4MTjBlRsUxEajHMTt+Vd4Gz6xXN20RwKkyvDnUSeAJpoPIhAiW7yjWYo3kuZoYt3CP8AKaVrzkyeKH3LTkzuP3pBtO/cIonLZjv4zwX8oXFEkbfSvN8aDyx37U02M5vG0bZ9YIiT0qlh8CoaWGo1jupbieJEWrVljRzD5cfLm56V9+TR04S2w2EGgObWbgcEyVH7UfhMORyIQU9zrAurMLRDFS0T/eqiZcTf1LOgSCerRRDDWRqUgx370S0Ko+KRZoRuBHOZjacAgjnMFXrlzCt59omIHx7hh1Bo5lH2q4S4NOJV8O/9SyyH6jdfqPrQzMcSDb5ETDCk3OsvUgsp4py1+EuFP5QtuwcGeu38/sOs2cVbcdtY/aZpQwWNU4y5Jt7KJZBDc8MQINJXhXw0cXd0nZFGpz109APcn+9M+aZA1sNoOi2CAFA20jf5M9B8mnEPqKGUYHzGgNYhHUaMLi3LM7qr2+EMgExG8UJweSYe9rIwjbMfVDEkzuZ1TM0Jytrlzy5Z0stK+k8NwJ242qNfEGOwN65hzcMIeqq0q26tMbggjepdLS2nXfaMgjgdxNaeENzjOeoSxfgFHbUnmox6Muof2P70O/8ASNy1cDFdYWTtIMgGPSwB2MGPai9zxRimUHzdusKo/tVB81vuYe67A+8D8htTGspJyFMwuhOQIHwWTrD3LpYoih35UszGEtg86mbk9FVj0rmxfK2iqsFXrMnTO5IHX4pguWS6BSzFRuFJJUe4XgUOvZQV3Spm2vgEcQd4OARx7SvmGQ4ggXfvbDUIgrtwR0/3vQ3D2NT6WGn5ply3xKynRdkRsDMOvw3UVLiSt65A0loB1KIn3I4B+K8+FQ44/ie47xxCGWZXbW0EJjVuT3jgVrEKEsOqkatax3gbmt2MFcAGuDpqDHeH/M9RuraB7nf4gc0rTM7ueeJlZ3EkHiQYHFurLIkfuKasHlykagx36Gl3LvLSLaE3COXb9lHQUbuXm0qUHB3qfWal1fanX8xN9hBws1jfS2mtKAwqrj7nmNMxFVndwuxmq6ssgJjEBK8y22GTvWUNulHg6mUgQYBiR1rKd4Z94eyE8JlTwNtqvYjBwvFZZz/QACJFWBnVq4NiJ7V0C6s23PMp8TLYMBa9DR0NV8VhoOrpRbF4YESPms0LcTT1pgKsCoMcGUjAg7DYmdgKnM9aJWcr0DYVBfSDvU9tXhruJktibRmVNM1muNh9a5vX42O1QtiQKiL5iZLAG5rjRq3OwqIXp96m8vvSzMknlyPRx1rUaR71u3cjZetE8FlgHqubzSrbUqHmgswXuL1/WT6eaJ28GTbi4RP51dzTLlIlfSapLhtKE8mKr0+sUjyCNrtH/wAwatgLvMkGquY6yZU7VJl11tTKV2PWqVy3cD6O52PSqzc4s46lJdw+MSqmEYEluTVPNMOSu3Jpv0jTpYQ0c96Xc1bSrR1pF+wncIizaTkQ19m+WRacn8bhT8IJj/76veIMyS7cZLZgJxtKsdtTap+nFLmSZ55GBa2s+ZcuEz0CFVBIPc6Y+tSWL7ABhFebUbNgUcDuGLAuPiOHhLJ0Nu5b/wDqAc79Y+ooX9oeXKqpdA9VxVtmByUbV+xNUcNnbJiLbqCjLuw/A6Ebg/P7imLHZ+LhRfK2JJUkg79thtRarWVohAPpwIN1yqOP0inle6walvYAD7zhewgsf02H50QxuWabhdSWnkdBVfE29S1CjAqG95MpBGZxgrk7UQt2qAYS9DweaP2jI25rSJsH55lNooSw3Hbn6VT8LgIxO7MfTJHQcCmbCkuwBAACnjr3J96o3Mqe5eDghLSyNIG5+TRX1bqdvvzGugNeBLeJNxWZy6hCI0xJ996CNZuXCZAjofajf+GnSsn1Ac96iOPgaLyyO42P5il6Wo15Bi6EKZBMXcNhvLaQ3q60WtX3YRqir6ZHaugmzcIb+l+PowqzhsnVILwxFUnQ12tvYRhqDnJgK1h7wbiV7/72qpmWPZQY3jbngmm7F2wyb3Aq9l5pEzzCIisF1HUZ35JrqJWgXaO5bUFxiOOTWB5SyBJ36VqlLB3bmgSj/Tisr5RtNfuPlP6/6nIamzJ4MZcVlZ/qoffyeN53HWtVlfSbBuzOkFG7MvYPGMo9W9cXMwhvTWVlczScaoyfT/8AMZZbO7mmquX5trcg1lZTfxVyEh6zgTvxK4IGnmq2By8lZY1lZStKxakEz1Z/8YlwgINhXWGwxfc7AVlZWngxZ7kV+4A3p6VdxFx2VG1Qs71qsrnatA7jPtJre5Ni7oeFVjIrpm9BnpWVlUaMDYePWNo5WCUzFFYKBuxrWY45VcJHPBrVZQUux1ABPcCok24Mt/wWtZ1b/FLOfYfSpEyZrKyui44j2gfAOWG/C8UyZfY1aRHO1arKWBlsGAeTO/E+F0WV07J0MmTBM8cbg0GwvjFyiCDvwdvwmKysq63TV3MFYdS96Us2qR7xi8N2bmIZr9u4QxgEHjbmjOLwA3GmGglt9vkdPpW6ymitWqC49IpgCMY6ES86slDrFGcmxvmIDWqyuZjyyYjiMVpQN+yz+dRW2bVqBlTyv+lZWVbqfKVA9o1ztIHxJ2u1Qx1kOKyspCCYILta7LQDsavspZZkmtVlUnqMM5w+E1sqjqYNF81ye2N2ExsKyspqHAJE8DgHEjwmEGnY1lZWUpbCBPBj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3560" name="AutoShape 8" descr="data:image/jpeg;base64,/9j/4AAQSkZJRgABAQAAAQABAAD/2wCEAAkGBhQSERUUExQWFBUWGRgVFxgYGBcVGBgYFxoXGBcYGhYbHCYfGh0jHBUYHy8gJCcpLCwsFR4xNTAqNSYrLCkBCQoKDgwOGg8PGi8lHyUyLi0sKiwvLC8tLCwsLCwsLCwsLCwsKSwsLCwsKSksLCksLCwpLCwsLCwsLCwsLCwsLP/AABEIALcBFAMBIgACEQEDEQH/xAAcAAACAgMBAQAAAAAAAAAAAAAFBgMEAAECBwj/xABBEAACAQIFAgUBBgQEBQIHAAABAhEAAwQFEiExQVEGEyJhcYEHMkKRobEUI1LBFWLR8DNygpLhFiRTY4OisrPx/8QAGgEAAwEBAQEAAAAAAAAAAAAAAgMEAQUABv/EADIRAAICAQQABQIFBAIDAQAAAAECAAMRBBIhMRMiQVFhcfAFgZGxwTKh0eEz8SMkQhT/2gAMAwEAAhEDEQA/AG3CQpmusc+o7UKvI0SOlQYXHMGg1tOls8XJPAh1UsWyTGCQqfSlzGwze1G09Y/tQbNcGUkrVmpVjwvUa+ehKaOoMUQwzLBbVxS6SZk1es2iYj61OFIE0HEJX8zCMCe1ZlfigydLTvxS14msNsAxih/hHL7zYtbSKSDuW6Adya9Rpijli01NPsJYmel4nPbjrC0sX86cOVJA0074w2sMmkQ9zgnoKTsRlwuXJI5qi5QybSeZ5xuXBnWUv/EPBMGj1vKRZ2Ijt7/WlO5bFm6VJ0jYgjajY8ZAKEZw6nb1bkfWozalhGnYfnF+JlhXjqXsRilHFCsXiRM1DmXKsplWq55Nu6sD+W3SSWUnsTErT6KDSNrnJjNoBlF2/Wr3+EO6rp7iB3obdlDDbEHemXA54qWWuGAFEKT1YmNv1pWpd1wFH1PsIIUmL+aq6XNDbkbbcbc1xhMPIuKQPUBBPcVmY5l5hDLvVU3294oa2L1gkYizF7PcBcvYi3aUQZB34gUzJlWg6NXqCzH++9CUxTril1T6Z2I3FX73iXywZEse43jpSbbGRgFGYsswICiAL2nWLl0S1ttgNpPQfApqxOM/9tq7ik6/cLly3zyDzuOKbMmzpEs+XdYC04AOpQ6AjgsCNh0kbj4qwAHGTiNYZwIZ+yXGLewt6w33tbuB/UjjS0e4/wBKjxnhtkuvdQyrA27lsmNLbeoA/haAfaTUi+DVUK+GZ7GqCHtMGTmZUmaj8S4i9ZKPeu+ZOzekIxHQkLz9BVPhsik8HHI/L/McqMB9/fM1hMsIvskg6bYLx01k7fkn61fGUK51k+m2CvtJ+9H02mhDeJraHUoVWaFaABqEbTHMTTDgsfbTy00M6kEkj7qhVkaj7naOd6kN2oas1gYxxnr3zFs9uzbjrj/MlwuGXD2rhUbadh+YA/M0h+H/AOTduYhty5M7dO1Pl3MFZGUfdG7Mevf8qVsZlTllCrr1n0qv9/pvQDULnZWevX394AsA4EGHNfMutcZdIjYf3PvTjl+KtvaCs2kc0s47CoCbaIpISbjgkqCOFSefdusCNtzRuYW9bW2xYQw1aeCB0JFbrdNfeEKn3z/qMuqNoX0jZi8Ha87zUUao0yB0qG3lbvcLaSTxXeReWRLudVT4u6s+hm/M05KvDrAduYKrtG0mRYm2VgMCpH0rrDJqBBqNVLGSSfneu2uRxSt3OYJaSO2kxFZVe5jN6yt8VZ7cJdtEb0Ix1xQxI6VTx924klZig1y5cPMiaXoq7xaWfqFpanD5aHcHnBkx0qa9nyts2xoTliQdxzVvG5GH3FGXIsyTCJAfmS+Srbiu0taOOKr4RTb54oqoBEiiL8wGbBgHG2CWLc1Xy/PmwxYDbVtPUfWj93DdvyoFnWUagSOa0MTNFhlnD41mAPmBwT33pjsqAUCrqHUjpXlWV2Wt4lZ2E79qb08VeSp+elc3WCxDuTJi795IKwr4myfzYIEEfrS2uC/h7bPeXkwAfejmDz0YlGbVDAbCp8vxKsytfTzERtUESCQDpB6RMVbRuNY3jn+IxWIXDdwBlOHbcqC6jtuQO+nmPfinHKMn86w7KfUp+73EcfNKHiKzcsXhfQgWrxLWntjywp/FaKj7rL1HXkU1eCM/a8TbZgSw5gAyvEkc1Up9J4HMsZPlS3G1OZZdo6bcTPNSjCLirVwXbIVRcbRyuwEBlHzJn3qjm2aG2rXCdBnS56SNp+tazHxPbXB2iXDXHYkKu58uIDf8sg71yNUNQtzIMk+nsRx6xFi2+IQIpWiiFgzFQhKhQJYkHqTsKuXc39J0Iq7Rqb1sPcE7A/TaqWY4W5vcKkg7lgNpPv0+tQYW2zenSSY4jf2q8sRwY5iejIBc1XDvJg7+5qYYxSxw2KXUoANu8v3lU7if6h7c81G+EKNqghGViJEEFdmU+4P5gg9aFPda5hBcBM27hsue6MS9s/mbi/Ra0dGEpwDJMPaAa4FYMoJhhIBHQwa4zG8wtKG21CQOsdDHQHp354olkmGVQxYBtABYHhnb7tuOwgk/8ppdzS6z3mZiWZjJPc/76UtsjgxTccGXsszi/bYC1euIJGysQP8At4r0DI8BdxZdj/NZF5feWP3R+hMUv5D4AulBcZgs7x2p+yq9awGF/mPy3mMVDMY/CIHEKP1rdPepbgza33NgGA7fh9LeJts4Clg0KRIDLp469T/aiF6dbKjECNl4k9VAPeqniPxGmNW3eS09y2xZLIJNuY3e65U6gJAAEztJ5AoL4euMuJPnPqgSslmPqJ9MsSSBxua6N15WlrWXI9P2l29thdh9ISfC4q0pd00oDLEskQdogNRS3mxZDI0qRv0JA6ew7iumwLXMQr3Sowy7pb+9/N3GpxtIA492oNmKoS6Nd8pATCqpdiPYSAB8muJoyhs4HPf0Hx8n/U51TKzdc/t/udZXmRvXH8pEWNtUSa1/hDK5e6SzN96e3QfFHfDmEsW7Wm2Ijlm3ZjtuT/YURzHLPNWRHse/tXWu1ddY5IBP6yp7wDjqUMNgAQhQbDb6VWxY03dI7k/T/Zovgr3ksEYQIoXiF1Xncbg7L796XYRaN4imw3mE5Y9BVLzt6MaAgg7sf0FBs6/ljbrSgAOIIHvAmbeIVS5p247/ADWUu4zwtdvubhJE8D2rKLy/Eo2p7ieo4uwCY0n8qhOVAiIo+bM1gsUg3noRPi46iVjcA1neJX26VPgcTqGx3pmv4YHng0HGRBWkbSa1rA/LQWfdyZCYJ3rSWtJ260Xu5UAJ60Ke0elLrdWPEBSGkoYH5qDE2JFQvioMHau1xU7TVajMMD2i/mWWAmYoXfyslT2inDEWNQoXdtxI70Y4jFO2UcjtKLfZh1ppyLMvLJttGi5uD01cb/NKlq2ULGJAGo/Egf3FMGUWRcEMdI6Egn9t6HxNjAzNxBzGhMFYe3csXk/l3PvAbbji4vZh3FJtrJrmW4hG1a7YYDX3Vj6W9gRt7EEdpa8Dgbs6NVq+vTRcAuL8q8GtZ1bZAFfbYghhO3P5SKqJqYeIDGsEbzDiR5tl630vDpcEbRs3ffbb3pJzbBA4glJ8uytuyoA2C24Ex/zaiT0pps43WEGsKX+9HAA3J/IfrVO5j0tPFthLyAkayYnUduea1LRem8cY4jq7MqWgy3iGsYrSDEHcH7rKxMqw/EpGxB7044HLLdlNVtInf+ox2k7mlG1lfmYthqJK27ZkjYmTP7CmO1mjRExp2mvnta/nATJz6D3nLuOW8v6QvisKl23tbHWVI3I6/Wku94Zw4t3msq7qyFgicF1krtzs3IHuKO3fEOmSu/zsv50rY/xI6XF8qN92XVLNqJOpZUA8bgbnVxR1aXUqu4/1egzzj6ft/wBQkotAzjn2+JLmfhxbKoUfStw6irmIbSNR1fmY5GqqmSZPYu3iIDIka2aNTtyAo/Am3yepjar+VZ9beWuXPKHr0MyszCQAXVQDwW6x1ondxmXlWb+KtM8SzWVi8YmAbarB/wCreqjVY1B3HDnPcPw2KebuHLyBrZCtoEQCKA53f8m2gYj+Y9q2ZjjVBP5GuMdfCWQzG8qyCCUCkdAHXUYB7H9KhTHYe9bAYJcZCHE+rSw3BAmuMiNQ4Z8Z+uf2kwVqyD3Js8wz/wDtbNnTbtoXAiQSCF0qAdgITc0qY1XTEuWtsNKnTcbUoJ6CeCskcdRTQviS3dYm4wRLanczsSNO3WYMbdTXnefZur3wtiVta1MHaYO5Ir6TT2nwMXDv0PtOjVYVrxZ2Yx5X4xZ1CMjkSAxXj5E879K9BylbWIthGCv2D+hx8H/Q0mYbLlW2DA+8f0mpMRjT5bqhgnSPgHk/pXkoq0zFKl+/8TzKiOUQT0PCeE1CwpdPUzbgNz0kRsK3fwRQBXldJ2YbhvavJcVmWJw7W/JuXrjaoKq7dRzzC9DTPhfErXQPMvF7g5WSY778E1yPxGnOW2fn9/xJb6ifMIfzvHA6TwD6Z+ahW4qKqgzHB71RzbKv4rDFZIJGpCNoI4pcyqzetGGfVp2J59qfo9BqEVSx75x8T1NDd5jdiGMHff3pUv4/+cEcyBW8wzRoMyBOw6mhqZC+IRrrNoYyLKzEgHdz1jYgfnVd1e5CF/WOKg8R1sG2VG4rVLwwGgAaulZXDNV444/vIjQ+e56XatbVIFioMJiNQ2q5FW+seRzIrzLp4oFmWKUqVUweh7UcvW9qXc4wIQSdy3FLvLnG0Rbgnqc4LM4tkM0sOaqfxevdRS1jrV2SEPSg2XPfR9mI34k03Sac5NjfkI6nT8FmMeMSiPtwaC4uy6brPx/pWxeuRLAfI2qX+PBEHer8Y6m8qZxlmYknSZk0ZvZWWE0Ky6/bFz2ozfzhADvUGp1TVMABNJzBeHwY8zS3DK6n6qf7x+VM2Vrh0VVcaGAAnXs3vvxScM1Nx1ZRw6g/9UqP1IFM3i3BpcwhYN5d1ArdiONQNWtX4iDGM+x9fiMAAxmGn8P2HeTaJI3knbfjg0P8SZth8PZK3Et3D+FAPXPT1DcV51Y8VFj5etkXgDURIGw2mKO5FgkvXVLMpVTqMkAmNxAmTv19qcGwQiKITNzhRI8zyw2LH8SQyLKnQDqKhjvBPXejdrxVhsJb85W1wpK2wPWWK7bnYc80H+0/xGn8N/DqwLuykhTOlV33jgkgQKCXfC7XFYSY1egD/KADv/zTVLXAZQYA9ZQbAAUOMesvWvHIvFXGzux9A5nrNBsP4ke2zLdR5liJB7noa7yXIrls3PMUK0xMTqU7R8zUGdXL+Fttba9c1AxAuNA9hvXLOlqKbw559jg/2ki1pjcDKWN8XveOhQZY6VHUyYFMebZWtlQzbeSgg7n1bKJjncyfg0v/AGaZD/EZgGb7tlTePuwICD/uYH6U1faNmNlEOHRg94kG4BuLYXcAn+omNunWqaAtKFlmq+3JEC5abV9ir3rf8QwZVMXArggheUGlgY23n55t/Zzl3k4m69xkcLG66jDHePUoIIE9OtIeYECCNiKYcqza/cW5ftnU4CeesE6wPSLojrGzfM8cT6l3vrwP6ouxjYuPWes4Y3Ddutqt+QwGkHdgRq1SIjeR+tJ2eZMnmsQjA2wXHljnqFgRsCswe5ofa8XM2pFBRghca4Cwolt5AHHJIG3vNTZH4r/mRcP8wgSDA2HMbkR1+tcb/wBinLsvH1+/aSbLa/MfvEK2MLbODd2tRb0yViSFAkEA7alIkT8cE0oZdkfrN30Ms7Fdhvx6D6l+Ir0HMM6tBDJADDcd56RSvZx4CaVkdoiIro6GzxgfEbro4/aNp84O849pezfEhFWDvBJ/3+dEcot21w3mFNTkaoj1H2il3FZWbx817iroA+86oogbEyd/pXeUeJyhMy5H3dAJVh3BPT5qr8QDuFanJ98R2qUsoKcwzjcqYaNDafNOq8IhiW/CD0XgR7VTXI/KJMBdMiWOlR9f9K3is8e6RNt13kHkfmKd7Zw2KsKtxU1gRDbT7g0NBNihLwc9jM1NxULYJUyLNbF20oVwWTYxtI7gHpQVsqvay9mHBCtBMb9R+lazDJreHgogRQd2L7ge29TZJnIUFEIgzudzBnf/AH2q3WWtp6gw7B/tHW5rTcvc4v3y9zyrlpQVh3YEEEcqgPcnn2HvVy/hUubhCrREjsOnxVzD4e0ii2pZ+Wn7zFjvJ79vyqnisdpMaSI5nakJe99YfjESLC6gymcMBzuayozju1tT7mT/AHrdewJ7MK4bMyqhhuOsUcy/NfNEjilPw9hmQaHkgbCelNeFVV4qHVOtQ+Yu5tstPfjrVLGupG+9VsyvRwYoe91o33963SXC5cierbIzKWY4eTI26VQxmA0bjfqaJPeB2O1XcNaBEHc96rsuFY5j2tCriLdnH/Udql/gEubrtV7NsnA3GxobbukGOKGu0WDIilYMMyVcnExVvEZcqJxPbrWDEmN6o4vGXXUgfSp7gxcELuEJTk9QhYwtm5YuW1ItsV3I5nlSR3BH6VvPTb/hQHbWWADN1LH49+lAc1t3LTW22Zyn8wnYADiYqucZcJ1XCNNs6mABBVQAJXoSvNMOgue0EHC5B+QPX9p7/wDMxfdnjuAM+w+yqFIVZIPUlokntwBHYVQyzNTbYat1BBg717Dg8mS9ZGsDE242ddri0qZ19l3mEthLgbfdLkIR/wBXFV3UMDleRPOhB4kFu6MRcgslyzzuiTB4WI2IppS+gVQv4VHHHHelW3Yt4Njh9S3YWXYTGo8iTz9K7tZtbSwERYnuSdupJNc+8s3/AI8GKfLeQDuNuAxY1SRvyOoU9DPU9fak/wAcZOBaLBizTJJ5ozZx2lAPMtFY2Oqfz2kUl5/mZvXTa1qAOTqDKfhhsa59LXeJsUcesVVv34HAg7KPFL4O1fFoRdvBUFyd0USWj3MiD0irfgrw82Kdi4bywGLPO+rpueTJqjZwloGHHmt6m0qSJ0gnTI44knsDTv8AZli9NkhvSFciPmD1+at1NxqQE/SNsyi5g3xF9mLSDYuKVPIc7j3EDej+T4MYeylm2oLArqGw1b+uSeZE7djTOjK5dQI0cR1BEme9JeMzNVxQCtMiWU7nbgz022pGqW3T7fEPyMffpE2hq8Z+sI3srtO95mAkp5Y+bvpj/tV6SvEvhUWl8xV06Z42Ht816QuLtQraQJOonklwCB+QJAHue9AfFeMe4vl6CA3XpA3qam9i6gc/7iq7CWGIn5NdJYFl17aWBLeodNwZBHQinTDZRbCC4Ve2v+d1A+jaZ/Sl1MbZwwBguw3JnSoPtG5+aC574juYthJYKOhYtP06V26yo5fn4loIH9XMbcVmFhyVRRdPsPQAOPn+9btZa95NKDQQQeg9IPYdKh8M4G2LaHVIbnuCOlOl6w6FGSCOpERHahH4jttxjgfzMGoKvj0i5irjWboQ7AgH2NW7d8D1XCqL7neus0K3TpK3NQmCkSJ55EUGveG7Qabt1728w20exA2oH0y2WG3cSDyMdTDXlt+eIy4VLZi5Aa2wDIRvyN+f3oRd8PFWLqxUOY9PcngfA61x/HaQEtiFGwAp58M4UXcLbJG63CD9dx+9dfxVfCsOJWLcnGOIGyPBOA6qxDrtJ3P/APKu5nZ1IPNQi4Pxjhvmp87wPlYpipImCI9x/wCKu4TO1jTdTUO9KexWES7buYriyO1ZRTFhC5KDSO1ZUsXmbxO245occ7IaimPEEjpS3iCmpp6VxdRm1wpiW87YMmzDMmYSomp8szAOvPyO1SZFdR7ZECdxUtnw+JLDY11dNplqXaJaqgDBm3C8xNbGKjeoLmGKHeR+1bF4ERM0vU0b/WT217oPz3Ngw5iheExIYczRDH5AlzrQqzlXknY7e9bpKvCXBMJFAXHrCS3GUdxRLLbQeTwq/enig3mzUWMxz+X5YMKTJjk/NWqADmEohPxDdR0KIZ1febvHAHtRM5cl3CqwEs9kqfcgRSILzjrIpi/jC2Vu0wUcp7nUVI/Qmm13HJz7Q1bk5gjKbV/B3Rpumye0yDHtwaYMf46KwblpXP8AUsoT/al+5etOEJ9TL6hPSqmZ49XdAWChtvg9PpXNr1DmzCxCOxfAnPijxRZxKibLC4I0sGH1B7ihea5vFwqipaDKNTLLSGAkLOyg9QN+d42qHNMGVYg7kdaX8SpBqlrC3cdvMK38zbaGhSII+KFm4PMDRqWRImJHUT0nvXFt5q1l9kEmaTBLZMccR4ctMqX8GWRoFxbbtIcdQGPB5Ugk9RtQ/Lr7YbECzB8u8y6Z2KhjH5iYP/LVvwlj1JbDXXUKfVaJkMHJ9SqeNxvB6jamPH+GUuNYBYSrapk79YBHG4/3FW306e/TliMe49Ps/wCJSy1tVu6+/wCYx2PTcvsp2VJHbZGI/avGMBafynxG73WYaeehm40fiG6r7ajXqmFtu9vF2gCjEuhuHgqynSB09Os71vJfDtjC2VuOUV0QS7EQgP8ATPEzzyf0ot9erbA9Pf5gEraTj0Eh8LYC4baNeTSTuqxDN2On8I+d/iiy3VvO9tkGlNtxsx6xPI3ieu/Sk/G/aFqveXh1PlagHu8O4kTAP3U9uT17VcxPjQeU1xfUFY7DYkz78VydWFq8mnTvtsZz8fAktqbf+Md+v31E7M/DOLuXn02mK62CyV3AJA5apcP4KxNsFr6LZSJ13XRVj2gkn6Ctf4ir3Xvm2LlxjIVv+EnYkc3DtwYHzVrOcp1Xg7sbhe3auSxmddtSY6AatQAHER0qhAMDPc8BjHvA+R5qwcgbLPST9RXpWDz4m1APNK+AwKLvFM+TZLqX44j3qHVaelmVnbB+PWZYqkDdKly6xJIJH1ioDhTRrFZebfIqq6k10aRWEAToQ0K44g+1Yg01+Fs9WyxRj6Hj/pYcGgNvBSd5omMoGnmK2zUpWQresYX+Id8XYv8AnKY5QfXc0s3s3I4qxmONLpbSZKArPtO1UTh1A96fgET22Ur2eMDWUSwOAtuskTvW65z/AIhQjFT6RRtAOMS9meayIFL+fYb0EzBMUQvYFwZoPm15iQsHmirosL5IhV1uzZneSX3s8j/zTGviUR6tqFYFgFHpqycCbqkqvH511SM9ylgM8y//AIkLohd6rHCBuhB9qHLcuIeOPpRm7jFZBcGx4YVPYuBxFOvtI7eHcDuKrYy1I4q22N9Ag9SapPmQNS4IieRAt7DODsdqo4m4w6UxPdU9qoYlFNOXMIQNbxy9RV848Nh/IGwa4LhPwNIH96H4rALMiq6nQZ7V7cRNzJM6wWi8wUxEftVbMcoD2bd62CSD5dwDo34T9alzfMg7luJjnvEUHuZuyhlViA0SO8bilTd2M4l7EW2uYhbasAzgKAxga42WehYwATtJ3IpfzAEMQwKsCQQRBBGxBHQg1HfxRJkmSaM53fGMwoxQ/wCPZ028T/8AMU+m1f8AnbQ3uFPWvdwe4vI9WsPdg0L82rsgKszqaSR007BfqSG+kV7GRMxkR7yr7LMTiNL3SMPbIBBaGcg7iEB//IimbGeH1w6Ah7r+T6izNMgD1AtGwI+Yqpkn2pYbyUOL843UAXSgBV4AAIMiNhuDtQDxF4/uZjet2EQWcO1xFKAyzguB627f5Rt81appRcDnMeGVBxzmFr2dXAhb1LaveWFubqAH2k6vux34phxn2e2sWulzeskfcbVrB7MUJ0me4g1e8X5YowWL7eTcMHoQpIjtxXmvhP7SMVg/QIv2elq5JC/8jDdP29qwrVpwVVeGmNtTy47lnOvs3xeAJuR51ng3Lckaf86/eT9vehFy+rKERCdy3JJM/FerZN9qVu9GmziUJ50qt62PhpU/pW89yWzesm7h3GDuH1llQqG761WY+V/WpSUHAYfT/uJ3BRgGeTINOxkfIimbB3Bfw4H48PP1tOZj/pcn6XPalnF4XEOTLC9pJWRcDzvyJMkH4ot4TyZrhLXNap930/imQVLbgfHO4pJbw+T1BzjuEsEgd1RYknmdh816DgXFq0QuwA3bq0c/A9qEYnCWLPk2ltsC06diTK8y3bfqanTEhQQ7IqgwdTSx+EAP51z73NuGHHff3/f8pNYxcZHEspfW8sxt3oPi76q+ieatHOrY9NuI/KgBy9r+J1W22AjcwJIP7SKzQsVblvKO/r6frz+k2j+rviVcT4j0uAOpjb3o/azpIKlhq4PWO4oLmPhYYUqfMV24Echv8q8t/aqmHwunfnvXTfTpqALFMuXDLkQ1fzFATFDcyzxlHotsx6QKuWrSrBcRO4nmO8dqJpirUdKvB2jELOPSK2BzXFqu9o8ztHFZTYcavtW65z/h9DsWI5MUQp5xDAYRxQfG4EM1S28UYrm7iZNdZgAMyjGBmadFAiKr2rrI0oYqxdWo9FJVwRkRYIIl8XEuj1gBu4quLSKSpYR+9TYLCsx9In9qr53ljDdFDEbkClWudp29wXby+XuV8RcFphI9H7VVxOAS4dVs7HeBVJs4DXQt62QjSpnYqehFd4DJjhmJF0srn0zwD0BPvW081gW8GGgGwb+DJUyszVe7lJNFcVh72gOB8x0obd83v+tCNvocxfHocyi+Vkcmqt/CirGLvXAOCfjeghxVwsJUgfWjKiFgSjmwgxVCxgC3G5plzjKS1vUORvQC0HtMGXkbiQGE/BBB+opDDBgSljMtuKJ0GO/P7UY8AeGMRibpZCqWYNq6XP31YDUgXqeDJgAgGZFcWvE2L1jVfuP7OxdfyO1eg+HQiJ5gEqxGreFDGBsOkmKRfYKk3KefpBsIVcqeZSufZNhjaItki6rcuxYEDoQBtI3kDavOc5yp7V90uABkOk6TKxA0x7R+1e2YBLNu65DsS51jUZAJABA/LvXm3i9x59681sPb1BDpYpBA2kweYO8UjS3PY5U9dxVTs5I9O4kXnii3g5px2Fn/AOPZ/wD2LQ7FYmywIS0yserXC8fA0j9Zqth8Qbbqy7FSGHyDI/UVb0Y3qfR/2lYsWMuxMwGvnybff1Rqj4QNXgtm2RJ9j+u1XvGHj3EZldV7sIqghLaTpWfvHfckkbk9h2oRh7r9KKx95zNd9zZnsXg/C6LKLrAYKBHSeaM5Vef1i4IgGBPSTB95G9eaeHcyu2gGckoW0qdyQRyPjcUYzTxuo4YvtvG4noCeK4V1VivjH0x/MjsrcHruKHiHEI+Kum2IXVt2kbEge5mrnh/xE+FaVk6uikhiR2I9ulRZVndw3AtwLcRmghwDpDGCVPKwD0NFUx9qw4a3b0XLciD60JIKt971CDxua6q1gptbkSutVx5uo1YnxeSulgUYQSGALbgHcTzvuJmoHW2W1X9QUwVLEop/6ht+tKWEutdYxA/E7sYCgndmPPJ+STtRdrzoAlhrydfMa4V1fFtfSo+Sx96PT6etByufrzNrStRkjn5hPNcUlq0Gsi2isdIuSrbnoGMyY7Vxkeb2xdckNDOSCRCkAAEgdtia1hPC/mqcRiHe6V2TUSxJ7CentXODyRsM/mOSS8wvadp/Ix9at1aK+nO7yj4lLbHqIPH0jJhGsC6xtqS90aS0lio2Hpn7o9htTLZ8EKbY8u6VbuVUn842+lK2W+HTqNwE6jujEnjmP3+tMdjxldtDSUFyNp+7v+RqerTHSpjdkn19IjwxUO85gDNvs5uW5e5fBHMmST+fWl7/ANOMDs7UzZtmt+/c9Z44UfdH+tUtZmhNoPA7gZMDNk7/ANRrKNkmsrMtPZMsYi4hiKq4q6NuhFZ/h5T4qjj2JBgV7V2sfIBxCvZv6RL1t9QktA7CrNvM1t/dhvnekfAvce7pJOkU44bCJEdaKqvw0mqmxZO3i1iYIhew2/Wr2DxLYhCFARfbk/Whr5WDsamt4NrY9DEUVCnflpiZzky62VKEi6Q8f1QaFYy6qSCo8qINd/4XevE+omOTMAfJqpjsAoQ2xdLse26j/WrLUDoVHGfX2jmAYFZ1bvi1aIF0kGSJMxPArrKLuoJKqedXf2mgWHwl06rRCwOGj1HtJozlfh24ohiZO4P9qTo9IaNxbBPtMpo8IHcQTGzykiAEH5UEzLEWLUzDH+kChuKRrZKmQR7mgmNY006o9ATPE9hLF3GC6W9IUdBQPG5aVO4Md6sYfZpJq/iPuyDP7VG3PMXKuS+D1vKblxvLQyqREs3U7g+kfmTsI5pnzfJrVyyLNuNKRJ6iOsTE9u0mgmEsOUMNE7LJ2HwOlWsmvlZW40svPvUGp1Xgrkd/fMW13h8judhEZgFLypWTM7A7g/In86V/G2VpbEeYVV3kgTv1EzzBY0+YcC5PlrJ6xH0pd8R/ZvjsUdSKsDgNcA/TpU/4f4hBwCQec44/WBp3OCMcGKfhXJsOztZuqr3X9VlmJ0MAN1gEerr1n99+KvC1tU8yypR0/wCJb3Ij+pSSfn47RvFmXg7H4RAbli4uhgy3EhwI3nUsx9ad8HmdvG4XzAp84QHRRJ1dQB1BEkfNfSU+GyGtxg+86FexhsYfnPLMmyu5fupasoXdjAA/Uk9AO9eq5b9mduzveuG5cAkqkLbT5Y7n9Kn8L5YmV+c7KS9xyqECStrbSvsSf2FVvFXjMIxsKJYwbpHAJ3FofHU9TSAqV1mw8+2IgoETeefaRZll9v8AhrosncEkCJEkFSVMbGCRPUUgWne0SIG+xBAZSOxBplv57Cny9p2Kmg9w2yNyxb9qgRjYSSMe0QpLEk8TVsNcZUSwFc8afM1H/ucgDrxXoSeBrl313WUNcEwBI1RvJ9yCdu9KHh4kXwbtwroUqvc9lJ5gc16FduC7aSLzW9B1NBALLBEA/h5nbt71Pfc1bbQYu19pwImY7Kntr5JXyyDqaIOpukkcgDge571xg7F0stuNUkKpHQn2PSj3i/E2fNtqrBPSSWIZgd9p0yZ2O8VFkuZWLF5LlzEI4UzCJdJPb7yKB+dX02b1DR6tuG6Pd/C27FhSxhLYCj/M3sOpmldg112c8nieAOgqPxBnoxxXQWCpuNgAv+aJO/vNU7CvMapWOff3oNet1oAr5A9INisw4jR4YxBsg277iCxKn+j/AMd6teKsI1tPOsqGP4hzsfxr7UtYa2WYazxvTNlWa6VNt/XbPTqs8x7e1BpDaE22jA9PebWWx5vyi9luKiZ+8dzVzzweRVfGYIKzFJiTHeOlRKG5pNOnZHJLQt2e4Q8tTvNZQr+JHWayuhhvebmE2vSOP1qC2gPIqphsSSN6sF9pFe1qWKvkEPUKwHED5lbFtpG01wmPMTM0UxeEF62QeaFYbBhdqbRW3hAvHVplPNCVjMyRXVzNGO013h7KxxXb4IVg4MTjBlRsUxEajHMTt+Vd4Gz6xXN20RwKkyvDnUSeAJpoPIhAiW7yjWYo3kuZoYt3CP8AKaVrzkyeKH3LTkzuP3pBtO/cIonLZjv4zwX8oXFEkbfSvN8aDyx37U02M5vG0bZ9YIiT0qlh8CoaWGo1jupbieJEWrVljRzD5cfLm56V9+TR04S2w2EGgObWbgcEyVH7UfhMORyIQU9zrAurMLRDFS0T/eqiZcTf1LOgSCerRRDDWRqUgx370S0Ko+KRZoRuBHOZjacAgjnMFXrlzCt59omIHx7hh1Bo5lH2q4S4NOJV8O/9SyyH6jdfqPrQzMcSDb5ETDCk3OsvUgsp4py1+EuFP5QtuwcGeu38/sOs2cVbcdtY/aZpQwWNU4y5Jt7KJZBDc8MQINJXhXw0cXd0nZFGpz109APcn+9M+aZA1sNoOi2CAFA20jf5M9B8mnEPqKGUYHzGgNYhHUaMLi3LM7qr2+EMgExG8UJweSYe9rIwjbMfVDEkzuZ1TM0Jytrlzy5Z0stK+k8NwJ242qNfEGOwN65hzcMIeqq0q26tMbggjepdLS2nXfaMgjgdxNaeENzjOeoSxfgFHbUnmox6Muof2P70O/8ASNy1cDFdYWTtIMgGPSwB2MGPai9zxRimUHzdusKo/tVB81vuYe67A+8D8htTGspJyFMwuhOQIHwWTrD3LpYoih35UszGEtg86mbk9FVj0rmxfK2iqsFXrMnTO5IHX4pguWS6BSzFRuFJJUe4XgUOvZQV3Spm2vgEcQd4OARx7SvmGQ4ggXfvbDUIgrtwR0/3vQ3D2NT6WGn5ply3xKynRdkRsDMOvw3UVLiSt65A0loB1KIn3I4B+K8+FQ44/ie47xxCGWZXbW0EJjVuT3jgVrEKEsOqkatax3gbmt2MFcAGuDpqDHeH/M9RuraB7nf4gc0rTM7ueeJlZ3EkHiQYHFurLIkfuKasHlykagx36Gl3LvLSLaE3COXb9lHQUbuXm0qUHB3qfWal1fanX8xN9hBws1jfS2mtKAwqrj7nmNMxFVndwuxmq6ssgJjEBK8y22GTvWUNulHg6mUgQYBiR1rKd4Z94eyE8JlTwNtqvYjBwvFZZz/QACJFWBnVq4NiJ7V0C6s23PMp8TLYMBa9DR0NV8VhoOrpRbF4YESPms0LcTT1pgKsCoMcGUjAg7DYmdgKnM9aJWcr0DYVBfSDvU9tXhruJktibRmVNM1muNh9a5vX42O1QtiQKiL5iZLAG5rjRq3OwqIXp96m8vvSzMknlyPRx1rUaR71u3cjZetE8FlgHqubzSrbUqHmgswXuL1/WT6eaJ28GTbi4RP51dzTLlIlfSapLhtKE8mKr0+sUjyCNrtH/wAwatgLvMkGquY6yZU7VJl11tTKV2PWqVy3cD6O52PSqzc4s46lJdw+MSqmEYEluTVPNMOSu3Jpv0jTpYQ0c96Xc1bSrR1pF+wncIizaTkQ19m+WRacn8bhT8IJj/76veIMyS7cZLZgJxtKsdtTap+nFLmSZ55GBa2s+ZcuEz0CFVBIPc6Y+tSWL7ABhFebUbNgUcDuGLAuPiOHhLJ0Nu5b/wDqAc79Y+ooX9oeXKqpdA9VxVtmByUbV+xNUcNnbJiLbqCjLuw/A6Ebg/P7imLHZ+LhRfK2JJUkg79thtRarWVohAPpwIN1yqOP0inle6walvYAD7zhewgsf02H50QxuWabhdSWnkdBVfE29S1CjAqG95MpBGZxgrk7UQt2qAYS9DweaP2jI25rSJsH55lNooSw3Hbn6VT8LgIxO7MfTJHQcCmbCkuwBAACnjr3J96o3Mqe5eDghLSyNIG5+TRX1bqdvvzGugNeBLeJNxWZy6hCI0xJ996CNZuXCZAjofajf+GnSsn1Ac96iOPgaLyyO42P5il6Wo15Bi6EKZBMXcNhvLaQ3q60WtX3YRqir6ZHaugmzcIb+l+PowqzhsnVILwxFUnQ12tvYRhqDnJgK1h7wbiV7/72qpmWPZQY3jbngmm7F2wyb3Aq9l5pEzzCIisF1HUZ35JrqJWgXaO5bUFxiOOTWB5SyBJ36VqlLB3bmgSj/Tisr5RtNfuPlP6/6nIamzJ4MZcVlZ/qoffyeN53HWtVlfSbBuzOkFG7MvYPGMo9W9cXMwhvTWVlczScaoyfT/8AMZZbO7mmquX5trcg1lZTfxVyEh6zgTvxK4IGnmq2By8lZY1lZStKxakEz1Z/8YlwgINhXWGwxfc7AVlZWngxZ7kV+4A3p6VdxFx2VG1Qs71qsrnatA7jPtJre5Ni7oeFVjIrpm9BnpWVlUaMDYePWNo5WCUzFFYKBuxrWY45VcJHPBrVZQUux1ABPcCok24Mt/wWtZ1b/FLOfYfSpEyZrKyui44j2gfAOWG/C8UyZfY1aRHO1arKWBlsGAeTO/E+F0WV07J0MmTBM8cbg0GwvjFyiCDvwdvwmKysq63TV3MFYdS96Us2qR7xi8N2bmIZr9u4QxgEHjbmjOLwA3GmGglt9vkdPpW6ymitWqC49IpgCMY6ES86slDrFGcmxvmIDWqyuZjyyYjiMVpQN+yz+dRW2bVqBlTyv+lZWVbqfKVA9o1ztIHxJ2u1Qx1kOKyspCCYILta7LQDsavspZZkmtVlUnqMM5w+E1sqjqYNF81ye2N2ExsKyspqHAJE8DgHEjwmEGnY1lZWUpbCBPBj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3562" name="AutoShape 10" descr="data:image/jpeg;base64,/9j/4AAQSkZJRgABAQAAAQABAAD/2wCEAAkGBhQSERUUExQWFBUWGRgVFxgYGBcVGBgYFxoXGBcYGhYbHCYfGh0jHBUYHy8gJCcpLCwsFR4xNTAqNSYrLCkBCQoKDgwOGg8PGi8lHyUyLi0sKiwvLC8tLCwsLCwsLCwsLCwsKSwsLCwsKSksLCksLCwpLCwsLCwsLCwsLCwsLP/AABEIALcBFAMBIgACEQEDEQH/xAAcAAACAgMBAQAAAAAAAAAAAAAFBgMEAAECBwj/xABBEAACAQIFAgUBBgQEBQIHAAABAhEAAwQFEiExQVEGEyJhcYEHMkKRobEUI1LBFWLR8DNygpLhFiRTY4OisrPx/8QAGgEAAwEBAQEAAAAAAAAAAAAAAgMEAQUABv/EADIRAAICAQQABQIFBAIDAQAAAAECAAMRBBIhMRMiQVFhcfAFgZGxwTKh0eEz8SMkQhT/2gAMAwEAAhEDEQA/AG3CQpmusc+o7UKvI0SOlQYXHMGg1tOls8XJPAh1UsWyTGCQqfSlzGwze1G09Y/tQbNcGUkrVmpVjwvUa+ehKaOoMUQwzLBbVxS6SZk1es2iYj61OFIE0HEJX8zCMCe1ZlfigydLTvxS14msNsAxih/hHL7zYtbSKSDuW6Adya9Rpijli01NPsJYmel4nPbjrC0sX86cOVJA0074w2sMmkQ9zgnoKTsRlwuXJI5qi5QybSeZ5xuXBnWUv/EPBMGj1vKRZ2Ijt7/WlO5bFm6VJ0jYgjajY8ZAKEZw6nb1bkfWozalhGnYfnF+JlhXjqXsRilHFCsXiRM1DmXKsplWq55Nu6sD+W3SSWUnsTErT6KDSNrnJjNoBlF2/Wr3+EO6rp7iB3obdlDDbEHemXA54qWWuGAFEKT1YmNv1pWpd1wFH1PsIIUmL+aq6XNDbkbbcbc1xhMPIuKQPUBBPcVmY5l5hDLvVU3294oa2L1gkYizF7PcBcvYi3aUQZB34gUzJlWg6NXqCzH++9CUxTril1T6Z2I3FX73iXywZEse43jpSbbGRgFGYsswICiAL2nWLl0S1ttgNpPQfApqxOM/9tq7ik6/cLly3zyDzuOKbMmzpEs+XdYC04AOpQ6AjgsCNh0kbj4qwAHGTiNYZwIZ+yXGLewt6w33tbuB/UjjS0e4/wBKjxnhtkuvdQyrA27lsmNLbeoA/haAfaTUi+DVUK+GZ7GqCHtMGTmZUmaj8S4i9ZKPeu+ZOzekIxHQkLz9BVPhsik8HHI/L/McqMB9/fM1hMsIvskg6bYLx01k7fkn61fGUK51k+m2CvtJ+9H02mhDeJraHUoVWaFaABqEbTHMTTDgsfbTy00M6kEkj7qhVkaj7naOd6kN2oas1gYxxnr3zFs9uzbjrj/MlwuGXD2rhUbadh+YA/M0h+H/AOTduYhty5M7dO1Pl3MFZGUfdG7Mevf8qVsZlTllCrr1n0qv9/pvQDULnZWevX394AsA4EGHNfMutcZdIjYf3PvTjl+KtvaCs2kc0s47CoCbaIpISbjgkqCOFSefdusCNtzRuYW9bW2xYQw1aeCB0JFbrdNfeEKn3z/qMuqNoX0jZi8Ha87zUUao0yB0qG3lbvcLaSTxXeReWRLudVT4u6s+hm/M05KvDrAduYKrtG0mRYm2VgMCpH0rrDJqBBqNVLGSSfneu2uRxSt3OYJaSO2kxFZVe5jN6yt8VZ7cJdtEb0Ix1xQxI6VTx924klZig1y5cPMiaXoq7xaWfqFpanD5aHcHnBkx0qa9nyts2xoTliQdxzVvG5GH3FGXIsyTCJAfmS+Srbiu0taOOKr4RTb54oqoBEiiL8wGbBgHG2CWLc1Xy/PmwxYDbVtPUfWj93DdvyoFnWUagSOa0MTNFhlnD41mAPmBwT33pjsqAUCrqHUjpXlWV2Wt4lZ2E79qb08VeSp+elc3WCxDuTJi795IKwr4myfzYIEEfrS2uC/h7bPeXkwAfejmDz0YlGbVDAbCp8vxKsytfTzERtUESCQDpB6RMVbRuNY3jn+IxWIXDdwBlOHbcqC6jtuQO+nmPfinHKMn86w7KfUp+73EcfNKHiKzcsXhfQgWrxLWntjywp/FaKj7rL1HXkU1eCM/a8TbZgSw5gAyvEkc1Up9J4HMsZPlS3G1OZZdo6bcTPNSjCLirVwXbIVRcbRyuwEBlHzJn3qjm2aG2rXCdBnS56SNp+tazHxPbXB2iXDXHYkKu58uIDf8sg71yNUNQtzIMk+nsRx6xFi2+IQIpWiiFgzFQhKhQJYkHqTsKuXc39J0Iq7Rqb1sPcE7A/TaqWY4W5vcKkg7lgNpPv0+tQYW2zenSSY4jf2q8sRwY5iejIBc1XDvJg7+5qYYxSxw2KXUoANu8v3lU7if6h7c81G+EKNqghGViJEEFdmU+4P5gg9aFPda5hBcBM27hsue6MS9s/mbi/Ra0dGEpwDJMPaAa4FYMoJhhIBHQwa4zG8wtKG21CQOsdDHQHp354olkmGVQxYBtABYHhnb7tuOwgk/8ppdzS6z3mZiWZjJPc/76UtsjgxTccGXsszi/bYC1euIJGysQP8At4r0DI8BdxZdj/NZF5feWP3R+hMUv5D4AulBcZgs7x2p+yq9awGF/mPy3mMVDMY/CIHEKP1rdPepbgza33NgGA7fh9LeJts4Clg0KRIDLp469T/aiF6dbKjECNl4k9VAPeqniPxGmNW3eS09y2xZLIJNuY3e65U6gJAAEztJ5AoL4euMuJPnPqgSslmPqJ9MsSSBxua6N15WlrWXI9P2l29thdh9ISfC4q0pd00oDLEskQdogNRS3mxZDI0qRv0JA6ew7iumwLXMQr3Sowy7pb+9/N3GpxtIA492oNmKoS6Nd8pATCqpdiPYSAB8muJoyhs4HPf0Hx8n/U51TKzdc/t/udZXmRvXH8pEWNtUSa1/hDK5e6SzN96e3QfFHfDmEsW7Wm2Ijlm3ZjtuT/YURzHLPNWRHse/tXWu1ddY5IBP6yp7wDjqUMNgAQhQbDb6VWxY03dI7k/T/Zovgr3ksEYQIoXiF1Xncbg7L796XYRaN4imw3mE5Y9BVLzt6MaAgg7sf0FBs6/ljbrSgAOIIHvAmbeIVS5p247/ADWUu4zwtdvubhJE8D2rKLy/Eo2p7ieo4uwCY0n8qhOVAiIo+bM1gsUg3noRPi46iVjcA1neJX26VPgcTqGx3pmv4YHng0HGRBWkbSa1rA/LQWfdyZCYJ3rSWtJ260Xu5UAJ60Ke0elLrdWPEBSGkoYH5qDE2JFQvioMHau1xU7TVajMMD2i/mWWAmYoXfyslT2inDEWNQoXdtxI70Y4jFO2UcjtKLfZh1ppyLMvLJttGi5uD01cb/NKlq2ULGJAGo/Egf3FMGUWRcEMdI6Egn9t6HxNjAzNxBzGhMFYe3csXk/l3PvAbbji4vZh3FJtrJrmW4hG1a7YYDX3Vj6W9gRt7EEdpa8Dgbs6NVq+vTRcAuL8q8GtZ1bZAFfbYghhO3P5SKqJqYeIDGsEbzDiR5tl630vDpcEbRs3ffbb3pJzbBA4glJ8uytuyoA2C24Ex/zaiT0pps43WEGsKX+9HAA3J/IfrVO5j0tPFthLyAkayYnUduea1LRem8cY4jq7MqWgy3iGsYrSDEHcH7rKxMqw/EpGxB7044HLLdlNVtInf+ox2k7mlG1lfmYthqJK27ZkjYmTP7CmO1mjRExp2mvnta/nATJz6D3nLuOW8v6QvisKl23tbHWVI3I6/Wku94Zw4t3msq7qyFgicF1krtzs3IHuKO3fEOmSu/zsv50rY/xI6XF8qN92XVLNqJOpZUA8bgbnVxR1aXUqu4/1egzzj6ft/wBQkotAzjn2+JLmfhxbKoUfStw6irmIbSNR1fmY5GqqmSZPYu3iIDIka2aNTtyAo/Am3yepjar+VZ9beWuXPKHr0MyszCQAXVQDwW6x1ondxmXlWb+KtM8SzWVi8YmAbarB/wCreqjVY1B3HDnPcPw2KebuHLyBrZCtoEQCKA53f8m2gYj+Y9q2ZjjVBP5GuMdfCWQzG8qyCCUCkdAHXUYB7H9KhTHYe9bAYJcZCHE+rSw3BAmuMiNQ4Z8Z+uf2kwVqyD3Js8wz/wDtbNnTbtoXAiQSCF0qAdgITc0qY1XTEuWtsNKnTcbUoJ6CeCskcdRTQviS3dYm4wRLanczsSNO3WYMbdTXnefZur3wtiVta1MHaYO5Ir6TT2nwMXDv0PtOjVYVrxZ2Yx5X4xZ1CMjkSAxXj5E879K9BylbWIthGCv2D+hx8H/Q0mYbLlW2DA+8f0mpMRjT5bqhgnSPgHk/pXkoq0zFKl+/8TzKiOUQT0PCeE1CwpdPUzbgNz0kRsK3fwRQBXldJ2YbhvavJcVmWJw7W/JuXrjaoKq7dRzzC9DTPhfErXQPMvF7g5WSY778E1yPxGnOW2fn9/xJb6ifMIfzvHA6TwD6Z+ahW4qKqgzHB71RzbKv4rDFZIJGpCNoI4pcyqzetGGfVp2J59qfo9BqEVSx75x8T1NDd5jdiGMHff3pUv4/+cEcyBW8wzRoMyBOw6mhqZC+IRrrNoYyLKzEgHdz1jYgfnVd1e5CF/WOKg8R1sG2VG4rVLwwGgAaulZXDNV444/vIjQ+e56XatbVIFioMJiNQ2q5FW+seRzIrzLp4oFmWKUqVUweh7UcvW9qXc4wIQSdy3FLvLnG0Rbgnqc4LM4tkM0sOaqfxevdRS1jrV2SEPSg2XPfR9mI34k03Sac5NjfkI6nT8FmMeMSiPtwaC4uy6brPx/pWxeuRLAfI2qX+PBEHer8Y6m8qZxlmYknSZk0ZvZWWE0Ky6/bFz2ozfzhADvUGp1TVMABNJzBeHwY8zS3DK6n6qf7x+VM2Vrh0VVcaGAAnXs3vvxScM1Nx1ZRw6g/9UqP1IFM3i3BpcwhYN5d1ArdiONQNWtX4iDGM+x9fiMAAxmGn8P2HeTaJI3knbfjg0P8SZth8PZK3Et3D+FAPXPT1DcV51Y8VFj5etkXgDURIGw2mKO5FgkvXVLMpVTqMkAmNxAmTv19qcGwQiKITNzhRI8zyw2LH8SQyLKnQDqKhjvBPXejdrxVhsJb85W1wpK2wPWWK7bnYc80H+0/xGn8N/DqwLuykhTOlV33jgkgQKCXfC7XFYSY1egD/KADv/zTVLXAZQYA9ZQbAAUOMesvWvHIvFXGzux9A5nrNBsP4ke2zLdR5liJB7noa7yXIrls3PMUK0xMTqU7R8zUGdXL+Fttba9c1AxAuNA9hvXLOlqKbw559jg/2ki1pjcDKWN8XveOhQZY6VHUyYFMebZWtlQzbeSgg7n1bKJjncyfg0v/AGaZD/EZgGb7tlTePuwICD/uYH6U1faNmNlEOHRg94kG4BuLYXcAn+omNunWqaAtKFlmq+3JEC5abV9ir3rf8QwZVMXArggheUGlgY23n55t/Zzl3k4m69xkcLG66jDHePUoIIE9OtIeYECCNiKYcqza/cW5ftnU4CeesE6wPSLojrGzfM8cT6l3vrwP6ouxjYuPWes4Y3Ddutqt+QwGkHdgRq1SIjeR+tJ2eZMnmsQjA2wXHljnqFgRsCswe5ofa8XM2pFBRghca4Cwolt5AHHJIG3vNTZH4r/mRcP8wgSDA2HMbkR1+tcb/wBinLsvH1+/aSbLa/MfvEK2MLbODd2tRb0yViSFAkEA7alIkT8cE0oZdkfrN30Ms7Fdhvx6D6l+Ir0HMM6tBDJADDcd56RSvZx4CaVkdoiIro6GzxgfEbro4/aNp84O849pezfEhFWDvBJ/3+dEcot21w3mFNTkaoj1H2il3FZWbx817iroA+86oogbEyd/pXeUeJyhMy5H3dAJVh3BPT5qr8QDuFanJ98R2qUsoKcwzjcqYaNDafNOq8IhiW/CD0XgR7VTXI/KJMBdMiWOlR9f9K3is8e6RNt13kHkfmKd7Zw2KsKtxU1gRDbT7g0NBNihLwc9jM1NxULYJUyLNbF20oVwWTYxtI7gHpQVsqvay9mHBCtBMb9R+lazDJreHgogRQd2L7ge29TZJnIUFEIgzudzBnf/AH2q3WWtp6gw7B/tHW5rTcvc4v3y9zyrlpQVh3YEEEcqgPcnn2HvVy/hUubhCrREjsOnxVzD4e0ii2pZ+Wn7zFjvJ79vyqnisdpMaSI5nakJe99YfjESLC6gymcMBzuayozju1tT7mT/AHrdewJ7MK4bMyqhhuOsUcy/NfNEjilPw9hmQaHkgbCelNeFVV4qHVOtQ+Yu5tstPfjrVLGupG+9VsyvRwYoe91o33963SXC5cierbIzKWY4eTI26VQxmA0bjfqaJPeB2O1XcNaBEHc96rsuFY5j2tCriLdnH/Udql/gEubrtV7NsnA3GxobbukGOKGu0WDIilYMMyVcnExVvEZcqJxPbrWDEmN6o4vGXXUgfSp7gxcELuEJTk9QhYwtm5YuW1ItsV3I5nlSR3BH6VvPTb/hQHbWWADN1LH49+lAc1t3LTW22Zyn8wnYADiYqucZcJ1XCNNs6mABBVQAJXoSvNMOgue0EHC5B+QPX9p7/wDMxfdnjuAM+w+yqFIVZIPUlokntwBHYVQyzNTbYat1BBg717Dg8mS9ZGsDE242ddri0qZ19l3mEthLgbfdLkIR/wBXFV3UMDleRPOhB4kFu6MRcgslyzzuiTB4WI2IppS+gVQv4VHHHHelW3Yt4Njh9S3YWXYTGo8iTz9K7tZtbSwERYnuSdupJNc+8s3/AI8GKfLeQDuNuAxY1SRvyOoU9DPU9fak/wAcZOBaLBizTJJ5ozZx2lAPMtFY2Oqfz2kUl5/mZvXTa1qAOTqDKfhhsa59LXeJsUcesVVv34HAg7KPFL4O1fFoRdvBUFyd0USWj3MiD0irfgrw82Kdi4bywGLPO+rpueTJqjZwloGHHmt6m0qSJ0gnTI44knsDTv8AZli9NkhvSFciPmD1+at1NxqQE/SNsyi5g3xF9mLSDYuKVPIc7j3EDej+T4MYeylm2oLArqGw1b+uSeZE7djTOjK5dQI0cR1BEme9JeMzNVxQCtMiWU7nbgz022pGqW3T7fEPyMffpE2hq8Z+sI3srtO95mAkp5Y+bvpj/tV6SvEvhUWl8xV06Z42Ht816QuLtQraQJOonklwCB+QJAHue9AfFeMe4vl6CA3XpA3qam9i6gc/7iq7CWGIn5NdJYFl17aWBLeodNwZBHQinTDZRbCC4Ve2v+d1A+jaZ/Sl1MbZwwBguw3JnSoPtG5+aC574juYthJYKOhYtP06V26yo5fn4loIH9XMbcVmFhyVRRdPsPQAOPn+9btZa95NKDQQQeg9IPYdKh8M4G2LaHVIbnuCOlOl6w6FGSCOpERHahH4jttxjgfzMGoKvj0i5irjWboQ7AgH2NW7d8D1XCqL7neus0K3TpK3NQmCkSJ55EUGveG7Qabt1728w20exA2oH0y2WG3cSDyMdTDXlt+eIy4VLZi5Aa2wDIRvyN+f3oRd8PFWLqxUOY9PcngfA61x/HaQEtiFGwAp58M4UXcLbJG63CD9dx+9dfxVfCsOJWLcnGOIGyPBOA6qxDrtJ3P/APKu5nZ1IPNQi4Pxjhvmp87wPlYpipImCI9x/wCKu4TO1jTdTUO9KexWES7buYriyO1ZRTFhC5KDSO1ZUsXmbxO245occ7IaimPEEjpS3iCmpp6VxdRm1wpiW87YMmzDMmYSomp8szAOvPyO1SZFdR7ZECdxUtnw+JLDY11dNplqXaJaqgDBm3C8xNbGKjeoLmGKHeR+1bF4ERM0vU0b/WT217oPz3Ngw5iheExIYczRDH5AlzrQqzlXknY7e9bpKvCXBMJFAXHrCS3GUdxRLLbQeTwq/enig3mzUWMxz+X5YMKTJjk/NWqADmEohPxDdR0KIZ1febvHAHtRM5cl3CqwEs9kqfcgRSILzjrIpi/jC2Vu0wUcp7nUVI/Qmm13HJz7Q1bk5gjKbV/B3Rpumye0yDHtwaYMf46KwblpXP8AUsoT/al+5etOEJ9TL6hPSqmZ49XdAWChtvg9PpXNr1DmzCxCOxfAnPijxRZxKibLC4I0sGH1B7ihea5vFwqipaDKNTLLSGAkLOyg9QN+d42qHNMGVYg7kdaX8SpBqlrC3cdvMK38zbaGhSII+KFm4PMDRqWRImJHUT0nvXFt5q1l9kEmaTBLZMccR4ctMqX8GWRoFxbbtIcdQGPB5Ugk9RtQ/Lr7YbECzB8u8y6Z2KhjH5iYP/LVvwlj1JbDXXUKfVaJkMHJ9SqeNxvB6jamPH+GUuNYBYSrapk79YBHG4/3FW306e/TliMe49Ps/wCJSy1tVu6+/wCYx2PTcvsp2VJHbZGI/avGMBafynxG73WYaeehm40fiG6r7ajXqmFtu9vF2gCjEuhuHgqynSB09Os71vJfDtjC2VuOUV0QS7EQgP8ATPEzzyf0ot9erbA9Pf5gEraTj0Eh8LYC4baNeTSTuqxDN2On8I+d/iiy3VvO9tkGlNtxsx6xPI3ieu/Sk/G/aFqveXh1PlagHu8O4kTAP3U9uT17VcxPjQeU1xfUFY7DYkz78VydWFq8mnTvtsZz8fAktqbf+Md+v31E7M/DOLuXn02mK62CyV3AJA5apcP4KxNsFr6LZSJ13XRVj2gkn6Ctf4ir3Xvm2LlxjIVv+EnYkc3DtwYHzVrOcp1Xg7sbhe3auSxmddtSY6AatQAHER0qhAMDPc8BjHvA+R5qwcgbLPST9RXpWDz4m1APNK+AwKLvFM+TZLqX44j3qHVaelmVnbB+PWZYqkDdKly6xJIJH1ioDhTRrFZebfIqq6k10aRWEAToQ0K44g+1Yg01+Fs9WyxRj6Hj/pYcGgNvBSd5omMoGnmK2zUpWQresYX+Id8XYv8AnKY5QfXc0s3s3I4qxmONLpbSZKArPtO1UTh1A96fgET22Ur2eMDWUSwOAtuskTvW65z/AIhQjFT6RRtAOMS9meayIFL+fYb0EzBMUQvYFwZoPm15iQsHmirosL5IhV1uzZneSX3s8j/zTGviUR6tqFYFgFHpqycCbqkqvH511SM9ylgM8y//AIkLohd6rHCBuhB9qHLcuIeOPpRm7jFZBcGx4YVPYuBxFOvtI7eHcDuKrYy1I4q22N9Ag9SapPmQNS4IieRAt7DODsdqo4m4w6UxPdU9qoYlFNOXMIQNbxy9RV848Nh/IGwa4LhPwNIH96H4rALMiq6nQZ7V7cRNzJM6wWi8wUxEftVbMcoD2bd62CSD5dwDo34T9alzfMg7luJjnvEUHuZuyhlViA0SO8bilTd2M4l7EW2uYhbasAzgKAxga42WehYwATtJ3IpfzAEMQwKsCQQRBBGxBHQg1HfxRJkmSaM53fGMwoxQ/wCPZ028T/8AMU+m1f8AnbQ3uFPWvdwe4vI9WsPdg0L82rsgKszqaSR007BfqSG+kV7GRMxkR7yr7LMTiNL3SMPbIBBaGcg7iEB//IimbGeH1w6Ah7r+T6izNMgD1AtGwI+Yqpkn2pYbyUOL843UAXSgBV4AAIMiNhuDtQDxF4/uZjet2EQWcO1xFKAyzguB627f5Rt81appRcDnMeGVBxzmFr2dXAhb1LaveWFubqAH2k6vux34phxn2e2sWulzeskfcbVrB7MUJ0me4g1e8X5YowWL7eTcMHoQpIjtxXmvhP7SMVg/QIv2elq5JC/8jDdP29qwrVpwVVeGmNtTy47lnOvs3xeAJuR51ng3Lckaf86/eT9vehFy+rKERCdy3JJM/FerZN9qVu9GmziUJ50qt62PhpU/pW89yWzesm7h3GDuH1llQqG761WY+V/WpSUHAYfT/uJ3BRgGeTINOxkfIimbB3Bfw4H48PP1tOZj/pcn6XPalnF4XEOTLC9pJWRcDzvyJMkH4ot4TyZrhLXNap930/imQVLbgfHO4pJbw+T1BzjuEsEgd1RYknmdh816DgXFq0QuwA3bq0c/A9qEYnCWLPk2ltsC06diTK8y3bfqanTEhQQ7IqgwdTSx+EAP51z73NuGHHff3/f8pNYxcZHEspfW8sxt3oPi76q+ieatHOrY9NuI/KgBy9r+J1W22AjcwJIP7SKzQsVblvKO/r6frz+k2j+rviVcT4j0uAOpjb3o/azpIKlhq4PWO4oLmPhYYUqfMV24Echv8q8t/aqmHwunfnvXTfTpqALFMuXDLkQ1fzFATFDcyzxlHotsx6QKuWrSrBcRO4nmO8dqJpirUdKvB2jELOPSK2BzXFqu9o8ztHFZTYcavtW65z/h9DsWI5MUQp5xDAYRxQfG4EM1S28UYrm7iZNdZgAMyjGBmadFAiKr2rrI0oYqxdWo9FJVwRkRYIIl8XEuj1gBu4quLSKSpYR+9TYLCsx9In9qr53ljDdFDEbkClWudp29wXby+XuV8RcFphI9H7VVxOAS4dVs7HeBVJs4DXQt62QjSpnYqehFd4DJjhmJF0srn0zwD0BPvW081gW8GGgGwb+DJUyszVe7lJNFcVh72gOB8x0obd83v+tCNvocxfHocyi+Vkcmqt/CirGLvXAOCfjeghxVwsJUgfWjKiFgSjmwgxVCxgC3G5plzjKS1vUORvQC0HtMGXkbiQGE/BBB+opDDBgSljMtuKJ0GO/P7UY8AeGMRibpZCqWYNq6XP31YDUgXqeDJgAgGZFcWvE2L1jVfuP7OxdfyO1eg+HQiJ5gEqxGreFDGBsOkmKRfYKk3KefpBsIVcqeZSufZNhjaItki6rcuxYEDoQBtI3kDavOc5yp7V90uABkOk6TKxA0x7R+1e2YBLNu65DsS51jUZAJABA/LvXm3i9x59681sPb1BDpYpBA2kweYO8UjS3PY5U9dxVTs5I9O4kXnii3g5px2Fn/AOPZ/wD2LQ7FYmywIS0yserXC8fA0j9Zqth8Qbbqy7FSGHyDI/UVb0Y3qfR/2lYsWMuxMwGvnybff1Rqj4QNXgtm2RJ9j+u1XvGHj3EZldV7sIqghLaTpWfvHfckkbk9h2oRh7r9KKx95zNd9zZnsXg/C6LKLrAYKBHSeaM5Vef1i4IgGBPSTB95G9eaeHcyu2gGckoW0qdyQRyPjcUYzTxuo4YvtvG4noCeK4V1VivjH0x/MjsrcHruKHiHEI+Kum2IXVt2kbEge5mrnh/xE+FaVk6uikhiR2I9ulRZVndw3AtwLcRmghwDpDGCVPKwD0NFUx9qw4a3b0XLciD60JIKt971CDxua6q1gptbkSutVx5uo1YnxeSulgUYQSGALbgHcTzvuJmoHW2W1X9QUwVLEop/6ht+tKWEutdYxA/E7sYCgndmPPJ+STtRdrzoAlhrydfMa4V1fFtfSo+Sx96PT6etByufrzNrStRkjn5hPNcUlq0Gsi2isdIuSrbnoGMyY7Vxkeb2xdckNDOSCRCkAAEgdtia1hPC/mqcRiHe6V2TUSxJ7CentXODyRsM/mOSS8wvadp/Ix9at1aK+nO7yj4lLbHqIPH0jJhGsC6xtqS90aS0lio2Hpn7o9htTLZ8EKbY8u6VbuVUn842+lK2W+HTqNwE6jujEnjmP3+tMdjxldtDSUFyNp+7v+RqerTHSpjdkn19IjwxUO85gDNvs5uW5e5fBHMmST+fWl7/ANOMDs7UzZtmt+/c9Z44UfdH+tUtZmhNoPA7gZMDNk7/ANRrKNkmsrMtPZMsYi4hiKq4q6NuhFZ/h5T4qjj2JBgV7V2sfIBxCvZv6RL1t9QktA7CrNvM1t/dhvnekfAvce7pJOkU44bCJEdaKqvw0mqmxZO3i1iYIhew2/Wr2DxLYhCFARfbk/Whr5WDsamt4NrY9DEUVCnflpiZzky62VKEi6Q8f1QaFYy6qSCo8qINd/4XevE+omOTMAfJqpjsAoQ2xdLse26j/WrLUDoVHGfX2jmAYFZ1bvi1aIF0kGSJMxPArrKLuoJKqedXf2mgWHwl06rRCwOGj1HtJozlfh24ohiZO4P9qTo9IaNxbBPtMpo8IHcQTGzykiAEH5UEzLEWLUzDH+kChuKRrZKmQR7mgmNY006o9ATPE9hLF3GC6W9IUdBQPG5aVO4Md6sYfZpJq/iPuyDP7VG3PMXKuS+D1vKblxvLQyqREs3U7g+kfmTsI5pnzfJrVyyLNuNKRJ6iOsTE9u0mgmEsOUMNE7LJ2HwOlWsmvlZW40svPvUGp1Xgrkd/fMW13h8judhEZgFLypWTM7A7g/In86V/G2VpbEeYVV3kgTv1EzzBY0+YcC5PlrJ6xH0pd8R/ZvjsUdSKsDgNcA/TpU/4f4hBwCQec44/WBp3OCMcGKfhXJsOztZuqr3X9VlmJ0MAN1gEerr1n99+KvC1tU8yypR0/wCJb3Ij+pSSfn47RvFmXg7H4RAbli4uhgy3EhwI3nUsx9ad8HmdvG4XzAp84QHRRJ1dQB1BEkfNfSU+GyGtxg+86FexhsYfnPLMmyu5fupasoXdjAA/Uk9AO9eq5b9mduzveuG5cAkqkLbT5Y7n9Kn8L5YmV+c7KS9xyqECStrbSvsSf2FVvFXjMIxsKJYwbpHAJ3FofHU9TSAqV1mw8+2IgoETeefaRZll9v8AhrosncEkCJEkFSVMbGCRPUUgWne0SIG+xBAZSOxBplv57Cny9p2Kmg9w2yNyxb9qgRjYSSMe0QpLEk8TVsNcZUSwFc8afM1H/ucgDrxXoSeBrl313WUNcEwBI1RvJ9yCdu9KHh4kXwbtwroUqvc9lJ5gc16FduC7aSLzW9B1NBALLBEA/h5nbt71Pfc1bbQYu19pwImY7Kntr5JXyyDqaIOpukkcgDge571xg7F0stuNUkKpHQn2PSj3i/E2fNtqrBPSSWIZgd9p0yZ2O8VFkuZWLF5LlzEI4UzCJdJPb7yKB+dX02b1DR6tuG6Pd/C27FhSxhLYCj/M3sOpmldg112c8nieAOgqPxBnoxxXQWCpuNgAv+aJO/vNU7CvMapWOff3oNet1oAr5A9INisw4jR4YxBsg277iCxKn+j/AMd6teKsI1tPOsqGP4hzsfxr7UtYa2WYazxvTNlWa6VNt/XbPTqs8x7e1BpDaE22jA9PebWWx5vyi9luKiZ+8dzVzzweRVfGYIKzFJiTHeOlRKG5pNOnZHJLQt2e4Q8tTvNZQr+JHWayuhhvebmE2vSOP1qC2gPIqphsSSN6sF9pFe1qWKvkEPUKwHED5lbFtpG01wmPMTM0UxeEF62QeaFYbBhdqbRW3hAvHVplPNCVjMyRXVzNGO013h7KxxXb4IVg4MTjBlRsUxEajHMTt+Vd4Gz6xXN20RwKkyvDnUSeAJpoPIhAiW7yjWYo3kuZoYt3CP8AKaVrzkyeKH3LTkzuP3pBtO/cIonLZjv4zwX8oXFEkbfSvN8aDyx37U02M5vG0bZ9YIiT0qlh8CoaWGo1jupbieJEWrVljRzD5cfLm56V9+TR04S2w2EGgObWbgcEyVH7UfhMORyIQU9zrAurMLRDFS0T/eqiZcTf1LOgSCerRRDDWRqUgx370S0Ko+KRZoRuBHOZjacAgjnMFXrlzCt59omIHx7hh1Bo5lH2q4S4NOJV8O/9SyyH6jdfqPrQzMcSDb5ETDCk3OsvUgsp4py1+EuFP5QtuwcGeu38/sOs2cVbcdtY/aZpQwWNU4y5Jt7KJZBDc8MQINJXhXw0cXd0nZFGpz109APcn+9M+aZA1sNoOi2CAFA20jf5M9B8mnEPqKGUYHzGgNYhHUaMLi3LM7qr2+EMgExG8UJweSYe9rIwjbMfVDEkzuZ1TM0Jytrlzy5Z0stK+k8NwJ242qNfEGOwN65hzcMIeqq0q26tMbggjepdLS2nXfaMgjgdxNaeENzjOeoSxfgFHbUnmox6Muof2P70O/8ASNy1cDFdYWTtIMgGPSwB2MGPai9zxRimUHzdusKo/tVB81vuYe67A+8D8htTGspJyFMwuhOQIHwWTrD3LpYoih35UszGEtg86mbk9FVj0rmxfK2iqsFXrMnTO5IHX4pguWS6BSzFRuFJJUe4XgUOvZQV3Spm2vgEcQd4OARx7SvmGQ4ggXfvbDUIgrtwR0/3vQ3D2NT6WGn5ply3xKynRdkRsDMOvw3UVLiSt65A0loB1KIn3I4B+K8+FQ44/ie47xxCGWZXbW0EJjVuT3jgVrEKEsOqkatax3gbmt2MFcAGuDpqDHeH/M9RuraB7nf4gc0rTM7ueeJlZ3EkHiQYHFurLIkfuKasHlykagx36Gl3LvLSLaE3COXb9lHQUbuXm0qUHB3qfWal1fanX8xN9hBws1jfS2mtKAwqrj7nmNMxFVndwuxmq6ssgJjEBK8y22GTvWUNulHg6mUgQYBiR1rKd4Z94eyE8JlTwNtqvYjBwvFZZz/QACJFWBnVq4NiJ7V0C6s23PMp8TLYMBa9DR0NV8VhoOrpRbF4YESPms0LcTT1pgKsCoMcGUjAg7DYmdgKnM9aJWcr0DYVBfSDvU9tXhruJktibRmVNM1muNh9a5vX42O1QtiQKiL5iZLAG5rjRq3OwqIXp96m8vvSzMknlyPRx1rUaR71u3cjZetE8FlgHqubzSrbUqHmgswXuL1/WT6eaJ28GTbi4RP51dzTLlIlfSapLhtKE8mKr0+sUjyCNrtH/wAwatgLvMkGquY6yZU7VJl11tTKV2PWqVy3cD6O52PSqzc4s46lJdw+MSqmEYEluTVPNMOSu3Jpv0jTpYQ0c96Xc1bSrR1pF+wncIizaTkQ19m+WRacn8bhT8IJj/76veIMyS7cZLZgJxtKsdtTap+nFLmSZ55GBa2s+ZcuEz0CFVBIPc6Y+tSWL7ABhFebUbNgUcDuGLAuPiOHhLJ0Nu5b/wDqAc79Y+ooX9oeXKqpdA9VxVtmByUbV+xNUcNnbJiLbqCjLuw/A6Ebg/P7imLHZ+LhRfK2JJUkg79thtRarWVohAPpwIN1yqOP0inle6walvYAD7zhewgsf02H50QxuWabhdSWnkdBVfE29S1CjAqG95MpBGZxgrk7UQt2qAYS9DweaP2jI25rSJsH55lNooSw3Hbn6VT8LgIxO7MfTJHQcCmbCkuwBAACnjr3J96o3Mqe5eDghLSyNIG5+TRX1bqdvvzGugNeBLeJNxWZy6hCI0xJ996CNZuXCZAjofajf+GnSsn1Ac96iOPgaLyyO42P5il6Wo15Bi6EKZBMXcNhvLaQ3q60WtX3YRqir6ZHaugmzcIb+l+PowqzhsnVILwxFUnQ12tvYRhqDnJgK1h7wbiV7/72qpmWPZQY3jbngmm7F2wyb3Aq9l5pEzzCIisF1HUZ35JrqJWgXaO5bUFxiOOTWB5SyBJ36VqlLB3bmgSj/Tisr5RtNfuPlP6/6nIamzJ4MZcVlZ/qoffyeN53HWtVlfSbBuzOkFG7MvYPGMo9W9cXMwhvTWVlczScaoyfT/8AMZZbO7mmquX5trcg1lZTfxVyEh6zgTvxK4IGnmq2By8lZY1lZStKxakEz1Z/8YlwgINhXWGwxfc7AVlZWngxZ7kV+4A3p6VdxFx2VG1Qs71qsrnatA7jPtJre5Ni7oeFVjIrpm9BnpWVlUaMDYePWNo5WCUzFFYKBuxrWY45VcJHPBrVZQUux1ABPcCok24Mt/wWtZ1b/FLOfYfSpEyZrKyui44j2gfAOWG/C8UyZfY1aRHO1arKWBlsGAeTO/E+F0WV07J0MmTBM8cbg0GwvjFyiCDvwdvwmKysq63TV3MFYdS96Us2qR7xi8N2bmIZr9u4QxgEHjbmjOLwA3GmGglt9vkdPpW6ymitWqC49IpgCMY6ES86slDrFGcmxvmIDWqyuZjyyYjiMVpQN+yz+dRW2bVqBlTyv+lZWVbqfKVA9o1ztIHxJ2u1Qx1kOKyspCCYILta7LQDsavspZZkmtVlUnqMM5w+E1sqjqYNF81ye2N2ExsKyspqHAJE8DgHEjwmEGnY1lZWUpbCBPBj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3564" name="AutoShape 12" descr="data:image/jpeg;base64,/9j/4AAQSkZJRgABAQAAAQABAAD/2wCEAAkGBhQSERUUExQWFRUWGRsaGBgYGBcaFRgaHhoaGBocHBcXHCYeFxojHBocHy8gJCcpLCwsFR8xNTAqNSYrLCkBCQoKDgwOGg8PGikkHiQuKSwtLCwsLCwsLCwsLCwsLCwsLCwsLCwsLCwsLCwsLCwsLCksLCwsLCwsLCwsLCwsLP/AABEIAMIBAwMBIgACEQEDEQH/xAAbAAACAwEBAQAAAAAAAAAAAAAEBQIDBgABB//EAD4QAAECBAQDBgQEBAYCAwAAAAECEQADBCEFEjFBIlFhBhNxgZGxMqHB0RRC4fAjM1JiJHKCkrLxFcIWNFP/xAAaAQACAwEBAAAAAAAAAAAAAAABBAIDBQAG/8QALxEAAgIBBAEDAgQGAwAAAAAAAQIAAxEEEiExQRMiUTJhBRQzoXGBkbHB8BUjUv/aAAwDAQACEQMRAD8AZVtMcziXlDMN7DqIJTLRk0e0OJbLDFmV7bgQg7Q0ipCwUjLLNtSbxJNOtbEmMJSFY7oukkJBfYxZOxBMwBtoHUkqSesG9n8CC053cAh0sz3Gh0UG10IjJKFn2rM07idoldLMQEqKhbnzPIczAVVSpykpYC1gSfeNavslLWfjVf8Al6BKeHQhtHa8Ku0HZ/uBwFa7AnhGVLMlTqe5zaBtOcSt01qqSRC9diryIkSCkNs4gzvci0qOgsYCVnDZgRmuHs/WC5snNLMJrkHBlIbmX1dahRyp3ELghlQGunKFQRTz85beOYyTuT3GuHIzG8NpSQFk84VUQyuTtA6sZGUqf8zRoadFbuNaZA3c0GIzf4drRn6NalKI1iyZOVPQyTD/AA7DESpTsyiLg84ecEgovUbsJwaxAT2MUtAVmZQuOYhPIo5qJiwVEZSzg6xtk13CL7QNQoQtKswclRaImjaAFMjsKABT3MdPHESPOJJmuMpOsHYlR90sggh/SAJ0tI3aMpiVYgzLZjnBjFNYcgD6awtOL5lsDBCEgpZ9YRqwpSVuHuYbr1hxj4j9OrwOfEfzClS+oELkJU/nBlL2eqAxZ3DvBNDRK7xlDrClgsLFmEUtLMckSjE5IASDrvFdJg06YcstClWzM12531EOsPw9FRMOZ8rlNnzAjlZj4dY1sujVJlJBDqSwSvTS2m1h8hFun0nq8t1LE07MeZhEYHMEpS1JUGIDNe+55besDooJiVlBSXZy12s/tG+mVTuDqbsdYjOCZiFJJYEB/UH6fKHT+HDHBjDaEgcGfNMpZQ6xApItDjHaBEksledX5mHCPM6nyhRlOpjGdSjFTMxgVODJy1lr3i1S2TA0pWsezi6EvvAPUGZKXLDuDHs2UGfePJSAABErRPbjuFhgxWuYXMdDhdKHjoGYcTVUGIAJAJDPq1/XrDLEJyJ8rKAWG7OT6j7QBR4FMcZ8qUXdQd3AtqNYYHDhxMSxSQANixGvpHqX9wnoLcMOIs7OUie8ClAjKsZVvoRsUjUHm4aHs5KELK0JAc3AHCXOvL/uBSrJlQrVgMxYElmufl+7iT57g8TEaXt/1FVFIQSrT0ADJhwqbqe5DX5A6fvpBVLNl8XeICnDAG4N+RtuYz6q7MC3xEMb8i3gwd/OPJ+IZCk/XTQ28vaLyAeDG2r3cGGdocJ75ZUhIKsrEknKgJ0CUjVRcAbBusJpOArWgA8ObNfkRzhxQYpmd1BO3Ukwzpklm2uH2f6Qm+kR23GIPpFLZnzidTTZbkjMEljEqSUFF9I+h1GEyloKSCMxD3u/T0hFi/ZkJy9y++u4F1KJ5vZmjPt0TLyvUTt0zLyOonnqZCusJFYa8sDmp4dzpJsFAh9Hs/g+sVFORJaEizKYsCV6h/ZuQmTcqA6HeDqzEARrGXXOKRmN2iVRUFaBtzh/TakAe+N0XgZ3R4ipDfExA05xZQ14S0Z2bTqVMl8XCL+MTXMfMx0MWjVgEE/Et/MgYJ+I27SY4JyQgAWOu8KiQpN9oElr5waKRSkFQBy82s8Z1thsbMQdt5JlMgHN46Rs8Iw5KZfGHPWMJR1CpS2940MztCrLezadYb0Ozf7u4xo1VnwZr0rDMNYtRToShSiAVMPMG0BYBTqmS8x4VbE2j3EapUpQuWGij52J0jYIDcTUKhjtEvVNDKKeEliDa56nm9iYmK9RLKuQRr4bj1hCuty5grkCC+zgE9SA4j2XXX6khJOp97BlP6xLA6lwqGOo8rpZmnXaw0D5SA7al+ewjOVtcuVNMskF7A/lI5h9dw8OJNWMz9d+jD9PKBcexVJmJSlAcoOYq+JKH2YukE3J08WtFn2CV7/T48TPY0pOVI3uSW1c6v5WEKJk1wGuINxWrzkkWSAEp8AG+evnCWXYnpHmL23OSJ5+1gzEiFJlhi0dWIYIiUgvrEa5V25QMdSHEhLU6otEtSnIBKU6lrDxO0dIkE3AJ8A8b3DuzyKchJCVJUm6iTnVmbMkoayfPnDVFLXGXIjWtMiZChYpI8QXjo+iqqALIbKLAMLAWAjoc/4sf+o6NCfmDrnHIw8L6lvfSPFFlMWZnLbafWKZtQM97F7en/UBqrH1Ma+OJphTie4jiIAOYWPt4Rl6vFwn4S7GwsQd9dR5w/rp+dgmxJd9SwDaeekZfGZUo5klJUQfjNi+4Dah4XuuFIyZE2rSMtKf/PJWsgqykAnQuP1u3oYY4XJM3jNkpUQM2pAsWGlyG9fCM/8AgspUXzWskiz+ILixMaCgrDKMtViwDghwLbcoSOtDDiUPrVZcLHlDTy5S3mKIJfK4skba/F1PSHc2ryAhwebaX0MYnEpRW6pJzf27jnFeH40VJ7tyDL8eJPXqHhtLVwOZcjKwHM106szM5/eoiS8VAseo/fpGInYqp7uP38xE5OIqzjic/wBQ9S3WGNwjWwEcxr2lX3i0qDkFI1a3QdPvClCnSArfeLZ2IlUwa8r/ALtEKlBSoDZnMeWvYNc2J568LksPkyirkuGiCqc93lGptFkyYFBhDXs5TgkqUXCNH57emsdWpZ8SmtCWCjzPMUwYSFy2USO7BN3vob7h4RN/EHUgevWNljyErkFSWdPsfsYQ4YlKJie8liY9r3by3hi2sCzHQMttq2WY8TUYPgEkIdcplZicqmUQRYgkABQsCAecOEoQlgwZgQGGUEXduZP/ABEBVGKJyhvhG/RtYoq6xhrcJtsDtrG5XUqr1NSqhQBxJV/ZuTOLkkErzFmvYJbw3A6mMhiySipKchSjMQlwWLFnc68/ONRTYuLMd9OV7e0QrsNVVZCVMmWTkTtqcx+ULarTKwyvco1OlwMr3JVFatAAKglwLtq3h94W1k9KvzC+oO/3hpUYQVBlKJB+EgsUwtxfsarKTLmPYMFAHMevK0X1swXkRmh8D3RZNxkaEgFgx1Yg6g7g2eIU+KJ4x/cfBwyQH9YUVGA1AzujPkJSop68na/hAWF4ZOmTcndqZJU61lk3DXTqbWgG8DiX+smOJrk47lub5tOZ6+Hv4a2Ypjy+7ySUtmHEpgVEewHW5gWXhaVLMps8xAvlAHiBuW+kPsHkoRmSpsyCwJF2a3hYwsbmubYvA6zM6282tsTgfMzy8AnBF0HbrrpA0/AFpzqI+EAlutvePocnFgkgahm6Nyi2pqZS0FAQwVqzeMRP4esqbRccT5YJZCtC2xjyo4nG4ja47TOAQEhCQQlIHFs33jLVKGfg8eYjNvqNTYMRsrNZwY/7K0plIE0rWkWzJyke9lJu7i8E4liwzAoIL/O2nR/doRYbjaZaS+YA68XyY2MB4hPllzxJcgjl5c/0jW0ViengdzV0DJtx5jr/AOQkbP5x0Zcz/PqFsD1Y6R7DvrLNHck1s7EQRfffzY+ljC2qxQBwnwG35X9zAWITVFLyyFDX+47Mw/Nv1bYwsm1ZE0kPwhgkgXKmY35JPrHG0CT3KO4/TiJSAgXUR59R9/CFldLZY4sz3PQ8h0gaklqKyp2ZwnmRpbx1MepVcPsDGR+IXhwFEydfarEASMxf8UeI94KrFlAVbVsvQMlz629YiiSCSo7XPh9zpHV01lJJ1I05DRvSMsnjEygcSVLVrlqCkKyqGht7G0SlYrOKyuYELfh0CC3igB/N4FnKYRZUSiySOd4nXayLwZOt2XqLsXlqzggcLuCLkOCwZ+cMMIlKQAVAC2mpfcmLpTEpeCO7Y6xd67leDGDqXK4i6tqSkggbwwqZrpCtyIEKg9w7wTiacqHhbzFeTxBpykhi94Noq0JBvY/SFFJLEwKsTBNBQLAY6PvyiaHYwaTU7GDRhLxIzUqQLJ35Q+wXDAtlBTlOhGx6wiEkJAAYN84bSq1CXZJllri+VXUQ/QRdbz4jaMLreZHGZcyTxMANCRp5jlCao7QkpAVpow+hbk8PU1fega5XCSpnA9IWYt2KmHMJa0Xdi5c+AY3jUcuv08zU3FMCB4GVT1KAUwF1KJYM7e23WN/QoEuWA7vvp4W2EZnsjgok06VOVLU7lVyC5a2wh3XKmS3LOLORfZ/OCgLe5oCfUOSYRVzFIZyG2O7QIjFAHv4dYUdocVSJSVBfEdE9BqYzNJi2c6k3iRtUcGSUrj3TZ4mlU1ByltTYsCTz6RZ2ZqUzEBKwO9RqDqQNCH1tGbxCrPdEBZA2A+pgLAKhSDnBukliegdjzFvnGXqLVFgImTqXUP7ZqJcmXKrZymW+d3tkGYBTc7E6xJdYO/UosoKT8xo8B0eJCYuYRfMSo2uHuxOttPKB584FbW0a3WGKyPS3D5z+8trUelv+Dn94b+NZSkggu+23SJU+IZQQosWDNeMjPxZnAAKmOU35besToqebNKbFNmJuzv8ArDZtUdzUZlUcmaiuxNrubaJ0J5uRoIyasRPfHqeb+8P6bBlTFEFaRlZyC/oN4txXspLJzIVlUE3twm1z00+cZlyWajLAcD95i3K1xLKOBEK5ecOnzEXycSyS+7WHH5enlveAqeYUhx1i1hOBOhbSM5GKHMSVipyIumSCSSFqY8gkfSOgpmtHkX+qfiNfmz8CE0VHMmoGRJLbgsY8kYdMWFkqy92sJLl1XfTpGhpZSUNlLOGLtqPDTSB6qYGmN+Yg/WND0iiAN/vEd/7Er2k/7iBpwSZLUkkBiGABc2v6QBMOaYAndxGslzApIuCTqN238oV1MiWZolyxlYPMVyHIdTpC9+j6K+YrbpiMFTnMDVKVkdCSpKdx+ZWhPgNB5wPi0oKZ+WvmY1qKhKQAhgkBm2gKTTpXIUFNd7+cCzQ7cAHkzrNKVIAPzMtPVwjyHzgjEZxTLDbmKq+TlsNlD0eDp1MlaQFEJAvGcBgEGJgHOBKaJLgHlrBiUl/OBqVIDhJcNB86cTblAHWJx+DKUULKBUb6NFVXVJTqkqeJyUsXUXIjxdUHAyuSHvtHY4hHBlUqpJFgER7RVBUs66fpBNMgLU1mFz0EXT1JMw5EslhAUCceRmLsUWQzavBysaWJYSvifntAs53OZukVzwehia2tWcqYEZkOVM0lLTd2gKlqIJYkEN0KS1lA7GLJ+IgEKdrh9H2hFT4kpKGclQ0clmgGtxa6SeE68x6R6TT2KyAz0OlYWIGM0tHiIRvbMSPpF2PTlT5SEIQoqJHwE8ruNIy6MSzSlLFsqw7eLFv90MKXtGpEshPxzHYnVKPYE3io3KiHPjMoLitDnsEiDjDkzpgEwHgSfQbQFKkSkqIShoOpsVEnM4cqFoGlyyo5raXjEss3L35mS1hYdy4S+Ea32i+loLBrBSsvmRf3+UCUKsyySSyA/nyh8tOVMoNvfx1MSpp3AsZyV7gT8TqDs/3eY94UuGOjG8CTsEVKIWSlQUWDa67w/XMHK2rEa7Qtr6oKAA/qFo17alWvjiaFtO2s7TiZadllryhAPJ9oNpMcmSkk8I1At7QR2kwzKtKxfMm52H2hPUDMhxsR9YyGLoSpMzmdwdpM01BXfw8zAFQtlG+jQaFkpIU7qGU+e8ZihxMISAdoMxDGQJBvdTNGtXaBUD9prV2BaBEmXLmHIkRRImEKsYvkU6ljhBLmLpeBzN2SOpjEJzzMPuWfjEHUXjo7/wASjecl49gcfMMJqK5JDu0REx5aSbuB9RCaXKzDVoaU0lJkofQXHi5+8azatbAAJrvqksUAfP8AiRXXFJBBNh/0IrkYn3YI/MS631f9I8CgqYEnRA9T+kL8WkELcb2ilNX7gT44lKav3Lu8DEcUuKkluZ94umV5l22Z22JhRhkxKVJGpJ32guurglgoOwtFt2qwwYfBl9+oAcMPgzjOK1urp5RdU0iZiQlWkBy1FahltpBtVPypAb9vGSCTkmZB5OTJCYlOVKBbQnnEyQ5vd4BTMIUAASHEFLQQpxvHQ5wJOTZyraAq6qZTFKs2uXKXbV21Zo0VHgalABYLEXu39J+YJH/UaqQhAKVBKQpHClZbMEqUVlLtpp6kbmHatG1oyeIzTp2fmfOqeqUKfvAksogPyB3PR7PF9ObPzMfQlUEkFRN0qd3YtYBki+UAhxa20C4lhMmYkBCRLynYGyQCVWHgbNc6vFjaBlGRJ2aZscTE/hFTiUS0kqaw9z5Q2pex4S2aYsAtyNtCHbV9230h5htBLQiWrgmEOULSLs6ilwoAhQcjy9JKqi2zZvU2v8/eGNPoVxlxmX0aUMMtB1dl5YJUmwDWNwdHD6ub369Iz1d2CKyviISJZWTlOrFkp3US3LfnrpUzTlc6jTmL/LSLpVa+qiB0PJiSW1sW8+sOGhR9PEb9DZ9E+c4NSsibLuwNnsX1a/URKoGUDhu7HwjZVWAOnvZIGXcAcRtrYegA5+ePXMcZty9oxdQrKSGmPfuDndBK+XnIA3giaspQlPr1j2qORAb4j8oqI4ATyhLOYtLaHESULZJypbMwfTUnkNPWNH3gWZLWOZiwtZr/AD87Rm6Fa5KkqQCQkFS2fQ2Y/Y6tDqorEOkoTlCfT4QxHTTyEaen/SI+4/vH6Bmsj7j+81E2WF8ItfbZm08vbpC7GKNAKlk2zjKBpoPRmPygKZjpCgAW0Lcwz/vxiz8b3oyhOZTEttpv87/aNe1QVM1bafYYtxXFsyMhUyBtqVHpCVKCpCggEu1vOD5tQAnLNUlXJKUi3mIh+ILFSBk0HlHnr7Q7ZEwbX3tmDnBzldZCfcRYQhKCpMtU3Jqdg5taG+E4NmBVMchQ3N/+odUtDLQCEgMQHHhoYap0z2KMnAl9VLuv2mOOMzChwnuwzgAbaQon1C1KLqJ84+qGUgugpTdOU2Hw6xh+0eApkqdDl9gCzDUvtAu0TVjIOZC7TNWM+ImlptHRdLl2EdCXMVldOr3hnIT/AIe+iST6EGFNOb+cO6ZOaQU/5h8oiD5khFsqWU5Vbm5849xKW4guoIADliQ3TQRRUnhHhHAcQGdhrAg7lhFeLUpUthuB9oKwhAJSD1ME1kwIAO9x9frBzJZgEhBQkj8wIfwP6+8GTFBg+heAZExyvdx+sX1R4B0eIA8QT2ZNt/DUHhthmGGcux0Dte973AsWfWM9TqCiMurw5pXzJKVFBfhVsDyJGgiysAsMyQA3ATSU8xSAUKc5boWTqjkfC7iPVYjsdvDYOPID2HWKsQqzl4g55++ljGfTiQ0I+Hd9QbAsdW0t0j01YCriekpTCTT/AI2zjm/QO/1HzidBiIzC6tA5DNqBd9jGQGMDIliXLBt3BdhzLe0eLxBg5+FPo/6fTrBZ1Hcm4ABzNnXzRmBBcPvcjxv+2gVZY2O419Pq3pCFWIIMuxU/M/p+vjFKu0Lps2YkBg3QP4WEctisMgwV4YAr1H0mtzEp2BJPXXf0iyTPdLCwNtnI5fIQjn4kXyOkLIKidf6mFvH5R0nFEpT1IYE8ufQaX3g5kiJpZJS/EA6dCbgHmBo/U+UY7tPNly15kEqA0NrnmW9fPaGlPi8vMWzKLaEukF+YZ3LQsqMikusC5dthGPr7FPtEx9ZtZgo7iNNcVC9xBoDoQBv7RCopksyUsIMlybJA8BGUB5may7TiXYXL/iFZJSnR3t4Ebx5ik/MDcJZwC1tgHAeLMQlOAh8qE6nmYBxMpEqxIAbrvDNV5A2/wMvqt2jafkGByJywtFgFAb89uhOvyh1MxBMqSoH+YrhfUpG+lnP/ALGENFhyybKN+JjcpGlifhsTBNaQCBsB7wzZqiVIB7j1+rBTAOSYOa3+kRdPmnIkbm59IBkynUIZCoKZqSlrcw49DGegHmZU09PimaWGLEAO7cukVScUYq3+x0iNFQTKliDLFibNmZ2ukNZ41FPhVPJL5bqSApJJUNC7KJdIe+p0EelpbKjE3KHGweYhk14F1WNrcoqx/HiiXwpHEwctp4bxoa3BELl8RYABKcurAJZidTYBy9gRCKt7Gd9PQp2koTxvYliSQPEFraZd468tsO0cztQxZDgczJ96946JzaJSDlUkpI1BDEb6GOjC2N8TD2mU4bLCiRDHDF/xFo6fVvrA2Hy0menLoznyieHL/wARM8xC/iGD40/dpI2I9miqmmqXwF823WDsXkkpIGoVb1/WJMJcsqHxs2bl4QC205ltVe/+E8EoyspJAILEeIgmRTmoGUKAL6kEh/KKsMwlVQE5irxDFR5kBRGZtWF41Mmn/DhICklrZgMoU4biB3/WHdPpWtbJ6k6qfUPHURyuyE1EhU5Sk8Idg90sTbrprz6QTN7KTMstIIUVgOQCyXENa2tUJS0O/CQxvqL/AL6xPCsWIQhWpyjXwEPfkq9237Rv8kucfaYI5pcskpIJLCzb/p8oaYTiZlpYAF73KvPQt8o0eMU0qcgKmZssvMcqNVHYC25OsZBEopfMkpYmxLkDk+5YwhdU1DggxKytqTHQxdc0KCU7OXuAPUH5xnsQpJiVuSAk3UGVyveDZCzLBIN9ovmoKmJNiLKHLkefjDlN5tBDHkTS0uoNgIY8iJafCZy0gJlqUBMe1hlaxCzY35Rp0dn0lAlrlrdWjZiA3lCzB/5iVblOQ/6bD5DWLqnFZ0tRCZq0jkFEDTk8U2XBTzzKb78cHmUTafu+8QrVKiOmsBTKVKjdhcF8twQ7EaN+kWd4SMyi5Jck6km5MezVBmGu8JLYyt7TEludPoMh+CmZwrvJJQBstlh9CytC9mi6npEII4sxewF0jzYZv3pEZct5SlHUt7xRJn8Y8RFzahyJa+qsIxC5dQO/UkbBz6iLash8vSBZMr/FLP8Ab9o9xStyrASl1fR4TJMTgySoq+Kw2hnKqMgJ3CWHif0gVEhi7u99NBHlQUsHJDnaO8QE8ypVYVkvdveCa2ndCQb5WJHMgaepjynUkglKdLA9YnXIWQMhZnc+gg9CdKcISszVEggEEOYrxCgWpRKRvBeDy1A8Sypz6NCyqWTOWlJVqzXjhyvElCafDFIOYi0WUtGszA6SSTYMS/kLxKikKSn+Icr8+UXUmICWSuUSoof4rgnSwMEcEZneZtKDDvw6SwCgq4/tVbMEk3ykgWPIPFUxRKSvMG0A3JO3Rm1hLI7Q94kpB7sljlZkk6XL6eUUVU1RzkksACDs4I0OgP2j1FG3YNs9FpkXaMYmhpscKE8W+xGhyj7v5RdR43mAOUXL7lhzYmMvJr3BeXmBbiVZgWdrji/fOC6XEMqVd2lJBD5r2bRidSS9tL+txxGGQY6mqGITD8LgbDb02joQfjHupSn3/YMeRXiLej9hMt2emHjWb5Q0U4NMeYpXMn5xo5PZtUmTMCbgkl9WSzh2GrcoQYXRrSlRU6RmIYhiSNdeUeZet0GCJgspXsQ3E5aihWXUps2sIZcxYlBJfUgvrGjrVHI4N2Ps8JKfFVKcLAWBzF/WKSMmEOVyBNphOBhEhClJSVWKVJJKh6M3JrxGonBKjZn1B01tFWG4pL7sDOrM1kquB0CjeIYhNdNgDf4tVDp1j0ulKbPbNfRbdvE5BGY51BI0LAltmbXlA+HTGloa50b9X6QBUVGRyogEjMACCdWfmRZ73gT8cQkoQCCXc8w9m9YNtgSwE/B/xGrGCuD9j/iahOOJTq3VtB4QjxSs7x1X9QzbMALbwLMUZZCVIAUQNb/LR45R4TGXq9R6ntEyNZaH4EqrlEywBz+UeyK5YlhIu2nTf3iC1HJblEaeZwmElcociKVvs5EKwycSovsX+d/eJY8sji2Kfn+xFuHSn8cv79hFGNy3SANSR6awXO85knfeSYKldg/KPZxYRAFien7EclTljygL3Keoek/4ZR6f+0K3unm4Pzh0w/DK/wAr/MmM/hjqmZlBg9oDHjMP3mgAAmnqkH5gRVVkJmFQTmU3kIIl/wAw8mHvC/EcRPeZEh73iscniCXZ/wCGVH4tGipVKtctIFle0Tqlsi+weLqeoAlpUdVBh5xLEiO5GRJEoJli7M55kwFiNWe9CA9xt1JgqXLUpeb8qbnqWtBvcEXSEpJZ1HXTaOMlIUEjIwNiLtz3gOsxPItQlpCS5dW5LwfLYqcq4g9unOBqmhl96XKiVE2bcwPGJwg1TMPdpzEkm9/WL6amV3dgLm5dg3idPnHtXJlhQKuJQ0SDwjxI+kTq5WdIC1EWsEjhHgBHEjqcIeaulUBL7xQISRmUlJSDbfl4gQmqaVaSQZgMs6LSSpjtYP6H7R4jBbcKn8QRBVBhpllRNyxFtBv5n2huvWOgAjtOrevjxEQxNRUZa5rJSCMzF2fl0ZoNoapvhXYG2cgFhfQk3b97Q67GYamcJnfpC1AiyhpdX2hF2mwhQqlJQcmRYYOwyliL7MDrGj+aJGTNAa4NwYT/AOcyuFEu5e3V9rR0EyOzCZiQtUyUCq5/iA/PLHRZ+Yln5pRNnTVGVTA7B+fP6QLV0yphmFIAQ1nZydT4B3PUkmBJFYwf+oBlc/3cx06sUtBShWXroG5f9QzqEDIcw6ioEExUFOgjkSP35GEOGpGdSDuC3iIdyyy1J5h/oYQVCimc41BMeXziYAPMJqn7sdIlS4tMmBiQMu4Sn2j2r+E+MLKZbEwVsZCSpxDW7IcqYZUUJWvMVBxxAgP7loKkVAQrOoZrtr6xXShkgm4vHi7hXjb0iw3OxG4yw32OeTGPavEELlySgnM5HIgWaA0HhPhFE2nK0obYwSaY8xpo4f0iJYsSZSxJ5MGSsWGxj0S2ITElyLDpEAsgmIrIiM6CbxHkP0MQxYMoeH3EW4cGyvsri8w/tEscS+UjckexEEYPInRMpWnW/kI8l6E848WrMthBKac20HiYPidGag1Ot9Ag+xhdJTwpU1nA84bpR/DUDyPzzQtmOmWgbqU/78m9YgR1Oh0s8R8oUySVFamYFTDreDpJPezDtwt6F4qAYIHiowFEEqmqzTcjHK1zBNXLSAFG2WwGwEQnApDbkj0gbGJS1pCUAnnEjyZ0MkVmcEguLBhoIrMxKlgM5FzfTp5RRhtGqXLZThRJNtRsIuppIlAlaSOT/Er7CAQAJxhlFKN1EAXYcy0B12LErUlCdCxO5u2uw8ILoQVMsghnyjQAeH1gOXLlSysqWVkkmw0uSzxHGcwiDU9WVqswu1hf1MNJScyylyyQ61klkj78hvFWFmWriRLASNVKc+nMxZXYzlBYBIPwps5/uP0gN8CSA5lUyalCnSVjkCSWH9R6nVusdTlYSSmYTy8YAldoJgsGEE1GOTESgskFzowghTDtJMYoxNdOrvE8ZYBQ5i52gBWSaFLyMoknU6k9ddYvlYke77xSU3AcEeMdLr0TbBGUhj0i7ceBBk9Ss2sNBaPYsSUfmWAeUeRDmQxmSX3ykpaWsI0fKdABtre8La3FnJlp0G/OCJ1aqZLZKiFOxSNRY+cJFUawQcqmI1ylmvd2ZuFX+08jGjfrGZdqzUu1jONqx7JSVKlqAfhL+DROeiWg5suaYoE30T4CIUwUmWAD4gcuUXzKd1A9FD1Dj5xlryImg2vgiKKqYSAXN9YAl/FBVQ6UqSoEEbEMX8DAslPEnxibDkyqO5RAATyAikAcQPTy2iSFXJ8vrEKpD5r6j6iOP2gnapI0Y+sRyhKhHlOokEHaI1pUkBTG+lrG7W53gKJ0Op6wJUXDp0I6QRWYaEhK0l5Zv1G94XqlvmMG4ZVZ0qlE8JDeEHOBBLMMDy8x3W8W1l6dKjsx9xHlLLKJWU63jxIzU8xLuz/IgxBOBx8zokSo7Wf1jqdIVMD/AJb+l48UrQR7JmAFTbJL+0TnTQ4YQqWH0Ovg5hdiIaahIuE/dvpBeFH+AP8AKfdURqJT92saEqCvIuPkYGJ06m+JfU/SKSp1k8reQj2gOUKUou6lHy0ECTZzWs5N/Ex3UEtlrUpZJ+E6fUxCoxNSFBKbOCSeQ3iMuqdahsgAeZ/fzgkUqczquVNboL36PdvCDj5hnVk64JJcbPqw3PKJKKgDMHEprk6B+ULVziuoy/lSz9SbwZilXkQgf1q06aQdpJ5nYlmGTipTrJfK7bAWiuRQhSWOjufDdzsIvp5BzLP9jdLuT9IqqalKEsdP+R+3SKgSOIZcKgNw2SAco5/3HpyEZuZUlSyVG7w1mzDkWrmGECSMFUshZIQnVz9BE0GCcySwSrlEjgF40SMMzJQCzJGhsHtEqUy0/AH2zK38BAVVUlU1MsGzgH1v8olnJGIc5PEa5UNkWdQzDdmv4RXIkgEhAIGz77ReKVJeYSCWYJvYO/zeK8Vre6SVDUMB4v8ApEyrA9Tth4z5jUUSBYplv1DmPI+b1HaJRUSVHWOjvSeN7E+Js8PQZc/vEJzLTcDY3DuBrZx/qi6RiCnTL/DESkhTFRJSAlVRzRfKahn5oGj2qRV92pTXC0seoO4Ox6xKr7QHugnugUpOYhyFOFhThTXDOkg6gvYh4Ib24BxFUbBkqvtihE3hp0EEpUQ6WYFFvg3CCP8AWYqwmuJpe7EvvJnEEkMVuSCGGUhR2YguCRuG8pu0rrfuUMSSRmsf4Ylj8tmurqVkl7NdLxjvAlkpQxKgU6vbTkzP4kmO/n+0LNk5zK6rtGhZzKp0EqSPi/MAZgvwhxxeLyk3s0DyO0ktTjuEfEpQPA4cFIuEC4dweYdo9pe0zTpxMlBK5oWxNk5VoVlAbTgbwUY8l9qc2YGShwhSHfmkIfS5sVeKiYO7Pn9oM/eFqx9BCe6kJKilZICQchJnF0jKcwSlaVOf/wARo0XVONIAQr8OljlF2uEqUXcIALh0sxHCOUBze1LENJluSVG9ry1yyGawIWSQGFgGAiOJ13fIDICMrsASdVKmam5bM3gBAZvg/tOJxCJXaRDKT+HQArN/S4cKT/RtmB/07QuxGsQpEtKkE5ElKSFgDiWpbtlOhUzPoNtrcEwRU5ZOiAoBRcOHBIOXfT5GHMnsIuYUoK8vxKKmeWkD4QFbk69BE1S1/cBxDtdhnEzq9SIopEFCAdySft7Q3xXs/OkKSpaWdTNqbpJe1tvmIAq82cSwlVraG5ih0KnkSvaR2I073vEIVzZ/lFeGp4JgF3Jb0P78onJSlCUpVdQA4E/U7R1JVqWFBP8ADSk6JABPiYrHUjE8rA56g+TK/wDWQn/kXgij7NlOfvZ0oBTaKJNi5e0D109aFKzqJG19YHMwqQDzUT6RIZ6hmrp5EpKG70M35Ukj6RGlNOUrQJqllLKLJAKWDHUwCktJ/wBIHy/WBcCQEzln+skHwJYRwnZhtZ3SJX8MrJ2BAZyfGEq2zFZ/J7wwrXFjtCqspM7INkg5ltudkxNQOzOEvw+UES3N1LJU3MvbyEE00pTqmKOzfNz8veK5Ycl9mA5DpFk5WWTcs9/X9IiOTkyMjTSUgkguXfzMW4ghK5qAz5AD9oDppiQgEOe8P78mcwfMmAEqNvt9zAZsD7wycxZCFF3vdtH5eAhJOlKmTBuNmh2lBVKToAb38z5m8AzMRQg93LAzbnU/pHIMcyS8S1c1MoMriUTZO0M6XDu+lhS3Du4Nm2DCE0ujTMWONloZQ6840VNiCQpieGNPR6cWZZo/pNN6g3GLDQFKwToBwjx59Y9o5CElZ1Vurk50ENZ4SsK4gLG5sBeFk+nCJSgklQyuTpra0Uaij0rMDqU30+m+2BysWc5B+YjXTWC67CVVKfiCBmcny0HqYSYRSpDLBUSSbEMBe3jDetrMqSAl8oeJai4NtCjqW6q1W2hfEoHZ2lRwkZiNTm19I6F8ufOIcAt/lj2F9zRT3RhPN/I/8lRGcrhHiI6Oik/T/SQEGSGmFucGYVorz946OiyFe4sn/wD2V+P0EEdnEvUF73jo6IL3Cvcjig/xJEFS/gPj946OgjswN2Z9B7PIH4KTbUX68S9ecG5iAm+5/wCMdHR6Gj9Nf5TXp+kT2Yl8j3cId/OA+3Z4QdwVN6Jjo6Iar6G/hKr/AKTMVRDhQdyC/rBNOOKZ/p9hHR0ebT6TMrzEnaEcA8fpASP5SPP3j2Oi0dwx5P8A5f8At+kKsJN1f5//AGjo6IHswRlif8w/5oBX8SfEx0dEn6/pBPAb/wC6PO0P8seH0jo6JL1JeZOkTeX/AJR9Itqfh8vrHR0VWfXB5hFZYkDQWHQWt4QpRLDuwd+UdHRYO4YzlIDKLB2F94FUbp8/eOjo2dD+nN38P/TjnDQ6FvfgMLcaUQqWHsVXG20dHRRrv1BFNf8AqiQTqjy/5Qypg61v0+kdHQg31GIN9UjMWX1MdHR0UG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-1"/>
            <a:ext cx="4804284" cy="3603213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87624" y="3356992"/>
            <a:ext cx="13692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 smtClean="0">
                <a:hlinkClick r:id="rId3"/>
              </a:rPr>
              <a:t>https://</a:t>
            </a:r>
            <a:r>
              <a:rPr lang="es-MX" sz="1000" dirty="0" err="1" smtClean="0">
                <a:hlinkClick r:id="rId3"/>
              </a:rPr>
              <a:t>www.flickr.com</a:t>
            </a:r>
            <a:endParaRPr lang="es-MX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-22687"/>
            <a:ext cx="7498080" cy="1143000"/>
          </a:xfrm>
        </p:spPr>
        <p:txBody>
          <a:bodyPr/>
          <a:lstStyle/>
          <a:p>
            <a:pPr algn="ctr"/>
            <a:r>
              <a:rPr lang="es-MX" b="1" dirty="0" smtClean="0"/>
              <a:t>DISTRIBUCIÓN</a:t>
            </a:r>
            <a:endParaRPr lang="es-MX" b="1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401" y="1214754"/>
            <a:ext cx="7902297" cy="3888432"/>
          </a:xfrm>
        </p:spPr>
      </p:pic>
      <p:sp>
        <p:nvSpPr>
          <p:cNvPr id="6" name="Rectángulo 5"/>
          <p:cNvSpPr/>
          <p:nvPr/>
        </p:nvSpPr>
        <p:spPr>
          <a:xfrm>
            <a:off x="1208825" y="5224899"/>
            <a:ext cx="78070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/>
              <a:t>Principalmente en el hemisferio norte, zonas templadas, </a:t>
            </a:r>
            <a:r>
              <a:rPr lang="es-ES" sz="2400" dirty="0"/>
              <a:t>especialmente </a:t>
            </a:r>
            <a:r>
              <a:rPr lang="es-ES" sz="2400" dirty="0" smtClean="0"/>
              <a:t>en el Mediterráneo,  </a:t>
            </a:r>
            <a:r>
              <a:rPr lang="es-ES" sz="2400" dirty="0"/>
              <a:t>Asia Central, </a:t>
            </a:r>
            <a:r>
              <a:rPr lang="es-ES" sz="2400" dirty="0" smtClean="0"/>
              <a:t>y América </a:t>
            </a:r>
            <a:r>
              <a:rPr lang="es-ES" sz="2400" dirty="0"/>
              <a:t>del </a:t>
            </a:r>
            <a:r>
              <a:rPr lang="es-ES" sz="2400" dirty="0" smtClean="0"/>
              <a:t>Norte</a:t>
            </a:r>
            <a:r>
              <a:rPr lang="es-ES" sz="2400" dirty="0"/>
              <a:t>.</a:t>
            </a:r>
            <a:endParaRPr lang="es-MX" sz="2400" dirty="0"/>
          </a:p>
        </p:txBody>
      </p:sp>
      <p:sp>
        <p:nvSpPr>
          <p:cNvPr id="7" name="Rectángulo 6"/>
          <p:cNvSpPr/>
          <p:nvPr/>
        </p:nvSpPr>
        <p:spPr>
          <a:xfrm>
            <a:off x="6635565" y="6488668"/>
            <a:ext cx="23580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www.mobot.org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92347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10876" y="24761"/>
            <a:ext cx="7498080" cy="1143000"/>
          </a:xfrm>
        </p:spPr>
        <p:txBody>
          <a:bodyPr>
            <a:normAutofit/>
          </a:bodyPr>
          <a:lstStyle/>
          <a:p>
            <a:r>
              <a:rPr lang="es-MX" b="1" dirty="0" smtClean="0"/>
              <a:t>CARACTERÍSTICAS</a:t>
            </a:r>
            <a:endParaRPr lang="es-MX" b="1" dirty="0"/>
          </a:p>
        </p:txBody>
      </p:sp>
      <p:sp>
        <p:nvSpPr>
          <p:cNvPr id="26626" name="AutoShape 2" descr="data:image/jpeg;base64,/9j/4AAQSkZJRgABAQAAAQABAAD/2wCEAAkGBwgHBgkIBwgKCgkLDRYPDQwMDRsUFRAWIB0iIiAdHx8kKDQsJCYxJx8fLT0tMTU3Ojo6Iys/RD84QzQ5OjcBCgoKDQwNGg8PGjclHyU3Nzc3Nzc3Nzc3Nzc3Nzc3Nzc3Nzc3Nzc3Nzc3Nzc3Nzc3Nzc3Nzc3Nzc3Nzc3Nzc3N//AABEIAGMAaQMBIgACEQEDEQH/xAAcAAACAwEBAQEAAAAAAAAAAAAFBgAEBwMBAgj/xAA5EAABAgQDBgIJBAAHAAAAAAABAgMABAUREiFBBhMxUWFxIqEUMkKBkbHB0fAVI1JiBzM1Q4LS4f/EABkBAAMBAQEAAAAAAAAAAAAAAAECAwQABv/EACERAAICAgIDAQEBAAAAAAAAAAABAhEDIRIxBBNBInEy/9oADAMBAAIRAxEAPwDcYkSB9cmvQ6c6+WlOIRYuBJsQm+ZEBukFK3RYmFOrbJlVtpVfitNx8xAmpz9SlGsTZlHQPWVmnD8cvOKs/VpaWlmJhqzzcwMTSgrJX2haerM5VmlvKWJSSQrCbAEqPT7xnyZF0ns0Y8b7fQWXXag2El1Sk4/VUtSEp+MfDW0s6t/cJxvKvxZW2u/uBv5QuSu8q0u+ZN5wyLZLRac8RfPG4PEEaH6QqTq1yU26wlRbcQopXbIggxmg5p9mxY4tdI1xurNFdpqZdbX/ABdunz4RaRNyqxcP4uoVeM3pu2LuFEpW0ImmSQA8oeNPfn8+8MZp7D6Q626sIVa2Eg5aWNo0Kd/BfSv4MomkD/KmlpPIqiCsPy58ZQ8n4GAiaAHW/BMvNnQKIN/KBs3TqnJXLMwHEj2TDfpbGh4+ObqzQZCqys8SlpdnQLltWSh94vRjqay+y+gPoU06k3Sq1s+YMaFsvtE1Vm9y6pIm0C5H8xzH1ikZ3pkPJ8OWJco7QwRIkSKGEkUqy403SptT/qbpQPvEXYWNo30zrolAr9lvNzqeULJ0h8ceUqM8oMnNTtPmUodWAw4tbaOdxew+EENnJT9X2ZUhCwhTqXEoJ4YiTDDSW0b99xpCWmkqCQLcQBn84EbPMIkN/IpzSh8kJPFIVY5djeMnFG9u5NIW9nKr6En0Z5W7wKUlxB0Vi49DxHuhlqFBVUUCak0yr5WMaQ8jibcQfocu0Eq5srJ1kGZCdxNmxEw2M7/2HtDzgDLz8/Q5006rAtuHNpd7tvDmlWh5+Y1h/XTthjO9IV6hs9OKcHpFPmKW8L2cT+9LLt/YElv33HaL+zu0b1MWKbU07lQzaKsx3SdU9o0el1RqYslZ8XAgx0qez9JqrS0TEq0vFmThsb8+/XjDev6jvdxdSQOk9o5dxOB7wqtcHQjmOnWOM7UkuC7agTpeFmu7K1CiJW9TVOTUpfEWSbrR1Tz+ffhCsiv4ARvLoHEHiO8dcumacMcbfJDjOuMTAIISQrzgKpyapU0zO09w4mV4gBxHTqLRRbrKXyCFXSeJB4R23+NRSTcHgYG0bWoyVG40Ops1ily0/L+q8i5H8TqPjF+ET/C6aHo03J4rYVBwI5XyNunCHuNEXaPN5sfrm4lSpzXosspQPjV4U94TZp3dJJvdR437wY2kmv3MAOSB5wppfExOMt3y9Y9hnEcjt0aMEKjYapYKSkLFgpN+xyihNAS1cxkYUui/vHH5mCUgtC3Ej4Aa8ftA7a9e7TLTuYTLuAqtqk5GE4NbHT/Q0SDt2gCbnXvHOtUqTrUkqTnUEoOaFpNlNq5pOhECJSc3SB4roOQPPl5Rf9PF0m+Sh61/OKxla2T4O7QkETdCqH6fUlYlAYmHwLJeTzHXmPuIPSFaWLNuqOH2V/eL9dkZXaGmLlnDu3UqxNO2zbXoR8rdxCBJTK2Zl2nVJJRMtHA4L8eSh0ORhf8ALKr9LfZoyKgh4htZBJF78+0Ie3uxrdQCqlSAlE6BdbYyTMAadFfnaxJzqmXiy8qxGaVHUQabnkFJChcHim/5nDhiuLtGJybpll4iCADZaCLFJ1y0MF0zIbsUm6CPCfpBnbiiJDq6rKJAyBmEgesNF9xrCqwlSxuk8DnaAbsc7Q8bB1gyu0EorHYKVu19UnLy4xuUfmqiocbm0L1SoHLmI3P9YV/ODHRh8vH7JKSAm0czhD7pOWImFTZeaM3U50n1WWE27kn/AKwY2mcKqcsjW8Bv8P5dSGqm6+kpxJbtf+NlQtbKpKOFjKw+GVKOIgJXcE9FQSq7CZyRdQAFGxBHPnAOoLSkqbSbYsXitre/yi3IVIKQ0FL9dICiOfqnzhiNdNAqjTajTjLqzclTu1X1T7J+GUWWZ3eIDdyCDdPflAmrOClV1t8eGWmRu3RoOvuPkY9fJbduPa1EIPEMtzxA/bJCgLgHXpAfbGnrq0gmrU//AFKUHiSkZut8Sm2tsyPeNY7tnfDEk4VXz6Kj5U+uWfDreIAq8SdQdR9Y5BdMBUuoNVSTbP8AuAZG+Yi/LzLnqqV4k5E8+sBavJpo1WTUZQWkpld1JHBtZzI7HMj3jlBS+FaX2yMJOIdtYYC2FGVh3G04kLQb2TbLMZiE6pSTVNqj8tLJwteFbJxYiUkcz/YKHuhtbQE4HUIxBRGHpHOvstylYo75bCgtpaHEqAPhCgR29Yxxyk0wLRpZTs02QLkrt3jY/wBD7QobE0JJrJK7FqWUVD+xGQH5yjTIZKzPnyU6Rmm1DBaW8ycglxQ9xuR9Iq7IKDrM0gpzCEJI7YhDJt9JKDCZtCSUnwLtodDChsu4WKxYkbuZbKf+Y8Q8kn4wH2XT54bL9UFlJWpN03BNuShb6GBLDxYxtm53bl8/4q4+Y84Zp6XDjamyMhdJ7afnWF+ZlihYcUDiF0LPT8sY4EXo9rbYqVNUkpurO55GB9DmBP09cs9lNS3hVfiU6K/ORi0y6UBbLoISrI28iIBzhepFSRUpdJWEmzqB7aDxH5rAD10MMqohyywRor7xfclVKQVFPRdtesVGy26luZlTjbcQFoOi0n6wckU/thPrWGV9R/5AaOk62gC7JommHZSaBcZWnTUaEdjnAajycw849TAlWOVdLalrBKQg5gk9odHZVQmsKE6XT1Go7/ePESstJvuzrtkOPIS1e+ZSm5GWp8RgiOdbRQo8moPLkXVYtwuyljla4+Igk7Iy9UrDDKc5hpBDZUk4W9Sfl5Rynqq3JU/fBJUgLsCDa6uXwgpshQnVTKqpUG3G3VL3jSVWIIIyz45X4ZQLt0ic56tjPSaazTJZLLIufaWeKjF2w5R7EixkbvZwnJZqclnJd9OJtxJSRGP1ylTdEqixdSS0Q60u2SwDcEe/iOsbPFafkZeoMFmbaDiOIzsQehgNWVxZnj18Ykyc6xUpREyjIKFlp1SeXn5xUmWcClKsMN7LHLkYuzWyFRps0X6I4h1lV8UuohJ+x75dopVB16SWGp5lUu6RkFkWUO4yMKWjNPoGzMmSLBPjTwPMRwXKMzDJQ6i4GR5pi36W2DhOae/qx4pxpar4gly2R0UPrALNgyTQ5RR6O4cUjixtu8Cyrkrp1788jspPpICgU4Tnlp1HSBwdU4tSHMKUAHEonIfnKOtG2fBG+pMo+4k5lwFQQT0F8MK2JKSS2MSplASlx0JFsxzvAup0+Yr0omZp+8dUh3DgbwqCRrcHU84vTWzFRbfkHC6Hi4+EOs4LgIzuSrTL5w+NNNsthtpCUITwSkWA90HjfZneStoGUGiy9MpbMsWWy5YF02viXbM5wWGQiRIolSoi3bskSJEggJEiRI44kfC2m3RZ1CVjkoXjyJHHACv0CkinvvokWm3UpuFN3Rr0hOptPlXn5cOtYgsjEMRz848iQrKxboZlbOUldQkULlLoW0pSklxdiRbrDWwy2wyhplAQ2gYUpHACJEgoSTPuPYkSCKSJEiRxxIkSJHH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" name="29 CuadroTexto"/>
          <p:cNvSpPr txBox="1"/>
          <p:nvPr/>
        </p:nvSpPr>
        <p:spPr>
          <a:xfrm>
            <a:off x="1026446" y="1628800"/>
            <a:ext cx="33243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s-MX" sz="3200" dirty="0" smtClean="0"/>
              <a:t>18  géneros.</a:t>
            </a:r>
          </a:p>
          <a:p>
            <a:pPr>
              <a:buBlip>
                <a:blip r:embed="rId2"/>
              </a:buBlip>
            </a:pPr>
            <a:r>
              <a:rPr lang="es-MX" sz="3200" dirty="0" smtClean="0"/>
              <a:t>Herbáceas.</a:t>
            </a:r>
            <a:endParaRPr lang="es-MX" sz="3200" dirty="0"/>
          </a:p>
          <a:p>
            <a:pPr>
              <a:buBlip>
                <a:blip r:embed="rId2"/>
              </a:buBlip>
            </a:pPr>
            <a:r>
              <a:rPr lang="es-MX" sz="3200" dirty="0" smtClean="0"/>
              <a:t>Perennes. </a:t>
            </a:r>
          </a:p>
          <a:p>
            <a:pPr>
              <a:buBlip>
                <a:blip r:embed="rId2"/>
              </a:buBlip>
            </a:pPr>
            <a:r>
              <a:rPr lang="es-MX" sz="3200" dirty="0" smtClean="0"/>
              <a:t>Bulbos o cormos. </a:t>
            </a:r>
          </a:p>
          <a:p>
            <a:pPr>
              <a:buBlip>
                <a:blip r:embed="rId2"/>
              </a:buBlip>
            </a:pPr>
            <a:r>
              <a:rPr lang="es-MX" sz="3200" dirty="0" smtClean="0"/>
              <a:t>Hojas en roseta</a:t>
            </a:r>
          </a:p>
          <a:p>
            <a:endParaRPr lang="es-MX" sz="3200" dirty="0"/>
          </a:p>
        </p:txBody>
      </p:sp>
      <p:sp>
        <p:nvSpPr>
          <p:cNvPr id="13" name="AutoShape 2" descr="http://previews.123rf.com/images/westhimal/westhimal1403/westhimal140300177/26465687-Onion-Allium-cepa-Alliaceae-bulbous-herb-with-linear-hollow-leaves-and-white-flowers-in-an-umbel-on--Stock-Phot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836712"/>
            <a:ext cx="4568483" cy="6021288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4860032" y="6488668"/>
            <a:ext cx="2853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http://</a:t>
            </a:r>
            <a:r>
              <a:rPr lang="es-MX" dirty="0" smtClean="0">
                <a:solidFill>
                  <a:schemeClr val="bg1"/>
                </a:solidFill>
              </a:rPr>
              <a:t>previews.123rf.com</a:t>
            </a:r>
            <a:endParaRPr 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24743" y="1172390"/>
            <a:ext cx="75870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66CC"/>
              </a:buClr>
              <a:buFont typeface="Wingdings" panose="05000000000000000000" pitchFamily="2" charset="2"/>
              <a:buChar char="v"/>
            </a:pPr>
            <a:r>
              <a:rPr lang="es-MX" sz="2400" b="1" dirty="0" smtClean="0"/>
              <a:t>Inflorescencias en forma de umbela.</a:t>
            </a:r>
          </a:p>
          <a:p>
            <a:pPr marL="342900" indent="-342900">
              <a:buClr>
                <a:srgbClr val="FF66CC"/>
              </a:buClr>
              <a:buFont typeface="Wingdings" panose="05000000000000000000" pitchFamily="2" charset="2"/>
              <a:buChar char="v"/>
            </a:pPr>
            <a:r>
              <a:rPr lang="es-MX" sz="2400" b="1" dirty="0" smtClean="0"/>
              <a:t> Flores, trímeras, actinomorfas 6 </a:t>
            </a:r>
            <a:r>
              <a:rPr lang="es-MX" sz="2400" b="1" dirty="0"/>
              <a:t>estambres dispuestos en verticilos de </a:t>
            </a:r>
            <a:r>
              <a:rPr lang="es-MX" sz="2400" b="1" dirty="0" smtClean="0"/>
              <a:t>3.</a:t>
            </a:r>
            <a:endParaRPr lang="es-MX" sz="2400" b="1" dirty="0"/>
          </a:p>
          <a:p>
            <a:pPr marL="342900" indent="-342900">
              <a:buClr>
                <a:srgbClr val="FF66CC"/>
              </a:buClr>
              <a:buFont typeface="Wingdings" panose="05000000000000000000" pitchFamily="2" charset="2"/>
              <a:buChar char="v"/>
            </a:pPr>
            <a:r>
              <a:rPr lang="es-MX" sz="2400" b="1" dirty="0" smtClean="0"/>
              <a:t> Flores, amarillas, lilas verdes, azules</a:t>
            </a:r>
          </a:p>
          <a:p>
            <a:pPr marL="342900" indent="-342900">
              <a:buClr>
                <a:srgbClr val="FF66CC"/>
              </a:buClr>
              <a:buFont typeface="Wingdings" panose="05000000000000000000" pitchFamily="2" charset="2"/>
              <a:buChar char="v"/>
            </a:pPr>
            <a:r>
              <a:rPr lang="es-MX" sz="2400" b="1" dirty="0" smtClean="0"/>
              <a:t>Ovario súpero.</a:t>
            </a:r>
          </a:p>
          <a:p>
            <a:pPr marL="342900" indent="-342900">
              <a:buClr>
                <a:srgbClr val="FF66CC"/>
              </a:buClr>
              <a:buFont typeface="Wingdings" panose="05000000000000000000" pitchFamily="2" charset="2"/>
              <a:buChar char="v"/>
            </a:pPr>
            <a:r>
              <a:rPr lang="es-MX" sz="2400" b="1" dirty="0" smtClean="0"/>
              <a:t>Con una bráctea </a:t>
            </a:r>
            <a:r>
              <a:rPr lang="es-MX" sz="2400" b="1" dirty="0" err="1" smtClean="0"/>
              <a:t>espatacea</a:t>
            </a:r>
            <a:r>
              <a:rPr lang="es-MX" sz="2400" b="1" dirty="0" smtClean="0"/>
              <a:t> cubriéndola. </a:t>
            </a: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951022" y="23595"/>
            <a:ext cx="7662674" cy="813117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FLOR</a:t>
            </a:r>
            <a:endParaRPr lang="es-MX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3542270"/>
            <a:ext cx="3401367" cy="255102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420782"/>
            <a:ext cx="2794000" cy="2794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098608" y="5860823"/>
            <a:ext cx="19259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upload.wikimedia.org</a:t>
            </a:r>
            <a:endParaRPr lang="es-MX" sz="1000" dirty="0"/>
          </a:p>
        </p:txBody>
      </p:sp>
      <p:sp>
        <p:nvSpPr>
          <p:cNvPr id="10" name="Rectángulo 9"/>
          <p:cNvSpPr/>
          <p:nvPr/>
        </p:nvSpPr>
        <p:spPr>
          <a:xfrm>
            <a:off x="6228184" y="5983933"/>
            <a:ext cx="19259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</a:t>
            </a:r>
            <a:r>
              <a:rPr lang="es-MX" sz="1000" dirty="0" smtClean="0">
                <a:solidFill>
                  <a:schemeClr val="bg1"/>
                </a:solidFill>
              </a:rPr>
              <a:t>upload.wikimedia.org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FRUTO  Y SEMILLAS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Capsula loculicida.</a:t>
            </a:r>
          </a:p>
          <a:p>
            <a:r>
              <a:rPr lang="es-MX" dirty="0" smtClean="0"/>
              <a:t> </a:t>
            </a:r>
            <a:r>
              <a:rPr lang="es-MX" dirty="0" smtClean="0"/>
              <a:t>Semillas </a:t>
            </a:r>
            <a:r>
              <a:rPr lang="es-MX" dirty="0" smtClean="0"/>
              <a:t>elipsoides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708920"/>
            <a:ext cx="3552395" cy="266429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503771" y="3119736"/>
            <a:ext cx="3965426" cy="222856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628754" y="6032341"/>
            <a:ext cx="19720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err="1"/>
              <a:t>mx.globedia.com</a:t>
            </a:r>
            <a:r>
              <a:rPr lang="es-MX" sz="1000" dirty="0"/>
              <a:t>/</a:t>
            </a:r>
            <a:r>
              <a:rPr lang="es-MX" sz="1000" dirty="0" err="1"/>
              <a:t>cebolla_23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17105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680" y="200363"/>
            <a:ext cx="7498080" cy="1143000"/>
          </a:xfrm>
        </p:spPr>
        <p:txBody>
          <a:bodyPr/>
          <a:lstStyle/>
          <a:p>
            <a:pPr algn="ctr"/>
            <a:r>
              <a:rPr lang="es-MX" b="1" dirty="0" smtClean="0"/>
              <a:t>BULBO O CORMO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8067" y="1224226"/>
            <a:ext cx="3079491" cy="216024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588224" y="5703058"/>
            <a:ext cx="2393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err="1"/>
              <a:t>www.placeresorganicos.com</a:t>
            </a:r>
            <a:r>
              <a:rPr lang="es-MX" sz="1000" dirty="0"/>
              <a:t>/poro</a:t>
            </a:r>
            <a:r>
              <a:rPr lang="es-MX" dirty="0"/>
              <a:t>/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19761" t="12723" r="18919" b="8249"/>
          <a:stretch/>
        </p:blipFill>
        <p:spPr>
          <a:xfrm>
            <a:off x="1912553" y="4279358"/>
            <a:ext cx="3024336" cy="219575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637812" y="6309320"/>
            <a:ext cx="1662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err="1" smtClean="0"/>
              <a:t>www.ferroice.com</a:t>
            </a:r>
            <a:endParaRPr lang="es-MX" sz="10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0720" y="1772756"/>
            <a:ext cx="3490714" cy="2943151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098067" y="3121222"/>
            <a:ext cx="16289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</a:t>
            </a:r>
            <a:r>
              <a:rPr lang="es-MX" sz="1000" dirty="0" err="1">
                <a:solidFill>
                  <a:schemeClr val="bg1"/>
                </a:solidFill>
              </a:rPr>
              <a:t>www.elespanol.com</a:t>
            </a:r>
            <a:r>
              <a:rPr lang="es-MX" sz="1000" dirty="0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79116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043608" y="7767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/>
              <a:t>GÉNEROS  IMPORTANTES</a:t>
            </a:r>
            <a:r>
              <a:rPr lang="es-ES" sz="2800" b="1" dirty="0" smtClean="0"/>
              <a:t>  </a:t>
            </a:r>
            <a:endParaRPr lang="es-ES" sz="2800" b="1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739588291"/>
              </p:ext>
            </p:extLst>
          </p:nvPr>
        </p:nvGraphicFramePr>
        <p:xfrm>
          <a:off x="1259632" y="1556792"/>
          <a:ext cx="7884368" cy="1788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200386"/>
            <a:ext cx="2464637" cy="243358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200386"/>
            <a:ext cx="2280551" cy="243358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058362" y="6581136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www. </a:t>
            </a:r>
            <a:r>
              <a:rPr lang="es-MX" sz="1000" dirty="0" err="1" smtClean="0"/>
              <a:t>conabio.gob.mx</a:t>
            </a:r>
            <a:endParaRPr lang="es-MX" sz="1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7044423" y="6611779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err="1" smtClean="0"/>
              <a:t>www.flora</a:t>
            </a:r>
            <a:r>
              <a:rPr lang="es-MX" sz="1000" dirty="0" smtClean="0"/>
              <a:t> </a:t>
            </a:r>
            <a:r>
              <a:rPr lang="es-MX" sz="1000" dirty="0" err="1" smtClean="0"/>
              <a:t>decanarias.com</a:t>
            </a:r>
            <a:endParaRPr lang="es-MX" sz="1000" dirty="0"/>
          </a:p>
        </p:txBody>
      </p:sp>
      <p:sp>
        <p:nvSpPr>
          <p:cNvPr id="14" name="Rectángulo 13"/>
          <p:cNvSpPr/>
          <p:nvPr/>
        </p:nvSpPr>
        <p:spPr>
          <a:xfrm>
            <a:off x="3621680" y="2587094"/>
            <a:ext cx="1900641" cy="168381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6690" tIns="186690" rIns="186690" bIns="186690" numCol="1" spcCol="1270" anchor="ctr" anchorCtr="0">
            <a:noAutofit/>
          </a:bodyPr>
          <a:lstStyle/>
          <a:p>
            <a:pPr lvl="0" algn="ctr"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4900" kern="1200" dirty="0"/>
          </a:p>
        </p:txBody>
      </p:sp>
      <p:sp>
        <p:nvSpPr>
          <p:cNvPr id="15" name="Rectángulo 14"/>
          <p:cNvSpPr/>
          <p:nvPr/>
        </p:nvSpPr>
        <p:spPr>
          <a:xfrm>
            <a:off x="1401281" y="4270905"/>
            <a:ext cx="2457422" cy="2363069"/>
          </a:xfrm>
          <a:prstGeom prst="rect">
            <a:avLst/>
          </a:prstGeom>
          <a:blipFill rotWithShape="1">
            <a:blip r:embed="rId9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CuadroTexto 7"/>
          <p:cNvSpPr txBox="1"/>
          <p:nvPr/>
        </p:nvSpPr>
        <p:spPr>
          <a:xfrm>
            <a:off x="1192040" y="6504191"/>
            <a:ext cx="1518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err="1" smtClean="0">
                <a:hlinkClick r:id="rId10"/>
              </a:rPr>
              <a:t>www.hogar.uncomo.com</a:t>
            </a:r>
            <a:endParaRPr lang="es-MX" sz="1000" dirty="0" smtClean="0"/>
          </a:p>
          <a:p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4156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2410775" cy="788666"/>
          </a:xfrm>
        </p:spPr>
        <p:txBody>
          <a:bodyPr/>
          <a:lstStyle/>
          <a:p>
            <a:r>
              <a:rPr lang="es-ES" dirty="0" smtClean="0"/>
              <a:t>250 </a:t>
            </a:r>
            <a:r>
              <a:rPr lang="es-ES" dirty="0" err="1" smtClean="0"/>
              <a:t>sp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1340768"/>
            <a:ext cx="8496944" cy="720080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 </a:t>
            </a:r>
            <a:r>
              <a:rPr lang="es-ES" i="1" dirty="0" err="1"/>
              <a:t>Allium</a:t>
            </a:r>
            <a:r>
              <a:rPr lang="es-ES" dirty="0"/>
              <a:t> es taxonómicamente difícil y son numerosas las especies fronterizas </a:t>
            </a:r>
            <a:r>
              <a:rPr lang="es-ES" dirty="0" smtClean="0"/>
              <a:t>discutidas.</a:t>
            </a:r>
            <a:endParaRPr lang="es-ES" baseline="30000" dirty="0"/>
          </a:p>
          <a:p>
            <a:endParaRPr lang="es-ES" dirty="0"/>
          </a:p>
        </p:txBody>
      </p:sp>
      <p:sp>
        <p:nvSpPr>
          <p:cNvPr id="6" name="Llamada de flecha a la derecha 5"/>
          <p:cNvSpPr/>
          <p:nvPr/>
        </p:nvSpPr>
        <p:spPr>
          <a:xfrm rot="16200000">
            <a:off x="1579516" y="4037992"/>
            <a:ext cx="2575275" cy="2645182"/>
          </a:xfrm>
          <a:prstGeom prst="rightArrow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0462267"/>
              </p:ext>
            </p:extLst>
          </p:nvPr>
        </p:nvGraphicFramePr>
        <p:xfrm>
          <a:off x="1115098" y="2119238"/>
          <a:ext cx="806489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373557" y="5034398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s-ES" dirty="0" smtClean="0">
                <a:solidFill>
                  <a:srgbClr val="000000"/>
                </a:solidFill>
                <a:latin typeface="Arial" panose="020B0604020202020204" pitchFamily="34" charset="0"/>
              </a:rPr>
              <a:t>s </a:t>
            </a:r>
            <a:r>
              <a:rPr lang="es-ES" dirty="0">
                <a:solidFill>
                  <a:srgbClr val="000000"/>
                </a:solidFill>
                <a:latin typeface="Arial" panose="020B0604020202020204" pitchFamily="34" charset="0"/>
              </a:rPr>
              <a:t>la última versión del sistema para la clasificación de las </a:t>
            </a:r>
            <a:r>
              <a:rPr lang="es-ES" dirty="0">
                <a:solidFill>
                  <a:srgbClr val="0B0080"/>
                </a:solidFill>
                <a:latin typeface="Arial" panose="020B0604020202020204" pitchFamily="34" charset="0"/>
              </a:rPr>
              <a:t>angiospermas</a:t>
            </a:r>
            <a:r>
              <a:rPr lang="es-ES" dirty="0">
                <a:solidFill>
                  <a:srgbClr val="000000"/>
                </a:solidFill>
                <a:latin typeface="Arial" panose="020B0604020202020204" pitchFamily="34" charset="0"/>
              </a:rPr>
              <a:t> según </a:t>
            </a:r>
            <a:r>
              <a:rPr lang="es-ES" dirty="0" smtClean="0">
                <a:solidFill>
                  <a:srgbClr val="0B0080"/>
                </a:solidFill>
                <a:latin typeface="Arial" panose="020B0604020202020204" pitchFamily="34" charset="0"/>
              </a:rPr>
              <a:t>criterios filogenéticos</a:t>
            </a:r>
            <a:r>
              <a:rPr lang="es-ES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es-ES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5292080" y="332656"/>
            <a:ext cx="2410775" cy="78866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s-ES" i="1" dirty="0" err="1" smtClean="0"/>
              <a:t>Allium</a:t>
            </a:r>
            <a:r>
              <a:rPr lang="es-ES" dirty="0" smtClean="0"/>
              <a:t> </a:t>
            </a:r>
            <a:r>
              <a:rPr lang="es-ES" dirty="0" err="1" smtClean="0"/>
              <a:t>sp</a:t>
            </a:r>
            <a:r>
              <a:rPr lang="es-ES" dirty="0" smtClean="0"/>
              <a:t>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807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5544616" cy="628302"/>
          </a:xfrm>
        </p:spPr>
        <p:txBody>
          <a:bodyPr>
            <a:noAutofit/>
          </a:bodyPr>
          <a:lstStyle/>
          <a:p>
            <a:r>
              <a:rPr lang="es-ES" sz="3200" b="1" dirty="0" smtClean="0"/>
              <a:t>CARACTERÍSTICAS</a:t>
            </a:r>
            <a:endParaRPr lang="es-ES" sz="3200" b="1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467544" y="1499840"/>
            <a:ext cx="4320480" cy="3729359"/>
          </a:xfrm>
        </p:spPr>
        <p:txBody>
          <a:bodyPr>
            <a:normAutofit fontScale="40000" lnSpcReduction="20000"/>
          </a:bodyPr>
          <a:lstStyle/>
          <a:p>
            <a:pPr marL="884682" indent="-857250">
              <a:buFont typeface="Wingdings" panose="05000000000000000000" pitchFamily="2" charset="2"/>
              <a:buChar char="v"/>
            </a:pPr>
            <a:r>
              <a:rPr lang="es-ES" sz="6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Herbáceas perennes</a:t>
            </a:r>
          </a:p>
          <a:p>
            <a:pPr marL="884682" indent="-857250">
              <a:buFont typeface="Wingdings" panose="05000000000000000000" pitchFamily="2" charset="2"/>
              <a:buChar char="v"/>
            </a:pPr>
            <a:r>
              <a:rPr lang="es-ES" sz="6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Bulbo tunicado, con una túnica externa coriácea, fibrosa o escariosa.</a:t>
            </a:r>
          </a:p>
          <a:p>
            <a:pPr marL="884682" indent="-857250">
              <a:buFont typeface="Wingdings" panose="05000000000000000000" pitchFamily="2" charset="2"/>
              <a:buChar char="v"/>
            </a:pPr>
            <a:r>
              <a:rPr lang="es-ES" sz="6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Bulbo solitario o varios a partir del rizoma.</a:t>
            </a:r>
          </a:p>
          <a:p>
            <a:pPr marL="884682" indent="-857250">
              <a:buFont typeface="Wingdings" panose="05000000000000000000" pitchFamily="2" charset="2"/>
              <a:buChar char="v"/>
            </a:pPr>
            <a:r>
              <a:rPr lang="es-ES" sz="6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Rosetas</a:t>
            </a:r>
          </a:p>
          <a:p>
            <a:pPr marL="884682" indent="-857250">
              <a:buFont typeface="Wingdings" panose="05000000000000000000" pitchFamily="2" charset="2"/>
              <a:buChar char="v"/>
            </a:pPr>
            <a:endParaRPr lang="es-ES" sz="6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968389" y="5229199"/>
            <a:ext cx="379310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-El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aroma es característico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 todo el género, pero no todos los miembros poseen ese sabor fuerte</a:t>
            </a:r>
          </a:p>
          <a:p>
            <a:endParaRPr lang="es-ES" dirty="0"/>
          </a:p>
        </p:txBody>
      </p:sp>
      <p:pic>
        <p:nvPicPr>
          <p:cNvPr id="4100" name="Picture 4" descr="Hueles tan mal... - ...que eres tu el que hace llorar a las cebolla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89" y="679762"/>
            <a:ext cx="3800658" cy="441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6588224" y="6583416"/>
            <a:ext cx="18261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err="1"/>
              <a:t>sinalefa2.wordpress.com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37170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28991"/>
            <a:ext cx="5760640" cy="576064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3648" y="-18563"/>
            <a:ext cx="7498080" cy="1143000"/>
          </a:xfrm>
        </p:spPr>
        <p:txBody>
          <a:bodyPr/>
          <a:lstStyle/>
          <a:p>
            <a:pPr algn="ctr"/>
            <a:r>
              <a:rPr lang="es-MX" b="1" dirty="0" smtClean="0"/>
              <a:t>FLOR Y FRUTO</a:t>
            </a:r>
            <a:endParaRPr lang="es-MX" b="1" dirty="0"/>
          </a:p>
        </p:txBody>
      </p:sp>
      <p:sp>
        <p:nvSpPr>
          <p:cNvPr id="6" name="Rectángulo 5"/>
          <p:cNvSpPr/>
          <p:nvPr/>
        </p:nvSpPr>
        <p:spPr>
          <a:xfrm>
            <a:off x="3481684" y="1268760"/>
            <a:ext cx="4114652" cy="41044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46716" y="1557407"/>
            <a:ext cx="2993536" cy="3277344"/>
          </a:xfrm>
        </p:spPr>
        <p:txBody>
          <a:bodyPr>
            <a:normAutofit fontScale="77500" lnSpcReduction="20000"/>
          </a:bodyPr>
          <a:lstStyle/>
          <a:p>
            <a:r>
              <a:rPr lang="es-MX" dirty="0" smtClean="0"/>
              <a:t>Inflorescencias en forma de umbelas.</a:t>
            </a:r>
          </a:p>
          <a:p>
            <a:r>
              <a:rPr lang="es-MX" dirty="0" smtClean="0"/>
              <a:t>Con una bráctea </a:t>
            </a:r>
            <a:r>
              <a:rPr lang="es-MX" dirty="0" err="1" smtClean="0"/>
              <a:t>espatácea</a:t>
            </a:r>
            <a:r>
              <a:rPr lang="es-MX" dirty="0" smtClean="0"/>
              <a:t> </a:t>
            </a:r>
          </a:p>
          <a:p>
            <a:r>
              <a:rPr lang="es-MX" dirty="0" smtClean="0"/>
              <a:t>Flores de blancas a purpuras.</a:t>
            </a:r>
          </a:p>
          <a:p>
            <a:r>
              <a:rPr lang="es-MX" dirty="0" smtClean="0"/>
              <a:t>Cápsula globosa loculicida.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599892" y="5042283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>
                <a:solidFill>
                  <a:srgbClr val="FF0000"/>
                </a:solidFill>
                <a:hlinkClick r:id="rId3"/>
              </a:rPr>
              <a:t>https://</a:t>
            </a:r>
            <a:r>
              <a:rPr lang="es-MX" sz="1000" dirty="0" err="1" smtClean="0">
                <a:solidFill>
                  <a:srgbClr val="FF0000"/>
                </a:solidFill>
                <a:hlinkClick r:id="rId3"/>
              </a:rPr>
              <a:t>es.aliexpress.com</a:t>
            </a:r>
            <a:endParaRPr lang="es-MX" sz="1000" dirty="0" smtClean="0">
              <a:solidFill>
                <a:srgbClr val="FF0000"/>
              </a:solidFill>
            </a:endParaRPr>
          </a:p>
          <a:p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79310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89709" y="188640"/>
            <a:ext cx="4243388" cy="8572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MX" altLang="es-MX" sz="3300" b="1" dirty="0" smtClean="0"/>
              <a:t>PRESENTACIÓN</a:t>
            </a:r>
            <a:endParaRPr lang="es-ES" altLang="es-MX" sz="3300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385646" y="1268760"/>
            <a:ext cx="7362818" cy="51845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altLang="es-MX" sz="1500" dirty="0" smtClean="0">
                <a:solidFill>
                  <a:srgbClr val="FF0000"/>
                </a:solidFill>
              </a:rPr>
              <a:t> </a:t>
            </a:r>
            <a:r>
              <a:rPr lang="es-ES" altLang="es-MX" dirty="0"/>
              <a:t>México, entre muchas otras características, está en la confluencia de dos zonas biogeográficas, la </a:t>
            </a:r>
            <a:r>
              <a:rPr lang="es-ES" altLang="es-MX" dirty="0" err="1"/>
              <a:t>neártica</a:t>
            </a:r>
            <a:r>
              <a:rPr lang="es-ES" altLang="es-MX" dirty="0"/>
              <a:t> y la </a:t>
            </a:r>
            <a:r>
              <a:rPr lang="es-ES" altLang="es-MX" dirty="0" err="1"/>
              <a:t>neotropical</a:t>
            </a:r>
            <a:r>
              <a:rPr lang="es-ES" altLang="es-MX" dirty="0"/>
              <a:t>, esto permite considerarlo como un país </a:t>
            </a:r>
            <a:r>
              <a:rPr lang="es-ES" altLang="es-MX" b="1" dirty="0" err="1"/>
              <a:t>megadiverso</a:t>
            </a:r>
            <a:r>
              <a:rPr lang="es-ES" altLang="es-MX" b="1" dirty="0"/>
              <a:t>,</a:t>
            </a:r>
            <a:r>
              <a:rPr lang="es-ES" altLang="es-MX" dirty="0"/>
              <a:t> con aproximadamente 65,000 especies.  </a:t>
            </a:r>
          </a:p>
          <a:p>
            <a:pPr algn="just">
              <a:buNone/>
            </a:pPr>
            <a:endParaRPr lang="es-ES" altLang="es-MX" dirty="0"/>
          </a:p>
          <a:p>
            <a:pPr algn="just">
              <a:buNone/>
            </a:pPr>
            <a:r>
              <a:rPr lang="es-ES" altLang="es-MX" dirty="0"/>
              <a:t>Dentro de esta diversidad se localiza una de las </a:t>
            </a:r>
            <a:r>
              <a:rPr lang="es-ES" altLang="es-MX" dirty="0" smtClean="0"/>
              <a:t>subfamilia </a:t>
            </a:r>
            <a:r>
              <a:rPr lang="es-MX" sz="2400" dirty="0" err="1" smtClean="0"/>
              <a:t>ALLIOIDEA</a:t>
            </a:r>
            <a:r>
              <a:rPr lang="es-MX" sz="2400" dirty="0" smtClean="0"/>
              <a:t>.</a:t>
            </a:r>
            <a:endParaRPr lang="es-ES" altLang="es-MX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02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28182" y="15875"/>
            <a:ext cx="5752309" cy="1196752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/>
              <a:t>IMPORTANCIA</a:t>
            </a:r>
            <a:br>
              <a:rPr lang="es-ES" sz="3600" b="1" dirty="0" smtClean="0"/>
            </a:br>
            <a:r>
              <a:rPr lang="es-ES" sz="3600" b="1" dirty="0" smtClean="0"/>
              <a:t>(ORNAMENTAL)</a:t>
            </a:r>
            <a:endParaRPr lang="es-ES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2015711"/>
            <a:ext cx="4176464" cy="3777622"/>
          </a:xfrm>
        </p:spPr>
        <p:txBody>
          <a:bodyPr>
            <a:normAutofit/>
          </a:bodyPr>
          <a:lstStyle/>
          <a:p>
            <a:pPr algn="just"/>
            <a:r>
              <a:rPr lang="es-ES" dirty="0"/>
              <a:t>Numerosas </a:t>
            </a:r>
            <a:r>
              <a:rPr lang="es-ES" dirty="0" smtClean="0"/>
              <a:t>especies de</a:t>
            </a:r>
            <a:r>
              <a:rPr lang="es-ES" dirty="0"/>
              <a:t> </a:t>
            </a:r>
            <a:r>
              <a:rPr lang="es-ES" i="1" dirty="0" err="1" smtClean="0"/>
              <a:t>Allium</a:t>
            </a:r>
            <a:r>
              <a:rPr lang="es-ES" dirty="0"/>
              <a:t> se utilizan en jardinería para embellecer parques y jardines y se las conoce como </a:t>
            </a:r>
            <a:r>
              <a:rPr lang="es-ES" b="1" dirty="0"/>
              <a:t>"ajos ornamentales</a:t>
            </a:r>
            <a:r>
              <a:rPr lang="es-ES" b="1" dirty="0" smtClean="0"/>
              <a:t>".</a:t>
            </a:r>
          </a:p>
          <a:p>
            <a:pPr algn="just"/>
            <a:endParaRPr lang="es-ES" dirty="0"/>
          </a:p>
        </p:txBody>
      </p:sp>
      <p:sp>
        <p:nvSpPr>
          <p:cNvPr id="4" name="AutoShape 2" descr="http://plantasyjardin.com/wp-content/uploads/2012/06/flores-de-puerr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http://plantasyjardin.com/wp-content/uploads/2012/06/flores-de-puerro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http://plantasyjardin.com/wp-content/uploads/2012/06/flores-de-puerro.jp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1052736"/>
            <a:ext cx="3707336" cy="447708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372200" y="6381328"/>
            <a:ext cx="24482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s-media-cache-ak0.pinimg.com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7892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1143000"/>
          </a:xfrm>
        </p:spPr>
        <p:txBody>
          <a:bodyPr/>
          <a:lstStyle/>
          <a:p>
            <a:pPr algn="ctr"/>
            <a:r>
              <a:rPr lang="es-MX" b="1" dirty="0" smtClean="0"/>
              <a:t>ESPECIES IMPORTANTES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6589274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280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5616" y="-26513"/>
            <a:ext cx="7498080" cy="1143000"/>
          </a:xfrm>
        </p:spPr>
        <p:txBody>
          <a:bodyPr/>
          <a:lstStyle/>
          <a:p>
            <a:r>
              <a:rPr lang="es-MX" b="1" i="1" dirty="0" err="1" smtClean="0"/>
              <a:t>Allium</a:t>
            </a:r>
            <a:r>
              <a:rPr lang="es-MX" b="1" i="1" dirty="0" smtClean="0"/>
              <a:t> cepa L. </a:t>
            </a:r>
            <a:endParaRPr lang="es-MX" b="1" i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467" y="402979"/>
            <a:ext cx="4298810" cy="3024336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463696"/>
            <a:ext cx="2233792" cy="328693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864656" y="6427463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>
                <a:hlinkClick r:id="rId4"/>
              </a:rPr>
              <a:t>www.helios.co.uk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115615" y="2204864"/>
            <a:ext cx="35438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/>
              <a:t>Planta bianual</a:t>
            </a:r>
          </a:p>
          <a:p>
            <a:endParaRPr lang="es-MX" sz="3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dirty="0" smtClean="0"/>
              <a:t>Originaria de Asia central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266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37337" y="421455"/>
            <a:ext cx="7127151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s-MX" b="1" i="1" dirty="0" err="1"/>
              <a:t>Allium</a:t>
            </a:r>
            <a:r>
              <a:rPr lang="es-MX" b="1" i="1" dirty="0"/>
              <a:t> cepa L</a:t>
            </a:r>
            <a:r>
              <a:rPr lang="es-MX" b="1" i="1" dirty="0" smtClean="0"/>
              <a:t>.</a:t>
            </a:r>
            <a:br>
              <a:rPr lang="es-MX" b="1" i="1" dirty="0" smtClean="0"/>
            </a:br>
            <a:r>
              <a:rPr lang="es-MX" b="1" i="1" dirty="0" smtClean="0"/>
              <a:t>flor, fruto </a:t>
            </a:r>
            <a:br>
              <a:rPr lang="es-MX" b="1" i="1" dirty="0" smtClean="0"/>
            </a:br>
            <a:r>
              <a:rPr lang="es-MX" b="1" i="1" dirty="0" smtClean="0"/>
              <a:t>y semilla 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004" y="210248"/>
            <a:ext cx="4614451" cy="345638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85004" y="3188972"/>
            <a:ext cx="23042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err="1" smtClean="0">
                <a:solidFill>
                  <a:schemeClr val="bg1"/>
                </a:solidFill>
              </a:rPr>
              <a:t>universobotanico.blogspot.com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3077306"/>
            <a:ext cx="4139952" cy="3794956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788024" y="645333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</a:t>
            </a:r>
            <a:r>
              <a:rPr lang="es-MX" sz="1000" dirty="0" err="1" smtClean="0">
                <a:solidFill>
                  <a:schemeClr val="bg1"/>
                </a:solidFill>
              </a:rPr>
              <a:t>elhuerto20.wordpress.com</a:t>
            </a:r>
            <a:endParaRPr lang="es-MX" sz="1000" dirty="0">
              <a:solidFill>
                <a:schemeClr val="bg1"/>
              </a:solidFill>
            </a:endParaRPr>
          </a:p>
        </p:txBody>
      </p:sp>
      <p:sp>
        <p:nvSpPr>
          <p:cNvPr id="12" name="AutoShape 4" descr="Resultado de imagen para semillas de la allium cepa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0" y="-51802"/>
            <a:ext cx="8143709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003" y="3645206"/>
            <a:ext cx="3953135" cy="3212793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1229672" y="6455913"/>
            <a:ext cx="18149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err="1" smtClean="0"/>
              <a:t>www.vidaenlatierra.com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64473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1640" y="11884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VARIEDADES DE CEBOLLAS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908720"/>
            <a:ext cx="7038106" cy="583264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0" y="2060848"/>
            <a:ext cx="2843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Cebolleta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Cebolla primavera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Puerro salvaje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Cebolla amarilla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Cebolla Blanca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Cebolla roja 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Chalota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Cebolla perla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 smtClean="0"/>
              <a:t>Cebolla </a:t>
            </a:r>
            <a:r>
              <a:rPr lang="es-MX" dirty="0" err="1" smtClean="0"/>
              <a:t>cipollini</a:t>
            </a:r>
            <a:r>
              <a:rPr lang="es-MX" dirty="0" smtClean="0"/>
              <a:t>  </a:t>
            </a:r>
          </a:p>
          <a:p>
            <a:pPr marL="342900" indent="-342900">
              <a:buFont typeface="+mj-lt"/>
              <a:buAutoNum type="arabicPeriod"/>
            </a:pP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971600" y="6521170"/>
            <a:ext cx="16289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err="1"/>
              <a:t>www.elespanol.com</a:t>
            </a:r>
            <a:r>
              <a:rPr lang="es-MX" sz="10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21609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18440" y="13447"/>
            <a:ext cx="4787040" cy="592137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/>
              <a:t>USOS</a:t>
            </a:r>
            <a:endParaRPr lang="es-ES" sz="32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048"/>
            <a:ext cx="4373804" cy="290507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4359" y="3557435"/>
            <a:ext cx="2160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i.ytimg.com</a:t>
            </a:r>
            <a:endParaRPr lang="es-MX" sz="1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09" y="3803657"/>
            <a:ext cx="4567152" cy="311991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638" y="618048"/>
            <a:ext cx="4827362" cy="290507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6700014" y="3625458"/>
            <a:ext cx="27363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www.turimexico.com</a:t>
            </a:r>
            <a:endParaRPr lang="es-MX" sz="1000" dirty="0"/>
          </a:p>
        </p:txBody>
      </p:sp>
      <p:sp>
        <p:nvSpPr>
          <p:cNvPr id="15" name="Rectángulo 14"/>
          <p:cNvSpPr/>
          <p:nvPr/>
        </p:nvSpPr>
        <p:spPr>
          <a:xfrm>
            <a:off x="7164288" y="6643673"/>
            <a:ext cx="27363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www.turimexico.com</a:t>
            </a:r>
            <a:endParaRPr lang="es-MX" sz="10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" y="3803656"/>
            <a:ext cx="4208130" cy="3119912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0" y="6643673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mxcdn.ar-cdn.com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7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11960" y="282733"/>
            <a:ext cx="4392488" cy="500634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/>
              <a:t>PORQUE LLORAMOS </a:t>
            </a:r>
            <a:endParaRPr lang="es-ES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63960" y="2815626"/>
            <a:ext cx="7881079" cy="404237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es-ES" sz="2400" dirty="0" smtClean="0"/>
              <a:t>Las células de  las cebollas tienen un alto contenido en </a:t>
            </a:r>
            <a:r>
              <a:rPr lang="es-ES" sz="2400" b="1" dirty="0" smtClean="0">
                <a:solidFill>
                  <a:schemeClr val="tx1"/>
                </a:solidFill>
              </a:rPr>
              <a:t>azufre. </a:t>
            </a:r>
            <a:r>
              <a:rPr lang="es-ES" sz="2400" dirty="0" smtClean="0"/>
              <a:t>Al partir un cebolla, sus células se rompen y sus compuestos se </a:t>
            </a:r>
            <a:r>
              <a:rPr lang="es-ES" sz="2400" b="1" dirty="0" smtClean="0"/>
              <a:t>volatilizan</a:t>
            </a:r>
            <a:r>
              <a:rPr lang="es-ES" sz="2400" dirty="0" smtClean="0"/>
              <a:t>, llegando hasta los ojos. </a:t>
            </a:r>
          </a:p>
          <a:p>
            <a:pPr algn="just"/>
            <a:r>
              <a:rPr lang="es-ES" sz="2400" dirty="0" smtClean="0"/>
              <a:t>Este acido reacciona con la humedad de los ojos generando </a:t>
            </a:r>
            <a:r>
              <a:rPr lang="es-ES" sz="2400" b="1" dirty="0" smtClean="0"/>
              <a:t>acido sulfúrico</a:t>
            </a:r>
            <a:r>
              <a:rPr lang="es-ES" sz="2400" dirty="0" smtClean="0"/>
              <a:t>, lo que produce la sensación de quemazón, la irritación de las terminaciones nerviosas y la consecuente </a:t>
            </a:r>
            <a:r>
              <a:rPr lang="es-ES" sz="2400" b="1" dirty="0" smtClean="0"/>
              <a:t>estimulación de la glándula lagrimal.</a:t>
            </a:r>
          </a:p>
          <a:p>
            <a:pPr algn="just"/>
            <a:r>
              <a:rPr lang="es-ES" sz="2400" dirty="0"/>
              <a:t>Ante la irritación ocular, el cerebro reacciona ordenando a los conductos lacrimales que produzcan </a:t>
            </a:r>
            <a:r>
              <a:rPr lang="es-ES" sz="2400" b="1" dirty="0"/>
              <a:t>lágrimas</a:t>
            </a:r>
            <a:r>
              <a:rPr lang="es-ES" sz="2400" dirty="0"/>
              <a:t> para diluir el ácido y proteger los ojos.</a:t>
            </a:r>
          </a:p>
        </p:txBody>
      </p:sp>
      <p:pic>
        <p:nvPicPr>
          <p:cNvPr id="6146" name="Picture 2" descr="http://4.bp.blogspot.com/-vZC9jPZjuVo/T8_cF59VVaI/AAAAAAAAASk/eQuYsQAqGWE/s1600/Evita-llorar-al-cortar-una-cebolla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960" y="116633"/>
            <a:ext cx="269802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163960" y="6525344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50" dirty="0"/>
              <a:t>http://</a:t>
            </a:r>
            <a:r>
              <a:rPr lang="es-MX" sz="1050" dirty="0" err="1" smtClean="0"/>
              <a:t>www.cocinaparaunoendosmetroscuadrados.com</a:t>
            </a:r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9699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8964" y="406914"/>
            <a:ext cx="4787040" cy="592137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USO MEDICINAL</a:t>
            </a:r>
            <a:r>
              <a:rPr lang="es-ES" sz="3000" b="1" dirty="0" smtClean="0"/>
              <a:t> </a:t>
            </a:r>
            <a:endParaRPr lang="es-ES" sz="3000" b="1" dirty="0"/>
          </a:p>
        </p:txBody>
      </p:sp>
      <p:pic>
        <p:nvPicPr>
          <p:cNvPr id="7172" name="Picture 4" descr="http://static3.americanlifestyle.info/media/ImageGen3.cfm/ID/1893/type/p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208" y="1118568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s3.amazonaws.com/static.gnld.com/mx/category/neolifenutritionals/all/garlicallium/landingpage_l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2" b="6989"/>
          <a:stretch/>
        </p:blipFill>
        <p:spPr bwMode="auto">
          <a:xfrm>
            <a:off x="4905190" y="3363851"/>
            <a:ext cx="434162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043608" y="6488668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</a:t>
            </a:r>
            <a:r>
              <a:rPr lang="es-MX" sz="1100" dirty="0" err="1"/>
              <a:t>www.ebay.com</a:t>
            </a:r>
            <a:r>
              <a:rPr lang="es-MX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71600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99" b="16001"/>
          <a:stretch/>
        </p:blipFill>
        <p:spPr>
          <a:xfrm>
            <a:off x="4452004" y="39125"/>
            <a:ext cx="4800600" cy="3312368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20425345">
            <a:off x="-466845" y="1123809"/>
            <a:ext cx="7498080" cy="1143000"/>
          </a:xfrm>
        </p:spPr>
        <p:txBody>
          <a:bodyPr/>
          <a:lstStyle/>
          <a:p>
            <a:pPr algn="ctr"/>
            <a:r>
              <a:rPr lang="es-MX" b="1" i="1" dirty="0" err="1" smtClean="0"/>
              <a:t>Allium</a:t>
            </a:r>
            <a:r>
              <a:rPr lang="es-MX" b="1" i="1" dirty="0" smtClean="0"/>
              <a:t> </a:t>
            </a:r>
            <a:r>
              <a:rPr lang="es-MX" b="1" i="1" dirty="0" err="1" smtClean="0"/>
              <a:t>sativum</a:t>
            </a:r>
            <a:r>
              <a:rPr lang="es-MX" b="1" i="1" dirty="0" smtClean="0"/>
              <a:t> </a:t>
            </a:r>
            <a:r>
              <a:rPr lang="es-MX" b="1" dirty="0" smtClean="0"/>
              <a:t>L. </a:t>
            </a:r>
            <a:endParaRPr lang="es-MX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284984"/>
            <a:ext cx="3573016" cy="357301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452004" y="3038763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err="1" smtClean="0"/>
              <a:t>www.indiamart.com</a:t>
            </a:r>
            <a:endParaRPr lang="es-MX" sz="1000" dirty="0"/>
          </a:p>
        </p:txBody>
      </p:sp>
      <p:sp>
        <p:nvSpPr>
          <p:cNvPr id="3" name="CuadroTexto 2"/>
          <p:cNvSpPr txBox="1"/>
          <p:nvPr/>
        </p:nvSpPr>
        <p:spPr>
          <a:xfrm>
            <a:off x="4932040" y="3789040"/>
            <a:ext cx="35283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 smtClean="0"/>
              <a:t>Herbácea perenne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 smtClean="0"/>
              <a:t>Bulbo compuesto de un conjunto de bulbillos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 smtClean="0"/>
              <a:t>Asia central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8481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608" y="3048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MX" b="1" i="1" dirty="0" err="1"/>
              <a:t>Allium</a:t>
            </a:r>
            <a:r>
              <a:rPr lang="es-MX" b="1" i="1" dirty="0"/>
              <a:t> </a:t>
            </a:r>
            <a:r>
              <a:rPr lang="es-MX" b="1" i="1" dirty="0" err="1" smtClean="0"/>
              <a:t>sativum</a:t>
            </a:r>
            <a:r>
              <a:rPr lang="es-MX" b="1" i="1" dirty="0" smtClean="0"/>
              <a:t> </a:t>
            </a:r>
            <a:r>
              <a:rPr lang="es-MX" b="1" i="1" dirty="0"/>
              <a:t>L.</a:t>
            </a:r>
            <a:br>
              <a:rPr lang="es-MX" b="1" i="1" dirty="0"/>
            </a:br>
            <a:r>
              <a:rPr lang="es-MX" b="1" i="1" dirty="0"/>
              <a:t>flor, fruto </a:t>
            </a:r>
            <a:br>
              <a:rPr lang="es-MX" b="1" i="1" dirty="0"/>
            </a:br>
            <a:r>
              <a:rPr lang="es-MX" b="1" i="1" dirty="0"/>
              <a:t>y semilla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4278" y="548680"/>
            <a:ext cx="4789722" cy="317579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164288" y="3356992"/>
            <a:ext cx="18069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</a:t>
            </a:r>
            <a:r>
              <a:rPr lang="es-MX" sz="1000" dirty="0" err="1">
                <a:solidFill>
                  <a:schemeClr val="bg1"/>
                </a:solidFill>
              </a:rPr>
              <a:t>laenergiadelasflores.blog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571" y="1772816"/>
            <a:ext cx="3022638" cy="277052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269379" y="4077072"/>
            <a:ext cx="18853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err="1" smtClean="0"/>
              <a:t>ww.comoeltrigoverde.com</a:t>
            </a:r>
            <a:endParaRPr lang="es-MX" sz="1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9958" y="3797376"/>
            <a:ext cx="4234369" cy="279997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289958" y="6351131"/>
            <a:ext cx="18426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err="1" smtClean="0"/>
              <a:t>es.dreamstime.com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68862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172200" cy="857250"/>
          </a:xfrm>
        </p:spPr>
        <p:txBody>
          <a:bodyPr>
            <a:normAutofit/>
          </a:bodyPr>
          <a:lstStyle/>
          <a:p>
            <a:pPr algn="ctr"/>
            <a:r>
              <a:rPr lang="es-MX" altLang="es-MX" sz="3300" b="1" dirty="0" smtClean="0"/>
              <a:t>GUION EXPLICATIVO</a:t>
            </a:r>
            <a:endParaRPr lang="es-MX" altLang="es-MX" sz="3300" b="1" dirty="0"/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1547664" y="1556792"/>
            <a:ext cx="7344816" cy="4608511"/>
          </a:xfrm>
        </p:spPr>
        <p:txBody>
          <a:bodyPr>
            <a:normAutofit/>
          </a:bodyPr>
          <a:lstStyle/>
          <a:p>
            <a:pPr algn="just"/>
            <a:r>
              <a:rPr lang="es-MX" altLang="es-MX" dirty="0"/>
              <a:t>El presente trabajo, pretende dar a conocer más ampliamente las principales familias de angiospermas, que se presentan en el mundo. Esto con el objetivo de ser una ayuda al discente y al docente en el estudio de la unidad de aprendizaje </a:t>
            </a:r>
            <a:r>
              <a:rPr lang="es-MX" altLang="es-MX" b="1" dirty="0"/>
              <a:t>Angiospermas.</a:t>
            </a:r>
            <a:endParaRPr lang="es-MX" altLang="es-MX" dirty="0"/>
          </a:p>
          <a:p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947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0"/>
            <a:ext cx="6741368" cy="7029400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6864" y="1052736"/>
            <a:ext cx="7498080" cy="1143000"/>
          </a:xfrm>
        </p:spPr>
        <p:txBody>
          <a:bodyPr/>
          <a:lstStyle/>
          <a:p>
            <a:pPr algn="r"/>
            <a:r>
              <a:rPr lang="es-MX" b="1" dirty="0" smtClean="0"/>
              <a:t>USOS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8867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2772238">
            <a:off x="4046182" y="846551"/>
            <a:ext cx="7498080" cy="1143000"/>
          </a:xfrm>
        </p:spPr>
        <p:txBody>
          <a:bodyPr/>
          <a:lstStyle/>
          <a:p>
            <a:pPr algn="ctr"/>
            <a:r>
              <a:rPr lang="es-MX" b="1" i="1" dirty="0" err="1" smtClean="0"/>
              <a:t>Allium</a:t>
            </a:r>
            <a:r>
              <a:rPr lang="es-MX" b="1" i="1" dirty="0" smtClean="0"/>
              <a:t> </a:t>
            </a:r>
            <a:r>
              <a:rPr lang="es-MX" b="1" i="1" dirty="0" err="1" smtClean="0"/>
              <a:t>porrum</a:t>
            </a:r>
            <a:r>
              <a:rPr lang="es-MX" b="1" i="1" dirty="0" smtClean="0"/>
              <a:t> </a:t>
            </a:r>
            <a:r>
              <a:rPr lang="es-MX" b="1" dirty="0" smtClean="0"/>
              <a:t>L. 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552289"/>
            <a:ext cx="3275856" cy="3275856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974" y="0"/>
            <a:ext cx="4689425" cy="312628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244427" y="2914912"/>
            <a:ext cx="1296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err="1" smtClean="0"/>
              <a:t>www.foodforests.eu</a:t>
            </a:r>
            <a:endParaRPr lang="es-MX" sz="1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7795222" y="6581924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err="1" smtClean="0">
                <a:solidFill>
                  <a:schemeClr val="bg1"/>
                </a:solidFill>
              </a:rPr>
              <a:t>www.amazon.com</a:t>
            </a:r>
            <a:endParaRPr lang="es-MX" sz="10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35532" y="3504007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rgbClr val="333333"/>
                </a:solidFill>
                <a:latin typeface="Geneva"/>
              </a:rPr>
              <a:t>No existe ningún dato que certifique el verdadero origen de esta </a:t>
            </a:r>
            <a:r>
              <a:rPr lang="es-MX" sz="2400" dirty="0" smtClean="0">
                <a:solidFill>
                  <a:srgbClr val="333333"/>
                </a:solidFill>
                <a:latin typeface="Geneva"/>
              </a:rPr>
              <a:t>planta.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333333"/>
                </a:solidFill>
                <a:latin typeface="Geneva"/>
              </a:rPr>
              <a:t>Celtas</a:t>
            </a:r>
            <a:r>
              <a:rPr lang="es-MX" sz="2400" dirty="0">
                <a:solidFill>
                  <a:srgbClr val="333333"/>
                </a:solidFill>
                <a:latin typeface="Geneva"/>
              </a:rPr>
              <a:t>, en las zonas de </a:t>
            </a:r>
            <a:r>
              <a:rPr lang="es-MX" sz="2400" dirty="0" err="1">
                <a:solidFill>
                  <a:srgbClr val="333333"/>
                </a:solidFill>
                <a:latin typeface="Geneva"/>
              </a:rPr>
              <a:t>Mesopotania</a:t>
            </a:r>
            <a:r>
              <a:rPr lang="es-MX" sz="2400" dirty="0">
                <a:solidFill>
                  <a:srgbClr val="333333"/>
                </a:solidFill>
                <a:latin typeface="Geneva"/>
              </a:rPr>
              <a:t>, Egipto, Turquía, Israel, </a:t>
            </a:r>
            <a:r>
              <a:rPr lang="es-MX" sz="2400" dirty="0" smtClean="0">
                <a:solidFill>
                  <a:srgbClr val="333333"/>
                </a:solidFill>
                <a:latin typeface="Geneva"/>
              </a:rPr>
              <a:t>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333333"/>
                </a:solidFill>
                <a:latin typeface="Geneva"/>
              </a:rPr>
              <a:t>3000 </a:t>
            </a:r>
            <a:r>
              <a:rPr lang="es-MX" sz="2400" dirty="0">
                <a:solidFill>
                  <a:srgbClr val="333333"/>
                </a:solidFill>
                <a:latin typeface="Geneva"/>
              </a:rPr>
              <a:t>a 4000 años a.C.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5346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i="1" dirty="0" err="1"/>
              <a:t>Allium</a:t>
            </a:r>
            <a:r>
              <a:rPr lang="es-MX" b="1" i="1" dirty="0"/>
              <a:t> </a:t>
            </a:r>
            <a:r>
              <a:rPr lang="es-MX" b="1" i="1" dirty="0" err="1" smtClean="0"/>
              <a:t>porrum</a:t>
            </a:r>
            <a:r>
              <a:rPr lang="es-MX" b="1" i="1" dirty="0"/>
              <a:t/>
            </a:r>
            <a:br>
              <a:rPr lang="es-MX" b="1" i="1" dirty="0"/>
            </a:br>
            <a:r>
              <a:rPr lang="es-MX" b="1" i="1" dirty="0"/>
              <a:t>flor, fruto </a:t>
            </a:r>
            <a:br>
              <a:rPr lang="es-MX" b="1" i="1" dirty="0"/>
            </a:br>
            <a:r>
              <a:rPr lang="es-MX" b="1" i="1" dirty="0"/>
              <a:t>y semilla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536" y="0"/>
            <a:ext cx="36576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796136" y="6453336"/>
            <a:ext cx="16561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https://</a:t>
            </a:r>
            <a:r>
              <a:rPr lang="es-MX" sz="1000" dirty="0" err="1" smtClean="0">
                <a:solidFill>
                  <a:schemeClr val="bg1"/>
                </a:solidFill>
              </a:rPr>
              <a:t>www.pinterest.de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492" y="2643919"/>
            <a:ext cx="4444044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84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2742332" y="3002979"/>
            <a:ext cx="6627663" cy="1143000"/>
          </a:xfrm>
        </p:spPr>
        <p:txBody>
          <a:bodyPr/>
          <a:lstStyle/>
          <a:p>
            <a:pPr algn="ctr"/>
            <a:r>
              <a:rPr lang="es-MX" b="1" dirty="0" smtClean="0"/>
              <a:t>USOS </a:t>
            </a:r>
            <a:endParaRPr lang="es-MX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1271"/>
            <a:ext cx="7787382" cy="2498048"/>
          </a:xfrm>
        </p:spPr>
      </p:pic>
      <p:sp>
        <p:nvSpPr>
          <p:cNvPr id="5" name="Rectángulo 4"/>
          <p:cNvSpPr/>
          <p:nvPr/>
        </p:nvSpPr>
        <p:spPr>
          <a:xfrm>
            <a:off x="1115616" y="476672"/>
            <a:ext cx="25266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err="1"/>
              <a:t>www.gallinablanca.es</a:t>
            </a:r>
            <a:r>
              <a:rPr lang="es-MX" sz="1000" dirty="0"/>
              <a:t>/recetas/puerros/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696" y="4365104"/>
            <a:ext cx="4407547" cy="247630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43274"/>
            <a:ext cx="3610918" cy="239787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364088" y="6580351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err="1"/>
              <a:t>okdiario.com</a:t>
            </a:r>
            <a:r>
              <a:rPr lang="es-MX" sz="1000" dirty="0"/>
              <a:t>/recetas/receta-puerros-salsa-vinagreta-3706110</a:t>
            </a:r>
          </a:p>
        </p:txBody>
      </p:sp>
    </p:spTree>
    <p:extLst>
      <p:ext uri="{BB962C8B-B14F-4D97-AF65-F5344CB8AC3E}">
        <p14:creationId xmlns:p14="http://schemas.microsoft.com/office/powerpoint/2010/main" val="348063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b="1" i="1" dirty="0" smtClean="0"/>
              <a:t>Milla biflora </a:t>
            </a:r>
            <a:r>
              <a:rPr lang="es-ES" b="1" dirty="0" err="1" smtClean="0">
                <a:effectLst/>
              </a:rPr>
              <a:t>Cav</a:t>
            </a:r>
            <a:r>
              <a:rPr lang="es-ES" b="1" dirty="0" smtClean="0">
                <a:effectLst/>
              </a:rPr>
              <a:t>. </a:t>
            </a:r>
            <a:endParaRPr lang="es-MX" dirty="0">
              <a:effectLst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608" y="1844824"/>
            <a:ext cx="3208400" cy="4800600"/>
          </a:xfrm>
        </p:spPr>
        <p:txBody>
          <a:bodyPr/>
          <a:lstStyle/>
          <a:p>
            <a:r>
              <a:rPr lang="es-MX" dirty="0" smtClean="0"/>
              <a:t>Herbácea 20 – 80 cm.</a:t>
            </a:r>
          </a:p>
          <a:p>
            <a:r>
              <a:rPr lang="es-MX" dirty="0" smtClean="0"/>
              <a:t>Bulbo ovoide.</a:t>
            </a:r>
          </a:p>
          <a:p>
            <a:r>
              <a:rPr lang="es-MX" dirty="0" smtClean="0"/>
              <a:t>Estrella, flor de San Juan, flor de San Nicolás. 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4370679" cy="431561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184648" y="6308041"/>
            <a:ext cx="13468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www. </a:t>
            </a:r>
            <a:r>
              <a:rPr lang="es-MX" sz="1000" dirty="0" err="1" smtClean="0"/>
              <a:t>conabio.gob.mx</a:t>
            </a:r>
            <a:endParaRPr lang="es-MX" sz="1000" dirty="0" smtClean="0"/>
          </a:p>
        </p:txBody>
      </p:sp>
    </p:spTree>
    <p:extLst>
      <p:ext uri="{BB962C8B-B14F-4D97-AF65-F5344CB8AC3E}">
        <p14:creationId xmlns:p14="http://schemas.microsoft.com/office/powerpoint/2010/main" val="185551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1" dirty="0" err="1" smtClean="0">
                <a:effectLst/>
              </a:rPr>
              <a:t>Nothoscordum</a:t>
            </a:r>
            <a:r>
              <a:rPr lang="es-MX" b="1" i="1" dirty="0" smtClean="0">
                <a:effectLst/>
              </a:rPr>
              <a:t> </a:t>
            </a:r>
            <a:r>
              <a:rPr lang="es-MX" b="1" i="1" dirty="0" err="1" smtClean="0">
                <a:effectLst/>
              </a:rPr>
              <a:t>bivalve</a:t>
            </a:r>
            <a:r>
              <a:rPr lang="es-MX" b="1" i="1" dirty="0" smtClean="0">
                <a:effectLst/>
              </a:rPr>
              <a:t>  </a:t>
            </a:r>
            <a:endParaRPr lang="es-MX" b="1" i="1" dirty="0">
              <a:effectLst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9632" y="1447800"/>
            <a:ext cx="4032448" cy="4800600"/>
          </a:xfrm>
        </p:spPr>
        <p:txBody>
          <a:bodyPr/>
          <a:lstStyle/>
          <a:p>
            <a:r>
              <a:rPr lang="es-MX" dirty="0" smtClean="0"/>
              <a:t>Cebolleta.</a:t>
            </a:r>
          </a:p>
          <a:p>
            <a:endParaRPr lang="es-MX" dirty="0" smtClean="0"/>
          </a:p>
          <a:p>
            <a:r>
              <a:rPr lang="es-MX" dirty="0" smtClean="0"/>
              <a:t>No presenta el olor característico.</a:t>
            </a:r>
          </a:p>
          <a:p>
            <a:endParaRPr lang="es-MX" dirty="0" smtClean="0"/>
          </a:p>
          <a:p>
            <a:r>
              <a:rPr lang="es-MX" dirty="0" err="1" smtClean="0"/>
              <a:t>Ruderal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648" y="1687860"/>
            <a:ext cx="4048785" cy="432048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228184" y="6093896"/>
            <a:ext cx="15600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 err="1"/>
              <a:t>www.flora</a:t>
            </a:r>
            <a:r>
              <a:rPr lang="es-MX" sz="1000" dirty="0"/>
              <a:t> </a:t>
            </a:r>
            <a:r>
              <a:rPr lang="es-MX" sz="1000" dirty="0" err="1" smtClean="0"/>
              <a:t>decanarias.com</a:t>
            </a:r>
            <a:endParaRPr lang="es-MX" sz="1000" dirty="0" smtClean="0"/>
          </a:p>
        </p:txBody>
      </p:sp>
    </p:spTree>
    <p:extLst>
      <p:ext uri="{BB962C8B-B14F-4D97-AF65-F5344CB8AC3E}">
        <p14:creationId xmlns:p14="http://schemas.microsoft.com/office/powerpoint/2010/main" val="209485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93674"/>
            <a:ext cx="7772400" cy="1143001"/>
          </a:xfrm>
        </p:spPr>
        <p:txBody>
          <a:bodyPr/>
          <a:lstStyle/>
          <a:p>
            <a:pPr eaLnBrk="1" hangingPunct="1"/>
            <a:r>
              <a:rPr lang="es-MX" altLang="es-MX" b="1" dirty="0" smtClean="0"/>
              <a:t>BIBLIOGRAFÍA</a:t>
            </a:r>
            <a:endParaRPr lang="es-ES" altLang="es-MX" b="1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251950" cy="5948363"/>
          </a:xfrm>
        </p:spPr>
        <p:txBody>
          <a:bodyPr/>
          <a:lstStyle/>
          <a:p>
            <a:endParaRPr lang="es-MX" altLang="es-MX" sz="2000" smtClean="0"/>
          </a:p>
          <a:p>
            <a:endParaRPr lang="es-MX" altLang="es-MX" sz="2000" b="1" smtClean="0"/>
          </a:p>
        </p:txBody>
      </p:sp>
      <p:sp>
        <p:nvSpPr>
          <p:cNvPr id="2" name="CuadroTexto 1"/>
          <p:cNvSpPr txBox="1"/>
          <p:nvPr/>
        </p:nvSpPr>
        <p:spPr>
          <a:xfrm>
            <a:off x="1187624" y="1844824"/>
            <a:ext cx="755637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err="1" smtClean="0"/>
              <a:t>Aberasturi</a:t>
            </a:r>
            <a:r>
              <a:rPr lang="es-MX" sz="2000" dirty="0" smtClean="0"/>
              <a:t>, JJ. </a:t>
            </a:r>
            <a:r>
              <a:rPr lang="es-MX" sz="2000" dirty="0"/>
              <a:t>2001. </a:t>
            </a:r>
            <a:r>
              <a:rPr lang="es-MX" sz="2000" dirty="0" err="1"/>
              <a:t>ALLIACEAE</a:t>
            </a:r>
            <a:r>
              <a:rPr lang="es-MX" sz="2000" dirty="0"/>
              <a:t> (Subdivisión </a:t>
            </a:r>
            <a:r>
              <a:rPr lang="es-MX" sz="2000" dirty="0" err="1"/>
              <a:t>Magnoliophytina</a:t>
            </a:r>
            <a:r>
              <a:rPr lang="es-MX" sz="2000" dirty="0"/>
              <a:t>, clase </a:t>
            </a:r>
            <a:r>
              <a:rPr lang="es-MX" sz="2000" dirty="0" err="1"/>
              <a:t>Liliopsida</a:t>
            </a:r>
            <a:r>
              <a:rPr lang="es-MX" sz="2000" dirty="0"/>
              <a:t>, subclase </a:t>
            </a:r>
            <a:r>
              <a:rPr lang="es-MX" sz="2000" dirty="0" err="1"/>
              <a:t>Liliidae</a:t>
            </a:r>
            <a:r>
              <a:rPr lang="es-MX" sz="2000" dirty="0"/>
              <a:t>). </a:t>
            </a:r>
            <a:r>
              <a:rPr lang="es-MX" sz="2000" dirty="0">
                <a:hlinkClick r:id="rId2"/>
              </a:rPr>
              <a:t>https://</a:t>
            </a:r>
            <a:r>
              <a:rPr lang="es-MX" sz="2000" dirty="0" err="1">
                <a:hlinkClick r:id="rId2"/>
              </a:rPr>
              <a:t>www.ehu.eus</a:t>
            </a:r>
            <a:r>
              <a:rPr lang="es-MX" sz="2000" dirty="0">
                <a:hlinkClick r:id="rId2"/>
              </a:rPr>
              <a:t>/</a:t>
            </a:r>
            <a:r>
              <a:rPr lang="es-MX" sz="2000" dirty="0" err="1">
                <a:hlinkClick r:id="rId2"/>
              </a:rPr>
              <a:t>documents</a:t>
            </a:r>
            <a:r>
              <a:rPr lang="es-MX" sz="2000" dirty="0">
                <a:hlinkClick r:id="rId2"/>
              </a:rPr>
              <a:t>/1686888/3913390/70.+</a:t>
            </a:r>
            <a:r>
              <a:rPr lang="es-MX" sz="2000" dirty="0" err="1" smtClean="0">
                <a:hlinkClick r:id="rId2"/>
              </a:rPr>
              <a:t>Allium+sativum.pdf</a:t>
            </a:r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err="1" smtClean="0"/>
              <a:t>Castroviejo</a:t>
            </a:r>
            <a:r>
              <a:rPr lang="es-MX" sz="2000" dirty="0" smtClean="0"/>
              <a:t> et al., </a:t>
            </a:r>
            <a:r>
              <a:rPr lang="es-MX" sz="2000" dirty="0" err="1" smtClean="0"/>
              <a:t>S.A</a:t>
            </a:r>
            <a:r>
              <a:rPr lang="es-MX" sz="2000" dirty="0"/>
              <a:t> 27. </a:t>
            </a:r>
            <a:r>
              <a:rPr lang="es-MX" sz="2000" dirty="0" err="1"/>
              <a:t>Allium</a:t>
            </a:r>
            <a:r>
              <a:rPr lang="es-MX" sz="2000" dirty="0"/>
              <a:t> L.* Flora </a:t>
            </a:r>
            <a:r>
              <a:rPr lang="es-MX" sz="2000" dirty="0" err="1"/>
              <a:t>iberica</a:t>
            </a:r>
            <a:r>
              <a:rPr lang="es-MX" sz="2000" dirty="0"/>
              <a:t> vol. 20, </a:t>
            </a:r>
            <a:r>
              <a:rPr lang="es-MX" sz="2000" dirty="0" smtClean="0">
                <a:hlinkClick r:id="rId3"/>
              </a:rPr>
              <a:t>http</a:t>
            </a:r>
            <a:r>
              <a:rPr lang="es-MX" sz="2000" dirty="0">
                <a:hlinkClick r:id="rId3"/>
              </a:rPr>
              <a:t>://</a:t>
            </a:r>
            <a:r>
              <a:rPr lang="es-MX" sz="2000" dirty="0" err="1">
                <a:hlinkClick r:id="rId3"/>
              </a:rPr>
              <a:t>www.rjb.csic.es</a:t>
            </a:r>
            <a:r>
              <a:rPr lang="es-MX" sz="2000" dirty="0">
                <a:hlinkClick r:id="rId3"/>
              </a:rPr>
              <a:t>/</a:t>
            </a:r>
            <a:r>
              <a:rPr lang="es-MX" sz="2000" dirty="0" err="1">
                <a:hlinkClick r:id="rId3"/>
              </a:rPr>
              <a:t>floraiberica</a:t>
            </a:r>
            <a:r>
              <a:rPr lang="es-MX" sz="2000" dirty="0" smtClean="0">
                <a:hlinkClick r:id="rId3"/>
              </a:rPr>
              <a:t>/</a:t>
            </a:r>
            <a:endParaRPr lang="es-MX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/>
              <a:t>Espejo Serna A. </a:t>
            </a:r>
            <a:r>
              <a:rPr lang="es-MX" sz="2000" dirty="0"/>
              <a:t>y </a:t>
            </a:r>
            <a:r>
              <a:rPr lang="es-MX" sz="2000" dirty="0" smtClean="0"/>
              <a:t>A. R. López-Ferrari. 2003. </a:t>
            </a:r>
            <a:r>
              <a:rPr lang="es-MX" sz="2000" dirty="0" err="1" smtClean="0"/>
              <a:t>Alliaceae</a:t>
            </a:r>
            <a:r>
              <a:rPr lang="es-MX" sz="2000" dirty="0" smtClean="0"/>
              <a:t>. Flora de Veracruz. Fasciculo 132</a:t>
            </a:r>
            <a:r>
              <a:rPr lang="es-MX" sz="2000" dirty="0"/>
              <a:t>. </a:t>
            </a:r>
            <a:r>
              <a:rPr lang="es-MX" sz="2000" dirty="0" smtClean="0"/>
              <a:t>!</a:t>
            </a:r>
            <a:r>
              <a:rPr lang="es-MX" sz="2000" dirty="0" err="1" smtClean="0"/>
              <a:t>nstituto</a:t>
            </a:r>
            <a:r>
              <a:rPr lang="es-MX" sz="2000" dirty="0" smtClean="0"/>
              <a:t> </a:t>
            </a:r>
            <a:r>
              <a:rPr lang="es-MX" sz="2000" dirty="0"/>
              <a:t>de Ecología, A. C. Xalapa, Veracruz, </a:t>
            </a:r>
            <a:r>
              <a:rPr lang="es-MX" sz="2000" dirty="0" smtClean="0"/>
              <a:t>México </a:t>
            </a:r>
            <a:r>
              <a:rPr lang="es-MX" sz="2000" dirty="0" err="1" smtClean="0"/>
              <a:t>20pp</a:t>
            </a:r>
            <a:r>
              <a:rPr lang="es-MX" sz="2000" dirty="0" smtClean="0"/>
              <a:t>.</a:t>
            </a:r>
          </a:p>
          <a:p>
            <a:r>
              <a:rPr lang="es-MX" sz="2000" dirty="0" smtClean="0">
                <a:hlinkClick r:id="rId4"/>
              </a:rPr>
              <a:t>      http</a:t>
            </a:r>
            <a:r>
              <a:rPr lang="es-MX" sz="2000" dirty="0">
                <a:hlinkClick r:id="rId4"/>
              </a:rPr>
              <a:t>://</a:t>
            </a:r>
            <a:r>
              <a:rPr lang="es-MX" sz="2000" dirty="0" err="1" smtClean="0">
                <a:hlinkClick r:id="rId4"/>
              </a:rPr>
              <a:t>www1.inecol.edu.mx</a:t>
            </a:r>
            <a:r>
              <a:rPr lang="es-MX" sz="2000" dirty="0" smtClean="0">
                <a:hlinkClick r:id="rId4"/>
              </a:rPr>
              <a:t>/publicaciones/</a:t>
            </a:r>
            <a:r>
              <a:rPr lang="es-MX" sz="2000" dirty="0" err="1" smtClean="0">
                <a:hlinkClick r:id="rId4"/>
              </a:rPr>
              <a:t>resumeness</a:t>
            </a:r>
            <a:r>
              <a:rPr lang="es-MX" sz="2000" dirty="0" smtClean="0">
                <a:hlinkClick r:id="rId4"/>
              </a:rPr>
              <a:t>/</a:t>
            </a:r>
            <a:r>
              <a:rPr lang="es-MX" sz="2000" dirty="0" err="1" smtClean="0">
                <a:hlinkClick r:id="rId4"/>
              </a:rPr>
              <a:t>FLOVER</a:t>
            </a:r>
            <a:r>
              <a:rPr lang="es-MX" sz="2000" dirty="0" smtClean="0">
                <a:hlinkClick r:id="rId4"/>
              </a:rPr>
              <a:t>/132-</a:t>
            </a:r>
            <a:r>
              <a:rPr lang="es-MX" sz="2000" dirty="0" err="1" smtClean="0">
                <a:hlinkClick r:id="rId4"/>
              </a:rPr>
              <a:t>Espejo.pdf</a:t>
            </a:r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/>
              <a:t>Vallejo-Villalobos, </a:t>
            </a:r>
            <a:r>
              <a:rPr lang="es-MX" sz="2000" dirty="0" err="1" smtClean="0"/>
              <a:t>J.R</a:t>
            </a:r>
            <a:r>
              <a:rPr lang="es-MX" sz="2000" dirty="0" smtClean="0"/>
              <a:t>. et a., 2008. Las especies del género </a:t>
            </a:r>
            <a:r>
              <a:rPr lang="es-MX" sz="2000" dirty="0" err="1" smtClean="0"/>
              <a:t>Allium</a:t>
            </a:r>
            <a:r>
              <a:rPr lang="es-MX" sz="2000" dirty="0" smtClean="0"/>
              <a:t> son interés medicinal en </a:t>
            </a:r>
            <a:r>
              <a:rPr lang="es-MX" sz="2000" dirty="0" err="1" smtClean="0"/>
              <a:t>Extradura</a:t>
            </a:r>
            <a:r>
              <a:rPr lang="es-MX" sz="2000" dirty="0" smtClean="0"/>
              <a:t>. Medicina naturista.  2(1) 2-6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6656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188640"/>
            <a:ext cx="2700299" cy="43204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altLang="es-MX" dirty="0" smtClean="0"/>
              <a:t>ÍNDICE</a:t>
            </a:r>
            <a:endParaRPr lang="es-ES" altLang="es-MX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26324" y="1772816"/>
            <a:ext cx="3325416" cy="4894008"/>
          </a:xfrm>
        </p:spPr>
        <p:txBody>
          <a:bodyPr>
            <a:normAutofit lnSpcReduction="10000"/>
          </a:bodyPr>
          <a:lstStyle/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4. Índice </a:t>
            </a:r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5. Secuencia didáctica</a:t>
            </a:r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6. Filogenia</a:t>
            </a:r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7. Filogenia</a:t>
            </a:r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8. </a:t>
            </a:r>
            <a:r>
              <a:rPr lang="es-MX" altLang="es-MX" sz="2100" dirty="0" err="1"/>
              <a:t>Asparagales</a:t>
            </a:r>
            <a:endParaRPr lang="es-MX" altLang="es-MX" sz="2100" dirty="0"/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9. </a:t>
            </a:r>
            <a:r>
              <a:rPr lang="es-MX" altLang="es-MX" sz="2100" dirty="0" err="1"/>
              <a:t>Amaryllidaceae</a:t>
            </a:r>
            <a:endParaRPr lang="es-MX" altLang="es-MX" sz="2100" dirty="0"/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10. </a:t>
            </a:r>
            <a:r>
              <a:rPr lang="es-MX" altLang="es-MX" sz="2100" dirty="0" err="1"/>
              <a:t>Allioidae</a:t>
            </a:r>
            <a:r>
              <a:rPr lang="es-MX" altLang="es-MX" sz="2100" dirty="0"/>
              <a:t> </a:t>
            </a:r>
            <a:r>
              <a:rPr lang="es-MX" altLang="es-MX" sz="2000" dirty="0"/>
              <a:t>(</a:t>
            </a:r>
            <a:r>
              <a:rPr lang="es-MX" altLang="es-MX" sz="2000" dirty="0" err="1"/>
              <a:t>Amaryllidaceae</a:t>
            </a:r>
            <a:r>
              <a:rPr lang="es-MX" altLang="es-MX" sz="2000" dirty="0"/>
              <a:t>)</a:t>
            </a:r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11. Distribución</a:t>
            </a:r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12. Caracteristicas</a:t>
            </a:r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13. Flor</a:t>
            </a:r>
          </a:p>
          <a:p>
            <a:pPr marL="400050" indent="-400050">
              <a:lnSpc>
                <a:spcPct val="80000"/>
              </a:lnSpc>
              <a:buNone/>
              <a:defRPr/>
            </a:pPr>
            <a:r>
              <a:rPr lang="es-MX" altLang="es-MX" sz="2100" dirty="0"/>
              <a:t>14. Fruto y semillas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s-MX" altLang="es-MX" sz="2100" dirty="0"/>
              <a:t>15. Bulbo o Cormo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s-MX" altLang="es-MX" sz="2100" dirty="0"/>
              <a:t>16. Géneros importantes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s-MX" altLang="es-MX" sz="2100" i="1" dirty="0"/>
              <a:t>17. </a:t>
            </a:r>
            <a:r>
              <a:rPr lang="es-MX" altLang="es-MX" sz="2100" i="1" dirty="0" err="1"/>
              <a:t>Allium</a:t>
            </a:r>
            <a:r>
              <a:rPr lang="es-MX" altLang="es-MX" sz="2100" i="1" dirty="0"/>
              <a:t> </a:t>
            </a:r>
            <a:r>
              <a:rPr lang="es-MX" altLang="es-MX" sz="2100" dirty="0" err="1"/>
              <a:t>sp</a:t>
            </a:r>
            <a:r>
              <a:rPr lang="es-MX" altLang="es-MX" sz="2100" dirty="0"/>
              <a:t>.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s-MX" altLang="es-MX" sz="2100" dirty="0"/>
              <a:t>18.  Caracteristicas</a:t>
            </a:r>
          </a:p>
          <a:p>
            <a:pPr marL="400050" indent="-400050">
              <a:lnSpc>
                <a:spcPct val="80000"/>
              </a:lnSpc>
              <a:buNone/>
              <a:defRPr/>
            </a:pPr>
            <a:endParaRPr lang="es-MX" altLang="es-MX" sz="1200" b="1" dirty="0"/>
          </a:p>
          <a:p>
            <a:pPr marL="400050" indent="-400050">
              <a:lnSpc>
                <a:spcPct val="80000"/>
              </a:lnSpc>
              <a:buNone/>
              <a:defRPr/>
            </a:pPr>
            <a:endParaRPr lang="es-MX" altLang="es-MX" sz="1200" dirty="0">
              <a:solidFill>
                <a:srgbClr val="FF0000"/>
              </a:solidFill>
            </a:endParaRPr>
          </a:p>
          <a:p>
            <a:pPr marL="400050" indent="-400050">
              <a:lnSpc>
                <a:spcPct val="80000"/>
              </a:lnSpc>
              <a:buNone/>
              <a:defRPr/>
            </a:pPr>
            <a:endParaRPr lang="es-ES" altLang="es-MX" sz="600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74040" y="1539235"/>
            <a:ext cx="3798360" cy="451563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200" b="1" dirty="0"/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2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2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ES" altLang="es-MX" sz="1200" b="1" dirty="0">
              <a:solidFill>
                <a:srgbClr val="FF000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439505" y="1539235"/>
            <a:ext cx="4572000" cy="60755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dirty="0" smtClean="0"/>
              <a:t>Flor o fruto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dirty="0" smtClean="0"/>
              <a:t>Importancia ornamental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dirty="0" smtClean="0"/>
              <a:t>Especies importantes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i="1" dirty="0" err="1" smtClean="0"/>
              <a:t>Allium</a:t>
            </a:r>
            <a:r>
              <a:rPr lang="es-MX" altLang="es-MX" i="1" dirty="0" smtClean="0"/>
              <a:t> sepa </a:t>
            </a:r>
            <a:r>
              <a:rPr lang="es-MX" altLang="es-MX" dirty="0" smtClean="0"/>
              <a:t>L. 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i="1" dirty="0" err="1" smtClean="0"/>
              <a:t>Allium</a:t>
            </a:r>
            <a:r>
              <a:rPr lang="es-MX" altLang="es-MX" i="1" dirty="0" smtClean="0"/>
              <a:t> s</a:t>
            </a:r>
            <a:r>
              <a:rPr lang="es-MX" altLang="es-MX" dirty="0" smtClean="0"/>
              <a:t>epa: flor, fruto y semilla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dirty="0" smtClean="0"/>
              <a:t>Variedades de cebolla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dirty="0" smtClean="0"/>
              <a:t>Usos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dirty="0" err="1" smtClean="0"/>
              <a:t>Poruqe</a:t>
            </a:r>
            <a:r>
              <a:rPr lang="es-MX" altLang="es-MX" dirty="0" smtClean="0"/>
              <a:t> lloramos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dirty="0" smtClean="0"/>
              <a:t>Usos medicinales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i="1" dirty="0" err="1" smtClean="0"/>
              <a:t>Allium</a:t>
            </a:r>
            <a:r>
              <a:rPr lang="es-MX" altLang="es-MX" i="1" dirty="0" smtClean="0"/>
              <a:t> </a:t>
            </a:r>
            <a:r>
              <a:rPr lang="es-MX" altLang="es-MX" i="1" dirty="0" err="1" smtClean="0"/>
              <a:t>sativum</a:t>
            </a:r>
            <a:r>
              <a:rPr lang="es-MX" altLang="es-MX" i="1" dirty="0" smtClean="0"/>
              <a:t> </a:t>
            </a:r>
            <a:r>
              <a:rPr lang="es-MX" altLang="es-MX" dirty="0" smtClean="0"/>
              <a:t>L.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i="1" dirty="0" err="1"/>
              <a:t>Allium</a:t>
            </a:r>
            <a:r>
              <a:rPr lang="es-MX" altLang="es-MX" i="1" dirty="0"/>
              <a:t> </a:t>
            </a:r>
            <a:r>
              <a:rPr lang="es-MX" altLang="es-MX" i="1" dirty="0" err="1"/>
              <a:t>sativum</a:t>
            </a:r>
            <a:r>
              <a:rPr lang="es-MX" altLang="es-MX" i="1" dirty="0"/>
              <a:t> </a:t>
            </a:r>
            <a:r>
              <a:rPr lang="es-MX" altLang="es-MX" dirty="0" smtClean="0"/>
              <a:t>L: Flor, fruto semilla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dirty="0" smtClean="0"/>
              <a:t>Usos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i="1" dirty="0" err="1" smtClean="0"/>
              <a:t>Allium</a:t>
            </a:r>
            <a:r>
              <a:rPr lang="es-MX" altLang="es-MX" i="1" dirty="0" smtClean="0"/>
              <a:t> </a:t>
            </a:r>
            <a:r>
              <a:rPr lang="es-MX" altLang="es-MX" i="1" dirty="0" err="1" smtClean="0"/>
              <a:t>porrum</a:t>
            </a:r>
            <a:r>
              <a:rPr lang="es-MX" altLang="es-MX" i="1" dirty="0" smtClean="0"/>
              <a:t> </a:t>
            </a:r>
            <a:r>
              <a:rPr lang="es-MX" altLang="es-MX" dirty="0" smtClean="0"/>
              <a:t>L.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i="1" dirty="0" err="1"/>
              <a:t>Allium</a:t>
            </a:r>
            <a:r>
              <a:rPr lang="es-MX" altLang="es-MX" i="1" dirty="0"/>
              <a:t> </a:t>
            </a:r>
            <a:r>
              <a:rPr lang="es-MX" altLang="es-MX" i="1" dirty="0" err="1"/>
              <a:t>porrum</a:t>
            </a:r>
            <a:r>
              <a:rPr lang="es-MX" altLang="es-MX" i="1" dirty="0"/>
              <a:t> </a:t>
            </a:r>
            <a:r>
              <a:rPr lang="es-MX" altLang="es-MX" dirty="0"/>
              <a:t>L</a:t>
            </a:r>
            <a:r>
              <a:rPr lang="es-MX" altLang="es-MX" dirty="0" smtClean="0"/>
              <a:t>.: flor, fruto y semilla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altLang="es-MX" dirty="0" smtClean="0"/>
              <a:t>Usos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ES" i="1" dirty="0"/>
              <a:t>Milla biflora </a:t>
            </a:r>
            <a:r>
              <a:rPr lang="es-ES" dirty="0" err="1"/>
              <a:t>Cav</a:t>
            </a:r>
            <a:r>
              <a:rPr lang="es-ES" b="1" dirty="0" smtClean="0"/>
              <a:t>.</a:t>
            </a:r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MX" i="1" dirty="0" err="1"/>
              <a:t>Nothoscordum</a:t>
            </a:r>
            <a:r>
              <a:rPr lang="es-MX" i="1" dirty="0"/>
              <a:t> </a:t>
            </a:r>
            <a:r>
              <a:rPr lang="es-MX" i="1" dirty="0" err="1"/>
              <a:t>bivalve</a:t>
            </a:r>
            <a:r>
              <a:rPr lang="es-MX" i="1" dirty="0"/>
              <a:t> </a:t>
            </a:r>
            <a:endParaRPr lang="es-MX" i="1" dirty="0" smtClean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r>
              <a:rPr lang="es-ES" dirty="0" smtClean="0"/>
              <a:t>Bibliografía  </a:t>
            </a:r>
            <a:endParaRPr lang="es-MX" altLang="es-MX" dirty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endParaRPr lang="es-MX" altLang="es-MX" dirty="0" smtClean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endParaRPr lang="es-MX" altLang="es-MX" dirty="0" smtClean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endParaRPr lang="es-MX" altLang="es-MX" dirty="0" smtClean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endParaRPr lang="es-MX" altLang="es-MX" dirty="0" smtClean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endParaRPr lang="es-MX" altLang="es-MX" dirty="0" smtClean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endParaRPr lang="es-MX" altLang="es-MX" dirty="0" smtClean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endParaRPr lang="es-MX" altLang="es-MX" dirty="0" smtClean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endParaRPr lang="es-MX" altLang="es-MX" dirty="0"/>
          </a:p>
          <a:p>
            <a:pPr marL="400050" indent="-400050">
              <a:lnSpc>
                <a:spcPct val="80000"/>
              </a:lnSpc>
              <a:buAutoNum type="arabicPeriod" startAt="19"/>
              <a:defRPr/>
            </a:pP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421655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0"/>
            <a:ext cx="5868541" cy="8572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altLang="es-MX" sz="3300" b="1" dirty="0" smtClean="0"/>
              <a:t>SECUENCIA DIDÁCTICA  </a:t>
            </a:r>
            <a:endParaRPr lang="es-ES" altLang="es-MX" sz="3300" b="1" dirty="0"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000250" y="2132413"/>
            <a:ext cx="2494062" cy="3868340"/>
          </a:xfrm>
        </p:spPr>
        <p:txBody>
          <a:bodyPr/>
          <a:lstStyle/>
          <a:p>
            <a:pPr marL="400050" indent="-400050">
              <a:lnSpc>
                <a:spcPct val="80000"/>
              </a:lnSpc>
              <a:buNone/>
            </a:pPr>
            <a:endParaRPr lang="es-ES" altLang="es-MX" sz="1200"/>
          </a:p>
          <a:p>
            <a:pPr marL="400050" indent="-400050">
              <a:lnSpc>
                <a:spcPct val="80000"/>
              </a:lnSpc>
              <a:buNone/>
            </a:pPr>
            <a:endParaRPr lang="es-MX" altLang="es-MX" sz="1200" b="1"/>
          </a:p>
          <a:p>
            <a:pPr marL="400050" indent="-400050">
              <a:lnSpc>
                <a:spcPct val="80000"/>
              </a:lnSpc>
              <a:buNone/>
            </a:pPr>
            <a:endParaRPr lang="es-MX" altLang="es-MX" sz="1200">
              <a:solidFill>
                <a:srgbClr val="FF0000"/>
              </a:solidFill>
            </a:endParaRPr>
          </a:p>
          <a:p>
            <a:pPr marL="400050" indent="-400050">
              <a:lnSpc>
                <a:spcPct val="80000"/>
              </a:lnSpc>
              <a:buNone/>
            </a:pPr>
            <a:endParaRPr lang="es-ES" altLang="es-MX" sz="600"/>
          </a:p>
        </p:txBody>
      </p:sp>
      <p:sp>
        <p:nvSpPr>
          <p:cNvPr id="7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513066" y="1808562"/>
            <a:ext cx="2611934" cy="408384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05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200" b="1"/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2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2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ES" altLang="es-MX" sz="1200" b="1">
              <a:solidFill>
                <a:srgbClr val="FF0000"/>
              </a:solidFill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634476307"/>
              </p:ext>
            </p:extLst>
          </p:nvPr>
        </p:nvGraphicFramePr>
        <p:xfrm>
          <a:off x="2465768" y="1970838"/>
          <a:ext cx="4659232" cy="3661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3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19100"/>
            <a:ext cx="7488832" cy="56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720202" y="36032"/>
            <a:ext cx="5635526" cy="584489"/>
          </a:xfrm>
        </p:spPr>
        <p:txBody>
          <a:bodyPr>
            <a:noAutofit/>
          </a:bodyPr>
          <a:lstStyle/>
          <a:p>
            <a:pPr algn="ctr" eaLnBrk="1" hangingPunct="1"/>
            <a:r>
              <a:rPr lang="es-MX" altLang="es-MX" sz="3300" b="1" dirty="0" smtClean="0"/>
              <a:t>FILOGENIA</a:t>
            </a:r>
            <a:endParaRPr lang="es-ES" altLang="es-MX" sz="3300" b="1" dirty="0"/>
          </a:p>
        </p:txBody>
      </p:sp>
      <p:sp>
        <p:nvSpPr>
          <p:cNvPr id="4100" name="Line 6"/>
          <p:cNvSpPr>
            <a:spLocks noChangeShapeType="1"/>
          </p:cNvSpPr>
          <p:nvPr/>
        </p:nvSpPr>
        <p:spPr bwMode="auto">
          <a:xfrm>
            <a:off x="5868144" y="1052736"/>
            <a:ext cx="1579662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sz="1350"/>
          </a:p>
        </p:txBody>
      </p:sp>
      <p:sp>
        <p:nvSpPr>
          <p:cNvPr id="4101" name="Line 7"/>
          <p:cNvSpPr>
            <a:spLocks noChangeShapeType="1"/>
          </p:cNvSpPr>
          <p:nvPr/>
        </p:nvSpPr>
        <p:spPr bwMode="auto">
          <a:xfrm>
            <a:off x="5868145" y="5013176"/>
            <a:ext cx="1579661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sz="1350"/>
          </a:p>
        </p:txBody>
      </p:sp>
      <p:sp>
        <p:nvSpPr>
          <p:cNvPr id="4102" name="Rectángulo 5"/>
          <p:cNvSpPr>
            <a:spLocks noChangeArrowheads="1"/>
          </p:cNvSpPr>
          <p:nvPr/>
        </p:nvSpPr>
        <p:spPr bwMode="auto">
          <a:xfrm>
            <a:off x="1153725" y="6512166"/>
            <a:ext cx="151948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50" dirty="0"/>
              <a:t>http://www.mobot.org</a:t>
            </a:r>
            <a:r>
              <a:rPr lang="es-MX" altLang="es-MX" sz="135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27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12"/>
          <a:stretch>
            <a:fillRect/>
          </a:stretch>
        </p:blipFill>
        <p:spPr bwMode="auto">
          <a:xfrm>
            <a:off x="2042210" y="860069"/>
            <a:ext cx="2005608" cy="5143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 rot="16200000">
            <a:off x="-462263" y="3470062"/>
            <a:ext cx="4233510" cy="458539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MX" altLang="es-MX" sz="3600" b="1" dirty="0" smtClean="0"/>
              <a:t>FILOGENIA</a:t>
            </a:r>
            <a:r>
              <a:rPr lang="es-MX" altLang="es-MX" sz="2700" b="1" dirty="0" smtClean="0"/>
              <a:t> </a:t>
            </a:r>
            <a:endParaRPr lang="es-ES" altLang="es-MX" sz="2700" b="1" dirty="0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3337493" y="4090572"/>
            <a:ext cx="3911919" cy="142373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3217780" y="2954706"/>
            <a:ext cx="3803566" cy="51910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2852639" y="2644361"/>
            <a:ext cx="2205965" cy="7260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2839316" y="3819330"/>
            <a:ext cx="1723206" cy="39444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2993486" y="3519814"/>
            <a:ext cx="3223507" cy="75442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 flipV="1">
            <a:off x="3337493" y="1371600"/>
            <a:ext cx="3702998" cy="1437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080795" y="4472287"/>
            <a:ext cx="1888629" cy="1191815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 flipV="1">
            <a:off x="3337493" y="2103757"/>
            <a:ext cx="2731896" cy="31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5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029" y="860069"/>
            <a:ext cx="917972" cy="1378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ángulo 4"/>
          <p:cNvSpPr>
            <a:spLocks noChangeArrowheads="1"/>
          </p:cNvSpPr>
          <p:nvPr/>
        </p:nvSpPr>
        <p:spPr bwMode="auto">
          <a:xfrm>
            <a:off x="7125892" y="2238811"/>
            <a:ext cx="83224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50" dirty="0"/>
              <a:t>http://www.nps.gov</a:t>
            </a:r>
          </a:p>
        </p:txBody>
      </p:sp>
      <p:pic>
        <p:nvPicPr>
          <p:cNvPr id="29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251" y="1637547"/>
            <a:ext cx="857250" cy="1202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ángulo 3"/>
          <p:cNvSpPr>
            <a:spLocks noChangeArrowheads="1"/>
          </p:cNvSpPr>
          <p:nvPr/>
        </p:nvSpPr>
        <p:spPr bwMode="auto">
          <a:xfrm>
            <a:off x="6032898" y="2803666"/>
            <a:ext cx="109299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50" dirty="0"/>
              <a:t>http://www.iherbalstore.com</a:t>
            </a:r>
          </a:p>
        </p:txBody>
      </p:sp>
      <p:pic>
        <p:nvPicPr>
          <p:cNvPr id="31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274" y="2281079"/>
            <a:ext cx="966192" cy="111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ángulo 7"/>
          <p:cNvSpPr>
            <a:spLocks noChangeArrowheads="1"/>
          </p:cNvSpPr>
          <p:nvPr/>
        </p:nvSpPr>
        <p:spPr bwMode="auto">
          <a:xfrm>
            <a:off x="5027296" y="3384156"/>
            <a:ext cx="104209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50" dirty="0"/>
              <a:t>http://upload.wikimedia.org</a:t>
            </a:r>
          </a:p>
        </p:txBody>
      </p:sp>
      <p:pic>
        <p:nvPicPr>
          <p:cNvPr id="36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697" y="2858329"/>
            <a:ext cx="1918933" cy="192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ángulo 4"/>
          <p:cNvSpPr>
            <a:spLocks noChangeArrowheads="1"/>
          </p:cNvSpPr>
          <p:nvPr/>
        </p:nvSpPr>
        <p:spPr bwMode="auto">
          <a:xfrm>
            <a:off x="7148152" y="3084045"/>
            <a:ext cx="97255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50" dirty="0"/>
              <a:t>http://www.nps.gov</a:t>
            </a:r>
          </a:p>
        </p:txBody>
      </p:sp>
      <p:pic>
        <p:nvPicPr>
          <p:cNvPr id="38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704" y="3676208"/>
            <a:ext cx="739379" cy="1234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ángulo 10"/>
          <p:cNvSpPr>
            <a:spLocks noChangeArrowheads="1"/>
          </p:cNvSpPr>
          <p:nvPr/>
        </p:nvSpPr>
        <p:spPr bwMode="auto">
          <a:xfrm>
            <a:off x="6145800" y="4856263"/>
            <a:ext cx="116353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50" dirty="0"/>
              <a:t>http://www.articulosweb.net</a:t>
            </a:r>
          </a:p>
        </p:txBody>
      </p:sp>
      <p:pic>
        <p:nvPicPr>
          <p:cNvPr id="40" name="Imagen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768" y="4072703"/>
            <a:ext cx="916186" cy="91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ángulo 22"/>
          <p:cNvSpPr>
            <a:spLocks noChangeArrowheads="1"/>
          </p:cNvSpPr>
          <p:nvPr/>
        </p:nvSpPr>
        <p:spPr bwMode="auto">
          <a:xfrm>
            <a:off x="4470121" y="4791163"/>
            <a:ext cx="82421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50" dirty="0"/>
              <a:t>http://yucatan.com</a:t>
            </a:r>
            <a:r>
              <a:rPr lang="es-MX" altLang="es-MX" sz="1350" dirty="0"/>
              <a:t>.</a:t>
            </a:r>
          </a:p>
        </p:txBody>
      </p:sp>
      <p:pic>
        <p:nvPicPr>
          <p:cNvPr id="43" name="Imagen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68" y="4848225"/>
            <a:ext cx="686693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Imagen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317" y="5336303"/>
            <a:ext cx="566142" cy="62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ángulo 7"/>
          <p:cNvSpPr>
            <a:spLocks noChangeArrowheads="1"/>
          </p:cNvSpPr>
          <p:nvPr/>
        </p:nvSpPr>
        <p:spPr bwMode="auto">
          <a:xfrm>
            <a:off x="6246186" y="5816085"/>
            <a:ext cx="129614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50" dirty="0"/>
              <a:t>http://upload.wikimedia.org</a:t>
            </a:r>
          </a:p>
        </p:txBody>
      </p:sp>
      <p:sp>
        <p:nvSpPr>
          <p:cNvPr id="48" name="Rectángulo 7"/>
          <p:cNvSpPr>
            <a:spLocks noChangeArrowheads="1"/>
          </p:cNvSpPr>
          <p:nvPr/>
        </p:nvSpPr>
        <p:spPr bwMode="auto">
          <a:xfrm>
            <a:off x="4031940" y="5816085"/>
            <a:ext cx="135015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750" dirty="0"/>
              <a:t>http://upload.wikimedia.org</a:t>
            </a:r>
          </a:p>
        </p:txBody>
      </p:sp>
      <p:sp>
        <p:nvSpPr>
          <p:cNvPr id="32" name="Elipse 31"/>
          <p:cNvSpPr/>
          <p:nvPr/>
        </p:nvSpPr>
        <p:spPr>
          <a:xfrm>
            <a:off x="1973144" y="2740636"/>
            <a:ext cx="1642056" cy="415344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2" name="Rectángulo 1"/>
          <p:cNvSpPr/>
          <p:nvPr/>
        </p:nvSpPr>
        <p:spPr>
          <a:xfrm>
            <a:off x="1104501" y="6518594"/>
            <a:ext cx="109998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750" dirty="0"/>
              <a:t>http://www.mobot.org</a:t>
            </a:r>
            <a:r>
              <a:rPr lang="es-MX" altLang="es-MX" sz="135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38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4" y="0"/>
            <a:ext cx="4022702" cy="6858000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406429" y="2754888"/>
            <a:ext cx="3773526" cy="960668"/>
          </a:xfrm>
        </p:spPr>
        <p:txBody>
          <a:bodyPr>
            <a:normAutofit/>
          </a:bodyPr>
          <a:lstStyle/>
          <a:p>
            <a:pPr algn="ctr"/>
            <a:r>
              <a:rPr lang="es-MX" sz="3000" b="1" dirty="0">
                <a:solidFill>
                  <a:srgbClr val="FF0000"/>
                </a:solidFill>
              </a:rPr>
              <a:t>ASPARAGALES</a:t>
            </a:r>
            <a:endParaRPr lang="es-MX" sz="3000" dirty="0">
              <a:solidFill>
                <a:srgbClr val="FF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79" y="-12687"/>
            <a:ext cx="1562742" cy="103850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851014" y="1106294"/>
            <a:ext cx="1481071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50" dirty="0"/>
              <a:t>http://pre06.deviantart.net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841" y="262540"/>
            <a:ext cx="1429537" cy="116936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742057" y="0"/>
            <a:ext cx="1378040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50" dirty="0"/>
              <a:t>http://www.naturalista.mx</a:t>
            </a:r>
          </a:p>
        </p:txBody>
      </p:sp>
      <p:sp>
        <p:nvSpPr>
          <p:cNvPr id="10" name="AutoShape 2" descr="https://upload.wikimedia.org/wikipedia/commons/5/50/Kniphofia_caulescens_(Asphodelaceae)_plant.JPG"/>
          <p:cNvSpPr>
            <a:spLocks noChangeAspect="1" noChangeArrowheads="1"/>
          </p:cNvSpPr>
          <p:nvPr/>
        </p:nvSpPr>
        <p:spPr bwMode="auto">
          <a:xfrm>
            <a:off x="47625" y="75485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777" y="1653487"/>
            <a:ext cx="1268776" cy="1691702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940058" y="3422330"/>
            <a:ext cx="1662006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50" dirty="0"/>
              <a:t>https://upload.wikimedia.org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7737567" y="1688005"/>
            <a:ext cx="1815371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50" dirty="0"/>
              <a:t>https://2.bp.blogspot.com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260" y="4649664"/>
            <a:ext cx="1441496" cy="1781689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7816206" y="6528748"/>
            <a:ext cx="1843178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50" dirty="0"/>
              <a:t>http://www.bloggang.com</a:t>
            </a:r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2764309" y="63494"/>
            <a:ext cx="2352888" cy="526344"/>
          </a:xfrm>
          <a:prstGeom prst="straightConnector1">
            <a:avLst/>
          </a:prstGeom>
          <a:ln w="57150"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 flipV="1">
            <a:off x="2611293" y="925294"/>
            <a:ext cx="5417091" cy="1368256"/>
          </a:xfrm>
          <a:prstGeom prst="straightConnector1">
            <a:avLst/>
          </a:prstGeom>
          <a:ln w="57150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V="1">
            <a:off x="2817731" y="2211076"/>
            <a:ext cx="2930911" cy="489616"/>
          </a:xfrm>
          <a:prstGeom prst="straightConnector1">
            <a:avLst/>
          </a:prstGeom>
          <a:ln w="571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 flipV="1">
            <a:off x="2927200" y="3190583"/>
            <a:ext cx="4629154" cy="264000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>
            <a:off x="3776122" y="3681778"/>
            <a:ext cx="4252262" cy="1468887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ángulo 38"/>
          <p:cNvSpPr/>
          <p:nvPr/>
        </p:nvSpPr>
        <p:spPr>
          <a:xfrm>
            <a:off x="186587" y="6557918"/>
            <a:ext cx="109998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750" dirty="0"/>
              <a:t>http://www.mobot.org</a:t>
            </a:r>
            <a:r>
              <a:rPr lang="es-MX" altLang="es-MX" sz="1350" dirty="0"/>
              <a:t>.</a:t>
            </a:r>
          </a:p>
        </p:txBody>
      </p:sp>
      <p:sp>
        <p:nvSpPr>
          <p:cNvPr id="3" name="Elipse 2"/>
          <p:cNvSpPr/>
          <p:nvPr/>
        </p:nvSpPr>
        <p:spPr>
          <a:xfrm>
            <a:off x="2083840" y="3345189"/>
            <a:ext cx="923709" cy="983047"/>
          </a:xfrm>
          <a:prstGeom prst="ellipse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052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097" y="0"/>
            <a:ext cx="2083158" cy="1622549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9" b="9455"/>
          <a:stretch/>
        </p:blipFill>
        <p:spPr>
          <a:xfrm>
            <a:off x="1121540" y="226516"/>
            <a:ext cx="5464214" cy="6741368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1330589" y="2603181"/>
            <a:ext cx="3773526" cy="960668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err="1" smtClean="0">
                <a:solidFill>
                  <a:srgbClr val="FF0000"/>
                </a:solidFill>
              </a:rPr>
              <a:t>Amaryllidaceae</a:t>
            </a:r>
            <a:endParaRPr lang="es-MX" sz="3200" dirty="0">
              <a:solidFill>
                <a:srgbClr val="FF0000"/>
              </a:solidFill>
            </a:endParaRPr>
          </a:p>
        </p:txBody>
      </p:sp>
      <p:sp>
        <p:nvSpPr>
          <p:cNvPr id="10" name="AutoShape 2" descr="https://upload.wikimedia.org/wikipedia/commons/5/50/Kniphofia_caulescens_(Asphodelaceae)_plant.JPG"/>
          <p:cNvSpPr>
            <a:spLocks noChangeAspect="1" noChangeArrowheads="1"/>
          </p:cNvSpPr>
          <p:nvPr/>
        </p:nvSpPr>
        <p:spPr bwMode="auto">
          <a:xfrm>
            <a:off x="47625" y="754856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MX" sz="1350"/>
          </a:p>
        </p:txBody>
      </p:sp>
      <p:sp>
        <p:nvSpPr>
          <p:cNvPr id="21" name="Rectángulo 20"/>
          <p:cNvSpPr/>
          <p:nvPr/>
        </p:nvSpPr>
        <p:spPr>
          <a:xfrm>
            <a:off x="2617853" y="6707959"/>
            <a:ext cx="109998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sz="750" dirty="0"/>
              <a:t>http://www.mobot.org</a:t>
            </a:r>
            <a:r>
              <a:rPr lang="es-MX" altLang="es-MX" sz="1350" dirty="0"/>
              <a:t>.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6793251" y="3493326"/>
            <a:ext cx="2070279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50" b="1" dirty="0">
                <a:solidFill>
                  <a:schemeClr val="bg1"/>
                </a:solidFill>
              </a:rPr>
              <a:t>http://www.ascotvalegardencentre.com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7125769" y="1178909"/>
            <a:ext cx="19133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b="1" dirty="0">
                <a:solidFill>
                  <a:schemeClr val="bg1"/>
                </a:solidFill>
              </a:rPr>
              <a:t>http://</a:t>
            </a:r>
            <a:r>
              <a:rPr lang="es-MX" sz="1000" b="1" dirty="0" smtClean="0">
                <a:solidFill>
                  <a:schemeClr val="bg1"/>
                </a:solidFill>
              </a:rPr>
              <a:t>www.ascotvalegardencentre.com</a:t>
            </a:r>
            <a:endParaRPr lang="es-MX" sz="1000" b="1" dirty="0">
              <a:solidFill>
                <a:schemeClr val="bg1"/>
              </a:solidFill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732" y="1622549"/>
            <a:ext cx="1548007" cy="2059636"/>
          </a:xfrm>
          <a:prstGeom prst="rect">
            <a:avLst/>
          </a:prstGeom>
        </p:spPr>
      </p:pic>
      <p:cxnSp>
        <p:nvCxnSpPr>
          <p:cNvPr id="20" name="Conector recto de flecha 19"/>
          <p:cNvCxnSpPr/>
          <p:nvPr/>
        </p:nvCxnSpPr>
        <p:spPr>
          <a:xfrm flipV="1">
            <a:off x="4460168" y="2086619"/>
            <a:ext cx="2983564" cy="540018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 flipV="1">
            <a:off x="4499992" y="260648"/>
            <a:ext cx="2448272" cy="1882463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7367393" y="3725715"/>
            <a:ext cx="2085008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50" dirty="0"/>
              <a:t>https://s-media-cache-ak0.pinimg.com</a:t>
            </a: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024" y="4365104"/>
            <a:ext cx="1441496" cy="1781689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7681024" y="6345947"/>
            <a:ext cx="1843178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50" dirty="0"/>
              <a:t>http://www.bloggang.com</a:t>
            </a:r>
          </a:p>
        </p:txBody>
      </p:sp>
      <p:cxnSp>
        <p:nvCxnSpPr>
          <p:cNvPr id="31" name="Conector recto de flecha 30"/>
          <p:cNvCxnSpPr/>
          <p:nvPr/>
        </p:nvCxnSpPr>
        <p:spPr>
          <a:xfrm>
            <a:off x="4790369" y="2985726"/>
            <a:ext cx="2805624" cy="2387490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e 11"/>
          <p:cNvSpPr/>
          <p:nvPr/>
        </p:nvSpPr>
        <p:spPr>
          <a:xfrm>
            <a:off x="5004048" y="2294409"/>
            <a:ext cx="2121721" cy="91658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2267744" y="1579019"/>
            <a:ext cx="1800200" cy="11299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72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4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37319B21-593E-4C04-BE97-E366BEDEF955}">
  <we:reference id="wa104380121" version="2.0.0.0" store="es-ES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1311</TotalTime>
  <Words>958</Words>
  <Application>Microsoft Office PowerPoint</Application>
  <PresentationFormat>Presentación en pantalla (4:3)</PresentationFormat>
  <Paragraphs>238</Paragraphs>
  <Slides>36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6" baseType="lpstr">
      <vt:lpstr>Arial</vt:lpstr>
      <vt:lpstr>Arial Black</vt:lpstr>
      <vt:lpstr>Calibri</vt:lpstr>
      <vt:lpstr>Geneva</vt:lpstr>
      <vt:lpstr>Gill Sans MT</vt:lpstr>
      <vt:lpstr>Times New Roman</vt:lpstr>
      <vt:lpstr>Verdana</vt:lpstr>
      <vt:lpstr>Wingdings</vt:lpstr>
      <vt:lpstr>Wingdings 2</vt:lpstr>
      <vt:lpstr>Solsticio</vt:lpstr>
      <vt:lpstr>UNIVERSIDAD AUTÓNOMA DEL ESTADO DE MÉXICO</vt:lpstr>
      <vt:lpstr>PRESENTACIÓN</vt:lpstr>
      <vt:lpstr>GUION EXPLICATIVO</vt:lpstr>
      <vt:lpstr>ÍNDICE</vt:lpstr>
      <vt:lpstr>SECUENCIA DIDÁCTICA  </vt:lpstr>
      <vt:lpstr>FILOGENIA</vt:lpstr>
      <vt:lpstr>FILOGENIA </vt:lpstr>
      <vt:lpstr>ASPARAGALES</vt:lpstr>
      <vt:lpstr>Amaryllidaceae</vt:lpstr>
      <vt:lpstr>ALLI0IDEAE (Amaryllidaceae)</vt:lpstr>
      <vt:lpstr>DISTRIBUCIÓN</vt:lpstr>
      <vt:lpstr>CARACTERÍSTICAS</vt:lpstr>
      <vt:lpstr>FLOR</vt:lpstr>
      <vt:lpstr>FRUTO  Y SEMILLAS </vt:lpstr>
      <vt:lpstr>BULBO O CORMO</vt:lpstr>
      <vt:lpstr>GÉNEROS  IMPORTANTES  </vt:lpstr>
      <vt:lpstr>250 sp</vt:lpstr>
      <vt:lpstr>CARACTERÍSTICAS</vt:lpstr>
      <vt:lpstr>FLOR Y FRUTO</vt:lpstr>
      <vt:lpstr>IMPORTANCIA (ORNAMENTAL)</vt:lpstr>
      <vt:lpstr>ESPECIES IMPORTANTES </vt:lpstr>
      <vt:lpstr>Allium cepa L. </vt:lpstr>
      <vt:lpstr>Allium cepa L. flor, fruto  y semilla </vt:lpstr>
      <vt:lpstr>VARIEDADES DE CEBOLLAS </vt:lpstr>
      <vt:lpstr>USOS</vt:lpstr>
      <vt:lpstr>PORQUE LLORAMOS </vt:lpstr>
      <vt:lpstr>USO MEDICINAL </vt:lpstr>
      <vt:lpstr>Allium sativum L. </vt:lpstr>
      <vt:lpstr>Allium sativum L. flor, fruto  y semilla </vt:lpstr>
      <vt:lpstr>USOS </vt:lpstr>
      <vt:lpstr>Allium porrum L. </vt:lpstr>
      <vt:lpstr>Allium porrum flor, fruto  y semilla </vt:lpstr>
      <vt:lpstr>USOS </vt:lpstr>
      <vt:lpstr>Milla biflora Cav. </vt:lpstr>
      <vt:lpstr>Nothoscordum bivalve  </vt:lpstr>
      <vt:lpstr>BIBLIOGRAFÍA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christian</dc:creator>
  <cp:lastModifiedBy>Laura White</cp:lastModifiedBy>
  <cp:revision>82</cp:revision>
  <dcterms:created xsi:type="dcterms:W3CDTF">2013-11-06T02:47:57Z</dcterms:created>
  <dcterms:modified xsi:type="dcterms:W3CDTF">2019-09-05T15:07:54Z</dcterms:modified>
</cp:coreProperties>
</file>