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6" r:id="rId9"/>
    <p:sldId id="267" r:id="rId10"/>
    <p:sldId id="273" r:id="rId11"/>
    <p:sldId id="269" r:id="rId12"/>
    <p:sldId id="274" r:id="rId13"/>
    <p:sldId id="268" r:id="rId14"/>
    <p:sldId id="270" r:id="rId15"/>
    <p:sldId id="271" r:id="rId16"/>
    <p:sldId id="272" r:id="rId17"/>
    <p:sldId id="262" r:id="rId18"/>
    <p:sldId id="263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301" r:id="rId41"/>
    <p:sldId id="302" r:id="rId42"/>
    <p:sldId id="297" r:id="rId43"/>
    <p:sldId id="298" r:id="rId44"/>
    <p:sldId id="264" r:id="rId45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5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ra.%20Wendy\AppData\Local\Temp\Rar$DIa12868.30572\conjunto_de_datos_pibt_cte2019_t2.csv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dirty="0" err="1">
                <a:solidFill>
                  <a:schemeClr val="tx1"/>
                </a:solidFill>
              </a:rPr>
              <a:t>Tasa</a:t>
            </a:r>
            <a:r>
              <a:rPr lang="en-US" sz="2000" dirty="0">
                <a:solidFill>
                  <a:schemeClr val="tx1"/>
                </a:solidFill>
              </a:rPr>
              <a:t> de </a:t>
            </a:r>
            <a:r>
              <a:rPr lang="en-US" sz="2000" dirty="0" err="1">
                <a:solidFill>
                  <a:schemeClr val="tx1"/>
                </a:solidFill>
              </a:rPr>
              <a:t>crecimiento</a:t>
            </a:r>
            <a:r>
              <a:rPr lang="en-US" sz="2000" dirty="0">
                <a:solidFill>
                  <a:schemeClr val="tx1"/>
                </a:solidFill>
              </a:rPr>
              <a:t> del PIB </a:t>
            </a:r>
            <a:r>
              <a:rPr lang="en-US" sz="2000" dirty="0" err="1">
                <a:solidFill>
                  <a:schemeClr val="tx1"/>
                </a:solidFill>
              </a:rPr>
              <a:t>anual</a:t>
            </a:r>
            <a:r>
              <a:rPr lang="en-US" sz="2000" dirty="0">
                <a:solidFill>
                  <a:schemeClr val="tx1"/>
                </a:solidFill>
              </a:rPr>
              <a:t>, 1993-2018</a:t>
            </a:r>
            <a:r>
              <a:rPr lang="en-US" sz="2000" baseline="0" dirty="0">
                <a:solidFill>
                  <a:schemeClr val="tx1"/>
                </a:solidFill>
              </a:rPr>
              <a:t> </a:t>
            </a:r>
          </a:p>
          <a:p>
            <a:pPr>
              <a:defRPr/>
            </a:pPr>
            <a:r>
              <a:rPr lang="en-US" sz="2000" baseline="0" dirty="0">
                <a:solidFill>
                  <a:schemeClr val="tx1"/>
                </a:solidFill>
              </a:rPr>
              <a:t>2013 = 100</a:t>
            </a:r>
          </a:p>
        </c:rich>
      </c:tx>
      <c:layout>
        <c:manualLayout>
          <c:xMode val="edge"/>
          <c:yMode val="edge"/>
          <c:x val="0.20968146241128283"/>
          <c:y val="2.335858789059536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lineChart>
        <c:grouping val="stacked"/>
        <c:varyColors val="0"/>
        <c:ser>
          <c:idx val="1"/>
          <c:order val="0"/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Hoja1!$G$175:$G$199</c:f>
              <c:numCache>
                <c:formatCode>General</c:formatCode>
                <c:ptCount val="25"/>
                <c:pt idx="0">
                  <c:v>1994</c:v>
                </c:pt>
                <c:pt idx="1">
                  <c:v>1995</c:v>
                </c:pt>
                <c:pt idx="2">
                  <c:v>1996</c:v>
                </c:pt>
                <c:pt idx="3">
                  <c:v>1997</c:v>
                </c:pt>
                <c:pt idx="4">
                  <c:v>1998</c:v>
                </c:pt>
                <c:pt idx="5">
                  <c:v>1999</c:v>
                </c:pt>
                <c:pt idx="6">
                  <c:v>2000</c:v>
                </c:pt>
                <c:pt idx="7">
                  <c:v>2001</c:v>
                </c:pt>
                <c:pt idx="8">
                  <c:v>2002</c:v>
                </c:pt>
                <c:pt idx="9">
                  <c:v>2003</c:v>
                </c:pt>
                <c:pt idx="10">
                  <c:v>2004</c:v>
                </c:pt>
                <c:pt idx="11">
                  <c:v>2005</c:v>
                </c:pt>
                <c:pt idx="12">
                  <c:v>2006</c:v>
                </c:pt>
                <c:pt idx="13">
                  <c:v>2007</c:v>
                </c:pt>
                <c:pt idx="14">
                  <c:v>2008</c:v>
                </c:pt>
                <c:pt idx="15">
                  <c:v>2009</c:v>
                </c:pt>
                <c:pt idx="16">
                  <c:v>2010</c:v>
                </c:pt>
                <c:pt idx="17">
                  <c:v>2011</c:v>
                </c:pt>
                <c:pt idx="18">
                  <c:v>2012</c:v>
                </c:pt>
                <c:pt idx="19">
                  <c:v>2013</c:v>
                </c:pt>
                <c:pt idx="20">
                  <c:v>2014</c:v>
                </c:pt>
                <c:pt idx="21">
                  <c:v>2015</c:v>
                </c:pt>
                <c:pt idx="22">
                  <c:v>2016</c:v>
                </c:pt>
                <c:pt idx="23">
                  <c:v>2017</c:v>
                </c:pt>
                <c:pt idx="24">
                  <c:v>2018</c:v>
                </c:pt>
              </c:numCache>
            </c:numRef>
          </c:cat>
          <c:val>
            <c:numRef>
              <c:f>Hoja1!$H$175:$H$199</c:f>
              <c:numCache>
                <c:formatCode>0.00</c:formatCode>
                <c:ptCount val="25"/>
                <c:pt idx="0">
                  <c:v>4.9410806756874557</c:v>
                </c:pt>
                <c:pt idx="1">
                  <c:v>-6.2912308211011609</c:v>
                </c:pt>
                <c:pt idx="2">
                  <c:v>6.7732586944504503</c:v>
                </c:pt>
                <c:pt idx="3">
                  <c:v>6.8468522786242838</c:v>
                </c:pt>
                <c:pt idx="4">
                  <c:v>5.1639251679514375</c:v>
                </c:pt>
                <c:pt idx="5">
                  <c:v>2.7535542474823642</c:v>
                </c:pt>
                <c:pt idx="6">
                  <c:v>4.942453714674218</c:v>
                </c:pt>
                <c:pt idx="7">
                  <c:v>-0.40439012669284974</c:v>
                </c:pt>
                <c:pt idx="8">
                  <c:v>-3.9844481468529487E-2</c:v>
                </c:pt>
                <c:pt idx="9">
                  <c:v>1.4463826837036156</c:v>
                </c:pt>
                <c:pt idx="10">
                  <c:v>3.9205908102879135</c:v>
                </c:pt>
                <c:pt idx="11">
                  <c:v>2.3078070659173529</c:v>
                </c:pt>
                <c:pt idx="12">
                  <c:v>4.4950778942140932</c:v>
                </c:pt>
                <c:pt idx="13">
                  <c:v>2.2914457142980247</c:v>
                </c:pt>
                <c:pt idx="14">
                  <c:v>1.1435845871940049</c:v>
                </c:pt>
                <c:pt idx="15">
                  <c:v>-5.2857441368175069</c:v>
                </c:pt>
                <c:pt idx="16">
                  <c:v>5.118118143211638</c:v>
                </c:pt>
                <c:pt idx="17">
                  <c:v>3.663007929500929</c:v>
                </c:pt>
                <c:pt idx="18">
                  <c:v>3.6423226794134815</c:v>
                </c:pt>
                <c:pt idx="19">
                  <c:v>1.3540919615167741</c:v>
                </c:pt>
                <c:pt idx="20">
                  <c:v>2.8043401283810026</c:v>
                </c:pt>
                <c:pt idx="21">
                  <c:v>3.2879915993309243</c:v>
                </c:pt>
                <c:pt idx="22">
                  <c:v>2.910546460450631</c:v>
                </c:pt>
                <c:pt idx="23">
                  <c:v>2.1171707090900433</c:v>
                </c:pt>
                <c:pt idx="24">
                  <c:v>1.9951603906112909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6FFE-42E5-958D-50BD94D1A8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05947808"/>
        <c:axId val="2105948352"/>
      </c:lineChart>
      <c:catAx>
        <c:axId val="21059478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2105948352"/>
        <c:crosses val="autoZero"/>
        <c:auto val="1"/>
        <c:lblAlgn val="ctr"/>
        <c:lblOffset val="100"/>
        <c:noMultiLvlLbl val="0"/>
      </c:catAx>
      <c:valAx>
        <c:axId val="21059483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21059478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EAA-4BAF-B835-312579098BF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EAA-4BAF-B835-312579098BF5}"/>
              </c:ext>
            </c:extLst>
          </c:dPt>
          <c:dLbls>
            <c:dLbl>
              <c:idx val="0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BEAA-4BAF-B835-312579098BF5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8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Hoja1!$D$3:$D$4</c:f>
              <c:strCache>
                <c:ptCount val="2"/>
                <c:pt idx="0">
                  <c:v>Contabilidad Social</c:v>
                </c:pt>
                <c:pt idx="1">
                  <c:v>Sistema de Cuentas Nacionales</c:v>
                </c:pt>
              </c:strCache>
            </c:strRef>
          </c:cat>
          <c:val>
            <c:numRef>
              <c:f>Hoja1!$E$3:$E$4</c:f>
              <c:numCache>
                <c:formatCode>General</c:formatCode>
                <c:ptCount val="2"/>
                <c:pt idx="0">
                  <c:v>100</c:v>
                </c:pt>
                <c:pt idx="1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EAA-4BAF-B835-312579098BF5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3.svg"/><Relationship Id="rId1" Type="http://schemas.openxmlformats.org/officeDocument/2006/relationships/image" Target="../media/image22.png"/><Relationship Id="rId4" Type="http://schemas.openxmlformats.org/officeDocument/2006/relationships/image" Target="../media/image25.svg"/></Relationships>
</file>

<file path=ppt/diagrams/_rels/data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hyperlink" Target="http://yolandamuriel.wordpress.com/tag/industrializacion" TargetMode="External"/><Relationship Id="rId1" Type="http://schemas.openxmlformats.org/officeDocument/2006/relationships/image" Target="../media/image24.jpeg"/><Relationship Id="rId4" Type="http://schemas.openxmlformats.org/officeDocument/2006/relationships/image" Target="../media/image26.jpg"/></Relationships>
</file>

<file path=ppt/diagrams/_rels/data6.xml.rels><?xml version="1.0" encoding="UTF-8" standalone="yes"?>
<Relationships xmlns="http://schemas.openxmlformats.org/package/2006/relationships"><Relationship Id="rId2" Type="http://schemas.openxmlformats.org/officeDocument/2006/relationships/hyperlink" Target="https://laclasedeele.blogspot.com/2012/12/juegos-para-aprender-los-numeros.html" TargetMode="External"/><Relationship Id="rId1" Type="http://schemas.openxmlformats.org/officeDocument/2006/relationships/image" Target="../media/image10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1319F0-9FE9-47C7-BB77-89637E5AB4EC}" type="doc">
      <dgm:prSet loTypeId="urn:microsoft.com/office/officeart/2008/layout/LinedList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s-MX"/>
        </a:p>
      </dgm:t>
    </dgm:pt>
    <dgm:pt modelId="{69AACF59-8F36-4585-B64A-275197352197}">
      <dgm:prSet phldrT="[Texto]"/>
      <dgm:spPr/>
      <dgm:t>
        <a:bodyPr/>
        <a:lstStyle/>
        <a:p>
          <a:r>
            <a:rPr lang="es-MX" dirty="0"/>
            <a:t>Cuentas Nacionales</a:t>
          </a:r>
        </a:p>
      </dgm:t>
    </dgm:pt>
    <dgm:pt modelId="{484EA469-A3AD-460E-B28B-4765010AADD1}" type="parTrans" cxnId="{21759BF7-6F31-47FF-B872-C342FB0E2880}">
      <dgm:prSet/>
      <dgm:spPr/>
      <dgm:t>
        <a:bodyPr/>
        <a:lstStyle/>
        <a:p>
          <a:endParaRPr lang="es-MX"/>
        </a:p>
      </dgm:t>
    </dgm:pt>
    <dgm:pt modelId="{DE2DA156-1308-42F0-B2D4-F805AAE6E8A3}" type="sibTrans" cxnId="{21759BF7-6F31-47FF-B872-C342FB0E2880}">
      <dgm:prSet/>
      <dgm:spPr/>
      <dgm:t>
        <a:bodyPr/>
        <a:lstStyle/>
        <a:p>
          <a:endParaRPr lang="es-MX"/>
        </a:p>
      </dgm:t>
    </dgm:pt>
    <dgm:pt modelId="{E09C006C-64C6-4119-9C31-EBFEC62B60B0}">
      <dgm:prSet phldrT="[Texto]"/>
      <dgm:spPr/>
      <dgm:t>
        <a:bodyPr/>
        <a:lstStyle/>
        <a:p>
          <a:pPr algn="just"/>
          <a:r>
            <a:rPr lang="es-MX" dirty="0"/>
            <a:t>Son el resumen de la actividad económica que se lleva a cabo en una sociedad durante un momento específico de tiempo.</a:t>
          </a:r>
        </a:p>
      </dgm:t>
    </dgm:pt>
    <dgm:pt modelId="{B68C6B42-8FE4-49F2-B2B4-9670C079D3AA}" type="parTrans" cxnId="{CE3C5076-7C3A-4E5A-9117-215E2ADC0E05}">
      <dgm:prSet/>
      <dgm:spPr/>
      <dgm:t>
        <a:bodyPr/>
        <a:lstStyle/>
        <a:p>
          <a:endParaRPr lang="es-MX"/>
        </a:p>
      </dgm:t>
    </dgm:pt>
    <dgm:pt modelId="{F29F0B58-13ED-4988-AC7C-0EA218F8B245}" type="sibTrans" cxnId="{CE3C5076-7C3A-4E5A-9117-215E2ADC0E05}">
      <dgm:prSet/>
      <dgm:spPr/>
      <dgm:t>
        <a:bodyPr/>
        <a:lstStyle/>
        <a:p>
          <a:endParaRPr lang="es-MX"/>
        </a:p>
      </dgm:t>
    </dgm:pt>
    <dgm:pt modelId="{C460AB2F-6330-490F-B453-85A4F9036216}">
      <dgm:prSet phldrT="[Texto]"/>
      <dgm:spPr/>
      <dgm:t>
        <a:bodyPr/>
        <a:lstStyle/>
        <a:p>
          <a:pPr algn="just"/>
          <a:r>
            <a:rPr lang="es-MX" dirty="0"/>
            <a:t>El cálculo más popular de las cuentas nacionales es el </a:t>
          </a:r>
          <a:r>
            <a:rPr lang="es-MX" b="1" dirty="0">
              <a:solidFill>
                <a:srgbClr val="0070C0"/>
              </a:solidFill>
            </a:rPr>
            <a:t>producto interno bruto</a:t>
          </a:r>
        </a:p>
      </dgm:t>
    </dgm:pt>
    <dgm:pt modelId="{3B0ACD1E-5AEA-4FAF-83E0-3668397DA23E}" type="parTrans" cxnId="{9E2A7C3E-A5A6-4C7C-91ED-03B2027F7690}">
      <dgm:prSet/>
      <dgm:spPr/>
      <dgm:t>
        <a:bodyPr/>
        <a:lstStyle/>
        <a:p>
          <a:endParaRPr lang="es-MX"/>
        </a:p>
      </dgm:t>
    </dgm:pt>
    <dgm:pt modelId="{E88342D7-970C-4BF3-9C07-9A089EA25F80}" type="sibTrans" cxnId="{9E2A7C3E-A5A6-4C7C-91ED-03B2027F7690}">
      <dgm:prSet/>
      <dgm:spPr/>
      <dgm:t>
        <a:bodyPr/>
        <a:lstStyle/>
        <a:p>
          <a:endParaRPr lang="es-MX"/>
        </a:p>
      </dgm:t>
    </dgm:pt>
    <dgm:pt modelId="{CE117663-3214-4EC3-A512-EA2521E2F059}">
      <dgm:prSet phldrT="[Texto]"/>
      <dgm:spPr/>
      <dgm:t>
        <a:bodyPr/>
        <a:lstStyle/>
        <a:p>
          <a:pPr algn="just"/>
          <a:r>
            <a:rPr lang="es-MX" dirty="0"/>
            <a:t>Estas estadísticas tiene una característica importante: </a:t>
          </a:r>
          <a:r>
            <a:rPr lang="es-MX" b="1" dirty="0">
              <a:solidFill>
                <a:srgbClr val="0070C0"/>
              </a:solidFill>
            </a:rPr>
            <a:t>carácter sintético</a:t>
          </a:r>
          <a:r>
            <a:rPr lang="es-MX" dirty="0">
              <a:solidFill>
                <a:srgbClr val="0070C0"/>
              </a:solidFill>
            </a:rPr>
            <a:t>: </a:t>
          </a:r>
          <a:r>
            <a:rPr lang="es-MX" b="1" dirty="0">
              <a:solidFill>
                <a:srgbClr val="0070C0"/>
              </a:solidFill>
            </a:rPr>
            <a:t>una sola cifra resume</a:t>
          </a:r>
          <a:r>
            <a:rPr lang="es-MX" dirty="0"/>
            <a:t> el valor monetario de los productos y servicios que genera el país en un determinado periodo.</a:t>
          </a:r>
        </a:p>
      </dgm:t>
    </dgm:pt>
    <dgm:pt modelId="{189F28DF-3953-4F2C-9EA5-5895DEDF46F2}" type="parTrans" cxnId="{DE4C7B6F-192B-40AF-9BA2-A7BA6E3F7460}">
      <dgm:prSet/>
      <dgm:spPr/>
      <dgm:t>
        <a:bodyPr/>
        <a:lstStyle/>
        <a:p>
          <a:endParaRPr lang="es-MX"/>
        </a:p>
      </dgm:t>
    </dgm:pt>
    <dgm:pt modelId="{9D843691-FBCB-41CB-BAFC-4C37CF7DD6D6}" type="sibTrans" cxnId="{DE4C7B6F-192B-40AF-9BA2-A7BA6E3F7460}">
      <dgm:prSet/>
      <dgm:spPr/>
      <dgm:t>
        <a:bodyPr/>
        <a:lstStyle/>
        <a:p>
          <a:endParaRPr lang="es-MX"/>
        </a:p>
      </dgm:t>
    </dgm:pt>
    <dgm:pt modelId="{130ADC33-14B9-43F1-ACCE-CEDD38D1DE83}" type="pres">
      <dgm:prSet presAssocID="{0F1319F0-9FE9-47C7-BB77-89637E5AB4EC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D73862D3-87FE-4BA5-93EC-CF6EC2EE0499}" type="pres">
      <dgm:prSet presAssocID="{69AACF59-8F36-4585-B64A-275197352197}" presName="thickLine" presStyleLbl="alignNode1" presStyleIdx="0" presStyleCnt="1"/>
      <dgm:spPr/>
    </dgm:pt>
    <dgm:pt modelId="{09A3FA08-B892-4F4B-AEE2-D7A7348C6CB1}" type="pres">
      <dgm:prSet presAssocID="{69AACF59-8F36-4585-B64A-275197352197}" presName="horz1" presStyleCnt="0"/>
      <dgm:spPr/>
    </dgm:pt>
    <dgm:pt modelId="{0C1C7B14-946D-46F0-ADF4-FEBD5165BA27}" type="pres">
      <dgm:prSet presAssocID="{69AACF59-8F36-4585-B64A-275197352197}" presName="tx1" presStyleLbl="revTx" presStyleIdx="0" presStyleCnt="4"/>
      <dgm:spPr/>
      <dgm:t>
        <a:bodyPr/>
        <a:lstStyle/>
        <a:p>
          <a:endParaRPr lang="es-MX"/>
        </a:p>
      </dgm:t>
    </dgm:pt>
    <dgm:pt modelId="{4DF38082-F9DF-42A7-B295-CC1F6E7074D3}" type="pres">
      <dgm:prSet presAssocID="{69AACF59-8F36-4585-B64A-275197352197}" presName="vert1" presStyleCnt="0"/>
      <dgm:spPr/>
    </dgm:pt>
    <dgm:pt modelId="{61B1ABBA-6480-427A-AD5B-AFF2913DA825}" type="pres">
      <dgm:prSet presAssocID="{E09C006C-64C6-4119-9C31-EBFEC62B60B0}" presName="vertSpace2a" presStyleCnt="0"/>
      <dgm:spPr/>
    </dgm:pt>
    <dgm:pt modelId="{9F3B5A18-9516-4226-AB43-FC582B3FF878}" type="pres">
      <dgm:prSet presAssocID="{E09C006C-64C6-4119-9C31-EBFEC62B60B0}" presName="horz2" presStyleCnt="0"/>
      <dgm:spPr/>
    </dgm:pt>
    <dgm:pt modelId="{BF9C600A-D330-4798-97FC-2C4739F3C631}" type="pres">
      <dgm:prSet presAssocID="{E09C006C-64C6-4119-9C31-EBFEC62B60B0}" presName="horzSpace2" presStyleCnt="0"/>
      <dgm:spPr/>
    </dgm:pt>
    <dgm:pt modelId="{F40E52D0-AEF3-42C5-8CC9-48BFAEE70481}" type="pres">
      <dgm:prSet presAssocID="{E09C006C-64C6-4119-9C31-EBFEC62B60B0}" presName="tx2" presStyleLbl="revTx" presStyleIdx="1" presStyleCnt="4"/>
      <dgm:spPr/>
      <dgm:t>
        <a:bodyPr/>
        <a:lstStyle/>
        <a:p>
          <a:endParaRPr lang="es-MX"/>
        </a:p>
      </dgm:t>
    </dgm:pt>
    <dgm:pt modelId="{81F586F8-CB06-4A55-8855-50FE9FC91622}" type="pres">
      <dgm:prSet presAssocID="{E09C006C-64C6-4119-9C31-EBFEC62B60B0}" presName="vert2" presStyleCnt="0"/>
      <dgm:spPr/>
    </dgm:pt>
    <dgm:pt modelId="{4EC65A0B-0A88-4E34-B164-ED0F1296104A}" type="pres">
      <dgm:prSet presAssocID="{E09C006C-64C6-4119-9C31-EBFEC62B60B0}" presName="thinLine2b" presStyleLbl="callout" presStyleIdx="0" presStyleCnt="3"/>
      <dgm:spPr/>
    </dgm:pt>
    <dgm:pt modelId="{2BA0EC0D-1884-4266-B68E-D381C10F7D50}" type="pres">
      <dgm:prSet presAssocID="{E09C006C-64C6-4119-9C31-EBFEC62B60B0}" presName="vertSpace2b" presStyleCnt="0"/>
      <dgm:spPr/>
    </dgm:pt>
    <dgm:pt modelId="{5CAA7A2B-C41F-4499-AEE2-BBBD21397210}" type="pres">
      <dgm:prSet presAssocID="{C460AB2F-6330-490F-B453-85A4F9036216}" presName="horz2" presStyleCnt="0"/>
      <dgm:spPr/>
    </dgm:pt>
    <dgm:pt modelId="{74CA6F47-36A6-4316-AF3F-BBF6AA49179B}" type="pres">
      <dgm:prSet presAssocID="{C460AB2F-6330-490F-B453-85A4F9036216}" presName="horzSpace2" presStyleCnt="0"/>
      <dgm:spPr/>
    </dgm:pt>
    <dgm:pt modelId="{D022D31D-F9F9-4D9B-A162-80921AC4BC67}" type="pres">
      <dgm:prSet presAssocID="{C460AB2F-6330-490F-B453-85A4F9036216}" presName="tx2" presStyleLbl="revTx" presStyleIdx="2" presStyleCnt="4"/>
      <dgm:spPr/>
      <dgm:t>
        <a:bodyPr/>
        <a:lstStyle/>
        <a:p>
          <a:endParaRPr lang="es-MX"/>
        </a:p>
      </dgm:t>
    </dgm:pt>
    <dgm:pt modelId="{3F5945DE-7C83-4204-9932-A614A49DFE60}" type="pres">
      <dgm:prSet presAssocID="{C460AB2F-6330-490F-B453-85A4F9036216}" presName="vert2" presStyleCnt="0"/>
      <dgm:spPr/>
    </dgm:pt>
    <dgm:pt modelId="{B06A86AB-E88D-444E-8796-815EB1A87BE8}" type="pres">
      <dgm:prSet presAssocID="{C460AB2F-6330-490F-B453-85A4F9036216}" presName="thinLine2b" presStyleLbl="callout" presStyleIdx="1" presStyleCnt="3"/>
      <dgm:spPr/>
    </dgm:pt>
    <dgm:pt modelId="{75FA8AC7-4FD5-4D41-9CEF-0F7E001D0F3F}" type="pres">
      <dgm:prSet presAssocID="{C460AB2F-6330-490F-B453-85A4F9036216}" presName="vertSpace2b" presStyleCnt="0"/>
      <dgm:spPr/>
    </dgm:pt>
    <dgm:pt modelId="{4A9DA4FE-B779-4694-87C7-F97E17E3068D}" type="pres">
      <dgm:prSet presAssocID="{CE117663-3214-4EC3-A512-EA2521E2F059}" presName="horz2" presStyleCnt="0"/>
      <dgm:spPr/>
    </dgm:pt>
    <dgm:pt modelId="{8DDBE11D-D9D2-47A5-9390-F033175279AC}" type="pres">
      <dgm:prSet presAssocID="{CE117663-3214-4EC3-A512-EA2521E2F059}" presName="horzSpace2" presStyleCnt="0"/>
      <dgm:spPr/>
    </dgm:pt>
    <dgm:pt modelId="{09EB9D50-D3DF-44DD-8878-14F034872D1B}" type="pres">
      <dgm:prSet presAssocID="{CE117663-3214-4EC3-A512-EA2521E2F059}" presName="tx2" presStyleLbl="revTx" presStyleIdx="3" presStyleCnt="4"/>
      <dgm:spPr/>
      <dgm:t>
        <a:bodyPr/>
        <a:lstStyle/>
        <a:p>
          <a:endParaRPr lang="es-MX"/>
        </a:p>
      </dgm:t>
    </dgm:pt>
    <dgm:pt modelId="{321F2DF5-49E1-4BED-8E67-CC7EF65A257F}" type="pres">
      <dgm:prSet presAssocID="{CE117663-3214-4EC3-A512-EA2521E2F059}" presName="vert2" presStyleCnt="0"/>
      <dgm:spPr/>
    </dgm:pt>
    <dgm:pt modelId="{2CC4AE28-551C-41A8-8C0E-A00613B8B0F9}" type="pres">
      <dgm:prSet presAssocID="{CE117663-3214-4EC3-A512-EA2521E2F059}" presName="thinLine2b" presStyleLbl="callout" presStyleIdx="2" presStyleCnt="3"/>
      <dgm:spPr/>
    </dgm:pt>
    <dgm:pt modelId="{4718DFC6-A6BA-4C17-ABE1-70CC4F382A44}" type="pres">
      <dgm:prSet presAssocID="{CE117663-3214-4EC3-A512-EA2521E2F059}" presName="vertSpace2b" presStyleCnt="0"/>
      <dgm:spPr/>
    </dgm:pt>
  </dgm:ptLst>
  <dgm:cxnLst>
    <dgm:cxn modelId="{E4962E4B-C177-4883-8A97-EF2AFFF0DCBD}" type="presOf" srcId="{CE117663-3214-4EC3-A512-EA2521E2F059}" destId="{09EB9D50-D3DF-44DD-8878-14F034872D1B}" srcOrd="0" destOrd="0" presId="urn:microsoft.com/office/officeart/2008/layout/LinedList"/>
    <dgm:cxn modelId="{9E2A7C3E-A5A6-4C7C-91ED-03B2027F7690}" srcId="{69AACF59-8F36-4585-B64A-275197352197}" destId="{C460AB2F-6330-490F-B453-85A4F9036216}" srcOrd="1" destOrd="0" parTransId="{3B0ACD1E-5AEA-4FAF-83E0-3668397DA23E}" sibTransId="{E88342D7-970C-4BF3-9C07-9A089EA25F80}"/>
    <dgm:cxn modelId="{CE3C5076-7C3A-4E5A-9117-215E2ADC0E05}" srcId="{69AACF59-8F36-4585-B64A-275197352197}" destId="{E09C006C-64C6-4119-9C31-EBFEC62B60B0}" srcOrd="0" destOrd="0" parTransId="{B68C6B42-8FE4-49F2-B2B4-9670C079D3AA}" sibTransId="{F29F0B58-13ED-4988-AC7C-0EA218F8B245}"/>
    <dgm:cxn modelId="{B434BAC5-5AFC-4B79-9F08-DAC355EE3178}" type="presOf" srcId="{C460AB2F-6330-490F-B453-85A4F9036216}" destId="{D022D31D-F9F9-4D9B-A162-80921AC4BC67}" srcOrd="0" destOrd="0" presId="urn:microsoft.com/office/officeart/2008/layout/LinedList"/>
    <dgm:cxn modelId="{21759BF7-6F31-47FF-B872-C342FB0E2880}" srcId="{0F1319F0-9FE9-47C7-BB77-89637E5AB4EC}" destId="{69AACF59-8F36-4585-B64A-275197352197}" srcOrd="0" destOrd="0" parTransId="{484EA469-A3AD-460E-B28B-4765010AADD1}" sibTransId="{DE2DA156-1308-42F0-B2D4-F805AAE6E8A3}"/>
    <dgm:cxn modelId="{9930B64D-12AC-43EF-BFEF-A844289B9BFB}" type="presOf" srcId="{E09C006C-64C6-4119-9C31-EBFEC62B60B0}" destId="{F40E52D0-AEF3-42C5-8CC9-48BFAEE70481}" srcOrd="0" destOrd="0" presId="urn:microsoft.com/office/officeart/2008/layout/LinedList"/>
    <dgm:cxn modelId="{DE4C7B6F-192B-40AF-9BA2-A7BA6E3F7460}" srcId="{69AACF59-8F36-4585-B64A-275197352197}" destId="{CE117663-3214-4EC3-A512-EA2521E2F059}" srcOrd="2" destOrd="0" parTransId="{189F28DF-3953-4F2C-9EA5-5895DEDF46F2}" sibTransId="{9D843691-FBCB-41CB-BAFC-4C37CF7DD6D6}"/>
    <dgm:cxn modelId="{893C5AD0-6CC3-4286-BBD2-E48186D598BD}" type="presOf" srcId="{69AACF59-8F36-4585-B64A-275197352197}" destId="{0C1C7B14-946D-46F0-ADF4-FEBD5165BA27}" srcOrd="0" destOrd="0" presId="urn:microsoft.com/office/officeart/2008/layout/LinedList"/>
    <dgm:cxn modelId="{53DDACA6-CB34-4E30-BE15-B0D6BE65E56C}" type="presOf" srcId="{0F1319F0-9FE9-47C7-BB77-89637E5AB4EC}" destId="{130ADC33-14B9-43F1-ACCE-CEDD38D1DE83}" srcOrd="0" destOrd="0" presId="urn:microsoft.com/office/officeart/2008/layout/LinedList"/>
    <dgm:cxn modelId="{7C579C99-BA20-4980-9219-43FE481909C9}" type="presParOf" srcId="{130ADC33-14B9-43F1-ACCE-CEDD38D1DE83}" destId="{D73862D3-87FE-4BA5-93EC-CF6EC2EE0499}" srcOrd="0" destOrd="0" presId="urn:microsoft.com/office/officeart/2008/layout/LinedList"/>
    <dgm:cxn modelId="{5352A32D-19C9-4755-B2A6-6BDF10C305B2}" type="presParOf" srcId="{130ADC33-14B9-43F1-ACCE-CEDD38D1DE83}" destId="{09A3FA08-B892-4F4B-AEE2-D7A7348C6CB1}" srcOrd="1" destOrd="0" presId="urn:microsoft.com/office/officeart/2008/layout/LinedList"/>
    <dgm:cxn modelId="{38214813-7ACD-47D1-BD06-C112667D56A1}" type="presParOf" srcId="{09A3FA08-B892-4F4B-AEE2-D7A7348C6CB1}" destId="{0C1C7B14-946D-46F0-ADF4-FEBD5165BA27}" srcOrd="0" destOrd="0" presId="urn:microsoft.com/office/officeart/2008/layout/LinedList"/>
    <dgm:cxn modelId="{ECABEA71-22A2-47DC-BFC2-88B5C7A2974A}" type="presParOf" srcId="{09A3FA08-B892-4F4B-AEE2-D7A7348C6CB1}" destId="{4DF38082-F9DF-42A7-B295-CC1F6E7074D3}" srcOrd="1" destOrd="0" presId="urn:microsoft.com/office/officeart/2008/layout/LinedList"/>
    <dgm:cxn modelId="{48AAAA71-2F57-4FF7-B85B-56D1A1B0EB70}" type="presParOf" srcId="{4DF38082-F9DF-42A7-B295-CC1F6E7074D3}" destId="{61B1ABBA-6480-427A-AD5B-AFF2913DA825}" srcOrd="0" destOrd="0" presId="urn:microsoft.com/office/officeart/2008/layout/LinedList"/>
    <dgm:cxn modelId="{3F661B52-2C4C-4008-92ED-AB0CBCDA38E5}" type="presParOf" srcId="{4DF38082-F9DF-42A7-B295-CC1F6E7074D3}" destId="{9F3B5A18-9516-4226-AB43-FC582B3FF878}" srcOrd="1" destOrd="0" presId="urn:microsoft.com/office/officeart/2008/layout/LinedList"/>
    <dgm:cxn modelId="{58C65263-F131-43E1-BC17-42B9028F6F51}" type="presParOf" srcId="{9F3B5A18-9516-4226-AB43-FC582B3FF878}" destId="{BF9C600A-D330-4798-97FC-2C4739F3C631}" srcOrd="0" destOrd="0" presId="urn:microsoft.com/office/officeart/2008/layout/LinedList"/>
    <dgm:cxn modelId="{D9EA4D8F-95F7-4BAE-B161-43D90C050186}" type="presParOf" srcId="{9F3B5A18-9516-4226-AB43-FC582B3FF878}" destId="{F40E52D0-AEF3-42C5-8CC9-48BFAEE70481}" srcOrd="1" destOrd="0" presId="urn:microsoft.com/office/officeart/2008/layout/LinedList"/>
    <dgm:cxn modelId="{F8A6B851-62BA-492D-89F8-8EC288A6FEA2}" type="presParOf" srcId="{9F3B5A18-9516-4226-AB43-FC582B3FF878}" destId="{81F586F8-CB06-4A55-8855-50FE9FC91622}" srcOrd="2" destOrd="0" presId="urn:microsoft.com/office/officeart/2008/layout/LinedList"/>
    <dgm:cxn modelId="{A18909DC-D440-4553-B202-B3DDD642E2A2}" type="presParOf" srcId="{4DF38082-F9DF-42A7-B295-CC1F6E7074D3}" destId="{4EC65A0B-0A88-4E34-B164-ED0F1296104A}" srcOrd="2" destOrd="0" presId="urn:microsoft.com/office/officeart/2008/layout/LinedList"/>
    <dgm:cxn modelId="{A88CDC05-BFAC-4195-BA4F-A72F3001B9A2}" type="presParOf" srcId="{4DF38082-F9DF-42A7-B295-CC1F6E7074D3}" destId="{2BA0EC0D-1884-4266-B68E-D381C10F7D50}" srcOrd="3" destOrd="0" presId="urn:microsoft.com/office/officeart/2008/layout/LinedList"/>
    <dgm:cxn modelId="{E7E31F00-40AF-4DE2-B1D3-F44B2D21082C}" type="presParOf" srcId="{4DF38082-F9DF-42A7-B295-CC1F6E7074D3}" destId="{5CAA7A2B-C41F-4499-AEE2-BBBD21397210}" srcOrd="4" destOrd="0" presId="urn:microsoft.com/office/officeart/2008/layout/LinedList"/>
    <dgm:cxn modelId="{937725CC-3127-4E9B-B011-84F72024A1CD}" type="presParOf" srcId="{5CAA7A2B-C41F-4499-AEE2-BBBD21397210}" destId="{74CA6F47-36A6-4316-AF3F-BBF6AA49179B}" srcOrd="0" destOrd="0" presId="urn:microsoft.com/office/officeart/2008/layout/LinedList"/>
    <dgm:cxn modelId="{5D745C90-243E-4804-8372-D59691DB481C}" type="presParOf" srcId="{5CAA7A2B-C41F-4499-AEE2-BBBD21397210}" destId="{D022D31D-F9F9-4D9B-A162-80921AC4BC67}" srcOrd="1" destOrd="0" presId="urn:microsoft.com/office/officeart/2008/layout/LinedList"/>
    <dgm:cxn modelId="{3AAD8E5C-7945-45A7-B8CD-D479024D6853}" type="presParOf" srcId="{5CAA7A2B-C41F-4499-AEE2-BBBD21397210}" destId="{3F5945DE-7C83-4204-9932-A614A49DFE60}" srcOrd="2" destOrd="0" presId="urn:microsoft.com/office/officeart/2008/layout/LinedList"/>
    <dgm:cxn modelId="{1CBFF4C5-16F8-4C7B-A7C3-CDB0A487F9DE}" type="presParOf" srcId="{4DF38082-F9DF-42A7-B295-CC1F6E7074D3}" destId="{B06A86AB-E88D-444E-8796-815EB1A87BE8}" srcOrd="5" destOrd="0" presId="urn:microsoft.com/office/officeart/2008/layout/LinedList"/>
    <dgm:cxn modelId="{8FEEEF7E-61A3-4273-8FE5-DE5EBEC8F12D}" type="presParOf" srcId="{4DF38082-F9DF-42A7-B295-CC1F6E7074D3}" destId="{75FA8AC7-4FD5-4D41-9CEF-0F7E001D0F3F}" srcOrd="6" destOrd="0" presId="urn:microsoft.com/office/officeart/2008/layout/LinedList"/>
    <dgm:cxn modelId="{0E1B9650-62A3-467A-BF88-911AC87F67F3}" type="presParOf" srcId="{4DF38082-F9DF-42A7-B295-CC1F6E7074D3}" destId="{4A9DA4FE-B779-4694-87C7-F97E17E3068D}" srcOrd="7" destOrd="0" presId="urn:microsoft.com/office/officeart/2008/layout/LinedList"/>
    <dgm:cxn modelId="{02C47C40-6A08-4A69-8ED6-4FCAC54C48E2}" type="presParOf" srcId="{4A9DA4FE-B779-4694-87C7-F97E17E3068D}" destId="{8DDBE11D-D9D2-47A5-9390-F033175279AC}" srcOrd="0" destOrd="0" presId="urn:microsoft.com/office/officeart/2008/layout/LinedList"/>
    <dgm:cxn modelId="{5C38DDB3-381C-4A3B-9788-F6D664BE5FDD}" type="presParOf" srcId="{4A9DA4FE-B779-4694-87C7-F97E17E3068D}" destId="{09EB9D50-D3DF-44DD-8878-14F034872D1B}" srcOrd="1" destOrd="0" presId="urn:microsoft.com/office/officeart/2008/layout/LinedList"/>
    <dgm:cxn modelId="{89153E97-8035-471A-B621-A9FC9C216488}" type="presParOf" srcId="{4A9DA4FE-B779-4694-87C7-F97E17E3068D}" destId="{321F2DF5-49E1-4BED-8E67-CC7EF65A257F}" srcOrd="2" destOrd="0" presId="urn:microsoft.com/office/officeart/2008/layout/LinedList"/>
    <dgm:cxn modelId="{5539625C-8602-4501-B0D7-7074B24DBD0F}" type="presParOf" srcId="{4DF38082-F9DF-42A7-B295-CC1F6E7074D3}" destId="{2CC4AE28-551C-41A8-8C0E-A00613B8B0F9}" srcOrd="8" destOrd="0" presId="urn:microsoft.com/office/officeart/2008/layout/LinedList"/>
    <dgm:cxn modelId="{E074E1D8-7C6B-490D-A333-907111396143}" type="presParOf" srcId="{4DF38082-F9DF-42A7-B295-CC1F6E7074D3}" destId="{4718DFC6-A6BA-4C17-ABE1-70CC4F382A44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87E22A1-CC39-47B7-92F4-8FAD41D14768}" type="doc">
      <dgm:prSet loTypeId="urn:microsoft.com/office/officeart/2005/8/layout/hProcess11" loCatId="process" qsTypeId="urn:microsoft.com/office/officeart/2005/8/quickstyle/simple1" qsCatId="simple" csTypeId="urn:microsoft.com/office/officeart/2005/8/colors/colorful4" csCatId="colorful" phldr="1"/>
      <dgm:spPr/>
    </dgm:pt>
    <dgm:pt modelId="{82AFC331-A5C2-46A6-9E41-D8B964004854}">
      <dgm:prSet phldrT="[Texto]"/>
      <dgm:spPr/>
      <dgm:t>
        <a:bodyPr/>
        <a:lstStyle/>
        <a:p>
          <a:r>
            <a:rPr lang="es-MX" dirty="0"/>
            <a:t>1790</a:t>
          </a:r>
        </a:p>
        <a:p>
          <a:r>
            <a:rPr lang="es-MX" dirty="0"/>
            <a:t>Primer censo en la historia de México</a:t>
          </a:r>
        </a:p>
      </dgm:t>
    </dgm:pt>
    <dgm:pt modelId="{D9C24352-105D-447A-B50C-F86D5D31F401}" type="parTrans" cxnId="{D8D663A0-E572-41EC-8250-C692AAB1719B}">
      <dgm:prSet/>
      <dgm:spPr/>
      <dgm:t>
        <a:bodyPr/>
        <a:lstStyle/>
        <a:p>
          <a:endParaRPr lang="es-MX"/>
        </a:p>
      </dgm:t>
    </dgm:pt>
    <dgm:pt modelId="{15E7CC3E-45F1-4BEB-863B-4FFB7FFE7137}" type="sibTrans" cxnId="{D8D663A0-E572-41EC-8250-C692AAB1719B}">
      <dgm:prSet/>
      <dgm:spPr/>
      <dgm:t>
        <a:bodyPr/>
        <a:lstStyle/>
        <a:p>
          <a:endParaRPr lang="es-MX"/>
        </a:p>
      </dgm:t>
    </dgm:pt>
    <dgm:pt modelId="{06BDC822-3703-4075-A5B4-8A6917BBCC40}">
      <dgm:prSet phldrT="[Texto]"/>
      <dgm:spPr/>
      <dgm:t>
        <a:bodyPr/>
        <a:lstStyle/>
        <a:p>
          <a:r>
            <a:rPr lang="es-MX" dirty="0"/>
            <a:t>1811</a:t>
          </a:r>
        </a:p>
        <a:p>
          <a:r>
            <a:rPr lang="es-MX" dirty="0"/>
            <a:t>Ensayo político sobre el Reino de la Nueva España (en francés)</a:t>
          </a:r>
        </a:p>
        <a:p>
          <a:r>
            <a:rPr lang="es-MX" dirty="0"/>
            <a:t> Alejandro de Humboldt</a:t>
          </a:r>
        </a:p>
      </dgm:t>
    </dgm:pt>
    <dgm:pt modelId="{30E236CE-6DDB-406C-AE84-2E34D8802397}" type="parTrans" cxnId="{4C7FA1CC-7337-43F7-A6CB-17C85A14B43F}">
      <dgm:prSet/>
      <dgm:spPr/>
      <dgm:t>
        <a:bodyPr/>
        <a:lstStyle/>
        <a:p>
          <a:endParaRPr lang="es-MX"/>
        </a:p>
      </dgm:t>
    </dgm:pt>
    <dgm:pt modelId="{3BB0272B-472F-4803-94B6-A072D769CB16}" type="sibTrans" cxnId="{4C7FA1CC-7337-43F7-A6CB-17C85A14B43F}">
      <dgm:prSet/>
      <dgm:spPr/>
      <dgm:t>
        <a:bodyPr/>
        <a:lstStyle/>
        <a:p>
          <a:endParaRPr lang="es-MX"/>
        </a:p>
      </dgm:t>
    </dgm:pt>
    <dgm:pt modelId="{20601852-78F8-44F8-B690-DCE2DA334343}">
      <dgm:prSet phldrT="[Texto]"/>
      <dgm:spPr/>
      <dgm:t>
        <a:bodyPr/>
        <a:lstStyle/>
        <a:p>
          <a:r>
            <a:rPr lang="es-MX" dirty="0"/>
            <a:t>1822 </a:t>
          </a:r>
        </a:p>
        <a:p>
          <a:r>
            <a:rPr lang="es-MX" dirty="0"/>
            <a:t>Soberano Congreso Constituyente decretó la formulación de la estadística general del Imperio</a:t>
          </a:r>
        </a:p>
      </dgm:t>
    </dgm:pt>
    <dgm:pt modelId="{655AF60E-911B-4457-9BE2-4D5BC53581F9}" type="parTrans" cxnId="{BC5ABBEA-F80E-4FE0-98F3-2F5C922EB00E}">
      <dgm:prSet/>
      <dgm:spPr/>
      <dgm:t>
        <a:bodyPr/>
        <a:lstStyle/>
        <a:p>
          <a:endParaRPr lang="es-MX"/>
        </a:p>
      </dgm:t>
    </dgm:pt>
    <dgm:pt modelId="{494B60D1-973E-4D60-92B3-DC2D425CE071}" type="sibTrans" cxnId="{BC5ABBEA-F80E-4FE0-98F3-2F5C922EB00E}">
      <dgm:prSet/>
      <dgm:spPr/>
      <dgm:t>
        <a:bodyPr/>
        <a:lstStyle/>
        <a:p>
          <a:endParaRPr lang="es-MX"/>
        </a:p>
      </dgm:t>
    </dgm:pt>
    <dgm:pt modelId="{08FACB56-D7D5-45F9-AD54-62F42B235EC2}">
      <dgm:prSet phldrT="[Texto]"/>
      <dgm:spPr/>
      <dgm:t>
        <a:bodyPr/>
        <a:lstStyle/>
        <a:p>
          <a:r>
            <a:rPr lang="es-MX" dirty="0"/>
            <a:t>1882 </a:t>
          </a:r>
        </a:p>
        <a:p>
          <a:r>
            <a:rPr lang="es-MX" dirty="0"/>
            <a:t>Creación de la Dirección General de Estadística </a:t>
          </a:r>
        </a:p>
      </dgm:t>
    </dgm:pt>
    <dgm:pt modelId="{9D66C67B-7799-4B2C-9F2B-76FE7401E638}" type="parTrans" cxnId="{D0BDB5E0-3758-4332-9124-1B67B8C65F07}">
      <dgm:prSet/>
      <dgm:spPr/>
      <dgm:t>
        <a:bodyPr/>
        <a:lstStyle/>
        <a:p>
          <a:endParaRPr lang="es-MX"/>
        </a:p>
      </dgm:t>
    </dgm:pt>
    <dgm:pt modelId="{EF011B41-6551-4691-B63D-CE85539BCE0F}" type="sibTrans" cxnId="{D0BDB5E0-3758-4332-9124-1B67B8C65F07}">
      <dgm:prSet/>
      <dgm:spPr/>
      <dgm:t>
        <a:bodyPr/>
        <a:lstStyle/>
        <a:p>
          <a:endParaRPr lang="es-MX"/>
        </a:p>
      </dgm:t>
    </dgm:pt>
    <dgm:pt modelId="{1199D882-10BE-4A68-9DE9-91ECFAA1C2D8}" type="pres">
      <dgm:prSet presAssocID="{F87E22A1-CC39-47B7-92F4-8FAD41D14768}" presName="Name0" presStyleCnt="0">
        <dgm:presLayoutVars>
          <dgm:dir/>
          <dgm:resizeHandles val="exact"/>
        </dgm:presLayoutVars>
      </dgm:prSet>
      <dgm:spPr/>
    </dgm:pt>
    <dgm:pt modelId="{EFB8AC85-879A-429C-8554-8CEC6D6571C6}" type="pres">
      <dgm:prSet presAssocID="{F87E22A1-CC39-47B7-92F4-8FAD41D14768}" presName="arrow" presStyleLbl="bgShp" presStyleIdx="0" presStyleCnt="1"/>
      <dgm:spPr/>
    </dgm:pt>
    <dgm:pt modelId="{4C5AEF2C-1DBE-4C25-AF36-8A2372F978F4}" type="pres">
      <dgm:prSet presAssocID="{F87E22A1-CC39-47B7-92F4-8FAD41D14768}" presName="points" presStyleCnt="0"/>
      <dgm:spPr/>
    </dgm:pt>
    <dgm:pt modelId="{D4A26DAE-CDFF-4DF6-8961-BFB9BFF04F65}" type="pres">
      <dgm:prSet presAssocID="{82AFC331-A5C2-46A6-9E41-D8B964004854}" presName="compositeA" presStyleCnt="0"/>
      <dgm:spPr/>
    </dgm:pt>
    <dgm:pt modelId="{C718C2B1-F2DB-4E46-857E-6AD2A7370F36}" type="pres">
      <dgm:prSet presAssocID="{82AFC331-A5C2-46A6-9E41-D8B964004854}" presName="text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A0ABE72-1D73-465A-AFA5-30276E19BE59}" type="pres">
      <dgm:prSet presAssocID="{82AFC331-A5C2-46A6-9E41-D8B964004854}" presName="circleA" presStyleLbl="node1" presStyleIdx="0" presStyleCnt="4"/>
      <dgm:spPr/>
    </dgm:pt>
    <dgm:pt modelId="{D14B5FB0-A530-4087-8BFD-A63C7D1ED8C3}" type="pres">
      <dgm:prSet presAssocID="{82AFC331-A5C2-46A6-9E41-D8B964004854}" presName="spaceA" presStyleCnt="0"/>
      <dgm:spPr/>
    </dgm:pt>
    <dgm:pt modelId="{72D8F242-5C8C-4D41-8856-AE0349224D3A}" type="pres">
      <dgm:prSet presAssocID="{15E7CC3E-45F1-4BEB-863B-4FFB7FFE7137}" presName="space" presStyleCnt="0"/>
      <dgm:spPr/>
    </dgm:pt>
    <dgm:pt modelId="{67E9BDE7-15E9-4300-8FF8-09534E37F222}" type="pres">
      <dgm:prSet presAssocID="{06BDC822-3703-4075-A5B4-8A6917BBCC40}" presName="compositeB" presStyleCnt="0"/>
      <dgm:spPr/>
    </dgm:pt>
    <dgm:pt modelId="{FDF408EE-FEF2-4352-9645-49333C6044B2}" type="pres">
      <dgm:prSet presAssocID="{06BDC822-3703-4075-A5B4-8A6917BBCC40}" presName="text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3A0AABA-2247-4434-83CB-B75126E2EDA6}" type="pres">
      <dgm:prSet presAssocID="{06BDC822-3703-4075-A5B4-8A6917BBCC40}" presName="circleB" presStyleLbl="node1" presStyleIdx="1" presStyleCnt="4"/>
      <dgm:spPr/>
    </dgm:pt>
    <dgm:pt modelId="{8FD0FBC3-D299-46A2-BD4C-08BFDA2361E3}" type="pres">
      <dgm:prSet presAssocID="{06BDC822-3703-4075-A5B4-8A6917BBCC40}" presName="spaceB" presStyleCnt="0"/>
      <dgm:spPr/>
    </dgm:pt>
    <dgm:pt modelId="{CCEB3BDA-BC8B-455E-A89E-F36A9207A16F}" type="pres">
      <dgm:prSet presAssocID="{3BB0272B-472F-4803-94B6-A072D769CB16}" presName="space" presStyleCnt="0"/>
      <dgm:spPr/>
    </dgm:pt>
    <dgm:pt modelId="{4B3AC4DE-7A37-470E-8A66-8057990F37C0}" type="pres">
      <dgm:prSet presAssocID="{20601852-78F8-44F8-B690-DCE2DA334343}" presName="compositeA" presStyleCnt="0"/>
      <dgm:spPr/>
    </dgm:pt>
    <dgm:pt modelId="{6447B4C3-2703-4959-86A8-D8E12C1F1829}" type="pres">
      <dgm:prSet presAssocID="{20601852-78F8-44F8-B690-DCE2DA334343}" presName="textA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3D22719-9116-4F9E-AE39-B2F2A78D1C47}" type="pres">
      <dgm:prSet presAssocID="{20601852-78F8-44F8-B690-DCE2DA334343}" presName="circleA" presStyleLbl="node1" presStyleIdx="2" presStyleCnt="4"/>
      <dgm:spPr/>
    </dgm:pt>
    <dgm:pt modelId="{035ED526-5757-461F-9EB6-FCE4911BA5FF}" type="pres">
      <dgm:prSet presAssocID="{20601852-78F8-44F8-B690-DCE2DA334343}" presName="spaceA" presStyleCnt="0"/>
      <dgm:spPr/>
    </dgm:pt>
    <dgm:pt modelId="{F174C460-E13A-436C-8F66-B36AFBE810C0}" type="pres">
      <dgm:prSet presAssocID="{494B60D1-973E-4D60-92B3-DC2D425CE071}" presName="space" presStyleCnt="0"/>
      <dgm:spPr/>
    </dgm:pt>
    <dgm:pt modelId="{FEC4928F-434F-46BE-B37D-BD5E2C769EF8}" type="pres">
      <dgm:prSet presAssocID="{08FACB56-D7D5-45F9-AD54-62F42B235EC2}" presName="compositeB" presStyleCnt="0"/>
      <dgm:spPr/>
    </dgm:pt>
    <dgm:pt modelId="{D8696E9A-38E0-47AA-8330-622342423FDA}" type="pres">
      <dgm:prSet presAssocID="{08FACB56-D7D5-45F9-AD54-62F42B235EC2}" presName="textB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58BA08D-4ED9-4761-9DEC-9710ADDBA769}" type="pres">
      <dgm:prSet presAssocID="{08FACB56-D7D5-45F9-AD54-62F42B235EC2}" presName="circleB" presStyleLbl="node1" presStyleIdx="3" presStyleCnt="4"/>
      <dgm:spPr/>
    </dgm:pt>
    <dgm:pt modelId="{32B745A2-0EF0-4851-8E5F-F063B424A5D4}" type="pres">
      <dgm:prSet presAssocID="{08FACB56-D7D5-45F9-AD54-62F42B235EC2}" presName="spaceB" presStyleCnt="0"/>
      <dgm:spPr/>
    </dgm:pt>
  </dgm:ptLst>
  <dgm:cxnLst>
    <dgm:cxn modelId="{1535DAB3-4F3B-4D5E-8D05-233E7E87C750}" type="presOf" srcId="{F87E22A1-CC39-47B7-92F4-8FAD41D14768}" destId="{1199D882-10BE-4A68-9DE9-91ECFAA1C2D8}" srcOrd="0" destOrd="0" presId="urn:microsoft.com/office/officeart/2005/8/layout/hProcess11"/>
    <dgm:cxn modelId="{BC5ABBEA-F80E-4FE0-98F3-2F5C922EB00E}" srcId="{F87E22A1-CC39-47B7-92F4-8FAD41D14768}" destId="{20601852-78F8-44F8-B690-DCE2DA334343}" srcOrd="2" destOrd="0" parTransId="{655AF60E-911B-4457-9BE2-4D5BC53581F9}" sibTransId="{494B60D1-973E-4D60-92B3-DC2D425CE071}"/>
    <dgm:cxn modelId="{B1842F0A-57D9-4799-AE6C-9CB95F6DA53F}" type="presOf" srcId="{82AFC331-A5C2-46A6-9E41-D8B964004854}" destId="{C718C2B1-F2DB-4E46-857E-6AD2A7370F36}" srcOrd="0" destOrd="0" presId="urn:microsoft.com/office/officeart/2005/8/layout/hProcess11"/>
    <dgm:cxn modelId="{FF70BD3F-DC02-42EB-9382-D5620834B6D3}" type="presOf" srcId="{08FACB56-D7D5-45F9-AD54-62F42B235EC2}" destId="{D8696E9A-38E0-47AA-8330-622342423FDA}" srcOrd="0" destOrd="0" presId="urn:microsoft.com/office/officeart/2005/8/layout/hProcess11"/>
    <dgm:cxn modelId="{D0BDB5E0-3758-4332-9124-1B67B8C65F07}" srcId="{F87E22A1-CC39-47B7-92F4-8FAD41D14768}" destId="{08FACB56-D7D5-45F9-AD54-62F42B235EC2}" srcOrd="3" destOrd="0" parTransId="{9D66C67B-7799-4B2C-9F2B-76FE7401E638}" sibTransId="{EF011B41-6551-4691-B63D-CE85539BCE0F}"/>
    <dgm:cxn modelId="{E3FED564-9AE8-432D-B9DB-44361A3B2278}" type="presOf" srcId="{06BDC822-3703-4075-A5B4-8A6917BBCC40}" destId="{FDF408EE-FEF2-4352-9645-49333C6044B2}" srcOrd="0" destOrd="0" presId="urn:microsoft.com/office/officeart/2005/8/layout/hProcess11"/>
    <dgm:cxn modelId="{D8D663A0-E572-41EC-8250-C692AAB1719B}" srcId="{F87E22A1-CC39-47B7-92F4-8FAD41D14768}" destId="{82AFC331-A5C2-46A6-9E41-D8B964004854}" srcOrd="0" destOrd="0" parTransId="{D9C24352-105D-447A-B50C-F86D5D31F401}" sibTransId="{15E7CC3E-45F1-4BEB-863B-4FFB7FFE7137}"/>
    <dgm:cxn modelId="{4C7FA1CC-7337-43F7-A6CB-17C85A14B43F}" srcId="{F87E22A1-CC39-47B7-92F4-8FAD41D14768}" destId="{06BDC822-3703-4075-A5B4-8A6917BBCC40}" srcOrd="1" destOrd="0" parTransId="{30E236CE-6DDB-406C-AE84-2E34D8802397}" sibTransId="{3BB0272B-472F-4803-94B6-A072D769CB16}"/>
    <dgm:cxn modelId="{1E8FA19F-DF9D-4CF1-82CE-3F77DF84DEC7}" type="presOf" srcId="{20601852-78F8-44F8-B690-DCE2DA334343}" destId="{6447B4C3-2703-4959-86A8-D8E12C1F1829}" srcOrd="0" destOrd="0" presId="urn:microsoft.com/office/officeart/2005/8/layout/hProcess11"/>
    <dgm:cxn modelId="{46A9AD68-9D59-4B01-9F38-89CF0E5CAB4C}" type="presParOf" srcId="{1199D882-10BE-4A68-9DE9-91ECFAA1C2D8}" destId="{EFB8AC85-879A-429C-8554-8CEC6D6571C6}" srcOrd="0" destOrd="0" presId="urn:microsoft.com/office/officeart/2005/8/layout/hProcess11"/>
    <dgm:cxn modelId="{64473A1D-36E7-4CC1-9DBA-D2283CA96094}" type="presParOf" srcId="{1199D882-10BE-4A68-9DE9-91ECFAA1C2D8}" destId="{4C5AEF2C-1DBE-4C25-AF36-8A2372F978F4}" srcOrd="1" destOrd="0" presId="urn:microsoft.com/office/officeart/2005/8/layout/hProcess11"/>
    <dgm:cxn modelId="{46B0DCFD-934A-4B7C-8433-015FF558D8FC}" type="presParOf" srcId="{4C5AEF2C-1DBE-4C25-AF36-8A2372F978F4}" destId="{D4A26DAE-CDFF-4DF6-8961-BFB9BFF04F65}" srcOrd="0" destOrd="0" presId="urn:microsoft.com/office/officeart/2005/8/layout/hProcess11"/>
    <dgm:cxn modelId="{EF199E51-D7C6-41FC-9AD3-2EF7C5D6C3BA}" type="presParOf" srcId="{D4A26DAE-CDFF-4DF6-8961-BFB9BFF04F65}" destId="{C718C2B1-F2DB-4E46-857E-6AD2A7370F36}" srcOrd="0" destOrd="0" presId="urn:microsoft.com/office/officeart/2005/8/layout/hProcess11"/>
    <dgm:cxn modelId="{D2D028ED-E26F-4891-B9B3-34A9F006B7BA}" type="presParOf" srcId="{D4A26DAE-CDFF-4DF6-8961-BFB9BFF04F65}" destId="{BA0ABE72-1D73-465A-AFA5-30276E19BE59}" srcOrd="1" destOrd="0" presId="urn:microsoft.com/office/officeart/2005/8/layout/hProcess11"/>
    <dgm:cxn modelId="{D0DEE765-C258-419C-8852-9813BE48CFE2}" type="presParOf" srcId="{D4A26DAE-CDFF-4DF6-8961-BFB9BFF04F65}" destId="{D14B5FB0-A530-4087-8BFD-A63C7D1ED8C3}" srcOrd="2" destOrd="0" presId="urn:microsoft.com/office/officeart/2005/8/layout/hProcess11"/>
    <dgm:cxn modelId="{1CFC896D-E9D3-4A3C-B9CF-E911453ED2A5}" type="presParOf" srcId="{4C5AEF2C-1DBE-4C25-AF36-8A2372F978F4}" destId="{72D8F242-5C8C-4D41-8856-AE0349224D3A}" srcOrd="1" destOrd="0" presId="urn:microsoft.com/office/officeart/2005/8/layout/hProcess11"/>
    <dgm:cxn modelId="{60C45806-47CC-4E77-B1FA-5E29ACBE4CB3}" type="presParOf" srcId="{4C5AEF2C-1DBE-4C25-AF36-8A2372F978F4}" destId="{67E9BDE7-15E9-4300-8FF8-09534E37F222}" srcOrd="2" destOrd="0" presId="urn:microsoft.com/office/officeart/2005/8/layout/hProcess11"/>
    <dgm:cxn modelId="{B1B2E8F5-3136-4300-81DE-F1D97F6C3CE2}" type="presParOf" srcId="{67E9BDE7-15E9-4300-8FF8-09534E37F222}" destId="{FDF408EE-FEF2-4352-9645-49333C6044B2}" srcOrd="0" destOrd="0" presId="urn:microsoft.com/office/officeart/2005/8/layout/hProcess11"/>
    <dgm:cxn modelId="{086518B1-E856-4C55-A05F-BC98F618200A}" type="presParOf" srcId="{67E9BDE7-15E9-4300-8FF8-09534E37F222}" destId="{F3A0AABA-2247-4434-83CB-B75126E2EDA6}" srcOrd="1" destOrd="0" presId="urn:microsoft.com/office/officeart/2005/8/layout/hProcess11"/>
    <dgm:cxn modelId="{68393AA5-A7DE-48C3-B757-BE86EAEE7595}" type="presParOf" srcId="{67E9BDE7-15E9-4300-8FF8-09534E37F222}" destId="{8FD0FBC3-D299-46A2-BD4C-08BFDA2361E3}" srcOrd="2" destOrd="0" presId="urn:microsoft.com/office/officeart/2005/8/layout/hProcess11"/>
    <dgm:cxn modelId="{47E00B1D-72A4-4B7E-AA1F-FE92A08B9D31}" type="presParOf" srcId="{4C5AEF2C-1DBE-4C25-AF36-8A2372F978F4}" destId="{CCEB3BDA-BC8B-455E-A89E-F36A9207A16F}" srcOrd="3" destOrd="0" presId="urn:microsoft.com/office/officeart/2005/8/layout/hProcess11"/>
    <dgm:cxn modelId="{67443B91-81F8-4D61-88B8-A69526C33BC6}" type="presParOf" srcId="{4C5AEF2C-1DBE-4C25-AF36-8A2372F978F4}" destId="{4B3AC4DE-7A37-470E-8A66-8057990F37C0}" srcOrd="4" destOrd="0" presId="urn:microsoft.com/office/officeart/2005/8/layout/hProcess11"/>
    <dgm:cxn modelId="{3248013F-BCA0-43DB-8819-DFAAEC66D402}" type="presParOf" srcId="{4B3AC4DE-7A37-470E-8A66-8057990F37C0}" destId="{6447B4C3-2703-4959-86A8-D8E12C1F1829}" srcOrd="0" destOrd="0" presId="urn:microsoft.com/office/officeart/2005/8/layout/hProcess11"/>
    <dgm:cxn modelId="{7DF092A9-BAE9-44BD-A537-FEA200C0F3F3}" type="presParOf" srcId="{4B3AC4DE-7A37-470E-8A66-8057990F37C0}" destId="{63D22719-9116-4F9E-AE39-B2F2A78D1C47}" srcOrd="1" destOrd="0" presId="urn:microsoft.com/office/officeart/2005/8/layout/hProcess11"/>
    <dgm:cxn modelId="{E1B649D3-5647-4649-BB0E-0E082E0BE32D}" type="presParOf" srcId="{4B3AC4DE-7A37-470E-8A66-8057990F37C0}" destId="{035ED526-5757-461F-9EB6-FCE4911BA5FF}" srcOrd="2" destOrd="0" presId="urn:microsoft.com/office/officeart/2005/8/layout/hProcess11"/>
    <dgm:cxn modelId="{D7F7733D-3D0C-48C3-B2F0-58B15DC2AD52}" type="presParOf" srcId="{4C5AEF2C-1DBE-4C25-AF36-8A2372F978F4}" destId="{F174C460-E13A-436C-8F66-B36AFBE810C0}" srcOrd="5" destOrd="0" presId="urn:microsoft.com/office/officeart/2005/8/layout/hProcess11"/>
    <dgm:cxn modelId="{9415E799-F01E-4FA1-937F-F2D56B5937F8}" type="presParOf" srcId="{4C5AEF2C-1DBE-4C25-AF36-8A2372F978F4}" destId="{FEC4928F-434F-46BE-B37D-BD5E2C769EF8}" srcOrd="6" destOrd="0" presId="urn:microsoft.com/office/officeart/2005/8/layout/hProcess11"/>
    <dgm:cxn modelId="{61112B81-A38D-4DB4-9EE5-55F839EAE736}" type="presParOf" srcId="{FEC4928F-434F-46BE-B37D-BD5E2C769EF8}" destId="{D8696E9A-38E0-47AA-8330-622342423FDA}" srcOrd="0" destOrd="0" presId="urn:microsoft.com/office/officeart/2005/8/layout/hProcess11"/>
    <dgm:cxn modelId="{825281C5-F55E-491B-8835-A2A254BB3EB9}" type="presParOf" srcId="{FEC4928F-434F-46BE-B37D-BD5E2C769EF8}" destId="{658BA08D-4ED9-4761-9DEC-9710ADDBA769}" srcOrd="1" destOrd="0" presId="urn:microsoft.com/office/officeart/2005/8/layout/hProcess11"/>
    <dgm:cxn modelId="{6F032AD2-7822-47E8-9B8E-A11D0F26762D}" type="presParOf" srcId="{FEC4928F-434F-46BE-B37D-BD5E2C769EF8}" destId="{32B745A2-0EF0-4851-8E5F-F063B424A5D4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00E8379E-DE6E-47FD-AB65-D43DA56C449D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8BE00FC9-9CFF-4F37-BD3A-6EB6F0EC9FF8}">
      <dgm:prSet phldrT="[Texto]"/>
      <dgm:spPr/>
      <dgm:t>
        <a:bodyPr/>
        <a:lstStyle/>
        <a:p>
          <a:pPr algn="ctr"/>
          <a:r>
            <a:rPr lang="es-MX" dirty="0"/>
            <a:t>1929</a:t>
          </a:r>
        </a:p>
        <a:p>
          <a:pPr algn="ctr"/>
          <a:r>
            <a:rPr lang="es-MX" dirty="0"/>
            <a:t>Primer cálculo de ingreso y riqueza</a:t>
          </a:r>
        </a:p>
        <a:p>
          <a:pPr algn="l"/>
          <a:endParaRPr lang="es-MX" dirty="0"/>
        </a:p>
      </dgm:t>
    </dgm:pt>
    <dgm:pt modelId="{070C1758-2E08-4D2E-997B-6E1BC54BFCA6}" type="parTrans" cxnId="{A0609633-1BFB-4BF7-BC04-1100AB56F5DA}">
      <dgm:prSet/>
      <dgm:spPr/>
      <dgm:t>
        <a:bodyPr/>
        <a:lstStyle/>
        <a:p>
          <a:endParaRPr lang="es-MX"/>
        </a:p>
      </dgm:t>
    </dgm:pt>
    <dgm:pt modelId="{9C34165B-EFC4-44C5-A45E-453559A546B7}" type="sibTrans" cxnId="{A0609633-1BFB-4BF7-BC04-1100AB56F5DA}">
      <dgm:prSet/>
      <dgm:spPr/>
      <dgm:t>
        <a:bodyPr/>
        <a:lstStyle/>
        <a:p>
          <a:endParaRPr lang="es-MX"/>
        </a:p>
      </dgm:t>
    </dgm:pt>
    <dgm:pt modelId="{E580B6E0-9ED7-4630-9269-E0EA0DFB1DBF}">
      <dgm:prSet phldrT="[Texto]"/>
      <dgm:spPr/>
      <dgm:t>
        <a:bodyPr/>
        <a:lstStyle/>
        <a:p>
          <a:pPr algn="ctr"/>
          <a:r>
            <a:rPr lang="es-MX" dirty="0"/>
            <a:t>1930</a:t>
          </a:r>
        </a:p>
        <a:p>
          <a:pPr algn="ctr"/>
          <a:r>
            <a:rPr lang="es-MX" dirty="0"/>
            <a:t>Primeros Censos Económicos</a:t>
          </a:r>
        </a:p>
      </dgm:t>
    </dgm:pt>
    <dgm:pt modelId="{01B75920-029F-4C82-AEA8-9095CADBC164}" type="parTrans" cxnId="{3DAC37FA-B86B-4008-BEEB-7B6A0D159382}">
      <dgm:prSet/>
      <dgm:spPr/>
      <dgm:t>
        <a:bodyPr/>
        <a:lstStyle/>
        <a:p>
          <a:endParaRPr lang="es-MX"/>
        </a:p>
      </dgm:t>
    </dgm:pt>
    <dgm:pt modelId="{697D979C-FC12-4850-82D3-FB54FC36A354}" type="sibTrans" cxnId="{3DAC37FA-B86B-4008-BEEB-7B6A0D159382}">
      <dgm:prSet/>
      <dgm:spPr/>
      <dgm:t>
        <a:bodyPr/>
        <a:lstStyle/>
        <a:p>
          <a:endParaRPr lang="es-MX"/>
        </a:p>
      </dgm:t>
    </dgm:pt>
    <dgm:pt modelId="{371AEC42-168F-4762-98C3-926C4621CF95}">
      <dgm:prSet phldrT="[Texto]"/>
      <dgm:spPr/>
      <dgm:t>
        <a:bodyPr/>
        <a:lstStyle/>
        <a:p>
          <a:pPr algn="ctr"/>
          <a:r>
            <a:rPr lang="es-MX" dirty="0"/>
            <a:t>1938</a:t>
          </a:r>
        </a:p>
        <a:p>
          <a:pPr algn="ctr"/>
          <a:r>
            <a:rPr lang="es-MX" dirty="0"/>
            <a:t>Emilio Alanís </a:t>
          </a:r>
        </a:p>
        <a:p>
          <a:pPr algn="ctr"/>
          <a:r>
            <a:rPr lang="es-MX" dirty="0"/>
            <a:t>Primer cálculo del Ingreso Nacional</a:t>
          </a:r>
        </a:p>
      </dgm:t>
    </dgm:pt>
    <dgm:pt modelId="{15EF6B5B-58D5-41D2-8A54-99CCE916E26C}" type="parTrans" cxnId="{03349FCB-F153-4EC8-A0FC-375AF743141F}">
      <dgm:prSet/>
      <dgm:spPr/>
      <dgm:t>
        <a:bodyPr/>
        <a:lstStyle/>
        <a:p>
          <a:endParaRPr lang="es-MX"/>
        </a:p>
      </dgm:t>
    </dgm:pt>
    <dgm:pt modelId="{C8163533-1957-484A-98CA-CD0219C07B99}" type="sibTrans" cxnId="{03349FCB-F153-4EC8-A0FC-375AF743141F}">
      <dgm:prSet/>
      <dgm:spPr/>
      <dgm:t>
        <a:bodyPr/>
        <a:lstStyle/>
        <a:p>
          <a:endParaRPr lang="es-MX"/>
        </a:p>
      </dgm:t>
    </dgm:pt>
    <dgm:pt modelId="{431C01F6-493B-48B3-818B-D6A94D5B0BF7}" type="pres">
      <dgm:prSet presAssocID="{00E8379E-DE6E-47FD-AB65-D43DA56C449D}" presName="arrowDiagram" presStyleCnt="0">
        <dgm:presLayoutVars>
          <dgm:chMax val="5"/>
          <dgm:dir/>
          <dgm:resizeHandles val="exact"/>
        </dgm:presLayoutVars>
      </dgm:prSet>
      <dgm:spPr/>
    </dgm:pt>
    <dgm:pt modelId="{FA076024-B6E6-4F5B-A4D5-91FADD10809E}" type="pres">
      <dgm:prSet presAssocID="{00E8379E-DE6E-47FD-AB65-D43DA56C449D}" presName="arrow" presStyleLbl="bgShp" presStyleIdx="0" presStyleCnt="1"/>
      <dgm:spPr/>
    </dgm:pt>
    <dgm:pt modelId="{14030B21-2ECA-47AE-BE09-5D3C731F9316}" type="pres">
      <dgm:prSet presAssocID="{00E8379E-DE6E-47FD-AB65-D43DA56C449D}" presName="arrowDiagram3" presStyleCnt="0"/>
      <dgm:spPr/>
    </dgm:pt>
    <dgm:pt modelId="{B7C6F1CC-6AE3-4CC9-9E82-E28D6D6B92C0}" type="pres">
      <dgm:prSet presAssocID="{8BE00FC9-9CFF-4F37-BD3A-6EB6F0EC9FF8}" presName="bullet3a" presStyleLbl="node1" presStyleIdx="0" presStyleCnt="3"/>
      <dgm:spPr/>
    </dgm:pt>
    <dgm:pt modelId="{7669BEBA-A205-49B5-8515-CF3E03994655}" type="pres">
      <dgm:prSet presAssocID="{8BE00FC9-9CFF-4F37-BD3A-6EB6F0EC9FF8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065330B-157F-4EE4-A292-A975C368E94B}" type="pres">
      <dgm:prSet presAssocID="{E580B6E0-9ED7-4630-9269-E0EA0DFB1DBF}" presName="bullet3b" presStyleLbl="node1" presStyleIdx="1" presStyleCnt="3"/>
      <dgm:spPr/>
    </dgm:pt>
    <dgm:pt modelId="{6F19C6A1-E7CC-4FB8-A0A0-D0D19AAB865F}" type="pres">
      <dgm:prSet presAssocID="{E580B6E0-9ED7-4630-9269-E0EA0DFB1DBF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F1BBC4B-A3DE-4AE5-A910-892937FFA685}" type="pres">
      <dgm:prSet presAssocID="{371AEC42-168F-4762-98C3-926C4621CF95}" presName="bullet3c" presStyleLbl="node1" presStyleIdx="2" presStyleCnt="3"/>
      <dgm:spPr/>
    </dgm:pt>
    <dgm:pt modelId="{2D9F4C92-4AAB-46FD-BFC5-9BEBC3EDCBF0}" type="pres">
      <dgm:prSet presAssocID="{371AEC42-168F-4762-98C3-926C4621CF95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0609633-1BFB-4BF7-BC04-1100AB56F5DA}" srcId="{00E8379E-DE6E-47FD-AB65-D43DA56C449D}" destId="{8BE00FC9-9CFF-4F37-BD3A-6EB6F0EC9FF8}" srcOrd="0" destOrd="0" parTransId="{070C1758-2E08-4D2E-997B-6E1BC54BFCA6}" sibTransId="{9C34165B-EFC4-44C5-A45E-453559A546B7}"/>
    <dgm:cxn modelId="{1672ABB1-9C2E-488B-9EE8-344664EBC5D9}" type="presOf" srcId="{371AEC42-168F-4762-98C3-926C4621CF95}" destId="{2D9F4C92-4AAB-46FD-BFC5-9BEBC3EDCBF0}" srcOrd="0" destOrd="0" presId="urn:microsoft.com/office/officeart/2005/8/layout/arrow2"/>
    <dgm:cxn modelId="{2F2F8A5F-762E-4837-82A1-1A2624758077}" type="presOf" srcId="{8BE00FC9-9CFF-4F37-BD3A-6EB6F0EC9FF8}" destId="{7669BEBA-A205-49B5-8515-CF3E03994655}" srcOrd="0" destOrd="0" presId="urn:microsoft.com/office/officeart/2005/8/layout/arrow2"/>
    <dgm:cxn modelId="{2FDB34D0-90DF-4B8F-962F-01924858BF6D}" type="presOf" srcId="{E580B6E0-9ED7-4630-9269-E0EA0DFB1DBF}" destId="{6F19C6A1-E7CC-4FB8-A0A0-D0D19AAB865F}" srcOrd="0" destOrd="0" presId="urn:microsoft.com/office/officeart/2005/8/layout/arrow2"/>
    <dgm:cxn modelId="{3DAC37FA-B86B-4008-BEEB-7B6A0D159382}" srcId="{00E8379E-DE6E-47FD-AB65-D43DA56C449D}" destId="{E580B6E0-9ED7-4630-9269-E0EA0DFB1DBF}" srcOrd="1" destOrd="0" parTransId="{01B75920-029F-4C82-AEA8-9095CADBC164}" sibTransId="{697D979C-FC12-4850-82D3-FB54FC36A354}"/>
    <dgm:cxn modelId="{03349FCB-F153-4EC8-A0FC-375AF743141F}" srcId="{00E8379E-DE6E-47FD-AB65-D43DA56C449D}" destId="{371AEC42-168F-4762-98C3-926C4621CF95}" srcOrd="2" destOrd="0" parTransId="{15EF6B5B-58D5-41D2-8A54-99CCE916E26C}" sibTransId="{C8163533-1957-484A-98CA-CD0219C07B99}"/>
    <dgm:cxn modelId="{A7365BC8-C9AC-4013-9CA5-665DB7D91AAE}" type="presOf" srcId="{00E8379E-DE6E-47FD-AB65-D43DA56C449D}" destId="{431C01F6-493B-48B3-818B-D6A94D5B0BF7}" srcOrd="0" destOrd="0" presId="urn:microsoft.com/office/officeart/2005/8/layout/arrow2"/>
    <dgm:cxn modelId="{D7AD23BD-95CE-4E83-AAC0-E9D387CE8005}" type="presParOf" srcId="{431C01F6-493B-48B3-818B-D6A94D5B0BF7}" destId="{FA076024-B6E6-4F5B-A4D5-91FADD10809E}" srcOrd="0" destOrd="0" presId="urn:microsoft.com/office/officeart/2005/8/layout/arrow2"/>
    <dgm:cxn modelId="{9A9636C3-F759-45C3-B0DC-1DE46CF8DFCD}" type="presParOf" srcId="{431C01F6-493B-48B3-818B-D6A94D5B0BF7}" destId="{14030B21-2ECA-47AE-BE09-5D3C731F9316}" srcOrd="1" destOrd="0" presId="urn:microsoft.com/office/officeart/2005/8/layout/arrow2"/>
    <dgm:cxn modelId="{29F64DF6-39D7-45A9-8CBD-04F7935F4AAE}" type="presParOf" srcId="{14030B21-2ECA-47AE-BE09-5D3C731F9316}" destId="{B7C6F1CC-6AE3-4CC9-9E82-E28D6D6B92C0}" srcOrd="0" destOrd="0" presId="urn:microsoft.com/office/officeart/2005/8/layout/arrow2"/>
    <dgm:cxn modelId="{C4D3A313-DEAE-4094-80B8-3236543B0977}" type="presParOf" srcId="{14030B21-2ECA-47AE-BE09-5D3C731F9316}" destId="{7669BEBA-A205-49B5-8515-CF3E03994655}" srcOrd="1" destOrd="0" presId="urn:microsoft.com/office/officeart/2005/8/layout/arrow2"/>
    <dgm:cxn modelId="{676D389B-7619-4364-8799-D26160DEDF57}" type="presParOf" srcId="{14030B21-2ECA-47AE-BE09-5D3C731F9316}" destId="{D065330B-157F-4EE4-A292-A975C368E94B}" srcOrd="2" destOrd="0" presId="urn:microsoft.com/office/officeart/2005/8/layout/arrow2"/>
    <dgm:cxn modelId="{9EB634E4-0CE6-43EB-AF07-3C5197D0AE38}" type="presParOf" srcId="{14030B21-2ECA-47AE-BE09-5D3C731F9316}" destId="{6F19C6A1-E7CC-4FB8-A0A0-D0D19AAB865F}" srcOrd="3" destOrd="0" presId="urn:microsoft.com/office/officeart/2005/8/layout/arrow2"/>
    <dgm:cxn modelId="{457DDDAD-9A77-4733-ACFB-5486E833B895}" type="presParOf" srcId="{14030B21-2ECA-47AE-BE09-5D3C731F9316}" destId="{7F1BBC4B-A3DE-4AE5-A910-892937FFA685}" srcOrd="4" destOrd="0" presId="urn:microsoft.com/office/officeart/2005/8/layout/arrow2"/>
    <dgm:cxn modelId="{38A286C8-B33A-4E9B-A9FA-E5D867F7D425}" type="presParOf" srcId="{14030B21-2ECA-47AE-BE09-5D3C731F9316}" destId="{2D9F4C92-4AAB-46FD-BFC5-9BEBC3EDCBF0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8A3655A8-0954-4BFB-8F96-4839F56D511E}" type="doc">
      <dgm:prSet loTypeId="urn:microsoft.com/office/officeart/2008/layout/LinedList" loCatId="list" qsTypeId="urn:microsoft.com/office/officeart/2005/8/quickstyle/simple2" qsCatId="simple" csTypeId="urn:microsoft.com/office/officeart/2005/8/colors/accent3_2" csCatId="accent3" phldr="1"/>
      <dgm:spPr/>
      <dgm:t>
        <a:bodyPr/>
        <a:lstStyle/>
        <a:p>
          <a:endParaRPr lang="es-MX"/>
        </a:p>
      </dgm:t>
    </dgm:pt>
    <dgm:pt modelId="{7E30B906-B485-402C-8FBD-0441354DBBCE}">
      <dgm:prSet phldrT="[Texto]"/>
      <dgm:spPr/>
      <dgm:t>
        <a:bodyPr/>
        <a:lstStyle/>
        <a:p>
          <a:r>
            <a:rPr lang="es-MX" b="1" dirty="0"/>
            <a:t>Hechos importantes en la conformación del SCN</a:t>
          </a:r>
        </a:p>
      </dgm:t>
    </dgm:pt>
    <dgm:pt modelId="{44BDC1D1-F6B6-4163-9170-BF9BD48931DB}" type="parTrans" cxnId="{6EC02C9B-0978-4862-A638-D4FDB61B2531}">
      <dgm:prSet/>
      <dgm:spPr/>
      <dgm:t>
        <a:bodyPr/>
        <a:lstStyle/>
        <a:p>
          <a:endParaRPr lang="es-MX"/>
        </a:p>
      </dgm:t>
    </dgm:pt>
    <dgm:pt modelId="{DD15ED58-0BA4-47D9-9AB1-21CE5A554A7B}" type="sibTrans" cxnId="{6EC02C9B-0978-4862-A638-D4FDB61B2531}">
      <dgm:prSet/>
      <dgm:spPr/>
      <dgm:t>
        <a:bodyPr/>
        <a:lstStyle/>
        <a:p>
          <a:endParaRPr lang="es-MX"/>
        </a:p>
      </dgm:t>
    </dgm:pt>
    <dgm:pt modelId="{179B9249-C7AE-4144-A36E-83BA0290B1DE}">
      <dgm:prSet phldrT="[Texto]"/>
      <dgm:spPr/>
      <dgm:t>
        <a:bodyPr/>
        <a:lstStyle/>
        <a:p>
          <a:pPr algn="just"/>
          <a:r>
            <a:rPr lang="es-MX" dirty="0"/>
            <a:t>Modelo de sustitución de importaciones: desarrollo estabilizador. En 1943 </a:t>
          </a:r>
          <a:r>
            <a:rPr lang="es-MX" b="1" dirty="0">
              <a:solidFill>
                <a:srgbClr val="0070C0"/>
              </a:solidFill>
            </a:rPr>
            <a:t>Josué Sáenz </a:t>
          </a:r>
          <a:r>
            <a:rPr lang="es-MX" dirty="0"/>
            <a:t>realiza el primer cálculo del Producto Nacional. El papel del Banco de México en la conformación de estadística nacional.</a:t>
          </a:r>
        </a:p>
      </dgm:t>
    </dgm:pt>
    <dgm:pt modelId="{F266FB99-44F1-47B9-B284-AF30AEC57F81}" type="parTrans" cxnId="{6CFD1CCB-7B64-42E9-9CC2-6E06E00F4B8E}">
      <dgm:prSet/>
      <dgm:spPr/>
      <dgm:t>
        <a:bodyPr/>
        <a:lstStyle/>
        <a:p>
          <a:endParaRPr lang="es-MX"/>
        </a:p>
      </dgm:t>
    </dgm:pt>
    <dgm:pt modelId="{11B5F9E1-FF53-4293-ABFC-AF336A07D3AE}" type="sibTrans" cxnId="{6CFD1CCB-7B64-42E9-9CC2-6E06E00F4B8E}">
      <dgm:prSet/>
      <dgm:spPr/>
      <dgm:t>
        <a:bodyPr/>
        <a:lstStyle/>
        <a:p>
          <a:endParaRPr lang="es-MX"/>
        </a:p>
      </dgm:t>
    </dgm:pt>
    <dgm:pt modelId="{9F8D0CF0-7F2C-4440-8AA3-821CE2980E58}">
      <dgm:prSet phldrT="[Texto]"/>
      <dgm:spPr/>
      <dgm:t>
        <a:bodyPr/>
        <a:lstStyle/>
        <a:p>
          <a:pPr algn="just"/>
          <a:r>
            <a:rPr lang="es-MX" dirty="0"/>
            <a:t>Llegada de asesores de la ONU:  Martín </a:t>
          </a:r>
          <a:r>
            <a:rPr lang="es-MX" dirty="0" err="1"/>
            <a:t>Ekker</a:t>
          </a:r>
          <a:r>
            <a:rPr lang="es-MX" dirty="0"/>
            <a:t> y Cornelius </a:t>
          </a:r>
          <a:r>
            <a:rPr lang="es-MX" dirty="0" err="1"/>
            <a:t>Oomens</a:t>
          </a:r>
          <a:r>
            <a:rPr lang="es-MX" dirty="0"/>
            <a:t>. </a:t>
          </a:r>
          <a:r>
            <a:rPr lang="es-MX" b="1" dirty="0">
              <a:solidFill>
                <a:srgbClr val="0070C0"/>
              </a:solidFill>
            </a:rPr>
            <a:t>Se realiza la primera matriz insumo producto con base 1950</a:t>
          </a:r>
          <a:r>
            <a:rPr lang="es-MX" dirty="0"/>
            <a:t>.</a:t>
          </a:r>
        </a:p>
      </dgm:t>
    </dgm:pt>
    <dgm:pt modelId="{57598187-FE6B-4A1C-A4BE-0E7A758A11E2}" type="parTrans" cxnId="{2038F08D-6D04-40D8-B20D-F9B5B8B3D69A}">
      <dgm:prSet/>
      <dgm:spPr/>
      <dgm:t>
        <a:bodyPr/>
        <a:lstStyle/>
        <a:p>
          <a:endParaRPr lang="es-MX"/>
        </a:p>
      </dgm:t>
    </dgm:pt>
    <dgm:pt modelId="{7172E83F-399F-4811-8209-051EA10BB3A1}" type="sibTrans" cxnId="{2038F08D-6D04-40D8-B20D-F9B5B8B3D69A}">
      <dgm:prSet/>
      <dgm:spPr/>
      <dgm:t>
        <a:bodyPr/>
        <a:lstStyle/>
        <a:p>
          <a:endParaRPr lang="es-MX"/>
        </a:p>
      </dgm:t>
    </dgm:pt>
    <dgm:pt modelId="{60C0F5C0-32C9-486F-96CD-052352A628DE}">
      <dgm:prSet phldrT="[Texto]"/>
      <dgm:spPr/>
      <dgm:t>
        <a:bodyPr/>
        <a:lstStyle/>
        <a:p>
          <a:pPr algn="just"/>
          <a:r>
            <a:rPr lang="es-MX" dirty="0"/>
            <a:t>Rezago en la década de los años 60: menor intervención de organizamos internacionales.</a:t>
          </a:r>
        </a:p>
      </dgm:t>
    </dgm:pt>
    <dgm:pt modelId="{6EEA8D1E-96EB-4A38-A6B0-1987478D411B}" type="parTrans" cxnId="{DCC6D675-B887-4E0C-8591-E0B5F1E40E4E}">
      <dgm:prSet/>
      <dgm:spPr/>
      <dgm:t>
        <a:bodyPr/>
        <a:lstStyle/>
        <a:p>
          <a:endParaRPr lang="es-MX"/>
        </a:p>
      </dgm:t>
    </dgm:pt>
    <dgm:pt modelId="{30FA272A-68C0-4FE3-A2B8-3212EB8A0DE9}" type="sibTrans" cxnId="{DCC6D675-B887-4E0C-8591-E0B5F1E40E4E}">
      <dgm:prSet/>
      <dgm:spPr/>
      <dgm:t>
        <a:bodyPr/>
        <a:lstStyle/>
        <a:p>
          <a:endParaRPr lang="es-MX"/>
        </a:p>
      </dgm:t>
    </dgm:pt>
    <dgm:pt modelId="{F79B8C29-86F3-4019-B93E-C1C98010B17B}" type="pres">
      <dgm:prSet presAssocID="{8A3655A8-0954-4BFB-8F96-4839F56D511E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F36ABBDC-0230-48B5-BB70-6AA04B09FFDC}" type="pres">
      <dgm:prSet presAssocID="{7E30B906-B485-402C-8FBD-0441354DBBCE}" presName="thickLine" presStyleLbl="alignNode1" presStyleIdx="0" presStyleCnt="1"/>
      <dgm:spPr/>
    </dgm:pt>
    <dgm:pt modelId="{D1E7249A-6580-453E-A274-2129567A7A2C}" type="pres">
      <dgm:prSet presAssocID="{7E30B906-B485-402C-8FBD-0441354DBBCE}" presName="horz1" presStyleCnt="0"/>
      <dgm:spPr/>
    </dgm:pt>
    <dgm:pt modelId="{D81701AF-1E42-4749-8970-9C89D50E489D}" type="pres">
      <dgm:prSet presAssocID="{7E30B906-B485-402C-8FBD-0441354DBBCE}" presName="tx1" presStyleLbl="revTx" presStyleIdx="0" presStyleCnt="4"/>
      <dgm:spPr/>
      <dgm:t>
        <a:bodyPr/>
        <a:lstStyle/>
        <a:p>
          <a:endParaRPr lang="es-MX"/>
        </a:p>
      </dgm:t>
    </dgm:pt>
    <dgm:pt modelId="{AE904569-A62E-42F9-B420-B5E833083F84}" type="pres">
      <dgm:prSet presAssocID="{7E30B906-B485-402C-8FBD-0441354DBBCE}" presName="vert1" presStyleCnt="0"/>
      <dgm:spPr/>
    </dgm:pt>
    <dgm:pt modelId="{BF550945-CA12-4B8D-9B36-060C140E797A}" type="pres">
      <dgm:prSet presAssocID="{179B9249-C7AE-4144-A36E-83BA0290B1DE}" presName="vertSpace2a" presStyleCnt="0"/>
      <dgm:spPr/>
    </dgm:pt>
    <dgm:pt modelId="{4D1E3533-201B-470F-9A0B-3292331A624A}" type="pres">
      <dgm:prSet presAssocID="{179B9249-C7AE-4144-A36E-83BA0290B1DE}" presName="horz2" presStyleCnt="0"/>
      <dgm:spPr/>
    </dgm:pt>
    <dgm:pt modelId="{FD95619A-247A-432E-8FA4-049DABE9A1E9}" type="pres">
      <dgm:prSet presAssocID="{179B9249-C7AE-4144-A36E-83BA0290B1DE}" presName="horzSpace2" presStyleCnt="0"/>
      <dgm:spPr/>
    </dgm:pt>
    <dgm:pt modelId="{EB2D31AA-1699-4BC9-A723-BFC8BC715847}" type="pres">
      <dgm:prSet presAssocID="{179B9249-C7AE-4144-A36E-83BA0290B1DE}" presName="tx2" presStyleLbl="revTx" presStyleIdx="1" presStyleCnt="4"/>
      <dgm:spPr/>
      <dgm:t>
        <a:bodyPr/>
        <a:lstStyle/>
        <a:p>
          <a:endParaRPr lang="es-MX"/>
        </a:p>
      </dgm:t>
    </dgm:pt>
    <dgm:pt modelId="{BCB52D70-BE09-4552-8154-FE958E22F2D8}" type="pres">
      <dgm:prSet presAssocID="{179B9249-C7AE-4144-A36E-83BA0290B1DE}" presName="vert2" presStyleCnt="0"/>
      <dgm:spPr/>
    </dgm:pt>
    <dgm:pt modelId="{64AF2F17-4C3A-467C-95A4-A0841D97FB0F}" type="pres">
      <dgm:prSet presAssocID="{179B9249-C7AE-4144-A36E-83BA0290B1DE}" presName="thinLine2b" presStyleLbl="callout" presStyleIdx="0" presStyleCnt="3"/>
      <dgm:spPr/>
    </dgm:pt>
    <dgm:pt modelId="{A180CE7F-8821-4971-B2E9-81EE121E7C24}" type="pres">
      <dgm:prSet presAssocID="{179B9249-C7AE-4144-A36E-83BA0290B1DE}" presName="vertSpace2b" presStyleCnt="0"/>
      <dgm:spPr/>
    </dgm:pt>
    <dgm:pt modelId="{F97F11AD-7F43-417E-AABA-2084B25C101D}" type="pres">
      <dgm:prSet presAssocID="{9F8D0CF0-7F2C-4440-8AA3-821CE2980E58}" presName="horz2" presStyleCnt="0"/>
      <dgm:spPr/>
    </dgm:pt>
    <dgm:pt modelId="{5C3F1D85-A03F-4296-B429-93CA86E9952A}" type="pres">
      <dgm:prSet presAssocID="{9F8D0CF0-7F2C-4440-8AA3-821CE2980E58}" presName="horzSpace2" presStyleCnt="0"/>
      <dgm:spPr/>
    </dgm:pt>
    <dgm:pt modelId="{D4B2F76E-68E3-4AA0-B0E5-3B9A892E93A2}" type="pres">
      <dgm:prSet presAssocID="{9F8D0CF0-7F2C-4440-8AA3-821CE2980E58}" presName="tx2" presStyleLbl="revTx" presStyleIdx="2" presStyleCnt="4"/>
      <dgm:spPr/>
      <dgm:t>
        <a:bodyPr/>
        <a:lstStyle/>
        <a:p>
          <a:endParaRPr lang="es-MX"/>
        </a:p>
      </dgm:t>
    </dgm:pt>
    <dgm:pt modelId="{C1510B4F-22B6-4447-90DC-5DFDC449EB70}" type="pres">
      <dgm:prSet presAssocID="{9F8D0CF0-7F2C-4440-8AA3-821CE2980E58}" presName="vert2" presStyleCnt="0"/>
      <dgm:spPr/>
    </dgm:pt>
    <dgm:pt modelId="{77A8D423-4B25-46A7-A1D5-50E97C093F28}" type="pres">
      <dgm:prSet presAssocID="{9F8D0CF0-7F2C-4440-8AA3-821CE2980E58}" presName="thinLine2b" presStyleLbl="callout" presStyleIdx="1" presStyleCnt="3"/>
      <dgm:spPr/>
    </dgm:pt>
    <dgm:pt modelId="{2FD5D9BC-0A95-4A8F-96E4-8D5F4D297D1A}" type="pres">
      <dgm:prSet presAssocID="{9F8D0CF0-7F2C-4440-8AA3-821CE2980E58}" presName="vertSpace2b" presStyleCnt="0"/>
      <dgm:spPr/>
    </dgm:pt>
    <dgm:pt modelId="{96E46D5D-3EF6-4F01-8000-D430E4C592B4}" type="pres">
      <dgm:prSet presAssocID="{60C0F5C0-32C9-486F-96CD-052352A628DE}" presName="horz2" presStyleCnt="0"/>
      <dgm:spPr/>
    </dgm:pt>
    <dgm:pt modelId="{11376548-5BE9-45BB-AB65-35F55C2B7152}" type="pres">
      <dgm:prSet presAssocID="{60C0F5C0-32C9-486F-96CD-052352A628DE}" presName="horzSpace2" presStyleCnt="0"/>
      <dgm:spPr/>
    </dgm:pt>
    <dgm:pt modelId="{E30DABB3-E6DF-43F1-A4E3-C988A702E51E}" type="pres">
      <dgm:prSet presAssocID="{60C0F5C0-32C9-486F-96CD-052352A628DE}" presName="tx2" presStyleLbl="revTx" presStyleIdx="3" presStyleCnt="4"/>
      <dgm:spPr/>
      <dgm:t>
        <a:bodyPr/>
        <a:lstStyle/>
        <a:p>
          <a:endParaRPr lang="es-MX"/>
        </a:p>
      </dgm:t>
    </dgm:pt>
    <dgm:pt modelId="{7125FA19-BA5A-4BBB-BB4F-656E78CD79CF}" type="pres">
      <dgm:prSet presAssocID="{60C0F5C0-32C9-486F-96CD-052352A628DE}" presName="vert2" presStyleCnt="0"/>
      <dgm:spPr/>
    </dgm:pt>
    <dgm:pt modelId="{E346DE63-8FAB-41CC-81B0-607C57714049}" type="pres">
      <dgm:prSet presAssocID="{60C0F5C0-32C9-486F-96CD-052352A628DE}" presName="thinLine2b" presStyleLbl="callout" presStyleIdx="2" presStyleCnt="3"/>
      <dgm:spPr/>
    </dgm:pt>
    <dgm:pt modelId="{A29E2AE4-1F88-40FD-BA70-854201E5450A}" type="pres">
      <dgm:prSet presAssocID="{60C0F5C0-32C9-486F-96CD-052352A628DE}" presName="vertSpace2b" presStyleCnt="0"/>
      <dgm:spPr/>
    </dgm:pt>
  </dgm:ptLst>
  <dgm:cxnLst>
    <dgm:cxn modelId="{6CFD1CCB-7B64-42E9-9CC2-6E06E00F4B8E}" srcId="{7E30B906-B485-402C-8FBD-0441354DBBCE}" destId="{179B9249-C7AE-4144-A36E-83BA0290B1DE}" srcOrd="0" destOrd="0" parTransId="{F266FB99-44F1-47B9-B284-AF30AEC57F81}" sibTransId="{11B5F9E1-FF53-4293-ABFC-AF336A07D3AE}"/>
    <dgm:cxn modelId="{50B9DA9F-6A48-414C-90C7-2F40C9928F0A}" type="presOf" srcId="{60C0F5C0-32C9-486F-96CD-052352A628DE}" destId="{E30DABB3-E6DF-43F1-A4E3-C988A702E51E}" srcOrd="0" destOrd="0" presId="urn:microsoft.com/office/officeart/2008/layout/LinedList"/>
    <dgm:cxn modelId="{2038F08D-6D04-40D8-B20D-F9B5B8B3D69A}" srcId="{7E30B906-B485-402C-8FBD-0441354DBBCE}" destId="{9F8D0CF0-7F2C-4440-8AA3-821CE2980E58}" srcOrd="1" destOrd="0" parTransId="{57598187-FE6B-4A1C-A4BE-0E7A758A11E2}" sibTransId="{7172E83F-399F-4811-8209-051EA10BB3A1}"/>
    <dgm:cxn modelId="{4443FAFF-3581-40AE-9642-2E013C110DCA}" type="presOf" srcId="{7E30B906-B485-402C-8FBD-0441354DBBCE}" destId="{D81701AF-1E42-4749-8970-9C89D50E489D}" srcOrd="0" destOrd="0" presId="urn:microsoft.com/office/officeart/2008/layout/LinedList"/>
    <dgm:cxn modelId="{DCC6D675-B887-4E0C-8591-E0B5F1E40E4E}" srcId="{7E30B906-B485-402C-8FBD-0441354DBBCE}" destId="{60C0F5C0-32C9-486F-96CD-052352A628DE}" srcOrd="2" destOrd="0" parTransId="{6EEA8D1E-96EB-4A38-A6B0-1987478D411B}" sibTransId="{30FA272A-68C0-4FE3-A2B8-3212EB8A0DE9}"/>
    <dgm:cxn modelId="{CD38C36B-CEE3-47A4-AF16-BA35037F2FD4}" type="presOf" srcId="{8A3655A8-0954-4BFB-8F96-4839F56D511E}" destId="{F79B8C29-86F3-4019-B93E-C1C98010B17B}" srcOrd="0" destOrd="0" presId="urn:microsoft.com/office/officeart/2008/layout/LinedList"/>
    <dgm:cxn modelId="{1AA40F12-FD7B-4CF2-875F-4E9F52EA003E}" type="presOf" srcId="{9F8D0CF0-7F2C-4440-8AA3-821CE2980E58}" destId="{D4B2F76E-68E3-4AA0-B0E5-3B9A892E93A2}" srcOrd="0" destOrd="0" presId="urn:microsoft.com/office/officeart/2008/layout/LinedList"/>
    <dgm:cxn modelId="{6EC02C9B-0978-4862-A638-D4FDB61B2531}" srcId="{8A3655A8-0954-4BFB-8F96-4839F56D511E}" destId="{7E30B906-B485-402C-8FBD-0441354DBBCE}" srcOrd="0" destOrd="0" parTransId="{44BDC1D1-F6B6-4163-9170-BF9BD48931DB}" sibTransId="{DD15ED58-0BA4-47D9-9AB1-21CE5A554A7B}"/>
    <dgm:cxn modelId="{BF2F6478-1625-46DC-B84D-DFAEAFE739E3}" type="presOf" srcId="{179B9249-C7AE-4144-A36E-83BA0290B1DE}" destId="{EB2D31AA-1699-4BC9-A723-BFC8BC715847}" srcOrd="0" destOrd="0" presId="urn:microsoft.com/office/officeart/2008/layout/LinedList"/>
    <dgm:cxn modelId="{9CE7F3D6-8E8A-4F32-987E-95CFEEC43A2D}" type="presParOf" srcId="{F79B8C29-86F3-4019-B93E-C1C98010B17B}" destId="{F36ABBDC-0230-48B5-BB70-6AA04B09FFDC}" srcOrd="0" destOrd="0" presId="urn:microsoft.com/office/officeart/2008/layout/LinedList"/>
    <dgm:cxn modelId="{E2D03039-FCD6-4172-B38F-904B49A8D6D4}" type="presParOf" srcId="{F79B8C29-86F3-4019-B93E-C1C98010B17B}" destId="{D1E7249A-6580-453E-A274-2129567A7A2C}" srcOrd="1" destOrd="0" presId="urn:microsoft.com/office/officeart/2008/layout/LinedList"/>
    <dgm:cxn modelId="{8EFACF88-799E-481A-861A-E5010BBF3FC1}" type="presParOf" srcId="{D1E7249A-6580-453E-A274-2129567A7A2C}" destId="{D81701AF-1E42-4749-8970-9C89D50E489D}" srcOrd="0" destOrd="0" presId="urn:microsoft.com/office/officeart/2008/layout/LinedList"/>
    <dgm:cxn modelId="{04312964-7B0C-4B21-854F-E66003A1404A}" type="presParOf" srcId="{D1E7249A-6580-453E-A274-2129567A7A2C}" destId="{AE904569-A62E-42F9-B420-B5E833083F84}" srcOrd="1" destOrd="0" presId="urn:microsoft.com/office/officeart/2008/layout/LinedList"/>
    <dgm:cxn modelId="{DCDBA3EA-81EA-4DD1-9D6D-98FA33902636}" type="presParOf" srcId="{AE904569-A62E-42F9-B420-B5E833083F84}" destId="{BF550945-CA12-4B8D-9B36-060C140E797A}" srcOrd="0" destOrd="0" presId="urn:microsoft.com/office/officeart/2008/layout/LinedList"/>
    <dgm:cxn modelId="{A32D3A84-DA61-474B-A37C-B2E90AE06A6E}" type="presParOf" srcId="{AE904569-A62E-42F9-B420-B5E833083F84}" destId="{4D1E3533-201B-470F-9A0B-3292331A624A}" srcOrd="1" destOrd="0" presId="urn:microsoft.com/office/officeart/2008/layout/LinedList"/>
    <dgm:cxn modelId="{00796BFD-2506-4AC2-84CC-C9DE139FE0D0}" type="presParOf" srcId="{4D1E3533-201B-470F-9A0B-3292331A624A}" destId="{FD95619A-247A-432E-8FA4-049DABE9A1E9}" srcOrd="0" destOrd="0" presId="urn:microsoft.com/office/officeart/2008/layout/LinedList"/>
    <dgm:cxn modelId="{94688031-A8A4-41FA-8EBC-0C464CA95446}" type="presParOf" srcId="{4D1E3533-201B-470F-9A0B-3292331A624A}" destId="{EB2D31AA-1699-4BC9-A723-BFC8BC715847}" srcOrd="1" destOrd="0" presId="urn:microsoft.com/office/officeart/2008/layout/LinedList"/>
    <dgm:cxn modelId="{4CF93A7C-FC9F-4B7B-A46E-9100E4CA4643}" type="presParOf" srcId="{4D1E3533-201B-470F-9A0B-3292331A624A}" destId="{BCB52D70-BE09-4552-8154-FE958E22F2D8}" srcOrd="2" destOrd="0" presId="urn:microsoft.com/office/officeart/2008/layout/LinedList"/>
    <dgm:cxn modelId="{8D0455E4-CA23-4F26-BA80-A954B4F3CE49}" type="presParOf" srcId="{AE904569-A62E-42F9-B420-B5E833083F84}" destId="{64AF2F17-4C3A-467C-95A4-A0841D97FB0F}" srcOrd="2" destOrd="0" presId="urn:microsoft.com/office/officeart/2008/layout/LinedList"/>
    <dgm:cxn modelId="{5AABC41E-F033-4692-B992-0CA38523A498}" type="presParOf" srcId="{AE904569-A62E-42F9-B420-B5E833083F84}" destId="{A180CE7F-8821-4971-B2E9-81EE121E7C24}" srcOrd="3" destOrd="0" presId="urn:microsoft.com/office/officeart/2008/layout/LinedList"/>
    <dgm:cxn modelId="{1B227790-631B-4149-9D20-2695B3A3DA18}" type="presParOf" srcId="{AE904569-A62E-42F9-B420-B5E833083F84}" destId="{F97F11AD-7F43-417E-AABA-2084B25C101D}" srcOrd="4" destOrd="0" presId="urn:microsoft.com/office/officeart/2008/layout/LinedList"/>
    <dgm:cxn modelId="{BDC3B430-2F34-4835-90DF-A362B6E206EB}" type="presParOf" srcId="{F97F11AD-7F43-417E-AABA-2084B25C101D}" destId="{5C3F1D85-A03F-4296-B429-93CA86E9952A}" srcOrd="0" destOrd="0" presId="urn:microsoft.com/office/officeart/2008/layout/LinedList"/>
    <dgm:cxn modelId="{D1D2366C-303D-4DA4-A887-ADA0A1B3EC4F}" type="presParOf" srcId="{F97F11AD-7F43-417E-AABA-2084B25C101D}" destId="{D4B2F76E-68E3-4AA0-B0E5-3B9A892E93A2}" srcOrd="1" destOrd="0" presId="urn:microsoft.com/office/officeart/2008/layout/LinedList"/>
    <dgm:cxn modelId="{05286978-2067-4449-982C-FA5C6BB1BB71}" type="presParOf" srcId="{F97F11AD-7F43-417E-AABA-2084B25C101D}" destId="{C1510B4F-22B6-4447-90DC-5DFDC449EB70}" srcOrd="2" destOrd="0" presId="urn:microsoft.com/office/officeart/2008/layout/LinedList"/>
    <dgm:cxn modelId="{81B372BD-157A-41F9-A4C3-975DA28B2CC8}" type="presParOf" srcId="{AE904569-A62E-42F9-B420-B5E833083F84}" destId="{77A8D423-4B25-46A7-A1D5-50E97C093F28}" srcOrd="5" destOrd="0" presId="urn:microsoft.com/office/officeart/2008/layout/LinedList"/>
    <dgm:cxn modelId="{913F13D4-09D7-48C8-9779-9E7AE42F3EA4}" type="presParOf" srcId="{AE904569-A62E-42F9-B420-B5E833083F84}" destId="{2FD5D9BC-0A95-4A8F-96E4-8D5F4D297D1A}" srcOrd="6" destOrd="0" presId="urn:microsoft.com/office/officeart/2008/layout/LinedList"/>
    <dgm:cxn modelId="{958AAB03-6DAF-4852-A16E-790ACBDD06F1}" type="presParOf" srcId="{AE904569-A62E-42F9-B420-B5E833083F84}" destId="{96E46D5D-3EF6-4F01-8000-D430E4C592B4}" srcOrd="7" destOrd="0" presId="urn:microsoft.com/office/officeart/2008/layout/LinedList"/>
    <dgm:cxn modelId="{6A67D517-277C-4D1F-850C-46BA845CE49D}" type="presParOf" srcId="{96E46D5D-3EF6-4F01-8000-D430E4C592B4}" destId="{11376548-5BE9-45BB-AB65-35F55C2B7152}" srcOrd="0" destOrd="0" presId="urn:microsoft.com/office/officeart/2008/layout/LinedList"/>
    <dgm:cxn modelId="{AC6E6B55-88A1-4574-BA18-56AD8B073490}" type="presParOf" srcId="{96E46D5D-3EF6-4F01-8000-D430E4C592B4}" destId="{E30DABB3-E6DF-43F1-A4E3-C988A702E51E}" srcOrd="1" destOrd="0" presId="urn:microsoft.com/office/officeart/2008/layout/LinedList"/>
    <dgm:cxn modelId="{4F7846EB-E009-45F1-8E31-889431D751FC}" type="presParOf" srcId="{96E46D5D-3EF6-4F01-8000-D430E4C592B4}" destId="{7125FA19-BA5A-4BBB-BB4F-656E78CD79CF}" srcOrd="2" destOrd="0" presId="urn:microsoft.com/office/officeart/2008/layout/LinedList"/>
    <dgm:cxn modelId="{F7998957-E170-4805-B1A0-E05BA43A026C}" type="presParOf" srcId="{AE904569-A62E-42F9-B420-B5E833083F84}" destId="{E346DE63-8FAB-41CC-81B0-607C57714049}" srcOrd="8" destOrd="0" presId="urn:microsoft.com/office/officeart/2008/layout/LinedList"/>
    <dgm:cxn modelId="{0A0A773F-1AA9-4656-87DB-34AC80802514}" type="presParOf" srcId="{AE904569-A62E-42F9-B420-B5E833083F84}" destId="{A29E2AE4-1F88-40FD-BA70-854201E5450A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1929AA8-5077-42D4-AF28-85AFB63B6AC9}" type="doc">
      <dgm:prSet loTypeId="urn:microsoft.com/office/officeart/2008/layout/LinedList" loCatId="list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s-MX"/>
        </a:p>
      </dgm:t>
    </dgm:pt>
    <dgm:pt modelId="{5931601D-8A14-442B-AFB2-C0240840DA5A}">
      <dgm:prSet phldrT="[Texto]"/>
      <dgm:spPr/>
      <dgm:t>
        <a:bodyPr/>
        <a:lstStyle/>
        <a:p>
          <a:r>
            <a:rPr lang="es-MX" b="1" dirty="0"/>
            <a:t>Hechos importantes en la conformación del SCN</a:t>
          </a:r>
          <a:endParaRPr lang="es-MX" dirty="0"/>
        </a:p>
      </dgm:t>
    </dgm:pt>
    <dgm:pt modelId="{35980A9F-8953-4D8A-BB43-468947B6F06F}" type="parTrans" cxnId="{B2A97B62-8FDC-4C4B-A420-FEE465E61502}">
      <dgm:prSet/>
      <dgm:spPr/>
      <dgm:t>
        <a:bodyPr/>
        <a:lstStyle/>
        <a:p>
          <a:endParaRPr lang="es-MX"/>
        </a:p>
      </dgm:t>
    </dgm:pt>
    <dgm:pt modelId="{111C1874-106C-4112-8C4A-2CDD2A52659D}" type="sibTrans" cxnId="{B2A97B62-8FDC-4C4B-A420-FEE465E61502}">
      <dgm:prSet/>
      <dgm:spPr/>
      <dgm:t>
        <a:bodyPr/>
        <a:lstStyle/>
        <a:p>
          <a:endParaRPr lang="es-MX"/>
        </a:p>
      </dgm:t>
    </dgm:pt>
    <dgm:pt modelId="{C5D3B7FD-E3C5-4CE2-84F2-6907FD01C014}">
      <dgm:prSet phldrT="[Texto]"/>
      <dgm:spPr/>
      <dgm:t>
        <a:bodyPr/>
        <a:lstStyle/>
        <a:p>
          <a:pPr algn="just"/>
          <a:r>
            <a:rPr lang="es-MX" dirty="0"/>
            <a:t>Auge petrolero. Se crearon los Consejos Nacionales de Ciencia y Tecnología y de Población. Se creó el Sistema de Información para la Programación Económica y Social (SIPES).</a:t>
          </a:r>
        </a:p>
      </dgm:t>
    </dgm:pt>
    <dgm:pt modelId="{850A65A1-1344-4835-864D-C2BDDA067420}" type="parTrans" cxnId="{7AAE23EF-851E-4A4E-8181-83A996885193}">
      <dgm:prSet/>
      <dgm:spPr/>
      <dgm:t>
        <a:bodyPr/>
        <a:lstStyle/>
        <a:p>
          <a:endParaRPr lang="es-MX"/>
        </a:p>
      </dgm:t>
    </dgm:pt>
    <dgm:pt modelId="{8C540F81-C174-4B6C-8BEA-8F8E6BD2AD31}" type="sibTrans" cxnId="{7AAE23EF-851E-4A4E-8181-83A996885193}">
      <dgm:prSet/>
      <dgm:spPr/>
      <dgm:t>
        <a:bodyPr/>
        <a:lstStyle/>
        <a:p>
          <a:endParaRPr lang="es-MX"/>
        </a:p>
      </dgm:t>
    </dgm:pt>
    <dgm:pt modelId="{BABC970C-1E6B-4100-87FE-E0CEBB4148FD}">
      <dgm:prSet phldrT="[Texto]"/>
      <dgm:spPr/>
      <dgm:t>
        <a:bodyPr/>
        <a:lstStyle/>
        <a:p>
          <a:pPr algn="just"/>
          <a:r>
            <a:rPr lang="es-MX" dirty="0"/>
            <a:t>Años 70: se conforma la Secretaría de Programación y Presupuesto (SPP).  De ella emana la Coordinación General  del  Sistema Nacional de Información (CGSNI). </a:t>
          </a:r>
        </a:p>
      </dgm:t>
    </dgm:pt>
    <dgm:pt modelId="{97D337FB-036A-452D-BC11-D515C33A6886}" type="parTrans" cxnId="{29D8FC97-E948-48B4-8318-4E711307AC95}">
      <dgm:prSet/>
      <dgm:spPr/>
      <dgm:t>
        <a:bodyPr/>
        <a:lstStyle/>
        <a:p>
          <a:endParaRPr lang="es-MX"/>
        </a:p>
      </dgm:t>
    </dgm:pt>
    <dgm:pt modelId="{7A8AFF31-3FD2-40EC-9512-5BC046D77951}" type="sibTrans" cxnId="{29D8FC97-E948-48B4-8318-4E711307AC95}">
      <dgm:prSet/>
      <dgm:spPr/>
      <dgm:t>
        <a:bodyPr/>
        <a:lstStyle/>
        <a:p>
          <a:endParaRPr lang="es-MX"/>
        </a:p>
      </dgm:t>
    </dgm:pt>
    <dgm:pt modelId="{57560671-2611-4D9A-A923-43E27B479CAA}">
      <dgm:prSet phldrT="[Texto]"/>
      <dgm:spPr/>
      <dgm:t>
        <a:bodyPr/>
        <a:lstStyle/>
        <a:p>
          <a:pPr algn="just"/>
          <a:r>
            <a:rPr lang="es-MX" dirty="0"/>
            <a:t>En 1978 se trabaja de forma conjunta (Banco de México, SPP y ONU) para crear un nuevo Sistema de Cuentas Nacionales. Se genera la matriz insumo-producto con base 1970. </a:t>
          </a:r>
        </a:p>
      </dgm:t>
    </dgm:pt>
    <dgm:pt modelId="{2317B297-5CF6-40E6-82EF-EF77FD2405D8}" type="parTrans" cxnId="{61902450-D7C0-406E-A6D2-2FBE424F2649}">
      <dgm:prSet/>
      <dgm:spPr/>
      <dgm:t>
        <a:bodyPr/>
        <a:lstStyle/>
        <a:p>
          <a:endParaRPr lang="es-MX"/>
        </a:p>
      </dgm:t>
    </dgm:pt>
    <dgm:pt modelId="{E6C73CA9-DBE8-4906-A766-C38D393F784C}" type="sibTrans" cxnId="{61902450-D7C0-406E-A6D2-2FBE424F2649}">
      <dgm:prSet/>
      <dgm:spPr/>
      <dgm:t>
        <a:bodyPr/>
        <a:lstStyle/>
        <a:p>
          <a:endParaRPr lang="es-MX"/>
        </a:p>
      </dgm:t>
    </dgm:pt>
    <dgm:pt modelId="{28359E06-3D29-4E1A-B402-C400B7DED90B}">
      <dgm:prSet phldrT="[Texto]"/>
      <dgm:spPr/>
      <dgm:t>
        <a:bodyPr/>
        <a:lstStyle/>
        <a:p>
          <a:pPr algn="just"/>
          <a:r>
            <a:rPr lang="es-MX" dirty="0"/>
            <a:t>En 1980 la CGSNI se convierte en la Coordinación General de los Servicios Nacionales de Estadística, Geografía e Informática (CGSNEGI). Se produce el ABC de las Cuentas Nacionales en 1982.</a:t>
          </a:r>
        </a:p>
      </dgm:t>
    </dgm:pt>
    <dgm:pt modelId="{87BE94DB-D583-4854-9DD8-9D657786D18A}" type="parTrans" cxnId="{EC554D93-EF8C-40A4-BBDD-D11D17CD1E97}">
      <dgm:prSet/>
      <dgm:spPr/>
      <dgm:t>
        <a:bodyPr/>
        <a:lstStyle/>
        <a:p>
          <a:endParaRPr lang="es-MX"/>
        </a:p>
      </dgm:t>
    </dgm:pt>
    <dgm:pt modelId="{669D4FE8-C418-46B6-9601-67EA83EC9103}" type="sibTrans" cxnId="{EC554D93-EF8C-40A4-BBDD-D11D17CD1E97}">
      <dgm:prSet/>
      <dgm:spPr/>
      <dgm:t>
        <a:bodyPr/>
        <a:lstStyle/>
        <a:p>
          <a:endParaRPr lang="es-MX"/>
        </a:p>
      </dgm:t>
    </dgm:pt>
    <dgm:pt modelId="{8AA60E8D-384E-4DE0-B7BF-4E0EACCD6BD6}" type="pres">
      <dgm:prSet presAssocID="{D1929AA8-5077-42D4-AF28-85AFB63B6AC9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8F2B4AA7-B936-44DB-8F30-336C8177748F}" type="pres">
      <dgm:prSet presAssocID="{5931601D-8A14-442B-AFB2-C0240840DA5A}" presName="thickLine" presStyleLbl="alignNode1" presStyleIdx="0" presStyleCnt="1"/>
      <dgm:spPr/>
    </dgm:pt>
    <dgm:pt modelId="{2B78A4D4-A777-40E6-B25C-F711A333A873}" type="pres">
      <dgm:prSet presAssocID="{5931601D-8A14-442B-AFB2-C0240840DA5A}" presName="horz1" presStyleCnt="0"/>
      <dgm:spPr/>
    </dgm:pt>
    <dgm:pt modelId="{5F6587C4-6B02-40BB-8949-E47D2818C7D4}" type="pres">
      <dgm:prSet presAssocID="{5931601D-8A14-442B-AFB2-C0240840DA5A}" presName="tx1" presStyleLbl="revTx" presStyleIdx="0" presStyleCnt="5"/>
      <dgm:spPr/>
      <dgm:t>
        <a:bodyPr/>
        <a:lstStyle/>
        <a:p>
          <a:endParaRPr lang="es-MX"/>
        </a:p>
      </dgm:t>
    </dgm:pt>
    <dgm:pt modelId="{4CB7BDA6-9F09-4607-8CC8-6904AA4AA67A}" type="pres">
      <dgm:prSet presAssocID="{5931601D-8A14-442B-AFB2-C0240840DA5A}" presName="vert1" presStyleCnt="0"/>
      <dgm:spPr/>
    </dgm:pt>
    <dgm:pt modelId="{DF7DB6DD-BE3C-4D20-A273-228541AC2076}" type="pres">
      <dgm:prSet presAssocID="{C5D3B7FD-E3C5-4CE2-84F2-6907FD01C014}" presName="vertSpace2a" presStyleCnt="0"/>
      <dgm:spPr/>
    </dgm:pt>
    <dgm:pt modelId="{AEF77EA5-E365-4B3E-9D64-748CFB7B20C6}" type="pres">
      <dgm:prSet presAssocID="{C5D3B7FD-E3C5-4CE2-84F2-6907FD01C014}" presName="horz2" presStyleCnt="0"/>
      <dgm:spPr/>
    </dgm:pt>
    <dgm:pt modelId="{208D7466-1848-40CC-B218-1C4CCE8E6A87}" type="pres">
      <dgm:prSet presAssocID="{C5D3B7FD-E3C5-4CE2-84F2-6907FD01C014}" presName="horzSpace2" presStyleCnt="0"/>
      <dgm:spPr/>
    </dgm:pt>
    <dgm:pt modelId="{0F19AF22-E211-419E-A560-ACA41ED6C2AA}" type="pres">
      <dgm:prSet presAssocID="{C5D3B7FD-E3C5-4CE2-84F2-6907FD01C014}" presName="tx2" presStyleLbl="revTx" presStyleIdx="1" presStyleCnt="5"/>
      <dgm:spPr/>
      <dgm:t>
        <a:bodyPr/>
        <a:lstStyle/>
        <a:p>
          <a:endParaRPr lang="es-MX"/>
        </a:p>
      </dgm:t>
    </dgm:pt>
    <dgm:pt modelId="{A28B3F40-5455-4775-BF86-948C849341D0}" type="pres">
      <dgm:prSet presAssocID="{C5D3B7FD-E3C5-4CE2-84F2-6907FD01C014}" presName="vert2" presStyleCnt="0"/>
      <dgm:spPr/>
    </dgm:pt>
    <dgm:pt modelId="{6161E2FD-F827-4496-B3DE-7A18A11D517C}" type="pres">
      <dgm:prSet presAssocID="{C5D3B7FD-E3C5-4CE2-84F2-6907FD01C014}" presName="thinLine2b" presStyleLbl="callout" presStyleIdx="0" presStyleCnt="4"/>
      <dgm:spPr/>
    </dgm:pt>
    <dgm:pt modelId="{281FF64D-87DC-4755-A14C-B10BAE9F9E7D}" type="pres">
      <dgm:prSet presAssocID="{C5D3B7FD-E3C5-4CE2-84F2-6907FD01C014}" presName="vertSpace2b" presStyleCnt="0"/>
      <dgm:spPr/>
    </dgm:pt>
    <dgm:pt modelId="{32A81FC4-9890-4B60-B907-64E2772716C1}" type="pres">
      <dgm:prSet presAssocID="{BABC970C-1E6B-4100-87FE-E0CEBB4148FD}" presName="horz2" presStyleCnt="0"/>
      <dgm:spPr/>
    </dgm:pt>
    <dgm:pt modelId="{1B0D48F4-7F7A-448C-A4BC-BBA253DECC72}" type="pres">
      <dgm:prSet presAssocID="{BABC970C-1E6B-4100-87FE-E0CEBB4148FD}" presName="horzSpace2" presStyleCnt="0"/>
      <dgm:spPr/>
    </dgm:pt>
    <dgm:pt modelId="{6EC3CE41-074E-4D5E-9204-DDEE8D50737F}" type="pres">
      <dgm:prSet presAssocID="{BABC970C-1E6B-4100-87FE-E0CEBB4148FD}" presName="tx2" presStyleLbl="revTx" presStyleIdx="2" presStyleCnt="5"/>
      <dgm:spPr/>
      <dgm:t>
        <a:bodyPr/>
        <a:lstStyle/>
        <a:p>
          <a:endParaRPr lang="es-MX"/>
        </a:p>
      </dgm:t>
    </dgm:pt>
    <dgm:pt modelId="{91D666D7-4F00-4FDE-A4F3-8F8215A303E8}" type="pres">
      <dgm:prSet presAssocID="{BABC970C-1E6B-4100-87FE-E0CEBB4148FD}" presName="vert2" presStyleCnt="0"/>
      <dgm:spPr/>
    </dgm:pt>
    <dgm:pt modelId="{E340A082-6616-437E-B560-3370F1B80758}" type="pres">
      <dgm:prSet presAssocID="{BABC970C-1E6B-4100-87FE-E0CEBB4148FD}" presName="thinLine2b" presStyleLbl="callout" presStyleIdx="1" presStyleCnt="4"/>
      <dgm:spPr/>
    </dgm:pt>
    <dgm:pt modelId="{6C6B6990-C155-4C05-A513-347C775E25C3}" type="pres">
      <dgm:prSet presAssocID="{BABC970C-1E6B-4100-87FE-E0CEBB4148FD}" presName="vertSpace2b" presStyleCnt="0"/>
      <dgm:spPr/>
    </dgm:pt>
    <dgm:pt modelId="{560434D7-0D97-444A-B464-BBDD39CC3AA6}" type="pres">
      <dgm:prSet presAssocID="{57560671-2611-4D9A-A923-43E27B479CAA}" presName="horz2" presStyleCnt="0"/>
      <dgm:spPr/>
    </dgm:pt>
    <dgm:pt modelId="{B85EC1EA-11F8-4C34-BC35-A1D20833174F}" type="pres">
      <dgm:prSet presAssocID="{57560671-2611-4D9A-A923-43E27B479CAA}" presName="horzSpace2" presStyleCnt="0"/>
      <dgm:spPr/>
    </dgm:pt>
    <dgm:pt modelId="{940CFE64-A0EF-4813-8AEE-084C5C199FDB}" type="pres">
      <dgm:prSet presAssocID="{57560671-2611-4D9A-A923-43E27B479CAA}" presName="tx2" presStyleLbl="revTx" presStyleIdx="3" presStyleCnt="5"/>
      <dgm:spPr/>
      <dgm:t>
        <a:bodyPr/>
        <a:lstStyle/>
        <a:p>
          <a:endParaRPr lang="es-MX"/>
        </a:p>
      </dgm:t>
    </dgm:pt>
    <dgm:pt modelId="{81996A62-C3EE-4782-B319-6B6AD842D203}" type="pres">
      <dgm:prSet presAssocID="{57560671-2611-4D9A-A923-43E27B479CAA}" presName="vert2" presStyleCnt="0"/>
      <dgm:spPr/>
    </dgm:pt>
    <dgm:pt modelId="{58919FC2-F01B-486D-AE73-469538B7EA54}" type="pres">
      <dgm:prSet presAssocID="{57560671-2611-4D9A-A923-43E27B479CAA}" presName="thinLine2b" presStyleLbl="callout" presStyleIdx="2" presStyleCnt="4"/>
      <dgm:spPr/>
    </dgm:pt>
    <dgm:pt modelId="{DA66EA05-2724-48B8-AE86-661EE8905FE5}" type="pres">
      <dgm:prSet presAssocID="{57560671-2611-4D9A-A923-43E27B479CAA}" presName="vertSpace2b" presStyleCnt="0"/>
      <dgm:spPr/>
    </dgm:pt>
    <dgm:pt modelId="{EEDEA62D-B3E5-49BA-9A49-E842C0886555}" type="pres">
      <dgm:prSet presAssocID="{28359E06-3D29-4E1A-B402-C400B7DED90B}" presName="horz2" presStyleCnt="0"/>
      <dgm:spPr/>
    </dgm:pt>
    <dgm:pt modelId="{25A24495-7DE9-419A-BFC1-527DFB833DB4}" type="pres">
      <dgm:prSet presAssocID="{28359E06-3D29-4E1A-B402-C400B7DED90B}" presName="horzSpace2" presStyleCnt="0"/>
      <dgm:spPr/>
    </dgm:pt>
    <dgm:pt modelId="{4FAF5491-4F78-4CAC-8C1F-E8B4D02F890D}" type="pres">
      <dgm:prSet presAssocID="{28359E06-3D29-4E1A-B402-C400B7DED90B}" presName="tx2" presStyleLbl="revTx" presStyleIdx="4" presStyleCnt="5"/>
      <dgm:spPr/>
      <dgm:t>
        <a:bodyPr/>
        <a:lstStyle/>
        <a:p>
          <a:endParaRPr lang="es-MX"/>
        </a:p>
      </dgm:t>
    </dgm:pt>
    <dgm:pt modelId="{66CD52D0-41E0-4160-A1D0-14C7B57D140C}" type="pres">
      <dgm:prSet presAssocID="{28359E06-3D29-4E1A-B402-C400B7DED90B}" presName="vert2" presStyleCnt="0"/>
      <dgm:spPr/>
    </dgm:pt>
    <dgm:pt modelId="{C2FF017A-9546-49C0-9672-A855C867E05B}" type="pres">
      <dgm:prSet presAssocID="{28359E06-3D29-4E1A-B402-C400B7DED90B}" presName="thinLine2b" presStyleLbl="callout" presStyleIdx="3" presStyleCnt="4"/>
      <dgm:spPr/>
    </dgm:pt>
    <dgm:pt modelId="{9BE90EB1-D0E5-427B-88B7-4F4990732C09}" type="pres">
      <dgm:prSet presAssocID="{28359E06-3D29-4E1A-B402-C400B7DED90B}" presName="vertSpace2b" presStyleCnt="0"/>
      <dgm:spPr/>
    </dgm:pt>
  </dgm:ptLst>
  <dgm:cxnLst>
    <dgm:cxn modelId="{B2A97B62-8FDC-4C4B-A420-FEE465E61502}" srcId="{D1929AA8-5077-42D4-AF28-85AFB63B6AC9}" destId="{5931601D-8A14-442B-AFB2-C0240840DA5A}" srcOrd="0" destOrd="0" parTransId="{35980A9F-8953-4D8A-BB43-468947B6F06F}" sibTransId="{111C1874-106C-4112-8C4A-2CDD2A52659D}"/>
    <dgm:cxn modelId="{9F11428B-B3F2-4B7B-886B-07F7A3291578}" type="presOf" srcId="{C5D3B7FD-E3C5-4CE2-84F2-6907FD01C014}" destId="{0F19AF22-E211-419E-A560-ACA41ED6C2AA}" srcOrd="0" destOrd="0" presId="urn:microsoft.com/office/officeart/2008/layout/LinedList"/>
    <dgm:cxn modelId="{29D8FC97-E948-48B4-8318-4E711307AC95}" srcId="{5931601D-8A14-442B-AFB2-C0240840DA5A}" destId="{BABC970C-1E6B-4100-87FE-E0CEBB4148FD}" srcOrd="1" destOrd="0" parTransId="{97D337FB-036A-452D-BC11-D515C33A6886}" sibTransId="{7A8AFF31-3FD2-40EC-9512-5BC046D77951}"/>
    <dgm:cxn modelId="{7AAE23EF-851E-4A4E-8181-83A996885193}" srcId="{5931601D-8A14-442B-AFB2-C0240840DA5A}" destId="{C5D3B7FD-E3C5-4CE2-84F2-6907FD01C014}" srcOrd="0" destOrd="0" parTransId="{850A65A1-1344-4835-864D-C2BDDA067420}" sibTransId="{8C540F81-C174-4B6C-8BEA-8F8E6BD2AD31}"/>
    <dgm:cxn modelId="{2B92C3A8-4F6C-40E8-8FE7-81D9112CFE7E}" type="presOf" srcId="{BABC970C-1E6B-4100-87FE-E0CEBB4148FD}" destId="{6EC3CE41-074E-4D5E-9204-DDEE8D50737F}" srcOrd="0" destOrd="0" presId="urn:microsoft.com/office/officeart/2008/layout/LinedList"/>
    <dgm:cxn modelId="{89B43EDD-E10D-4E1E-B371-7AECAE01B690}" type="presOf" srcId="{5931601D-8A14-442B-AFB2-C0240840DA5A}" destId="{5F6587C4-6B02-40BB-8949-E47D2818C7D4}" srcOrd="0" destOrd="0" presId="urn:microsoft.com/office/officeart/2008/layout/LinedList"/>
    <dgm:cxn modelId="{61902450-D7C0-406E-A6D2-2FBE424F2649}" srcId="{5931601D-8A14-442B-AFB2-C0240840DA5A}" destId="{57560671-2611-4D9A-A923-43E27B479CAA}" srcOrd="2" destOrd="0" parTransId="{2317B297-5CF6-40E6-82EF-EF77FD2405D8}" sibTransId="{E6C73CA9-DBE8-4906-A766-C38D393F784C}"/>
    <dgm:cxn modelId="{23EAAC64-CBC3-44B8-B64F-C4216DDB9EE4}" type="presOf" srcId="{57560671-2611-4D9A-A923-43E27B479CAA}" destId="{940CFE64-A0EF-4813-8AEE-084C5C199FDB}" srcOrd="0" destOrd="0" presId="urn:microsoft.com/office/officeart/2008/layout/LinedList"/>
    <dgm:cxn modelId="{C98E84DB-F30C-4058-8738-4947CB43A781}" type="presOf" srcId="{D1929AA8-5077-42D4-AF28-85AFB63B6AC9}" destId="{8AA60E8D-384E-4DE0-B7BF-4E0EACCD6BD6}" srcOrd="0" destOrd="0" presId="urn:microsoft.com/office/officeart/2008/layout/LinedList"/>
    <dgm:cxn modelId="{EC554D93-EF8C-40A4-BBDD-D11D17CD1E97}" srcId="{5931601D-8A14-442B-AFB2-C0240840DA5A}" destId="{28359E06-3D29-4E1A-B402-C400B7DED90B}" srcOrd="3" destOrd="0" parTransId="{87BE94DB-D583-4854-9DD8-9D657786D18A}" sibTransId="{669D4FE8-C418-46B6-9601-67EA83EC9103}"/>
    <dgm:cxn modelId="{942EFBA5-E813-4B2F-9508-66DB130F0544}" type="presOf" srcId="{28359E06-3D29-4E1A-B402-C400B7DED90B}" destId="{4FAF5491-4F78-4CAC-8C1F-E8B4D02F890D}" srcOrd="0" destOrd="0" presId="urn:microsoft.com/office/officeart/2008/layout/LinedList"/>
    <dgm:cxn modelId="{8AF0ADBA-7145-40CC-944D-630FEAB19A83}" type="presParOf" srcId="{8AA60E8D-384E-4DE0-B7BF-4E0EACCD6BD6}" destId="{8F2B4AA7-B936-44DB-8F30-336C8177748F}" srcOrd="0" destOrd="0" presId="urn:microsoft.com/office/officeart/2008/layout/LinedList"/>
    <dgm:cxn modelId="{D8A3072A-7745-4260-8DD3-7627E1A0D3FD}" type="presParOf" srcId="{8AA60E8D-384E-4DE0-B7BF-4E0EACCD6BD6}" destId="{2B78A4D4-A777-40E6-B25C-F711A333A873}" srcOrd="1" destOrd="0" presId="urn:microsoft.com/office/officeart/2008/layout/LinedList"/>
    <dgm:cxn modelId="{EC7E83F7-AA1B-4E58-9A19-966B6DE87BFA}" type="presParOf" srcId="{2B78A4D4-A777-40E6-B25C-F711A333A873}" destId="{5F6587C4-6B02-40BB-8949-E47D2818C7D4}" srcOrd="0" destOrd="0" presId="urn:microsoft.com/office/officeart/2008/layout/LinedList"/>
    <dgm:cxn modelId="{016503F3-0A66-447E-B124-79A78873CB2C}" type="presParOf" srcId="{2B78A4D4-A777-40E6-B25C-F711A333A873}" destId="{4CB7BDA6-9F09-4607-8CC8-6904AA4AA67A}" srcOrd="1" destOrd="0" presId="urn:microsoft.com/office/officeart/2008/layout/LinedList"/>
    <dgm:cxn modelId="{C0160748-2CB0-4D2F-8E5E-542BC0FE6E35}" type="presParOf" srcId="{4CB7BDA6-9F09-4607-8CC8-6904AA4AA67A}" destId="{DF7DB6DD-BE3C-4D20-A273-228541AC2076}" srcOrd="0" destOrd="0" presId="urn:microsoft.com/office/officeart/2008/layout/LinedList"/>
    <dgm:cxn modelId="{40066D5E-4E37-4F3D-9100-12367D784F86}" type="presParOf" srcId="{4CB7BDA6-9F09-4607-8CC8-6904AA4AA67A}" destId="{AEF77EA5-E365-4B3E-9D64-748CFB7B20C6}" srcOrd="1" destOrd="0" presId="urn:microsoft.com/office/officeart/2008/layout/LinedList"/>
    <dgm:cxn modelId="{9CAA3252-0517-4FA6-B3E8-D8CF05AB26B0}" type="presParOf" srcId="{AEF77EA5-E365-4B3E-9D64-748CFB7B20C6}" destId="{208D7466-1848-40CC-B218-1C4CCE8E6A87}" srcOrd="0" destOrd="0" presId="urn:microsoft.com/office/officeart/2008/layout/LinedList"/>
    <dgm:cxn modelId="{0E1CDA6D-7CEC-4E88-B3E1-9F58C4A2074D}" type="presParOf" srcId="{AEF77EA5-E365-4B3E-9D64-748CFB7B20C6}" destId="{0F19AF22-E211-419E-A560-ACA41ED6C2AA}" srcOrd="1" destOrd="0" presId="urn:microsoft.com/office/officeart/2008/layout/LinedList"/>
    <dgm:cxn modelId="{A0FD3875-0F91-4BF8-A2EF-A8D9A5D6A507}" type="presParOf" srcId="{AEF77EA5-E365-4B3E-9D64-748CFB7B20C6}" destId="{A28B3F40-5455-4775-BF86-948C849341D0}" srcOrd="2" destOrd="0" presId="urn:microsoft.com/office/officeart/2008/layout/LinedList"/>
    <dgm:cxn modelId="{978C3453-0A3E-4A1D-88F3-DBA7B157A729}" type="presParOf" srcId="{4CB7BDA6-9F09-4607-8CC8-6904AA4AA67A}" destId="{6161E2FD-F827-4496-B3DE-7A18A11D517C}" srcOrd="2" destOrd="0" presId="urn:microsoft.com/office/officeart/2008/layout/LinedList"/>
    <dgm:cxn modelId="{1169BB4D-D13A-4E6E-9874-73162162E14F}" type="presParOf" srcId="{4CB7BDA6-9F09-4607-8CC8-6904AA4AA67A}" destId="{281FF64D-87DC-4755-A14C-B10BAE9F9E7D}" srcOrd="3" destOrd="0" presId="urn:microsoft.com/office/officeart/2008/layout/LinedList"/>
    <dgm:cxn modelId="{9D5E8313-6973-4570-A92D-620A0C52493E}" type="presParOf" srcId="{4CB7BDA6-9F09-4607-8CC8-6904AA4AA67A}" destId="{32A81FC4-9890-4B60-B907-64E2772716C1}" srcOrd="4" destOrd="0" presId="urn:microsoft.com/office/officeart/2008/layout/LinedList"/>
    <dgm:cxn modelId="{CE040037-84C2-4A43-931F-8F5DB0BF1370}" type="presParOf" srcId="{32A81FC4-9890-4B60-B907-64E2772716C1}" destId="{1B0D48F4-7F7A-448C-A4BC-BBA253DECC72}" srcOrd="0" destOrd="0" presId="urn:microsoft.com/office/officeart/2008/layout/LinedList"/>
    <dgm:cxn modelId="{9C8BD405-263A-4987-BCFA-363FFCDBC499}" type="presParOf" srcId="{32A81FC4-9890-4B60-B907-64E2772716C1}" destId="{6EC3CE41-074E-4D5E-9204-DDEE8D50737F}" srcOrd="1" destOrd="0" presId="urn:microsoft.com/office/officeart/2008/layout/LinedList"/>
    <dgm:cxn modelId="{4C517E91-2AAE-4CA9-8FE9-537832FC5454}" type="presParOf" srcId="{32A81FC4-9890-4B60-B907-64E2772716C1}" destId="{91D666D7-4F00-4FDE-A4F3-8F8215A303E8}" srcOrd="2" destOrd="0" presId="urn:microsoft.com/office/officeart/2008/layout/LinedList"/>
    <dgm:cxn modelId="{A79B256F-8E64-4EA0-8F1A-ED8269DE7A98}" type="presParOf" srcId="{4CB7BDA6-9F09-4607-8CC8-6904AA4AA67A}" destId="{E340A082-6616-437E-B560-3370F1B80758}" srcOrd="5" destOrd="0" presId="urn:microsoft.com/office/officeart/2008/layout/LinedList"/>
    <dgm:cxn modelId="{5F9FB79F-84FA-4811-AEBB-89C2FFE0710D}" type="presParOf" srcId="{4CB7BDA6-9F09-4607-8CC8-6904AA4AA67A}" destId="{6C6B6990-C155-4C05-A513-347C775E25C3}" srcOrd="6" destOrd="0" presId="urn:microsoft.com/office/officeart/2008/layout/LinedList"/>
    <dgm:cxn modelId="{2823F448-57F5-4FA3-93DF-4B47917ED95E}" type="presParOf" srcId="{4CB7BDA6-9F09-4607-8CC8-6904AA4AA67A}" destId="{560434D7-0D97-444A-B464-BBDD39CC3AA6}" srcOrd="7" destOrd="0" presId="urn:microsoft.com/office/officeart/2008/layout/LinedList"/>
    <dgm:cxn modelId="{4CB84E27-2237-4039-B9CE-3127510D690B}" type="presParOf" srcId="{560434D7-0D97-444A-B464-BBDD39CC3AA6}" destId="{B85EC1EA-11F8-4C34-BC35-A1D20833174F}" srcOrd="0" destOrd="0" presId="urn:microsoft.com/office/officeart/2008/layout/LinedList"/>
    <dgm:cxn modelId="{E0BFD1BB-CDB5-4E1E-A175-D7B8DD2140CB}" type="presParOf" srcId="{560434D7-0D97-444A-B464-BBDD39CC3AA6}" destId="{940CFE64-A0EF-4813-8AEE-084C5C199FDB}" srcOrd="1" destOrd="0" presId="urn:microsoft.com/office/officeart/2008/layout/LinedList"/>
    <dgm:cxn modelId="{2A93EB12-10DF-4A8C-B282-60FAF9941E23}" type="presParOf" srcId="{560434D7-0D97-444A-B464-BBDD39CC3AA6}" destId="{81996A62-C3EE-4782-B319-6B6AD842D203}" srcOrd="2" destOrd="0" presId="urn:microsoft.com/office/officeart/2008/layout/LinedList"/>
    <dgm:cxn modelId="{AF04B56A-0C45-41A5-852E-99CF160A7233}" type="presParOf" srcId="{4CB7BDA6-9F09-4607-8CC8-6904AA4AA67A}" destId="{58919FC2-F01B-486D-AE73-469538B7EA54}" srcOrd="8" destOrd="0" presId="urn:microsoft.com/office/officeart/2008/layout/LinedList"/>
    <dgm:cxn modelId="{30E6E791-7820-4AF7-9D09-8D4494A97CAF}" type="presParOf" srcId="{4CB7BDA6-9F09-4607-8CC8-6904AA4AA67A}" destId="{DA66EA05-2724-48B8-AE86-661EE8905FE5}" srcOrd="9" destOrd="0" presId="urn:microsoft.com/office/officeart/2008/layout/LinedList"/>
    <dgm:cxn modelId="{2650A1DE-5D3A-4472-ACF4-7D0D4C8191E7}" type="presParOf" srcId="{4CB7BDA6-9F09-4607-8CC8-6904AA4AA67A}" destId="{EEDEA62D-B3E5-49BA-9A49-E842C0886555}" srcOrd="10" destOrd="0" presId="urn:microsoft.com/office/officeart/2008/layout/LinedList"/>
    <dgm:cxn modelId="{A5321445-1DC8-4757-97A6-985E382C6D8C}" type="presParOf" srcId="{EEDEA62D-B3E5-49BA-9A49-E842C0886555}" destId="{25A24495-7DE9-419A-BFC1-527DFB833DB4}" srcOrd="0" destOrd="0" presId="urn:microsoft.com/office/officeart/2008/layout/LinedList"/>
    <dgm:cxn modelId="{426FDE1E-5C08-4C52-82E0-43D85615434D}" type="presParOf" srcId="{EEDEA62D-B3E5-49BA-9A49-E842C0886555}" destId="{4FAF5491-4F78-4CAC-8C1F-E8B4D02F890D}" srcOrd="1" destOrd="0" presId="urn:microsoft.com/office/officeart/2008/layout/LinedList"/>
    <dgm:cxn modelId="{B23CEBED-CB43-47D2-A667-8F1D31CD04C8}" type="presParOf" srcId="{EEDEA62D-B3E5-49BA-9A49-E842C0886555}" destId="{66CD52D0-41E0-4160-A1D0-14C7B57D140C}" srcOrd="2" destOrd="0" presId="urn:microsoft.com/office/officeart/2008/layout/LinedList"/>
    <dgm:cxn modelId="{BD7EAA28-F2E8-4AF7-946A-878CE4B4159A}" type="presParOf" srcId="{4CB7BDA6-9F09-4607-8CC8-6904AA4AA67A}" destId="{C2FF017A-9546-49C0-9672-A855C867E05B}" srcOrd="11" destOrd="0" presId="urn:microsoft.com/office/officeart/2008/layout/LinedList"/>
    <dgm:cxn modelId="{3DF7C5F1-992D-4400-8758-1C5C381582C4}" type="presParOf" srcId="{4CB7BDA6-9F09-4607-8CC8-6904AA4AA67A}" destId="{9BE90EB1-D0E5-427B-88B7-4F4990732C09}" srcOrd="12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619D4793-EE59-44F4-A536-60BEDDDAC020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A98CBCA-91E7-4C07-A4B5-6199FCEFFAB9}">
      <dgm:prSet phldrT="[Texto]"/>
      <dgm:spPr/>
      <dgm:t>
        <a:bodyPr/>
        <a:lstStyle/>
        <a:p>
          <a:r>
            <a:rPr lang="es-MX" b="1" dirty="0"/>
            <a:t>Hechos importantes en la conformación del SCN</a:t>
          </a:r>
          <a:endParaRPr lang="es-MX" dirty="0"/>
        </a:p>
      </dgm:t>
    </dgm:pt>
    <dgm:pt modelId="{15794ED8-8B4B-4892-8FAF-EF39B701DC07}" type="parTrans" cxnId="{13FA930B-FDB8-44BB-BC2E-FB94E50E6A85}">
      <dgm:prSet/>
      <dgm:spPr/>
      <dgm:t>
        <a:bodyPr/>
        <a:lstStyle/>
        <a:p>
          <a:endParaRPr lang="es-MX"/>
        </a:p>
      </dgm:t>
    </dgm:pt>
    <dgm:pt modelId="{756CB589-FA9F-47DF-874F-D795420A9E93}" type="sibTrans" cxnId="{13FA930B-FDB8-44BB-BC2E-FB94E50E6A85}">
      <dgm:prSet/>
      <dgm:spPr/>
      <dgm:t>
        <a:bodyPr/>
        <a:lstStyle/>
        <a:p>
          <a:endParaRPr lang="es-MX"/>
        </a:p>
      </dgm:t>
    </dgm:pt>
    <dgm:pt modelId="{54F1D27F-2A51-469D-B9E7-98CA8404A616}">
      <dgm:prSet phldrT="[Texto]"/>
      <dgm:spPr/>
      <dgm:t>
        <a:bodyPr/>
        <a:lstStyle/>
        <a:p>
          <a:pPr algn="just"/>
          <a:r>
            <a:rPr lang="es-MX"/>
            <a:t>Reestructuración económica y apertura comercial. </a:t>
          </a:r>
          <a:endParaRPr lang="es-MX" dirty="0"/>
        </a:p>
      </dgm:t>
    </dgm:pt>
    <dgm:pt modelId="{EF2724E2-8ED8-41AB-A34E-0ACAAE425804}" type="parTrans" cxnId="{36F7556A-C26E-4922-B40F-E65426B453A6}">
      <dgm:prSet/>
      <dgm:spPr/>
      <dgm:t>
        <a:bodyPr/>
        <a:lstStyle/>
        <a:p>
          <a:endParaRPr lang="es-MX"/>
        </a:p>
      </dgm:t>
    </dgm:pt>
    <dgm:pt modelId="{E944721E-B2D2-45BB-840E-2AF44F054A5F}" type="sibTrans" cxnId="{36F7556A-C26E-4922-B40F-E65426B453A6}">
      <dgm:prSet/>
      <dgm:spPr/>
      <dgm:t>
        <a:bodyPr/>
        <a:lstStyle/>
        <a:p>
          <a:endParaRPr lang="es-MX"/>
        </a:p>
      </dgm:t>
    </dgm:pt>
    <dgm:pt modelId="{B4778009-BB4A-4438-BBEB-08A86AD97F95}">
      <dgm:prSet phldrT="[Texto]"/>
      <dgm:spPr/>
      <dgm:t>
        <a:bodyPr/>
        <a:lstStyle/>
        <a:p>
          <a:r>
            <a:rPr lang="es-MX" dirty="0"/>
            <a:t>Se crea el INEGI. En 1987 se cambia la base a 1980. Se contó con 17 computadoras en red a portadas por el PNUD.</a:t>
          </a:r>
        </a:p>
      </dgm:t>
    </dgm:pt>
    <dgm:pt modelId="{22F1ED85-FCEE-41EE-80D0-3BA76BC92BC1}" type="parTrans" cxnId="{BA704ECE-6AAD-4F9C-AD08-060ED84372DD}">
      <dgm:prSet/>
      <dgm:spPr/>
      <dgm:t>
        <a:bodyPr/>
        <a:lstStyle/>
        <a:p>
          <a:endParaRPr lang="es-MX"/>
        </a:p>
      </dgm:t>
    </dgm:pt>
    <dgm:pt modelId="{B4941CBA-FDC7-46EC-ADE9-B3C5CF00B0A6}" type="sibTrans" cxnId="{BA704ECE-6AAD-4F9C-AD08-060ED84372DD}">
      <dgm:prSet/>
      <dgm:spPr/>
      <dgm:t>
        <a:bodyPr/>
        <a:lstStyle/>
        <a:p>
          <a:endParaRPr lang="es-MX"/>
        </a:p>
      </dgm:t>
    </dgm:pt>
    <dgm:pt modelId="{951E2E10-D414-4D89-984B-BC89B2A81636}">
      <dgm:prSet phldrT="[Texto]"/>
      <dgm:spPr/>
      <dgm:t>
        <a:bodyPr/>
        <a:lstStyle/>
        <a:p>
          <a:pPr algn="just"/>
          <a:r>
            <a:rPr lang="es-MX"/>
            <a:t>Banco de México deja de encargarse del índice de precios al consumidor y otros indicadores. INEGI se encarga del cálculo de estos indicadores.</a:t>
          </a:r>
          <a:endParaRPr lang="es-MX" dirty="0"/>
        </a:p>
      </dgm:t>
    </dgm:pt>
    <dgm:pt modelId="{2F71A9F5-3B7E-4FEA-BB79-B9BEAD95F1E1}" type="parTrans" cxnId="{44B78138-FEB2-4CD3-80BE-1385D346DBF9}">
      <dgm:prSet/>
      <dgm:spPr/>
      <dgm:t>
        <a:bodyPr/>
        <a:lstStyle/>
        <a:p>
          <a:endParaRPr lang="es-MX"/>
        </a:p>
      </dgm:t>
    </dgm:pt>
    <dgm:pt modelId="{54A18D55-A3DB-46F4-A1A9-9D145DB59208}" type="sibTrans" cxnId="{44B78138-FEB2-4CD3-80BE-1385D346DBF9}">
      <dgm:prSet/>
      <dgm:spPr/>
      <dgm:t>
        <a:bodyPr/>
        <a:lstStyle/>
        <a:p>
          <a:endParaRPr lang="es-MX"/>
        </a:p>
      </dgm:t>
    </dgm:pt>
    <dgm:pt modelId="{F92F5200-D98E-4957-A0F5-8E5532DBB498}" type="pres">
      <dgm:prSet presAssocID="{619D4793-EE59-44F4-A536-60BEDDDAC020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26686479-EC3D-453B-B413-7DF540A45D11}" type="pres">
      <dgm:prSet presAssocID="{BA98CBCA-91E7-4C07-A4B5-6199FCEFFAB9}" presName="thickLine" presStyleLbl="alignNode1" presStyleIdx="0" presStyleCnt="1"/>
      <dgm:spPr/>
    </dgm:pt>
    <dgm:pt modelId="{73F11026-6042-4923-B9D1-2B159DC676E7}" type="pres">
      <dgm:prSet presAssocID="{BA98CBCA-91E7-4C07-A4B5-6199FCEFFAB9}" presName="horz1" presStyleCnt="0"/>
      <dgm:spPr/>
    </dgm:pt>
    <dgm:pt modelId="{4B3CAAB6-739B-4392-A166-ECE6860D2C04}" type="pres">
      <dgm:prSet presAssocID="{BA98CBCA-91E7-4C07-A4B5-6199FCEFFAB9}" presName="tx1" presStyleLbl="revTx" presStyleIdx="0" presStyleCnt="4"/>
      <dgm:spPr/>
      <dgm:t>
        <a:bodyPr/>
        <a:lstStyle/>
        <a:p>
          <a:endParaRPr lang="es-MX"/>
        </a:p>
      </dgm:t>
    </dgm:pt>
    <dgm:pt modelId="{3444E7E6-A8A9-4B9D-BD0F-23A773859DF7}" type="pres">
      <dgm:prSet presAssocID="{BA98CBCA-91E7-4C07-A4B5-6199FCEFFAB9}" presName="vert1" presStyleCnt="0"/>
      <dgm:spPr/>
    </dgm:pt>
    <dgm:pt modelId="{9AC69D74-B387-4E2F-A8A8-A1B30A806DD0}" type="pres">
      <dgm:prSet presAssocID="{54F1D27F-2A51-469D-B9E7-98CA8404A616}" presName="vertSpace2a" presStyleCnt="0"/>
      <dgm:spPr/>
    </dgm:pt>
    <dgm:pt modelId="{5AD0C134-8790-4518-8526-61493EC8DD8F}" type="pres">
      <dgm:prSet presAssocID="{54F1D27F-2A51-469D-B9E7-98CA8404A616}" presName="horz2" presStyleCnt="0"/>
      <dgm:spPr/>
    </dgm:pt>
    <dgm:pt modelId="{07A97C42-3A91-426F-AB8F-3BC9C16FCF30}" type="pres">
      <dgm:prSet presAssocID="{54F1D27F-2A51-469D-B9E7-98CA8404A616}" presName="horzSpace2" presStyleCnt="0"/>
      <dgm:spPr/>
    </dgm:pt>
    <dgm:pt modelId="{20A83B86-2FD7-45D3-87FC-2B51576D9327}" type="pres">
      <dgm:prSet presAssocID="{54F1D27F-2A51-469D-B9E7-98CA8404A616}" presName="tx2" presStyleLbl="revTx" presStyleIdx="1" presStyleCnt="4"/>
      <dgm:spPr/>
      <dgm:t>
        <a:bodyPr/>
        <a:lstStyle/>
        <a:p>
          <a:endParaRPr lang="es-MX"/>
        </a:p>
      </dgm:t>
    </dgm:pt>
    <dgm:pt modelId="{E19251B7-EE76-4D47-B40C-B8B9B308D151}" type="pres">
      <dgm:prSet presAssocID="{54F1D27F-2A51-469D-B9E7-98CA8404A616}" presName="vert2" presStyleCnt="0"/>
      <dgm:spPr/>
    </dgm:pt>
    <dgm:pt modelId="{6B971B43-400B-4C81-A283-321E347DBD5C}" type="pres">
      <dgm:prSet presAssocID="{54F1D27F-2A51-469D-B9E7-98CA8404A616}" presName="thinLine2b" presStyleLbl="callout" presStyleIdx="0" presStyleCnt="3"/>
      <dgm:spPr/>
    </dgm:pt>
    <dgm:pt modelId="{1E880D53-637A-4FD9-8E27-3B6845941457}" type="pres">
      <dgm:prSet presAssocID="{54F1D27F-2A51-469D-B9E7-98CA8404A616}" presName="vertSpace2b" presStyleCnt="0"/>
      <dgm:spPr/>
    </dgm:pt>
    <dgm:pt modelId="{1DDCA9DE-D35E-4D15-96F8-414C33DA1500}" type="pres">
      <dgm:prSet presAssocID="{B4778009-BB4A-4438-BBEB-08A86AD97F95}" presName="horz2" presStyleCnt="0"/>
      <dgm:spPr/>
    </dgm:pt>
    <dgm:pt modelId="{797BFAB1-74F5-4399-BDEE-CB457D5BAC93}" type="pres">
      <dgm:prSet presAssocID="{B4778009-BB4A-4438-BBEB-08A86AD97F95}" presName="horzSpace2" presStyleCnt="0"/>
      <dgm:spPr/>
    </dgm:pt>
    <dgm:pt modelId="{378FE62A-3076-4444-8B8D-14E5E0BD8E8D}" type="pres">
      <dgm:prSet presAssocID="{B4778009-BB4A-4438-BBEB-08A86AD97F95}" presName="tx2" presStyleLbl="revTx" presStyleIdx="2" presStyleCnt="4"/>
      <dgm:spPr/>
      <dgm:t>
        <a:bodyPr/>
        <a:lstStyle/>
        <a:p>
          <a:endParaRPr lang="es-MX"/>
        </a:p>
      </dgm:t>
    </dgm:pt>
    <dgm:pt modelId="{0DE3F7E5-8B0C-45CC-8F71-65177C2135A9}" type="pres">
      <dgm:prSet presAssocID="{B4778009-BB4A-4438-BBEB-08A86AD97F95}" presName="vert2" presStyleCnt="0"/>
      <dgm:spPr/>
    </dgm:pt>
    <dgm:pt modelId="{0390FADD-6E7A-40D5-AD88-CC0560F2DDD6}" type="pres">
      <dgm:prSet presAssocID="{B4778009-BB4A-4438-BBEB-08A86AD97F95}" presName="thinLine2b" presStyleLbl="callout" presStyleIdx="1" presStyleCnt="3"/>
      <dgm:spPr/>
    </dgm:pt>
    <dgm:pt modelId="{1ECC38B3-4D21-4A88-9F68-DFE3BC63C6A3}" type="pres">
      <dgm:prSet presAssocID="{B4778009-BB4A-4438-BBEB-08A86AD97F95}" presName="vertSpace2b" presStyleCnt="0"/>
      <dgm:spPr/>
    </dgm:pt>
    <dgm:pt modelId="{1016F098-29A9-4EF2-9832-8FF0EEA4D7F2}" type="pres">
      <dgm:prSet presAssocID="{951E2E10-D414-4D89-984B-BC89B2A81636}" presName="horz2" presStyleCnt="0"/>
      <dgm:spPr/>
    </dgm:pt>
    <dgm:pt modelId="{0495C8AB-CC1C-4C54-B1F2-1E3F00B95B5E}" type="pres">
      <dgm:prSet presAssocID="{951E2E10-D414-4D89-984B-BC89B2A81636}" presName="horzSpace2" presStyleCnt="0"/>
      <dgm:spPr/>
    </dgm:pt>
    <dgm:pt modelId="{ED4B5BA4-BCC0-490F-BB28-5BBE0464BCAF}" type="pres">
      <dgm:prSet presAssocID="{951E2E10-D414-4D89-984B-BC89B2A81636}" presName="tx2" presStyleLbl="revTx" presStyleIdx="3" presStyleCnt="4"/>
      <dgm:spPr/>
      <dgm:t>
        <a:bodyPr/>
        <a:lstStyle/>
        <a:p>
          <a:endParaRPr lang="es-MX"/>
        </a:p>
      </dgm:t>
    </dgm:pt>
    <dgm:pt modelId="{26C0F9D2-5759-4818-B31C-EBAFF3BD8A19}" type="pres">
      <dgm:prSet presAssocID="{951E2E10-D414-4D89-984B-BC89B2A81636}" presName="vert2" presStyleCnt="0"/>
      <dgm:spPr/>
    </dgm:pt>
    <dgm:pt modelId="{FE66DE73-3759-453A-9635-5D825ABCB177}" type="pres">
      <dgm:prSet presAssocID="{951E2E10-D414-4D89-984B-BC89B2A81636}" presName="thinLine2b" presStyleLbl="callout" presStyleIdx="2" presStyleCnt="3"/>
      <dgm:spPr/>
    </dgm:pt>
    <dgm:pt modelId="{B91139C4-7E96-489D-B83B-2A09BC5F870D}" type="pres">
      <dgm:prSet presAssocID="{951E2E10-D414-4D89-984B-BC89B2A81636}" presName="vertSpace2b" presStyleCnt="0"/>
      <dgm:spPr/>
    </dgm:pt>
  </dgm:ptLst>
  <dgm:cxnLst>
    <dgm:cxn modelId="{13FA930B-FDB8-44BB-BC2E-FB94E50E6A85}" srcId="{619D4793-EE59-44F4-A536-60BEDDDAC020}" destId="{BA98CBCA-91E7-4C07-A4B5-6199FCEFFAB9}" srcOrd="0" destOrd="0" parTransId="{15794ED8-8B4B-4892-8FAF-EF39B701DC07}" sibTransId="{756CB589-FA9F-47DF-874F-D795420A9E93}"/>
    <dgm:cxn modelId="{36F7556A-C26E-4922-B40F-E65426B453A6}" srcId="{BA98CBCA-91E7-4C07-A4B5-6199FCEFFAB9}" destId="{54F1D27F-2A51-469D-B9E7-98CA8404A616}" srcOrd="0" destOrd="0" parTransId="{EF2724E2-8ED8-41AB-A34E-0ACAAE425804}" sibTransId="{E944721E-B2D2-45BB-840E-2AF44F054A5F}"/>
    <dgm:cxn modelId="{BDBCE6A7-D039-477D-8350-1F372B2324E8}" type="presOf" srcId="{619D4793-EE59-44F4-A536-60BEDDDAC020}" destId="{F92F5200-D98E-4957-A0F5-8E5532DBB498}" srcOrd="0" destOrd="0" presId="urn:microsoft.com/office/officeart/2008/layout/LinedList"/>
    <dgm:cxn modelId="{65529A51-5940-439B-9131-64016208F3F3}" type="presOf" srcId="{951E2E10-D414-4D89-984B-BC89B2A81636}" destId="{ED4B5BA4-BCC0-490F-BB28-5BBE0464BCAF}" srcOrd="0" destOrd="0" presId="urn:microsoft.com/office/officeart/2008/layout/LinedList"/>
    <dgm:cxn modelId="{9D7FAF30-F8B2-48B1-BD36-9CBBF0D61222}" type="presOf" srcId="{54F1D27F-2A51-469D-B9E7-98CA8404A616}" destId="{20A83B86-2FD7-45D3-87FC-2B51576D9327}" srcOrd="0" destOrd="0" presId="urn:microsoft.com/office/officeart/2008/layout/LinedList"/>
    <dgm:cxn modelId="{44B78138-FEB2-4CD3-80BE-1385D346DBF9}" srcId="{BA98CBCA-91E7-4C07-A4B5-6199FCEFFAB9}" destId="{951E2E10-D414-4D89-984B-BC89B2A81636}" srcOrd="2" destOrd="0" parTransId="{2F71A9F5-3B7E-4FEA-BB79-B9BEAD95F1E1}" sibTransId="{54A18D55-A3DB-46F4-A1A9-9D145DB59208}"/>
    <dgm:cxn modelId="{FEFFFAD4-423F-4AEA-90FC-8CD163349AD3}" type="presOf" srcId="{BA98CBCA-91E7-4C07-A4B5-6199FCEFFAB9}" destId="{4B3CAAB6-739B-4392-A166-ECE6860D2C04}" srcOrd="0" destOrd="0" presId="urn:microsoft.com/office/officeart/2008/layout/LinedList"/>
    <dgm:cxn modelId="{27B9862F-1906-42E0-BD6E-734D35972DCD}" type="presOf" srcId="{B4778009-BB4A-4438-BBEB-08A86AD97F95}" destId="{378FE62A-3076-4444-8B8D-14E5E0BD8E8D}" srcOrd="0" destOrd="0" presId="urn:microsoft.com/office/officeart/2008/layout/LinedList"/>
    <dgm:cxn modelId="{BA704ECE-6AAD-4F9C-AD08-060ED84372DD}" srcId="{BA98CBCA-91E7-4C07-A4B5-6199FCEFFAB9}" destId="{B4778009-BB4A-4438-BBEB-08A86AD97F95}" srcOrd="1" destOrd="0" parTransId="{22F1ED85-FCEE-41EE-80D0-3BA76BC92BC1}" sibTransId="{B4941CBA-FDC7-46EC-ADE9-B3C5CF00B0A6}"/>
    <dgm:cxn modelId="{8197558F-CB19-4A95-912C-2B7FA3590177}" type="presParOf" srcId="{F92F5200-D98E-4957-A0F5-8E5532DBB498}" destId="{26686479-EC3D-453B-B413-7DF540A45D11}" srcOrd="0" destOrd="0" presId="urn:microsoft.com/office/officeart/2008/layout/LinedList"/>
    <dgm:cxn modelId="{0F1C2C66-1271-4AF4-94E5-254652C0FE2F}" type="presParOf" srcId="{F92F5200-D98E-4957-A0F5-8E5532DBB498}" destId="{73F11026-6042-4923-B9D1-2B159DC676E7}" srcOrd="1" destOrd="0" presId="urn:microsoft.com/office/officeart/2008/layout/LinedList"/>
    <dgm:cxn modelId="{B6D243CC-0A4D-4116-A05F-96378E016D8F}" type="presParOf" srcId="{73F11026-6042-4923-B9D1-2B159DC676E7}" destId="{4B3CAAB6-739B-4392-A166-ECE6860D2C04}" srcOrd="0" destOrd="0" presId="urn:microsoft.com/office/officeart/2008/layout/LinedList"/>
    <dgm:cxn modelId="{5097E3AF-B940-4331-AC99-589CEAED2963}" type="presParOf" srcId="{73F11026-6042-4923-B9D1-2B159DC676E7}" destId="{3444E7E6-A8A9-4B9D-BD0F-23A773859DF7}" srcOrd="1" destOrd="0" presId="urn:microsoft.com/office/officeart/2008/layout/LinedList"/>
    <dgm:cxn modelId="{20B3FEF9-8288-4352-854F-CCD87A29D23E}" type="presParOf" srcId="{3444E7E6-A8A9-4B9D-BD0F-23A773859DF7}" destId="{9AC69D74-B387-4E2F-A8A8-A1B30A806DD0}" srcOrd="0" destOrd="0" presId="urn:microsoft.com/office/officeart/2008/layout/LinedList"/>
    <dgm:cxn modelId="{82B53799-41E1-4E8D-8C05-F0E4276D1E22}" type="presParOf" srcId="{3444E7E6-A8A9-4B9D-BD0F-23A773859DF7}" destId="{5AD0C134-8790-4518-8526-61493EC8DD8F}" srcOrd="1" destOrd="0" presId="urn:microsoft.com/office/officeart/2008/layout/LinedList"/>
    <dgm:cxn modelId="{98591C8E-87E5-49DC-9C3A-FBC0D896341F}" type="presParOf" srcId="{5AD0C134-8790-4518-8526-61493EC8DD8F}" destId="{07A97C42-3A91-426F-AB8F-3BC9C16FCF30}" srcOrd="0" destOrd="0" presId="urn:microsoft.com/office/officeart/2008/layout/LinedList"/>
    <dgm:cxn modelId="{FF2E7C7E-1E10-4CD0-84BA-2A2FEE71DC49}" type="presParOf" srcId="{5AD0C134-8790-4518-8526-61493EC8DD8F}" destId="{20A83B86-2FD7-45D3-87FC-2B51576D9327}" srcOrd="1" destOrd="0" presId="urn:microsoft.com/office/officeart/2008/layout/LinedList"/>
    <dgm:cxn modelId="{BFADF548-C472-4796-A537-15719CEF44E8}" type="presParOf" srcId="{5AD0C134-8790-4518-8526-61493EC8DD8F}" destId="{E19251B7-EE76-4D47-B40C-B8B9B308D151}" srcOrd="2" destOrd="0" presId="urn:microsoft.com/office/officeart/2008/layout/LinedList"/>
    <dgm:cxn modelId="{C50022F1-A5A7-4AAF-AED0-24FDF4C01524}" type="presParOf" srcId="{3444E7E6-A8A9-4B9D-BD0F-23A773859DF7}" destId="{6B971B43-400B-4C81-A283-321E347DBD5C}" srcOrd="2" destOrd="0" presId="urn:microsoft.com/office/officeart/2008/layout/LinedList"/>
    <dgm:cxn modelId="{06AE8C22-8A1F-44D7-869E-91649843DF20}" type="presParOf" srcId="{3444E7E6-A8A9-4B9D-BD0F-23A773859DF7}" destId="{1E880D53-637A-4FD9-8E27-3B6845941457}" srcOrd="3" destOrd="0" presId="urn:microsoft.com/office/officeart/2008/layout/LinedList"/>
    <dgm:cxn modelId="{78982425-95BD-48F8-954E-7D6F7AA9CC87}" type="presParOf" srcId="{3444E7E6-A8A9-4B9D-BD0F-23A773859DF7}" destId="{1DDCA9DE-D35E-4D15-96F8-414C33DA1500}" srcOrd="4" destOrd="0" presId="urn:microsoft.com/office/officeart/2008/layout/LinedList"/>
    <dgm:cxn modelId="{1CA1228B-B2FF-4D7E-BBB6-A90BCBFDD4F4}" type="presParOf" srcId="{1DDCA9DE-D35E-4D15-96F8-414C33DA1500}" destId="{797BFAB1-74F5-4399-BDEE-CB457D5BAC93}" srcOrd="0" destOrd="0" presId="urn:microsoft.com/office/officeart/2008/layout/LinedList"/>
    <dgm:cxn modelId="{DA726200-29B4-4383-AC79-C75EEB9B846B}" type="presParOf" srcId="{1DDCA9DE-D35E-4D15-96F8-414C33DA1500}" destId="{378FE62A-3076-4444-8B8D-14E5E0BD8E8D}" srcOrd="1" destOrd="0" presId="urn:microsoft.com/office/officeart/2008/layout/LinedList"/>
    <dgm:cxn modelId="{6BF9F670-DC1C-4CD7-BE70-92629E9603D8}" type="presParOf" srcId="{1DDCA9DE-D35E-4D15-96F8-414C33DA1500}" destId="{0DE3F7E5-8B0C-45CC-8F71-65177C2135A9}" srcOrd="2" destOrd="0" presId="urn:microsoft.com/office/officeart/2008/layout/LinedList"/>
    <dgm:cxn modelId="{5C2BC207-6A08-4B6D-9964-83413A8BF4CC}" type="presParOf" srcId="{3444E7E6-A8A9-4B9D-BD0F-23A773859DF7}" destId="{0390FADD-6E7A-40D5-AD88-CC0560F2DDD6}" srcOrd="5" destOrd="0" presId="urn:microsoft.com/office/officeart/2008/layout/LinedList"/>
    <dgm:cxn modelId="{1665F934-7BC1-4F0F-A862-73E82CF09CD6}" type="presParOf" srcId="{3444E7E6-A8A9-4B9D-BD0F-23A773859DF7}" destId="{1ECC38B3-4D21-4A88-9F68-DFE3BC63C6A3}" srcOrd="6" destOrd="0" presId="urn:microsoft.com/office/officeart/2008/layout/LinedList"/>
    <dgm:cxn modelId="{650CF935-0774-47D7-A1A3-B1EDDE70E3F1}" type="presParOf" srcId="{3444E7E6-A8A9-4B9D-BD0F-23A773859DF7}" destId="{1016F098-29A9-4EF2-9832-8FF0EEA4D7F2}" srcOrd="7" destOrd="0" presId="urn:microsoft.com/office/officeart/2008/layout/LinedList"/>
    <dgm:cxn modelId="{2C5DB075-D6FE-415E-9365-5E284C30CE6C}" type="presParOf" srcId="{1016F098-29A9-4EF2-9832-8FF0EEA4D7F2}" destId="{0495C8AB-CC1C-4C54-B1F2-1E3F00B95B5E}" srcOrd="0" destOrd="0" presId="urn:microsoft.com/office/officeart/2008/layout/LinedList"/>
    <dgm:cxn modelId="{9396ABDA-AA75-431D-A59F-7A8E7B75DD7C}" type="presParOf" srcId="{1016F098-29A9-4EF2-9832-8FF0EEA4D7F2}" destId="{ED4B5BA4-BCC0-490F-BB28-5BBE0464BCAF}" srcOrd="1" destOrd="0" presId="urn:microsoft.com/office/officeart/2008/layout/LinedList"/>
    <dgm:cxn modelId="{AABAA46B-C637-4FE3-8B5D-DC72365E5F04}" type="presParOf" srcId="{1016F098-29A9-4EF2-9832-8FF0EEA4D7F2}" destId="{26C0F9D2-5759-4818-B31C-EBAFF3BD8A19}" srcOrd="2" destOrd="0" presId="urn:microsoft.com/office/officeart/2008/layout/LinedList"/>
    <dgm:cxn modelId="{8FF2DB39-642A-435A-B7A7-27206857B342}" type="presParOf" srcId="{3444E7E6-A8A9-4B9D-BD0F-23A773859DF7}" destId="{FE66DE73-3759-453A-9635-5D825ABCB177}" srcOrd="8" destOrd="0" presId="urn:microsoft.com/office/officeart/2008/layout/LinedList"/>
    <dgm:cxn modelId="{16EF0A6C-E1BF-469C-935E-4C3A55AFB91E}" type="presParOf" srcId="{3444E7E6-A8A9-4B9D-BD0F-23A773859DF7}" destId="{B91139C4-7E96-489D-B83B-2A09BC5F870D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A051DCE8-2A0C-4AD8-AC8B-90CB66C7B157}" type="doc">
      <dgm:prSet loTypeId="urn:microsoft.com/office/officeart/2005/8/layout/hierarchy3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1BDA4426-F038-437E-B404-C1679EDB0773}">
      <dgm:prSet phldrT="[Texto]"/>
      <dgm:spPr/>
      <dgm:t>
        <a:bodyPr/>
        <a:lstStyle/>
        <a:p>
          <a:r>
            <a:rPr lang="es-MX" b="1" dirty="0">
              <a:solidFill>
                <a:schemeClr val="tx1"/>
              </a:solidFill>
            </a:rPr>
            <a:t>Economía</a:t>
          </a:r>
        </a:p>
      </dgm:t>
    </dgm:pt>
    <dgm:pt modelId="{CA580A04-F270-4273-A141-F111B315105A}" type="parTrans" cxnId="{E50422DA-63C3-4F28-80CC-E9A8ED5EC143}">
      <dgm:prSet/>
      <dgm:spPr/>
      <dgm:t>
        <a:bodyPr/>
        <a:lstStyle/>
        <a:p>
          <a:endParaRPr lang="es-MX"/>
        </a:p>
      </dgm:t>
    </dgm:pt>
    <dgm:pt modelId="{A40E1686-832B-4FDB-989F-46FCCADF470A}" type="sibTrans" cxnId="{E50422DA-63C3-4F28-80CC-E9A8ED5EC143}">
      <dgm:prSet/>
      <dgm:spPr/>
      <dgm:t>
        <a:bodyPr/>
        <a:lstStyle/>
        <a:p>
          <a:endParaRPr lang="es-MX"/>
        </a:p>
      </dgm:t>
    </dgm:pt>
    <dgm:pt modelId="{4D3B4BD2-1939-4FEF-8222-4A9FA6EC1126}">
      <dgm:prSet phldrT="[Texto]"/>
      <dgm:spPr/>
      <dgm:t>
        <a:bodyPr/>
        <a:lstStyle/>
        <a:p>
          <a:r>
            <a:rPr lang="es-MX" b="1" dirty="0">
              <a:solidFill>
                <a:schemeClr val="tx1"/>
              </a:solidFill>
            </a:rPr>
            <a:t>Microeconomía</a:t>
          </a:r>
        </a:p>
      </dgm:t>
    </dgm:pt>
    <dgm:pt modelId="{8C1B98F6-10F6-496F-AD23-F3AF5C377BD0}" type="parTrans" cxnId="{FDAA3E75-DBCD-416A-97AB-17C221BB35C6}">
      <dgm:prSet/>
      <dgm:spPr/>
      <dgm:t>
        <a:bodyPr/>
        <a:lstStyle/>
        <a:p>
          <a:endParaRPr lang="es-MX"/>
        </a:p>
      </dgm:t>
    </dgm:pt>
    <dgm:pt modelId="{D4C6E9A9-4B0B-44EA-AE8A-FCFFC52DA197}" type="sibTrans" cxnId="{FDAA3E75-DBCD-416A-97AB-17C221BB35C6}">
      <dgm:prSet/>
      <dgm:spPr/>
      <dgm:t>
        <a:bodyPr/>
        <a:lstStyle/>
        <a:p>
          <a:endParaRPr lang="es-MX"/>
        </a:p>
      </dgm:t>
    </dgm:pt>
    <dgm:pt modelId="{E74C8C3E-15BA-4996-A9B8-EB698159628B}">
      <dgm:prSet phldrT="[Texto]"/>
      <dgm:spPr/>
      <dgm:t>
        <a:bodyPr/>
        <a:lstStyle/>
        <a:p>
          <a:r>
            <a:rPr lang="es-MX" b="1" dirty="0">
              <a:solidFill>
                <a:schemeClr val="tx1"/>
              </a:solidFill>
            </a:rPr>
            <a:t>Macroeconomía</a:t>
          </a:r>
        </a:p>
      </dgm:t>
    </dgm:pt>
    <dgm:pt modelId="{FAE7776F-38C6-4CAD-89B8-6340FD4B9CFA}" type="parTrans" cxnId="{79FA8C08-F4C8-4E0A-805E-D713F97D1F1A}">
      <dgm:prSet/>
      <dgm:spPr/>
      <dgm:t>
        <a:bodyPr/>
        <a:lstStyle/>
        <a:p>
          <a:endParaRPr lang="es-MX"/>
        </a:p>
      </dgm:t>
    </dgm:pt>
    <dgm:pt modelId="{D96AB24C-73CA-4E90-8210-CE6FE6B3B5CF}" type="sibTrans" cxnId="{79FA8C08-F4C8-4E0A-805E-D713F97D1F1A}">
      <dgm:prSet/>
      <dgm:spPr/>
      <dgm:t>
        <a:bodyPr/>
        <a:lstStyle/>
        <a:p>
          <a:endParaRPr lang="es-MX"/>
        </a:p>
      </dgm:t>
    </dgm:pt>
    <dgm:pt modelId="{42E25247-EB7C-470B-987D-3FC36101445E}" type="pres">
      <dgm:prSet presAssocID="{A051DCE8-2A0C-4AD8-AC8B-90CB66C7B15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B61B24D9-705E-4E6F-9B22-9F48341D3400}" type="pres">
      <dgm:prSet presAssocID="{1BDA4426-F038-437E-B404-C1679EDB0773}" presName="root" presStyleCnt="0"/>
      <dgm:spPr/>
    </dgm:pt>
    <dgm:pt modelId="{6F61D936-5938-457C-8CF3-BE07ACC08BA8}" type="pres">
      <dgm:prSet presAssocID="{1BDA4426-F038-437E-B404-C1679EDB0773}" presName="rootComposite" presStyleCnt="0"/>
      <dgm:spPr/>
    </dgm:pt>
    <dgm:pt modelId="{BB147A13-9127-4F7B-9202-E75C0E6E6322}" type="pres">
      <dgm:prSet presAssocID="{1BDA4426-F038-437E-B404-C1679EDB0773}" presName="rootText" presStyleLbl="node1" presStyleIdx="0" presStyleCnt="1"/>
      <dgm:spPr/>
      <dgm:t>
        <a:bodyPr/>
        <a:lstStyle/>
        <a:p>
          <a:endParaRPr lang="es-MX"/>
        </a:p>
      </dgm:t>
    </dgm:pt>
    <dgm:pt modelId="{DCC8DB64-E095-4061-ACE0-E2DB34F5CBF9}" type="pres">
      <dgm:prSet presAssocID="{1BDA4426-F038-437E-B404-C1679EDB0773}" presName="rootConnector" presStyleLbl="node1" presStyleIdx="0" presStyleCnt="1"/>
      <dgm:spPr/>
      <dgm:t>
        <a:bodyPr/>
        <a:lstStyle/>
        <a:p>
          <a:endParaRPr lang="es-MX"/>
        </a:p>
      </dgm:t>
    </dgm:pt>
    <dgm:pt modelId="{E1DDF970-B754-4D18-81AD-1738B5ADB259}" type="pres">
      <dgm:prSet presAssocID="{1BDA4426-F038-437E-B404-C1679EDB0773}" presName="childShape" presStyleCnt="0"/>
      <dgm:spPr/>
    </dgm:pt>
    <dgm:pt modelId="{2A49FF4B-F3B4-4337-96D3-F67D09BBD934}" type="pres">
      <dgm:prSet presAssocID="{8C1B98F6-10F6-496F-AD23-F3AF5C377BD0}" presName="Name13" presStyleLbl="parChTrans1D2" presStyleIdx="0" presStyleCnt="2"/>
      <dgm:spPr/>
      <dgm:t>
        <a:bodyPr/>
        <a:lstStyle/>
        <a:p>
          <a:endParaRPr lang="es-MX"/>
        </a:p>
      </dgm:t>
    </dgm:pt>
    <dgm:pt modelId="{7F1EEA36-20C8-4103-9919-77357B7354A0}" type="pres">
      <dgm:prSet presAssocID="{4D3B4BD2-1939-4FEF-8222-4A9FA6EC1126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18FF1E4-1157-4DD1-99D1-51FAABEA8FB0}" type="pres">
      <dgm:prSet presAssocID="{FAE7776F-38C6-4CAD-89B8-6340FD4B9CFA}" presName="Name13" presStyleLbl="parChTrans1D2" presStyleIdx="1" presStyleCnt="2"/>
      <dgm:spPr/>
      <dgm:t>
        <a:bodyPr/>
        <a:lstStyle/>
        <a:p>
          <a:endParaRPr lang="es-MX"/>
        </a:p>
      </dgm:t>
    </dgm:pt>
    <dgm:pt modelId="{E7B1C8A7-1EB4-4FBA-85AE-A73CD2EFBE90}" type="pres">
      <dgm:prSet presAssocID="{E74C8C3E-15BA-4996-A9B8-EB698159628B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D6934CD-8CBF-466F-B79E-C33F91C2FE94}" type="presOf" srcId="{E74C8C3E-15BA-4996-A9B8-EB698159628B}" destId="{E7B1C8A7-1EB4-4FBA-85AE-A73CD2EFBE90}" srcOrd="0" destOrd="0" presId="urn:microsoft.com/office/officeart/2005/8/layout/hierarchy3"/>
    <dgm:cxn modelId="{E50422DA-63C3-4F28-80CC-E9A8ED5EC143}" srcId="{A051DCE8-2A0C-4AD8-AC8B-90CB66C7B157}" destId="{1BDA4426-F038-437E-B404-C1679EDB0773}" srcOrd="0" destOrd="0" parTransId="{CA580A04-F270-4273-A141-F111B315105A}" sibTransId="{A40E1686-832B-4FDB-989F-46FCCADF470A}"/>
    <dgm:cxn modelId="{C3B88B52-62D5-4F0C-893D-3AE0AF9FEB38}" type="presOf" srcId="{FAE7776F-38C6-4CAD-89B8-6340FD4B9CFA}" destId="{D18FF1E4-1157-4DD1-99D1-51FAABEA8FB0}" srcOrd="0" destOrd="0" presId="urn:microsoft.com/office/officeart/2005/8/layout/hierarchy3"/>
    <dgm:cxn modelId="{79FA8C08-F4C8-4E0A-805E-D713F97D1F1A}" srcId="{1BDA4426-F038-437E-B404-C1679EDB0773}" destId="{E74C8C3E-15BA-4996-A9B8-EB698159628B}" srcOrd="1" destOrd="0" parTransId="{FAE7776F-38C6-4CAD-89B8-6340FD4B9CFA}" sibTransId="{D96AB24C-73CA-4E90-8210-CE6FE6B3B5CF}"/>
    <dgm:cxn modelId="{097CF37C-EEDB-408B-92D8-1F7681E26B5B}" type="presOf" srcId="{1BDA4426-F038-437E-B404-C1679EDB0773}" destId="{DCC8DB64-E095-4061-ACE0-E2DB34F5CBF9}" srcOrd="1" destOrd="0" presId="urn:microsoft.com/office/officeart/2005/8/layout/hierarchy3"/>
    <dgm:cxn modelId="{FDAA3E75-DBCD-416A-97AB-17C221BB35C6}" srcId="{1BDA4426-F038-437E-B404-C1679EDB0773}" destId="{4D3B4BD2-1939-4FEF-8222-4A9FA6EC1126}" srcOrd="0" destOrd="0" parTransId="{8C1B98F6-10F6-496F-AD23-F3AF5C377BD0}" sibTransId="{D4C6E9A9-4B0B-44EA-AE8A-FCFFC52DA197}"/>
    <dgm:cxn modelId="{2FE964E9-8D01-43FE-8CDF-0B9FAA0E8B1C}" type="presOf" srcId="{4D3B4BD2-1939-4FEF-8222-4A9FA6EC1126}" destId="{7F1EEA36-20C8-4103-9919-77357B7354A0}" srcOrd="0" destOrd="0" presId="urn:microsoft.com/office/officeart/2005/8/layout/hierarchy3"/>
    <dgm:cxn modelId="{18AECB18-1715-41F2-8BAB-358E66207A19}" type="presOf" srcId="{A051DCE8-2A0C-4AD8-AC8B-90CB66C7B157}" destId="{42E25247-EB7C-470B-987D-3FC36101445E}" srcOrd="0" destOrd="0" presId="urn:microsoft.com/office/officeart/2005/8/layout/hierarchy3"/>
    <dgm:cxn modelId="{8E36F821-CD9C-47C4-BB35-DB0224B4BD0D}" type="presOf" srcId="{8C1B98F6-10F6-496F-AD23-F3AF5C377BD0}" destId="{2A49FF4B-F3B4-4337-96D3-F67D09BBD934}" srcOrd="0" destOrd="0" presId="urn:microsoft.com/office/officeart/2005/8/layout/hierarchy3"/>
    <dgm:cxn modelId="{659A2833-80C5-4F67-99B6-AD4707C423B7}" type="presOf" srcId="{1BDA4426-F038-437E-B404-C1679EDB0773}" destId="{BB147A13-9127-4F7B-9202-E75C0E6E6322}" srcOrd="0" destOrd="0" presId="urn:microsoft.com/office/officeart/2005/8/layout/hierarchy3"/>
    <dgm:cxn modelId="{172DB160-D0A9-4AC9-82DF-CB03C3406BA0}" type="presParOf" srcId="{42E25247-EB7C-470B-987D-3FC36101445E}" destId="{B61B24D9-705E-4E6F-9B22-9F48341D3400}" srcOrd="0" destOrd="0" presId="urn:microsoft.com/office/officeart/2005/8/layout/hierarchy3"/>
    <dgm:cxn modelId="{874D9DF6-FE7A-478A-BFCA-FC2A9899D703}" type="presParOf" srcId="{B61B24D9-705E-4E6F-9B22-9F48341D3400}" destId="{6F61D936-5938-457C-8CF3-BE07ACC08BA8}" srcOrd="0" destOrd="0" presId="urn:microsoft.com/office/officeart/2005/8/layout/hierarchy3"/>
    <dgm:cxn modelId="{19AD19AB-72FD-4CEF-BB42-D5D69E0CF580}" type="presParOf" srcId="{6F61D936-5938-457C-8CF3-BE07ACC08BA8}" destId="{BB147A13-9127-4F7B-9202-E75C0E6E6322}" srcOrd="0" destOrd="0" presId="urn:microsoft.com/office/officeart/2005/8/layout/hierarchy3"/>
    <dgm:cxn modelId="{88BFB2FF-DEF3-4B3D-9174-78A5826EA2DC}" type="presParOf" srcId="{6F61D936-5938-457C-8CF3-BE07ACC08BA8}" destId="{DCC8DB64-E095-4061-ACE0-E2DB34F5CBF9}" srcOrd="1" destOrd="0" presId="urn:microsoft.com/office/officeart/2005/8/layout/hierarchy3"/>
    <dgm:cxn modelId="{F03BF2D8-90DB-46EC-AA1A-000A7FFF92C6}" type="presParOf" srcId="{B61B24D9-705E-4E6F-9B22-9F48341D3400}" destId="{E1DDF970-B754-4D18-81AD-1738B5ADB259}" srcOrd="1" destOrd="0" presId="urn:microsoft.com/office/officeart/2005/8/layout/hierarchy3"/>
    <dgm:cxn modelId="{AA47FEE8-7FC1-48AD-AFC4-6753F64ABC66}" type="presParOf" srcId="{E1DDF970-B754-4D18-81AD-1738B5ADB259}" destId="{2A49FF4B-F3B4-4337-96D3-F67D09BBD934}" srcOrd="0" destOrd="0" presId="urn:microsoft.com/office/officeart/2005/8/layout/hierarchy3"/>
    <dgm:cxn modelId="{1C7A401B-E6DC-4CF7-9948-E178FFA2DDF1}" type="presParOf" srcId="{E1DDF970-B754-4D18-81AD-1738B5ADB259}" destId="{7F1EEA36-20C8-4103-9919-77357B7354A0}" srcOrd="1" destOrd="0" presId="urn:microsoft.com/office/officeart/2005/8/layout/hierarchy3"/>
    <dgm:cxn modelId="{E564C01C-EDDA-4A7D-BCD4-5C6589CAECA9}" type="presParOf" srcId="{E1DDF970-B754-4D18-81AD-1738B5ADB259}" destId="{D18FF1E4-1157-4DD1-99D1-51FAABEA8FB0}" srcOrd="2" destOrd="0" presId="urn:microsoft.com/office/officeart/2005/8/layout/hierarchy3"/>
    <dgm:cxn modelId="{856CF8B6-8C2A-492E-A44E-4576D9ABD003}" type="presParOf" srcId="{E1DDF970-B754-4D18-81AD-1738B5ADB259}" destId="{E7B1C8A7-1EB4-4FBA-85AE-A73CD2EFBE90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2AC510EF-64DF-49EB-9A9E-2D24D54CF77B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0AF7B918-4D2E-4E47-B7B8-5A278754BA3C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Es el estudio de la conducta de la economía en su conjunto. Contempla dos temas centrales:</a:t>
          </a:r>
        </a:p>
      </dgm:t>
    </dgm:pt>
    <dgm:pt modelId="{ADF5993B-9529-4BE6-97DA-2E9EB25B7E42}" type="parTrans" cxnId="{1206F925-09F1-4291-BB95-C538201DD6E7}">
      <dgm:prSet/>
      <dgm:spPr/>
      <dgm:t>
        <a:bodyPr/>
        <a:lstStyle/>
        <a:p>
          <a:endParaRPr lang="es-MX"/>
        </a:p>
      </dgm:t>
    </dgm:pt>
    <dgm:pt modelId="{302F26E8-1708-46EE-A42A-029E3429DD92}" type="sibTrans" cxnId="{1206F925-09F1-4291-BB95-C538201DD6E7}">
      <dgm:prSet/>
      <dgm:spPr/>
      <dgm:t>
        <a:bodyPr/>
        <a:lstStyle/>
        <a:p>
          <a:endParaRPr lang="es-MX"/>
        </a:p>
      </dgm:t>
    </dgm:pt>
    <dgm:pt modelId="{AB8F6451-239C-4C83-B1CF-6AA950AE9EBC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a) Las fluctuaciones de corto plazo en la producción, el empleo, las condiciones financieras y los precios </a:t>
          </a:r>
          <a:r>
            <a:rPr lang="es-MX" dirty="0">
              <a:solidFill>
                <a:srgbClr val="7030A0"/>
              </a:solidFill>
            </a:rPr>
            <a:t>(ciclo de negocios)</a:t>
          </a:r>
          <a:r>
            <a:rPr lang="es-MX" dirty="0">
              <a:solidFill>
                <a:schemeClr val="tx1"/>
              </a:solidFill>
            </a:rPr>
            <a:t>.</a:t>
          </a:r>
        </a:p>
      </dgm:t>
    </dgm:pt>
    <dgm:pt modelId="{E799E55F-6300-4AEE-A18B-6A4E0EDE9420}" type="parTrans" cxnId="{EFD73C5A-B500-41AB-B12C-CA863A5C330F}">
      <dgm:prSet/>
      <dgm:spPr/>
      <dgm:t>
        <a:bodyPr/>
        <a:lstStyle/>
        <a:p>
          <a:endParaRPr lang="es-MX"/>
        </a:p>
      </dgm:t>
    </dgm:pt>
    <dgm:pt modelId="{BB96D664-3D98-408D-A278-CEBB571757BA}" type="sibTrans" cxnId="{EFD73C5A-B500-41AB-B12C-CA863A5C330F}">
      <dgm:prSet/>
      <dgm:spPr/>
      <dgm:t>
        <a:bodyPr/>
        <a:lstStyle/>
        <a:p>
          <a:endParaRPr lang="es-MX"/>
        </a:p>
      </dgm:t>
    </dgm:pt>
    <dgm:pt modelId="{9EA3AD8E-4BBB-4EF2-BD05-5AF95D6BFA2F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b) Tendencias de largo plazo en la producción y en estándares de vida </a:t>
          </a:r>
          <a:r>
            <a:rPr lang="es-MX" dirty="0">
              <a:solidFill>
                <a:srgbClr val="7030A0"/>
              </a:solidFill>
            </a:rPr>
            <a:t>(crecimiento económico)</a:t>
          </a:r>
        </a:p>
      </dgm:t>
    </dgm:pt>
    <dgm:pt modelId="{19EDC47A-A4BB-4556-B73C-46DAAEBE8BD3}" type="parTrans" cxnId="{3342178A-942B-443C-8254-41F12CA97D2D}">
      <dgm:prSet/>
      <dgm:spPr/>
      <dgm:t>
        <a:bodyPr/>
        <a:lstStyle/>
        <a:p>
          <a:endParaRPr lang="es-MX"/>
        </a:p>
      </dgm:t>
    </dgm:pt>
    <dgm:pt modelId="{6D1FA36E-6850-400F-9A74-CC920DFE5005}" type="sibTrans" cxnId="{3342178A-942B-443C-8254-41F12CA97D2D}">
      <dgm:prSet/>
      <dgm:spPr/>
      <dgm:t>
        <a:bodyPr/>
        <a:lstStyle/>
        <a:p>
          <a:endParaRPr lang="es-MX"/>
        </a:p>
      </dgm:t>
    </dgm:pt>
    <dgm:pt modelId="{365B1F33-3BF9-4F87-AF6F-B364122BFFE6}" type="pres">
      <dgm:prSet presAssocID="{2AC510EF-64DF-49EB-9A9E-2D24D54CF77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4865EB93-14E3-49A0-9890-C9C45BD69726}" type="pres">
      <dgm:prSet presAssocID="{2AC510EF-64DF-49EB-9A9E-2D24D54CF77B}" presName="Name1" presStyleCnt="0"/>
      <dgm:spPr/>
    </dgm:pt>
    <dgm:pt modelId="{7EE8A23C-A144-40C3-A037-E4457B90B606}" type="pres">
      <dgm:prSet presAssocID="{2AC510EF-64DF-49EB-9A9E-2D24D54CF77B}" presName="cycle" presStyleCnt="0"/>
      <dgm:spPr/>
    </dgm:pt>
    <dgm:pt modelId="{FC8AD42D-0DF7-4FF6-92A4-DC54EAFB4C32}" type="pres">
      <dgm:prSet presAssocID="{2AC510EF-64DF-49EB-9A9E-2D24D54CF77B}" presName="srcNode" presStyleLbl="node1" presStyleIdx="0" presStyleCnt="3"/>
      <dgm:spPr/>
    </dgm:pt>
    <dgm:pt modelId="{EEE12317-2672-45D4-A051-5E235A6605FC}" type="pres">
      <dgm:prSet presAssocID="{2AC510EF-64DF-49EB-9A9E-2D24D54CF77B}" presName="conn" presStyleLbl="parChTrans1D2" presStyleIdx="0" presStyleCnt="1"/>
      <dgm:spPr/>
      <dgm:t>
        <a:bodyPr/>
        <a:lstStyle/>
        <a:p>
          <a:endParaRPr lang="es-MX"/>
        </a:p>
      </dgm:t>
    </dgm:pt>
    <dgm:pt modelId="{4467801D-E6AA-494D-81AA-E4B166206567}" type="pres">
      <dgm:prSet presAssocID="{2AC510EF-64DF-49EB-9A9E-2D24D54CF77B}" presName="extraNode" presStyleLbl="node1" presStyleIdx="0" presStyleCnt="3"/>
      <dgm:spPr/>
    </dgm:pt>
    <dgm:pt modelId="{958CD1DC-24EF-4DFC-BF39-0CAC83C108AE}" type="pres">
      <dgm:prSet presAssocID="{2AC510EF-64DF-49EB-9A9E-2D24D54CF77B}" presName="dstNode" presStyleLbl="node1" presStyleIdx="0" presStyleCnt="3"/>
      <dgm:spPr/>
    </dgm:pt>
    <dgm:pt modelId="{03AEDBB4-8CE0-4AC3-A1B8-2DF699506939}" type="pres">
      <dgm:prSet presAssocID="{0AF7B918-4D2E-4E47-B7B8-5A278754BA3C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9AF8BF0-EC8F-4C75-83EA-0698F14EA9C9}" type="pres">
      <dgm:prSet presAssocID="{0AF7B918-4D2E-4E47-B7B8-5A278754BA3C}" presName="accent_1" presStyleCnt="0"/>
      <dgm:spPr/>
    </dgm:pt>
    <dgm:pt modelId="{F00EC503-E987-45D1-886F-80D99D114C97}" type="pres">
      <dgm:prSet presAssocID="{0AF7B918-4D2E-4E47-B7B8-5A278754BA3C}" presName="accentRepeatNode" presStyleLbl="solidFgAcc1" presStyleIdx="0" presStyleCnt="3"/>
      <dgm:spPr/>
    </dgm:pt>
    <dgm:pt modelId="{9E772B5E-50C3-4829-8091-7AB14753F4F6}" type="pres">
      <dgm:prSet presAssocID="{AB8F6451-239C-4C83-B1CF-6AA950AE9EBC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7E91530-D671-49F5-9A76-629FC05589C5}" type="pres">
      <dgm:prSet presAssocID="{AB8F6451-239C-4C83-B1CF-6AA950AE9EBC}" presName="accent_2" presStyleCnt="0"/>
      <dgm:spPr/>
    </dgm:pt>
    <dgm:pt modelId="{8CA6833A-88AC-4E9F-8CD7-4957047FADC8}" type="pres">
      <dgm:prSet presAssocID="{AB8F6451-239C-4C83-B1CF-6AA950AE9EBC}" presName="accentRepeatNode" presStyleLbl="solidFgAcc1" presStyleIdx="1" presStyleCnt="3"/>
      <dgm:spPr/>
    </dgm:pt>
    <dgm:pt modelId="{39918B61-D6DD-44DF-964F-83D9B373905B}" type="pres">
      <dgm:prSet presAssocID="{9EA3AD8E-4BBB-4EF2-BD05-5AF95D6BFA2F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263A43F-CC63-483F-9075-053D3097EF60}" type="pres">
      <dgm:prSet presAssocID="{9EA3AD8E-4BBB-4EF2-BD05-5AF95D6BFA2F}" presName="accent_3" presStyleCnt="0"/>
      <dgm:spPr/>
    </dgm:pt>
    <dgm:pt modelId="{82D4369E-1E15-4928-9D98-E695FBE376EB}" type="pres">
      <dgm:prSet presAssocID="{9EA3AD8E-4BBB-4EF2-BD05-5AF95D6BFA2F}" presName="accentRepeatNode" presStyleLbl="solidFgAcc1" presStyleIdx="2" presStyleCnt="3"/>
      <dgm:spPr/>
    </dgm:pt>
  </dgm:ptLst>
  <dgm:cxnLst>
    <dgm:cxn modelId="{1206F925-09F1-4291-BB95-C538201DD6E7}" srcId="{2AC510EF-64DF-49EB-9A9E-2D24D54CF77B}" destId="{0AF7B918-4D2E-4E47-B7B8-5A278754BA3C}" srcOrd="0" destOrd="0" parTransId="{ADF5993B-9529-4BE6-97DA-2E9EB25B7E42}" sibTransId="{302F26E8-1708-46EE-A42A-029E3429DD92}"/>
    <dgm:cxn modelId="{462C8EC7-A57B-464E-80EA-B7EA727D9BD3}" type="presOf" srcId="{9EA3AD8E-4BBB-4EF2-BD05-5AF95D6BFA2F}" destId="{39918B61-D6DD-44DF-964F-83D9B373905B}" srcOrd="0" destOrd="0" presId="urn:microsoft.com/office/officeart/2008/layout/VerticalCurvedList"/>
    <dgm:cxn modelId="{3342178A-942B-443C-8254-41F12CA97D2D}" srcId="{2AC510EF-64DF-49EB-9A9E-2D24D54CF77B}" destId="{9EA3AD8E-4BBB-4EF2-BD05-5AF95D6BFA2F}" srcOrd="2" destOrd="0" parTransId="{19EDC47A-A4BB-4556-B73C-46DAAEBE8BD3}" sibTransId="{6D1FA36E-6850-400F-9A74-CC920DFE5005}"/>
    <dgm:cxn modelId="{8CE92F95-BAD5-4AA6-B055-E20BCD53A2C7}" type="presOf" srcId="{0AF7B918-4D2E-4E47-B7B8-5A278754BA3C}" destId="{03AEDBB4-8CE0-4AC3-A1B8-2DF699506939}" srcOrd="0" destOrd="0" presId="urn:microsoft.com/office/officeart/2008/layout/VerticalCurvedList"/>
    <dgm:cxn modelId="{51DC3AA4-4173-49A1-8612-11EE7B086146}" type="presOf" srcId="{AB8F6451-239C-4C83-B1CF-6AA950AE9EBC}" destId="{9E772B5E-50C3-4829-8091-7AB14753F4F6}" srcOrd="0" destOrd="0" presId="urn:microsoft.com/office/officeart/2008/layout/VerticalCurvedList"/>
    <dgm:cxn modelId="{EFD73C5A-B500-41AB-B12C-CA863A5C330F}" srcId="{2AC510EF-64DF-49EB-9A9E-2D24D54CF77B}" destId="{AB8F6451-239C-4C83-B1CF-6AA950AE9EBC}" srcOrd="1" destOrd="0" parTransId="{E799E55F-6300-4AEE-A18B-6A4E0EDE9420}" sibTransId="{BB96D664-3D98-408D-A278-CEBB571757BA}"/>
    <dgm:cxn modelId="{BE982222-131A-4118-8209-EE8582920A49}" type="presOf" srcId="{2AC510EF-64DF-49EB-9A9E-2D24D54CF77B}" destId="{365B1F33-3BF9-4F87-AF6F-B364122BFFE6}" srcOrd="0" destOrd="0" presId="urn:microsoft.com/office/officeart/2008/layout/VerticalCurvedList"/>
    <dgm:cxn modelId="{D8A512CB-6978-4ED6-A038-AA89FA0CC415}" type="presOf" srcId="{302F26E8-1708-46EE-A42A-029E3429DD92}" destId="{EEE12317-2672-45D4-A051-5E235A6605FC}" srcOrd="0" destOrd="0" presId="urn:microsoft.com/office/officeart/2008/layout/VerticalCurvedList"/>
    <dgm:cxn modelId="{607D5456-D0C3-456B-8165-4F56C5267A74}" type="presParOf" srcId="{365B1F33-3BF9-4F87-AF6F-B364122BFFE6}" destId="{4865EB93-14E3-49A0-9890-C9C45BD69726}" srcOrd="0" destOrd="0" presId="urn:microsoft.com/office/officeart/2008/layout/VerticalCurvedList"/>
    <dgm:cxn modelId="{B5750802-D785-403A-987F-5EB3347442C5}" type="presParOf" srcId="{4865EB93-14E3-49A0-9890-C9C45BD69726}" destId="{7EE8A23C-A144-40C3-A037-E4457B90B606}" srcOrd="0" destOrd="0" presId="urn:microsoft.com/office/officeart/2008/layout/VerticalCurvedList"/>
    <dgm:cxn modelId="{65A3FC04-E31C-43EF-A64E-797922AB4477}" type="presParOf" srcId="{7EE8A23C-A144-40C3-A037-E4457B90B606}" destId="{FC8AD42D-0DF7-4FF6-92A4-DC54EAFB4C32}" srcOrd="0" destOrd="0" presId="urn:microsoft.com/office/officeart/2008/layout/VerticalCurvedList"/>
    <dgm:cxn modelId="{E8D5C8C7-E252-4EFE-B223-4044EA60D14C}" type="presParOf" srcId="{7EE8A23C-A144-40C3-A037-E4457B90B606}" destId="{EEE12317-2672-45D4-A051-5E235A6605FC}" srcOrd="1" destOrd="0" presId="urn:microsoft.com/office/officeart/2008/layout/VerticalCurvedList"/>
    <dgm:cxn modelId="{11732A71-4E1C-462B-84B2-6D451CDE657C}" type="presParOf" srcId="{7EE8A23C-A144-40C3-A037-E4457B90B606}" destId="{4467801D-E6AA-494D-81AA-E4B166206567}" srcOrd="2" destOrd="0" presId="urn:microsoft.com/office/officeart/2008/layout/VerticalCurvedList"/>
    <dgm:cxn modelId="{C02DB9FB-C050-4A71-AB97-0A4EFF357851}" type="presParOf" srcId="{7EE8A23C-A144-40C3-A037-E4457B90B606}" destId="{958CD1DC-24EF-4DFC-BF39-0CAC83C108AE}" srcOrd="3" destOrd="0" presId="urn:microsoft.com/office/officeart/2008/layout/VerticalCurvedList"/>
    <dgm:cxn modelId="{58A7EF49-31FD-458A-A60F-F031C768A1FF}" type="presParOf" srcId="{4865EB93-14E3-49A0-9890-C9C45BD69726}" destId="{03AEDBB4-8CE0-4AC3-A1B8-2DF699506939}" srcOrd="1" destOrd="0" presId="urn:microsoft.com/office/officeart/2008/layout/VerticalCurvedList"/>
    <dgm:cxn modelId="{FF759B9B-0E48-4BB9-93E2-CAEDB9731EDF}" type="presParOf" srcId="{4865EB93-14E3-49A0-9890-C9C45BD69726}" destId="{89AF8BF0-EC8F-4C75-83EA-0698F14EA9C9}" srcOrd="2" destOrd="0" presId="urn:microsoft.com/office/officeart/2008/layout/VerticalCurvedList"/>
    <dgm:cxn modelId="{EF883896-F7C9-4677-9416-8F639B1CF012}" type="presParOf" srcId="{89AF8BF0-EC8F-4C75-83EA-0698F14EA9C9}" destId="{F00EC503-E987-45D1-886F-80D99D114C97}" srcOrd="0" destOrd="0" presId="urn:microsoft.com/office/officeart/2008/layout/VerticalCurvedList"/>
    <dgm:cxn modelId="{4AF95F95-9448-4CCA-8A06-EE06EC180B57}" type="presParOf" srcId="{4865EB93-14E3-49A0-9890-C9C45BD69726}" destId="{9E772B5E-50C3-4829-8091-7AB14753F4F6}" srcOrd="3" destOrd="0" presId="urn:microsoft.com/office/officeart/2008/layout/VerticalCurvedList"/>
    <dgm:cxn modelId="{7D29D982-E974-4CD8-8B3B-1176DEF58410}" type="presParOf" srcId="{4865EB93-14E3-49A0-9890-C9C45BD69726}" destId="{57E91530-D671-49F5-9A76-629FC05589C5}" srcOrd="4" destOrd="0" presId="urn:microsoft.com/office/officeart/2008/layout/VerticalCurvedList"/>
    <dgm:cxn modelId="{52EEFC6E-D4B9-4535-96E5-0790C1BE5FAD}" type="presParOf" srcId="{57E91530-D671-49F5-9A76-629FC05589C5}" destId="{8CA6833A-88AC-4E9F-8CD7-4957047FADC8}" srcOrd="0" destOrd="0" presId="urn:microsoft.com/office/officeart/2008/layout/VerticalCurvedList"/>
    <dgm:cxn modelId="{303704EB-E79A-4530-AF3D-0099D9286827}" type="presParOf" srcId="{4865EB93-14E3-49A0-9890-C9C45BD69726}" destId="{39918B61-D6DD-44DF-964F-83D9B373905B}" srcOrd="5" destOrd="0" presId="urn:microsoft.com/office/officeart/2008/layout/VerticalCurvedList"/>
    <dgm:cxn modelId="{AAAC8D10-2B5C-48F3-9DDC-6934E77D6BE9}" type="presParOf" srcId="{4865EB93-14E3-49A0-9890-C9C45BD69726}" destId="{E263A43F-CC63-483F-9075-053D3097EF60}" srcOrd="6" destOrd="0" presId="urn:microsoft.com/office/officeart/2008/layout/VerticalCurvedList"/>
    <dgm:cxn modelId="{2212B2E3-9BA2-4A08-81B9-A000B9EB682E}" type="presParOf" srcId="{E263A43F-CC63-483F-9075-053D3097EF60}" destId="{82D4369E-1E15-4928-9D98-E695FBE376E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4AD23972-D3A3-46D7-97B4-82752DF47518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accent2_2" csCatId="accent2" phldr="1"/>
      <dgm:spPr/>
      <dgm:t>
        <a:bodyPr/>
        <a:lstStyle/>
        <a:p>
          <a:endParaRPr lang="es-MX"/>
        </a:p>
      </dgm:t>
    </dgm:pt>
    <dgm:pt modelId="{9104B004-9F74-4A49-A6CA-5D423A67C7CC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 b="1"/>
            <a:t>Objetivos de macroeconomía</a:t>
          </a:r>
        </a:p>
      </dgm:t>
    </dgm:pt>
    <dgm:pt modelId="{2FCFA431-EBD6-4A9B-A489-9C45DFF398A7}" type="parTrans" cxnId="{F86EC609-AD7B-4244-AD00-FDBE4529BCD3}">
      <dgm:prSet/>
      <dgm:spPr/>
      <dgm:t>
        <a:bodyPr/>
        <a:lstStyle/>
        <a:p>
          <a:endParaRPr lang="es-MX"/>
        </a:p>
      </dgm:t>
    </dgm:pt>
    <dgm:pt modelId="{8755343E-A2AE-40E6-B560-ADDA2EC9C40F}" type="sibTrans" cxnId="{F86EC609-AD7B-4244-AD00-FDBE4529BCD3}">
      <dgm:prSet/>
      <dgm:spPr/>
      <dgm:t>
        <a:bodyPr/>
        <a:lstStyle/>
        <a:p>
          <a:endParaRPr lang="es-MX"/>
        </a:p>
      </dgm:t>
    </dgm:pt>
    <dgm:pt modelId="{A90A75D8-0AEE-41AF-9329-9E7311F9E8BF}">
      <dgm:prSet phldrT="[Texto]"/>
      <dgm:spPr/>
      <dgm:t>
        <a:bodyPr/>
        <a:lstStyle/>
        <a:p>
          <a:pPr>
            <a:lnSpc>
              <a:spcPct val="100000"/>
            </a:lnSpc>
          </a:pPr>
          <a:r>
            <a:rPr lang="es-MX" b="1"/>
            <a:t>Instrumentos de macroeconomía</a:t>
          </a:r>
        </a:p>
      </dgm:t>
    </dgm:pt>
    <dgm:pt modelId="{D9DCEDBA-7376-48EE-8D6D-2CEDEC47435E}" type="parTrans" cxnId="{FC2DEA6B-682A-491D-A733-5E15BDE34F4D}">
      <dgm:prSet/>
      <dgm:spPr/>
      <dgm:t>
        <a:bodyPr/>
        <a:lstStyle/>
        <a:p>
          <a:endParaRPr lang="es-MX"/>
        </a:p>
      </dgm:t>
    </dgm:pt>
    <dgm:pt modelId="{6E072D52-185A-4D1C-8544-64B8B248BD5D}" type="sibTrans" cxnId="{FC2DEA6B-682A-491D-A733-5E15BDE34F4D}">
      <dgm:prSet/>
      <dgm:spPr/>
      <dgm:t>
        <a:bodyPr/>
        <a:lstStyle/>
        <a:p>
          <a:endParaRPr lang="es-MX"/>
        </a:p>
      </dgm:t>
    </dgm:pt>
    <dgm:pt modelId="{D80A9F4B-4360-467E-B73A-50FE89241537}" type="pres">
      <dgm:prSet presAssocID="{4AD23972-D3A3-46D7-97B4-82752DF47518}" presName="root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E40E644-64B2-4557-8E6D-203A4F7CF84F}" type="pres">
      <dgm:prSet presAssocID="{9104B004-9F74-4A49-A6CA-5D423A67C7CC}" presName="compNode" presStyleCnt="0"/>
      <dgm:spPr/>
    </dgm:pt>
    <dgm:pt modelId="{ACEC8AD5-F0B3-4B9D-804E-7BD000178CF4}" type="pres">
      <dgm:prSet presAssocID="{9104B004-9F74-4A49-A6CA-5D423A67C7CC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llseye"/>
        </a:ext>
      </dgm:extLst>
    </dgm:pt>
    <dgm:pt modelId="{57C8CDB2-0B92-4E3D-A3A9-AE2124DF2B7F}" type="pres">
      <dgm:prSet presAssocID="{9104B004-9F74-4A49-A6CA-5D423A67C7CC}" presName="spaceRect" presStyleCnt="0"/>
      <dgm:spPr/>
    </dgm:pt>
    <dgm:pt modelId="{7C1743A2-1327-436B-AFB7-446218254D38}" type="pres">
      <dgm:prSet presAssocID="{9104B004-9F74-4A49-A6CA-5D423A67C7CC}" presName="textRect" presStyleLbl="revTx" presStyleIdx="0" presStyleCnt="2">
        <dgm:presLayoutVars>
          <dgm:chMax val="1"/>
          <dgm:chPref val="1"/>
        </dgm:presLayoutVars>
      </dgm:prSet>
      <dgm:spPr/>
      <dgm:t>
        <a:bodyPr/>
        <a:lstStyle/>
        <a:p>
          <a:endParaRPr lang="es-MX"/>
        </a:p>
      </dgm:t>
    </dgm:pt>
    <dgm:pt modelId="{F494B2E9-87DB-4AC1-8D22-0907F945604F}" type="pres">
      <dgm:prSet presAssocID="{8755343E-A2AE-40E6-B560-ADDA2EC9C40F}" presName="sibTrans" presStyleCnt="0"/>
      <dgm:spPr/>
    </dgm:pt>
    <dgm:pt modelId="{640C843C-06F0-4790-A949-A7679E103D3C}" type="pres">
      <dgm:prSet presAssocID="{A90A75D8-0AEE-41AF-9329-9E7311F9E8BF}" presName="compNode" presStyleCnt="0"/>
      <dgm:spPr/>
    </dgm:pt>
    <dgm:pt modelId="{DC5CD14E-9C07-4249-B427-E60F48682DB9}" type="pres">
      <dgm:prSet presAssocID="{A90A75D8-0AEE-41AF-9329-9E7311F9E8BF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ools"/>
        </a:ext>
      </dgm:extLst>
    </dgm:pt>
    <dgm:pt modelId="{5121CC60-5345-4757-A21E-A9150368CEA8}" type="pres">
      <dgm:prSet presAssocID="{A90A75D8-0AEE-41AF-9329-9E7311F9E8BF}" presName="spaceRect" presStyleCnt="0"/>
      <dgm:spPr/>
    </dgm:pt>
    <dgm:pt modelId="{DB9A94FD-E805-43A0-BB7A-B0835BF9ABA0}" type="pres">
      <dgm:prSet presAssocID="{A90A75D8-0AEE-41AF-9329-9E7311F9E8BF}" presName="textRect" presStyleLbl="revTx" presStyleIdx="1" presStyleCnt="2">
        <dgm:presLayoutVars>
          <dgm:chMax val="1"/>
          <dgm:chPref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24FBCF0-BC27-4D9F-B7F0-69DF37B3EF3D}" type="presOf" srcId="{4AD23972-D3A3-46D7-97B4-82752DF47518}" destId="{D80A9F4B-4360-467E-B73A-50FE89241537}" srcOrd="0" destOrd="0" presId="urn:microsoft.com/office/officeart/2018/2/layout/IconLabelList"/>
    <dgm:cxn modelId="{F86EC609-AD7B-4244-AD00-FDBE4529BCD3}" srcId="{4AD23972-D3A3-46D7-97B4-82752DF47518}" destId="{9104B004-9F74-4A49-A6CA-5D423A67C7CC}" srcOrd="0" destOrd="0" parTransId="{2FCFA431-EBD6-4A9B-A489-9C45DFF398A7}" sibTransId="{8755343E-A2AE-40E6-B560-ADDA2EC9C40F}"/>
    <dgm:cxn modelId="{63A5D0D4-34B3-409F-8F0E-2D24FD208ACF}" type="presOf" srcId="{A90A75D8-0AEE-41AF-9329-9E7311F9E8BF}" destId="{DB9A94FD-E805-43A0-BB7A-B0835BF9ABA0}" srcOrd="0" destOrd="0" presId="urn:microsoft.com/office/officeart/2018/2/layout/IconLabelList"/>
    <dgm:cxn modelId="{5C04B6E9-DB4E-43EF-950D-B3C50ED979FF}" type="presOf" srcId="{9104B004-9F74-4A49-A6CA-5D423A67C7CC}" destId="{7C1743A2-1327-436B-AFB7-446218254D38}" srcOrd="0" destOrd="0" presId="urn:microsoft.com/office/officeart/2018/2/layout/IconLabelList"/>
    <dgm:cxn modelId="{FC2DEA6B-682A-491D-A733-5E15BDE34F4D}" srcId="{4AD23972-D3A3-46D7-97B4-82752DF47518}" destId="{A90A75D8-0AEE-41AF-9329-9E7311F9E8BF}" srcOrd="1" destOrd="0" parTransId="{D9DCEDBA-7376-48EE-8D6D-2CEDEC47435E}" sibTransId="{6E072D52-185A-4D1C-8544-64B8B248BD5D}"/>
    <dgm:cxn modelId="{63532C14-26C7-4D03-B5B9-308F8BD101D3}" type="presParOf" srcId="{D80A9F4B-4360-467E-B73A-50FE89241537}" destId="{4E40E644-64B2-4557-8E6D-203A4F7CF84F}" srcOrd="0" destOrd="0" presId="urn:microsoft.com/office/officeart/2018/2/layout/IconLabelList"/>
    <dgm:cxn modelId="{2821172D-1A6F-40CE-A2BE-FBF096E35423}" type="presParOf" srcId="{4E40E644-64B2-4557-8E6D-203A4F7CF84F}" destId="{ACEC8AD5-F0B3-4B9D-804E-7BD000178CF4}" srcOrd="0" destOrd="0" presId="urn:microsoft.com/office/officeart/2018/2/layout/IconLabelList"/>
    <dgm:cxn modelId="{43E3258D-F351-4BCA-8087-9BAF071E18CD}" type="presParOf" srcId="{4E40E644-64B2-4557-8E6D-203A4F7CF84F}" destId="{57C8CDB2-0B92-4E3D-A3A9-AE2124DF2B7F}" srcOrd="1" destOrd="0" presId="urn:microsoft.com/office/officeart/2018/2/layout/IconLabelList"/>
    <dgm:cxn modelId="{4E1CE57C-AE33-4341-97B3-43DCE0D802DF}" type="presParOf" srcId="{4E40E644-64B2-4557-8E6D-203A4F7CF84F}" destId="{7C1743A2-1327-436B-AFB7-446218254D38}" srcOrd="2" destOrd="0" presId="urn:microsoft.com/office/officeart/2018/2/layout/IconLabelList"/>
    <dgm:cxn modelId="{99842D25-6EAE-4752-A612-155A9E237716}" type="presParOf" srcId="{D80A9F4B-4360-467E-B73A-50FE89241537}" destId="{F494B2E9-87DB-4AC1-8D22-0907F945604F}" srcOrd="1" destOrd="0" presId="urn:microsoft.com/office/officeart/2018/2/layout/IconLabelList"/>
    <dgm:cxn modelId="{242C085F-7289-422C-BD28-108F838DB346}" type="presParOf" srcId="{D80A9F4B-4360-467E-B73A-50FE89241537}" destId="{640C843C-06F0-4790-A949-A7679E103D3C}" srcOrd="2" destOrd="0" presId="urn:microsoft.com/office/officeart/2018/2/layout/IconLabelList"/>
    <dgm:cxn modelId="{E8B13939-DC19-405C-8B5E-23ECAF554721}" type="presParOf" srcId="{640C843C-06F0-4790-A949-A7679E103D3C}" destId="{DC5CD14E-9C07-4249-B427-E60F48682DB9}" srcOrd="0" destOrd="0" presId="urn:microsoft.com/office/officeart/2018/2/layout/IconLabelList"/>
    <dgm:cxn modelId="{7C667B04-43EC-4A16-A0EE-D79243F438F3}" type="presParOf" srcId="{640C843C-06F0-4790-A949-A7679E103D3C}" destId="{5121CC60-5345-4757-A21E-A9150368CEA8}" srcOrd="1" destOrd="0" presId="urn:microsoft.com/office/officeart/2018/2/layout/IconLabelList"/>
    <dgm:cxn modelId="{7DEC544B-7360-4921-87DD-F4B627BA26E1}" type="presParOf" srcId="{640C843C-06F0-4790-A949-A7679E103D3C}" destId="{DB9A94FD-E805-43A0-BB7A-B0835BF9ABA0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FC437587-0E72-4FC1-8116-C81D6E661751}" type="doc">
      <dgm:prSet loTypeId="urn:microsoft.com/office/officeart/2005/8/layout/pList2" loCatId="list" qsTypeId="urn:microsoft.com/office/officeart/2005/8/quickstyle/simple1" qsCatId="simple" csTypeId="urn:microsoft.com/office/officeart/2005/8/colors/colorful4" csCatId="colorful" phldr="1"/>
      <dgm:spPr/>
    </dgm:pt>
    <dgm:pt modelId="{526DC733-0D10-4C62-A977-061D57370C73}">
      <dgm:prSet phldrT="[Texto]"/>
      <dgm:spPr/>
      <dgm:t>
        <a:bodyPr/>
        <a:lstStyle/>
        <a:p>
          <a:r>
            <a:rPr lang="es-MX" b="1" dirty="0">
              <a:solidFill>
                <a:schemeClr val="tx1"/>
              </a:solidFill>
            </a:rPr>
            <a:t>Producción</a:t>
          </a:r>
          <a:r>
            <a:rPr lang="es-MX" dirty="0">
              <a:solidFill>
                <a:schemeClr val="tx1"/>
              </a:solidFill>
            </a:rPr>
            <a:t>: alto nivel y crecimiento del producto</a:t>
          </a:r>
        </a:p>
      </dgm:t>
    </dgm:pt>
    <dgm:pt modelId="{3539E68C-04B5-4B80-BC49-87FC7550172B}" type="parTrans" cxnId="{A53794CC-14B6-4999-B078-E96A41D5FA32}">
      <dgm:prSet/>
      <dgm:spPr/>
      <dgm:t>
        <a:bodyPr/>
        <a:lstStyle/>
        <a:p>
          <a:endParaRPr lang="es-MX"/>
        </a:p>
      </dgm:t>
    </dgm:pt>
    <dgm:pt modelId="{3854B6DA-3A2F-41DF-A383-557D9748CE7B}" type="sibTrans" cxnId="{A53794CC-14B6-4999-B078-E96A41D5FA32}">
      <dgm:prSet/>
      <dgm:spPr/>
      <dgm:t>
        <a:bodyPr/>
        <a:lstStyle/>
        <a:p>
          <a:endParaRPr lang="es-MX"/>
        </a:p>
      </dgm:t>
    </dgm:pt>
    <dgm:pt modelId="{A03770A7-012C-4939-8149-7B7CB522EFA2}">
      <dgm:prSet phldrT="[Texto]"/>
      <dgm:spPr/>
      <dgm:t>
        <a:bodyPr/>
        <a:lstStyle/>
        <a:p>
          <a:r>
            <a:rPr lang="es-MX" b="1" dirty="0">
              <a:solidFill>
                <a:schemeClr val="tx1"/>
              </a:solidFill>
            </a:rPr>
            <a:t>Empleo</a:t>
          </a:r>
          <a:r>
            <a:rPr lang="es-MX" dirty="0">
              <a:solidFill>
                <a:schemeClr val="tx1"/>
              </a:solidFill>
            </a:rPr>
            <a:t>: alto nivel con bajo desempleo involuntario</a:t>
          </a:r>
        </a:p>
      </dgm:t>
    </dgm:pt>
    <dgm:pt modelId="{CD288769-870C-47C3-B9AA-3F36D70D0C34}" type="parTrans" cxnId="{4EA98EE9-DFC7-4DF2-9761-1BCF1805494B}">
      <dgm:prSet/>
      <dgm:spPr/>
      <dgm:t>
        <a:bodyPr/>
        <a:lstStyle/>
        <a:p>
          <a:endParaRPr lang="es-MX"/>
        </a:p>
      </dgm:t>
    </dgm:pt>
    <dgm:pt modelId="{A501BDCE-235D-4C8E-B5D6-3BB009E4037F}" type="sibTrans" cxnId="{4EA98EE9-DFC7-4DF2-9761-1BCF1805494B}">
      <dgm:prSet/>
      <dgm:spPr/>
      <dgm:t>
        <a:bodyPr/>
        <a:lstStyle/>
        <a:p>
          <a:endParaRPr lang="es-MX"/>
        </a:p>
      </dgm:t>
    </dgm:pt>
    <dgm:pt modelId="{14F49141-0B6D-4BC8-96C1-E5DA6F123745}">
      <dgm:prSet phldrT="[Texto]"/>
      <dgm:spPr/>
      <dgm:t>
        <a:bodyPr/>
        <a:lstStyle/>
        <a:p>
          <a:endParaRPr lang="es-MX" dirty="0">
            <a:solidFill>
              <a:schemeClr val="tx1"/>
            </a:solidFill>
          </a:endParaRPr>
        </a:p>
        <a:p>
          <a:r>
            <a:rPr lang="es-MX" b="1" dirty="0">
              <a:solidFill>
                <a:schemeClr val="tx1"/>
              </a:solidFill>
            </a:rPr>
            <a:t>Precios</a:t>
          </a:r>
          <a:r>
            <a:rPr lang="es-MX" dirty="0">
              <a:solidFill>
                <a:schemeClr val="tx1"/>
              </a:solidFill>
            </a:rPr>
            <a:t> estables</a:t>
          </a:r>
        </a:p>
      </dgm:t>
    </dgm:pt>
    <dgm:pt modelId="{06ABD81B-5E55-4108-8DD3-F2CA37767EC8}" type="parTrans" cxnId="{8CA3892B-31FE-4FAE-915F-694219D770C7}">
      <dgm:prSet/>
      <dgm:spPr/>
      <dgm:t>
        <a:bodyPr/>
        <a:lstStyle/>
        <a:p>
          <a:endParaRPr lang="es-MX"/>
        </a:p>
      </dgm:t>
    </dgm:pt>
    <dgm:pt modelId="{A62CD169-2F45-4BE0-8A2F-556C95BB2E89}" type="sibTrans" cxnId="{8CA3892B-31FE-4FAE-915F-694219D770C7}">
      <dgm:prSet/>
      <dgm:spPr/>
      <dgm:t>
        <a:bodyPr/>
        <a:lstStyle/>
        <a:p>
          <a:endParaRPr lang="es-MX"/>
        </a:p>
      </dgm:t>
    </dgm:pt>
    <dgm:pt modelId="{12EB1937-4819-4D38-9DE2-E13D0C12B321}" type="pres">
      <dgm:prSet presAssocID="{FC437587-0E72-4FC1-8116-C81D6E661751}" presName="Name0" presStyleCnt="0">
        <dgm:presLayoutVars>
          <dgm:dir/>
          <dgm:resizeHandles val="exact"/>
        </dgm:presLayoutVars>
      </dgm:prSet>
      <dgm:spPr/>
    </dgm:pt>
    <dgm:pt modelId="{905A7C60-EC5C-4334-808F-FAA3BEF0CD20}" type="pres">
      <dgm:prSet presAssocID="{FC437587-0E72-4FC1-8116-C81D6E661751}" presName="bkgdShp" presStyleLbl="alignAccFollowNode1" presStyleIdx="0" presStyleCnt="1"/>
      <dgm:spPr/>
    </dgm:pt>
    <dgm:pt modelId="{31D77846-DF73-4546-89DD-F716A5797685}" type="pres">
      <dgm:prSet presAssocID="{FC437587-0E72-4FC1-8116-C81D6E661751}" presName="linComp" presStyleCnt="0"/>
      <dgm:spPr/>
    </dgm:pt>
    <dgm:pt modelId="{A581A4A5-8D33-4CF3-AC6B-FFE2D9C0945E}" type="pres">
      <dgm:prSet presAssocID="{526DC733-0D10-4C62-A977-061D57370C73}" presName="compNode" presStyleCnt="0"/>
      <dgm:spPr/>
    </dgm:pt>
    <dgm:pt modelId="{F9667B97-A728-4907-8752-0BD10EFA3EF7}" type="pres">
      <dgm:prSet presAssocID="{526DC733-0D10-4C62-A977-061D57370C7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62A8BB0-8E8B-4EAC-8C21-4C25F412E2D1}" type="pres">
      <dgm:prSet presAssocID="{526DC733-0D10-4C62-A977-061D57370C73}" presName="invisiNode" presStyleLbl="node1" presStyleIdx="0" presStyleCnt="3"/>
      <dgm:spPr/>
    </dgm:pt>
    <dgm:pt modelId="{9210D37D-F7A5-417C-A896-F5179FF52C59}" type="pres">
      <dgm:prSet presAssocID="{526DC733-0D10-4C62-A977-061D57370C73}" presName="imagNode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="" xmlns:a1611="http://schemas.microsoft.com/office/drawing/2016/11/main" r:id="rId2"/>
              </a:ext>
            </a:extLst>
          </a:blip>
          <a:srcRect/>
          <a:stretch>
            <a:fillRect t="-25000" b="-25000"/>
          </a:stretch>
        </a:blipFill>
      </dgm:spPr>
    </dgm:pt>
    <dgm:pt modelId="{94469213-F96B-44EC-BC2C-DAF706567D7F}" type="pres">
      <dgm:prSet presAssocID="{3854B6DA-3A2F-41DF-A383-557D9748CE7B}" presName="sibTrans" presStyleLbl="sibTrans2D1" presStyleIdx="0" presStyleCnt="0"/>
      <dgm:spPr/>
      <dgm:t>
        <a:bodyPr/>
        <a:lstStyle/>
        <a:p>
          <a:endParaRPr lang="es-MX"/>
        </a:p>
      </dgm:t>
    </dgm:pt>
    <dgm:pt modelId="{D8E91A47-122D-43F3-BE74-DDB760E53289}" type="pres">
      <dgm:prSet presAssocID="{A03770A7-012C-4939-8149-7B7CB522EFA2}" presName="compNode" presStyleCnt="0"/>
      <dgm:spPr/>
    </dgm:pt>
    <dgm:pt modelId="{32BAFBB5-7EB6-4C84-92E8-649E93E62492}" type="pres">
      <dgm:prSet presAssocID="{A03770A7-012C-4939-8149-7B7CB522EFA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501CE00-2138-4776-B923-4594235F33CD}" type="pres">
      <dgm:prSet presAssocID="{A03770A7-012C-4939-8149-7B7CB522EFA2}" presName="invisiNode" presStyleLbl="node1" presStyleIdx="1" presStyleCnt="3"/>
      <dgm:spPr/>
    </dgm:pt>
    <dgm:pt modelId="{0786CDFE-4C27-480A-BF1D-9932100D2481}" type="pres">
      <dgm:prSet presAssocID="{A03770A7-012C-4939-8149-7B7CB522EFA2}" presName="imagNode" presStyleLbl="fgImgPlac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9000" b="-19000"/>
          </a:stretch>
        </a:blipFill>
      </dgm:spPr>
    </dgm:pt>
    <dgm:pt modelId="{F57530A0-AC5B-48F3-820A-1D7BA848FA8C}" type="pres">
      <dgm:prSet presAssocID="{A501BDCE-235D-4C8E-B5D6-3BB009E4037F}" presName="sibTrans" presStyleLbl="sibTrans2D1" presStyleIdx="0" presStyleCnt="0"/>
      <dgm:spPr/>
      <dgm:t>
        <a:bodyPr/>
        <a:lstStyle/>
        <a:p>
          <a:endParaRPr lang="es-MX"/>
        </a:p>
      </dgm:t>
    </dgm:pt>
    <dgm:pt modelId="{41B805F2-DEF2-4498-BEC8-4C757A0AFDBC}" type="pres">
      <dgm:prSet presAssocID="{14F49141-0B6D-4BC8-96C1-E5DA6F123745}" presName="compNode" presStyleCnt="0"/>
      <dgm:spPr/>
    </dgm:pt>
    <dgm:pt modelId="{CF140ED8-AA55-410D-A95F-31D088D57D31}" type="pres">
      <dgm:prSet presAssocID="{14F49141-0B6D-4BC8-96C1-E5DA6F123745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964834D-EE8E-4F70-9DAC-60D90A6C15D3}" type="pres">
      <dgm:prSet presAssocID="{14F49141-0B6D-4BC8-96C1-E5DA6F123745}" presName="invisiNode" presStyleLbl="node1" presStyleIdx="2" presStyleCnt="3"/>
      <dgm:spPr/>
    </dgm:pt>
    <dgm:pt modelId="{59F2F046-B754-40CF-9357-6B32196BCB08}" type="pres">
      <dgm:prSet presAssocID="{14F49141-0B6D-4BC8-96C1-E5DA6F123745}" presName="imagNode" presStyleLbl="fgImgPlace1" presStyleIdx="2" presStyleCnt="3"/>
      <dgm:spPr>
        <a:blipFill>
          <a:blip xmlns:r="http://schemas.openxmlformats.org/officeDocument/2006/relationships" r:embed="rId4"/>
          <a:srcRect/>
          <a:stretch>
            <a:fillRect t="-33000" b="-33000"/>
          </a:stretch>
        </a:blipFill>
      </dgm:spPr>
    </dgm:pt>
  </dgm:ptLst>
  <dgm:cxnLst>
    <dgm:cxn modelId="{4EA98EE9-DFC7-4DF2-9761-1BCF1805494B}" srcId="{FC437587-0E72-4FC1-8116-C81D6E661751}" destId="{A03770A7-012C-4939-8149-7B7CB522EFA2}" srcOrd="1" destOrd="0" parTransId="{CD288769-870C-47C3-B9AA-3F36D70D0C34}" sibTransId="{A501BDCE-235D-4C8E-B5D6-3BB009E4037F}"/>
    <dgm:cxn modelId="{751E43DC-1B7D-4325-AFBA-59EC30BD78BF}" type="presOf" srcId="{FC437587-0E72-4FC1-8116-C81D6E661751}" destId="{12EB1937-4819-4D38-9DE2-E13D0C12B321}" srcOrd="0" destOrd="0" presId="urn:microsoft.com/office/officeart/2005/8/layout/pList2"/>
    <dgm:cxn modelId="{AD4451D0-D4D6-4663-955C-5967BE1F2F30}" type="presOf" srcId="{526DC733-0D10-4C62-A977-061D57370C73}" destId="{F9667B97-A728-4907-8752-0BD10EFA3EF7}" srcOrd="0" destOrd="0" presId="urn:microsoft.com/office/officeart/2005/8/layout/pList2"/>
    <dgm:cxn modelId="{A53794CC-14B6-4999-B078-E96A41D5FA32}" srcId="{FC437587-0E72-4FC1-8116-C81D6E661751}" destId="{526DC733-0D10-4C62-A977-061D57370C73}" srcOrd="0" destOrd="0" parTransId="{3539E68C-04B5-4B80-BC49-87FC7550172B}" sibTransId="{3854B6DA-3A2F-41DF-A383-557D9748CE7B}"/>
    <dgm:cxn modelId="{2D6F02EE-08AF-4CDA-8530-739552F9E67A}" type="presOf" srcId="{14F49141-0B6D-4BC8-96C1-E5DA6F123745}" destId="{CF140ED8-AA55-410D-A95F-31D088D57D31}" srcOrd="0" destOrd="0" presId="urn:microsoft.com/office/officeart/2005/8/layout/pList2"/>
    <dgm:cxn modelId="{FCE96818-BEBC-4AE2-8D2E-CFBA6E53B1CA}" type="presOf" srcId="{3854B6DA-3A2F-41DF-A383-557D9748CE7B}" destId="{94469213-F96B-44EC-BC2C-DAF706567D7F}" srcOrd="0" destOrd="0" presId="urn:microsoft.com/office/officeart/2005/8/layout/pList2"/>
    <dgm:cxn modelId="{BF3F58E4-5249-4BDF-B9E1-CDD17AA44513}" type="presOf" srcId="{A501BDCE-235D-4C8E-B5D6-3BB009E4037F}" destId="{F57530A0-AC5B-48F3-820A-1D7BA848FA8C}" srcOrd="0" destOrd="0" presId="urn:microsoft.com/office/officeart/2005/8/layout/pList2"/>
    <dgm:cxn modelId="{EA8439ED-8B29-4EE1-99C0-D1E7BDD4DE3C}" type="presOf" srcId="{A03770A7-012C-4939-8149-7B7CB522EFA2}" destId="{32BAFBB5-7EB6-4C84-92E8-649E93E62492}" srcOrd="0" destOrd="0" presId="urn:microsoft.com/office/officeart/2005/8/layout/pList2"/>
    <dgm:cxn modelId="{8CA3892B-31FE-4FAE-915F-694219D770C7}" srcId="{FC437587-0E72-4FC1-8116-C81D6E661751}" destId="{14F49141-0B6D-4BC8-96C1-E5DA6F123745}" srcOrd="2" destOrd="0" parTransId="{06ABD81B-5E55-4108-8DD3-F2CA37767EC8}" sibTransId="{A62CD169-2F45-4BE0-8A2F-556C95BB2E89}"/>
    <dgm:cxn modelId="{765B7237-B2B7-4AB2-B28C-347242F6B77C}" type="presParOf" srcId="{12EB1937-4819-4D38-9DE2-E13D0C12B321}" destId="{905A7C60-EC5C-4334-808F-FAA3BEF0CD20}" srcOrd="0" destOrd="0" presId="urn:microsoft.com/office/officeart/2005/8/layout/pList2"/>
    <dgm:cxn modelId="{9A0BA976-1965-4C0A-9AA9-5F925CD2C9BB}" type="presParOf" srcId="{12EB1937-4819-4D38-9DE2-E13D0C12B321}" destId="{31D77846-DF73-4546-89DD-F716A5797685}" srcOrd="1" destOrd="0" presId="urn:microsoft.com/office/officeart/2005/8/layout/pList2"/>
    <dgm:cxn modelId="{256608F1-359D-4C88-9546-54C8410C5B91}" type="presParOf" srcId="{31D77846-DF73-4546-89DD-F716A5797685}" destId="{A581A4A5-8D33-4CF3-AC6B-FFE2D9C0945E}" srcOrd="0" destOrd="0" presId="urn:microsoft.com/office/officeart/2005/8/layout/pList2"/>
    <dgm:cxn modelId="{AAC347A9-CA69-4031-9E48-04004DF15FA1}" type="presParOf" srcId="{A581A4A5-8D33-4CF3-AC6B-FFE2D9C0945E}" destId="{F9667B97-A728-4907-8752-0BD10EFA3EF7}" srcOrd="0" destOrd="0" presId="urn:microsoft.com/office/officeart/2005/8/layout/pList2"/>
    <dgm:cxn modelId="{0D1D4F3F-D233-44B9-AE8F-3FF00C0BBF15}" type="presParOf" srcId="{A581A4A5-8D33-4CF3-AC6B-FFE2D9C0945E}" destId="{C62A8BB0-8E8B-4EAC-8C21-4C25F412E2D1}" srcOrd="1" destOrd="0" presId="urn:microsoft.com/office/officeart/2005/8/layout/pList2"/>
    <dgm:cxn modelId="{11D38151-99F6-4425-AFBE-24C50B1AE8BE}" type="presParOf" srcId="{A581A4A5-8D33-4CF3-AC6B-FFE2D9C0945E}" destId="{9210D37D-F7A5-417C-A896-F5179FF52C59}" srcOrd="2" destOrd="0" presId="urn:microsoft.com/office/officeart/2005/8/layout/pList2"/>
    <dgm:cxn modelId="{8F765AF0-7351-4873-AC1A-8E144C741494}" type="presParOf" srcId="{31D77846-DF73-4546-89DD-F716A5797685}" destId="{94469213-F96B-44EC-BC2C-DAF706567D7F}" srcOrd="1" destOrd="0" presId="urn:microsoft.com/office/officeart/2005/8/layout/pList2"/>
    <dgm:cxn modelId="{42DE3C64-71AE-4B14-98DD-97BC160A4B42}" type="presParOf" srcId="{31D77846-DF73-4546-89DD-F716A5797685}" destId="{D8E91A47-122D-43F3-BE74-DDB760E53289}" srcOrd="2" destOrd="0" presId="urn:microsoft.com/office/officeart/2005/8/layout/pList2"/>
    <dgm:cxn modelId="{FFAA2309-6D02-4A7B-BD66-811CB6DBB85E}" type="presParOf" srcId="{D8E91A47-122D-43F3-BE74-DDB760E53289}" destId="{32BAFBB5-7EB6-4C84-92E8-649E93E62492}" srcOrd="0" destOrd="0" presId="urn:microsoft.com/office/officeart/2005/8/layout/pList2"/>
    <dgm:cxn modelId="{0D0099FA-6B93-4FD8-8057-3E9E65FC7FD0}" type="presParOf" srcId="{D8E91A47-122D-43F3-BE74-DDB760E53289}" destId="{3501CE00-2138-4776-B923-4594235F33CD}" srcOrd="1" destOrd="0" presId="urn:microsoft.com/office/officeart/2005/8/layout/pList2"/>
    <dgm:cxn modelId="{68549D42-A5B5-46B8-AC68-19D3F023AD80}" type="presParOf" srcId="{D8E91A47-122D-43F3-BE74-DDB760E53289}" destId="{0786CDFE-4C27-480A-BF1D-9932100D2481}" srcOrd="2" destOrd="0" presId="urn:microsoft.com/office/officeart/2005/8/layout/pList2"/>
    <dgm:cxn modelId="{526DAC33-3B1C-4610-8402-0D3C42B59465}" type="presParOf" srcId="{31D77846-DF73-4546-89DD-F716A5797685}" destId="{F57530A0-AC5B-48F3-820A-1D7BA848FA8C}" srcOrd="3" destOrd="0" presId="urn:microsoft.com/office/officeart/2005/8/layout/pList2"/>
    <dgm:cxn modelId="{53E85F87-EFD4-498C-A65E-20DA998C0543}" type="presParOf" srcId="{31D77846-DF73-4546-89DD-F716A5797685}" destId="{41B805F2-DEF2-4498-BEC8-4C757A0AFDBC}" srcOrd="4" destOrd="0" presId="urn:microsoft.com/office/officeart/2005/8/layout/pList2"/>
    <dgm:cxn modelId="{85D8F1A3-64B9-444B-BC52-F9DF5423A571}" type="presParOf" srcId="{41B805F2-DEF2-4498-BEC8-4C757A0AFDBC}" destId="{CF140ED8-AA55-410D-A95F-31D088D57D31}" srcOrd="0" destOrd="0" presId="urn:microsoft.com/office/officeart/2005/8/layout/pList2"/>
    <dgm:cxn modelId="{4121BA28-3414-4CEB-A411-968D65789748}" type="presParOf" srcId="{41B805F2-DEF2-4498-BEC8-4C757A0AFDBC}" destId="{B964834D-EE8E-4F70-9DAC-60D90A6C15D3}" srcOrd="1" destOrd="0" presId="urn:microsoft.com/office/officeart/2005/8/layout/pList2"/>
    <dgm:cxn modelId="{0F566B9F-8875-42CD-894B-03DDAE4D900B}" type="presParOf" srcId="{41B805F2-DEF2-4498-BEC8-4C757A0AFDBC}" destId="{59F2F046-B754-40CF-9357-6B32196BCB08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CAE26CA5-C969-4DF7-B093-48DCD0C69B11}" type="doc">
      <dgm:prSet loTypeId="urn:microsoft.com/office/officeart/2005/8/layout/h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2F1A92DB-C1A8-4A09-B3B7-3B6114061A71}">
      <dgm:prSet phldrT="[Texto]"/>
      <dgm:spPr/>
      <dgm:t>
        <a:bodyPr/>
        <a:lstStyle/>
        <a:p>
          <a:r>
            <a:rPr lang="es-MX" b="1" dirty="0">
              <a:solidFill>
                <a:schemeClr val="tx1"/>
              </a:solidFill>
            </a:rPr>
            <a:t>Política Monetaria</a:t>
          </a:r>
        </a:p>
      </dgm:t>
    </dgm:pt>
    <dgm:pt modelId="{DC58B66E-A143-4107-B550-06F3C8013273}" type="parTrans" cxnId="{D3EA0282-981C-426F-8F9A-DD36D031F5FB}">
      <dgm:prSet/>
      <dgm:spPr/>
      <dgm:t>
        <a:bodyPr/>
        <a:lstStyle/>
        <a:p>
          <a:endParaRPr lang="es-MX"/>
        </a:p>
      </dgm:t>
    </dgm:pt>
    <dgm:pt modelId="{C0D878DC-CA36-49CE-AEE1-FF870EF8E992}" type="sibTrans" cxnId="{D3EA0282-981C-426F-8F9A-DD36D031F5FB}">
      <dgm:prSet/>
      <dgm:spPr/>
      <dgm:t>
        <a:bodyPr/>
        <a:lstStyle/>
        <a:p>
          <a:endParaRPr lang="es-MX"/>
        </a:p>
      </dgm:t>
    </dgm:pt>
    <dgm:pt modelId="{603C6F2D-BA5E-4A2E-A906-C413B9B361D4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Regulación de las instituciones financieras</a:t>
          </a:r>
        </a:p>
      </dgm:t>
    </dgm:pt>
    <dgm:pt modelId="{5E4FBBCC-C5AD-4EB3-A8FE-A68CC5ECA62F}" type="parTrans" cxnId="{058F31DE-9139-47F4-97DF-DFE3706AD28C}">
      <dgm:prSet/>
      <dgm:spPr/>
      <dgm:t>
        <a:bodyPr/>
        <a:lstStyle/>
        <a:p>
          <a:endParaRPr lang="es-MX"/>
        </a:p>
      </dgm:t>
    </dgm:pt>
    <dgm:pt modelId="{E0221B7C-8433-4A7F-9C33-44D2F35880FD}" type="sibTrans" cxnId="{058F31DE-9139-47F4-97DF-DFE3706AD28C}">
      <dgm:prSet/>
      <dgm:spPr/>
      <dgm:t>
        <a:bodyPr/>
        <a:lstStyle/>
        <a:p>
          <a:endParaRPr lang="es-MX"/>
        </a:p>
      </dgm:t>
    </dgm:pt>
    <dgm:pt modelId="{8349EC47-2781-4E99-ABB5-B16BCA7C026B}">
      <dgm:prSet phldrT="[Texto]"/>
      <dgm:spPr/>
      <dgm:t>
        <a:bodyPr/>
        <a:lstStyle/>
        <a:p>
          <a:r>
            <a:rPr lang="es-MX" b="1" dirty="0">
              <a:solidFill>
                <a:schemeClr val="tx1"/>
              </a:solidFill>
            </a:rPr>
            <a:t>Política Fiscal</a:t>
          </a:r>
        </a:p>
      </dgm:t>
    </dgm:pt>
    <dgm:pt modelId="{C09F8085-39B9-4E44-BDF2-8E26D527CB39}" type="parTrans" cxnId="{30F83841-08FB-4B1A-8011-AC426DC73761}">
      <dgm:prSet/>
      <dgm:spPr/>
      <dgm:t>
        <a:bodyPr/>
        <a:lstStyle/>
        <a:p>
          <a:endParaRPr lang="es-MX"/>
        </a:p>
      </dgm:t>
    </dgm:pt>
    <dgm:pt modelId="{D3AF2A10-8D53-444B-8C25-E908E1E2011E}" type="sibTrans" cxnId="{30F83841-08FB-4B1A-8011-AC426DC73761}">
      <dgm:prSet/>
      <dgm:spPr/>
      <dgm:t>
        <a:bodyPr/>
        <a:lstStyle/>
        <a:p>
          <a:endParaRPr lang="es-MX"/>
        </a:p>
      </dgm:t>
    </dgm:pt>
    <dgm:pt modelId="{EB3D9AAA-79CB-40D0-B911-BE043E1F0EE3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Gasto del Gobierno</a:t>
          </a:r>
        </a:p>
      </dgm:t>
    </dgm:pt>
    <dgm:pt modelId="{F083A402-9D5B-4B73-9734-EE55E4E818B3}" type="parTrans" cxnId="{4C995676-4394-4BB3-8DB3-B8F995494C88}">
      <dgm:prSet/>
      <dgm:spPr/>
      <dgm:t>
        <a:bodyPr/>
        <a:lstStyle/>
        <a:p>
          <a:endParaRPr lang="es-MX"/>
        </a:p>
      </dgm:t>
    </dgm:pt>
    <dgm:pt modelId="{0B388E84-05AA-4FF1-9BC8-D838909BBBD7}" type="sibTrans" cxnId="{4C995676-4394-4BB3-8DB3-B8F995494C88}">
      <dgm:prSet/>
      <dgm:spPr/>
      <dgm:t>
        <a:bodyPr/>
        <a:lstStyle/>
        <a:p>
          <a:endParaRPr lang="es-MX"/>
        </a:p>
      </dgm:t>
    </dgm:pt>
    <dgm:pt modelId="{E2BF37FD-0371-4B2D-991B-B8378A28764A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Impuestos</a:t>
          </a:r>
        </a:p>
      </dgm:t>
    </dgm:pt>
    <dgm:pt modelId="{2BA8FEF6-143C-42BF-B974-AD0B14096D1E}" type="parTrans" cxnId="{CF7E0962-1F79-4E65-AF25-303A3C82CE8A}">
      <dgm:prSet/>
      <dgm:spPr/>
      <dgm:t>
        <a:bodyPr/>
        <a:lstStyle/>
        <a:p>
          <a:endParaRPr lang="es-MX"/>
        </a:p>
      </dgm:t>
    </dgm:pt>
    <dgm:pt modelId="{1EB3383B-0DFC-4660-B4EC-293816C101BB}" type="sibTrans" cxnId="{CF7E0962-1F79-4E65-AF25-303A3C82CE8A}">
      <dgm:prSet/>
      <dgm:spPr/>
      <dgm:t>
        <a:bodyPr/>
        <a:lstStyle/>
        <a:p>
          <a:endParaRPr lang="es-MX"/>
        </a:p>
      </dgm:t>
    </dgm:pt>
    <dgm:pt modelId="{60EA3D40-7BAE-4493-B16D-6D69A634354F}" type="pres">
      <dgm:prSet presAssocID="{CAE26CA5-C969-4DF7-B093-48DCD0C69B1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ED8074B-5939-498B-98EE-E33E129FF704}" type="pres">
      <dgm:prSet presAssocID="{2F1A92DB-C1A8-4A09-B3B7-3B6114061A71}" presName="composite" presStyleCnt="0"/>
      <dgm:spPr/>
    </dgm:pt>
    <dgm:pt modelId="{DAE146DD-1797-4B21-A00D-CFB413AE5C23}" type="pres">
      <dgm:prSet presAssocID="{2F1A92DB-C1A8-4A09-B3B7-3B6114061A71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4E9C997-E90E-4810-B42D-9EC494E69B75}" type="pres">
      <dgm:prSet presAssocID="{2F1A92DB-C1A8-4A09-B3B7-3B6114061A71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649DC7B-834A-40AF-8DEB-39E173574A40}" type="pres">
      <dgm:prSet presAssocID="{C0D878DC-CA36-49CE-AEE1-FF870EF8E992}" presName="space" presStyleCnt="0"/>
      <dgm:spPr/>
    </dgm:pt>
    <dgm:pt modelId="{87AC5E44-29D4-42DF-AA72-3D1E338F2E1B}" type="pres">
      <dgm:prSet presAssocID="{8349EC47-2781-4E99-ABB5-B16BCA7C026B}" presName="composite" presStyleCnt="0"/>
      <dgm:spPr/>
    </dgm:pt>
    <dgm:pt modelId="{69B224D2-7DF8-4E0E-B6EC-6E36924A1E15}" type="pres">
      <dgm:prSet presAssocID="{8349EC47-2781-4E99-ABB5-B16BCA7C026B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CC28BFB-5E16-4DA3-BEF2-E056A44D678F}" type="pres">
      <dgm:prSet presAssocID="{8349EC47-2781-4E99-ABB5-B16BCA7C026B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0F83841-08FB-4B1A-8011-AC426DC73761}" srcId="{CAE26CA5-C969-4DF7-B093-48DCD0C69B11}" destId="{8349EC47-2781-4E99-ABB5-B16BCA7C026B}" srcOrd="1" destOrd="0" parTransId="{C09F8085-39B9-4E44-BDF2-8E26D527CB39}" sibTransId="{D3AF2A10-8D53-444B-8C25-E908E1E2011E}"/>
    <dgm:cxn modelId="{CF7E0962-1F79-4E65-AF25-303A3C82CE8A}" srcId="{8349EC47-2781-4E99-ABB5-B16BCA7C026B}" destId="{E2BF37FD-0371-4B2D-991B-B8378A28764A}" srcOrd="1" destOrd="0" parTransId="{2BA8FEF6-143C-42BF-B974-AD0B14096D1E}" sibTransId="{1EB3383B-0DFC-4660-B4EC-293816C101BB}"/>
    <dgm:cxn modelId="{56A20207-E802-450F-9E51-DB8EDB6187DD}" type="presOf" srcId="{8349EC47-2781-4E99-ABB5-B16BCA7C026B}" destId="{69B224D2-7DF8-4E0E-B6EC-6E36924A1E15}" srcOrd="0" destOrd="0" presId="urn:microsoft.com/office/officeart/2005/8/layout/hList1"/>
    <dgm:cxn modelId="{058F31DE-9139-47F4-97DF-DFE3706AD28C}" srcId="{2F1A92DB-C1A8-4A09-B3B7-3B6114061A71}" destId="{603C6F2D-BA5E-4A2E-A906-C413B9B361D4}" srcOrd="0" destOrd="0" parTransId="{5E4FBBCC-C5AD-4EB3-A8FE-A68CC5ECA62F}" sibTransId="{E0221B7C-8433-4A7F-9C33-44D2F35880FD}"/>
    <dgm:cxn modelId="{899E05E9-99C4-4E6F-9522-C508465597D5}" type="presOf" srcId="{EB3D9AAA-79CB-40D0-B911-BE043E1F0EE3}" destId="{1CC28BFB-5E16-4DA3-BEF2-E056A44D678F}" srcOrd="0" destOrd="0" presId="urn:microsoft.com/office/officeart/2005/8/layout/hList1"/>
    <dgm:cxn modelId="{D3EA0282-981C-426F-8F9A-DD36D031F5FB}" srcId="{CAE26CA5-C969-4DF7-B093-48DCD0C69B11}" destId="{2F1A92DB-C1A8-4A09-B3B7-3B6114061A71}" srcOrd="0" destOrd="0" parTransId="{DC58B66E-A143-4107-B550-06F3C8013273}" sibTransId="{C0D878DC-CA36-49CE-AEE1-FF870EF8E992}"/>
    <dgm:cxn modelId="{5A99C281-E6FF-4518-BBCE-90385B2FEF42}" type="presOf" srcId="{603C6F2D-BA5E-4A2E-A906-C413B9B361D4}" destId="{94E9C997-E90E-4810-B42D-9EC494E69B75}" srcOrd="0" destOrd="0" presId="urn:microsoft.com/office/officeart/2005/8/layout/hList1"/>
    <dgm:cxn modelId="{EBE43776-EAA5-4297-9574-325BBBCCC869}" type="presOf" srcId="{2F1A92DB-C1A8-4A09-B3B7-3B6114061A71}" destId="{DAE146DD-1797-4B21-A00D-CFB413AE5C23}" srcOrd="0" destOrd="0" presId="urn:microsoft.com/office/officeart/2005/8/layout/hList1"/>
    <dgm:cxn modelId="{8CC1A411-8EA9-47FD-AB9A-53EF83FFB0B6}" type="presOf" srcId="{E2BF37FD-0371-4B2D-991B-B8378A28764A}" destId="{1CC28BFB-5E16-4DA3-BEF2-E056A44D678F}" srcOrd="0" destOrd="1" presId="urn:microsoft.com/office/officeart/2005/8/layout/hList1"/>
    <dgm:cxn modelId="{D635AFFB-3032-4A87-A360-CB0D300A8BEB}" type="presOf" srcId="{CAE26CA5-C969-4DF7-B093-48DCD0C69B11}" destId="{60EA3D40-7BAE-4493-B16D-6D69A634354F}" srcOrd="0" destOrd="0" presId="urn:microsoft.com/office/officeart/2005/8/layout/hList1"/>
    <dgm:cxn modelId="{4C995676-4394-4BB3-8DB3-B8F995494C88}" srcId="{8349EC47-2781-4E99-ABB5-B16BCA7C026B}" destId="{EB3D9AAA-79CB-40D0-B911-BE043E1F0EE3}" srcOrd="0" destOrd="0" parTransId="{F083A402-9D5B-4B73-9734-EE55E4E818B3}" sibTransId="{0B388E84-05AA-4FF1-9BC8-D838909BBBD7}"/>
    <dgm:cxn modelId="{CF7CC898-C9DD-4244-B267-7DA1C8390C3C}" type="presParOf" srcId="{60EA3D40-7BAE-4493-B16D-6D69A634354F}" destId="{EED8074B-5939-498B-98EE-E33E129FF704}" srcOrd="0" destOrd="0" presId="urn:microsoft.com/office/officeart/2005/8/layout/hList1"/>
    <dgm:cxn modelId="{EE99A692-173C-4102-A3FB-9089DF596346}" type="presParOf" srcId="{EED8074B-5939-498B-98EE-E33E129FF704}" destId="{DAE146DD-1797-4B21-A00D-CFB413AE5C23}" srcOrd="0" destOrd="0" presId="urn:microsoft.com/office/officeart/2005/8/layout/hList1"/>
    <dgm:cxn modelId="{4A61B8B6-E361-43C4-AA3E-9B491B44E417}" type="presParOf" srcId="{EED8074B-5939-498B-98EE-E33E129FF704}" destId="{94E9C997-E90E-4810-B42D-9EC494E69B75}" srcOrd="1" destOrd="0" presId="urn:microsoft.com/office/officeart/2005/8/layout/hList1"/>
    <dgm:cxn modelId="{8B7CE721-33FE-4CF9-9D9C-87F602AFDF58}" type="presParOf" srcId="{60EA3D40-7BAE-4493-B16D-6D69A634354F}" destId="{5649DC7B-834A-40AF-8DEB-39E173574A40}" srcOrd="1" destOrd="0" presId="urn:microsoft.com/office/officeart/2005/8/layout/hList1"/>
    <dgm:cxn modelId="{965F96B5-0667-45AA-BD73-AF7F2FE6E949}" type="presParOf" srcId="{60EA3D40-7BAE-4493-B16D-6D69A634354F}" destId="{87AC5E44-29D4-42DF-AA72-3D1E338F2E1B}" srcOrd="2" destOrd="0" presId="urn:microsoft.com/office/officeart/2005/8/layout/hList1"/>
    <dgm:cxn modelId="{3BA8C46B-498E-4583-93D5-116A8D613D24}" type="presParOf" srcId="{87AC5E44-29D4-42DF-AA72-3D1E338F2E1B}" destId="{69B224D2-7DF8-4E0E-B6EC-6E36924A1E15}" srcOrd="0" destOrd="0" presId="urn:microsoft.com/office/officeart/2005/8/layout/hList1"/>
    <dgm:cxn modelId="{41EAFFA6-4FFB-4D9C-81B7-03B46AE59665}" type="presParOf" srcId="{87AC5E44-29D4-42DF-AA72-3D1E338F2E1B}" destId="{1CC28BFB-5E16-4DA3-BEF2-E056A44D678F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1347D20-F677-4771-9808-A84AEC3B1AC8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87FFAC25-F3CB-43F5-943F-ADFBA14C30D2}">
      <dgm:prSet phldrT="[Texto]"/>
      <dgm:spPr/>
      <dgm:t>
        <a:bodyPr/>
        <a:lstStyle/>
        <a:p>
          <a:r>
            <a:rPr lang="es-MX" dirty="0"/>
            <a:t>Sucesos que propiciaron el surgimiento del Sistema de Cuentas Nacionales (SCN)</a:t>
          </a:r>
        </a:p>
      </dgm:t>
    </dgm:pt>
    <dgm:pt modelId="{73B43F0B-CDD6-4348-9840-365B876C485E}" type="parTrans" cxnId="{A19CFC51-E44D-4AB5-8359-24252889B500}">
      <dgm:prSet/>
      <dgm:spPr/>
      <dgm:t>
        <a:bodyPr/>
        <a:lstStyle/>
        <a:p>
          <a:endParaRPr lang="es-MX"/>
        </a:p>
      </dgm:t>
    </dgm:pt>
    <dgm:pt modelId="{42462FFB-7244-4EC4-ABA3-00C1762364F9}" type="sibTrans" cxnId="{A19CFC51-E44D-4AB5-8359-24252889B500}">
      <dgm:prSet/>
      <dgm:spPr/>
      <dgm:t>
        <a:bodyPr/>
        <a:lstStyle/>
        <a:p>
          <a:endParaRPr lang="es-MX"/>
        </a:p>
      </dgm:t>
    </dgm:pt>
    <dgm:pt modelId="{BEA8CDDF-FFF3-4DB1-AFCA-32F72B4B30E2}">
      <dgm:prSet phldrT="[Texto]"/>
      <dgm:spPr/>
      <dgm:t>
        <a:bodyPr/>
        <a:lstStyle/>
        <a:p>
          <a:r>
            <a:rPr lang="es-MX" dirty="0"/>
            <a:t>Crisis de 1929 y la Segunda Guerra Mundial</a:t>
          </a:r>
        </a:p>
      </dgm:t>
    </dgm:pt>
    <dgm:pt modelId="{81D00FE8-BFB6-4423-ABDC-582AE3345EC8}" type="parTrans" cxnId="{0C34D78F-4B83-44F2-976A-A76D7E6AEB37}">
      <dgm:prSet/>
      <dgm:spPr/>
      <dgm:t>
        <a:bodyPr/>
        <a:lstStyle/>
        <a:p>
          <a:endParaRPr lang="es-MX"/>
        </a:p>
      </dgm:t>
    </dgm:pt>
    <dgm:pt modelId="{93EAAF4D-A9F9-4D29-9E8E-AB9010E4FA6B}" type="sibTrans" cxnId="{0C34D78F-4B83-44F2-976A-A76D7E6AEB37}">
      <dgm:prSet/>
      <dgm:spPr/>
      <dgm:t>
        <a:bodyPr/>
        <a:lstStyle/>
        <a:p>
          <a:endParaRPr lang="es-MX"/>
        </a:p>
      </dgm:t>
    </dgm:pt>
    <dgm:pt modelId="{F29E2297-D94E-4046-B271-F084C03484EF}">
      <dgm:prSet phldrT="[Texto]"/>
      <dgm:spPr/>
      <dgm:t>
        <a:bodyPr/>
        <a:lstStyle/>
        <a:p>
          <a:r>
            <a:rPr lang="es-MX" dirty="0"/>
            <a:t>Creación del Fondo Monetario Internacional y el Banco Mundial (1944)</a:t>
          </a:r>
        </a:p>
      </dgm:t>
    </dgm:pt>
    <dgm:pt modelId="{20C9A578-8F9C-47CA-9AE9-D592608DE7D7}" type="parTrans" cxnId="{F866CD84-A0D4-4676-A51E-C131BFBD1C66}">
      <dgm:prSet/>
      <dgm:spPr/>
      <dgm:t>
        <a:bodyPr/>
        <a:lstStyle/>
        <a:p>
          <a:endParaRPr lang="es-MX"/>
        </a:p>
      </dgm:t>
    </dgm:pt>
    <dgm:pt modelId="{6DDC5D1F-168D-4055-9DF2-99BDACB96A44}" type="sibTrans" cxnId="{F866CD84-A0D4-4676-A51E-C131BFBD1C66}">
      <dgm:prSet/>
      <dgm:spPr/>
      <dgm:t>
        <a:bodyPr/>
        <a:lstStyle/>
        <a:p>
          <a:endParaRPr lang="es-MX"/>
        </a:p>
      </dgm:t>
    </dgm:pt>
    <dgm:pt modelId="{724F57B7-4031-4A0F-A837-37BEE287FEC9}">
      <dgm:prSet phldrT="[Texto]"/>
      <dgm:spPr/>
      <dgm:t>
        <a:bodyPr/>
        <a:lstStyle/>
        <a:p>
          <a:r>
            <a:rPr lang="es-MX" dirty="0"/>
            <a:t>Fundación de la Organización de las Naciones Unidas (ONU)</a:t>
          </a:r>
        </a:p>
      </dgm:t>
    </dgm:pt>
    <dgm:pt modelId="{F1D73C94-1DFB-4310-9109-63B9B662152F}" type="parTrans" cxnId="{AE709DA8-3E87-46A4-992A-A39C068AF560}">
      <dgm:prSet/>
      <dgm:spPr/>
      <dgm:t>
        <a:bodyPr/>
        <a:lstStyle/>
        <a:p>
          <a:endParaRPr lang="es-MX"/>
        </a:p>
      </dgm:t>
    </dgm:pt>
    <dgm:pt modelId="{51FA4B7C-BAA7-4059-B602-630A10CB0FD4}" type="sibTrans" cxnId="{AE709DA8-3E87-46A4-992A-A39C068AF560}">
      <dgm:prSet/>
      <dgm:spPr/>
      <dgm:t>
        <a:bodyPr/>
        <a:lstStyle/>
        <a:p>
          <a:endParaRPr lang="es-MX"/>
        </a:p>
      </dgm:t>
    </dgm:pt>
    <dgm:pt modelId="{C46D6E5F-9B68-4306-A096-D87FE580E1AD}" type="pres">
      <dgm:prSet presAssocID="{71347D20-F677-4771-9808-A84AEC3B1AC8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2F612946-1E3F-4A9D-8FB7-1A3C82DA6DA7}" type="pres">
      <dgm:prSet presAssocID="{87FFAC25-F3CB-43F5-943F-ADFBA14C30D2}" presName="thickLine" presStyleLbl="alignNode1" presStyleIdx="0" presStyleCnt="1"/>
      <dgm:spPr/>
    </dgm:pt>
    <dgm:pt modelId="{DAED77A0-0F8E-402D-A3E6-209D8C387F0F}" type="pres">
      <dgm:prSet presAssocID="{87FFAC25-F3CB-43F5-943F-ADFBA14C30D2}" presName="horz1" presStyleCnt="0"/>
      <dgm:spPr/>
    </dgm:pt>
    <dgm:pt modelId="{291B4C23-6263-4962-A2DD-24791D035729}" type="pres">
      <dgm:prSet presAssocID="{87FFAC25-F3CB-43F5-943F-ADFBA14C30D2}" presName="tx1" presStyleLbl="revTx" presStyleIdx="0" presStyleCnt="4"/>
      <dgm:spPr/>
      <dgm:t>
        <a:bodyPr/>
        <a:lstStyle/>
        <a:p>
          <a:endParaRPr lang="es-MX"/>
        </a:p>
      </dgm:t>
    </dgm:pt>
    <dgm:pt modelId="{D7FE8EC4-CEDB-4BC0-8DE8-4561B3C4BB50}" type="pres">
      <dgm:prSet presAssocID="{87FFAC25-F3CB-43F5-943F-ADFBA14C30D2}" presName="vert1" presStyleCnt="0"/>
      <dgm:spPr/>
    </dgm:pt>
    <dgm:pt modelId="{264FED8F-6F4D-4CD4-BFE1-48ABA663C66D}" type="pres">
      <dgm:prSet presAssocID="{BEA8CDDF-FFF3-4DB1-AFCA-32F72B4B30E2}" presName="vertSpace2a" presStyleCnt="0"/>
      <dgm:spPr/>
    </dgm:pt>
    <dgm:pt modelId="{F7D04F94-DB3B-413D-991B-3626DFDC0C06}" type="pres">
      <dgm:prSet presAssocID="{BEA8CDDF-FFF3-4DB1-AFCA-32F72B4B30E2}" presName="horz2" presStyleCnt="0"/>
      <dgm:spPr/>
    </dgm:pt>
    <dgm:pt modelId="{3697E6B2-ECAE-4F5E-BECB-627D4A5FFE32}" type="pres">
      <dgm:prSet presAssocID="{BEA8CDDF-FFF3-4DB1-AFCA-32F72B4B30E2}" presName="horzSpace2" presStyleCnt="0"/>
      <dgm:spPr/>
    </dgm:pt>
    <dgm:pt modelId="{7F71855E-FCBF-4F3D-8E74-54AA1794D329}" type="pres">
      <dgm:prSet presAssocID="{BEA8CDDF-FFF3-4DB1-AFCA-32F72B4B30E2}" presName="tx2" presStyleLbl="revTx" presStyleIdx="1" presStyleCnt="4"/>
      <dgm:spPr/>
      <dgm:t>
        <a:bodyPr/>
        <a:lstStyle/>
        <a:p>
          <a:endParaRPr lang="es-MX"/>
        </a:p>
      </dgm:t>
    </dgm:pt>
    <dgm:pt modelId="{F3689062-D6B9-4EBE-B827-25AF05B93E99}" type="pres">
      <dgm:prSet presAssocID="{BEA8CDDF-FFF3-4DB1-AFCA-32F72B4B30E2}" presName="vert2" presStyleCnt="0"/>
      <dgm:spPr/>
    </dgm:pt>
    <dgm:pt modelId="{61B55922-741F-48C1-A62A-6C35AED10359}" type="pres">
      <dgm:prSet presAssocID="{BEA8CDDF-FFF3-4DB1-AFCA-32F72B4B30E2}" presName="thinLine2b" presStyleLbl="callout" presStyleIdx="0" presStyleCnt="3"/>
      <dgm:spPr/>
    </dgm:pt>
    <dgm:pt modelId="{F59C222D-E843-42DE-BBB8-6FCE07587D94}" type="pres">
      <dgm:prSet presAssocID="{BEA8CDDF-FFF3-4DB1-AFCA-32F72B4B30E2}" presName="vertSpace2b" presStyleCnt="0"/>
      <dgm:spPr/>
    </dgm:pt>
    <dgm:pt modelId="{6DF45F45-4938-48FF-AE55-C0680819D807}" type="pres">
      <dgm:prSet presAssocID="{F29E2297-D94E-4046-B271-F084C03484EF}" presName="horz2" presStyleCnt="0"/>
      <dgm:spPr/>
    </dgm:pt>
    <dgm:pt modelId="{3FD854DD-C3FB-43BC-853B-8657428F52BC}" type="pres">
      <dgm:prSet presAssocID="{F29E2297-D94E-4046-B271-F084C03484EF}" presName="horzSpace2" presStyleCnt="0"/>
      <dgm:spPr/>
    </dgm:pt>
    <dgm:pt modelId="{6B523ABE-EFF2-4893-A687-F31357C44A19}" type="pres">
      <dgm:prSet presAssocID="{F29E2297-D94E-4046-B271-F084C03484EF}" presName="tx2" presStyleLbl="revTx" presStyleIdx="2" presStyleCnt="4"/>
      <dgm:spPr/>
      <dgm:t>
        <a:bodyPr/>
        <a:lstStyle/>
        <a:p>
          <a:endParaRPr lang="es-MX"/>
        </a:p>
      </dgm:t>
    </dgm:pt>
    <dgm:pt modelId="{BAE14498-4025-4283-A6A2-01FFAD3E0E9E}" type="pres">
      <dgm:prSet presAssocID="{F29E2297-D94E-4046-B271-F084C03484EF}" presName="vert2" presStyleCnt="0"/>
      <dgm:spPr/>
    </dgm:pt>
    <dgm:pt modelId="{ABE5F107-5583-47CF-B092-81AC9B6B9938}" type="pres">
      <dgm:prSet presAssocID="{F29E2297-D94E-4046-B271-F084C03484EF}" presName="thinLine2b" presStyleLbl="callout" presStyleIdx="1" presStyleCnt="3"/>
      <dgm:spPr/>
    </dgm:pt>
    <dgm:pt modelId="{163AD778-020C-4EA3-B7BA-C808696A5A5A}" type="pres">
      <dgm:prSet presAssocID="{F29E2297-D94E-4046-B271-F084C03484EF}" presName="vertSpace2b" presStyleCnt="0"/>
      <dgm:spPr/>
    </dgm:pt>
    <dgm:pt modelId="{4EDB8B30-0C36-46BD-950B-F78543DBBAF0}" type="pres">
      <dgm:prSet presAssocID="{724F57B7-4031-4A0F-A837-37BEE287FEC9}" presName="horz2" presStyleCnt="0"/>
      <dgm:spPr/>
    </dgm:pt>
    <dgm:pt modelId="{E563F4BF-FE5E-456D-9A35-09D53D647D66}" type="pres">
      <dgm:prSet presAssocID="{724F57B7-4031-4A0F-A837-37BEE287FEC9}" presName="horzSpace2" presStyleCnt="0"/>
      <dgm:spPr/>
    </dgm:pt>
    <dgm:pt modelId="{BDDD420C-DE74-4F4F-84B8-39DF76C55C75}" type="pres">
      <dgm:prSet presAssocID="{724F57B7-4031-4A0F-A837-37BEE287FEC9}" presName="tx2" presStyleLbl="revTx" presStyleIdx="3" presStyleCnt="4"/>
      <dgm:spPr/>
      <dgm:t>
        <a:bodyPr/>
        <a:lstStyle/>
        <a:p>
          <a:endParaRPr lang="es-MX"/>
        </a:p>
      </dgm:t>
    </dgm:pt>
    <dgm:pt modelId="{0145D081-A60D-4E92-92FC-16F53312932D}" type="pres">
      <dgm:prSet presAssocID="{724F57B7-4031-4A0F-A837-37BEE287FEC9}" presName="vert2" presStyleCnt="0"/>
      <dgm:spPr/>
    </dgm:pt>
    <dgm:pt modelId="{7807A872-7BE7-44AE-8134-4C8F2CE0B619}" type="pres">
      <dgm:prSet presAssocID="{724F57B7-4031-4A0F-A837-37BEE287FEC9}" presName="thinLine2b" presStyleLbl="callout" presStyleIdx="2" presStyleCnt="3"/>
      <dgm:spPr/>
    </dgm:pt>
    <dgm:pt modelId="{D292AF85-65B0-43FF-BD06-BB98FB813079}" type="pres">
      <dgm:prSet presAssocID="{724F57B7-4031-4A0F-A837-37BEE287FEC9}" presName="vertSpace2b" presStyleCnt="0"/>
      <dgm:spPr/>
    </dgm:pt>
  </dgm:ptLst>
  <dgm:cxnLst>
    <dgm:cxn modelId="{2061D44D-492C-4FAE-A343-D44516413060}" type="presOf" srcId="{F29E2297-D94E-4046-B271-F084C03484EF}" destId="{6B523ABE-EFF2-4893-A687-F31357C44A19}" srcOrd="0" destOrd="0" presId="urn:microsoft.com/office/officeart/2008/layout/LinedList"/>
    <dgm:cxn modelId="{03AA9A62-F98D-4782-94DC-30B915AE53D5}" type="presOf" srcId="{71347D20-F677-4771-9808-A84AEC3B1AC8}" destId="{C46D6E5F-9B68-4306-A096-D87FE580E1AD}" srcOrd="0" destOrd="0" presId="urn:microsoft.com/office/officeart/2008/layout/LinedList"/>
    <dgm:cxn modelId="{AE709DA8-3E87-46A4-992A-A39C068AF560}" srcId="{87FFAC25-F3CB-43F5-943F-ADFBA14C30D2}" destId="{724F57B7-4031-4A0F-A837-37BEE287FEC9}" srcOrd="2" destOrd="0" parTransId="{F1D73C94-1DFB-4310-9109-63B9B662152F}" sibTransId="{51FA4B7C-BAA7-4059-B602-630A10CB0FD4}"/>
    <dgm:cxn modelId="{9B114EEF-16E2-4E57-AF30-1B241EF62E7B}" type="presOf" srcId="{724F57B7-4031-4A0F-A837-37BEE287FEC9}" destId="{BDDD420C-DE74-4F4F-84B8-39DF76C55C75}" srcOrd="0" destOrd="0" presId="urn:microsoft.com/office/officeart/2008/layout/LinedList"/>
    <dgm:cxn modelId="{A19CFC51-E44D-4AB5-8359-24252889B500}" srcId="{71347D20-F677-4771-9808-A84AEC3B1AC8}" destId="{87FFAC25-F3CB-43F5-943F-ADFBA14C30D2}" srcOrd="0" destOrd="0" parTransId="{73B43F0B-CDD6-4348-9840-365B876C485E}" sibTransId="{42462FFB-7244-4EC4-ABA3-00C1762364F9}"/>
    <dgm:cxn modelId="{4F81E9E3-96EB-4982-9F7A-C3049144953E}" type="presOf" srcId="{87FFAC25-F3CB-43F5-943F-ADFBA14C30D2}" destId="{291B4C23-6263-4962-A2DD-24791D035729}" srcOrd="0" destOrd="0" presId="urn:microsoft.com/office/officeart/2008/layout/LinedList"/>
    <dgm:cxn modelId="{F866CD84-A0D4-4676-A51E-C131BFBD1C66}" srcId="{87FFAC25-F3CB-43F5-943F-ADFBA14C30D2}" destId="{F29E2297-D94E-4046-B271-F084C03484EF}" srcOrd="1" destOrd="0" parTransId="{20C9A578-8F9C-47CA-9AE9-D592608DE7D7}" sibTransId="{6DDC5D1F-168D-4055-9DF2-99BDACB96A44}"/>
    <dgm:cxn modelId="{9E3C6BF6-CCBF-4A6D-A952-E98A70C27B39}" type="presOf" srcId="{BEA8CDDF-FFF3-4DB1-AFCA-32F72B4B30E2}" destId="{7F71855E-FCBF-4F3D-8E74-54AA1794D329}" srcOrd="0" destOrd="0" presId="urn:microsoft.com/office/officeart/2008/layout/LinedList"/>
    <dgm:cxn modelId="{0C34D78F-4B83-44F2-976A-A76D7E6AEB37}" srcId="{87FFAC25-F3CB-43F5-943F-ADFBA14C30D2}" destId="{BEA8CDDF-FFF3-4DB1-AFCA-32F72B4B30E2}" srcOrd="0" destOrd="0" parTransId="{81D00FE8-BFB6-4423-ABDC-582AE3345EC8}" sibTransId="{93EAAF4D-A9F9-4D29-9E8E-AB9010E4FA6B}"/>
    <dgm:cxn modelId="{881DE47E-F9A9-41AA-9E6D-0D214CE73537}" type="presParOf" srcId="{C46D6E5F-9B68-4306-A096-D87FE580E1AD}" destId="{2F612946-1E3F-4A9D-8FB7-1A3C82DA6DA7}" srcOrd="0" destOrd="0" presId="urn:microsoft.com/office/officeart/2008/layout/LinedList"/>
    <dgm:cxn modelId="{CA9162D4-D636-4313-BCC4-CC159E827599}" type="presParOf" srcId="{C46D6E5F-9B68-4306-A096-D87FE580E1AD}" destId="{DAED77A0-0F8E-402D-A3E6-209D8C387F0F}" srcOrd="1" destOrd="0" presId="urn:microsoft.com/office/officeart/2008/layout/LinedList"/>
    <dgm:cxn modelId="{248C56DF-5F4B-4601-A3DB-24B3CC4D78E7}" type="presParOf" srcId="{DAED77A0-0F8E-402D-A3E6-209D8C387F0F}" destId="{291B4C23-6263-4962-A2DD-24791D035729}" srcOrd="0" destOrd="0" presId="urn:microsoft.com/office/officeart/2008/layout/LinedList"/>
    <dgm:cxn modelId="{F56D7873-17BD-4035-AAEE-04D90DE8E6A0}" type="presParOf" srcId="{DAED77A0-0F8E-402D-A3E6-209D8C387F0F}" destId="{D7FE8EC4-CEDB-4BC0-8DE8-4561B3C4BB50}" srcOrd="1" destOrd="0" presId="urn:microsoft.com/office/officeart/2008/layout/LinedList"/>
    <dgm:cxn modelId="{975A8D2E-561F-4A2F-B8BA-37D18CFFCF2F}" type="presParOf" srcId="{D7FE8EC4-CEDB-4BC0-8DE8-4561B3C4BB50}" destId="{264FED8F-6F4D-4CD4-BFE1-48ABA663C66D}" srcOrd="0" destOrd="0" presId="urn:microsoft.com/office/officeart/2008/layout/LinedList"/>
    <dgm:cxn modelId="{6D094D02-685C-40E0-A0F3-71FE85EA7038}" type="presParOf" srcId="{D7FE8EC4-CEDB-4BC0-8DE8-4561B3C4BB50}" destId="{F7D04F94-DB3B-413D-991B-3626DFDC0C06}" srcOrd="1" destOrd="0" presId="urn:microsoft.com/office/officeart/2008/layout/LinedList"/>
    <dgm:cxn modelId="{7B7EB88C-E2B8-44DA-90D3-27D9BBD57D4C}" type="presParOf" srcId="{F7D04F94-DB3B-413D-991B-3626DFDC0C06}" destId="{3697E6B2-ECAE-4F5E-BECB-627D4A5FFE32}" srcOrd="0" destOrd="0" presId="urn:microsoft.com/office/officeart/2008/layout/LinedList"/>
    <dgm:cxn modelId="{881746FE-329F-49B4-A3A2-B76F84E83A41}" type="presParOf" srcId="{F7D04F94-DB3B-413D-991B-3626DFDC0C06}" destId="{7F71855E-FCBF-4F3D-8E74-54AA1794D329}" srcOrd="1" destOrd="0" presId="urn:microsoft.com/office/officeart/2008/layout/LinedList"/>
    <dgm:cxn modelId="{60ABD085-525B-487D-8D1D-D03FE557B649}" type="presParOf" srcId="{F7D04F94-DB3B-413D-991B-3626DFDC0C06}" destId="{F3689062-D6B9-4EBE-B827-25AF05B93E99}" srcOrd="2" destOrd="0" presId="urn:microsoft.com/office/officeart/2008/layout/LinedList"/>
    <dgm:cxn modelId="{99802AFD-8CCE-4B5B-880F-0C89C9925C40}" type="presParOf" srcId="{D7FE8EC4-CEDB-4BC0-8DE8-4561B3C4BB50}" destId="{61B55922-741F-48C1-A62A-6C35AED10359}" srcOrd="2" destOrd="0" presId="urn:microsoft.com/office/officeart/2008/layout/LinedList"/>
    <dgm:cxn modelId="{B81AF887-EA18-44EF-BE34-3C6C0C1BBE2E}" type="presParOf" srcId="{D7FE8EC4-CEDB-4BC0-8DE8-4561B3C4BB50}" destId="{F59C222D-E843-42DE-BBB8-6FCE07587D94}" srcOrd="3" destOrd="0" presId="urn:microsoft.com/office/officeart/2008/layout/LinedList"/>
    <dgm:cxn modelId="{43D2AAC4-4826-4ABE-A4EF-A7A70854E2BB}" type="presParOf" srcId="{D7FE8EC4-CEDB-4BC0-8DE8-4561B3C4BB50}" destId="{6DF45F45-4938-48FF-AE55-C0680819D807}" srcOrd="4" destOrd="0" presId="urn:microsoft.com/office/officeart/2008/layout/LinedList"/>
    <dgm:cxn modelId="{230A859F-80D9-4E4E-A679-009F01B5B734}" type="presParOf" srcId="{6DF45F45-4938-48FF-AE55-C0680819D807}" destId="{3FD854DD-C3FB-43BC-853B-8657428F52BC}" srcOrd="0" destOrd="0" presId="urn:microsoft.com/office/officeart/2008/layout/LinedList"/>
    <dgm:cxn modelId="{22BFAA70-2B88-41E9-ADA6-BE683F21F112}" type="presParOf" srcId="{6DF45F45-4938-48FF-AE55-C0680819D807}" destId="{6B523ABE-EFF2-4893-A687-F31357C44A19}" srcOrd="1" destOrd="0" presId="urn:microsoft.com/office/officeart/2008/layout/LinedList"/>
    <dgm:cxn modelId="{2BD55AF1-043B-435C-8F46-D14D597A7069}" type="presParOf" srcId="{6DF45F45-4938-48FF-AE55-C0680819D807}" destId="{BAE14498-4025-4283-A6A2-01FFAD3E0E9E}" srcOrd="2" destOrd="0" presId="urn:microsoft.com/office/officeart/2008/layout/LinedList"/>
    <dgm:cxn modelId="{1035BE1C-72FF-4243-B4ED-82248DF1F313}" type="presParOf" srcId="{D7FE8EC4-CEDB-4BC0-8DE8-4561B3C4BB50}" destId="{ABE5F107-5583-47CF-B092-81AC9B6B9938}" srcOrd="5" destOrd="0" presId="urn:microsoft.com/office/officeart/2008/layout/LinedList"/>
    <dgm:cxn modelId="{38FC99B9-1618-4C92-90A7-1632DABC49C6}" type="presParOf" srcId="{D7FE8EC4-CEDB-4BC0-8DE8-4561B3C4BB50}" destId="{163AD778-020C-4EA3-B7BA-C808696A5A5A}" srcOrd="6" destOrd="0" presId="urn:microsoft.com/office/officeart/2008/layout/LinedList"/>
    <dgm:cxn modelId="{A6313614-B07D-482D-BCDC-2070B641AECF}" type="presParOf" srcId="{D7FE8EC4-CEDB-4BC0-8DE8-4561B3C4BB50}" destId="{4EDB8B30-0C36-46BD-950B-F78543DBBAF0}" srcOrd="7" destOrd="0" presId="urn:microsoft.com/office/officeart/2008/layout/LinedList"/>
    <dgm:cxn modelId="{0D0D1643-5E2B-4D6C-9DAC-0B5515B7F088}" type="presParOf" srcId="{4EDB8B30-0C36-46BD-950B-F78543DBBAF0}" destId="{E563F4BF-FE5E-456D-9A35-09D53D647D66}" srcOrd="0" destOrd="0" presId="urn:microsoft.com/office/officeart/2008/layout/LinedList"/>
    <dgm:cxn modelId="{09A08879-D04D-422E-98CD-B2FA7DE21A6C}" type="presParOf" srcId="{4EDB8B30-0C36-46BD-950B-F78543DBBAF0}" destId="{BDDD420C-DE74-4F4F-84B8-39DF76C55C75}" srcOrd="1" destOrd="0" presId="urn:microsoft.com/office/officeart/2008/layout/LinedList"/>
    <dgm:cxn modelId="{D07BA56F-D511-4229-A0E6-4F0812873E27}" type="presParOf" srcId="{4EDB8B30-0C36-46BD-950B-F78543DBBAF0}" destId="{0145D081-A60D-4E92-92FC-16F53312932D}" srcOrd="2" destOrd="0" presId="urn:microsoft.com/office/officeart/2008/layout/LinedList"/>
    <dgm:cxn modelId="{0967A225-B1F6-4BE6-9C18-1634DF9B41AF}" type="presParOf" srcId="{D7FE8EC4-CEDB-4BC0-8DE8-4561B3C4BB50}" destId="{7807A872-7BE7-44AE-8134-4C8F2CE0B619}" srcOrd="8" destOrd="0" presId="urn:microsoft.com/office/officeart/2008/layout/LinedList"/>
    <dgm:cxn modelId="{CCEE0111-0EF5-41B0-B8E9-164409EFDD94}" type="presParOf" srcId="{D7FE8EC4-CEDB-4BC0-8DE8-4561B3C4BB50}" destId="{D292AF85-65B0-43FF-BD06-BB98FB813079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F9083A5B-F67D-467F-9C84-28DF30C91674}" type="doc">
      <dgm:prSet loTypeId="urn:microsoft.com/office/officeart/2005/8/layout/StepDownProcess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6ED319F6-046C-453F-B98F-F6DFD8389830}">
      <dgm:prSet phldrT="[Texto]"/>
      <dgm:spPr/>
      <dgm:t>
        <a:bodyPr/>
        <a:lstStyle/>
        <a:p>
          <a:r>
            <a:rPr lang="es-MX" b="1" dirty="0">
              <a:solidFill>
                <a:schemeClr val="tx1"/>
              </a:solidFill>
            </a:rPr>
            <a:t>Contabilidad Social</a:t>
          </a:r>
        </a:p>
      </dgm:t>
    </dgm:pt>
    <dgm:pt modelId="{03ED9A63-0DC9-4F06-BAFB-524632178989}" type="parTrans" cxnId="{AB4105CC-4222-40C1-87BF-0CDCFAFC19FF}">
      <dgm:prSet/>
      <dgm:spPr/>
      <dgm:t>
        <a:bodyPr/>
        <a:lstStyle/>
        <a:p>
          <a:endParaRPr lang="es-MX"/>
        </a:p>
      </dgm:t>
    </dgm:pt>
    <dgm:pt modelId="{EF04CC56-BAA8-4AF6-B3AE-E300CBE66151}" type="sibTrans" cxnId="{AB4105CC-4222-40C1-87BF-0CDCFAFC19FF}">
      <dgm:prSet/>
      <dgm:spPr/>
      <dgm:t>
        <a:bodyPr/>
        <a:lstStyle/>
        <a:p>
          <a:endParaRPr lang="es-MX"/>
        </a:p>
      </dgm:t>
    </dgm:pt>
    <dgm:pt modelId="{C287DDC7-7B96-4C53-A25F-E67958F57F1B}">
      <dgm:prSet phldrT="[Texto]" custT="1"/>
      <dgm:spPr/>
      <dgm:t>
        <a:bodyPr/>
        <a:lstStyle/>
        <a:p>
          <a:r>
            <a:rPr lang="es-MX" sz="1500" dirty="0">
              <a:solidFill>
                <a:schemeClr val="tx1"/>
              </a:solidFill>
            </a:rPr>
            <a:t>Cuentas Nacionales</a:t>
          </a:r>
        </a:p>
      </dgm:t>
    </dgm:pt>
    <dgm:pt modelId="{D203013E-5057-43E4-9925-AF4DAE659CE2}" type="parTrans" cxnId="{7566455A-5141-406E-8438-669C2AF38A7F}">
      <dgm:prSet/>
      <dgm:spPr/>
      <dgm:t>
        <a:bodyPr/>
        <a:lstStyle/>
        <a:p>
          <a:endParaRPr lang="es-MX"/>
        </a:p>
      </dgm:t>
    </dgm:pt>
    <dgm:pt modelId="{8D92E71C-FC5B-454B-AA8B-12C3D84E2413}" type="sibTrans" cxnId="{7566455A-5141-406E-8438-669C2AF38A7F}">
      <dgm:prSet/>
      <dgm:spPr/>
      <dgm:t>
        <a:bodyPr/>
        <a:lstStyle/>
        <a:p>
          <a:endParaRPr lang="es-MX"/>
        </a:p>
      </dgm:t>
    </dgm:pt>
    <dgm:pt modelId="{BDDE708C-D5A6-496B-828C-30293B1FC2CD}">
      <dgm:prSet phldrT="[Texto]"/>
      <dgm:spPr/>
      <dgm:t>
        <a:bodyPr/>
        <a:lstStyle/>
        <a:p>
          <a:r>
            <a:rPr lang="es-MX" b="1" dirty="0">
              <a:solidFill>
                <a:schemeClr val="tx1"/>
              </a:solidFill>
            </a:rPr>
            <a:t>Datos estadísticos</a:t>
          </a:r>
        </a:p>
      </dgm:t>
    </dgm:pt>
    <dgm:pt modelId="{7D9908F7-34DA-4CEC-B68B-17F29CF45804}" type="parTrans" cxnId="{DF5536C6-3288-4E45-8FD7-2AD237A76AD9}">
      <dgm:prSet/>
      <dgm:spPr/>
      <dgm:t>
        <a:bodyPr/>
        <a:lstStyle/>
        <a:p>
          <a:endParaRPr lang="es-MX"/>
        </a:p>
      </dgm:t>
    </dgm:pt>
    <dgm:pt modelId="{22769F52-6A0C-4643-ADB3-0414246575D2}" type="sibTrans" cxnId="{DF5536C6-3288-4E45-8FD7-2AD237A76AD9}">
      <dgm:prSet/>
      <dgm:spPr/>
      <dgm:t>
        <a:bodyPr/>
        <a:lstStyle/>
        <a:p>
          <a:endParaRPr lang="es-MX"/>
        </a:p>
      </dgm:t>
    </dgm:pt>
    <dgm:pt modelId="{4F2E8706-61B3-4C38-BA13-310D66F9E438}">
      <dgm:prSet phldrT="[Texto]" custT="1"/>
      <dgm:spPr/>
      <dgm:t>
        <a:bodyPr/>
        <a:lstStyle/>
        <a:p>
          <a:r>
            <a:rPr lang="es-MX" sz="1500" dirty="0">
              <a:solidFill>
                <a:schemeClr val="tx1"/>
              </a:solidFill>
            </a:rPr>
            <a:t>Para descripción de lo agregados macroeconómicos</a:t>
          </a:r>
        </a:p>
      </dgm:t>
    </dgm:pt>
    <dgm:pt modelId="{A5D70F84-9F47-4212-A209-AC6765654A11}" type="parTrans" cxnId="{FE65F22E-B963-41EA-97FD-781A83B46AE2}">
      <dgm:prSet/>
      <dgm:spPr/>
      <dgm:t>
        <a:bodyPr/>
        <a:lstStyle/>
        <a:p>
          <a:endParaRPr lang="es-MX"/>
        </a:p>
      </dgm:t>
    </dgm:pt>
    <dgm:pt modelId="{A14531D1-122E-4BA0-A298-B861FDA850E0}" type="sibTrans" cxnId="{FE65F22E-B963-41EA-97FD-781A83B46AE2}">
      <dgm:prSet/>
      <dgm:spPr/>
      <dgm:t>
        <a:bodyPr/>
        <a:lstStyle/>
        <a:p>
          <a:endParaRPr lang="es-MX"/>
        </a:p>
      </dgm:t>
    </dgm:pt>
    <dgm:pt modelId="{554331BD-D166-4CEC-BEFA-03A68141513B}">
      <dgm:prSet phldrT="[Texto]"/>
      <dgm:spPr/>
      <dgm:t>
        <a:bodyPr/>
        <a:lstStyle/>
        <a:p>
          <a:r>
            <a:rPr lang="es-MX" b="1" dirty="0">
              <a:solidFill>
                <a:schemeClr val="tx1"/>
              </a:solidFill>
            </a:rPr>
            <a:t>Macroeconomía</a:t>
          </a:r>
        </a:p>
      </dgm:t>
    </dgm:pt>
    <dgm:pt modelId="{97630FA8-64E0-4E3C-9E20-6DCAA17BEC08}" type="parTrans" cxnId="{C0597D0B-CA46-4BEC-9C74-D42074B3DE76}">
      <dgm:prSet/>
      <dgm:spPr/>
      <dgm:t>
        <a:bodyPr/>
        <a:lstStyle/>
        <a:p>
          <a:endParaRPr lang="es-MX"/>
        </a:p>
      </dgm:t>
    </dgm:pt>
    <dgm:pt modelId="{4DBC1B9D-C0C6-4662-9F17-C369A83A6819}" type="sibTrans" cxnId="{C0597D0B-CA46-4BEC-9C74-D42074B3DE76}">
      <dgm:prSet/>
      <dgm:spPr/>
      <dgm:t>
        <a:bodyPr/>
        <a:lstStyle/>
        <a:p>
          <a:endParaRPr lang="es-MX"/>
        </a:p>
      </dgm:t>
    </dgm:pt>
    <dgm:pt modelId="{E38E5D3D-ADC7-41A0-B485-1108FBB6C173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Política económica </a:t>
          </a:r>
        </a:p>
      </dgm:t>
    </dgm:pt>
    <dgm:pt modelId="{7CCE7D70-22F5-40BD-B9B3-0C8F75872208}" type="parTrans" cxnId="{8FBB518B-FC67-46C1-952B-4F69F5D36C0B}">
      <dgm:prSet/>
      <dgm:spPr/>
      <dgm:t>
        <a:bodyPr/>
        <a:lstStyle/>
        <a:p>
          <a:endParaRPr lang="es-MX"/>
        </a:p>
      </dgm:t>
    </dgm:pt>
    <dgm:pt modelId="{F30CC0B4-2569-47A2-9AD8-2CCA40C74539}" type="sibTrans" cxnId="{8FBB518B-FC67-46C1-952B-4F69F5D36C0B}">
      <dgm:prSet/>
      <dgm:spPr/>
      <dgm:t>
        <a:bodyPr/>
        <a:lstStyle/>
        <a:p>
          <a:endParaRPr lang="es-MX"/>
        </a:p>
      </dgm:t>
    </dgm:pt>
    <dgm:pt modelId="{A604C22A-720A-45BC-A1F9-CF75595F4A84}" type="pres">
      <dgm:prSet presAssocID="{F9083A5B-F67D-467F-9C84-28DF30C91674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F7E04AD1-D405-4911-BAD3-97B5FA4FF33C}" type="pres">
      <dgm:prSet presAssocID="{6ED319F6-046C-453F-B98F-F6DFD8389830}" presName="composite" presStyleCnt="0"/>
      <dgm:spPr/>
    </dgm:pt>
    <dgm:pt modelId="{6BD01EAD-7C61-4379-8A89-8D4C1A9C8029}" type="pres">
      <dgm:prSet presAssocID="{6ED319F6-046C-453F-B98F-F6DFD8389830}" presName="bentUpArrow1" presStyleLbl="alignImgPlace1" presStyleIdx="0" presStyleCnt="2"/>
      <dgm:spPr/>
    </dgm:pt>
    <dgm:pt modelId="{8FB815AE-26D3-4B78-94C1-72067ADC0BBD}" type="pres">
      <dgm:prSet presAssocID="{6ED319F6-046C-453F-B98F-F6DFD8389830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28BA0FD-8A61-4203-B51F-A37CAE049201}" type="pres">
      <dgm:prSet presAssocID="{6ED319F6-046C-453F-B98F-F6DFD8389830}" presName="Child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3E0896A-53C6-4852-BACD-2472ABA24019}" type="pres">
      <dgm:prSet presAssocID="{EF04CC56-BAA8-4AF6-B3AE-E300CBE66151}" presName="sibTrans" presStyleCnt="0"/>
      <dgm:spPr/>
    </dgm:pt>
    <dgm:pt modelId="{A1139379-0AF8-4B12-94E6-CDC59C31E0BB}" type="pres">
      <dgm:prSet presAssocID="{BDDE708C-D5A6-496B-828C-30293B1FC2CD}" presName="composite" presStyleCnt="0"/>
      <dgm:spPr/>
    </dgm:pt>
    <dgm:pt modelId="{244F5B78-0A15-4E34-927A-B0DB1C79F00D}" type="pres">
      <dgm:prSet presAssocID="{BDDE708C-D5A6-496B-828C-30293B1FC2CD}" presName="bentUpArrow1" presStyleLbl="alignImgPlace1" presStyleIdx="1" presStyleCnt="2"/>
      <dgm:spPr/>
    </dgm:pt>
    <dgm:pt modelId="{DE66B76A-3879-4987-8C9C-87ACFE7EC124}" type="pres">
      <dgm:prSet presAssocID="{BDDE708C-D5A6-496B-828C-30293B1FC2CD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8A775D3-C30E-4C63-8559-9412D02AAFD7}" type="pres">
      <dgm:prSet presAssocID="{BDDE708C-D5A6-496B-828C-30293B1FC2CD}" presName="ChildText" presStyleLbl="revTx" presStyleIdx="1" presStyleCnt="3" custScaleX="164769" custLinFactNeighborX="36146" custLinFactNeighborY="-202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9D8C4A7-EFCC-41EE-89A5-F3EF9E7B9AF7}" type="pres">
      <dgm:prSet presAssocID="{22769F52-6A0C-4643-ADB3-0414246575D2}" presName="sibTrans" presStyleCnt="0"/>
      <dgm:spPr/>
    </dgm:pt>
    <dgm:pt modelId="{52B60405-8716-4B57-8D0A-7E0108F4D481}" type="pres">
      <dgm:prSet presAssocID="{554331BD-D166-4CEC-BEFA-03A68141513B}" presName="composite" presStyleCnt="0"/>
      <dgm:spPr/>
    </dgm:pt>
    <dgm:pt modelId="{7B6F69BE-9233-4290-AD93-83221CF1617B}" type="pres">
      <dgm:prSet presAssocID="{554331BD-D166-4CEC-BEFA-03A68141513B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768C1A2-F747-4446-A854-C72D242C87A8}" type="pres">
      <dgm:prSet presAssocID="{554331BD-D166-4CEC-BEFA-03A68141513B}" presName="FinalChild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BC71416-995F-4ED4-A1B5-D2AD590C780B}" type="presOf" srcId="{4F2E8706-61B3-4C38-BA13-310D66F9E438}" destId="{B8A775D3-C30E-4C63-8559-9412D02AAFD7}" srcOrd="0" destOrd="0" presId="urn:microsoft.com/office/officeart/2005/8/layout/StepDownProcess"/>
    <dgm:cxn modelId="{C0597D0B-CA46-4BEC-9C74-D42074B3DE76}" srcId="{F9083A5B-F67D-467F-9C84-28DF30C91674}" destId="{554331BD-D166-4CEC-BEFA-03A68141513B}" srcOrd="2" destOrd="0" parTransId="{97630FA8-64E0-4E3C-9E20-6DCAA17BEC08}" sibTransId="{4DBC1B9D-C0C6-4662-9F17-C369A83A6819}"/>
    <dgm:cxn modelId="{DF5536C6-3288-4E45-8FD7-2AD237A76AD9}" srcId="{F9083A5B-F67D-467F-9C84-28DF30C91674}" destId="{BDDE708C-D5A6-496B-828C-30293B1FC2CD}" srcOrd="1" destOrd="0" parTransId="{7D9908F7-34DA-4CEC-B68B-17F29CF45804}" sibTransId="{22769F52-6A0C-4643-ADB3-0414246575D2}"/>
    <dgm:cxn modelId="{AB4105CC-4222-40C1-87BF-0CDCFAFC19FF}" srcId="{F9083A5B-F67D-467F-9C84-28DF30C91674}" destId="{6ED319F6-046C-453F-B98F-F6DFD8389830}" srcOrd="0" destOrd="0" parTransId="{03ED9A63-0DC9-4F06-BAFB-524632178989}" sibTransId="{EF04CC56-BAA8-4AF6-B3AE-E300CBE66151}"/>
    <dgm:cxn modelId="{FE65F22E-B963-41EA-97FD-781A83B46AE2}" srcId="{BDDE708C-D5A6-496B-828C-30293B1FC2CD}" destId="{4F2E8706-61B3-4C38-BA13-310D66F9E438}" srcOrd="0" destOrd="0" parTransId="{A5D70F84-9F47-4212-A209-AC6765654A11}" sibTransId="{A14531D1-122E-4BA0-A298-B861FDA850E0}"/>
    <dgm:cxn modelId="{8583F9CE-86C0-413E-A511-000E75FEC475}" type="presOf" srcId="{C287DDC7-7B96-4C53-A25F-E67958F57F1B}" destId="{E28BA0FD-8A61-4203-B51F-A37CAE049201}" srcOrd="0" destOrd="0" presId="urn:microsoft.com/office/officeart/2005/8/layout/StepDownProcess"/>
    <dgm:cxn modelId="{C0A5106B-89B5-4BB5-BF1A-D50669E64E74}" type="presOf" srcId="{6ED319F6-046C-453F-B98F-F6DFD8389830}" destId="{8FB815AE-26D3-4B78-94C1-72067ADC0BBD}" srcOrd="0" destOrd="0" presId="urn:microsoft.com/office/officeart/2005/8/layout/StepDownProcess"/>
    <dgm:cxn modelId="{7566455A-5141-406E-8438-669C2AF38A7F}" srcId="{6ED319F6-046C-453F-B98F-F6DFD8389830}" destId="{C287DDC7-7B96-4C53-A25F-E67958F57F1B}" srcOrd="0" destOrd="0" parTransId="{D203013E-5057-43E4-9925-AF4DAE659CE2}" sibTransId="{8D92E71C-FC5B-454B-AA8B-12C3D84E2413}"/>
    <dgm:cxn modelId="{4E81FCAB-83ED-4088-AF76-8097E81BA28E}" type="presOf" srcId="{F9083A5B-F67D-467F-9C84-28DF30C91674}" destId="{A604C22A-720A-45BC-A1F9-CF75595F4A84}" srcOrd="0" destOrd="0" presId="urn:microsoft.com/office/officeart/2005/8/layout/StepDownProcess"/>
    <dgm:cxn modelId="{B9416DF0-EA2E-42CD-986D-BC5E627AE9D9}" type="presOf" srcId="{E38E5D3D-ADC7-41A0-B485-1108FBB6C173}" destId="{9768C1A2-F747-4446-A854-C72D242C87A8}" srcOrd="0" destOrd="0" presId="urn:microsoft.com/office/officeart/2005/8/layout/StepDownProcess"/>
    <dgm:cxn modelId="{8FBB518B-FC67-46C1-952B-4F69F5D36C0B}" srcId="{554331BD-D166-4CEC-BEFA-03A68141513B}" destId="{E38E5D3D-ADC7-41A0-B485-1108FBB6C173}" srcOrd="0" destOrd="0" parTransId="{7CCE7D70-22F5-40BD-B9B3-0C8F75872208}" sibTransId="{F30CC0B4-2569-47A2-9AD8-2CCA40C74539}"/>
    <dgm:cxn modelId="{099BC2C3-0EE6-4663-A33D-4A8A01522D91}" type="presOf" srcId="{554331BD-D166-4CEC-BEFA-03A68141513B}" destId="{7B6F69BE-9233-4290-AD93-83221CF1617B}" srcOrd="0" destOrd="0" presId="urn:microsoft.com/office/officeart/2005/8/layout/StepDownProcess"/>
    <dgm:cxn modelId="{2687C4F1-23F2-4837-A18D-5ECFCC55599C}" type="presOf" srcId="{BDDE708C-D5A6-496B-828C-30293B1FC2CD}" destId="{DE66B76A-3879-4987-8C9C-87ACFE7EC124}" srcOrd="0" destOrd="0" presId="urn:microsoft.com/office/officeart/2005/8/layout/StepDownProcess"/>
    <dgm:cxn modelId="{8D14A974-8714-4121-A24E-A82FF232610C}" type="presParOf" srcId="{A604C22A-720A-45BC-A1F9-CF75595F4A84}" destId="{F7E04AD1-D405-4911-BAD3-97B5FA4FF33C}" srcOrd="0" destOrd="0" presId="urn:microsoft.com/office/officeart/2005/8/layout/StepDownProcess"/>
    <dgm:cxn modelId="{BA9C757A-3930-4A33-B071-2748A76473C4}" type="presParOf" srcId="{F7E04AD1-D405-4911-BAD3-97B5FA4FF33C}" destId="{6BD01EAD-7C61-4379-8A89-8D4C1A9C8029}" srcOrd="0" destOrd="0" presId="urn:microsoft.com/office/officeart/2005/8/layout/StepDownProcess"/>
    <dgm:cxn modelId="{E079D441-67DF-4B9B-9557-893F66411F8A}" type="presParOf" srcId="{F7E04AD1-D405-4911-BAD3-97B5FA4FF33C}" destId="{8FB815AE-26D3-4B78-94C1-72067ADC0BBD}" srcOrd="1" destOrd="0" presId="urn:microsoft.com/office/officeart/2005/8/layout/StepDownProcess"/>
    <dgm:cxn modelId="{8025EBCE-45A1-42BA-9B72-3C92E74EABED}" type="presParOf" srcId="{F7E04AD1-D405-4911-BAD3-97B5FA4FF33C}" destId="{E28BA0FD-8A61-4203-B51F-A37CAE049201}" srcOrd="2" destOrd="0" presId="urn:microsoft.com/office/officeart/2005/8/layout/StepDownProcess"/>
    <dgm:cxn modelId="{29D24E19-DFA5-47CB-A3AF-CDB56AD64F9E}" type="presParOf" srcId="{A604C22A-720A-45BC-A1F9-CF75595F4A84}" destId="{73E0896A-53C6-4852-BACD-2472ABA24019}" srcOrd="1" destOrd="0" presId="urn:microsoft.com/office/officeart/2005/8/layout/StepDownProcess"/>
    <dgm:cxn modelId="{CA66199C-B286-490F-87F6-D447AEF9D750}" type="presParOf" srcId="{A604C22A-720A-45BC-A1F9-CF75595F4A84}" destId="{A1139379-0AF8-4B12-94E6-CDC59C31E0BB}" srcOrd="2" destOrd="0" presId="urn:microsoft.com/office/officeart/2005/8/layout/StepDownProcess"/>
    <dgm:cxn modelId="{DE23508E-6889-4D50-8949-6640C19DB9A6}" type="presParOf" srcId="{A1139379-0AF8-4B12-94E6-CDC59C31E0BB}" destId="{244F5B78-0A15-4E34-927A-B0DB1C79F00D}" srcOrd="0" destOrd="0" presId="urn:microsoft.com/office/officeart/2005/8/layout/StepDownProcess"/>
    <dgm:cxn modelId="{E857059D-F053-43F6-A2E3-4DB61DCA8818}" type="presParOf" srcId="{A1139379-0AF8-4B12-94E6-CDC59C31E0BB}" destId="{DE66B76A-3879-4987-8C9C-87ACFE7EC124}" srcOrd="1" destOrd="0" presId="urn:microsoft.com/office/officeart/2005/8/layout/StepDownProcess"/>
    <dgm:cxn modelId="{C2EE1716-C041-43BE-8182-673B073D85AB}" type="presParOf" srcId="{A1139379-0AF8-4B12-94E6-CDC59C31E0BB}" destId="{B8A775D3-C30E-4C63-8559-9412D02AAFD7}" srcOrd="2" destOrd="0" presId="urn:microsoft.com/office/officeart/2005/8/layout/StepDownProcess"/>
    <dgm:cxn modelId="{16BBE1AE-2BBC-46ED-A682-80742EC68A89}" type="presParOf" srcId="{A604C22A-720A-45BC-A1F9-CF75595F4A84}" destId="{29D8C4A7-EFCC-41EE-89A5-F3EF9E7B9AF7}" srcOrd="3" destOrd="0" presId="urn:microsoft.com/office/officeart/2005/8/layout/StepDownProcess"/>
    <dgm:cxn modelId="{7F087CFC-29A5-4509-9209-B729EE331EEF}" type="presParOf" srcId="{A604C22A-720A-45BC-A1F9-CF75595F4A84}" destId="{52B60405-8716-4B57-8D0A-7E0108F4D481}" srcOrd="4" destOrd="0" presId="urn:microsoft.com/office/officeart/2005/8/layout/StepDownProcess"/>
    <dgm:cxn modelId="{AD8463D3-1410-4A62-B512-7F51B7AF9A77}" type="presParOf" srcId="{52B60405-8716-4B57-8D0A-7E0108F4D481}" destId="{7B6F69BE-9233-4290-AD93-83221CF1617B}" srcOrd="0" destOrd="0" presId="urn:microsoft.com/office/officeart/2005/8/layout/StepDownProcess"/>
    <dgm:cxn modelId="{DA8B84BD-32A0-461F-A270-4B7350E3B8D3}" type="presParOf" srcId="{52B60405-8716-4B57-8D0A-7E0108F4D481}" destId="{9768C1A2-F747-4446-A854-C72D242C87A8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74716DDF-52EF-458B-95B5-A4CA8AB8E986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54DF278-C47F-463E-8E8A-289E2C1E5C6F}">
      <dgm:prSet phldrT="[Texto]"/>
      <dgm:spPr/>
      <dgm:t>
        <a:bodyPr/>
        <a:lstStyle/>
        <a:p>
          <a:r>
            <a:rPr lang="es-MX" dirty="0"/>
            <a:t>¿En qué se basa la Contabilidad Social?</a:t>
          </a:r>
        </a:p>
      </dgm:t>
    </dgm:pt>
    <dgm:pt modelId="{40D8F324-BBF1-4B73-AE2E-75BA7DE0EBA2}" type="parTrans" cxnId="{676996D7-155D-4A1A-9C4E-9974533090C3}">
      <dgm:prSet/>
      <dgm:spPr/>
      <dgm:t>
        <a:bodyPr/>
        <a:lstStyle/>
        <a:p>
          <a:endParaRPr lang="es-MX"/>
        </a:p>
      </dgm:t>
    </dgm:pt>
    <dgm:pt modelId="{F6192106-F635-4086-9CC3-95D641FEBFDE}" type="sibTrans" cxnId="{676996D7-155D-4A1A-9C4E-9974533090C3}">
      <dgm:prSet/>
      <dgm:spPr/>
      <dgm:t>
        <a:bodyPr/>
        <a:lstStyle/>
        <a:p>
          <a:endParaRPr lang="es-MX"/>
        </a:p>
      </dgm:t>
    </dgm:pt>
    <dgm:pt modelId="{3C9780AD-089F-44ED-A41D-430183CC4786}">
      <dgm:prSet phldrT="[Texto]"/>
      <dgm:spPr/>
      <dgm:t>
        <a:bodyPr/>
        <a:lstStyle/>
        <a:p>
          <a:r>
            <a:rPr lang="es-MX" dirty="0"/>
            <a:t>Comisión de Estadística de las Naciones Unidas</a:t>
          </a:r>
        </a:p>
      </dgm:t>
    </dgm:pt>
    <dgm:pt modelId="{E800C74E-84A7-49E4-B998-F3912AF1A52F}" type="parTrans" cxnId="{1FB7BB54-4A8A-421B-920C-3EAF81D96E5C}">
      <dgm:prSet/>
      <dgm:spPr/>
      <dgm:t>
        <a:bodyPr/>
        <a:lstStyle/>
        <a:p>
          <a:endParaRPr lang="es-MX"/>
        </a:p>
      </dgm:t>
    </dgm:pt>
    <dgm:pt modelId="{EB78BDC2-6F3A-4C89-88C6-987086F72985}" type="sibTrans" cxnId="{1FB7BB54-4A8A-421B-920C-3EAF81D96E5C}">
      <dgm:prSet/>
      <dgm:spPr/>
      <dgm:t>
        <a:bodyPr/>
        <a:lstStyle/>
        <a:p>
          <a:endParaRPr lang="es-MX"/>
        </a:p>
      </dgm:t>
    </dgm:pt>
    <dgm:pt modelId="{B5A7DA6A-C238-49ED-A622-081874FFEA6F}">
      <dgm:prSet phldrT="[Texto]"/>
      <dgm:spPr/>
      <dgm:t>
        <a:bodyPr/>
        <a:lstStyle/>
        <a:p>
          <a:r>
            <a:rPr lang="es-MX" dirty="0"/>
            <a:t>EUROSTAT, Organización para la Cooperación y el Desarrollo Económico (OCDE), Fondo Monetario Internacional (FMI).</a:t>
          </a:r>
        </a:p>
      </dgm:t>
    </dgm:pt>
    <dgm:pt modelId="{70E03A8A-B9CD-4803-BF9E-4D75C9063156}" type="parTrans" cxnId="{EF6904B2-2649-4BFB-8476-AB73FAEF9560}">
      <dgm:prSet/>
      <dgm:spPr/>
      <dgm:t>
        <a:bodyPr/>
        <a:lstStyle/>
        <a:p>
          <a:endParaRPr lang="es-MX"/>
        </a:p>
      </dgm:t>
    </dgm:pt>
    <dgm:pt modelId="{E0D59301-CA93-4FD7-9FE9-9C6DB40E6D4C}" type="sibTrans" cxnId="{EF6904B2-2649-4BFB-8476-AB73FAEF9560}">
      <dgm:prSet/>
      <dgm:spPr/>
      <dgm:t>
        <a:bodyPr/>
        <a:lstStyle/>
        <a:p>
          <a:endParaRPr lang="es-MX"/>
        </a:p>
      </dgm:t>
    </dgm:pt>
    <dgm:pt modelId="{542382AA-4882-4999-BC1F-BABBA7EE46F3}" type="pres">
      <dgm:prSet presAssocID="{74716DDF-52EF-458B-95B5-A4CA8AB8E986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D72F686E-6118-49E0-8CEB-72C20DE8E637}" type="pres">
      <dgm:prSet presAssocID="{D54DF278-C47F-463E-8E8A-289E2C1E5C6F}" presName="thickLine" presStyleLbl="alignNode1" presStyleIdx="0" presStyleCnt="1"/>
      <dgm:spPr/>
    </dgm:pt>
    <dgm:pt modelId="{86DE8654-36C1-4805-AFDB-436D54236176}" type="pres">
      <dgm:prSet presAssocID="{D54DF278-C47F-463E-8E8A-289E2C1E5C6F}" presName="horz1" presStyleCnt="0"/>
      <dgm:spPr/>
    </dgm:pt>
    <dgm:pt modelId="{F4F1D706-3088-490B-92E2-19148B15F2C6}" type="pres">
      <dgm:prSet presAssocID="{D54DF278-C47F-463E-8E8A-289E2C1E5C6F}" presName="tx1" presStyleLbl="revTx" presStyleIdx="0" presStyleCnt="3"/>
      <dgm:spPr/>
      <dgm:t>
        <a:bodyPr/>
        <a:lstStyle/>
        <a:p>
          <a:endParaRPr lang="es-MX"/>
        </a:p>
      </dgm:t>
    </dgm:pt>
    <dgm:pt modelId="{F81F05DB-8A64-45A8-8864-AF6D6EB65E1C}" type="pres">
      <dgm:prSet presAssocID="{D54DF278-C47F-463E-8E8A-289E2C1E5C6F}" presName="vert1" presStyleCnt="0"/>
      <dgm:spPr/>
    </dgm:pt>
    <dgm:pt modelId="{D7BC8245-F75A-43B4-85C5-81A68E0783DF}" type="pres">
      <dgm:prSet presAssocID="{3C9780AD-089F-44ED-A41D-430183CC4786}" presName="vertSpace2a" presStyleCnt="0"/>
      <dgm:spPr/>
    </dgm:pt>
    <dgm:pt modelId="{DDC2BF32-56DE-4697-85E1-A161F517F067}" type="pres">
      <dgm:prSet presAssocID="{3C9780AD-089F-44ED-A41D-430183CC4786}" presName="horz2" presStyleCnt="0"/>
      <dgm:spPr/>
    </dgm:pt>
    <dgm:pt modelId="{EEA37A5F-056F-4E3D-BA46-A92440E4F440}" type="pres">
      <dgm:prSet presAssocID="{3C9780AD-089F-44ED-A41D-430183CC4786}" presName="horzSpace2" presStyleCnt="0"/>
      <dgm:spPr/>
    </dgm:pt>
    <dgm:pt modelId="{F97AED02-34FC-447C-A7AA-D19E7A576410}" type="pres">
      <dgm:prSet presAssocID="{3C9780AD-089F-44ED-A41D-430183CC4786}" presName="tx2" presStyleLbl="revTx" presStyleIdx="1" presStyleCnt="3"/>
      <dgm:spPr/>
      <dgm:t>
        <a:bodyPr/>
        <a:lstStyle/>
        <a:p>
          <a:endParaRPr lang="es-MX"/>
        </a:p>
      </dgm:t>
    </dgm:pt>
    <dgm:pt modelId="{AE7B4A88-576E-4A59-BDF9-818337590536}" type="pres">
      <dgm:prSet presAssocID="{3C9780AD-089F-44ED-A41D-430183CC4786}" presName="vert2" presStyleCnt="0"/>
      <dgm:spPr/>
    </dgm:pt>
    <dgm:pt modelId="{D9F6DF06-FD3C-4E71-A52C-966CEA6DB678}" type="pres">
      <dgm:prSet presAssocID="{3C9780AD-089F-44ED-A41D-430183CC4786}" presName="thinLine2b" presStyleLbl="callout" presStyleIdx="0" presStyleCnt="2"/>
      <dgm:spPr/>
    </dgm:pt>
    <dgm:pt modelId="{08C5D2E4-38B5-416A-BA5E-8F30284F8FA7}" type="pres">
      <dgm:prSet presAssocID="{3C9780AD-089F-44ED-A41D-430183CC4786}" presName="vertSpace2b" presStyleCnt="0"/>
      <dgm:spPr/>
    </dgm:pt>
    <dgm:pt modelId="{47E1DA23-5B8E-4A6F-9E3F-B4351A7C28E0}" type="pres">
      <dgm:prSet presAssocID="{B5A7DA6A-C238-49ED-A622-081874FFEA6F}" presName="horz2" presStyleCnt="0"/>
      <dgm:spPr/>
    </dgm:pt>
    <dgm:pt modelId="{F1CB8DBE-B909-402E-AD88-8AF78EE0F5F2}" type="pres">
      <dgm:prSet presAssocID="{B5A7DA6A-C238-49ED-A622-081874FFEA6F}" presName="horzSpace2" presStyleCnt="0"/>
      <dgm:spPr/>
    </dgm:pt>
    <dgm:pt modelId="{F1111F5C-3118-4AD6-B1A6-77EFB0033848}" type="pres">
      <dgm:prSet presAssocID="{B5A7DA6A-C238-49ED-A622-081874FFEA6F}" presName="tx2" presStyleLbl="revTx" presStyleIdx="2" presStyleCnt="3"/>
      <dgm:spPr/>
      <dgm:t>
        <a:bodyPr/>
        <a:lstStyle/>
        <a:p>
          <a:endParaRPr lang="es-MX"/>
        </a:p>
      </dgm:t>
    </dgm:pt>
    <dgm:pt modelId="{1B3FD89C-2A5F-4520-92A3-88EA0029396E}" type="pres">
      <dgm:prSet presAssocID="{B5A7DA6A-C238-49ED-A622-081874FFEA6F}" presName="vert2" presStyleCnt="0"/>
      <dgm:spPr/>
    </dgm:pt>
    <dgm:pt modelId="{69C1F20F-0E56-4C6E-BC58-A2FA62DE2E7A}" type="pres">
      <dgm:prSet presAssocID="{B5A7DA6A-C238-49ED-A622-081874FFEA6F}" presName="thinLine2b" presStyleLbl="callout" presStyleIdx="1" presStyleCnt="2"/>
      <dgm:spPr/>
    </dgm:pt>
    <dgm:pt modelId="{6085ADDC-1EE3-4CAD-9E4C-69579A66A658}" type="pres">
      <dgm:prSet presAssocID="{B5A7DA6A-C238-49ED-A622-081874FFEA6F}" presName="vertSpace2b" presStyleCnt="0"/>
      <dgm:spPr/>
    </dgm:pt>
  </dgm:ptLst>
  <dgm:cxnLst>
    <dgm:cxn modelId="{BD95F5A7-7E92-47CE-892E-C4FEA36A32AA}" type="presOf" srcId="{74716DDF-52EF-458B-95B5-A4CA8AB8E986}" destId="{542382AA-4882-4999-BC1F-BABBA7EE46F3}" srcOrd="0" destOrd="0" presId="urn:microsoft.com/office/officeart/2008/layout/LinedList"/>
    <dgm:cxn modelId="{EF6904B2-2649-4BFB-8476-AB73FAEF9560}" srcId="{D54DF278-C47F-463E-8E8A-289E2C1E5C6F}" destId="{B5A7DA6A-C238-49ED-A622-081874FFEA6F}" srcOrd="1" destOrd="0" parTransId="{70E03A8A-B9CD-4803-BF9E-4D75C9063156}" sibTransId="{E0D59301-CA93-4FD7-9FE9-9C6DB40E6D4C}"/>
    <dgm:cxn modelId="{1FB7BB54-4A8A-421B-920C-3EAF81D96E5C}" srcId="{D54DF278-C47F-463E-8E8A-289E2C1E5C6F}" destId="{3C9780AD-089F-44ED-A41D-430183CC4786}" srcOrd="0" destOrd="0" parTransId="{E800C74E-84A7-49E4-B998-F3912AF1A52F}" sibTransId="{EB78BDC2-6F3A-4C89-88C6-987086F72985}"/>
    <dgm:cxn modelId="{504CAA61-017B-4C97-B9D1-4609BBC09B4A}" type="presOf" srcId="{D54DF278-C47F-463E-8E8A-289E2C1E5C6F}" destId="{F4F1D706-3088-490B-92E2-19148B15F2C6}" srcOrd="0" destOrd="0" presId="urn:microsoft.com/office/officeart/2008/layout/LinedList"/>
    <dgm:cxn modelId="{676996D7-155D-4A1A-9C4E-9974533090C3}" srcId="{74716DDF-52EF-458B-95B5-A4CA8AB8E986}" destId="{D54DF278-C47F-463E-8E8A-289E2C1E5C6F}" srcOrd="0" destOrd="0" parTransId="{40D8F324-BBF1-4B73-AE2E-75BA7DE0EBA2}" sibTransId="{F6192106-F635-4086-9CC3-95D641FEBFDE}"/>
    <dgm:cxn modelId="{DF2B6CBB-B537-45D4-AC73-1234CB6F7F2F}" type="presOf" srcId="{3C9780AD-089F-44ED-A41D-430183CC4786}" destId="{F97AED02-34FC-447C-A7AA-D19E7A576410}" srcOrd="0" destOrd="0" presId="urn:microsoft.com/office/officeart/2008/layout/LinedList"/>
    <dgm:cxn modelId="{817F31E7-9002-4F55-8C5C-102B3FB39D42}" type="presOf" srcId="{B5A7DA6A-C238-49ED-A622-081874FFEA6F}" destId="{F1111F5C-3118-4AD6-B1A6-77EFB0033848}" srcOrd="0" destOrd="0" presId="urn:microsoft.com/office/officeart/2008/layout/LinedList"/>
    <dgm:cxn modelId="{FB656AC0-4970-497F-9829-3A2431F7A3E1}" type="presParOf" srcId="{542382AA-4882-4999-BC1F-BABBA7EE46F3}" destId="{D72F686E-6118-49E0-8CEB-72C20DE8E637}" srcOrd="0" destOrd="0" presId="urn:microsoft.com/office/officeart/2008/layout/LinedList"/>
    <dgm:cxn modelId="{1F267139-1D68-4E00-B510-46821C27E7D5}" type="presParOf" srcId="{542382AA-4882-4999-BC1F-BABBA7EE46F3}" destId="{86DE8654-36C1-4805-AFDB-436D54236176}" srcOrd="1" destOrd="0" presId="urn:microsoft.com/office/officeart/2008/layout/LinedList"/>
    <dgm:cxn modelId="{8B42A7E4-199A-4078-AA23-B5D73132585D}" type="presParOf" srcId="{86DE8654-36C1-4805-AFDB-436D54236176}" destId="{F4F1D706-3088-490B-92E2-19148B15F2C6}" srcOrd="0" destOrd="0" presId="urn:microsoft.com/office/officeart/2008/layout/LinedList"/>
    <dgm:cxn modelId="{3B4CCCDC-8A7C-4CB8-85D3-8DA55206C541}" type="presParOf" srcId="{86DE8654-36C1-4805-AFDB-436D54236176}" destId="{F81F05DB-8A64-45A8-8864-AF6D6EB65E1C}" srcOrd="1" destOrd="0" presId="urn:microsoft.com/office/officeart/2008/layout/LinedList"/>
    <dgm:cxn modelId="{F7E333DF-F0F5-4497-A665-05773C687066}" type="presParOf" srcId="{F81F05DB-8A64-45A8-8864-AF6D6EB65E1C}" destId="{D7BC8245-F75A-43B4-85C5-81A68E0783DF}" srcOrd="0" destOrd="0" presId="urn:microsoft.com/office/officeart/2008/layout/LinedList"/>
    <dgm:cxn modelId="{2BECE206-816C-4545-AF6C-636037F2655E}" type="presParOf" srcId="{F81F05DB-8A64-45A8-8864-AF6D6EB65E1C}" destId="{DDC2BF32-56DE-4697-85E1-A161F517F067}" srcOrd="1" destOrd="0" presId="urn:microsoft.com/office/officeart/2008/layout/LinedList"/>
    <dgm:cxn modelId="{E55493D4-8B48-4427-B836-80955C17D352}" type="presParOf" srcId="{DDC2BF32-56DE-4697-85E1-A161F517F067}" destId="{EEA37A5F-056F-4E3D-BA46-A92440E4F440}" srcOrd="0" destOrd="0" presId="urn:microsoft.com/office/officeart/2008/layout/LinedList"/>
    <dgm:cxn modelId="{CF68CD2B-0185-4EB6-AFA5-5EFEF1132A2D}" type="presParOf" srcId="{DDC2BF32-56DE-4697-85E1-A161F517F067}" destId="{F97AED02-34FC-447C-A7AA-D19E7A576410}" srcOrd="1" destOrd="0" presId="urn:microsoft.com/office/officeart/2008/layout/LinedList"/>
    <dgm:cxn modelId="{6C9013C2-7236-438F-8D2D-DE25E5DFF9D1}" type="presParOf" srcId="{DDC2BF32-56DE-4697-85E1-A161F517F067}" destId="{AE7B4A88-576E-4A59-BDF9-818337590536}" srcOrd="2" destOrd="0" presId="urn:microsoft.com/office/officeart/2008/layout/LinedList"/>
    <dgm:cxn modelId="{0BF12BAA-0163-49E0-90F0-C73F2E7963BA}" type="presParOf" srcId="{F81F05DB-8A64-45A8-8864-AF6D6EB65E1C}" destId="{D9F6DF06-FD3C-4E71-A52C-966CEA6DB678}" srcOrd="2" destOrd="0" presId="urn:microsoft.com/office/officeart/2008/layout/LinedList"/>
    <dgm:cxn modelId="{0783AA93-B323-4D42-85AA-1A7CA7AAA219}" type="presParOf" srcId="{F81F05DB-8A64-45A8-8864-AF6D6EB65E1C}" destId="{08C5D2E4-38B5-416A-BA5E-8F30284F8FA7}" srcOrd="3" destOrd="0" presId="urn:microsoft.com/office/officeart/2008/layout/LinedList"/>
    <dgm:cxn modelId="{A1E82733-8372-4F10-A6F3-A0A5C4766BF6}" type="presParOf" srcId="{F81F05DB-8A64-45A8-8864-AF6D6EB65E1C}" destId="{47E1DA23-5B8E-4A6F-9E3F-B4351A7C28E0}" srcOrd="4" destOrd="0" presId="urn:microsoft.com/office/officeart/2008/layout/LinedList"/>
    <dgm:cxn modelId="{3482F634-6F7E-4C0D-A92C-489FF1F1FB14}" type="presParOf" srcId="{47E1DA23-5B8E-4A6F-9E3F-B4351A7C28E0}" destId="{F1CB8DBE-B909-402E-AD88-8AF78EE0F5F2}" srcOrd="0" destOrd="0" presId="urn:microsoft.com/office/officeart/2008/layout/LinedList"/>
    <dgm:cxn modelId="{F379F680-85A0-482C-B77B-64706098FCD7}" type="presParOf" srcId="{47E1DA23-5B8E-4A6F-9E3F-B4351A7C28E0}" destId="{F1111F5C-3118-4AD6-B1A6-77EFB0033848}" srcOrd="1" destOrd="0" presId="urn:microsoft.com/office/officeart/2008/layout/LinedList"/>
    <dgm:cxn modelId="{97A9FB9E-CBE5-4DFA-B940-FAAEB390393E}" type="presParOf" srcId="{47E1DA23-5B8E-4A6F-9E3F-B4351A7C28E0}" destId="{1B3FD89C-2A5F-4520-92A3-88EA0029396E}" srcOrd="2" destOrd="0" presId="urn:microsoft.com/office/officeart/2008/layout/LinedList"/>
    <dgm:cxn modelId="{EB58F499-4305-4073-8ADC-21D668B4C7A9}" type="presParOf" srcId="{F81F05DB-8A64-45A8-8864-AF6D6EB65E1C}" destId="{69C1F20F-0E56-4C6E-BC58-A2FA62DE2E7A}" srcOrd="5" destOrd="0" presId="urn:microsoft.com/office/officeart/2008/layout/LinedList"/>
    <dgm:cxn modelId="{98284134-F496-43C3-B406-FBC2830A2D0C}" type="presParOf" srcId="{F81F05DB-8A64-45A8-8864-AF6D6EB65E1C}" destId="{6085ADDC-1EE3-4CAD-9E4C-69579A66A658}" srcOrd="6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C94A2567-C2AE-44E7-936F-9A02B333A53E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E5C67FE-2EC5-4207-9CE0-6D7CF5AB7064}">
      <dgm:prSet phldrT="[Texto]"/>
      <dgm:spPr/>
      <dgm:t>
        <a:bodyPr/>
        <a:lstStyle/>
        <a:p>
          <a:r>
            <a:rPr lang="es-MX" dirty="0"/>
            <a:t>Sistema de Cuentas Nacionales</a:t>
          </a:r>
        </a:p>
      </dgm:t>
    </dgm:pt>
    <dgm:pt modelId="{32B591ED-378B-464B-825F-303F409093E3}" type="parTrans" cxnId="{02100ACC-372F-4172-BE81-1483BC722850}">
      <dgm:prSet/>
      <dgm:spPr/>
      <dgm:t>
        <a:bodyPr/>
        <a:lstStyle/>
        <a:p>
          <a:endParaRPr lang="es-MX"/>
        </a:p>
      </dgm:t>
    </dgm:pt>
    <dgm:pt modelId="{7DE0403D-3083-4E26-87E0-A680CBE0BAEA}" type="sibTrans" cxnId="{02100ACC-372F-4172-BE81-1483BC722850}">
      <dgm:prSet/>
      <dgm:spPr/>
      <dgm:t>
        <a:bodyPr/>
        <a:lstStyle/>
        <a:p>
          <a:endParaRPr lang="es-MX"/>
        </a:p>
      </dgm:t>
    </dgm:pt>
    <dgm:pt modelId="{D153EA73-2D69-4642-93C4-D068890E20CD}">
      <dgm:prSet phldrT="[Texto]"/>
      <dgm:spPr/>
      <dgm:t>
        <a:bodyPr/>
        <a:lstStyle/>
        <a:p>
          <a:pPr algn="just"/>
          <a:r>
            <a:rPr lang="es-MX" dirty="0"/>
            <a:t>Sistema contable que registra de manera ordenada, sistemática y completa todas las transacciones que realizan los agentes económicos en el país, y proporciona un conjunto de datos estadísticos que facilitan el análisis y la evaluación de las políticas económicas.</a:t>
          </a:r>
        </a:p>
      </dgm:t>
    </dgm:pt>
    <dgm:pt modelId="{889F9D46-C045-4A98-B0B2-20549C26CB1F}" type="parTrans" cxnId="{7E1C71B9-1521-43E2-8DC0-2042CA6CCB4D}">
      <dgm:prSet/>
      <dgm:spPr/>
      <dgm:t>
        <a:bodyPr/>
        <a:lstStyle/>
        <a:p>
          <a:endParaRPr lang="es-MX"/>
        </a:p>
      </dgm:t>
    </dgm:pt>
    <dgm:pt modelId="{90390366-6BDE-458E-AC0A-969ED817BF5B}" type="sibTrans" cxnId="{7E1C71B9-1521-43E2-8DC0-2042CA6CCB4D}">
      <dgm:prSet/>
      <dgm:spPr/>
      <dgm:t>
        <a:bodyPr/>
        <a:lstStyle/>
        <a:p>
          <a:endParaRPr lang="es-MX"/>
        </a:p>
      </dgm:t>
    </dgm:pt>
    <dgm:pt modelId="{E35EF622-D500-49AF-AFCD-B79C1FD4B2C1}">
      <dgm:prSet phldrT="[Texto]"/>
      <dgm:spPr/>
      <dgm:t>
        <a:bodyPr/>
        <a:lstStyle/>
        <a:p>
          <a:pPr algn="just"/>
          <a:r>
            <a:rPr lang="es-MX" dirty="0"/>
            <a:t>Ofrece información no sólo de las actividades económicas, sino también de los flujos de activos productivos y de la riqueza nacional, para determinados períodos de tiempo.</a:t>
          </a:r>
        </a:p>
      </dgm:t>
    </dgm:pt>
    <dgm:pt modelId="{E500821B-69B6-4279-A600-E434A3C45CCE}" type="parTrans" cxnId="{DE07AEBF-9C69-476B-AE99-56D1A7DFC372}">
      <dgm:prSet/>
      <dgm:spPr/>
      <dgm:t>
        <a:bodyPr/>
        <a:lstStyle/>
        <a:p>
          <a:endParaRPr lang="es-MX"/>
        </a:p>
      </dgm:t>
    </dgm:pt>
    <dgm:pt modelId="{AED137AE-CBBF-46B8-AB97-1E5DB250091A}" type="sibTrans" cxnId="{DE07AEBF-9C69-476B-AE99-56D1A7DFC372}">
      <dgm:prSet/>
      <dgm:spPr/>
      <dgm:t>
        <a:bodyPr/>
        <a:lstStyle/>
        <a:p>
          <a:endParaRPr lang="es-MX"/>
        </a:p>
      </dgm:t>
    </dgm:pt>
    <dgm:pt modelId="{805B0050-7C51-430C-B780-DEC1BCCF6264}" type="pres">
      <dgm:prSet presAssocID="{C94A2567-C2AE-44E7-936F-9A02B333A53E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4802D73B-F06B-49B5-B6C8-1DEB394895BE}" type="pres">
      <dgm:prSet presAssocID="{AE5C67FE-2EC5-4207-9CE0-6D7CF5AB7064}" presName="thickLine" presStyleLbl="alignNode1" presStyleIdx="0" presStyleCnt="1"/>
      <dgm:spPr/>
    </dgm:pt>
    <dgm:pt modelId="{5757DF32-13D6-4E9B-AC72-FD0F98E185F9}" type="pres">
      <dgm:prSet presAssocID="{AE5C67FE-2EC5-4207-9CE0-6D7CF5AB7064}" presName="horz1" presStyleCnt="0"/>
      <dgm:spPr/>
    </dgm:pt>
    <dgm:pt modelId="{CF37F34F-F666-4EF7-A545-2CBA4CE01A6B}" type="pres">
      <dgm:prSet presAssocID="{AE5C67FE-2EC5-4207-9CE0-6D7CF5AB7064}" presName="tx1" presStyleLbl="revTx" presStyleIdx="0" presStyleCnt="3"/>
      <dgm:spPr/>
      <dgm:t>
        <a:bodyPr/>
        <a:lstStyle/>
        <a:p>
          <a:endParaRPr lang="es-MX"/>
        </a:p>
      </dgm:t>
    </dgm:pt>
    <dgm:pt modelId="{0A84BC2F-4FDF-4910-9E0B-2DE15ECB0491}" type="pres">
      <dgm:prSet presAssocID="{AE5C67FE-2EC5-4207-9CE0-6D7CF5AB7064}" presName="vert1" presStyleCnt="0"/>
      <dgm:spPr/>
    </dgm:pt>
    <dgm:pt modelId="{55A30554-15A7-41CB-9172-1C62FE50D903}" type="pres">
      <dgm:prSet presAssocID="{D153EA73-2D69-4642-93C4-D068890E20CD}" presName="vertSpace2a" presStyleCnt="0"/>
      <dgm:spPr/>
    </dgm:pt>
    <dgm:pt modelId="{08FFC8F2-D65E-41AB-9CCD-CFD4518D864F}" type="pres">
      <dgm:prSet presAssocID="{D153EA73-2D69-4642-93C4-D068890E20CD}" presName="horz2" presStyleCnt="0"/>
      <dgm:spPr/>
    </dgm:pt>
    <dgm:pt modelId="{B45CDE2A-2F3B-422E-A50D-88FEE326FC95}" type="pres">
      <dgm:prSet presAssocID="{D153EA73-2D69-4642-93C4-D068890E20CD}" presName="horzSpace2" presStyleCnt="0"/>
      <dgm:spPr/>
    </dgm:pt>
    <dgm:pt modelId="{E3DE51C9-A8C6-4A1F-A6B3-5575965D0D0D}" type="pres">
      <dgm:prSet presAssocID="{D153EA73-2D69-4642-93C4-D068890E20CD}" presName="tx2" presStyleLbl="revTx" presStyleIdx="1" presStyleCnt="3"/>
      <dgm:spPr/>
      <dgm:t>
        <a:bodyPr/>
        <a:lstStyle/>
        <a:p>
          <a:endParaRPr lang="es-MX"/>
        </a:p>
      </dgm:t>
    </dgm:pt>
    <dgm:pt modelId="{36C3446F-8714-4740-ABCC-0AB0FA91EDCA}" type="pres">
      <dgm:prSet presAssocID="{D153EA73-2D69-4642-93C4-D068890E20CD}" presName="vert2" presStyleCnt="0"/>
      <dgm:spPr/>
    </dgm:pt>
    <dgm:pt modelId="{F3CFB46E-0120-41CB-AD5F-565AD27F8EDB}" type="pres">
      <dgm:prSet presAssocID="{D153EA73-2D69-4642-93C4-D068890E20CD}" presName="thinLine2b" presStyleLbl="callout" presStyleIdx="0" presStyleCnt="2"/>
      <dgm:spPr/>
    </dgm:pt>
    <dgm:pt modelId="{5D944877-23A7-40EF-9AEB-9CB6E9159F6D}" type="pres">
      <dgm:prSet presAssocID="{D153EA73-2D69-4642-93C4-D068890E20CD}" presName="vertSpace2b" presStyleCnt="0"/>
      <dgm:spPr/>
    </dgm:pt>
    <dgm:pt modelId="{807CC581-FD8F-411E-991F-FBB06C72A10C}" type="pres">
      <dgm:prSet presAssocID="{E35EF622-D500-49AF-AFCD-B79C1FD4B2C1}" presName="horz2" presStyleCnt="0"/>
      <dgm:spPr/>
    </dgm:pt>
    <dgm:pt modelId="{EADE8185-F55C-475D-991B-25AEA6079A1C}" type="pres">
      <dgm:prSet presAssocID="{E35EF622-D500-49AF-AFCD-B79C1FD4B2C1}" presName="horzSpace2" presStyleCnt="0"/>
      <dgm:spPr/>
    </dgm:pt>
    <dgm:pt modelId="{2C9F93A9-5D45-4EE0-863A-8E9ED477FF4A}" type="pres">
      <dgm:prSet presAssocID="{E35EF622-D500-49AF-AFCD-B79C1FD4B2C1}" presName="tx2" presStyleLbl="revTx" presStyleIdx="2" presStyleCnt="3"/>
      <dgm:spPr/>
      <dgm:t>
        <a:bodyPr/>
        <a:lstStyle/>
        <a:p>
          <a:endParaRPr lang="es-MX"/>
        </a:p>
      </dgm:t>
    </dgm:pt>
    <dgm:pt modelId="{6D0C3814-4909-4BEA-9379-5C5AAC6FA14E}" type="pres">
      <dgm:prSet presAssocID="{E35EF622-D500-49AF-AFCD-B79C1FD4B2C1}" presName="vert2" presStyleCnt="0"/>
      <dgm:spPr/>
    </dgm:pt>
    <dgm:pt modelId="{8135BC2C-1F04-4A71-A5D4-9CF4CC8B1F94}" type="pres">
      <dgm:prSet presAssocID="{E35EF622-D500-49AF-AFCD-B79C1FD4B2C1}" presName="thinLine2b" presStyleLbl="callout" presStyleIdx="1" presStyleCnt="2"/>
      <dgm:spPr/>
    </dgm:pt>
    <dgm:pt modelId="{7D4F705F-8C0A-4F58-8166-0B3694F821EC}" type="pres">
      <dgm:prSet presAssocID="{E35EF622-D500-49AF-AFCD-B79C1FD4B2C1}" presName="vertSpace2b" presStyleCnt="0"/>
      <dgm:spPr/>
    </dgm:pt>
  </dgm:ptLst>
  <dgm:cxnLst>
    <dgm:cxn modelId="{7E1C71B9-1521-43E2-8DC0-2042CA6CCB4D}" srcId="{AE5C67FE-2EC5-4207-9CE0-6D7CF5AB7064}" destId="{D153EA73-2D69-4642-93C4-D068890E20CD}" srcOrd="0" destOrd="0" parTransId="{889F9D46-C045-4A98-B0B2-20549C26CB1F}" sibTransId="{90390366-6BDE-458E-AC0A-969ED817BF5B}"/>
    <dgm:cxn modelId="{67E8F601-D089-4893-B951-BA5C70C2D15D}" type="presOf" srcId="{E35EF622-D500-49AF-AFCD-B79C1FD4B2C1}" destId="{2C9F93A9-5D45-4EE0-863A-8E9ED477FF4A}" srcOrd="0" destOrd="0" presId="urn:microsoft.com/office/officeart/2008/layout/LinedList"/>
    <dgm:cxn modelId="{02100ACC-372F-4172-BE81-1483BC722850}" srcId="{C94A2567-C2AE-44E7-936F-9A02B333A53E}" destId="{AE5C67FE-2EC5-4207-9CE0-6D7CF5AB7064}" srcOrd="0" destOrd="0" parTransId="{32B591ED-378B-464B-825F-303F409093E3}" sibTransId="{7DE0403D-3083-4E26-87E0-A680CBE0BAEA}"/>
    <dgm:cxn modelId="{BFE222C5-2220-4294-88CC-CD8A7359E2C8}" type="presOf" srcId="{C94A2567-C2AE-44E7-936F-9A02B333A53E}" destId="{805B0050-7C51-430C-B780-DEC1BCCF6264}" srcOrd="0" destOrd="0" presId="urn:microsoft.com/office/officeart/2008/layout/LinedList"/>
    <dgm:cxn modelId="{DE07AEBF-9C69-476B-AE99-56D1A7DFC372}" srcId="{AE5C67FE-2EC5-4207-9CE0-6D7CF5AB7064}" destId="{E35EF622-D500-49AF-AFCD-B79C1FD4B2C1}" srcOrd="1" destOrd="0" parTransId="{E500821B-69B6-4279-A600-E434A3C45CCE}" sibTransId="{AED137AE-CBBF-46B8-AB97-1E5DB250091A}"/>
    <dgm:cxn modelId="{4D47399C-AAD9-4413-8459-4B45CEBB9F1A}" type="presOf" srcId="{AE5C67FE-2EC5-4207-9CE0-6D7CF5AB7064}" destId="{CF37F34F-F666-4EF7-A545-2CBA4CE01A6B}" srcOrd="0" destOrd="0" presId="urn:microsoft.com/office/officeart/2008/layout/LinedList"/>
    <dgm:cxn modelId="{9CEDE6EA-80C3-4D50-8148-3C5AF5885500}" type="presOf" srcId="{D153EA73-2D69-4642-93C4-D068890E20CD}" destId="{E3DE51C9-A8C6-4A1F-A6B3-5575965D0D0D}" srcOrd="0" destOrd="0" presId="urn:microsoft.com/office/officeart/2008/layout/LinedList"/>
    <dgm:cxn modelId="{4C63FCEA-DE6C-469A-9252-3EC91D85793E}" type="presParOf" srcId="{805B0050-7C51-430C-B780-DEC1BCCF6264}" destId="{4802D73B-F06B-49B5-B6C8-1DEB394895BE}" srcOrd="0" destOrd="0" presId="urn:microsoft.com/office/officeart/2008/layout/LinedList"/>
    <dgm:cxn modelId="{5804299A-CCB7-4E93-B936-6CF65631A641}" type="presParOf" srcId="{805B0050-7C51-430C-B780-DEC1BCCF6264}" destId="{5757DF32-13D6-4E9B-AC72-FD0F98E185F9}" srcOrd="1" destOrd="0" presId="urn:microsoft.com/office/officeart/2008/layout/LinedList"/>
    <dgm:cxn modelId="{039AD5B9-9B06-4D50-9A89-E3903BFC7BA8}" type="presParOf" srcId="{5757DF32-13D6-4E9B-AC72-FD0F98E185F9}" destId="{CF37F34F-F666-4EF7-A545-2CBA4CE01A6B}" srcOrd="0" destOrd="0" presId="urn:microsoft.com/office/officeart/2008/layout/LinedList"/>
    <dgm:cxn modelId="{DBE9ABE4-8A56-4054-8BEA-34DBC200374A}" type="presParOf" srcId="{5757DF32-13D6-4E9B-AC72-FD0F98E185F9}" destId="{0A84BC2F-4FDF-4910-9E0B-2DE15ECB0491}" srcOrd="1" destOrd="0" presId="urn:microsoft.com/office/officeart/2008/layout/LinedList"/>
    <dgm:cxn modelId="{B0E5ADCB-08E2-4108-B1E2-FDF6CAD7DF35}" type="presParOf" srcId="{0A84BC2F-4FDF-4910-9E0B-2DE15ECB0491}" destId="{55A30554-15A7-41CB-9172-1C62FE50D903}" srcOrd="0" destOrd="0" presId="urn:microsoft.com/office/officeart/2008/layout/LinedList"/>
    <dgm:cxn modelId="{152F83B0-9CC4-484C-B5B7-845596B11390}" type="presParOf" srcId="{0A84BC2F-4FDF-4910-9E0B-2DE15ECB0491}" destId="{08FFC8F2-D65E-41AB-9CCD-CFD4518D864F}" srcOrd="1" destOrd="0" presId="urn:microsoft.com/office/officeart/2008/layout/LinedList"/>
    <dgm:cxn modelId="{6B3FB580-6CCC-44B8-A556-BD4AF9CA99FE}" type="presParOf" srcId="{08FFC8F2-D65E-41AB-9CCD-CFD4518D864F}" destId="{B45CDE2A-2F3B-422E-A50D-88FEE326FC95}" srcOrd="0" destOrd="0" presId="urn:microsoft.com/office/officeart/2008/layout/LinedList"/>
    <dgm:cxn modelId="{A0F14D70-B323-4D34-93BB-9493246B9122}" type="presParOf" srcId="{08FFC8F2-D65E-41AB-9CCD-CFD4518D864F}" destId="{E3DE51C9-A8C6-4A1F-A6B3-5575965D0D0D}" srcOrd="1" destOrd="0" presId="urn:microsoft.com/office/officeart/2008/layout/LinedList"/>
    <dgm:cxn modelId="{27D533E7-1E02-45B4-BF12-8543BF52BD01}" type="presParOf" srcId="{08FFC8F2-D65E-41AB-9CCD-CFD4518D864F}" destId="{36C3446F-8714-4740-ABCC-0AB0FA91EDCA}" srcOrd="2" destOrd="0" presId="urn:microsoft.com/office/officeart/2008/layout/LinedList"/>
    <dgm:cxn modelId="{027F427F-10A3-4802-ADCB-755352721301}" type="presParOf" srcId="{0A84BC2F-4FDF-4910-9E0B-2DE15ECB0491}" destId="{F3CFB46E-0120-41CB-AD5F-565AD27F8EDB}" srcOrd="2" destOrd="0" presId="urn:microsoft.com/office/officeart/2008/layout/LinedList"/>
    <dgm:cxn modelId="{466B7C8B-0CB1-47CF-B234-266C58A5A7A6}" type="presParOf" srcId="{0A84BC2F-4FDF-4910-9E0B-2DE15ECB0491}" destId="{5D944877-23A7-40EF-9AEB-9CB6E9159F6D}" srcOrd="3" destOrd="0" presId="urn:microsoft.com/office/officeart/2008/layout/LinedList"/>
    <dgm:cxn modelId="{A8BCF199-64AD-4B30-B7D6-CC4ED64C72DB}" type="presParOf" srcId="{0A84BC2F-4FDF-4910-9E0B-2DE15ECB0491}" destId="{807CC581-FD8F-411E-991F-FBB06C72A10C}" srcOrd="4" destOrd="0" presId="urn:microsoft.com/office/officeart/2008/layout/LinedList"/>
    <dgm:cxn modelId="{D9F4545F-6382-4B5A-885A-FE2EADF2078C}" type="presParOf" srcId="{807CC581-FD8F-411E-991F-FBB06C72A10C}" destId="{EADE8185-F55C-475D-991B-25AEA6079A1C}" srcOrd="0" destOrd="0" presId="urn:microsoft.com/office/officeart/2008/layout/LinedList"/>
    <dgm:cxn modelId="{764E4EDA-19D2-4977-A5B2-FCE94BBECC30}" type="presParOf" srcId="{807CC581-FD8F-411E-991F-FBB06C72A10C}" destId="{2C9F93A9-5D45-4EE0-863A-8E9ED477FF4A}" srcOrd="1" destOrd="0" presId="urn:microsoft.com/office/officeart/2008/layout/LinedList"/>
    <dgm:cxn modelId="{54169B13-6C2D-40DA-8892-152DA0BE3988}" type="presParOf" srcId="{807CC581-FD8F-411E-991F-FBB06C72A10C}" destId="{6D0C3814-4909-4BEA-9379-5C5AAC6FA14E}" srcOrd="2" destOrd="0" presId="urn:microsoft.com/office/officeart/2008/layout/LinedList"/>
    <dgm:cxn modelId="{6B251673-D493-432C-B5BE-26EB7A0B4862}" type="presParOf" srcId="{0A84BC2F-4FDF-4910-9E0B-2DE15ECB0491}" destId="{8135BC2C-1F04-4A71-A5D4-9CF4CC8B1F94}" srcOrd="5" destOrd="0" presId="urn:microsoft.com/office/officeart/2008/layout/LinedList"/>
    <dgm:cxn modelId="{89D87A64-C478-4D3B-B6C8-EB998ABF8E97}" type="presParOf" srcId="{0A84BC2F-4FDF-4910-9E0B-2DE15ECB0491}" destId="{7D4F705F-8C0A-4F58-8166-0B3694F821EC}" srcOrd="6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EA30B9CF-9EDA-41CC-9EC9-E629B4CE0AD6}" type="doc">
      <dgm:prSet loTypeId="urn:microsoft.com/office/officeart/2005/8/layout/hList3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7DE643BC-4607-4E44-8652-4206BEF6DD42}">
      <dgm:prSet phldrT="[Texto]"/>
      <dgm:spPr/>
      <dgm:t>
        <a:bodyPr/>
        <a:lstStyle/>
        <a:p>
          <a:r>
            <a:rPr lang="es-MX" b="1" dirty="0">
              <a:solidFill>
                <a:schemeClr val="tx1"/>
              </a:solidFill>
            </a:rPr>
            <a:t>Sistema de Cuentas Nacionales</a:t>
          </a:r>
        </a:p>
      </dgm:t>
    </dgm:pt>
    <dgm:pt modelId="{17A1F573-AFB4-4ED3-8EF9-EC89A178BEA5}" type="parTrans" cxnId="{A93DE92D-0D70-49C2-8496-C1E49CCA289F}">
      <dgm:prSet/>
      <dgm:spPr/>
      <dgm:t>
        <a:bodyPr/>
        <a:lstStyle/>
        <a:p>
          <a:endParaRPr lang="es-MX"/>
        </a:p>
      </dgm:t>
    </dgm:pt>
    <dgm:pt modelId="{E0C0B376-EB5B-4446-A66C-9BEA971649AB}" type="sibTrans" cxnId="{A93DE92D-0D70-49C2-8496-C1E49CCA289F}">
      <dgm:prSet/>
      <dgm:spPr/>
      <dgm:t>
        <a:bodyPr/>
        <a:lstStyle/>
        <a:p>
          <a:endParaRPr lang="es-MX"/>
        </a:p>
      </dgm:t>
    </dgm:pt>
    <dgm:pt modelId="{97B32418-FA16-49B7-BD88-ED13045C77C1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Producto Interno Bruto</a:t>
          </a:r>
        </a:p>
      </dgm:t>
    </dgm:pt>
    <dgm:pt modelId="{01DE690A-A094-4469-98C6-ED4AA412947F}" type="parTrans" cxnId="{61D932DC-A4C8-409E-8D2D-73F6D65A96DA}">
      <dgm:prSet/>
      <dgm:spPr/>
      <dgm:t>
        <a:bodyPr/>
        <a:lstStyle/>
        <a:p>
          <a:endParaRPr lang="es-MX"/>
        </a:p>
      </dgm:t>
    </dgm:pt>
    <dgm:pt modelId="{3490D2A4-EE38-40F5-B1A6-0E45084AD7B9}" type="sibTrans" cxnId="{61D932DC-A4C8-409E-8D2D-73F6D65A96DA}">
      <dgm:prSet/>
      <dgm:spPr/>
      <dgm:t>
        <a:bodyPr/>
        <a:lstStyle/>
        <a:p>
          <a:endParaRPr lang="es-MX"/>
        </a:p>
      </dgm:t>
    </dgm:pt>
    <dgm:pt modelId="{874C45D5-2D6F-4461-B081-66B321F5119D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Indicadores de corto plazo</a:t>
          </a:r>
        </a:p>
      </dgm:t>
    </dgm:pt>
    <dgm:pt modelId="{F6FE7989-90AD-4C99-B485-74DCB254E192}" type="parTrans" cxnId="{F9F42E6B-7A4A-42EE-81CE-D79450BA5577}">
      <dgm:prSet/>
      <dgm:spPr/>
      <dgm:t>
        <a:bodyPr/>
        <a:lstStyle/>
        <a:p>
          <a:endParaRPr lang="es-MX"/>
        </a:p>
      </dgm:t>
    </dgm:pt>
    <dgm:pt modelId="{CD627B96-09CC-4BCC-B131-C74F1590CBD3}" type="sibTrans" cxnId="{F9F42E6B-7A4A-42EE-81CE-D79450BA5577}">
      <dgm:prSet/>
      <dgm:spPr/>
      <dgm:t>
        <a:bodyPr/>
        <a:lstStyle/>
        <a:p>
          <a:endParaRPr lang="es-MX"/>
        </a:p>
      </dgm:t>
    </dgm:pt>
    <dgm:pt modelId="{665A6682-EFE2-4081-A465-A041533BAE0D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Cuentas Satélite</a:t>
          </a:r>
        </a:p>
      </dgm:t>
    </dgm:pt>
    <dgm:pt modelId="{2FF61A92-3ACE-44B1-AC79-DA79F9F3F84B}" type="parTrans" cxnId="{A7FFA5C0-1125-49F7-A2F1-5935871BDB0E}">
      <dgm:prSet/>
      <dgm:spPr/>
      <dgm:t>
        <a:bodyPr/>
        <a:lstStyle/>
        <a:p>
          <a:endParaRPr lang="es-MX"/>
        </a:p>
      </dgm:t>
    </dgm:pt>
    <dgm:pt modelId="{8B44B182-0515-4F46-ADEC-DBEF36E431E2}" type="sibTrans" cxnId="{A7FFA5C0-1125-49F7-A2F1-5935871BDB0E}">
      <dgm:prSet/>
      <dgm:spPr/>
      <dgm:t>
        <a:bodyPr/>
        <a:lstStyle/>
        <a:p>
          <a:endParaRPr lang="es-MX"/>
        </a:p>
      </dgm:t>
    </dgm:pt>
    <dgm:pt modelId="{7DA107BD-0682-4144-AD40-A1981570C70D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Históricos</a:t>
          </a:r>
        </a:p>
      </dgm:t>
    </dgm:pt>
    <dgm:pt modelId="{9B149723-D4D5-4B60-A86C-3C0D761417D2}" type="parTrans" cxnId="{F1D8D68D-CBEF-4C56-9665-67D7C1609900}">
      <dgm:prSet/>
      <dgm:spPr/>
      <dgm:t>
        <a:bodyPr/>
        <a:lstStyle/>
        <a:p>
          <a:endParaRPr lang="es-MX"/>
        </a:p>
      </dgm:t>
    </dgm:pt>
    <dgm:pt modelId="{08D58FC5-DE6D-4B31-A543-61C7923D34A3}" type="sibTrans" cxnId="{F1D8D68D-CBEF-4C56-9665-67D7C1609900}">
      <dgm:prSet/>
      <dgm:spPr/>
      <dgm:t>
        <a:bodyPr/>
        <a:lstStyle/>
        <a:p>
          <a:endParaRPr lang="es-MX"/>
        </a:p>
      </dgm:t>
    </dgm:pt>
    <dgm:pt modelId="{ABECB718-1251-4923-99DC-075D3A8CE55F}" type="pres">
      <dgm:prSet presAssocID="{EA30B9CF-9EDA-41CC-9EC9-E629B4CE0AD6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9818A3A-CEE9-4558-BFBD-67A3DE98BB9B}" type="pres">
      <dgm:prSet presAssocID="{7DE643BC-4607-4E44-8652-4206BEF6DD42}" presName="roof" presStyleLbl="dkBgShp" presStyleIdx="0" presStyleCnt="2"/>
      <dgm:spPr/>
      <dgm:t>
        <a:bodyPr/>
        <a:lstStyle/>
        <a:p>
          <a:endParaRPr lang="es-MX"/>
        </a:p>
      </dgm:t>
    </dgm:pt>
    <dgm:pt modelId="{D79D5B5B-5618-4130-85A4-73106AACDB2B}" type="pres">
      <dgm:prSet presAssocID="{7DE643BC-4607-4E44-8652-4206BEF6DD42}" presName="pillars" presStyleCnt="0"/>
      <dgm:spPr/>
    </dgm:pt>
    <dgm:pt modelId="{5F976D0B-9824-4760-88A5-405D66492947}" type="pres">
      <dgm:prSet presAssocID="{7DE643BC-4607-4E44-8652-4206BEF6DD42}" presName="pillar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07B027B-CCDA-4272-886F-FD91FBE4B07A}" type="pres">
      <dgm:prSet presAssocID="{874C45D5-2D6F-4461-B081-66B321F5119D}" presName="pillar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9A084D1-1EDD-4F47-808D-69354FCC1B94}" type="pres">
      <dgm:prSet presAssocID="{665A6682-EFE2-4081-A465-A041533BAE0D}" presName="pillar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C316FED-393B-4F29-85AB-DBB989A672FA}" type="pres">
      <dgm:prSet presAssocID="{7DA107BD-0682-4144-AD40-A1981570C70D}" presName="pillar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C88AB7E-5516-4477-BD7E-A5C68B6861A9}" type="pres">
      <dgm:prSet presAssocID="{7DE643BC-4607-4E44-8652-4206BEF6DD42}" presName="base" presStyleLbl="dkBgShp" presStyleIdx="1" presStyleCnt="2"/>
      <dgm:spPr/>
    </dgm:pt>
  </dgm:ptLst>
  <dgm:cxnLst>
    <dgm:cxn modelId="{CE9B5ADF-30DA-4740-B2C3-309B69705C87}" type="presOf" srcId="{874C45D5-2D6F-4461-B081-66B321F5119D}" destId="{807B027B-CCDA-4272-886F-FD91FBE4B07A}" srcOrd="0" destOrd="0" presId="urn:microsoft.com/office/officeart/2005/8/layout/hList3"/>
    <dgm:cxn modelId="{A7FFA5C0-1125-49F7-A2F1-5935871BDB0E}" srcId="{7DE643BC-4607-4E44-8652-4206BEF6DD42}" destId="{665A6682-EFE2-4081-A465-A041533BAE0D}" srcOrd="2" destOrd="0" parTransId="{2FF61A92-3ACE-44B1-AC79-DA79F9F3F84B}" sibTransId="{8B44B182-0515-4F46-ADEC-DBEF36E431E2}"/>
    <dgm:cxn modelId="{A93DE92D-0D70-49C2-8496-C1E49CCA289F}" srcId="{EA30B9CF-9EDA-41CC-9EC9-E629B4CE0AD6}" destId="{7DE643BC-4607-4E44-8652-4206BEF6DD42}" srcOrd="0" destOrd="0" parTransId="{17A1F573-AFB4-4ED3-8EF9-EC89A178BEA5}" sibTransId="{E0C0B376-EB5B-4446-A66C-9BEA971649AB}"/>
    <dgm:cxn modelId="{CC51320C-3895-41D9-A0DA-288879C684A8}" type="presOf" srcId="{7DE643BC-4607-4E44-8652-4206BEF6DD42}" destId="{49818A3A-CEE9-4558-BFBD-67A3DE98BB9B}" srcOrd="0" destOrd="0" presId="urn:microsoft.com/office/officeart/2005/8/layout/hList3"/>
    <dgm:cxn modelId="{F1D8D68D-CBEF-4C56-9665-67D7C1609900}" srcId="{7DE643BC-4607-4E44-8652-4206BEF6DD42}" destId="{7DA107BD-0682-4144-AD40-A1981570C70D}" srcOrd="3" destOrd="0" parTransId="{9B149723-D4D5-4B60-A86C-3C0D761417D2}" sibTransId="{08D58FC5-DE6D-4B31-A543-61C7923D34A3}"/>
    <dgm:cxn modelId="{D25FF866-8F7A-43F6-8199-B74B8B215A45}" type="presOf" srcId="{665A6682-EFE2-4081-A465-A041533BAE0D}" destId="{09A084D1-1EDD-4F47-808D-69354FCC1B94}" srcOrd="0" destOrd="0" presId="urn:microsoft.com/office/officeart/2005/8/layout/hList3"/>
    <dgm:cxn modelId="{F9F42E6B-7A4A-42EE-81CE-D79450BA5577}" srcId="{7DE643BC-4607-4E44-8652-4206BEF6DD42}" destId="{874C45D5-2D6F-4461-B081-66B321F5119D}" srcOrd="1" destOrd="0" parTransId="{F6FE7989-90AD-4C99-B485-74DCB254E192}" sibTransId="{CD627B96-09CC-4BCC-B131-C74F1590CBD3}"/>
    <dgm:cxn modelId="{C79635E3-C7E2-401D-A369-CFE06E3D13EC}" type="presOf" srcId="{7DA107BD-0682-4144-AD40-A1981570C70D}" destId="{BC316FED-393B-4F29-85AB-DBB989A672FA}" srcOrd="0" destOrd="0" presId="urn:microsoft.com/office/officeart/2005/8/layout/hList3"/>
    <dgm:cxn modelId="{512262BB-0585-49F3-96A4-A738DADF36C6}" type="presOf" srcId="{EA30B9CF-9EDA-41CC-9EC9-E629B4CE0AD6}" destId="{ABECB718-1251-4923-99DC-075D3A8CE55F}" srcOrd="0" destOrd="0" presId="urn:microsoft.com/office/officeart/2005/8/layout/hList3"/>
    <dgm:cxn modelId="{24BD4E73-AFC6-4320-985E-44E60BD81CDB}" type="presOf" srcId="{97B32418-FA16-49B7-BD88-ED13045C77C1}" destId="{5F976D0B-9824-4760-88A5-405D66492947}" srcOrd="0" destOrd="0" presId="urn:microsoft.com/office/officeart/2005/8/layout/hList3"/>
    <dgm:cxn modelId="{61D932DC-A4C8-409E-8D2D-73F6D65A96DA}" srcId="{7DE643BC-4607-4E44-8652-4206BEF6DD42}" destId="{97B32418-FA16-49B7-BD88-ED13045C77C1}" srcOrd="0" destOrd="0" parTransId="{01DE690A-A094-4469-98C6-ED4AA412947F}" sibTransId="{3490D2A4-EE38-40F5-B1A6-0E45084AD7B9}"/>
    <dgm:cxn modelId="{B4A30800-2D75-40F5-883B-05BF8D5FCECF}" type="presParOf" srcId="{ABECB718-1251-4923-99DC-075D3A8CE55F}" destId="{49818A3A-CEE9-4558-BFBD-67A3DE98BB9B}" srcOrd="0" destOrd="0" presId="urn:microsoft.com/office/officeart/2005/8/layout/hList3"/>
    <dgm:cxn modelId="{1F588CF6-5252-4DED-9885-08E9EF3DF860}" type="presParOf" srcId="{ABECB718-1251-4923-99DC-075D3A8CE55F}" destId="{D79D5B5B-5618-4130-85A4-73106AACDB2B}" srcOrd="1" destOrd="0" presId="urn:microsoft.com/office/officeart/2005/8/layout/hList3"/>
    <dgm:cxn modelId="{E426F268-2BE7-45E0-9D3C-3FF7EA11A583}" type="presParOf" srcId="{D79D5B5B-5618-4130-85A4-73106AACDB2B}" destId="{5F976D0B-9824-4760-88A5-405D66492947}" srcOrd="0" destOrd="0" presId="urn:microsoft.com/office/officeart/2005/8/layout/hList3"/>
    <dgm:cxn modelId="{F2F86989-82C6-48DE-A780-A8097E8B6A59}" type="presParOf" srcId="{D79D5B5B-5618-4130-85A4-73106AACDB2B}" destId="{807B027B-CCDA-4272-886F-FD91FBE4B07A}" srcOrd="1" destOrd="0" presId="urn:microsoft.com/office/officeart/2005/8/layout/hList3"/>
    <dgm:cxn modelId="{77900F0A-F23A-4B69-8BE8-29A6E048DA0F}" type="presParOf" srcId="{D79D5B5B-5618-4130-85A4-73106AACDB2B}" destId="{09A084D1-1EDD-4F47-808D-69354FCC1B94}" srcOrd="2" destOrd="0" presId="urn:microsoft.com/office/officeart/2005/8/layout/hList3"/>
    <dgm:cxn modelId="{3B25B5C6-E9B5-4F9C-8B43-FDBDEE38E808}" type="presParOf" srcId="{D79D5B5B-5618-4130-85A4-73106AACDB2B}" destId="{BC316FED-393B-4F29-85AB-DBB989A672FA}" srcOrd="3" destOrd="0" presId="urn:microsoft.com/office/officeart/2005/8/layout/hList3"/>
    <dgm:cxn modelId="{A1E969B3-1EE5-45E6-A3F5-3CA082444A4C}" type="presParOf" srcId="{ABECB718-1251-4923-99DC-075D3A8CE55F}" destId="{5C88AB7E-5516-4477-BD7E-A5C68B6861A9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F59C52E0-4F21-430F-9B42-F5229CF8FD52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66EF195-613C-4134-BDCE-9B6A0B547726}">
      <dgm:prSet phldrT="[Texto]"/>
      <dgm:spPr/>
      <dgm:t>
        <a:bodyPr/>
        <a:lstStyle/>
        <a:p>
          <a:r>
            <a:rPr lang="es-MX" dirty="0"/>
            <a:t>Producto Interno Bruto</a:t>
          </a:r>
        </a:p>
      </dgm:t>
    </dgm:pt>
    <dgm:pt modelId="{69EAA6FC-DE77-42F6-B31F-AF8CB8B6E263}" type="parTrans" cxnId="{D641860D-9D6C-481A-A09B-84C12D3040A0}">
      <dgm:prSet/>
      <dgm:spPr/>
      <dgm:t>
        <a:bodyPr/>
        <a:lstStyle/>
        <a:p>
          <a:endParaRPr lang="es-MX"/>
        </a:p>
      </dgm:t>
    </dgm:pt>
    <dgm:pt modelId="{F3D81BF1-0917-44AC-989C-C9EE7D2A655E}" type="sibTrans" cxnId="{D641860D-9D6C-481A-A09B-84C12D3040A0}">
      <dgm:prSet/>
      <dgm:spPr/>
      <dgm:t>
        <a:bodyPr/>
        <a:lstStyle/>
        <a:p>
          <a:endParaRPr lang="es-MX"/>
        </a:p>
      </dgm:t>
    </dgm:pt>
    <dgm:pt modelId="{06936D57-B92E-4888-B057-FC32DF92E7A1}">
      <dgm:prSet phldrT="[Texto]" custT="1"/>
      <dgm:spPr/>
      <dgm:t>
        <a:bodyPr/>
        <a:lstStyle/>
        <a:p>
          <a:r>
            <a:rPr lang="es-MX" sz="1800" dirty="0"/>
            <a:t>PIB trimestral</a:t>
          </a:r>
        </a:p>
      </dgm:t>
    </dgm:pt>
    <dgm:pt modelId="{4D74FAE2-553A-43CB-88D7-801FEC541A26}" type="parTrans" cxnId="{7C47438A-1667-4F71-B29E-754DCDAC1B74}">
      <dgm:prSet/>
      <dgm:spPr/>
      <dgm:t>
        <a:bodyPr/>
        <a:lstStyle/>
        <a:p>
          <a:endParaRPr lang="es-MX"/>
        </a:p>
      </dgm:t>
    </dgm:pt>
    <dgm:pt modelId="{11CC53FF-F60F-4C08-BD1C-AB6FE7418FB4}" type="sibTrans" cxnId="{7C47438A-1667-4F71-B29E-754DCDAC1B74}">
      <dgm:prSet/>
      <dgm:spPr/>
      <dgm:t>
        <a:bodyPr/>
        <a:lstStyle/>
        <a:p>
          <a:endParaRPr lang="es-MX"/>
        </a:p>
      </dgm:t>
    </dgm:pt>
    <dgm:pt modelId="{2D9F4433-6A91-4750-ABEC-DD0B83067EF9}">
      <dgm:prSet phldrT="[Texto]" custT="1"/>
      <dgm:spPr/>
      <dgm:t>
        <a:bodyPr/>
        <a:lstStyle/>
        <a:p>
          <a:r>
            <a:rPr lang="es-MX" sz="1800" dirty="0"/>
            <a:t>Por entidad federativa </a:t>
          </a:r>
        </a:p>
      </dgm:t>
    </dgm:pt>
    <dgm:pt modelId="{24A0D154-E2A2-4265-B5AF-A78501EF0DEA}" type="parTrans" cxnId="{36F782F5-29A8-493A-A512-E7004CB42FED}">
      <dgm:prSet/>
      <dgm:spPr/>
      <dgm:t>
        <a:bodyPr/>
        <a:lstStyle/>
        <a:p>
          <a:endParaRPr lang="es-MX"/>
        </a:p>
      </dgm:t>
    </dgm:pt>
    <dgm:pt modelId="{45B2937E-4829-4196-8EA5-E0CD137AC039}" type="sibTrans" cxnId="{36F782F5-29A8-493A-A512-E7004CB42FED}">
      <dgm:prSet/>
      <dgm:spPr/>
      <dgm:t>
        <a:bodyPr/>
        <a:lstStyle/>
        <a:p>
          <a:endParaRPr lang="es-MX"/>
        </a:p>
      </dgm:t>
    </dgm:pt>
    <dgm:pt modelId="{30D0527F-1FE4-4B90-AAEF-AC8B4D55DD5A}">
      <dgm:prSet phldrT="[Texto]" custT="1"/>
      <dgm:spPr/>
      <dgm:t>
        <a:bodyPr/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u="none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Gill Sans MT" panose="020B0502020104020203"/>
              <a:ea typeface="+mn-ea"/>
              <a:cs typeface="+mn-cs"/>
            </a:rPr>
            <a:t>Por actividad de los bienes y servicios</a:t>
          </a:r>
        </a:p>
      </dgm:t>
    </dgm:pt>
    <dgm:pt modelId="{2042DE4E-B8EC-428B-8355-9BCA967D48BE}" type="parTrans" cxnId="{927125A9-6060-455C-BBE6-8EDAC4196052}">
      <dgm:prSet/>
      <dgm:spPr/>
      <dgm:t>
        <a:bodyPr/>
        <a:lstStyle/>
        <a:p>
          <a:endParaRPr lang="es-MX"/>
        </a:p>
      </dgm:t>
    </dgm:pt>
    <dgm:pt modelId="{D24DFA72-0C6D-4ADF-B577-246D62CE47AB}" type="sibTrans" cxnId="{927125A9-6060-455C-BBE6-8EDAC4196052}">
      <dgm:prSet/>
      <dgm:spPr/>
      <dgm:t>
        <a:bodyPr/>
        <a:lstStyle/>
        <a:p>
          <a:endParaRPr lang="es-MX"/>
        </a:p>
      </dgm:t>
    </dgm:pt>
    <dgm:pt modelId="{E49D9A5A-94BF-4265-8235-DD875414F6C6}">
      <dgm:prSet phldrT="[Texto]" custT="1"/>
      <dgm:spPr/>
      <dgm:t>
        <a:bodyPr/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u="none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Gill Sans MT" panose="020B0502020104020203"/>
              <a:ea typeface="+mn-ea"/>
              <a:cs typeface="+mn-cs"/>
            </a:rPr>
            <a:t>Sector Público y Privado</a:t>
          </a:r>
        </a:p>
      </dgm:t>
    </dgm:pt>
    <dgm:pt modelId="{DAE70970-D7D1-4172-85B4-6122B555992B}" type="parTrans" cxnId="{ABA7BE11-1CA7-4222-9B14-33DF10C1EEE1}">
      <dgm:prSet/>
      <dgm:spPr/>
      <dgm:t>
        <a:bodyPr/>
        <a:lstStyle/>
        <a:p>
          <a:endParaRPr lang="es-MX"/>
        </a:p>
      </dgm:t>
    </dgm:pt>
    <dgm:pt modelId="{BDD04C74-56A8-4F2F-84B9-A9FB366290E7}" type="sibTrans" cxnId="{ABA7BE11-1CA7-4222-9B14-33DF10C1EEE1}">
      <dgm:prSet/>
      <dgm:spPr/>
      <dgm:t>
        <a:bodyPr/>
        <a:lstStyle/>
        <a:p>
          <a:endParaRPr lang="es-MX"/>
        </a:p>
      </dgm:t>
    </dgm:pt>
    <dgm:pt modelId="{26202422-D985-4A2A-AE2B-9941FF2E58F9}">
      <dgm:prSet phldrT="[Texto]" custT="1"/>
      <dgm:spPr/>
      <dgm:t>
        <a:bodyPr/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u="none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Gill Sans MT" panose="020B0502020104020203"/>
              <a:ea typeface="+mn-ea"/>
              <a:cs typeface="+mn-cs"/>
            </a:rPr>
            <a:t>Gobiernos estatales y locales</a:t>
          </a:r>
        </a:p>
      </dgm:t>
    </dgm:pt>
    <dgm:pt modelId="{C9AA6C43-E1D7-4286-8B19-75E52CC5960A}" type="parTrans" cxnId="{A0BA3EAC-09D4-45F0-9D5B-8B8EC6572527}">
      <dgm:prSet/>
      <dgm:spPr/>
      <dgm:t>
        <a:bodyPr/>
        <a:lstStyle/>
        <a:p>
          <a:endParaRPr lang="es-MX"/>
        </a:p>
      </dgm:t>
    </dgm:pt>
    <dgm:pt modelId="{AFCAD43B-3639-44E4-B299-BC35FF088810}" type="sibTrans" cxnId="{A0BA3EAC-09D4-45F0-9D5B-8B8EC6572527}">
      <dgm:prSet/>
      <dgm:spPr/>
      <dgm:t>
        <a:bodyPr/>
        <a:lstStyle/>
        <a:p>
          <a:endParaRPr lang="es-MX"/>
        </a:p>
      </dgm:t>
    </dgm:pt>
    <dgm:pt modelId="{487B0D03-74BE-4418-BE5E-EDB8DBB35218}">
      <dgm:prSet phldrT="[Texto]" custT="1"/>
      <dgm:spPr/>
      <dgm:t>
        <a:bodyPr/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u="none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Gill Sans MT" panose="020B0502020104020203"/>
              <a:ea typeface="+mn-ea"/>
              <a:cs typeface="+mn-cs"/>
            </a:rPr>
            <a:t>Valor agregado de exportación de la manufactura global </a:t>
          </a:r>
        </a:p>
      </dgm:t>
    </dgm:pt>
    <dgm:pt modelId="{9205AB20-68B1-4914-B30D-7B81529A1E56}" type="parTrans" cxnId="{F5C96182-018A-4075-B030-0100AC50771F}">
      <dgm:prSet/>
      <dgm:spPr/>
      <dgm:t>
        <a:bodyPr/>
        <a:lstStyle/>
        <a:p>
          <a:endParaRPr lang="es-MX"/>
        </a:p>
      </dgm:t>
    </dgm:pt>
    <dgm:pt modelId="{89887CCA-32BC-4B5A-8B62-38C9AC606562}" type="sibTrans" cxnId="{F5C96182-018A-4075-B030-0100AC50771F}">
      <dgm:prSet/>
      <dgm:spPr/>
      <dgm:t>
        <a:bodyPr/>
        <a:lstStyle/>
        <a:p>
          <a:endParaRPr lang="es-MX"/>
        </a:p>
      </dgm:t>
    </dgm:pt>
    <dgm:pt modelId="{CDB16484-91EF-4944-95E8-0E1492FEF46A}">
      <dgm:prSet phldrT="[Texto]" custT="1"/>
      <dgm:spPr/>
      <dgm:t>
        <a:bodyPr/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u="none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Gill Sans MT" panose="020B0502020104020203"/>
              <a:ea typeface="+mn-ea"/>
              <a:cs typeface="+mn-cs"/>
            </a:rPr>
            <a:t>Medición de la Economía Informal</a:t>
          </a:r>
        </a:p>
      </dgm:t>
    </dgm:pt>
    <dgm:pt modelId="{5B453D1A-F961-404F-BA1F-74A8183DAC95}" type="parTrans" cxnId="{24552430-C389-43D7-8A63-F3BE14BDD80F}">
      <dgm:prSet/>
      <dgm:spPr/>
      <dgm:t>
        <a:bodyPr/>
        <a:lstStyle/>
        <a:p>
          <a:endParaRPr lang="es-MX"/>
        </a:p>
      </dgm:t>
    </dgm:pt>
    <dgm:pt modelId="{634FB605-DEC6-45CD-B488-F3029B2BEE98}" type="sibTrans" cxnId="{24552430-C389-43D7-8A63-F3BE14BDD80F}">
      <dgm:prSet/>
      <dgm:spPr/>
      <dgm:t>
        <a:bodyPr/>
        <a:lstStyle/>
        <a:p>
          <a:endParaRPr lang="es-MX"/>
        </a:p>
      </dgm:t>
    </dgm:pt>
    <dgm:pt modelId="{B0DAC333-72CC-4F44-AEEA-27F93452355A}">
      <dgm:prSet phldrT="[Texto]" custT="1"/>
      <dgm:spPr/>
      <dgm:t>
        <a:bodyPr/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u="none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Gill Sans MT" panose="020B0502020104020203"/>
              <a:ea typeface="+mn-ea"/>
              <a:cs typeface="+mn-cs"/>
            </a:rPr>
            <a:t>Valor agregado bruto del comercio electrónico</a:t>
          </a:r>
        </a:p>
      </dgm:t>
    </dgm:pt>
    <dgm:pt modelId="{8CC9CA4E-ACA6-4AF5-9EE2-6E62FB708161}" type="parTrans" cxnId="{016C5A45-27BC-4004-BF00-EA09D1978BFF}">
      <dgm:prSet/>
      <dgm:spPr/>
      <dgm:t>
        <a:bodyPr/>
        <a:lstStyle/>
        <a:p>
          <a:endParaRPr lang="es-MX"/>
        </a:p>
      </dgm:t>
    </dgm:pt>
    <dgm:pt modelId="{E39C6302-A627-487C-A341-E922F444FADC}" type="sibTrans" cxnId="{016C5A45-27BC-4004-BF00-EA09D1978BFF}">
      <dgm:prSet/>
      <dgm:spPr/>
      <dgm:t>
        <a:bodyPr/>
        <a:lstStyle/>
        <a:p>
          <a:endParaRPr lang="es-MX"/>
        </a:p>
      </dgm:t>
    </dgm:pt>
    <dgm:pt modelId="{08742FA9-5338-4333-A6A6-CF4186AFD319}" type="pres">
      <dgm:prSet presAssocID="{F59C52E0-4F21-430F-9B42-F5229CF8FD52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554D6B33-B36A-4AB0-91DD-5324218D59A6}" type="pres">
      <dgm:prSet presAssocID="{066EF195-613C-4134-BDCE-9B6A0B547726}" presName="thickLine" presStyleLbl="alignNode1" presStyleIdx="0" presStyleCnt="1"/>
      <dgm:spPr/>
    </dgm:pt>
    <dgm:pt modelId="{F788FA60-5D72-4018-9201-B0F7F67E5549}" type="pres">
      <dgm:prSet presAssocID="{066EF195-613C-4134-BDCE-9B6A0B547726}" presName="horz1" presStyleCnt="0"/>
      <dgm:spPr/>
    </dgm:pt>
    <dgm:pt modelId="{9BDF345C-151E-46DC-8787-7919067FA4B2}" type="pres">
      <dgm:prSet presAssocID="{066EF195-613C-4134-BDCE-9B6A0B547726}" presName="tx1" presStyleLbl="revTx" presStyleIdx="0" presStyleCnt="9"/>
      <dgm:spPr/>
      <dgm:t>
        <a:bodyPr/>
        <a:lstStyle/>
        <a:p>
          <a:endParaRPr lang="es-MX"/>
        </a:p>
      </dgm:t>
    </dgm:pt>
    <dgm:pt modelId="{81672529-F19A-4D5C-B88C-5776EFBC86A0}" type="pres">
      <dgm:prSet presAssocID="{066EF195-613C-4134-BDCE-9B6A0B547726}" presName="vert1" presStyleCnt="0"/>
      <dgm:spPr/>
    </dgm:pt>
    <dgm:pt modelId="{D034002D-899E-4760-9955-F994F2D88788}" type="pres">
      <dgm:prSet presAssocID="{06936D57-B92E-4888-B057-FC32DF92E7A1}" presName="vertSpace2a" presStyleCnt="0"/>
      <dgm:spPr/>
    </dgm:pt>
    <dgm:pt modelId="{BD2E44E7-C503-4DB8-A79D-8DD5CC80F565}" type="pres">
      <dgm:prSet presAssocID="{06936D57-B92E-4888-B057-FC32DF92E7A1}" presName="horz2" presStyleCnt="0"/>
      <dgm:spPr/>
    </dgm:pt>
    <dgm:pt modelId="{513DE65A-F3BA-40D1-A121-998C8A09E852}" type="pres">
      <dgm:prSet presAssocID="{06936D57-B92E-4888-B057-FC32DF92E7A1}" presName="horzSpace2" presStyleCnt="0"/>
      <dgm:spPr/>
    </dgm:pt>
    <dgm:pt modelId="{CFF473E9-ACBF-4C96-9787-FE0B1011D9C8}" type="pres">
      <dgm:prSet presAssocID="{06936D57-B92E-4888-B057-FC32DF92E7A1}" presName="tx2" presStyleLbl="revTx" presStyleIdx="1" presStyleCnt="9"/>
      <dgm:spPr/>
      <dgm:t>
        <a:bodyPr/>
        <a:lstStyle/>
        <a:p>
          <a:endParaRPr lang="es-MX"/>
        </a:p>
      </dgm:t>
    </dgm:pt>
    <dgm:pt modelId="{10E17CA9-3BC6-45F2-AC41-76F9366BBFC2}" type="pres">
      <dgm:prSet presAssocID="{06936D57-B92E-4888-B057-FC32DF92E7A1}" presName="vert2" presStyleCnt="0"/>
      <dgm:spPr/>
    </dgm:pt>
    <dgm:pt modelId="{7CF131B6-B063-48EF-8990-4FEA23A49C0D}" type="pres">
      <dgm:prSet presAssocID="{06936D57-B92E-4888-B057-FC32DF92E7A1}" presName="thinLine2b" presStyleLbl="callout" presStyleIdx="0" presStyleCnt="8"/>
      <dgm:spPr/>
    </dgm:pt>
    <dgm:pt modelId="{96771F1D-419B-427B-89EC-34778A193E95}" type="pres">
      <dgm:prSet presAssocID="{06936D57-B92E-4888-B057-FC32DF92E7A1}" presName="vertSpace2b" presStyleCnt="0"/>
      <dgm:spPr/>
    </dgm:pt>
    <dgm:pt modelId="{D118DF29-26AA-4584-A69C-524F18E17572}" type="pres">
      <dgm:prSet presAssocID="{2D9F4433-6A91-4750-ABEC-DD0B83067EF9}" presName="horz2" presStyleCnt="0"/>
      <dgm:spPr/>
    </dgm:pt>
    <dgm:pt modelId="{A15FBB72-3770-4967-97CE-60D23D5E00D5}" type="pres">
      <dgm:prSet presAssocID="{2D9F4433-6A91-4750-ABEC-DD0B83067EF9}" presName="horzSpace2" presStyleCnt="0"/>
      <dgm:spPr/>
    </dgm:pt>
    <dgm:pt modelId="{B67BC2B3-CFE3-4C5B-9D2A-60F3A2EBF535}" type="pres">
      <dgm:prSet presAssocID="{2D9F4433-6A91-4750-ABEC-DD0B83067EF9}" presName="tx2" presStyleLbl="revTx" presStyleIdx="2" presStyleCnt="9"/>
      <dgm:spPr/>
      <dgm:t>
        <a:bodyPr/>
        <a:lstStyle/>
        <a:p>
          <a:endParaRPr lang="es-MX"/>
        </a:p>
      </dgm:t>
    </dgm:pt>
    <dgm:pt modelId="{9A74A510-3E5F-4F7E-842F-6C67CB830000}" type="pres">
      <dgm:prSet presAssocID="{2D9F4433-6A91-4750-ABEC-DD0B83067EF9}" presName="vert2" presStyleCnt="0"/>
      <dgm:spPr/>
    </dgm:pt>
    <dgm:pt modelId="{F130F61D-D8EB-4192-B4A8-95693DF2301B}" type="pres">
      <dgm:prSet presAssocID="{2D9F4433-6A91-4750-ABEC-DD0B83067EF9}" presName="thinLine2b" presStyleLbl="callout" presStyleIdx="1" presStyleCnt="8"/>
      <dgm:spPr/>
    </dgm:pt>
    <dgm:pt modelId="{4E338F4D-0F6D-472C-B29E-7C99819AC904}" type="pres">
      <dgm:prSet presAssocID="{2D9F4433-6A91-4750-ABEC-DD0B83067EF9}" presName="vertSpace2b" presStyleCnt="0"/>
      <dgm:spPr/>
    </dgm:pt>
    <dgm:pt modelId="{30FB1612-4A9D-4EA1-8B1E-E0D6139BE8AF}" type="pres">
      <dgm:prSet presAssocID="{30D0527F-1FE4-4B90-AAEF-AC8B4D55DD5A}" presName="horz2" presStyleCnt="0"/>
      <dgm:spPr/>
    </dgm:pt>
    <dgm:pt modelId="{855F07A4-7324-4D9A-8E15-A775787B4669}" type="pres">
      <dgm:prSet presAssocID="{30D0527F-1FE4-4B90-AAEF-AC8B4D55DD5A}" presName="horzSpace2" presStyleCnt="0"/>
      <dgm:spPr/>
    </dgm:pt>
    <dgm:pt modelId="{2CE61AFA-347F-41B5-8E8F-DD69514D17AC}" type="pres">
      <dgm:prSet presAssocID="{30D0527F-1FE4-4B90-AAEF-AC8B4D55DD5A}" presName="tx2" presStyleLbl="revTx" presStyleIdx="3" presStyleCnt="9"/>
      <dgm:spPr/>
      <dgm:t>
        <a:bodyPr/>
        <a:lstStyle/>
        <a:p>
          <a:endParaRPr lang="es-MX"/>
        </a:p>
      </dgm:t>
    </dgm:pt>
    <dgm:pt modelId="{028CC829-2942-48F4-B801-BD71FFC2ABBA}" type="pres">
      <dgm:prSet presAssocID="{30D0527F-1FE4-4B90-AAEF-AC8B4D55DD5A}" presName="vert2" presStyleCnt="0"/>
      <dgm:spPr/>
    </dgm:pt>
    <dgm:pt modelId="{09611E38-E7E1-425F-8714-F8149A3EB25F}" type="pres">
      <dgm:prSet presAssocID="{30D0527F-1FE4-4B90-AAEF-AC8B4D55DD5A}" presName="thinLine2b" presStyleLbl="callout" presStyleIdx="2" presStyleCnt="8"/>
      <dgm:spPr/>
    </dgm:pt>
    <dgm:pt modelId="{8AAAFA6E-18D2-4EE3-92D1-DB30D46FC301}" type="pres">
      <dgm:prSet presAssocID="{30D0527F-1FE4-4B90-AAEF-AC8B4D55DD5A}" presName="vertSpace2b" presStyleCnt="0"/>
      <dgm:spPr/>
    </dgm:pt>
    <dgm:pt modelId="{1C3E529A-9135-437A-9883-56F7821833C5}" type="pres">
      <dgm:prSet presAssocID="{E49D9A5A-94BF-4265-8235-DD875414F6C6}" presName="horz2" presStyleCnt="0"/>
      <dgm:spPr/>
    </dgm:pt>
    <dgm:pt modelId="{217CC86C-488F-419B-AA69-B10F50C1F303}" type="pres">
      <dgm:prSet presAssocID="{E49D9A5A-94BF-4265-8235-DD875414F6C6}" presName="horzSpace2" presStyleCnt="0"/>
      <dgm:spPr/>
    </dgm:pt>
    <dgm:pt modelId="{357C7503-8706-42C8-9F71-B112CB635545}" type="pres">
      <dgm:prSet presAssocID="{E49D9A5A-94BF-4265-8235-DD875414F6C6}" presName="tx2" presStyleLbl="revTx" presStyleIdx="4" presStyleCnt="9"/>
      <dgm:spPr/>
      <dgm:t>
        <a:bodyPr/>
        <a:lstStyle/>
        <a:p>
          <a:endParaRPr lang="es-MX"/>
        </a:p>
      </dgm:t>
    </dgm:pt>
    <dgm:pt modelId="{1978C2DC-F899-4B6E-B992-666D6E8C4C0F}" type="pres">
      <dgm:prSet presAssocID="{E49D9A5A-94BF-4265-8235-DD875414F6C6}" presName="vert2" presStyleCnt="0"/>
      <dgm:spPr/>
    </dgm:pt>
    <dgm:pt modelId="{84EFF324-774F-458F-9AAC-2DA5092B4CD1}" type="pres">
      <dgm:prSet presAssocID="{E49D9A5A-94BF-4265-8235-DD875414F6C6}" presName="thinLine2b" presStyleLbl="callout" presStyleIdx="3" presStyleCnt="8"/>
      <dgm:spPr/>
    </dgm:pt>
    <dgm:pt modelId="{C96E620D-F021-44E2-9A1F-DB732B1C714C}" type="pres">
      <dgm:prSet presAssocID="{E49D9A5A-94BF-4265-8235-DD875414F6C6}" presName="vertSpace2b" presStyleCnt="0"/>
      <dgm:spPr/>
    </dgm:pt>
    <dgm:pt modelId="{C7FF9389-6C18-4936-BA01-E681F6743CD2}" type="pres">
      <dgm:prSet presAssocID="{26202422-D985-4A2A-AE2B-9941FF2E58F9}" presName="horz2" presStyleCnt="0"/>
      <dgm:spPr/>
    </dgm:pt>
    <dgm:pt modelId="{C717927A-0CDB-4899-AD1A-19035021A74B}" type="pres">
      <dgm:prSet presAssocID="{26202422-D985-4A2A-AE2B-9941FF2E58F9}" presName="horzSpace2" presStyleCnt="0"/>
      <dgm:spPr/>
    </dgm:pt>
    <dgm:pt modelId="{B02B1BBB-B09C-4809-8889-9973E74233E4}" type="pres">
      <dgm:prSet presAssocID="{26202422-D985-4A2A-AE2B-9941FF2E58F9}" presName="tx2" presStyleLbl="revTx" presStyleIdx="5" presStyleCnt="9"/>
      <dgm:spPr/>
      <dgm:t>
        <a:bodyPr/>
        <a:lstStyle/>
        <a:p>
          <a:endParaRPr lang="es-MX"/>
        </a:p>
      </dgm:t>
    </dgm:pt>
    <dgm:pt modelId="{3408D5E0-272A-49A8-B72F-05E2D14E3440}" type="pres">
      <dgm:prSet presAssocID="{26202422-D985-4A2A-AE2B-9941FF2E58F9}" presName="vert2" presStyleCnt="0"/>
      <dgm:spPr/>
    </dgm:pt>
    <dgm:pt modelId="{03F2DF04-A3C8-40CC-B507-0AFE7F4C981A}" type="pres">
      <dgm:prSet presAssocID="{26202422-D985-4A2A-AE2B-9941FF2E58F9}" presName="thinLine2b" presStyleLbl="callout" presStyleIdx="4" presStyleCnt="8"/>
      <dgm:spPr/>
    </dgm:pt>
    <dgm:pt modelId="{4BCB64C8-15B2-43E2-ACA4-B33B95BD3425}" type="pres">
      <dgm:prSet presAssocID="{26202422-D985-4A2A-AE2B-9941FF2E58F9}" presName="vertSpace2b" presStyleCnt="0"/>
      <dgm:spPr/>
    </dgm:pt>
    <dgm:pt modelId="{FBCE5A05-3E8C-4C27-B14B-E5EE0379F6C0}" type="pres">
      <dgm:prSet presAssocID="{487B0D03-74BE-4418-BE5E-EDB8DBB35218}" presName="horz2" presStyleCnt="0"/>
      <dgm:spPr/>
    </dgm:pt>
    <dgm:pt modelId="{A0B0EFA2-E300-4CB2-A421-F6CECAB54F6C}" type="pres">
      <dgm:prSet presAssocID="{487B0D03-74BE-4418-BE5E-EDB8DBB35218}" presName="horzSpace2" presStyleCnt="0"/>
      <dgm:spPr/>
    </dgm:pt>
    <dgm:pt modelId="{A0AD570D-E3E4-44E0-B3DB-B4825323E2D8}" type="pres">
      <dgm:prSet presAssocID="{487B0D03-74BE-4418-BE5E-EDB8DBB35218}" presName="tx2" presStyleLbl="revTx" presStyleIdx="6" presStyleCnt="9"/>
      <dgm:spPr/>
      <dgm:t>
        <a:bodyPr/>
        <a:lstStyle/>
        <a:p>
          <a:endParaRPr lang="es-MX"/>
        </a:p>
      </dgm:t>
    </dgm:pt>
    <dgm:pt modelId="{6C0B5FC4-BF59-47CD-9408-5D04E1ED0D6A}" type="pres">
      <dgm:prSet presAssocID="{487B0D03-74BE-4418-BE5E-EDB8DBB35218}" presName="vert2" presStyleCnt="0"/>
      <dgm:spPr/>
    </dgm:pt>
    <dgm:pt modelId="{1F8BF39D-EE32-4437-97A6-5D6DB8B261BE}" type="pres">
      <dgm:prSet presAssocID="{487B0D03-74BE-4418-BE5E-EDB8DBB35218}" presName="thinLine2b" presStyleLbl="callout" presStyleIdx="5" presStyleCnt="8"/>
      <dgm:spPr/>
    </dgm:pt>
    <dgm:pt modelId="{4C7C6BC8-61C0-4BFE-88A8-5E05FC3BF2B3}" type="pres">
      <dgm:prSet presAssocID="{487B0D03-74BE-4418-BE5E-EDB8DBB35218}" presName="vertSpace2b" presStyleCnt="0"/>
      <dgm:spPr/>
    </dgm:pt>
    <dgm:pt modelId="{6B6F30CC-7B6C-44B8-AD24-C5624AB662A1}" type="pres">
      <dgm:prSet presAssocID="{CDB16484-91EF-4944-95E8-0E1492FEF46A}" presName="horz2" presStyleCnt="0"/>
      <dgm:spPr/>
    </dgm:pt>
    <dgm:pt modelId="{2516B707-62F0-4E8A-A495-DBC9C79EBF31}" type="pres">
      <dgm:prSet presAssocID="{CDB16484-91EF-4944-95E8-0E1492FEF46A}" presName="horzSpace2" presStyleCnt="0"/>
      <dgm:spPr/>
    </dgm:pt>
    <dgm:pt modelId="{F9530BBD-1495-469C-AA44-0B867134806B}" type="pres">
      <dgm:prSet presAssocID="{CDB16484-91EF-4944-95E8-0E1492FEF46A}" presName="tx2" presStyleLbl="revTx" presStyleIdx="7" presStyleCnt="9"/>
      <dgm:spPr/>
      <dgm:t>
        <a:bodyPr/>
        <a:lstStyle/>
        <a:p>
          <a:endParaRPr lang="es-MX"/>
        </a:p>
      </dgm:t>
    </dgm:pt>
    <dgm:pt modelId="{15776EF9-1206-4E95-AF46-3C2D8EEB3AE2}" type="pres">
      <dgm:prSet presAssocID="{CDB16484-91EF-4944-95E8-0E1492FEF46A}" presName="vert2" presStyleCnt="0"/>
      <dgm:spPr/>
    </dgm:pt>
    <dgm:pt modelId="{775904B7-176A-4FCF-9133-971856629AC3}" type="pres">
      <dgm:prSet presAssocID="{CDB16484-91EF-4944-95E8-0E1492FEF46A}" presName="thinLine2b" presStyleLbl="callout" presStyleIdx="6" presStyleCnt="8"/>
      <dgm:spPr/>
    </dgm:pt>
    <dgm:pt modelId="{9E5C133C-B800-44BE-B99A-29A5B9BA29E0}" type="pres">
      <dgm:prSet presAssocID="{CDB16484-91EF-4944-95E8-0E1492FEF46A}" presName="vertSpace2b" presStyleCnt="0"/>
      <dgm:spPr/>
    </dgm:pt>
    <dgm:pt modelId="{05CDAE92-72F1-4DA2-954E-DB88CAC9CBFA}" type="pres">
      <dgm:prSet presAssocID="{B0DAC333-72CC-4F44-AEEA-27F93452355A}" presName="horz2" presStyleCnt="0"/>
      <dgm:spPr/>
    </dgm:pt>
    <dgm:pt modelId="{CF28F366-1C45-4782-8082-C6F446623DD4}" type="pres">
      <dgm:prSet presAssocID="{B0DAC333-72CC-4F44-AEEA-27F93452355A}" presName="horzSpace2" presStyleCnt="0"/>
      <dgm:spPr/>
    </dgm:pt>
    <dgm:pt modelId="{94A9FCD2-CAD8-48B4-93CC-F316068FC0E1}" type="pres">
      <dgm:prSet presAssocID="{B0DAC333-72CC-4F44-AEEA-27F93452355A}" presName="tx2" presStyleLbl="revTx" presStyleIdx="8" presStyleCnt="9"/>
      <dgm:spPr/>
      <dgm:t>
        <a:bodyPr/>
        <a:lstStyle/>
        <a:p>
          <a:endParaRPr lang="es-MX"/>
        </a:p>
      </dgm:t>
    </dgm:pt>
    <dgm:pt modelId="{18065F6A-8F83-463C-8925-8D73C7550DE1}" type="pres">
      <dgm:prSet presAssocID="{B0DAC333-72CC-4F44-AEEA-27F93452355A}" presName="vert2" presStyleCnt="0"/>
      <dgm:spPr/>
    </dgm:pt>
    <dgm:pt modelId="{E6228F36-211B-4766-B6B4-51D1CE0246EC}" type="pres">
      <dgm:prSet presAssocID="{B0DAC333-72CC-4F44-AEEA-27F93452355A}" presName="thinLine2b" presStyleLbl="callout" presStyleIdx="7" presStyleCnt="8"/>
      <dgm:spPr/>
    </dgm:pt>
    <dgm:pt modelId="{319840B6-18DA-4DD6-90FD-D9B38DD10B92}" type="pres">
      <dgm:prSet presAssocID="{B0DAC333-72CC-4F44-AEEA-27F93452355A}" presName="vertSpace2b" presStyleCnt="0"/>
      <dgm:spPr/>
    </dgm:pt>
  </dgm:ptLst>
  <dgm:cxnLst>
    <dgm:cxn modelId="{E09F6E33-99E7-4196-94AD-79728B387E91}" type="presOf" srcId="{487B0D03-74BE-4418-BE5E-EDB8DBB35218}" destId="{A0AD570D-E3E4-44E0-B3DB-B4825323E2D8}" srcOrd="0" destOrd="0" presId="urn:microsoft.com/office/officeart/2008/layout/LinedList"/>
    <dgm:cxn modelId="{9B4AB15D-E603-40A0-97EC-86F5EB0C5594}" type="presOf" srcId="{066EF195-613C-4134-BDCE-9B6A0B547726}" destId="{9BDF345C-151E-46DC-8787-7919067FA4B2}" srcOrd="0" destOrd="0" presId="urn:microsoft.com/office/officeart/2008/layout/LinedList"/>
    <dgm:cxn modelId="{5684A694-BE8D-49CB-903F-9C1A77FD4374}" type="presOf" srcId="{B0DAC333-72CC-4F44-AEEA-27F93452355A}" destId="{94A9FCD2-CAD8-48B4-93CC-F316068FC0E1}" srcOrd="0" destOrd="0" presId="urn:microsoft.com/office/officeart/2008/layout/LinedList"/>
    <dgm:cxn modelId="{927125A9-6060-455C-BBE6-8EDAC4196052}" srcId="{066EF195-613C-4134-BDCE-9B6A0B547726}" destId="{30D0527F-1FE4-4B90-AAEF-AC8B4D55DD5A}" srcOrd="2" destOrd="0" parTransId="{2042DE4E-B8EC-428B-8355-9BCA967D48BE}" sibTransId="{D24DFA72-0C6D-4ADF-B577-246D62CE47AB}"/>
    <dgm:cxn modelId="{7C47438A-1667-4F71-B29E-754DCDAC1B74}" srcId="{066EF195-613C-4134-BDCE-9B6A0B547726}" destId="{06936D57-B92E-4888-B057-FC32DF92E7A1}" srcOrd="0" destOrd="0" parTransId="{4D74FAE2-553A-43CB-88D7-801FEC541A26}" sibTransId="{11CC53FF-F60F-4C08-BD1C-AB6FE7418FB4}"/>
    <dgm:cxn modelId="{E14ADADD-09A0-4D57-AC6A-2EFC6267E23A}" type="presOf" srcId="{CDB16484-91EF-4944-95E8-0E1492FEF46A}" destId="{F9530BBD-1495-469C-AA44-0B867134806B}" srcOrd="0" destOrd="0" presId="urn:microsoft.com/office/officeart/2008/layout/LinedList"/>
    <dgm:cxn modelId="{A0BA3EAC-09D4-45F0-9D5B-8B8EC6572527}" srcId="{066EF195-613C-4134-BDCE-9B6A0B547726}" destId="{26202422-D985-4A2A-AE2B-9941FF2E58F9}" srcOrd="4" destOrd="0" parTransId="{C9AA6C43-E1D7-4286-8B19-75E52CC5960A}" sibTransId="{AFCAD43B-3639-44E4-B299-BC35FF088810}"/>
    <dgm:cxn modelId="{9F51F307-6686-4CA0-B7DE-ED41E664753F}" type="presOf" srcId="{06936D57-B92E-4888-B057-FC32DF92E7A1}" destId="{CFF473E9-ACBF-4C96-9787-FE0B1011D9C8}" srcOrd="0" destOrd="0" presId="urn:microsoft.com/office/officeart/2008/layout/LinedList"/>
    <dgm:cxn modelId="{ABA7BE11-1CA7-4222-9B14-33DF10C1EEE1}" srcId="{066EF195-613C-4134-BDCE-9B6A0B547726}" destId="{E49D9A5A-94BF-4265-8235-DD875414F6C6}" srcOrd="3" destOrd="0" parTransId="{DAE70970-D7D1-4172-85B4-6122B555992B}" sibTransId="{BDD04C74-56A8-4F2F-84B9-A9FB366290E7}"/>
    <dgm:cxn modelId="{D641860D-9D6C-481A-A09B-84C12D3040A0}" srcId="{F59C52E0-4F21-430F-9B42-F5229CF8FD52}" destId="{066EF195-613C-4134-BDCE-9B6A0B547726}" srcOrd="0" destOrd="0" parTransId="{69EAA6FC-DE77-42F6-B31F-AF8CB8B6E263}" sibTransId="{F3D81BF1-0917-44AC-989C-C9EE7D2A655E}"/>
    <dgm:cxn modelId="{6D5AFAB8-B0F7-44DE-AC2C-FA4D861ABD6B}" type="presOf" srcId="{30D0527F-1FE4-4B90-AAEF-AC8B4D55DD5A}" destId="{2CE61AFA-347F-41B5-8E8F-DD69514D17AC}" srcOrd="0" destOrd="0" presId="urn:microsoft.com/office/officeart/2008/layout/LinedList"/>
    <dgm:cxn modelId="{CE1FA422-4C24-46F8-898E-D40FE2C30D38}" type="presOf" srcId="{E49D9A5A-94BF-4265-8235-DD875414F6C6}" destId="{357C7503-8706-42C8-9F71-B112CB635545}" srcOrd="0" destOrd="0" presId="urn:microsoft.com/office/officeart/2008/layout/LinedList"/>
    <dgm:cxn modelId="{36F782F5-29A8-493A-A512-E7004CB42FED}" srcId="{066EF195-613C-4134-BDCE-9B6A0B547726}" destId="{2D9F4433-6A91-4750-ABEC-DD0B83067EF9}" srcOrd="1" destOrd="0" parTransId="{24A0D154-E2A2-4265-B5AF-A78501EF0DEA}" sibTransId="{45B2937E-4829-4196-8EA5-E0CD137AC039}"/>
    <dgm:cxn modelId="{9B802EB1-CECB-4F8D-99AC-B363DF92A52C}" type="presOf" srcId="{F59C52E0-4F21-430F-9B42-F5229CF8FD52}" destId="{08742FA9-5338-4333-A6A6-CF4186AFD319}" srcOrd="0" destOrd="0" presId="urn:microsoft.com/office/officeart/2008/layout/LinedList"/>
    <dgm:cxn modelId="{24552430-C389-43D7-8A63-F3BE14BDD80F}" srcId="{066EF195-613C-4134-BDCE-9B6A0B547726}" destId="{CDB16484-91EF-4944-95E8-0E1492FEF46A}" srcOrd="6" destOrd="0" parTransId="{5B453D1A-F961-404F-BA1F-74A8183DAC95}" sibTransId="{634FB605-DEC6-45CD-B488-F3029B2BEE98}"/>
    <dgm:cxn modelId="{F5C96182-018A-4075-B030-0100AC50771F}" srcId="{066EF195-613C-4134-BDCE-9B6A0B547726}" destId="{487B0D03-74BE-4418-BE5E-EDB8DBB35218}" srcOrd="5" destOrd="0" parTransId="{9205AB20-68B1-4914-B30D-7B81529A1E56}" sibTransId="{89887CCA-32BC-4B5A-8B62-38C9AC606562}"/>
    <dgm:cxn modelId="{EC0EFAC3-4AAF-4763-A588-51BFF72B2CAA}" type="presOf" srcId="{2D9F4433-6A91-4750-ABEC-DD0B83067EF9}" destId="{B67BC2B3-CFE3-4C5B-9D2A-60F3A2EBF535}" srcOrd="0" destOrd="0" presId="urn:microsoft.com/office/officeart/2008/layout/LinedList"/>
    <dgm:cxn modelId="{016C5A45-27BC-4004-BF00-EA09D1978BFF}" srcId="{066EF195-613C-4134-BDCE-9B6A0B547726}" destId="{B0DAC333-72CC-4F44-AEEA-27F93452355A}" srcOrd="7" destOrd="0" parTransId="{8CC9CA4E-ACA6-4AF5-9EE2-6E62FB708161}" sibTransId="{E39C6302-A627-487C-A341-E922F444FADC}"/>
    <dgm:cxn modelId="{DC6B7389-0A32-4259-8FA3-BC2C162A92D7}" type="presOf" srcId="{26202422-D985-4A2A-AE2B-9941FF2E58F9}" destId="{B02B1BBB-B09C-4809-8889-9973E74233E4}" srcOrd="0" destOrd="0" presId="urn:microsoft.com/office/officeart/2008/layout/LinedList"/>
    <dgm:cxn modelId="{D937427E-E591-4AE9-8BB0-BA9E6C9DF52C}" type="presParOf" srcId="{08742FA9-5338-4333-A6A6-CF4186AFD319}" destId="{554D6B33-B36A-4AB0-91DD-5324218D59A6}" srcOrd="0" destOrd="0" presId="urn:microsoft.com/office/officeart/2008/layout/LinedList"/>
    <dgm:cxn modelId="{6A2BFE72-317B-4B2A-B5F9-8A6271A034BA}" type="presParOf" srcId="{08742FA9-5338-4333-A6A6-CF4186AFD319}" destId="{F788FA60-5D72-4018-9201-B0F7F67E5549}" srcOrd="1" destOrd="0" presId="urn:microsoft.com/office/officeart/2008/layout/LinedList"/>
    <dgm:cxn modelId="{5486EF32-1259-4285-B7E4-1FCAB3F8EB8B}" type="presParOf" srcId="{F788FA60-5D72-4018-9201-B0F7F67E5549}" destId="{9BDF345C-151E-46DC-8787-7919067FA4B2}" srcOrd="0" destOrd="0" presId="urn:microsoft.com/office/officeart/2008/layout/LinedList"/>
    <dgm:cxn modelId="{3DEE7667-6EA7-41AA-B483-8A5D36B266D3}" type="presParOf" srcId="{F788FA60-5D72-4018-9201-B0F7F67E5549}" destId="{81672529-F19A-4D5C-B88C-5776EFBC86A0}" srcOrd="1" destOrd="0" presId="urn:microsoft.com/office/officeart/2008/layout/LinedList"/>
    <dgm:cxn modelId="{CBB81E47-A65F-44C1-B58B-1B1C1AFCC542}" type="presParOf" srcId="{81672529-F19A-4D5C-B88C-5776EFBC86A0}" destId="{D034002D-899E-4760-9955-F994F2D88788}" srcOrd="0" destOrd="0" presId="urn:microsoft.com/office/officeart/2008/layout/LinedList"/>
    <dgm:cxn modelId="{AA8FDE7D-EB36-4EF4-8E06-8DC1F18D30D4}" type="presParOf" srcId="{81672529-F19A-4D5C-B88C-5776EFBC86A0}" destId="{BD2E44E7-C503-4DB8-A79D-8DD5CC80F565}" srcOrd="1" destOrd="0" presId="urn:microsoft.com/office/officeart/2008/layout/LinedList"/>
    <dgm:cxn modelId="{ADCFCC74-FF3E-4836-9E5A-83278DA9581D}" type="presParOf" srcId="{BD2E44E7-C503-4DB8-A79D-8DD5CC80F565}" destId="{513DE65A-F3BA-40D1-A121-998C8A09E852}" srcOrd="0" destOrd="0" presId="urn:microsoft.com/office/officeart/2008/layout/LinedList"/>
    <dgm:cxn modelId="{38CAFCB0-0D55-479E-9982-3CCA702FE3C3}" type="presParOf" srcId="{BD2E44E7-C503-4DB8-A79D-8DD5CC80F565}" destId="{CFF473E9-ACBF-4C96-9787-FE0B1011D9C8}" srcOrd="1" destOrd="0" presId="urn:microsoft.com/office/officeart/2008/layout/LinedList"/>
    <dgm:cxn modelId="{949A6D90-BCFD-4BF1-9602-A6633B4CF42F}" type="presParOf" srcId="{BD2E44E7-C503-4DB8-A79D-8DD5CC80F565}" destId="{10E17CA9-3BC6-45F2-AC41-76F9366BBFC2}" srcOrd="2" destOrd="0" presId="urn:microsoft.com/office/officeart/2008/layout/LinedList"/>
    <dgm:cxn modelId="{153DDC87-F93F-452D-B9C4-6097BEE2D2BB}" type="presParOf" srcId="{81672529-F19A-4D5C-B88C-5776EFBC86A0}" destId="{7CF131B6-B063-48EF-8990-4FEA23A49C0D}" srcOrd="2" destOrd="0" presId="urn:microsoft.com/office/officeart/2008/layout/LinedList"/>
    <dgm:cxn modelId="{CF64294C-D064-46E4-9EC1-7A8A016EE89D}" type="presParOf" srcId="{81672529-F19A-4D5C-B88C-5776EFBC86A0}" destId="{96771F1D-419B-427B-89EC-34778A193E95}" srcOrd="3" destOrd="0" presId="urn:microsoft.com/office/officeart/2008/layout/LinedList"/>
    <dgm:cxn modelId="{8A3049FD-47CE-468D-B0D3-53F97CCC7343}" type="presParOf" srcId="{81672529-F19A-4D5C-B88C-5776EFBC86A0}" destId="{D118DF29-26AA-4584-A69C-524F18E17572}" srcOrd="4" destOrd="0" presId="urn:microsoft.com/office/officeart/2008/layout/LinedList"/>
    <dgm:cxn modelId="{2394FB7D-CB73-4B59-896F-8BA05E3BD672}" type="presParOf" srcId="{D118DF29-26AA-4584-A69C-524F18E17572}" destId="{A15FBB72-3770-4967-97CE-60D23D5E00D5}" srcOrd="0" destOrd="0" presId="urn:microsoft.com/office/officeart/2008/layout/LinedList"/>
    <dgm:cxn modelId="{78DB2E4F-77D1-4DC0-9FA1-F326A3E653E7}" type="presParOf" srcId="{D118DF29-26AA-4584-A69C-524F18E17572}" destId="{B67BC2B3-CFE3-4C5B-9D2A-60F3A2EBF535}" srcOrd="1" destOrd="0" presId="urn:microsoft.com/office/officeart/2008/layout/LinedList"/>
    <dgm:cxn modelId="{16C67303-D099-4916-AF3B-8B67F456496C}" type="presParOf" srcId="{D118DF29-26AA-4584-A69C-524F18E17572}" destId="{9A74A510-3E5F-4F7E-842F-6C67CB830000}" srcOrd="2" destOrd="0" presId="urn:microsoft.com/office/officeart/2008/layout/LinedList"/>
    <dgm:cxn modelId="{F6E9D89C-070B-4FA7-BE84-A4EE3D0F9C42}" type="presParOf" srcId="{81672529-F19A-4D5C-B88C-5776EFBC86A0}" destId="{F130F61D-D8EB-4192-B4A8-95693DF2301B}" srcOrd="5" destOrd="0" presId="urn:microsoft.com/office/officeart/2008/layout/LinedList"/>
    <dgm:cxn modelId="{D1AE6FA0-19F5-4450-ACA7-2568C8F6825D}" type="presParOf" srcId="{81672529-F19A-4D5C-B88C-5776EFBC86A0}" destId="{4E338F4D-0F6D-472C-B29E-7C99819AC904}" srcOrd="6" destOrd="0" presId="urn:microsoft.com/office/officeart/2008/layout/LinedList"/>
    <dgm:cxn modelId="{DC77A65A-D07E-4061-B5F5-59309DA6CF9F}" type="presParOf" srcId="{81672529-F19A-4D5C-B88C-5776EFBC86A0}" destId="{30FB1612-4A9D-4EA1-8B1E-E0D6139BE8AF}" srcOrd="7" destOrd="0" presId="urn:microsoft.com/office/officeart/2008/layout/LinedList"/>
    <dgm:cxn modelId="{DCDFB4D9-A725-4794-BA07-BDF8361916EA}" type="presParOf" srcId="{30FB1612-4A9D-4EA1-8B1E-E0D6139BE8AF}" destId="{855F07A4-7324-4D9A-8E15-A775787B4669}" srcOrd="0" destOrd="0" presId="urn:microsoft.com/office/officeart/2008/layout/LinedList"/>
    <dgm:cxn modelId="{0ED5C673-D903-44F5-913B-976889EB471F}" type="presParOf" srcId="{30FB1612-4A9D-4EA1-8B1E-E0D6139BE8AF}" destId="{2CE61AFA-347F-41B5-8E8F-DD69514D17AC}" srcOrd="1" destOrd="0" presId="urn:microsoft.com/office/officeart/2008/layout/LinedList"/>
    <dgm:cxn modelId="{31D58CDD-503D-42EE-88C9-3533FEA535BA}" type="presParOf" srcId="{30FB1612-4A9D-4EA1-8B1E-E0D6139BE8AF}" destId="{028CC829-2942-48F4-B801-BD71FFC2ABBA}" srcOrd="2" destOrd="0" presId="urn:microsoft.com/office/officeart/2008/layout/LinedList"/>
    <dgm:cxn modelId="{5BAED04F-8C19-473C-AD7A-569777EFD1F8}" type="presParOf" srcId="{81672529-F19A-4D5C-B88C-5776EFBC86A0}" destId="{09611E38-E7E1-425F-8714-F8149A3EB25F}" srcOrd="8" destOrd="0" presId="urn:microsoft.com/office/officeart/2008/layout/LinedList"/>
    <dgm:cxn modelId="{6C3F28DC-7932-44D0-B8E1-CFD974199A9E}" type="presParOf" srcId="{81672529-F19A-4D5C-B88C-5776EFBC86A0}" destId="{8AAAFA6E-18D2-4EE3-92D1-DB30D46FC301}" srcOrd="9" destOrd="0" presId="urn:microsoft.com/office/officeart/2008/layout/LinedList"/>
    <dgm:cxn modelId="{D67A0DA5-DBEB-40FE-B1F8-31A97349DDDB}" type="presParOf" srcId="{81672529-F19A-4D5C-B88C-5776EFBC86A0}" destId="{1C3E529A-9135-437A-9883-56F7821833C5}" srcOrd="10" destOrd="0" presId="urn:microsoft.com/office/officeart/2008/layout/LinedList"/>
    <dgm:cxn modelId="{F06C21EB-00DE-4797-91DB-68064B4E5BC8}" type="presParOf" srcId="{1C3E529A-9135-437A-9883-56F7821833C5}" destId="{217CC86C-488F-419B-AA69-B10F50C1F303}" srcOrd="0" destOrd="0" presId="urn:microsoft.com/office/officeart/2008/layout/LinedList"/>
    <dgm:cxn modelId="{FCDE3172-9605-4A33-A141-2C65047F5110}" type="presParOf" srcId="{1C3E529A-9135-437A-9883-56F7821833C5}" destId="{357C7503-8706-42C8-9F71-B112CB635545}" srcOrd="1" destOrd="0" presId="urn:microsoft.com/office/officeart/2008/layout/LinedList"/>
    <dgm:cxn modelId="{D46ED450-5A71-4C78-B4F4-7AC06852E22F}" type="presParOf" srcId="{1C3E529A-9135-437A-9883-56F7821833C5}" destId="{1978C2DC-F899-4B6E-B992-666D6E8C4C0F}" srcOrd="2" destOrd="0" presId="urn:microsoft.com/office/officeart/2008/layout/LinedList"/>
    <dgm:cxn modelId="{9E2D2B77-5896-4A54-9F32-376DFDEBD3AD}" type="presParOf" srcId="{81672529-F19A-4D5C-B88C-5776EFBC86A0}" destId="{84EFF324-774F-458F-9AAC-2DA5092B4CD1}" srcOrd="11" destOrd="0" presId="urn:microsoft.com/office/officeart/2008/layout/LinedList"/>
    <dgm:cxn modelId="{FEAB699D-1C65-4EB7-B18D-C7D92528EB8E}" type="presParOf" srcId="{81672529-F19A-4D5C-B88C-5776EFBC86A0}" destId="{C96E620D-F021-44E2-9A1F-DB732B1C714C}" srcOrd="12" destOrd="0" presId="urn:microsoft.com/office/officeart/2008/layout/LinedList"/>
    <dgm:cxn modelId="{1728238C-C5B7-4689-8399-CABDFDEDA2D1}" type="presParOf" srcId="{81672529-F19A-4D5C-B88C-5776EFBC86A0}" destId="{C7FF9389-6C18-4936-BA01-E681F6743CD2}" srcOrd="13" destOrd="0" presId="urn:microsoft.com/office/officeart/2008/layout/LinedList"/>
    <dgm:cxn modelId="{3539D17C-62A2-4677-BE96-260F0AC58FB2}" type="presParOf" srcId="{C7FF9389-6C18-4936-BA01-E681F6743CD2}" destId="{C717927A-0CDB-4899-AD1A-19035021A74B}" srcOrd="0" destOrd="0" presId="urn:microsoft.com/office/officeart/2008/layout/LinedList"/>
    <dgm:cxn modelId="{58A278D9-D3B6-41BF-85A4-557C5684B179}" type="presParOf" srcId="{C7FF9389-6C18-4936-BA01-E681F6743CD2}" destId="{B02B1BBB-B09C-4809-8889-9973E74233E4}" srcOrd="1" destOrd="0" presId="urn:microsoft.com/office/officeart/2008/layout/LinedList"/>
    <dgm:cxn modelId="{90469BA8-94E3-4171-A8D1-7E13D438259F}" type="presParOf" srcId="{C7FF9389-6C18-4936-BA01-E681F6743CD2}" destId="{3408D5E0-272A-49A8-B72F-05E2D14E3440}" srcOrd="2" destOrd="0" presId="urn:microsoft.com/office/officeart/2008/layout/LinedList"/>
    <dgm:cxn modelId="{4B6FAB19-2F7E-49D6-AF61-31BC9F30A899}" type="presParOf" srcId="{81672529-F19A-4D5C-B88C-5776EFBC86A0}" destId="{03F2DF04-A3C8-40CC-B507-0AFE7F4C981A}" srcOrd="14" destOrd="0" presId="urn:microsoft.com/office/officeart/2008/layout/LinedList"/>
    <dgm:cxn modelId="{3E1C7E5C-2FF4-449B-8513-D81AB3652E99}" type="presParOf" srcId="{81672529-F19A-4D5C-B88C-5776EFBC86A0}" destId="{4BCB64C8-15B2-43E2-ACA4-B33B95BD3425}" srcOrd="15" destOrd="0" presId="urn:microsoft.com/office/officeart/2008/layout/LinedList"/>
    <dgm:cxn modelId="{9624A59D-0882-43FE-9242-E3233F5D42D1}" type="presParOf" srcId="{81672529-F19A-4D5C-B88C-5776EFBC86A0}" destId="{FBCE5A05-3E8C-4C27-B14B-E5EE0379F6C0}" srcOrd="16" destOrd="0" presId="urn:microsoft.com/office/officeart/2008/layout/LinedList"/>
    <dgm:cxn modelId="{3B07561B-C6F6-4FEA-BA0F-134424C36ACA}" type="presParOf" srcId="{FBCE5A05-3E8C-4C27-B14B-E5EE0379F6C0}" destId="{A0B0EFA2-E300-4CB2-A421-F6CECAB54F6C}" srcOrd="0" destOrd="0" presId="urn:microsoft.com/office/officeart/2008/layout/LinedList"/>
    <dgm:cxn modelId="{B6388FAC-3784-4959-A107-6A6968C2CD70}" type="presParOf" srcId="{FBCE5A05-3E8C-4C27-B14B-E5EE0379F6C0}" destId="{A0AD570D-E3E4-44E0-B3DB-B4825323E2D8}" srcOrd="1" destOrd="0" presId="urn:microsoft.com/office/officeart/2008/layout/LinedList"/>
    <dgm:cxn modelId="{80D17B10-95D4-4E08-939D-A8A581E625BF}" type="presParOf" srcId="{FBCE5A05-3E8C-4C27-B14B-E5EE0379F6C0}" destId="{6C0B5FC4-BF59-47CD-9408-5D04E1ED0D6A}" srcOrd="2" destOrd="0" presId="urn:microsoft.com/office/officeart/2008/layout/LinedList"/>
    <dgm:cxn modelId="{023804DB-40EA-496A-964F-B4642D7F1846}" type="presParOf" srcId="{81672529-F19A-4D5C-B88C-5776EFBC86A0}" destId="{1F8BF39D-EE32-4437-97A6-5D6DB8B261BE}" srcOrd="17" destOrd="0" presId="urn:microsoft.com/office/officeart/2008/layout/LinedList"/>
    <dgm:cxn modelId="{C65C5842-0D08-4242-B8C1-17421AF37306}" type="presParOf" srcId="{81672529-F19A-4D5C-B88C-5776EFBC86A0}" destId="{4C7C6BC8-61C0-4BFE-88A8-5E05FC3BF2B3}" srcOrd="18" destOrd="0" presId="urn:microsoft.com/office/officeart/2008/layout/LinedList"/>
    <dgm:cxn modelId="{784B5DA3-F9B3-423F-8C08-2AD763207AFB}" type="presParOf" srcId="{81672529-F19A-4D5C-B88C-5776EFBC86A0}" destId="{6B6F30CC-7B6C-44B8-AD24-C5624AB662A1}" srcOrd="19" destOrd="0" presId="urn:microsoft.com/office/officeart/2008/layout/LinedList"/>
    <dgm:cxn modelId="{6B8FC9D0-96A1-4791-94D1-74C9DEFA99FB}" type="presParOf" srcId="{6B6F30CC-7B6C-44B8-AD24-C5624AB662A1}" destId="{2516B707-62F0-4E8A-A495-DBC9C79EBF31}" srcOrd="0" destOrd="0" presId="urn:microsoft.com/office/officeart/2008/layout/LinedList"/>
    <dgm:cxn modelId="{5CCDCAEF-5021-4068-976C-94CC6134C725}" type="presParOf" srcId="{6B6F30CC-7B6C-44B8-AD24-C5624AB662A1}" destId="{F9530BBD-1495-469C-AA44-0B867134806B}" srcOrd="1" destOrd="0" presId="urn:microsoft.com/office/officeart/2008/layout/LinedList"/>
    <dgm:cxn modelId="{DE9739AF-74AF-4852-9B0F-D51DB8FBD316}" type="presParOf" srcId="{6B6F30CC-7B6C-44B8-AD24-C5624AB662A1}" destId="{15776EF9-1206-4E95-AF46-3C2D8EEB3AE2}" srcOrd="2" destOrd="0" presId="urn:microsoft.com/office/officeart/2008/layout/LinedList"/>
    <dgm:cxn modelId="{D56A8DA1-B307-4942-9E71-5F5C634ABBBE}" type="presParOf" srcId="{81672529-F19A-4D5C-B88C-5776EFBC86A0}" destId="{775904B7-176A-4FCF-9133-971856629AC3}" srcOrd="20" destOrd="0" presId="urn:microsoft.com/office/officeart/2008/layout/LinedList"/>
    <dgm:cxn modelId="{E188C76C-9150-47D2-811B-3A788002142E}" type="presParOf" srcId="{81672529-F19A-4D5C-B88C-5776EFBC86A0}" destId="{9E5C133C-B800-44BE-B99A-29A5B9BA29E0}" srcOrd="21" destOrd="0" presId="urn:microsoft.com/office/officeart/2008/layout/LinedList"/>
    <dgm:cxn modelId="{809051A3-5269-4655-9B9F-00843433FC2D}" type="presParOf" srcId="{81672529-F19A-4D5C-B88C-5776EFBC86A0}" destId="{05CDAE92-72F1-4DA2-954E-DB88CAC9CBFA}" srcOrd="22" destOrd="0" presId="urn:microsoft.com/office/officeart/2008/layout/LinedList"/>
    <dgm:cxn modelId="{F6796AE0-674C-4B32-A809-1CA75B508295}" type="presParOf" srcId="{05CDAE92-72F1-4DA2-954E-DB88CAC9CBFA}" destId="{CF28F366-1C45-4782-8082-C6F446623DD4}" srcOrd="0" destOrd="0" presId="urn:microsoft.com/office/officeart/2008/layout/LinedList"/>
    <dgm:cxn modelId="{06103C6E-F77C-4CD8-B2F7-30E5787D570A}" type="presParOf" srcId="{05CDAE92-72F1-4DA2-954E-DB88CAC9CBFA}" destId="{94A9FCD2-CAD8-48B4-93CC-F316068FC0E1}" srcOrd="1" destOrd="0" presId="urn:microsoft.com/office/officeart/2008/layout/LinedList"/>
    <dgm:cxn modelId="{FDED1195-7198-4CA1-83B9-A7BB2659422A}" type="presParOf" srcId="{05CDAE92-72F1-4DA2-954E-DB88CAC9CBFA}" destId="{18065F6A-8F83-463C-8925-8D73C7550DE1}" srcOrd="2" destOrd="0" presId="urn:microsoft.com/office/officeart/2008/layout/LinedList"/>
    <dgm:cxn modelId="{9FC69F61-33A2-4384-8D8A-408D07EFB392}" type="presParOf" srcId="{81672529-F19A-4D5C-B88C-5776EFBC86A0}" destId="{E6228F36-211B-4766-B6B4-51D1CE0246EC}" srcOrd="23" destOrd="0" presId="urn:microsoft.com/office/officeart/2008/layout/LinedList"/>
    <dgm:cxn modelId="{C805F80B-7C0A-41B5-A301-C42D7B07A83F}" type="presParOf" srcId="{81672529-F19A-4D5C-B88C-5776EFBC86A0}" destId="{319840B6-18DA-4DD6-90FD-D9B38DD10B92}" srcOrd="24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89F9B693-6ECB-4B1A-9E0C-183F0A1CFC09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E2F29F8-6CA7-495E-A7F2-DA01E85576AF}">
      <dgm:prSet phldrT="[Texto]"/>
      <dgm:spPr/>
      <dgm:t>
        <a:bodyPr/>
        <a:lstStyle/>
        <a:p>
          <a:r>
            <a:rPr lang="es-MX" dirty="0"/>
            <a:t>Indicadores de corto plazo</a:t>
          </a:r>
        </a:p>
      </dgm:t>
    </dgm:pt>
    <dgm:pt modelId="{8CC30412-E4A1-4F91-BF87-096E790AA531}" type="parTrans" cxnId="{AF582FC3-EEF1-42D5-8BB9-44C06251B7E4}">
      <dgm:prSet/>
      <dgm:spPr/>
      <dgm:t>
        <a:bodyPr/>
        <a:lstStyle/>
        <a:p>
          <a:endParaRPr lang="es-MX"/>
        </a:p>
      </dgm:t>
    </dgm:pt>
    <dgm:pt modelId="{9752C913-4465-4461-AAA6-14977E4FC111}" type="sibTrans" cxnId="{AF582FC3-EEF1-42D5-8BB9-44C06251B7E4}">
      <dgm:prSet/>
      <dgm:spPr/>
      <dgm:t>
        <a:bodyPr/>
        <a:lstStyle/>
        <a:p>
          <a:endParaRPr lang="es-MX"/>
        </a:p>
      </dgm:t>
    </dgm:pt>
    <dgm:pt modelId="{4A182A84-E8FE-4EA6-8176-C690512730E6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Cuadros de oferta y utilización</a:t>
          </a:r>
          <a:endParaRPr lang="es-MX" dirty="0"/>
        </a:p>
      </dgm:t>
    </dgm:pt>
    <dgm:pt modelId="{79970C71-D17D-480B-A4FF-5E6AD9119FF0}" type="parTrans" cxnId="{36BC3AA7-07E7-4AC0-A95E-F9C36BAA1792}">
      <dgm:prSet/>
      <dgm:spPr/>
      <dgm:t>
        <a:bodyPr/>
        <a:lstStyle/>
        <a:p>
          <a:endParaRPr lang="es-MX"/>
        </a:p>
      </dgm:t>
    </dgm:pt>
    <dgm:pt modelId="{E969B226-5292-4709-A523-D24E2AF3D669}" type="sibTrans" cxnId="{36BC3AA7-07E7-4AC0-A95E-F9C36BAA1792}">
      <dgm:prSet/>
      <dgm:spPr/>
      <dgm:t>
        <a:bodyPr/>
        <a:lstStyle/>
        <a:p>
          <a:endParaRPr lang="es-MX"/>
        </a:p>
      </dgm:t>
    </dgm:pt>
    <dgm:pt modelId="{59F1AF4A-F934-4E54-8C3E-1F06739A08E0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Cuadros de oferta y utilización extendidos</a:t>
          </a:r>
          <a:endParaRPr lang="es-MX" dirty="0"/>
        </a:p>
      </dgm:t>
    </dgm:pt>
    <dgm:pt modelId="{9D51C08E-98DD-44E4-A63C-3BC30F2C3F07}" type="parTrans" cxnId="{0E654EEB-5E8B-4F68-B47B-C6A5CB510DF5}">
      <dgm:prSet/>
      <dgm:spPr/>
      <dgm:t>
        <a:bodyPr/>
        <a:lstStyle/>
        <a:p>
          <a:endParaRPr lang="es-MX"/>
        </a:p>
      </dgm:t>
    </dgm:pt>
    <dgm:pt modelId="{A732E4E9-FBAC-4673-9F16-BBD55FA7CC9D}" type="sibTrans" cxnId="{0E654EEB-5E8B-4F68-B47B-C6A5CB510DF5}">
      <dgm:prSet/>
      <dgm:spPr/>
      <dgm:t>
        <a:bodyPr/>
        <a:lstStyle/>
        <a:p>
          <a:endParaRPr lang="es-MX"/>
        </a:p>
      </dgm:t>
    </dgm:pt>
    <dgm:pt modelId="{FE08F06F-E5C6-4C66-8202-42611B81B274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Matriz insumo-producto</a:t>
          </a:r>
          <a:endParaRPr lang="es-MX" dirty="0"/>
        </a:p>
      </dgm:t>
    </dgm:pt>
    <dgm:pt modelId="{10C334FB-B58B-4C57-B27B-4B52C3F20FB8}" type="parTrans" cxnId="{0CECF0F5-DA34-4585-9F63-CDFC121BB6DD}">
      <dgm:prSet/>
      <dgm:spPr/>
      <dgm:t>
        <a:bodyPr/>
        <a:lstStyle/>
        <a:p>
          <a:endParaRPr lang="es-MX"/>
        </a:p>
      </dgm:t>
    </dgm:pt>
    <dgm:pt modelId="{D1DA86D2-3918-4E5B-BE3E-72A6D6A3DE3D}" type="sibTrans" cxnId="{0CECF0F5-DA34-4585-9F63-CDFC121BB6DD}">
      <dgm:prSet/>
      <dgm:spPr/>
      <dgm:t>
        <a:bodyPr/>
        <a:lstStyle/>
        <a:p>
          <a:endParaRPr lang="es-MX"/>
        </a:p>
      </dgm:t>
    </dgm:pt>
    <dgm:pt modelId="{D3E079A9-ADEC-4301-88E3-DBB09E0A809F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Acervos de capital por entidad Federativa</a:t>
          </a:r>
          <a:endParaRPr lang="es-MX" dirty="0"/>
        </a:p>
      </dgm:t>
    </dgm:pt>
    <dgm:pt modelId="{B5DB40EB-DE43-4196-9AAA-5AFC08114655}" type="parTrans" cxnId="{2FC7EE10-BD04-4242-9AFB-88178B58D15A}">
      <dgm:prSet/>
      <dgm:spPr/>
      <dgm:t>
        <a:bodyPr/>
        <a:lstStyle/>
        <a:p>
          <a:endParaRPr lang="es-MX"/>
        </a:p>
      </dgm:t>
    </dgm:pt>
    <dgm:pt modelId="{D8C822F0-1C9A-4E20-9AC6-C053616C939F}" type="sibTrans" cxnId="{2FC7EE10-BD04-4242-9AFB-88178B58D15A}">
      <dgm:prSet/>
      <dgm:spPr/>
      <dgm:t>
        <a:bodyPr/>
        <a:lstStyle/>
        <a:p>
          <a:endParaRPr lang="es-MX"/>
        </a:p>
      </dgm:t>
    </dgm:pt>
    <dgm:pt modelId="{8C149802-C9C0-4CFA-9778-EF1D20B4307C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Tablas origen destino de la formación bruta de capital fijo</a:t>
          </a:r>
          <a:endParaRPr lang="es-MX" dirty="0"/>
        </a:p>
      </dgm:t>
    </dgm:pt>
    <dgm:pt modelId="{211CFFE3-DE68-4D3B-96A2-B6CCFA3AED16}" type="parTrans" cxnId="{39D17FCC-4173-4D79-9A5C-161393B6725A}">
      <dgm:prSet/>
      <dgm:spPr/>
      <dgm:t>
        <a:bodyPr/>
        <a:lstStyle/>
        <a:p>
          <a:endParaRPr lang="es-MX"/>
        </a:p>
      </dgm:t>
    </dgm:pt>
    <dgm:pt modelId="{CA2C15CD-41C3-4005-A968-A58CDB724848}" type="sibTrans" cxnId="{39D17FCC-4173-4D79-9A5C-161393B6725A}">
      <dgm:prSet/>
      <dgm:spPr/>
      <dgm:t>
        <a:bodyPr/>
        <a:lstStyle/>
        <a:p>
          <a:endParaRPr lang="es-MX"/>
        </a:p>
      </dgm:t>
    </dgm:pt>
    <dgm:pt modelId="{8DA41EB2-C9B0-486E-A6DD-89C367066FEC}">
      <dgm:prSet phldrT="[Texto]"/>
      <dgm:spPr/>
      <dgm:t>
        <a:bodyPr/>
        <a:lstStyle/>
        <a:p>
          <a:r>
            <a:rPr lang="es-MX" dirty="0"/>
            <a:t>Productividad total de los factores</a:t>
          </a:r>
        </a:p>
      </dgm:t>
    </dgm:pt>
    <dgm:pt modelId="{79625D9E-958F-4A0C-95D1-9EF0A964EFC2}" type="parTrans" cxnId="{1A517EFC-7E8A-4FC2-8D79-4AE25278DA05}">
      <dgm:prSet/>
      <dgm:spPr/>
      <dgm:t>
        <a:bodyPr/>
        <a:lstStyle/>
        <a:p>
          <a:endParaRPr lang="es-MX"/>
        </a:p>
      </dgm:t>
    </dgm:pt>
    <dgm:pt modelId="{B10B67D3-9916-4CBD-AA09-1D2B3DF147DD}" type="sibTrans" cxnId="{1A517EFC-7E8A-4FC2-8D79-4AE25278DA05}">
      <dgm:prSet/>
      <dgm:spPr/>
      <dgm:t>
        <a:bodyPr/>
        <a:lstStyle/>
        <a:p>
          <a:endParaRPr lang="es-MX"/>
        </a:p>
      </dgm:t>
    </dgm:pt>
    <dgm:pt modelId="{302BF156-2C1C-44C2-9464-D1EA5FE89F1B}">
      <dgm:prSet phldrT="[Texto]"/>
      <dgm:spPr/>
      <dgm:t>
        <a:bodyPr/>
        <a:lstStyle/>
        <a:p>
          <a:r>
            <a:rPr lang="es-MX" dirty="0"/>
            <a:t>Sectores institucionales</a:t>
          </a:r>
        </a:p>
      </dgm:t>
    </dgm:pt>
    <dgm:pt modelId="{5AC47F0F-6358-44B8-8E89-B530FA7E7E68}" type="parTrans" cxnId="{F6B0B287-670A-49BB-86AE-7240C4A766DB}">
      <dgm:prSet/>
      <dgm:spPr/>
      <dgm:t>
        <a:bodyPr/>
        <a:lstStyle/>
        <a:p>
          <a:endParaRPr lang="es-MX"/>
        </a:p>
      </dgm:t>
    </dgm:pt>
    <dgm:pt modelId="{488FAD8B-397E-408C-92B5-670C4F2CC69B}" type="sibTrans" cxnId="{F6B0B287-670A-49BB-86AE-7240C4A766DB}">
      <dgm:prSet/>
      <dgm:spPr/>
      <dgm:t>
        <a:bodyPr/>
        <a:lstStyle/>
        <a:p>
          <a:endParaRPr lang="es-MX"/>
        </a:p>
      </dgm:t>
    </dgm:pt>
    <dgm:pt modelId="{9F3591E1-0C28-49EB-B48C-7CAE29CC0C3D}" type="pres">
      <dgm:prSet presAssocID="{89F9B693-6ECB-4B1A-9E0C-183F0A1CFC09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383393EF-83D7-4F1A-A36A-DFC5C63BCF71}" type="pres">
      <dgm:prSet presAssocID="{4E2F29F8-6CA7-495E-A7F2-DA01E85576AF}" presName="thickLine" presStyleLbl="alignNode1" presStyleIdx="0" presStyleCnt="1"/>
      <dgm:spPr/>
    </dgm:pt>
    <dgm:pt modelId="{AEA12C48-48CA-4766-93A0-9219D709063F}" type="pres">
      <dgm:prSet presAssocID="{4E2F29F8-6CA7-495E-A7F2-DA01E85576AF}" presName="horz1" presStyleCnt="0"/>
      <dgm:spPr/>
    </dgm:pt>
    <dgm:pt modelId="{826101DC-398A-4D62-9C54-13B96BCFF0FF}" type="pres">
      <dgm:prSet presAssocID="{4E2F29F8-6CA7-495E-A7F2-DA01E85576AF}" presName="tx1" presStyleLbl="revTx" presStyleIdx="0" presStyleCnt="8"/>
      <dgm:spPr/>
      <dgm:t>
        <a:bodyPr/>
        <a:lstStyle/>
        <a:p>
          <a:endParaRPr lang="es-MX"/>
        </a:p>
      </dgm:t>
    </dgm:pt>
    <dgm:pt modelId="{9706ECB5-9CEF-4741-A9C1-2AF0FF1BB0E3}" type="pres">
      <dgm:prSet presAssocID="{4E2F29F8-6CA7-495E-A7F2-DA01E85576AF}" presName="vert1" presStyleCnt="0"/>
      <dgm:spPr/>
    </dgm:pt>
    <dgm:pt modelId="{989BBB70-A80C-4DAD-845F-F0BA5275A467}" type="pres">
      <dgm:prSet presAssocID="{4A182A84-E8FE-4EA6-8176-C690512730E6}" presName="vertSpace2a" presStyleCnt="0"/>
      <dgm:spPr/>
    </dgm:pt>
    <dgm:pt modelId="{AA4ADB22-3F86-417B-819D-E5FE42EDA1DB}" type="pres">
      <dgm:prSet presAssocID="{4A182A84-E8FE-4EA6-8176-C690512730E6}" presName="horz2" presStyleCnt="0"/>
      <dgm:spPr/>
    </dgm:pt>
    <dgm:pt modelId="{BA94DEBE-D872-4564-AF0F-B918CA8725B9}" type="pres">
      <dgm:prSet presAssocID="{4A182A84-E8FE-4EA6-8176-C690512730E6}" presName="horzSpace2" presStyleCnt="0"/>
      <dgm:spPr/>
    </dgm:pt>
    <dgm:pt modelId="{583261C2-FBE8-4383-B350-8CCD1B2590B8}" type="pres">
      <dgm:prSet presAssocID="{4A182A84-E8FE-4EA6-8176-C690512730E6}" presName="tx2" presStyleLbl="revTx" presStyleIdx="1" presStyleCnt="8"/>
      <dgm:spPr/>
      <dgm:t>
        <a:bodyPr/>
        <a:lstStyle/>
        <a:p>
          <a:endParaRPr lang="es-MX"/>
        </a:p>
      </dgm:t>
    </dgm:pt>
    <dgm:pt modelId="{FF07E501-4317-45D2-9027-31DE90720282}" type="pres">
      <dgm:prSet presAssocID="{4A182A84-E8FE-4EA6-8176-C690512730E6}" presName="vert2" presStyleCnt="0"/>
      <dgm:spPr/>
    </dgm:pt>
    <dgm:pt modelId="{B41950BE-8F89-4DE5-94FD-941C1BD0E0B4}" type="pres">
      <dgm:prSet presAssocID="{4A182A84-E8FE-4EA6-8176-C690512730E6}" presName="thinLine2b" presStyleLbl="callout" presStyleIdx="0" presStyleCnt="7"/>
      <dgm:spPr/>
    </dgm:pt>
    <dgm:pt modelId="{01ECB138-2164-443E-AC01-1B30E4501C6D}" type="pres">
      <dgm:prSet presAssocID="{4A182A84-E8FE-4EA6-8176-C690512730E6}" presName="vertSpace2b" presStyleCnt="0"/>
      <dgm:spPr/>
    </dgm:pt>
    <dgm:pt modelId="{1633BDB2-0FB7-4B99-BAAB-794CF6BE98DB}" type="pres">
      <dgm:prSet presAssocID="{59F1AF4A-F934-4E54-8C3E-1F06739A08E0}" presName="horz2" presStyleCnt="0"/>
      <dgm:spPr/>
    </dgm:pt>
    <dgm:pt modelId="{2D2D215E-BDD8-4583-A13F-1A0C10FF0B26}" type="pres">
      <dgm:prSet presAssocID="{59F1AF4A-F934-4E54-8C3E-1F06739A08E0}" presName="horzSpace2" presStyleCnt="0"/>
      <dgm:spPr/>
    </dgm:pt>
    <dgm:pt modelId="{AFAC285B-2209-495C-8F61-9627FA5D4EE4}" type="pres">
      <dgm:prSet presAssocID="{59F1AF4A-F934-4E54-8C3E-1F06739A08E0}" presName="tx2" presStyleLbl="revTx" presStyleIdx="2" presStyleCnt="8"/>
      <dgm:spPr/>
      <dgm:t>
        <a:bodyPr/>
        <a:lstStyle/>
        <a:p>
          <a:endParaRPr lang="es-MX"/>
        </a:p>
      </dgm:t>
    </dgm:pt>
    <dgm:pt modelId="{634B727E-ADDF-4211-85F3-81648560A1CD}" type="pres">
      <dgm:prSet presAssocID="{59F1AF4A-F934-4E54-8C3E-1F06739A08E0}" presName="vert2" presStyleCnt="0"/>
      <dgm:spPr/>
    </dgm:pt>
    <dgm:pt modelId="{CC8D6EF9-AAD2-462D-BEDD-A2B73B857433}" type="pres">
      <dgm:prSet presAssocID="{59F1AF4A-F934-4E54-8C3E-1F06739A08E0}" presName="thinLine2b" presStyleLbl="callout" presStyleIdx="1" presStyleCnt="7"/>
      <dgm:spPr/>
    </dgm:pt>
    <dgm:pt modelId="{99CC89A4-0385-4305-A523-F098242FCB2A}" type="pres">
      <dgm:prSet presAssocID="{59F1AF4A-F934-4E54-8C3E-1F06739A08E0}" presName="vertSpace2b" presStyleCnt="0"/>
      <dgm:spPr/>
    </dgm:pt>
    <dgm:pt modelId="{CFF61F0C-103B-4A43-9259-E432FB648EB9}" type="pres">
      <dgm:prSet presAssocID="{FE08F06F-E5C6-4C66-8202-42611B81B274}" presName="horz2" presStyleCnt="0"/>
      <dgm:spPr/>
    </dgm:pt>
    <dgm:pt modelId="{D6B01EAC-7F0F-497E-AB33-56FEA5A57BE7}" type="pres">
      <dgm:prSet presAssocID="{FE08F06F-E5C6-4C66-8202-42611B81B274}" presName="horzSpace2" presStyleCnt="0"/>
      <dgm:spPr/>
    </dgm:pt>
    <dgm:pt modelId="{2D586731-6D22-4B88-ABFB-19CFB8498829}" type="pres">
      <dgm:prSet presAssocID="{FE08F06F-E5C6-4C66-8202-42611B81B274}" presName="tx2" presStyleLbl="revTx" presStyleIdx="3" presStyleCnt="8"/>
      <dgm:spPr/>
      <dgm:t>
        <a:bodyPr/>
        <a:lstStyle/>
        <a:p>
          <a:endParaRPr lang="es-MX"/>
        </a:p>
      </dgm:t>
    </dgm:pt>
    <dgm:pt modelId="{87884276-8DCE-42BF-8ADD-9E92FAB0BB5B}" type="pres">
      <dgm:prSet presAssocID="{FE08F06F-E5C6-4C66-8202-42611B81B274}" presName="vert2" presStyleCnt="0"/>
      <dgm:spPr/>
    </dgm:pt>
    <dgm:pt modelId="{F27DEED1-CFE1-41A7-BF8E-10AF04986BC1}" type="pres">
      <dgm:prSet presAssocID="{FE08F06F-E5C6-4C66-8202-42611B81B274}" presName="thinLine2b" presStyleLbl="callout" presStyleIdx="2" presStyleCnt="7"/>
      <dgm:spPr/>
    </dgm:pt>
    <dgm:pt modelId="{F72DE70A-65ED-4052-A130-C150DD44033E}" type="pres">
      <dgm:prSet presAssocID="{FE08F06F-E5C6-4C66-8202-42611B81B274}" presName="vertSpace2b" presStyleCnt="0"/>
      <dgm:spPr/>
    </dgm:pt>
    <dgm:pt modelId="{336C1BD8-D072-4C3D-B533-36928BD114F5}" type="pres">
      <dgm:prSet presAssocID="{D3E079A9-ADEC-4301-88E3-DBB09E0A809F}" presName="horz2" presStyleCnt="0"/>
      <dgm:spPr/>
    </dgm:pt>
    <dgm:pt modelId="{237880E2-4C31-455B-A8CC-7724C8685BAB}" type="pres">
      <dgm:prSet presAssocID="{D3E079A9-ADEC-4301-88E3-DBB09E0A809F}" presName="horzSpace2" presStyleCnt="0"/>
      <dgm:spPr/>
    </dgm:pt>
    <dgm:pt modelId="{9D8A18A7-867D-435D-9E20-DCD479F7412F}" type="pres">
      <dgm:prSet presAssocID="{D3E079A9-ADEC-4301-88E3-DBB09E0A809F}" presName="tx2" presStyleLbl="revTx" presStyleIdx="4" presStyleCnt="8"/>
      <dgm:spPr/>
      <dgm:t>
        <a:bodyPr/>
        <a:lstStyle/>
        <a:p>
          <a:endParaRPr lang="es-MX"/>
        </a:p>
      </dgm:t>
    </dgm:pt>
    <dgm:pt modelId="{73C771BD-FCD3-422E-BFEE-7673927C9282}" type="pres">
      <dgm:prSet presAssocID="{D3E079A9-ADEC-4301-88E3-DBB09E0A809F}" presName="vert2" presStyleCnt="0"/>
      <dgm:spPr/>
    </dgm:pt>
    <dgm:pt modelId="{AC1AFFE6-79D2-4264-8C70-076665FF2630}" type="pres">
      <dgm:prSet presAssocID="{D3E079A9-ADEC-4301-88E3-DBB09E0A809F}" presName="thinLine2b" presStyleLbl="callout" presStyleIdx="3" presStyleCnt="7"/>
      <dgm:spPr/>
    </dgm:pt>
    <dgm:pt modelId="{A819FEA3-6151-48C1-BE1F-0D131D9B203D}" type="pres">
      <dgm:prSet presAssocID="{D3E079A9-ADEC-4301-88E3-DBB09E0A809F}" presName="vertSpace2b" presStyleCnt="0"/>
      <dgm:spPr/>
    </dgm:pt>
    <dgm:pt modelId="{A8B9750A-08BB-4F6A-94C4-46C67B989015}" type="pres">
      <dgm:prSet presAssocID="{8C149802-C9C0-4CFA-9778-EF1D20B4307C}" presName="horz2" presStyleCnt="0"/>
      <dgm:spPr/>
    </dgm:pt>
    <dgm:pt modelId="{39875EBF-A558-4E4A-8970-7077C7B9B936}" type="pres">
      <dgm:prSet presAssocID="{8C149802-C9C0-4CFA-9778-EF1D20B4307C}" presName="horzSpace2" presStyleCnt="0"/>
      <dgm:spPr/>
    </dgm:pt>
    <dgm:pt modelId="{384AE947-601B-432E-9582-B4CD7DC4A70E}" type="pres">
      <dgm:prSet presAssocID="{8C149802-C9C0-4CFA-9778-EF1D20B4307C}" presName="tx2" presStyleLbl="revTx" presStyleIdx="5" presStyleCnt="8"/>
      <dgm:spPr/>
      <dgm:t>
        <a:bodyPr/>
        <a:lstStyle/>
        <a:p>
          <a:endParaRPr lang="es-MX"/>
        </a:p>
      </dgm:t>
    </dgm:pt>
    <dgm:pt modelId="{BA99EE0A-3769-475E-ACD7-3B88F1B8214D}" type="pres">
      <dgm:prSet presAssocID="{8C149802-C9C0-4CFA-9778-EF1D20B4307C}" presName="vert2" presStyleCnt="0"/>
      <dgm:spPr/>
    </dgm:pt>
    <dgm:pt modelId="{9F6026EA-0CC9-4BE0-B020-64DB6AD3E115}" type="pres">
      <dgm:prSet presAssocID="{8C149802-C9C0-4CFA-9778-EF1D20B4307C}" presName="thinLine2b" presStyleLbl="callout" presStyleIdx="4" presStyleCnt="7"/>
      <dgm:spPr/>
    </dgm:pt>
    <dgm:pt modelId="{90944734-A4A1-448E-A405-C037220F9208}" type="pres">
      <dgm:prSet presAssocID="{8C149802-C9C0-4CFA-9778-EF1D20B4307C}" presName="vertSpace2b" presStyleCnt="0"/>
      <dgm:spPr/>
    </dgm:pt>
    <dgm:pt modelId="{58522360-E231-45D3-A17F-6738D2F413DE}" type="pres">
      <dgm:prSet presAssocID="{8DA41EB2-C9B0-486E-A6DD-89C367066FEC}" presName="horz2" presStyleCnt="0"/>
      <dgm:spPr/>
    </dgm:pt>
    <dgm:pt modelId="{7B5E5EB8-33BA-4419-8F79-CDF009DD4919}" type="pres">
      <dgm:prSet presAssocID="{8DA41EB2-C9B0-486E-A6DD-89C367066FEC}" presName="horzSpace2" presStyleCnt="0"/>
      <dgm:spPr/>
    </dgm:pt>
    <dgm:pt modelId="{09581F6A-18B0-4353-B8D6-EFF0583BC267}" type="pres">
      <dgm:prSet presAssocID="{8DA41EB2-C9B0-486E-A6DD-89C367066FEC}" presName="tx2" presStyleLbl="revTx" presStyleIdx="6" presStyleCnt="8"/>
      <dgm:spPr/>
      <dgm:t>
        <a:bodyPr/>
        <a:lstStyle/>
        <a:p>
          <a:endParaRPr lang="es-MX"/>
        </a:p>
      </dgm:t>
    </dgm:pt>
    <dgm:pt modelId="{5B16FC92-82BA-4966-948F-49751537403C}" type="pres">
      <dgm:prSet presAssocID="{8DA41EB2-C9B0-486E-A6DD-89C367066FEC}" presName="vert2" presStyleCnt="0"/>
      <dgm:spPr/>
    </dgm:pt>
    <dgm:pt modelId="{D6117309-68B9-4DD3-8D41-A4B9AA866A83}" type="pres">
      <dgm:prSet presAssocID="{8DA41EB2-C9B0-486E-A6DD-89C367066FEC}" presName="thinLine2b" presStyleLbl="callout" presStyleIdx="5" presStyleCnt="7"/>
      <dgm:spPr/>
    </dgm:pt>
    <dgm:pt modelId="{D4CA9ADA-43DE-47D2-8C5C-56C90B05185B}" type="pres">
      <dgm:prSet presAssocID="{8DA41EB2-C9B0-486E-A6DD-89C367066FEC}" presName="vertSpace2b" presStyleCnt="0"/>
      <dgm:spPr/>
    </dgm:pt>
    <dgm:pt modelId="{BA5F86A6-AF49-43AA-BCF2-A0B0FEAB0A9B}" type="pres">
      <dgm:prSet presAssocID="{302BF156-2C1C-44C2-9464-D1EA5FE89F1B}" presName="horz2" presStyleCnt="0"/>
      <dgm:spPr/>
    </dgm:pt>
    <dgm:pt modelId="{EA03F4D4-991E-4788-B3C8-D57C226C0E8D}" type="pres">
      <dgm:prSet presAssocID="{302BF156-2C1C-44C2-9464-D1EA5FE89F1B}" presName="horzSpace2" presStyleCnt="0"/>
      <dgm:spPr/>
    </dgm:pt>
    <dgm:pt modelId="{993CEC84-9263-4814-9E6B-9A3EED691B22}" type="pres">
      <dgm:prSet presAssocID="{302BF156-2C1C-44C2-9464-D1EA5FE89F1B}" presName="tx2" presStyleLbl="revTx" presStyleIdx="7" presStyleCnt="8"/>
      <dgm:spPr/>
      <dgm:t>
        <a:bodyPr/>
        <a:lstStyle/>
        <a:p>
          <a:endParaRPr lang="es-MX"/>
        </a:p>
      </dgm:t>
    </dgm:pt>
    <dgm:pt modelId="{92AD772F-5990-4805-98C7-1E7F7506BD23}" type="pres">
      <dgm:prSet presAssocID="{302BF156-2C1C-44C2-9464-D1EA5FE89F1B}" presName="vert2" presStyleCnt="0"/>
      <dgm:spPr/>
    </dgm:pt>
    <dgm:pt modelId="{FEB2107E-DCDD-42FF-8107-F5BE239A44A8}" type="pres">
      <dgm:prSet presAssocID="{302BF156-2C1C-44C2-9464-D1EA5FE89F1B}" presName="thinLine2b" presStyleLbl="callout" presStyleIdx="6" presStyleCnt="7"/>
      <dgm:spPr/>
    </dgm:pt>
    <dgm:pt modelId="{8C6DEA91-87E2-4DBD-96B5-B79831EAFB8D}" type="pres">
      <dgm:prSet presAssocID="{302BF156-2C1C-44C2-9464-D1EA5FE89F1B}" presName="vertSpace2b" presStyleCnt="0"/>
      <dgm:spPr/>
    </dgm:pt>
  </dgm:ptLst>
  <dgm:cxnLst>
    <dgm:cxn modelId="{B9FF15B0-EE83-4860-BCEA-76891C870DD9}" type="presOf" srcId="{302BF156-2C1C-44C2-9464-D1EA5FE89F1B}" destId="{993CEC84-9263-4814-9E6B-9A3EED691B22}" srcOrd="0" destOrd="0" presId="urn:microsoft.com/office/officeart/2008/layout/LinedList"/>
    <dgm:cxn modelId="{F6B0B287-670A-49BB-86AE-7240C4A766DB}" srcId="{4E2F29F8-6CA7-495E-A7F2-DA01E85576AF}" destId="{302BF156-2C1C-44C2-9464-D1EA5FE89F1B}" srcOrd="6" destOrd="0" parTransId="{5AC47F0F-6358-44B8-8E89-B530FA7E7E68}" sibTransId="{488FAD8B-397E-408C-92B5-670C4F2CC69B}"/>
    <dgm:cxn modelId="{A960E3B3-0163-4684-BD7D-FC2F948BB758}" type="presOf" srcId="{FE08F06F-E5C6-4C66-8202-42611B81B274}" destId="{2D586731-6D22-4B88-ABFB-19CFB8498829}" srcOrd="0" destOrd="0" presId="urn:microsoft.com/office/officeart/2008/layout/LinedList"/>
    <dgm:cxn modelId="{2FC7EE10-BD04-4242-9AFB-88178B58D15A}" srcId="{4E2F29F8-6CA7-495E-A7F2-DA01E85576AF}" destId="{D3E079A9-ADEC-4301-88E3-DBB09E0A809F}" srcOrd="3" destOrd="0" parTransId="{B5DB40EB-DE43-4196-9AAA-5AFC08114655}" sibTransId="{D8C822F0-1C9A-4E20-9AC6-C053616C939F}"/>
    <dgm:cxn modelId="{39D17FCC-4173-4D79-9A5C-161393B6725A}" srcId="{4E2F29F8-6CA7-495E-A7F2-DA01E85576AF}" destId="{8C149802-C9C0-4CFA-9778-EF1D20B4307C}" srcOrd="4" destOrd="0" parTransId="{211CFFE3-DE68-4D3B-96A2-B6CCFA3AED16}" sibTransId="{CA2C15CD-41C3-4005-A968-A58CDB724848}"/>
    <dgm:cxn modelId="{7DD0406E-16A2-45F8-92B6-8B4FB7C9A665}" type="presOf" srcId="{8DA41EB2-C9B0-486E-A6DD-89C367066FEC}" destId="{09581F6A-18B0-4353-B8D6-EFF0583BC267}" srcOrd="0" destOrd="0" presId="urn:microsoft.com/office/officeart/2008/layout/LinedList"/>
    <dgm:cxn modelId="{0E654EEB-5E8B-4F68-B47B-C6A5CB510DF5}" srcId="{4E2F29F8-6CA7-495E-A7F2-DA01E85576AF}" destId="{59F1AF4A-F934-4E54-8C3E-1F06739A08E0}" srcOrd="1" destOrd="0" parTransId="{9D51C08E-98DD-44E4-A63C-3BC30F2C3F07}" sibTransId="{A732E4E9-FBAC-4673-9F16-BBD55FA7CC9D}"/>
    <dgm:cxn modelId="{1A517EFC-7E8A-4FC2-8D79-4AE25278DA05}" srcId="{4E2F29F8-6CA7-495E-A7F2-DA01E85576AF}" destId="{8DA41EB2-C9B0-486E-A6DD-89C367066FEC}" srcOrd="5" destOrd="0" parTransId="{79625D9E-958F-4A0C-95D1-9EF0A964EFC2}" sibTransId="{B10B67D3-9916-4CBD-AA09-1D2B3DF147DD}"/>
    <dgm:cxn modelId="{81CA3BCC-47AA-4584-AC0D-40B2F64D334D}" type="presOf" srcId="{4A182A84-E8FE-4EA6-8176-C690512730E6}" destId="{583261C2-FBE8-4383-B350-8CCD1B2590B8}" srcOrd="0" destOrd="0" presId="urn:microsoft.com/office/officeart/2008/layout/LinedList"/>
    <dgm:cxn modelId="{36BC3AA7-07E7-4AC0-A95E-F9C36BAA1792}" srcId="{4E2F29F8-6CA7-495E-A7F2-DA01E85576AF}" destId="{4A182A84-E8FE-4EA6-8176-C690512730E6}" srcOrd="0" destOrd="0" parTransId="{79970C71-D17D-480B-A4FF-5E6AD9119FF0}" sibTransId="{E969B226-5292-4709-A523-D24E2AF3D669}"/>
    <dgm:cxn modelId="{0CECF0F5-DA34-4585-9F63-CDFC121BB6DD}" srcId="{4E2F29F8-6CA7-495E-A7F2-DA01E85576AF}" destId="{FE08F06F-E5C6-4C66-8202-42611B81B274}" srcOrd="2" destOrd="0" parTransId="{10C334FB-B58B-4C57-B27B-4B52C3F20FB8}" sibTransId="{D1DA86D2-3918-4E5B-BE3E-72A6D6A3DE3D}"/>
    <dgm:cxn modelId="{E8CECDE4-3D7E-468B-B761-2D545D712138}" type="presOf" srcId="{4E2F29F8-6CA7-495E-A7F2-DA01E85576AF}" destId="{826101DC-398A-4D62-9C54-13B96BCFF0FF}" srcOrd="0" destOrd="0" presId="urn:microsoft.com/office/officeart/2008/layout/LinedList"/>
    <dgm:cxn modelId="{2243A597-BB68-4EC5-9C8D-405822D38A59}" type="presOf" srcId="{D3E079A9-ADEC-4301-88E3-DBB09E0A809F}" destId="{9D8A18A7-867D-435D-9E20-DCD479F7412F}" srcOrd="0" destOrd="0" presId="urn:microsoft.com/office/officeart/2008/layout/LinedList"/>
    <dgm:cxn modelId="{E8D51B3E-7AFF-407A-AE85-E99695775F7E}" type="presOf" srcId="{59F1AF4A-F934-4E54-8C3E-1F06739A08E0}" destId="{AFAC285B-2209-495C-8F61-9627FA5D4EE4}" srcOrd="0" destOrd="0" presId="urn:microsoft.com/office/officeart/2008/layout/LinedList"/>
    <dgm:cxn modelId="{A2E1657D-6BFE-4666-9C48-30C1874AD7EF}" type="presOf" srcId="{8C149802-C9C0-4CFA-9778-EF1D20B4307C}" destId="{384AE947-601B-432E-9582-B4CD7DC4A70E}" srcOrd="0" destOrd="0" presId="urn:microsoft.com/office/officeart/2008/layout/LinedList"/>
    <dgm:cxn modelId="{1524361F-97BE-48A4-BE8B-E6D986CED1DD}" type="presOf" srcId="{89F9B693-6ECB-4B1A-9E0C-183F0A1CFC09}" destId="{9F3591E1-0C28-49EB-B48C-7CAE29CC0C3D}" srcOrd="0" destOrd="0" presId="urn:microsoft.com/office/officeart/2008/layout/LinedList"/>
    <dgm:cxn modelId="{AF582FC3-EEF1-42D5-8BB9-44C06251B7E4}" srcId="{89F9B693-6ECB-4B1A-9E0C-183F0A1CFC09}" destId="{4E2F29F8-6CA7-495E-A7F2-DA01E85576AF}" srcOrd="0" destOrd="0" parTransId="{8CC30412-E4A1-4F91-BF87-096E790AA531}" sibTransId="{9752C913-4465-4461-AAA6-14977E4FC111}"/>
    <dgm:cxn modelId="{F684AD96-1C98-41A2-B98C-5AAAE5E99D95}" type="presParOf" srcId="{9F3591E1-0C28-49EB-B48C-7CAE29CC0C3D}" destId="{383393EF-83D7-4F1A-A36A-DFC5C63BCF71}" srcOrd="0" destOrd="0" presId="urn:microsoft.com/office/officeart/2008/layout/LinedList"/>
    <dgm:cxn modelId="{701C5781-811F-4E95-989D-7B771967A1F9}" type="presParOf" srcId="{9F3591E1-0C28-49EB-B48C-7CAE29CC0C3D}" destId="{AEA12C48-48CA-4766-93A0-9219D709063F}" srcOrd="1" destOrd="0" presId="urn:microsoft.com/office/officeart/2008/layout/LinedList"/>
    <dgm:cxn modelId="{444720B0-AD27-4D9F-938D-0AB93055B9C9}" type="presParOf" srcId="{AEA12C48-48CA-4766-93A0-9219D709063F}" destId="{826101DC-398A-4D62-9C54-13B96BCFF0FF}" srcOrd="0" destOrd="0" presId="urn:microsoft.com/office/officeart/2008/layout/LinedList"/>
    <dgm:cxn modelId="{254F53C0-137D-42A5-9066-5AE4D21BF580}" type="presParOf" srcId="{AEA12C48-48CA-4766-93A0-9219D709063F}" destId="{9706ECB5-9CEF-4741-A9C1-2AF0FF1BB0E3}" srcOrd="1" destOrd="0" presId="urn:microsoft.com/office/officeart/2008/layout/LinedList"/>
    <dgm:cxn modelId="{2610E9E5-67AB-401C-90AA-75A68D5C3410}" type="presParOf" srcId="{9706ECB5-9CEF-4741-A9C1-2AF0FF1BB0E3}" destId="{989BBB70-A80C-4DAD-845F-F0BA5275A467}" srcOrd="0" destOrd="0" presId="urn:microsoft.com/office/officeart/2008/layout/LinedList"/>
    <dgm:cxn modelId="{1A2EDC17-9F77-442A-A23C-AC626427B064}" type="presParOf" srcId="{9706ECB5-9CEF-4741-A9C1-2AF0FF1BB0E3}" destId="{AA4ADB22-3F86-417B-819D-E5FE42EDA1DB}" srcOrd="1" destOrd="0" presId="urn:microsoft.com/office/officeart/2008/layout/LinedList"/>
    <dgm:cxn modelId="{DD9A054A-3CA1-4DC9-BA98-F6EBEB715916}" type="presParOf" srcId="{AA4ADB22-3F86-417B-819D-E5FE42EDA1DB}" destId="{BA94DEBE-D872-4564-AF0F-B918CA8725B9}" srcOrd="0" destOrd="0" presId="urn:microsoft.com/office/officeart/2008/layout/LinedList"/>
    <dgm:cxn modelId="{3EA873AE-1A8B-44D3-A6CB-6AF1CFAE81AD}" type="presParOf" srcId="{AA4ADB22-3F86-417B-819D-E5FE42EDA1DB}" destId="{583261C2-FBE8-4383-B350-8CCD1B2590B8}" srcOrd="1" destOrd="0" presId="urn:microsoft.com/office/officeart/2008/layout/LinedList"/>
    <dgm:cxn modelId="{6DA00E44-BB8F-45D5-B089-E0AAA35E14D1}" type="presParOf" srcId="{AA4ADB22-3F86-417B-819D-E5FE42EDA1DB}" destId="{FF07E501-4317-45D2-9027-31DE90720282}" srcOrd="2" destOrd="0" presId="urn:microsoft.com/office/officeart/2008/layout/LinedList"/>
    <dgm:cxn modelId="{EC514EB8-5C2F-4D15-825F-B0C8497A141E}" type="presParOf" srcId="{9706ECB5-9CEF-4741-A9C1-2AF0FF1BB0E3}" destId="{B41950BE-8F89-4DE5-94FD-941C1BD0E0B4}" srcOrd="2" destOrd="0" presId="urn:microsoft.com/office/officeart/2008/layout/LinedList"/>
    <dgm:cxn modelId="{1B1F62A7-D9C9-4ABE-BDB9-FEA5BDB752F2}" type="presParOf" srcId="{9706ECB5-9CEF-4741-A9C1-2AF0FF1BB0E3}" destId="{01ECB138-2164-443E-AC01-1B30E4501C6D}" srcOrd="3" destOrd="0" presId="urn:microsoft.com/office/officeart/2008/layout/LinedList"/>
    <dgm:cxn modelId="{ABDD35F2-16A0-4574-9FEF-084689384978}" type="presParOf" srcId="{9706ECB5-9CEF-4741-A9C1-2AF0FF1BB0E3}" destId="{1633BDB2-0FB7-4B99-BAAB-794CF6BE98DB}" srcOrd="4" destOrd="0" presId="urn:microsoft.com/office/officeart/2008/layout/LinedList"/>
    <dgm:cxn modelId="{A21B71B6-308A-4F0E-BC4B-181483D9F4C0}" type="presParOf" srcId="{1633BDB2-0FB7-4B99-BAAB-794CF6BE98DB}" destId="{2D2D215E-BDD8-4583-A13F-1A0C10FF0B26}" srcOrd="0" destOrd="0" presId="urn:microsoft.com/office/officeart/2008/layout/LinedList"/>
    <dgm:cxn modelId="{EF0FD64E-B62D-47FE-A0B6-3613E7401FB5}" type="presParOf" srcId="{1633BDB2-0FB7-4B99-BAAB-794CF6BE98DB}" destId="{AFAC285B-2209-495C-8F61-9627FA5D4EE4}" srcOrd="1" destOrd="0" presId="urn:microsoft.com/office/officeart/2008/layout/LinedList"/>
    <dgm:cxn modelId="{ABA983F0-81C5-417A-BDD3-4BF44EF9326D}" type="presParOf" srcId="{1633BDB2-0FB7-4B99-BAAB-794CF6BE98DB}" destId="{634B727E-ADDF-4211-85F3-81648560A1CD}" srcOrd="2" destOrd="0" presId="urn:microsoft.com/office/officeart/2008/layout/LinedList"/>
    <dgm:cxn modelId="{B257F5D1-680A-4882-B3E2-384634D0394E}" type="presParOf" srcId="{9706ECB5-9CEF-4741-A9C1-2AF0FF1BB0E3}" destId="{CC8D6EF9-AAD2-462D-BEDD-A2B73B857433}" srcOrd="5" destOrd="0" presId="urn:microsoft.com/office/officeart/2008/layout/LinedList"/>
    <dgm:cxn modelId="{54C26CE7-C8E2-4D67-93CD-AE37A8C476E8}" type="presParOf" srcId="{9706ECB5-9CEF-4741-A9C1-2AF0FF1BB0E3}" destId="{99CC89A4-0385-4305-A523-F098242FCB2A}" srcOrd="6" destOrd="0" presId="urn:microsoft.com/office/officeart/2008/layout/LinedList"/>
    <dgm:cxn modelId="{12931202-9CFF-4CCF-A7F9-4BA77D1EFB56}" type="presParOf" srcId="{9706ECB5-9CEF-4741-A9C1-2AF0FF1BB0E3}" destId="{CFF61F0C-103B-4A43-9259-E432FB648EB9}" srcOrd="7" destOrd="0" presId="urn:microsoft.com/office/officeart/2008/layout/LinedList"/>
    <dgm:cxn modelId="{AC36550C-7891-405D-BFDF-3FD387286AB3}" type="presParOf" srcId="{CFF61F0C-103B-4A43-9259-E432FB648EB9}" destId="{D6B01EAC-7F0F-497E-AB33-56FEA5A57BE7}" srcOrd="0" destOrd="0" presId="urn:microsoft.com/office/officeart/2008/layout/LinedList"/>
    <dgm:cxn modelId="{7492768B-603D-4DB5-95C4-01F3DF2CF0B7}" type="presParOf" srcId="{CFF61F0C-103B-4A43-9259-E432FB648EB9}" destId="{2D586731-6D22-4B88-ABFB-19CFB8498829}" srcOrd="1" destOrd="0" presId="urn:microsoft.com/office/officeart/2008/layout/LinedList"/>
    <dgm:cxn modelId="{701BE769-BB11-4C22-B55C-69682EAA8E21}" type="presParOf" srcId="{CFF61F0C-103B-4A43-9259-E432FB648EB9}" destId="{87884276-8DCE-42BF-8ADD-9E92FAB0BB5B}" srcOrd="2" destOrd="0" presId="urn:microsoft.com/office/officeart/2008/layout/LinedList"/>
    <dgm:cxn modelId="{A17921EE-A6E8-4637-BB2B-0F7F8AAF39ED}" type="presParOf" srcId="{9706ECB5-9CEF-4741-A9C1-2AF0FF1BB0E3}" destId="{F27DEED1-CFE1-41A7-BF8E-10AF04986BC1}" srcOrd="8" destOrd="0" presId="urn:microsoft.com/office/officeart/2008/layout/LinedList"/>
    <dgm:cxn modelId="{424A5BE3-7E43-4E9A-90E4-99532DBB4E8E}" type="presParOf" srcId="{9706ECB5-9CEF-4741-A9C1-2AF0FF1BB0E3}" destId="{F72DE70A-65ED-4052-A130-C150DD44033E}" srcOrd="9" destOrd="0" presId="urn:microsoft.com/office/officeart/2008/layout/LinedList"/>
    <dgm:cxn modelId="{01AC4EE4-0AC9-48AD-9A56-4D05CAD002F9}" type="presParOf" srcId="{9706ECB5-9CEF-4741-A9C1-2AF0FF1BB0E3}" destId="{336C1BD8-D072-4C3D-B533-36928BD114F5}" srcOrd="10" destOrd="0" presId="urn:microsoft.com/office/officeart/2008/layout/LinedList"/>
    <dgm:cxn modelId="{5104492F-CF9A-43A3-8A09-A3DB2052ED36}" type="presParOf" srcId="{336C1BD8-D072-4C3D-B533-36928BD114F5}" destId="{237880E2-4C31-455B-A8CC-7724C8685BAB}" srcOrd="0" destOrd="0" presId="urn:microsoft.com/office/officeart/2008/layout/LinedList"/>
    <dgm:cxn modelId="{86237B04-84C5-4F8A-B286-0E9EE99AD895}" type="presParOf" srcId="{336C1BD8-D072-4C3D-B533-36928BD114F5}" destId="{9D8A18A7-867D-435D-9E20-DCD479F7412F}" srcOrd="1" destOrd="0" presId="urn:microsoft.com/office/officeart/2008/layout/LinedList"/>
    <dgm:cxn modelId="{E2718747-BD7A-4DFC-9BDF-6FB2AD6A31DF}" type="presParOf" srcId="{336C1BD8-D072-4C3D-B533-36928BD114F5}" destId="{73C771BD-FCD3-422E-BFEE-7673927C9282}" srcOrd="2" destOrd="0" presId="urn:microsoft.com/office/officeart/2008/layout/LinedList"/>
    <dgm:cxn modelId="{47C9BFF0-2FE0-4420-96B6-C03EEF3326BD}" type="presParOf" srcId="{9706ECB5-9CEF-4741-A9C1-2AF0FF1BB0E3}" destId="{AC1AFFE6-79D2-4264-8C70-076665FF2630}" srcOrd="11" destOrd="0" presId="urn:microsoft.com/office/officeart/2008/layout/LinedList"/>
    <dgm:cxn modelId="{045A9FAF-30EB-4CD9-8846-301B47BFEA38}" type="presParOf" srcId="{9706ECB5-9CEF-4741-A9C1-2AF0FF1BB0E3}" destId="{A819FEA3-6151-48C1-BE1F-0D131D9B203D}" srcOrd="12" destOrd="0" presId="urn:microsoft.com/office/officeart/2008/layout/LinedList"/>
    <dgm:cxn modelId="{11B23549-7318-41DB-80AE-35AAC6CAB2C2}" type="presParOf" srcId="{9706ECB5-9CEF-4741-A9C1-2AF0FF1BB0E3}" destId="{A8B9750A-08BB-4F6A-94C4-46C67B989015}" srcOrd="13" destOrd="0" presId="urn:microsoft.com/office/officeart/2008/layout/LinedList"/>
    <dgm:cxn modelId="{B44225FD-FC65-4ADD-8C00-0279A83BC481}" type="presParOf" srcId="{A8B9750A-08BB-4F6A-94C4-46C67B989015}" destId="{39875EBF-A558-4E4A-8970-7077C7B9B936}" srcOrd="0" destOrd="0" presId="urn:microsoft.com/office/officeart/2008/layout/LinedList"/>
    <dgm:cxn modelId="{4D4BFF67-9C0F-42E0-B0DB-78EC1AFFC82B}" type="presParOf" srcId="{A8B9750A-08BB-4F6A-94C4-46C67B989015}" destId="{384AE947-601B-432E-9582-B4CD7DC4A70E}" srcOrd="1" destOrd="0" presId="urn:microsoft.com/office/officeart/2008/layout/LinedList"/>
    <dgm:cxn modelId="{0FF69740-7EB4-4D50-B9FB-6EBFCC0668A7}" type="presParOf" srcId="{A8B9750A-08BB-4F6A-94C4-46C67B989015}" destId="{BA99EE0A-3769-475E-ACD7-3B88F1B8214D}" srcOrd="2" destOrd="0" presId="urn:microsoft.com/office/officeart/2008/layout/LinedList"/>
    <dgm:cxn modelId="{0F0D73C5-E315-4702-8CF5-8785B59F51FA}" type="presParOf" srcId="{9706ECB5-9CEF-4741-A9C1-2AF0FF1BB0E3}" destId="{9F6026EA-0CC9-4BE0-B020-64DB6AD3E115}" srcOrd="14" destOrd="0" presId="urn:microsoft.com/office/officeart/2008/layout/LinedList"/>
    <dgm:cxn modelId="{24A83640-B144-420A-811D-A5286566A209}" type="presParOf" srcId="{9706ECB5-9CEF-4741-A9C1-2AF0FF1BB0E3}" destId="{90944734-A4A1-448E-A405-C037220F9208}" srcOrd="15" destOrd="0" presId="urn:microsoft.com/office/officeart/2008/layout/LinedList"/>
    <dgm:cxn modelId="{25908716-FEAF-4740-8F7F-EE3FFCD98CF0}" type="presParOf" srcId="{9706ECB5-9CEF-4741-A9C1-2AF0FF1BB0E3}" destId="{58522360-E231-45D3-A17F-6738D2F413DE}" srcOrd="16" destOrd="0" presId="urn:microsoft.com/office/officeart/2008/layout/LinedList"/>
    <dgm:cxn modelId="{0F4B66A4-89A8-421A-A7EC-30CC8067EF61}" type="presParOf" srcId="{58522360-E231-45D3-A17F-6738D2F413DE}" destId="{7B5E5EB8-33BA-4419-8F79-CDF009DD4919}" srcOrd="0" destOrd="0" presId="urn:microsoft.com/office/officeart/2008/layout/LinedList"/>
    <dgm:cxn modelId="{2FA32C13-D1D1-44CF-B830-93E036ADFE9D}" type="presParOf" srcId="{58522360-E231-45D3-A17F-6738D2F413DE}" destId="{09581F6A-18B0-4353-B8D6-EFF0583BC267}" srcOrd="1" destOrd="0" presId="urn:microsoft.com/office/officeart/2008/layout/LinedList"/>
    <dgm:cxn modelId="{150218AF-C8D9-4E62-9B41-C12CB64700B6}" type="presParOf" srcId="{58522360-E231-45D3-A17F-6738D2F413DE}" destId="{5B16FC92-82BA-4966-948F-49751537403C}" srcOrd="2" destOrd="0" presId="urn:microsoft.com/office/officeart/2008/layout/LinedList"/>
    <dgm:cxn modelId="{3BFB17CA-341A-48B0-89BF-7FC0B8F7B279}" type="presParOf" srcId="{9706ECB5-9CEF-4741-A9C1-2AF0FF1BB0E3}" destId="{D6117309-68B9-4DD3-8D41-A4B9AA866A83}" srcOrd="17" destOrd="0" presId="urn:microsoft.com/office/officeart/2008/layout/LinedList"/>
    <dgm:cxn modelId="{30D33D4C-08EB-41F6-B2DB-83DBA2FBA71A}" type="presParOf" srcId="{9706ECB5-9CEF-4741-A9C1-2AF0FF1BB0E3}" destId="{D4CA9ADA-43DE-47D2-8C5C-56C90B05185B}" srcOrd="18" destOrd="0" presId="urn:microsoft.com/office/officeart/2008/layout/LinedList"/>
    <dgm:cxn modelId="{B63DD059-CF14-41A6-B307-41543D30F2EE}" type="presParOf" srcId="{9706ECB5-9CEF-4741-A9C1-2AF0FF1BB0E3}" destId="{BA5F86A6-AF49-43AA-BCF2-A0B0FEAB0A9B}" srcOrd="19" destOrd="0" presId="urn:microsoft.com/office/officeart/2008/layout/LinedList"/>
    <dgm:cxn modelId="{1C946770-91E1-4118-8019-1E660AACD016}" type="presParOf" srcId="{BA5F86A6-AF49-43AA-BCF2-A0B0FEAB0A9B}" destId="{EA03F4D4-991E-4788-B3C8-D57C226C0E8D}" srcOrd="0" destOrd="0" presId="urn:microsoft.com/office/officeart/2008/layout/LinedList"/>
    <dgm:cxn modelId="{2AC96627-28FC-4635-B2E6-60058D217AA6}" type="presParOf" srcId="{BA5F86A6-AF49-43AA-BCF2-A0B0FEAB0A9B}" destId="{993CEC84-9263-4814-9E6B-9A3EED691B22}" srcOrd="1" destOrd="0" presId="urn:microsoft.com/office/officeart/2008/layout/LinedList"/>
    <dgm:cxn modelId="{3BC9B579-E3DE-4267-B401-0E9712E351D8}" type="presParOf" srcId="{BA5F86A6-AF49-43AA-BCF2-A0B0FEAB0A9B}" destId="{92AD772F-5990-4805-98C7-1E7F7506BD23}" srcOrd="2" destOrd="0" presId="urn:microsoft.com/office/officeart/2008/layout/LinedList"/>
    <dgm:cxn modelId="{2AD0EEA5-20EA-463D-9DA4-293F60591BFF}" type="presParOf" srcId="{9706ECB5-9CEF-4741-A9C1-2AF0FF1BB0E3}" destId="{FEB2107E-DCDD-42FF-8107-F5BE239A44A8}" srcOrd="20" destOrd="0" presId="urn:microsoft.com/office/officeart/2008/layout/LinedList"/>
    <dgm:cxn modelId="{E3BC591E-C484-4D74-BABA-EC50A8AE7F05}" type="presParOf" srcId="{9706ECB5-9CEF-4741-A9C1-2AF0FF1BB0E3}" destId="{8C6DEA91-87E2-4DBD-96B5-B79831EAFB8D}" srcOrd="2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870ACC52-7D67-4084-B537-8B8EDED05B91}" type="doc">
      <dgm:prSet loTypeId="urn:microsoft.com/office/officeart/2005/8/layout/hList1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874DFE96-2104-429F-83D6-4046BEE1EFB4}">
      <dgm:prSet phldrT="[Texto]"/>
      <dgm:spPr/>
      <dgm:t>
        <a:bodyPr/>
        <a:lstStyle/>
        <a:p>
          <a:r>
            <a:rPr lang="es-MX" b="1"/>
            <a:t>Cuentas satélite</a:t>
          </a:r>
        </a:p>
      </dgm:t>
    </dgm:pt>
    <dgm:pt modelId="{428CD8D6-8565-4023-962F-248A89D5E0E1}" type="parTrans" cxnId="{B754258D-8264-440A-B4B3-BF893BB56856}">
      <dgm:prSet/>
      <dgm:spPr/>
      <dgm:t>
        <a:bodyPr/>
        <a:lstStyle/>
        <a:p>
          <a:endParaRPr lang="es-MX"/>
        </a:p>
      </dgm:t>
    </dgm:pt>
    <dgm:pt modelId="{0AFA0ED3-DBB6-42AD-99DF-AF0536E2BE42}" type="sibTrans" cxnId="{B754258D-8264-440A-B4B3-BF893BB56856}">
      <dgm:prSet/>
      <dgm:spPr/>
      <dgm:t>
        <a:bodyPr/>
        <a:lstStyle/>
        <a:p>
          <a:endParaRPr lang="es-MX"/>
        </a:p>
      </dgm:t>
    </dgm:pt>
    <dgm:pt modelId="{5B2CB80F-7C50-45E7-B739-288C3D032211}">
      <dgm:prSet phldrT="[Texto]"/>
      <dgm:spPr/>
      <dgm:t>
        <a:bodyPr/>
        <a:lstStyle/>
        <a:p>
          <a:r>
            <a:rPr lang="es-MX" dirty="0"/>
            <a:t>Cultura</a:t>
          </a:r>
        </a:p>
      </dgm:t>
    </dgm:pt>
    <dgm:pt modelId="{D79DC379-4BFD-4EAA-9053-0C158422C3BB}" type="parTrans" cxnId="{D3194F53-2111-424B-B471-44805B39B04C}">
      <dgm:prSet/>
      <dgm:spPr/>
      <dgm:t>
        <a:bodyPr/>
        <a:lstStyle/>
        <a:p>
          <a:endParaRPr lang="es-MX"/>
        </a:p>
      </dgm:t>
    </dgm:pt>
    <dgm:pt modelId="{9DE8D03B-7A39-4216-933B-E300BB0FF754}" type="sibTrans" cxnId="{D3194F53-2111-424B-B471-44805B39B04C}">
      <dgm:prSet/>
      <dgm:spPr/>
      <dgm:t>
        <a:bodyPr/>
        <a:lstStyle/>
        <a:p>
          <a:endParaRPr lang="es-MX"/>
        </a:p>
      </dgm:t>
    </dgm:pt>
    <dgm:pt modelId="{1D5C9226-CD5A-4719-B9FD-DE9470576850}">
      <dgm:prSet phldrT="[Texto]"/>
      <dgm:spPr/>
      <dgm:t>
        <a:bodyPr/>
        <a:lstStyle/>
        <a:p>
          <a:r>
            <a:rPr lang="es-MX" dirty="0"/>
            <a:t>Vivienda</a:t>
          </a:r>
        </a:p>
      </dgm:t>
    </dgm:pt>
    <dgm:pt modelId="{09708611-778E-4906-90EE-91CFA3C3D793}" type="parTrans" cxnId="{4D9EE925-D2A3-4E23-888B-23C5A1D66266}">
      <dgm:prSet/>
      <dgm:spPr/>
      <dgm:t>
        <a:bodyPr/>
        <a:lstStyle/>
        <a:p>
          <a:endParaRPr lang="es-MX"/>
        </a:p>
      </dgm:t>
    </dgm:pt>
    <dgm:pt modelId="{BF55F780-9BDC-44EE-8CCD-7238A082B6EC}" type="sibTrans" cxnId="{4D9EE925-D2A3-4E23-888B-23C5A1D66266}">
      <dgm:prSet/>
      <dgm:spPr/>
      <dgm:t>
        <a:bodyPr/>
        <a:lstStyle/>
        <a:p>
          <a:endParaRPr lang="es-MX"/>
        </a:p>
      </dgm:t>
    </dgm:pt>
    <dgm:pt modelId="{774BD084-43A7-4DB0-95A3-DA77DACA762E}">
      <dgm:prSet phldrT="[Texto]"/>
      <dgm:spPr/>
      <dgm:t>
        <a:bodyPr/>
        <a:lstStyle/>
        <a:p>
          <a:r>
            <a:rPr lang="es-MX" dirty="0"/>
            <a:t>Económicas y ecológicas</a:t>
          </a:r>
        </a:p>
      </dgm:t>
    </dgm:pt>
    <dgm:pt modelId="{9B92C355-F04F-42FF-887A-4E6323238097}" type="parTrans" cxnId="{1F14A4A3-B7BC-4E47-98EA-BCB43B2F9FA7}">
      <dgm:prSet/>
      <dgm:spPr/>
      <dgm:t>
        <a:bodyPr/>
        <a:lstStyle/>
        <a:p>
          <a:endParaRPr lang="es-MX"/>
        </a:p>
      </dgm:t>
    </dgm:pt>
    <dgm:pt modelId="{4B3386E7-F76B-4593-A0DE-F48FFD74D07E}" type="sibTrans" cxnId="{1F14A4A3-B7BC-4E47-98EA-BCB43B2F9FA7}">
      <dgm:prSet/>
      <dgm:spPr/>
      <dgm:t>
        <a:bodyPr/>
        <a:lstStyle/>
        <a:p>
          <a:endParaRPr lang="es-MX"/>
        </a:p>
      </dgm:t>
    </dgm:pt>
    <dgm:pt modelId="{0AF291E9-61B0-4BF4-B5E2-15952D58CDE0}">
      <dgm:prSet phldrT="[Texto]"/>
      <dgm:spPr/>
      <dgm:t>
        <a:bodyPr/>
        <a:lstStyle/>
        <a:p>
          <a:r>
            <a:rPr lang="es-MX" dirty="0"/>
            <a:t>Instituciones sin fines de lucro</a:t>
          </a:r>
        </a:p>
      </dgm:t>
    </dgm:pt>
    <dgm:pt modelId="{F466BC1E-D0BF-4644-BCE8-799076DA27DE}" type="parTrans" cxnId="{8C3A7E36-51DD-4778-8CA0-2BC2A75C7E8A}">
      <dgm:prSet/>
      <dgm:spPr/>
      <dgm:t>
        <a:bodyPr/>
        <a:lstStyle/>
        <a:p>
          <a:endParaRPr lang="es-MX"/>
        </a:p>
      </dgm:t>
    </dgm:pt>
    <dgm:pt modelId="{D835B81D-E193-46C9-A475-399727A61CB0}" type="sibTrans" cxnId="{8C3A7E36-51DD-4778-8CA0-2BC2A75C7E8A}">
      <dgm:prSet/>
      <dgm:spPr/>
      <dgm:t>
        <a:bodyPr/>
        <a:lstStyle/>
        <a:p>
          <a:endParaRPr lang="es-MX"/>
        </a:p>
      </dgm:t>
    </dgm:pt>
    <dgm:pt modelId="{76721C1F-51DC-4431-A587-5A2422AFB32C}">
      <dgm:prSet phldrT="[Texto]"/>
      <dgm:spPr/>
      <dgm:t>
        <a:bodyPr/>
        <a:lstStyle/>
        <a:p>
          <a:r>
            <a:rPr lang="es-MX" dirty="0"/>
            <a:t>Salud</a:t>
          </a:r>
        </a:p>
      </dgm:t>
    </dgm:pt>
    <dgm:pt modelId="{37426051-387E-45C2-9CA8-DF1384ACF613}" type="parTrans" cxnId="{AAE19611-925F-4412-83ED-85B77F390594}">
      <dgm:prSet/>
      <dgm:spPr/>
      <dgm:t>
        <a:bodyPr/>
        <a:lstStyle/>
        <a:p>
          <a:endParaRPr lang="es-MX"/>
        </a:p>
      </dgm:t>
    </dgm:pt>
    <dgm:pt modelId="{6F00BEC6-8B23-4489-8675-34CB846DD105}" type="sibTrans" cxnId="{AAE19611-925F-4412-83ED-85B77F390594}">
      <dgm:prSet/>
      <dgm:spPr/>
      <dgm:t>
        <a:bodyPr/>
        <a:lstStyle/>
        <a:p>
          <a:endParaRPr lang="es-MX"/>
        </a:p>
      </dgm:t>
    </dgm:pt>
    <dgm:pt modelId="{C6C08011-28FC-484B-A519-6ED675C89E95}">
      <dgm:prSet phldrT="[Texto]"/>
      <dgm:spPr/>
      <dgm:t>
        <a:bodyPr/>
        <a:lstStyle/>
        <a:p>
          <a:r>
            <a:rPr lang="es-MX" dirty="0"/>
            <a:t>Trabajo no remunerado de los hogares</a:t>
          </a:r>
        </a:p>
      </dgm:t>
    </dgm:pt>
    <dgm:pt modelId="{E32FD9DA-AB49-471D-9450-6BDA5081E6D2}" type="parTrans" cxnId="{F3FFF16A-27B8-4ACD-AA16-98FE90EFFE86}">
      <dgm:prSet/>
      <dgm:spPr/>
      <dgm:t>
        <a:bodyPr/>
        <a:lstStyle/>
        <a:p>
          <a:endParaRPr lang="es-MX"/>
        </a:p>
      </dgm:t>
    </dgm:pt>
    <dgm:pt modelId="{706A0346-4142-446F-A58A-F3FB517E27C6}" type="sibTrans" cxnId="{F3FFF16A-27B8-4ACD-AA16-98FE90EFFE86}">
      <dgm:prSet/>
      <dgm:spPr/>
      <dgm:t>
        <a:bodyPr/>
        <a:lstStyle/>
        <a:p>
          <a:endParaRPr lang="es-MX"/>
        </a:p>
      </dgm:t>
    </dgm:pt>
    <dgm:pt modelId="{5A83206E-A9EE-49C0-809C-096E40F84AD3}">
      <dgm:prSet phldrT="[Texto]"/>
      <dgm:spPr/>
      <dgm:t>
        <a:bodyPr/>
        <a:lstStyle/>
        <a:p>
          <a:r>
            <a:rPr lang="es-MX" dirty="0"/>
            <a:t>Turismo</a:t>
          </a:r>
        </a:p>
      </dgm:t>
    </dgm:pt>
    <dgm:pt modelId="{093A6479-9F9B-46CC-B867-1E73B54DEB6B}" type="parTrans" cxnId="{A6D72A43-1023-4AB9-A76E-FC364EF6732D}">
      <dgm:prSet/>
      <dgm:spPr/>
      <dgm:t>
        <a:bodyPr/>
        <a:lstStyle/>
        <a:p>
          <a:endParaRPr lang="es-MX"/>
        </a:p>
      </dgm:t>
    </dgm:pt>
    <dgm:pt modelId="{FC762A92-B83B-4543-84BE-D1FF063293AA}" type="sibTrans" cxnId="{A6D72A43-1023-4AB9-A76E-FC364EF6732D}">
      <dgm:prSet/>
      <dgm:spPr/>
      <dgm:t>
        <a:bodyPr/>
        <a:lstStyle/>
        <a:p>
          <a:endParaRPr lang="es-MX"/>
        </a:p>
      </dgm:t>
    </dgm:pt>
    <dgm:pt modelId="{19AE46D5-2871-457C-BFF9-61BE7CEC83CF}" type="pres">
      <dgm:prSet presAssocID="{870ACC52-7D67-4084-B537-8B8EDED05B9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CCAE004-A7B0-4AB0-8091-9EE936A2D809}" type="pres">
      <dgm:prSet presAssocID="{874DFE96-2104-429F-83D6-4046BEE1EFB4}" presName="composite" presStyleCnt="0"/>
      <dgm:spPr/>
    </dgm:pt>
    <dgm:pt modelId="{7830B8BA-EDC2-4FBE-978F-CF9F07BD08C2}" type="pres">
      <dgm:prSet presAssocID="{874DFE96-2104-429F-83D6-4046BEE1EFB4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090CF77-8822-455F-820F-C782F92FC7F7}" type="pres">
      <dgm:prSet presAssocID="{874DFE96-2104-429F-83D6-4046BEE1EFB4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BF579C8-BA82-458C-B92D-C1933E61382A}" type="presOf" srcId="{76721C1F-51DC-4431-A587-5A2422AFB32C}" destId="{6090CF77-8822-455F-820F-C782F92FC7F7}" srcOrd="0" destOrd="3" presId="urn:microsoft.com/office/officeart/2005/8/layout/hList1"/>
    <dgm:cxn modelId="{2FF4794C-BDBE-42D3-A08A-1313E99C04C1}" type="presOf" srcId="{870ACC52-7D67-4084-B537-8B8EDED05B91}" destId="{19AE46D5-2871-457C-BFF9-61BE7CEC83CF}" srcOrd="0" destOrd="0" presId="urn:microsoft.com/office/officeart/2005/8/layout/hList1"/>
    <dgm:cxn modelId="{1F14A4A3-B7BC-4E47-98EA-BCB43B2F9FA7}" srcId="{874DFE96-2104-429F-83D6-4046BEE1EFB4}" destId="{774BD084-43A7-4DB0-95A3-DA77DACA762E}" srcOrd="1" destOrd="0" parTransId="{9B92C355-F04F-42FF-887A-4E6323238097}" sibTransId="{4B3386E7-F76B-4593-A0DE-F48FFD74D07E}"/>
    <dgm:cxn modelId="{E010DBF3-FDB3-4ED4-8390-B41483BABA5D}" type="presOf" srcId="{5B2CB80F-7C50-45E7-B739-288C3D032211}" destId="{6090CF77-8822-455F-820F-C782F92FC7F7}" srcOrd="0" destOrd="0" presId="urn:microsoft.com/office/officeart/2005/8/layout/hList1"/>
    <dgm:cxn modelId="{110CB7A6-A197-4F90-AC51-F4796761C11F}" type="presOf" srcId="{5A83206E-A9EE-49C0-809C-096E40F84AD3}" destId="{6090CF77-8822-455F-820F-C782F92FC7F7}" srcOrd="0" destOrd="5" presId="urn:microsoft.com/office/officeart/2005/8/layout/hList1"/>
    <dgm:cxn modelId="{B754258D-8264-440A-B4B3-BF893BB56856}" srcId="{870ACC52-7D67-4084-B537-8B8EDED05B91}" destId="{874DFE96-2104-429F-83D6-4046BEE1EFB4}" srcOrd="0" destOrd="0" parTransId="{428CD8D6-8565-4023-962F-248A89D5E0E1}" sibTransId="{0AFA0ED3-DBB6-42AD-99DF-AF0536E2BE42}"/>
    <dgm:cxn modelId="{D3194F53-2111-424B-B471-44805B39B04C}" srcId="{874DFE96-2104-429F-83D6-4046BEE1EFB4}" destId="{5B2CB80F-7C50-45E7-B739-288C3D032211}" srcOrd="0" destOrd="0" parTransId="{D79DC379-4BFD-4EAA-9053-0C158422C3BB}" sibTransId="{9DE8D03B-7A39-4216-933B-E300BB0FF754}"/>
    <dgm:cxn modelId="{4D9EE925-D2A3-4E23-888B-23C5A1D66266}" srcId="{874DFE96-2104-429F-83D6-4046BEE1EFB4}" destId="{1D5C9226-CD5A-4719-B9FD-DE9470576850}" srcOrd="6" destOrd="0" parTransId="{09708611-778E-4906-90EE-91CFA3C3D793}" sibTransId="{BF55F780-9BDC-44EE-8CCD-7238A082B6EC}"/>
    <dgm:cxn modelId="{A6D72A43-1023-4AB9-A76E-FC364EF6732D}" srcId="{874DFE96-2104-429F-83D6-4046BEE1EFB4}" destId="{5A83206E-A9EE-49C0-809C-096E40F84AD3}" srcOrd="5" destOrd="0" parTransId="{093A6479-9F9B-46CC-B867-1E73B54DEB6B}" sibTransId="{FC762A92-B83B-4543-84BE-D1FF063293AA}"/>
    <dgm:cxn modelId="{AAE19611-925F-4412-83ED-85B77F390594}" srcId="{874DFE96-2104-429F-83D6-4046BEE1EFB4}" destId="{76721C1F-51DC-4431-A587-5A2422AFB32C}" srcOrd="3" destOrd="0" parTransId="{37426051-387E-45C2-9CA8-DF1384ACF613}" sibTransId="{6F00BEC6-8B23-4489-8675-34CB846DD105}"/>
    <dgm:cxn modelId="{8C3A7E36-51DD-4778-8CA0-2BC2A75C7E8A}" srcId="{874DFE96-2104-429F-83D6-4046BEE1EFB4}" destId="{0AF291E9-61B0-4BF4-B5E2-15952D58CDE0}" srcOrd="2" destOrd="0" parTransId="{F466BC1E-D0BF-4644-BCE8-799076DA27DE}" sibTransId="{D835B81D-E193-46C9-A475-399727A61CB0}"/>
    <dgm:cxn modelId="{3D064A2A-C716-42D1-B139-23444E64BFC0}" type="presOf" srcId="{C6C08011-28FC-484B-A519-6ED675C89E95}" destId="{6090CF77-8822-455F-820F-C782F92FC7F7}" srcOrd="0" destOrd="4" presId="urn:microsoft.com/office/officeart/2005/8/layout/hList1"/>
    <dgm:cxn modelId="{F3FFF16A-27B8-4ACD-AA16-98FE90EFFE86}" srcId="{874DFE96-2104-429F-83D6-4046BEE1EFB4}" destId="{C6C08011-28FC-484B-A519-6ED675C89E95}" srcOrd="4" destOrd="0" parTransId="{E32FD9DA-AB49-471D-9450-6BDA5081E6D2}" sibTransId="{706A0346-4142-446F-A58A-F3FB517E27C6}"/>
    <dgm:cxn modelId="{218932C2-D9CB-4CBF-89E3-7AA45A2E9F1C}" type="presOf" srcId="{874DFE96-2104-429F-83D6-4046BEE1EFB4}" destId="{7830B8BA-EDC2-4FBE-978F-CF9F07BD08C2}" srcOrd="0" destOrd="0" presId="urn:microsoft.com/office/officeart/2005/8/layout/hList1"/>
    <dgm:cxn modelId="{FFC4AFDD-34F9-4CF1-AFE2-14D3B6C6804B}" type="presOf" srcId="{774BD084-43A7-4DB0-95A3-DA77DACA762E}" destId="{6090CF77-8822-455F-820F-C782F92FC7F7}" srcOrd="0" destOrd="1" presId="urn:microsoft.com/office/officeart/2005/8/layout/hList1"/>
    <dgm:cxn modelId="{50DCD608-72E3-4B73-9C63-8748A0AECAA7}" type="presOf" srcId="{0AF291E9-61B0-4BF4-B5E2-15952D58CDE0}" destId="{6090CF77-8822-455F-820F-C782F92FC7F7}" srcOrd="0" destOrd="2" presId="urn:microsoft.com/office/officeart/2005/8/layout/hList1"/>
    <dgm:cxn modelId="{C8430B95-9D3A-488B-BE01-8438FA17BCF1}" type="presOf" srcId="{1D5C9226-CD5A-4719-B9FD-DE9470576850}" destId="{6090CF77-8822-455F-820F-C782F92FC7F7}" srcOrd="0" destOrd="6" presId="urn:microsoft.com/office/officeart/2005/8/layout/hList1"/>
    <dgm:cxn modelId="{4642716D-2002-478B-9544-D8B2F85884ED}" type="presParOf" srcId="{19AE46D5-2871-457C-BFF9-61BE7CEC83CF}" destId="{2CCAE004-A7B0-4AB0-8091-9EE936A2D809}" srcOrd="0" destOrd="0" presId="urn:microsoft.com/office/officeart/2005/8/layout/hList1"/>
    <dgm:cxn modelId="{F66BCB95-B83C-45E6-8D76-DE18EDA0392C}" type="presParOf" srcId="{2CCAE004-A7B0-4AB0-8091-9EE936A2D809}" destId="{7830B8BA-EDC2-4FBE-978F-CF9F07BD08C2}" srcOrd="0" destOrd="0" presId="urn:microsoft.com/office/officeart/2005/8/layout/hList1"/>
    <dgm:cxn modelId="{E47F133D-ADC1-4C2F-A8BC-512C50BE1012}" type="presParOf" srcId="{2CCAE004-A7B0-4AB0-8091-9EE936A2D809}" destId="{6090CF77-8822-455F-820F-C782F92FC7F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870ACC52-7D67-4084-B537-8B8EDED05B91}" type="doc">
      <dgm:prSet loTypeId="urn:microsoft.com/office/officeart/2005/8/layout/h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B785272D-54A4-450D-A4D8-B4860AFF3834}">
      <dgm:prSet phldrT="[Texto]"/>
      <dgm:spPr/>
      <dgm:t>
        <a:bodyPr/>
        <a:lstStyle/>
        <a:p>
          <a:r>
            <a:rPr lang="es-MX" b="1" dirty="0">
              <a:solidFill>
                <a:schemeClr val="tx1"/>
              </a:solidFill>
            </a:rPr>
            <a:t>Históricos</a:t>
          </a:r>
        </a:p>
      </dgm:t>
    </dgm:pt>
    <dgm:pt modelId="{70E62B1C-0E9C-4E55-9114-3232C39F0135}" type="parTrans" cxnId="{331E7B83-A134-4677-8336-BCB41D2631FE}">
      <dgm:prSet/>
      <dgm:spPr/>
      <dgm:t>
        <a:bodyPr/>
        <a:lstStyle/>
        <a:p>
          <a:endParaRPr lang="es-MX"/>
        </a:p>
      </dgm:t>
    </dgm:pt>
    <dgm:pt modelId="{39D782DA-73BC-480B-8952-782EB450028D}" type="sibTrans" cxnId="{331E7B83-A134-4677-8336-BCB41D2631FE}">
      <dgm:prSet/>
      <dgm:spPr/>
      <dgm:t>
        <a:bodyPr/>
        <a:lstStyle/>
        <a:p>
          <a:endParaRPr lang="es-MX"/>
        </a:p>
      </dgm:t>
    </dgm:pt>
    <dgm:pt modelId="{F6C03010-28A5-4499-AA39-CED92807C948}">
      <dgm:prSet phldrT="[Texto]"/>
      <dgm:spPr/>
      <dgm:t>
        <a:bodyPr/>
        <a:lstStyle/>
        <a:p>
          <a:r>
            <a:rPr lang="es-MX" dirty="0"/>
            <a:t>Año base 2008</a:t>
          </a:r>
        </a:p>
      </dgm:t>
    </dgm:pt>
    <dgm:pt modelId="{BFBC855B-2A05-4BBE-AEC8-F90A30F1EE2D}" type="parTrans" cxnId="{14F9BBB0-7F12-4218-89B7-CBB657982AB3}">
      <dgm:prSet/>
      <dgm:spPr/>
      <dgm:t>
        <a:bodyPr/>
        <a:lstStyle/>
        <a:p>
          <a:endParaRPr lang="es-MX"/>
        </a:p>
      </dgm:t>
    </dgm:pt>
    <dgm:pt modelId="{D7362E28-6CFA-4A46-90C9-D40AAAF995D4}" type="sibTrans" cxnId="{14F9BBB0-7F12-4218-89B7-CBB657982AB3}">
      <dgm:prSet/>
      <dgm:spPr/>
      <dgm:t>
        <a:bodyPr/>
        <a:lstStyle/>
        <a:p>
          <a:endParaRPr lang="es-MX"/>
        </a:p>
      </dgm:t>
    </dgm:pt>
    <dgm:pt modelId="{ECD15003-8E1A-4A90-8C4A-F2646933F6B7}">
      <dgm:prSet phldrT="[Texto]"/>
      <dgm:spPr/>
      <dgm:t>
        <a:bodyPr/>
        <a:lstStyle/>
        <a:p>
          <a:r>
            <a:rPr lang="es-MX" dirty="0"/>
            <a:t>Año base 2003</a:t>
          </a:r>
        </a:p>
      </dgm:t>
    </dgm:pt>
    <dgm:pt modelId="{A3F5299E-F4E1-4690-9335-763AE03225E1}" type="parTrans" cxnId="{8E2EF9A6-B478-48C6-81F0-D145B0818C19}">
      <dgm:prSet/>
      <dgm:spPr/>
      <dgm:t>
        <a:bodyPr/>
        <a:lstStyle/>
        <a:p>
          <a:endParaRPr lang="es-MX"/>
        </a:p>
      </dgm:t>
    </dgm:pt>
    <dgm:pt modelId="{D3A055CD-A588-4465-A50A-3AE852A84835}" type="sibTrans" cxnId="{8E2EF9A6-B478-48C6-81F0-D145B0818C19}">
      <dgm:prSet/>
      <dgm:spPr/>
      <dgm:t>
        <a:bodyPr/>
        <a:lstStyle/>
        <a:p>
          <a:endParaRPr lang="es-MX"/>
        </a:p>
      </dgm:t>
    </dgm:pt>
    <dgm:pt modelId="{8FCFA440-332B-4FD4-88FD-DCB191B75163}" type="pres">
      <dgm:prSet presAssocID="{870ACC52-7D67-4084-B537-8B8EDED05B9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92FA10E-440D-423F-836F-E849C965EA20}" type="pres">
      <dgm:prSet presAssocID="{B785272D-54A4-450D-A4D8-B4860AFF3834}" presName="composite" presStyleCnt="0"/>
      <dgm:spPr/>
    </dgm:pt>
    <dgm:pt modelId="{6B14B690-2594-4B3E-B882-226771EA3CD7}" type="pres">
      <dgm:prSet presAssocID="{B785272D-54A4-450D-A4D8-B4860AFF3834}" presName="parTx" presStyleLbl="alignNode1" presStyleIdx="0" presStyleCnt="1" custLinFactNeighborX="-74788" custLinFactNeighborY="661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E72B0A1-ED54-4B89-AA4C-52D3FD219F3A}" type="pres">
      <dgm:prSet presAssocID="{B785272D-54A4-450D-A4D8-B4860AFF3834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4F9BBB0-7F12-4218-89B7-CBB657982AB3}" srcId="{B785272D-54A4-450D-A4D8-B4860AFF3834}" destId="{F6C03010-28A5-4499-AA39-CED92807C948}" srcOrd="0" destOrd="0" parTransId="{BFBC855B-2A05-4BBE-AEC8-F90A30F1EE2D}" sibTransId="{D7362E28-6CFA-4A46-90C9-D40AAAF995D4}"/>
    <dgm:cxn modelId="{31C1C8CA-E1E6-477D-B78F-ACC06DDE8D30}" type="presOf" srcId="{870ACC52-7D67-4084-B537-8B8EDED05B91}" destId="{8FCFA440-332B-4FD4-88FD-DCB191B75163}" srcOrd="0" destOrd="0" presId="urn:microsoft.com/office/officeart/2005/8/layout/hList1"/>
    <dgm:cxn modelId="{156B846C-5248-4899-A067-9DFCD12B8BDF}" type="presOf" srcId="{B785272D-54A4-450D-A4D8-B4860AFF3834}" destId="{6B14B690-2594-4B3E-B882-226771EA3CD7}" srcOrd="0" destOrd="0" presId="urn:microsoft.com/office/officeart/2005/8/layout/hList1"/>
    <dgm:cxn modelId="{8E2EF9A6-B478-48C6-81F0-D145B0818C19}" srcId="{B785272D-54A4-450D-A4D8-B4860AFF3834}" destId="{ECD15003-8E1A-4A90-8C4A-F2646933F6B7}" srcOrd="1" destOrd="0" parTransId="{A3F5299E-F4E1-4690-9335-763AE03225E1}" sibTransId="{D3A055CD-A588-4465-A50A-3AE852A84835}"/>
    <dgm:cxn modelId="{976706B6-4AE6-449F-A4C6-4CAB52CB304A}" type="presOf" srcId="{ECD15003-8E1A-4A90-8C4A-F2646933F6B7}" destId="{1E72B0A1-ED54-4B89-AA4C-52D3FD219F3A}" srcOrd="0" destOrd="1" presId="urn:microsoft.com/office/officeart/2005/8/layout/hList1"/>
    <dgm:cxn modelId="{54D8E67B-C1F7-46A7-B07C-4E48245B8EB7}" type="presOf" srcId="{F6C03010-28A5-4499-AA39-CED92807C948}" destId="{1E72B0A1-ED54-4B89-AA4C-52D3FD219F3A}" srcOrd="0" destOrd="0" presId="urn:microsoft.com/office/officeart/2005/8/layout/hList1"/>
    <dgm:cxn modelId="{331E7B83-A134-4677-8336-BCB41D2631FE}" srcId="{870ACC52-7D67-4084-B537-8B8EDED05B91}" destId="{B785272D-54A4-450D-A4D8-B4860AFF3834}" srcOrd="0" destOrd="0" parTransId="{70E62B1C-0E9C-4E55-9114-3232C39F0135}" sibTransId="{39D782DA-73BC-480B-8952-782EB450028D}"/>
    <dgm:cxn modelId="{7F46AB22-F719-4BDF-99F5-689D70A95971}" type="presParOf" srcId="{8FCFA440-332B-4FD4-88FD-DCB191B75163}" destId="{D92FA10E-440D-423F-836F-E849C965EA20}" srcOrd="0" destOrd="0" presId="urn:microsoft.com/office/officeart/2005/8/layout/hList1"/>
    <dgm:cxn modelId="{6E1730DD-5C4E-4768-866B-BD85B30E6B42}" type="presParOf" srcId="{D92FA10E-440D-423F-836F-E849C965EA20}" destId="{6B14B690-2594-4B3E-B882-226771EA3CD7}" srcOrd="0" destOrd="0" presId="urn:microsoft.com/office/officeart/2005/8/layout/hList1"/>
    <dgm:cxn modelId="{DB787173-3BC0-4A56-B809-BA28D494C619}" type="presParOf" srcId="{D92FA10E-440D-423F-836F-E849C965EA20}" destId="{1E72B0A1-ED54-4B89-AA4C-52D3FD219F3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D754585D-9906-45F3-A3D1-7D6215EA3FA6}" type="doc">
      <dgm:prSet loTypeId="urn:microsoft.com/office/officeart/2008/layout/Squa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8F50900A-FA94-44A3-A22A-268873DEAF92}">
      <dgm:prSet phldrT="[Texto]"/>
      <dgm:spPr/>
      <dgm:t>
        <a:bodyPr/>
        <a:lstStyle/>
        <a:p>
          <a:r>
            <a:rPr lang="es-MX" dirty="0"/>
            <a:t>2008</a:t>
          </a:r>
        </a:p>
      </dgm:t>
    </dgm:pt>
    <dgm:pt modelId="{D33F3A67-7CFC-4887-AE25-2823760D967C}" type="parTrans" cxnId="{3E97A2B8-D095-465E-90B2-A65141FB7980}">
      <dgm:prSet/>
      <dgm:spPr/>
      <dgm:t>
        <a:bodyPr/>
        <a:lstStyle/>
        <a:p>
          <a:endParaRPr lang="es-MX"/>
        </a:p>
      </dgm:t>
    </dgm:pt>
    <dgm:pt modelId="{0986ED67-BC90-456F-A959-F6D4B29DEE25}" type="sibTrans" cxnId="{3E97A2B8-D095-465E-90B2-A65141FB7980}">
      <dgm:prSet/>
      <dgm:spPr/>
      <dgm:t>
        <a:bodyPr/>
        <a:lstStyle/>
        <a:p>
          <a:endParaRPr lang="es-MX"/>
        </a:p>
      </dgm:t>
    </dgm:pt>
    <dgm:pt modelId="{26A4F088-EC99-41F2-BD75-83271FA489CD}">
      <dgm:prSet phldrT="[Texto]"/>
      <dgm:spPr/>
      <dgm:t>
        <a:bodyPr/>
        <a:lstStyle/>
        <a:p>
          <a:r>
            <a:rPr lang="es-MX" dirty="0"/>
            <a:t>PIB</a:t>
          </a:r>
        </a:p>
      </dgm:t>
    </dgm:pt>
    <dgm:pt modelId="{260478C0-1BCB-4809-8CCB-D00D51B253BF}" type="parTrans" cxnId="{33ACB132-7576-442D-919A-A459CF37B328}">
      <dgm:prSet/>
      <dgm:spPr/>
      <dgm:t>
        <a:bodyPr/>
        <a:lstStyle/>
        <a:p>
          <a:endParaRPr lang="es-MX"/>
        </a:p>
      </dgm:t>
    </dgm:pt>
    <dgm:pt modelId="{F9979A17-C883-4803-846C-89F7F88606B0}" type="sibTrans" cxnId="{33ACB132-7576-442D-919A-A459CF37B328}">
      <dgm:prSet/>
      <dgm:spPr/>
      <dgm:t>
        <a:bodyPr/>
        <a:lstStyle/>
        <a:p>
          <a:endParaRPr lang="es-MX"/>
        </a:p>
      </dgm:t>
    </dgm:pt>
    <dgm:pt modelId="{CB3A3D36-6B81-43D5-A29C-7CA8F6481EFB}">
      <dgm:prSet phldrT="[Texto]"/>
      <dgm:spPr/>
      <dgm:t>
        <a:bodyPr/>
        <a:lstStyle/>
        <a:p>
          <a:r>
            <a:rPr lang="es-MX" dirty="0"/>
            <a:t>Indicadores de corto plazo</a:t>
          </a:r>
        </a:p>
      </dgm:t>
    </dgm:pt>
    <dgm:pt modelId="{84858774-9B6F-4A3D-9752-518EC8840369}" type="parTrans" cxnId="{C768C447-07C0-4B64-AE3A-D78888AF9683}">
      <dgm:prSet/>
      <dgm:spPr/>
      <dgm:t>
        <a:bodyPr/>
        <a:lstStyle/>
        <a:p>
          <a:endParaRPr lang="es-MX"/>
        </a:p>
      </dgm:t>
    </dgm:pt>
    <dgm:pt modelId="{2B584489-6CB6-4C67-91BB-3CC81D940D07}" type="sibTrans" cxnId="{C768C447-07C0-4B64-AE3A-D78888AF9683}">
      <dgm:prSet/>
      <dgm:spPr/>
      <dgm:t>
        <a:bodyPr/>
        <a:lstStyle/>
        <a:p>
          <a:endParaRPr lang="es-MX"/>
        </a:p>
      </dgm:t>
    </dgm:pt>
    <dgm:pt modelId="{7ED0CB92-AE99-434B-A747-6236FCCAD9D7}">
      <dgm:prSet phldrT="[Texto]"/>
      <dgm:spPr/>
      <dgm:t>
        <a:bodyPr/>
        <a:lstStyle/>
        <a:p>
          <a:r>
            <a:rPr lang="es-MX" dirty="0"/>
            <a:t>Matriz insumo producto</a:t>
          </a:r>
        </a:p>
      </dgm:t>
    </dgm:pt>
    <dgm:pt modelId="{5F577BC6-3306-47DD-8419-6796BDFE3989}" type="parTrans" cxnId="{E621518E-0E7C-4AE3-AECB-4690740D4908}">
      <dgm:prSet/>
      <dgm:spPr/>
      <dgm:t>
        <a:bodyPr/>
        <a:lstStyle/>
        <a:p>
          <a:endParaRPr lang="es-MX"/>
        </a:p>
      </dgm:t>
    </dgm:pt>
    <dgm:pt modelId="{D10BA365-9BE1-4F15-A841-AC663DD37213}" type="sibTrans" cxnId="{E621518E-0E7C-4AE3-AECB-4690740D4908}">
      <dgm:prSet/>
      <dgm:spPr/>
      <dgm:t>
        <a:bodyPr/>
        <a:lstStyle/>
        <a:p>
          <a:endParaRPr lang="es-MX"/>
        </a:p>
      </dgm:t>
    </dgm:pt>
    <dgm:pt modelId="{928372AA-975A-4DB1-BB0B-46B750E633C6}">
      <dgm:prSet phldrT="[Texto]"/>
      <dgm:spPr/>
      <dgm:t>
        <a:bodyPr/>
        <a:lstStyle/>
        <a:p>
          <a:r>
            <a:rPr lang="es-MX" dirty="0"/>
            <a:t>2003</a:t>
          </a:r>
        </a:p>
      </dgm:t>
    </dgm:pt>
    <dgm:pt modelId="{0A9DCA6A-A0B5-48D4-BA6F-ECE1A270E43E}" type="parTrans" cxnId="{B58C6BE7-7533-45C2-A6A0-06CEB126AE64}">
      <dgm:prSet/>
      <dgm:spPr/>
      <dgm:t>
        <a:bodyPr/>
        <a:lstStyle/>
        <a:p>
          <a:endParaRPr lang="es-MX"/>
        </a:p>
      </dgm:t>
    </dgm:pt>
    <dgm:pt modelId="{78F023D7-783F-445D-9BFA-694AA7B92468}" type="sibTrans" cxnId="{B58C6BE7-7533-45C2-A6A0-06CEB126AE64}">
      <dgm:prSet/>
      <dgm:spPr/>
      <dgm:t>
        <a:bodyPr/>
        <a:lstStyle/>
        <a:p>
          <a:endParaRPr lang="es-MX"/>
        </a:p>
      </dgm:t>
    </dgm:pt>
    <dgm:pt modelId="{0DF74351-6355-4361-A47E-0D3A7D2E5706}">
      <dgm:prSet phldrT="[Texto]"/>
      <dgm:spPr/>
      <dgm:t>
        <a:bodyPr/>
        <a:lstStyle/>
        <a:p>
          <a:r>
            <a:rPr lang="es-MX" dirty="0"/>
            <a:t>PIB</a:t>
          </a:r>
        </a:p>
      </dgm:t>
    </dgm:pt>
    <dgm:pt modelId="{1CF06A98-27C3-4EFD-88FB-65792CB76BD1}" type="parTrans" cxnId="{69B100CB-2DB8-431E-89D5-5C6932D85739}">
      <dgm:prSet/>
      <dgm:spPr/>
      <dgm:t>
        <a:bodyPr/>
        <a:lstStyle/>
        <a:p>
          <a:endParaRPr lang="es-MX"/>
        </a:p>
      </dgm:t>
    </dgm:pt>
    <dgm:pt modelId="{67B04365-2EEA-4C0F-A9D3-A1FFE28BB1B9}" type="sibTrans" cxnId="{69B100CB-2DB8-431E-89D5-5C6932D85739}">
      <dgm:prSet/>
      <dgm:spPr/>
      <dgm:t>
        <a:bodyPr/>
        <a:lstStyle/>
        <a:p>
          <a:endParaRPr lang="es-MX"/>
        </a:p>
      </dgm:t>
    </dgm:pt>
    <dgm:pt modelId="{B95F0D48-AAB0-4628-A938-E4E29D6BD5BB}">
      <dgm:prSet phldrT="[Texto]"/>
      <dgm:spPr/>
      <dgm:t>
        <a:bodyPr/>
        <a:lstStyle/>
        <a:p>
          <a:r>
            <a:rPr lang="es-MX" dirty="0"/>
            <a:t>Indicadores de corto plazo</a:t>
          </a:r>
        </a:p>
      </dgm:t>
    </dgm:pt>
    <dgm:pt modelId="{33E483C5-2978-42D3-8471-1633818003E6}" type="parTrans" cxnId="{15AE74C2-46B0-468D-A0FF-D99D13DC28FF}">
      <dgm:prSet/>
      <dgm:spPr/>
      <dgm:t>
        <a:bodyPr/>
        <a:lstStyle/>
        <a:p>
          <a:endParaRPr lang="es-MX"/>
        </a:p>
      </dgm:t>
    </dgm:pt>
    <dgm:pt modelId="{13149986-A618-4213-AF72-8E96E949391C}" type="sibTrans" cxnId="{15AE74C2-46B0-468D-A0FF-D99D13DC28FF}">
      <dgm:prSet/>
      <dgm:spPr/>
      <dgm:t>
        <a:bodyPr/>
        <a:lstStyle/>
        <a:p>
          <a:endParaRPr lang="es-MX"/>
        </a:p>
      </dgm:t>
    </dgm:pt>
    <dgm:pt modelId="{F48D06B1-B42F-476A-B531-C51D4D1CABAE}">
      <dgm:prSet phldrT="[Texto]"/>
      <dgm:spPr/>
      <dgm:t>
        <a:bodyPr/>
        <a:lstStyle/>
        <a:p>
          <a:r>
            <a:rPr lang="es-MX" dirty="0"/>
            <a:t>Cuadro, utilización y PIB trimestral</a:t>
          </a:r>
        </a:p>
      </dgm:t>
    </dgm:pt>
    <dgm:pt modelId="{9C4857CC-10B5-4FF0-8392-0F98026E7511}" type="parTrans" cxnId="{2991D58C-C57F-429C-A011-010353E4891A}">
      <dgm:prSet/>
      <dgm:spPr/>
      <dgm:t>
        <a:bodyPr/>
        <a:lstStyle/>
        <a:p>
          <a:endParaRPr lang="es-MX"/>
        </a:p>
      </dgm:t>
    </dgm:pt>
    <dgm:pt modelId="{372A67CC-D3BF-4CE2-8DEE-6BD779C73D5D}" type="sibTrans" cxnId="{2991D58C-C57F-429C-A011-010353E4891A}">
      <dgm:prSet/>
      <dgm:spPr/>
      <dgm:t>
        <a:bodyPr/>
        <a:lstStyle/>
        <a:p>
          <a:endParaRPr lang="es-MX"/>
        </a:p>
      </dgm:t>
    </dgm:pt>
    <dgm:pt modelId="{6F757126-F93C-48B4-8EDB-11F15FA9F94A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Tablas origen destino de la formación bruta de capital fijo</a:t>
          </a:r>
          <a:endParaRPr lang="es-MX" dirty="0"/>
        </a:p>
      </dgm:t>
    </dgm:pt>
    <dgm:pt modelId="{05C53DFF-25BD-4042-99BF-DDB1BB786F53}" type="parTrans" cxnId="{8792C660-4C20-43D7-9303-E1BBA9783CB8}">
      <dgm:prSet/>
      <dgm:spPr/>
      <dgm:t>
        <a:bodyPr/>
        <a:lstStyle/>
        <a:p>
          <a:endParaRPr lang="es-MX"/>
        </a:p>
      </dgm:t>
    </dgm:pt>
    <dgm:pt modelId="{68F229FF-7A73-4375-B049-09609B137594}" type="sibTrans" cxnId="{8792C660-4C20-43D7-9303-E1BBA9783CB8}">
      <dgm:prSet/>
      <dgm:spPr/>
      <dgm:t>
        <a:bodyPr/>
        <a:lstStyle/>
        <a:p>
          <a:endParaRPr lang="es-MX"/>
        </a:p>
      </dgm:t>
    </dgm:pt>
    <dgm:pt modelId="{7CA140F8-7972-48C5-A595-2AA255847BAB}">
      <dgm:prSet phldrT="[Texto]"/>
      <dgm:spPr/>
      <dgm:t>
        <a:bodyPr/>
        <a:lstStyle/>
        <a:p>
          <a:r>
            <a:rPr lang="es-MX" dirty="0"/>
            <a:t>Productividad total de los factores</a:t>
          </a:r>
        </a:p>
      </dgm:t>
    </dgm:pt>
    <dgm:pt modelId="{6C6B53A4-E294-4720-9CF5-729A2B1BB2EB}" type="parTrans" cxnId="{42512EA9-EDFA-4805-8192-11300F0DCA69}">
      <dgm:prSet/>
      <dgm:spPr/>
      <dgm:t>
        <a:bodyPr/>
        <a:lstStyle/>
        <a:p>
          <a:endParaRPr lang="es-MX"/>
        </a:p>
      </dgm:t>
    </dgm:pt>
    <dgm:pt modelId="{143C4746-63DB-44BC-A3BD-91549406F600}" type="sibTrans" cxnId="{42512EA9-EDFA-4805-8192-11300F0DCA69}">
      <dgm:prSet/>
      <dgm:spPr/>
      <dgm:t>
        <a:bodyPr/>
        <a:lstStyle/>
        <a:p>
          <a:endParaRPr lang="es-MX"/>
        </a:p>
      </dgm:t>
    </dgm:pt>
    <dgm:pt modelId="{0BDF6898-7681-4688-864A-CD1D4697958D}">
      <dgm:prSet phldrT="[Texto]"/>
      <dgm:spPr/>
      <dgm:t>
        <a:bodyPr/>
        <a:lstStyle/>
        <a:p>
          <a:r>
            <a:rPr lang="es-MX" dirty="0"/>
            <a:t>Sectores institucionales</a:t>
          </a:r>
        </a:p>
      </dgm:t>
    </dgm:pt>
    <dgm:pt modelId="{3C335765-5617-4EA8-BC91-67CD34B3DC7E}" type="parTrans" cxnId="{7E0B38E8-4BF8-42A7-A51C-509982821EF0}">
      <dgm:prSet/>
      <dgm:spPr/>
      <dgm:t>
        <a:bodyPr/>
        <a:lstStyle/>
        <a:p>
          <a:endParaRPr lang="es-MX"/>
        </a:p>
      </dgm:t>
    </dgm:pt>
    <dgm:pt modelId="{0ADC5367-6874-4217-A462-BDF4ED70286C}" type="sibTrans" cxnId="{7E0B38E8-4BF8-42A7-A51C-509982821EF0}">
      <dgm:prSet/>
      <dgm:spPr/>
      <dgm:t>
        <a:bodyPr/>
        <a:lstStyle/>
        <a:p>
          <a:endParaRPr lang="es-MX"/>
        </a:p>
      </dgm:t>
    </dgm:pt>
    <dgm:pt modelId="{F061668F-E5DA-4BFA-80B8-0C6DD30EF43B}">
      <dgm:prSet phldrT="[Texto]"/>
      <dgm:spPr/>
      <dgm:t>
        <a:bodyPr/>
        <a:lstStyle/>
        <a:p>
          <a:r>
            <a:rPr lang="es-MX" dirty="0"/>
            <a:t>Cuentas satélite</a:t>
          </a:r>
        </a:p>
      </dgm:t>
    </dgm:pt>
    <dgm:pt modelId="{151A9710-0E9E-4821-A169-B2ED99A20578}" type="parTrans" cxnId="{B77E1C7E-C162-428B-9483-7114F43135CA}">
      <dgm:prSet/>
      <dgm:spPr/>
      <dgm:t>
        <a:bodyPr/>
        <a:lstStyle/>
        <a:p>
          <a:endParaRPr lang="es-MX"/>
        </a:p>
      </dgm:t>
    </dgm:pt>
    <dgm:pt modelId="{94F604CF-7DC3-4F05-977C-0685942D2B47}" type="sibTrans" cxnId="{B77E1C7E-C162-428B-9483-7114F43135CA}">
      <dgm:prSet/>
      <dgm:spPr/>
      <dgm:t>
        <a:bodyPr/>
        <a:lstStyle/>
        <a:p>
          <a:endParaRPr lang="es-MX"/>
        </a:p>
      </dgm:t>
    </dgm:pt>
    <dgm:pt modelId="{18DE724B-22E3-4553-A0FA-BB2EDC6F0A55}">
      <dgm:prSet phldrT="[Texto]"/>
      <dgm:spPr/>
      <dgm:t>
        <a:bodyPr/>
        <a:lstStyle/>
        <a:p>
          <a:r>
            <a:rPr lang="es-MX" dirty="0"/>
            <a:t>Matriz insumo producto</a:t>
          </a:r>
        </a:p>
      </dgm:t>
    </dgm:pt>
    <dgm:pt modelId="{3B3EE176-1C68-4830-94BF-89BA0EDB763B}" type="parTrans" cxnId="{5852CBCB-7992-4BA2-9203-1B9CE1CFADC2}">
      <dgm:prSet/>
      <dgm:spPr/>
      <dgm:t>
        <a:bodyPr/>
        <a:lstStyle/>
        <a:p>
          <a:endParaRPr lang="es-MX"/>
        </a:p>
      </dgm:t>
    </dgm:pt>
    <dgm:pt modelId="{A5AD95D1-0A97-4B88-A5EC-C7C00B7AE0E2}" type="sibTrans" cxnId="{5852CBCB-7992-4BA2-9203-1B9CE1CFADC2}">
      <dgm:prSet/>
      <dgm:spPr/>
      <dgm:t>
        <a:bodyPr/>
        <a:lstStyle/>
        <a:p>
          <a:endParaRPr lang="es-MX"/>
        </a:p>
      </dgm:t>
    </dgm:pt>
    <dgm:pt modelId="{315AEE59-2F67-4742-A18F-6A97CF34F963}">
      <dgm:prSet phldrT="[Texto]"/>
      <dgm:spPr/>
      <dgm:t>
        <a:bodyPr/>
        <a:lstStyle/>
        <a:p>
          <a:r>
            <a:rPr lang="es-MX" dirty="0"/>
            <a:t>Cuentas por sectores Institucionales</a:t>
          </a:r>
        </a:p>
      </dgm:t>
    </dgm:pt>
    <dgm:pt modelId="{F9445D8C-E658-444E-8A9A-60678F49C03C}" type="parTrans" cxnId="{A0E91AE2-D9C9-4897-8798-92A3069C79C9}">
      <dgm:prSet/>
      <dgm:spPr/>
      <dgm:t>
        <a:bodyPr/>
        <a:lstStyle/>
        <a:p>
          <a:endParaRPr lang="es-MX"/>
        </a:p>
      </dgm:t>
    </dgm:pt>
    <dgm:pt modelId="{C29096C4-6433-426E-A485-BF41C5257EBD}" type="sibTrans" cxnId="{A0E91AE2-D9C9-4897-8798-92A3069C79C9}">
      <dgm:prSet/>
      <dgm:spPr/>
      <dgm:t>
        <a:bodyPr/>
        <a:lstStyle/>
        <a:p>
          <a:endParaRPr lang="es-MX"/>
        </a:p>
      </dgm:t>
    </dgm:pt>
    <dgm:pt modelId="{EE80B44E-3C63-4BD2-9A77-55F0C7D6CF3A}">
      <dgm:prSet phldrT="[Texto]"/>
      <dgm:spPr/>
      <dgm:t>
        <a:bodyPr/>
        <a:lstStyle/>
        <a:p>
          <a:r>
            <a:rPr lang="es-MX" dirty="0"/>
            <a:t>Cuentas satélite</a:t>
          </a:r>
        </a:p>
      </dgm:t>
    </dgm:pt>
    <dgm:pt modelId="{4B8440B6-2597-40FB-AFB3-2814D381A0A6}" type="parTrans" cxnId="{C605C3AF-2834-4418-89D5-7914AD68B0C1}">
      <dgm:prSet/>
      <dgm:spPr/>
      <dgm:t>
        <a:bodyPr/>
        <a:lstStyle/>
        <a:p>
          <a:endParaRPr lang="es-MX"/>
        </a:p>
      </dgm:t>
    </dgm:pt>
    <dgm:pt modelId="{A3203C4B-BA60-4EC1-8A0D-A40B5DE2A7F2}" type="sibTrans" cxnId="{C605C3AF-2834-4418-89D5-7914AD68B0C1}">
      <dgm:prSet/>
      <dgm:spPr/>
      <dgm:t>
        <a:bodyPr/>
        <a:lstStyle/>
        <a:p>
          <a:endParaRPr lang="es-MX"/>
        </a:p>
      </dgm:t>
    </dgm:pt>
    <dgm:pt modelId="{3B797A3D-2426-4CE6-88A9-D1D5CF089388}" type="pres">
      <dgm:prSet presAssocID="{D754585D-9906-45F3-A3D1-7D6215EA3FA6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D49BB637-A305-4E3C-9657-B28814A6915B}" type="pres">
      <dgm:prSet presAssocID="{8F50900A-FA94-44A3-A22A-268873DEAF92}" presName="root" presStyleCnt="0">
        <dgm:presLayoutVars>
          <dgm:chMax/>
          <dgm:chPref/>
        </dgm:presLayoutVars>
      </dgm:prSet>
      <dgm:spPr/>
    </dgm:pt>
    <dgm:pt modelId="{77664BD3-EB46-43ED-B439-FB80CD429212}" type="pres">
      <dgm:prSet presAssocID="{8F50900A-FA94-44A3-A22A-268873DEAF92}" presName="rootComposite" presStyleCnt="0">
        <dgm:presLayoutVars/>
      </dgm:prSet>
      <dgm:spPr/>
    </dgm:pt>
    <dgm:pt modelId="{BE4CFE7D-447B-47EA-B69D-C34F26349C14}" type="pres">
      <dgm:prSet presAssocID="{8F50900A-FA94-44A3-A22A-268873DEAF92}" presName="ParentAccent" presStyleLbl="alignNode1" presStyleIdx="0" presStyleCnt="2"/>
      <dgm:spPr/>
    </dgm:pt>
    <dgm:pt modelId="{B7C47EEA-D289-4651-A477-6D69750396CA}" type="pres">
      <dgm:prSet presAssocID="{8F50900A-FA94-44A3-A22A-268873DEAF92}" presName="ParentSmallAccent" presStyleLbl="fgAcc1" presStyleIdx="0" presStyleCnt="2"/>
      <dgm:spPr/>
    </dgm:pt>
    <dgm:pt modelId="{14536CD9-2B37-49F0-A520-847E01FA441A}" type="pres">
      <dgm:prSet presAssocID="{8F50900A-FA94-44A3-A22A-268873DEAF92}" presName="Parent" presStyleLbl="revTx" presStyleIdx="0" presStyleCnt="15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52F3262-0204-438B-9ACC-16FAD82A0369}" type="pres">
      <dgm:prSet presAssocID="{8F50900A-FA94-44A3-A22A-268873DEAF92}" presName="childShape" presStyleCnt="0">
        <dgm:presLayoutVars>
          <dgm:chMax val="0"/>
          <dgm:chPref val="0"/>
        </dgm:presLayoutVars>
      </dgm:prSet>
      <dgm:spPr/>
    </dgm:pt>
    <dgm:pt modelId="{FC07D69C-715F-4D59-BE87-E6C0A1E4A9F5}" type="pres">
      <dgm:prSet presAssocID="{26A4F088-EC99-41F2-BD75-83271FA489CD}" presName="childComposite" presStyleCnt="0">
        <dgm:presLayoutVars>
          <dgm:chMax val="0"/>
          <dgm:chPref val="0"/>
        </dgm:presLayoutVars>
      </dgm:prSet>
      <dgm:spPr/>
    </dgm:pt>
    <dgm:pt modelId="{6796EC73-BF15-4B0E-8AC3-8DB65207087D}" type="pres">
      <dgm:prSet presAssocID="{26A4F088-EC99-41F2-BD75-83271FA489CD}" presName="ChildAccent" presStyleLbl="solidFgAcc1" presStyleIdx="0" presStyleCnt="13"/>
      <dgm:spPr/>
    </dgm:pt>
    <dgm:pt modelId="{DA4CEDE8-E054-4458-BD99-A1D24C22540E}" type="pres">
      <dgm:prSet presAssocID="{26A4F088-EC99-41F2-BD75-83271FA489CD}" presName="Child" presStyleLbl="revTx" presStyleIdx="1" presStyleCnt="1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A361E4C-3254-4A5B-A042-C0378D82A5CC}" type="pres">
      <dgm:prSet presAssocID="{CB3A3D36-6B81-43D5-A29C-7CA8F6481EFB}" presName="childComposite" presStyleCnt="0">
        <dgm:presLayoutVars>
          <dgm:chMax val="0"/>
          <dgm:chPref val="0"/>
        </dgm:presLayoutVars>
      </dgm:prSet>
      <dgm:spPr/>
    </dgm:pt>
    <dgm:pt modelId="{29069000-D0EB-4AB2-8325-E18CFC0FC780}" type="pres">
      <dgm:prSet presAssocID="{CB3A3D36-6B81-43D5-A29C-7CA8F6481EFB}" presName="ChildAccent" presStyleLbl="solidFgAcc1" presStyleIdx="1" presStyleCnt="13"/>
      <dgm:spPr/>
    </dgm:pt>
    <dgm:pt modelId="{B890F16C-57AF-4EFF-BA4F-52C96BA48F60}" type="pres">
      <dgm:prSet presAssocID="{CB3A3D36-6B81-43D5-A29C-7CA8F6481EFB}" presName="Child" presStyleLbl="revTx" presStyleIdx="2" presStyleCnt="1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6E289D5-2C4E-433D-8FC9-33E3FEF5DA0D}" type="pres">
      <dgm:prSet presAssocID="{7ED0CB92-AE99-434B-A747-6236FCCAD9D7}" presName="childComposite" presStyleCnt="0">
        <dgm:presLayoutVars>
          <dgm:chMax val="0"/>
          <dgm:chPref val="0"/>
        </dgm:presLayoutVars>
      </dgm:prSet>
      <dgm:spPr/>
    </dgm:pt>
    <dgm:pt modelId="{ACB7BAF0-60A1-469A-A29E-F278CB68568D}" type="pres">
      <dgm:prSet presAssocID="{7ED0CB92-AE99-434B-A747-6236FCCAD9D7}" presName="ChildAccent" presStyleLbl="solidFgAcc1" presStyleIdx="2" presStyleCnt="13"/>
      <dgm:spPr/>
    </dgm:pt>
    <dgm:pt modelId="{BFC6E45A-B220-4496-87B9-B6BB036D7590}" type="pres">
      <dgm:prSet presAssocID="{7ED0CB92-AE99-434B-A747-6236FCCAD9D7}" presName="Child" presStyleLbl="revTx" presStyleIdx="3" presStyleCnt="1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21557A9-D6F4-40E6-9AC7-29A7C96C1E8C}" type="pres">
      <dgm:prSet presAssocID="{6F757126-F93C-48B4-8EDB-11F15FA9F94A}" presName="childComposite" presStyleCnt="0">
        <dgm:presLayoutVars>
          <dgm:chMax val="0"/>
          <dgm:chPref val="0"/>
        </dgm:presLayoutVars>
      </dgm:prSet>
      <dgm:spPr/>
    </dgm:pt>
    <dgm:pt modelId="{7D0D616D-4B06-475D-AF06-67684BFD56EB}" type="pres">
      <dgm:prSet presAssocID="{6F757126-F93C-48B4-8EDB-11F15FA9F94A}" presName="ChildAccent" presStyleLbl="solidFgAcc1" presStyleIdx="3" presStyleCnt="13"/>
      <dgm:spPr/>
    </dgm:pt>
    <dgm:pt modelId="{8AE59849-958D-4F30-A74A-971519F1129D}" type="pres">
      <dgm:prSet presAssocID="{6F757126-F93C-48B4-8EDB-11F15FA9F94A}" presName="Child" presStyleLbl="revTx" presStyleIdx="4" presStyleCnt="1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1CF9B46-EE61-414C-8DD6-D849F75B7DCC}" type="pres">
      <dgm:prSet presAssocID="{7CA140F8-7972-48C5-A595-2AA255847BAB}" presName="childComposite" presStyleCnt="0">
        <dgm:presLayoutVars>
          <dgm:chMax val="0"/>
          <dgm:chPref val="0"/>
        </dgm:presLayoutVars>
      </dgm:prSet>
      <dgm:spPr/>
    </dgm:pt>
    <dgm:pt modelId="{2FDD6619-A11C-4359-AE51-D126CE260156}" type="pres">
      <dgm:prSet presAssocID="{7CA140F8-7972-48C5-A595-2AA255847BAB}" presName="ChildAccent" presStyleLbl="solidFgAcc1" presStyleIdx="4" presStyleCnt="13"/>
      <dgm:spPr/>
    </dgm:pt>
    <dgm:pt modelId="{1604768D-D1CE-4A08-A756-4814277CD662}" type="pres">
      <dgm:prSet presAssocID="{7CA140F8-7972-48C5-A595-2AA255847BAB}" presName="Child" presStyleLbl="revTx" presStyleIdx="5" presStyleCnt="1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04F8B0A-1198-41E9-99E4-AD57E9070685}" type="pres">
      <dgm:prSet presAssocID="{0BDF6898-7681-4688-864A-CD1D4697958D}" presName="childComposite" presStyleCnt="0">
        <dgm:presLayoutVars>
          <dgm:chMax val="0"/>
          <dgm:chPref val="0"/>
        </dgm:presLayoutVars>
      </dgm:prSet>
      <dgm:spPr/>
    </dgm:pt>
    <dgm:pt modelId="{C8D4566A-4733-4B6F-814E-F0ECD8BEAEAB}" type="pres">
      <dgm:prSet presAssocID="{0BDF6898-7681-4688-864A-CD1D4697958D}" presName="ChildAccent" presStyleLbl="solidFgAcc1" presStyleIdx="5" presStyleCnt="13"/>
      <dgm:spPr/>
    </dgm:pt>
    <dgm:pt modelId="{62542F0B-0E89-4BE2-AAB2-6038721D8E2D}" type="pres">
      <dgm:prSet presAssocID="{0BDF6898-7681-4688-864A-CD1D4697958D}" presName="Child" presStyleLbl="revTx" presStyleIdx="6" presStyleCnt="1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3AF2DA3-3CFC-4008-825C-2804CBCDA3CC}" type="pres">
      <dgm:prSet presAssocID="{F061668F-E5DA-4BFA-80B8-0C6DD30EF43B}" presName="childComposite" presStyleCnt="0">
        <dgm:presLayoutVars>
          <dgm:chMax val="0"/>
          <dgm:chPref val="0"/>
        </dgm:presLayoutVars>
      </dgm:prSet>
      <dgm:spPr/>
    </dgm:pt>
    <dgm:pt modelId="{98BF8BC1-51B4-46EF-8F11-CB7C15409A7A}" type="pres">
      <dgm:prSet presAssocID="{F061668F-E5DA-4BFA-80B8-0C6DD30EF43B}" presName="ChildAccent" presStyleLbl="solidFgAcc1" presStyleIdx="6" presStyleCnt="13"/>
      <dgm:spPr/>
    </dgm:pt>
    <dgm:pt modelId="{B21A9427-0ABD-4225-B6E8-F5B19E57B096}" type="pres">
      <dgm:prSet presAssocID="{F061668F-E5DA-4BFA-80B8-0C6DD30EF43B}" presName="Child" presStyleLbl="revTx" presStyleIdx="7" presStyleCnt="1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164BE45-08B7-4B52-81F6-7286BEC7A545}" type="pres">
      <dgm:prSet presAssocID="{928372AA-975A-4DB1-BB0B-46B750E633C6}" presName="root" presStyleCnt="0">
        <dgm:presLayoutVars>
          <dgm:chMax/>
          <dgm:chPref/>
        </dgm:presLayoutVars>
      </dgm:prSet>
      <dgm:spPr/>
    </dgm:pt>
    <dgm:pt modelId="{7D024581-7864-42EB-BED8-903CBBEDA718}" type="pres">
      <dgm:prSet presAssocID="{928372AA-975A-4DB1-BB0B-46B750E633C6}" presName="rootComposite" presStyleCnt="0">
        <dgm:presLayoutVars/>
      </dgm:prSet>
      <dgm:spPr/>
    </dgm:pt>
    <dgm:pt modelId="{B675B45A-D250-47B2-AA07-2ED70D81805C}" type="pres">
      <dgm:prSet presAssocID="{928372AA-975A-4DB1-BB0B-46B750E633C6}" presName="ParentAccent" presStyleLbl="alignNode1" presStyleIdx="1" presStyleCnt="2"/>
      <dgm:spPr/>
    </dgm:pt>
    <dgm:pt modelId="{44D0C3CE-4B70-433C-9ADF-18926B79DAA1}" type="pres">
      <dgm:prSet presAssocID="{928372AA-975A-4DB1-BB0B-46B750E633C6}" presName="ParentSmallAccent" presStyleLbl="fgAcc1" presStyleIdx="1" presStyleCnt="2"/>
      <dgm:spPr/>
    </dgm:pt>
    <dgm:pt modelId="{BBBC6714-4DB0-4285-BC35-8924A134A379}" type="pres">
      <dgm:prSet presAssocID="{928372AA-975A-4DB1-BB0B-46B750E633C6}" presName="Parent" presStyleLbl="revTx" presStyleIdx="8" presStyleCnt="15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484931D-CD7E-41DF-97F4-4223C0F5C63B}" type="pres">
      <dgm:prSet presAssocID="{928372AA-975A-4DB1-BB0B-46B750E633C6}" presName="childShape" presStyleCnt="0">
        <dgm:presLayoutVars>
          <dgm:chMax val="0"/>
          <dgm:chPref val="0"/>
        </dgm:presLayoutVars>
      </dgm:prSet>
      <dgm:spPr/>
    </dgm:pt>
    <dgm:pt modelId="{75098BC1-13A9-4AA0-8B84-5D3ADC8168F4}" type="pres">
      <dgm:prSet presAssocID="{0DF74351-6355-4361-A47E-0D3A7D2E5706}" presName="childComposite" presStyleCnt="0">
        <dgm:presLayoutVars>
          <dgm:chMax val="0"/>
          <dgm:chPref val="0"/>
        </dgm:presLayoutVars>
      </dgm:prSet>
      <dgm:spPr/>
    </dgm:pt>
    <dgm:pt modelId="{24B98D95-A155-4DA9-B3D2-23D2E0BEDA22}" type="pres">
      <dgm:prSet presAssocID="{0DF74351-6355-4361-A47E-0D3A7D2E5706}" presName="ChildAccent" presStyleLbl="solidFgAcc1" presStyleIdx="7" presStyleCnt="13"/>
      <dgm:spPr/>
    </dgm:pt>
    <dgm:pt modelId="{11FE9067-3976-4045-9C49-0789F5AADF9F}" type="pres">
      <dgm:prSet presAssocID="{0DF74351-6355-4361-A47E-0D3A7D2E5706}" presName="Child" presStyleLbl="revTx" presStyleIdx="9" presStyleCnt="1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8594E51-C7A4-4F8D-8859-7CDEEA0E25FE}" type="pres">
      <dgm:prSet presAssocID="{B95F0D48-AAB0-4628-A938-E4E29D6BD5BB}" presName="childComposite" presStyleCnt="0">
        <dgm:presLayoutVars>
          <dgm:chMax val="0"/>
          <dgm:chPref val="0"/>
        </dgm:presLayoutVars>
      </dgm:prSet>
      <dgm:spPr/>
    </dgm:pt>
    <dgm:pt modelId="{AFDD7143-3CE7-4B18-8528-319C05B2C823}" type="pres">
      <dgm:prSet presAssocID="{B95F0D48-AAB0-4628-A938-E4E29D6BD5BB}" presName="ChildAccent" presStyleLbl="solidFgAcc1" presStyleIdx="8" presStyleCnt="13"/>
      <dgm:spPr/>
    </dgm:pt>
    <dgm:pt modelId="{05960EBD-C70A-44C4-9AA2-88BA5D67AB57}" type="pres">
      <dgm:prSet presAssocID="{B95F0D48-AAB0-4628-A938-E4E29D6BD5BB}" presName="Child" presStyleLbl="revTx" presStyleIdx="10" presStyleCnt="1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AA6B57B-7882-4978-8F3B-EA8676B7A16A}" type="pres">
      <dgm:prSet presAssocID="{F48D06B1-B42F-476A-B531-C51D4D1CABAE}" presName="childComposite" presStyleCnt="0">
        <dgm:presLayoutVars>
          <dgm:chMax val="0"/>
          <dgm:chPref val="0"/>
        </dgm:presLayoutVars>
      </dgm:prSet>
      <dgm:spPr/>
    </dgm:pt>
    <dgm:pt modelId="{20DA21D5-1D15-4ABA-A6C6-714D3BDC0B68}" type="pres">
      <dgm:prSet presAssocID="{F48D06B1-B42F-476A-B531-C51D4D1CABAE}" presName="ChildAccent" presStyleLbl="solidFgAcc1" presStyleIdx="9" presStyleCnt="13"/>
      <dgm:spPr/>
    </dgm:pt>
    <dgm:pt modelId="{D1344F00-72CA-4A41-8D28-3EF8141C8498}" type="pres">
      <dgm:prSet presAssocID="{F48D06B1-B42F-476A-B531-C51D4D1CABAE}" presName="Child" presStyleLbl="revTx" presStyleIdx="11" presStyleCnt="1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A4900CB-EDC8-46E9-965E-2ACAD9D9E84C}" type="pres">
      <dgm:prSet presAssocID="{18DE724B-22E3-4553-A0FA-BB2EDC6F0A55}" presName="childComposite" presStyleCnt="0">
        <dgm:presLayoutVars>
          <dgm:chMax val="0"/>
          <dgm:chPref val="0"/>
        </dgm:presLayoutVars>
      </dgm:prSet>
      <dgm:spPr/>
    </dgm:pt>
    <dgm:pt modelId="{E58B6601-E73F-4C46-9D4F-CE0625EDD8F5}" type="pres">
      <dgm:prSet presAssocID="{18DE724B-22E3-4553-A0FA-BB2EDC6F0A55}" presName="ChildAccent" presStyleLbl="solidFgAcc1" presStyleIdx="10" presStyleCnt="13"/>
      <dgm:spPr/>
    </dgm:pt>
    <dgm:pt modelId="{B61C4567-A837-481F-ACBA-12E1278F26EB}" type="pres">
      <dgm:prSet presAssocID="{18DE724B-22E3-4553-A0FA-BB2EDC6F0A55}" presName="Child" presStyleLbl="revTx" presStyleIdx="12" presStyleCnt="1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5CFF7C2-1C09-488F-882B-7173EC1531F7}" type="pres">
      <dgm:prSet presAssocID="{315AEE59-2F67-4742-A18F-6A97CF34F963}" presName="childComposite" presStyleCnt="0">
        <dgm:presLayoutVars>
          <dgm:chMax val="0"/>
          <dgm:chPref val="0"/>
        </dgm:presLayoutVars>
      </dgm:prSet>
      <dgm:spPr/>
    </dgm:pt>
    <dgm:pt modelId="{A65B36B4-47D8-481C-9CB3-3A30F40AF178}" type="pres">
      <dgm:prSet presAssocID="{315AEE59-2F67-4742-A18F-6A97CF34F963}" presName="ChildAccent" presStyleLbl="solidFgAcc1" presStyleIdx="11" presStyleCnt="13"/>
      <dgm:spPr/>
    </dgm:pt>
    <dgm:pt modelId="{076722BA-5458-4AB4-AF31-EB34FF017AD0}" type="pres">
      <dgm:prSet presAssocID="{315AEE59-2F67-4742-A18F-6A97CF34F963}" presName="Child" presStyleLbl="revTx" presStyleIdx="13" presStyleCnt="1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3F9978D-148B-401A-B229-9D0B13E28222}" type="pres">
      <dgm:prSet presAssocID="{EE80B44E-3C63-4BD2-9A77-55F0C7D6CF3A}" presName="childComposite" presStyleCnt="0">
        <dgm:presLayoutVars>
          <dgm:chMax val="0"/>
          <dgm:chPref val="0"/>
        </dgm:presLayoutVars>
      </dgm:prSet>
      <dgm:spPr/>
    </dgm:pt>
    <dgm:pt modelId="{CC42ED08-4667-4183-83C0-17161010B234}" type="pres">
      <dgm:prSet presAssocID="{EE80B44E-3C63-4BD2-9A77-55F0C7D6CF3A}" presName="ChildAccent" presStyleLbl="solidFgAcc1" presStyleIdx="12" presStyleCnt="13"/>
      <dgm:spPr/>
    </dgm:pt>
    <dgm:pt modelId="{40D9E5A8-B373-4DA0-9355-6DD49D0D7C61}" type="pres">
      <dgm:prSet presAssocID="{EE80B44E-3C63-4BD2-9A77-55F0C7D6CF3A}" presName="Child" presStyleLbl="revTx" presStyleIdx="14" presStyleCnt="1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7DE7D39-FC0A-41CE-9CCE-AFB09BCFD297}" type="presOf" srcId="{7CA140F8-7972-48C5-A595-2AA255847BAB}" destId="{1604768D-D1CE-4A08-A756-4814277CD662}" srcOrd="0" destOrd="0" presId="urn:microsoft.com/office/officeart/2008/layout/SquareAccentList"/>
    <dgm:cxn modelId="{C605C3AF-2834-4418-89D5-7914AD68B0C1}" srcId="{928372AA-975A-4DB1-BB0B-46B750E633C6}" destId="{EE80B44E-3C63-4BD2-9A77-55F0C7D6CF3A}" srcOrd="5" destOrd="0" parTransId="{4B8440B6-2597-40FB-AFB3-2814D381A0A6}" sibTransId="{A3203C4B-BA60-4EC1-8A0D-A40B5DE2A7F2}"/>
    <dgm:cxn modelId="{2F64471C-4534-4BCD-85D6-D03A61B4B8FC}" type="presOf" srcId="{6F757126-F93C-48B4-8EDB-11F15FA9F94A}" destId="{8AE59849-958D-4F30-A74A-971519F1129D}" srcOrd="0" destOrd="0" presId="urn:microsoft.com/office/officeart/2008/layout/SquareAccentList"/>
    <dgm:cxn modelId="{501EA26D-5879-4364-8F3D-884988C77C3F}" type="presOf" srcId="{B95F0D48-AAB0-4628-A938-E4E29D6BD5BB}" destId="{05960EBD-C70A-44C4-9AA2-88BA5D67AB57}" srcOrd="0" destOrd="0" presId="urn:microsoft.com/office/officeart/2008/layout/SquareAccentList"/>
    <dgm:cxn modelId="{8792C660-4C20-43D7-9303-E1BBA9783CB8}" srcId="{8F50900A-FA94-44A3-A22A-268873DEAF92}" destId="{6F757126-F93C-48B4-8EDB-11F15FA9F94A}" srcOrd="3" destOrd="0" parTransId="{05C53DFF-25BD-4042-99BF-DDB1BB786F53}" sibTransId="{68F229FF-7A73-4375-B049-09609B137594}"/>
    <dgm:cxn modelId="{69B100CB-2DB8-431E-89D5-5C6932D85739}" srcId="{928372AA-975A-4DB1-BB0B-46B750E633C6}" destId="{0DF74351-6355-4361-A47E-0D3A7D2E5706}" srcOrd="0" destOrd="0" parTransId="{1CF06A98-27C3-4EFD-88FB-65792CB76BD1}" sibTransId="{67B04365-2EEA-4C0F-A9D3-A1FFE28BB1B9}"/>
    <dgm:cxn modelId="{94BEB12D-79D5-49D3-B9B1-F42CD7661B74}" type="presOf" srcId="{8F50900A-FA94-44A3-A22A-268873DEAF92}" destId="{14536CD9-2B37-49F0-A520-847E01FA441A}" srcOrd="0" destOrd="0" presId="urn:microsoft.com/office/officeart/2008/layout/SquareAccentList"/>
    <dgm:cxn modelId="{42512EA9-EDFA-4805-8192-11300F0DCA69}" srcId="{8F50900A-FA94-44A3-A22A-268873DEAF92}" destId="{7CA140F8-7972-48C5-A595-2AA255847BAB}" srcOrd="4" destOrd="0" parTransId="{6C6B53A4-E294-4720-9CF5-729A2B1BB2EB}" sibTransId="{143C4746-63DB-44BC-A3BD-91549406F600}"/>
    <dgm:cxn modelId="{3E97A2B8-D095-465E-90B2-A65141FB7980}" srcId="{D754585D-9906-45F3-A3D1-7D6215EA3FA6}" destId="{8F50900A-FA94-44A3-A22A-268873DEAF92}" srcOrd="0" destOrd="0" parTransId="{D33F3A67-7CFC-4887-AE25-2823760D967C}" sibTransId="{0986ED67-BC90-456F-A959-F6D4B29DEE25}"/>
    <dgm:cxn modelId="{7A2FA101-8C0F-4C34-A3F6-47DE2B61CECD}" type="presOf" srcId="{D754585D-9906-45F3-A3D1-7D6215EA3FA6}" destId="{3B797A3D-2426-4CE6-88A9-D1D5CF089388}" srcOrd="0" destOrd="0" presId="urn:microsoft.com/office/officeart/2008/layout/SquareAccentList"/>
    <dgm:cxn modelId="{6B5D6D86-0068-4254-99FC-0F6A82B2962D}" type="presOf" srcId="{F061668F-E5DA-4BFA-80B8-0C6DD30EF43B}" destId="{B21A9427-0ABD-4225-B6E8-F5B19E57B096}" srcOrd="0" destOrd="0" presId="urn:microsoft.com/office/officeart/2008/layout/SquareAccentList"/>
    <dgm:cxn modelId="{01B29201-200F-4838-8815-CA4F155F359D}" type="presOf" srcId="{928372AA-975A-4DB1-BB0B-46B750E633C6}" destId="{BBBC6714-4DB0-4285-BC35-8924A134A379}" srcOrd="0" destOrd="0" presId="urn:microsoft.com/office/officeart/2008/layout/SquareAccentList"/>
    <dgm:cxn modelId="{2991D58C-C57F-429C-A011-010353E4891A}" srcId="{928372AA-975A-4DB1-BB0B-46B750E633C6}" destId="{F48D06B1-B42F-476A-B531-C51D4D1CABAE}" srcOrd="2" destOrd="0" parTransId="{9C4857CC-10B5-4FF0-8392-0F98026E7511}" sibTransId="{372A67CC-D3BF-4CE2-8DEE-6BD779C73D5D}"/>
    <dgm:cxn modelId="{5DFBF774-DC21-49C0-82C7-D247C203C7C4}" type="presOf" srcId="{315AEE59-2F67-4742-A18F-6A97CF34F963}" destId="{076722BA-5458-4AB4-AF31-EB34FF017AD0}" srcOrd="0" destOrd="0" presId="urn:microsoft.com/office/officeart/2008/layout/SquareAccentList"/>
    <dgm:cxn modelId="{7E0B38E8-4BF8-42A7-A51C-509982821EF0}" srcId="{8F50900A-FA94-44A3-A22A-268873DEAF92}" destId="{0BDF6898-7681-4688-864A-CD1D4697958D}" srcOrd="5" destOrd="0" parTransId="{3C335765-5617-4EA8-BC91-67CD34B3DC7E}" sibTransId="{0ADC5367-6874-4217-A462-BDF4ED70286C}"/>
    <dgm:cxn modelId="{D23B3AA3-3713-4C0D-B650-A370C203C28B}" type="presOf" srcId="{CB3A3D36-6B81-43D5-A29C-7CA8F6481EFB}" destId="{B890F16C-57AF-4EFF-BA4F-52C96BA48F60}" srcOrd="0" destOrd="0" presId="urn:microsoft.com/office/officeart/2008/layout/SquareAccentList"/>
    <dgm:cxn modelId="{2009D3D3-FC5B-478A-9C7A-A34F69DAF638}" type="presOf" srcId="{18DE724B-22E3-4553-A0FA-BB2EDC6F0A55}" destId="{B61C4567-A837-481F-ACBA-12E1278F26EB}" srcOrd="0" destOrd="0" presId="urn:microsoft.com/office/officeart/2008/layout/SquareAccentList"/>
    <dgm:cxn modelId="{A0E91AE2-D9C9-4897-8798-92A3069C79C9}" srcId="{928372AA-975A-4DB1-BB0B-46B750E633C6}" destId="{315AEE59-2F67-4742-A18F-6A97CF34F963}" srcOrd="4" destOrd="0" parTransId="{F9445D8C-E658-444E-8A9A-60678F49C03C}" sibTransId="{C29096C4-6433-426E-A485-BF41C5257EBD}"/>
    <dgm:cxn modelId="{C019F8CF-60C8-4484-A108-B9166C683F80}" type="presOf" srcId="{7ED0CB92-AE99-434B-A747-6236FCCAD9D7}" destId="{BFC6E45A-B220-4496-87B9-B6BB036D7590}" srcOrd="0" destOrd="0" presId="urn:microsoft.com/office/officeart/2008/layout/SquareAccentList"/>
    <dgm:cxn modelId="{B6AD7B14-2790-4439-BF91-34A6D1D86249}" type="presOf" srcId="{0BDF6898-7681-4688-864A-CD1D4697958D}" destId="{62542F0B-0E89-4BE2-AAB2-6038721D8E2D}" srcOrd="0" destOrd="0" presId="urn:microsoft.com/office/officeart/2008/layout/SquareAccentList"/>
    <dgm:cxn modelId="{A75BD77A-2DDF-4FA2-9695-3A6E6A0D724F}" type="presOf" srcId="{EE80B44E-3C63-4BD2-9A77-55F0C7D6CF3A}" destId="{40D9E5A8-B373-4DA0-9355-6DD49D0D7C61}" srcOrd="0" destOrd="0" presId="urn:microsoft.com/office/officeart/2008/layout/SquareAccentList"/>
    <dgm:cxn modelId="{876C6B9D-CF33-46A8-BE12-BE790E0B7133}" type="presOf" srcId="{26A4F088-EC99-41F2-BD75-83271FA489CD}" destId="{DA4CEDE8-E054-4458-BD99-A1D24C22540E}" srcOrd="0" destOrd="0" presId="urn:microsoft.com/office/officeart/2008/layout/SquareAccentList"/>
    <dgm:cxn modelId="{33ACB132-7576-442D-919A-A459CF37B328}" srcId="{8F50900A-FA94-44A3-A22A-268873DEAF92}" destId="{26A4F088-EC99-41F2-BD75-83271FA489CD}" srcOrd="0" destOrd="0" parTransId="{260478C0-1BCB-4809-8CCB-D00D51B253BF}" sibTransId="{F9979A17-C883-4803-846C-89F7F88606B0}"/>
    <dgm:cxn modelId="{15AE74C2-46B0-468D-A0FF-D99D13DC28FF}" srcId="{928372AA-975A-4DB1-BB0B-46B750E633C6}" destId="{B95F0D48-AAB0-4628-A938-E4E29D6BD5BB}" srcOrd="1" destOrd="0" parTransId="{33E483C5-2978-42D3-8471-1633818003E6}" sibTransId="{13149986-A618-4213-AF72-8E96E949391C}"/>
    <dgm:cxn modelId="{5852CBCB-7992-4BA2-9203-1B9CE1CFADC2}" srcId="{928372AA-975A-4DB1-BB0B-46B750E633C6}" destId="{18DE724B-22E3-4553-A0FA-BB2EDC6F0A55}" srcOrd="3" destOrd="0" parTransId="{3B3EE176-1C68-4830-94BF-89BA0EDB763B}" sibTransId="{A5AD95D1-0A97-4B88-A5EC-C7C00B7AE0E2}"/>
    <dgm:cxn modelId="{B58C6BE7-7533-45C2-A6A0-06CEB126AE64}" srcId="{D754585D-9906-45F3-A3D1-7D6215EA3FA6}" destId="{928372AA-975A-4DB1-BB0B-46B750E633C6}" srcOrd="1" destOrd="0" parTransId="{0A9DCA6A-A0B5-48D4-BA6F-ECE1A270E43E}" sibTransId="{78F023D7-783F-445D-9BFA-694AA7B92468}"/>
    <dgm:cxn modelId="{B77E1C7E-C162-428B-9483-7114F43135CA}" srcId="{8F50900A-FA94-44A3-A22A-268873DEAF92}" destId="{F061668F-E5DA-4BFA-80B8-0C6DD30EF43B}" srcOrd="6" destOrd="0" parTransId="{151A9710-0E9E-4821-A169-B2ED99A20578}" sibTransId="{94F604CF-7DC3-4F05-977C-0685942D2B47}"/>
    <dgm:cxn modelId="{E621518E-0E7C-4AE3-AECB-4690740D4908}" srcId="{8F50900A-FA94-44A3-A22A-268873DEAF92}" destId="{7ED0CB92-AE99-434B-A747-6236FCCAD9D7}" srcOrd="2" destOrd="0" parTransId="{5F577BC6-3306-47DD-8419-6796BDFE3989}" sibTransId="{D10BA365-9BE1-4F15-A841-AC663DD37213}"/>
    <dgm:cxn modelId="{0CF00736-C535-4E47-B411-0DF61EF5BF09}" type="presOf" srcId="{F48D06B1-B42F-476A-B531-C51D4D1CABAE}" destId="{D1344F00-72CA-4A41-8D28-3EF8141C8498}" srcOrd="0" destOrd="0" presId="urn:microsoft.com/office/officeart/2008/layout/SquareAccentList"/>
    <dgm:cxn modelId="{B614E6D7-FB1B-4CD9-87E9-52FA94F10424}" type="presOf" srcId="{0DF74351-6355-4361-A47E-0D3A7D2E5706}" destId="{11FE9067-3976-4045-9C49-0789F5AADF9F}" srcOrd="0" destOrd="0" presId="urn:microsoft.com/office/officeart/2008/layout/SquareAccentList"/>
    <dgm:cxn modelId="{C768C447-07C0-4B64-AE3A-D78888AF9683}" srcId="{8F50900A-FA94-44A3-A22A-268873DEAF92}" destId="{CB3A3D36-6B81-43D5-A29C-7CA8F6481EFB}" srcOrd="1" destOrd="0" parTransId="{84858774-9B6F-4A3D-9752-518EC8840369}" sibTransId="{2B584489-6CB6-4C67-91BB-3CC81D940D07}"/>
    <dgm:cxn modelId="{AEAAFE5E-51F6-4F30-B429-EC7CE3E3D73B}" type="presParOf" srcId="{3B797A3D-2426-4CE6-88A9-D1D5CF089388}" destId="{D49BB637-A305-4E3C-9657-B28814A6915B}" srcOrd="0" destOrd="0" presId="urn:microsoft.com/office/officeart/2008/layout/SquareAccentList"/>
    <dgm:cxn modelId="{612FA546-BE0C-44EF-8050-C65AD18C5045}" type="presParOf" srcId="{D49BB637-A305-4E3C-9657-B28814A6915B}" destId="{77664BD3-EB46-43ED-B439-FB80CD429212}" srcOrd="0" destOrd="0" presId="urn:microsoft.com/office/officeart/2008/layout/SquareAccentList"/>
    <dgm:cxn modelId="{65D59870-BF40-424B-AAA3-2427C930754E}" type="presParOf" srcId="{77664BD3-EB46-43ED-B439-FB80CD429212}" destId="{BE4CFE7D-447B-47EA-B69D-C34F26349C14}" srcOrd="0" destOrd="0" presId="urn:microsoft.com/office/officeart/2008/layout/SquareAccentList"/>
    <dgm:cxn modelId="{1D447CAE-789E-44BA-A3E5-A00A5704AEBC}" type="presParOf" srcId="{77664BD3-EB46-43ED-B439-FB80CD429212}" destId="{B7C47EEA-D289-4651-A477-6D69750396CA}" srcOrd="1" destOrd="0" presId="urn:microsoft.com/office/officeart/2008/layout/SquareAccentList"/>
    <dgm:cxn modelId="{8799DB9A-B2FE-4741-8656-D59934E335F4}" type="presParOf" srcId="{77664BD3-EB46-43ED-B439-FB80CD429212}" destId="{14536CD9-2B37-49F0-A520-847E01FA441A}" srcOrd="2" destOrd="0" presId="urn:microsoft.com/office/officeart/2008/layout/SquareAccentList"/>
    <dgm:cxn modelId="{F579E4E3-37D7-4EEE-8630-B41A018E25CF}" type="presParOf" srcId="{D49BB637-A305-4E3C-9657-B28814A6915B}" destId="{552F3262-0204-438B-9ACC-16FAD82A0369}" srcOrd="1" destOrd="0" presId="urn:microsoft.com/office/officeart/2008/layout/SquareAccentList"/>
    <dgm:cxn modelId="{26EE9246-46E9-43D9-9854-54472B7C989B}" type="presParOf" srcId="{552F3262-0204-438B-9ACC-16FAD82A0369}" destId="{FC07D69C-715F-4D59-BE87-E6C0A1E4A9F5}" srcOrd="0" destOrd="0" presId="urn:microsoft.com/office/officeart/2008/layout/SquareAccentList"/>
    <dgm:cxn modelId="{1E93EF11-AC0E-43AA-A587-BC6D6D24CA1F}" type="presParOf" srcId="{FC07D69C-715F-4D59-BE87-E6C0A1E4A9F5}" destId="{6796EC73-BF15-4B0E-8AC3-8DB65207087D}" srcOrd="0" destOrd="0" presId="urn:microsoft.com/office/officeart/2008/layout/SquareAccentList"/>
    <dgm:cxn modelId="{104F38B7-C211-4E60-AD4E-88EBDBD8BA50}" type="presParOf" srcId="{FC07D69C-715F-4D59-BE87-E6C0A1E4A9F5}" destId="{DA4CEDE8-E054-4458-BD99-A1D24C22540E}" srcOrd="1" destOrd="0" presId="urn:microsoft.com/office/officeart/2008/layout/SquareAccentList"/>
    <dgm:cxn modelId="{C934E10D-FF63-45F7-BD01-D16BE6A378AD}" type="presParOf" srcId="{552F3262-0204-438B-9ACC-16FAD82A0369}" destId="{8A361E4C-3254-4A5B-A042-C0378D82A5CC}" srcOrd="1" destOrd="0" presId="urn:microsoft.com/office/officeart/2008/layout/SquareAccentList"/>
    <dgm:cxn modelId="{49BAE5E3-C6E6-4FF4-B54B-5B0C459EBEE3}" type="presParOf" srcId="{8A361E4C-3254-4A5B-A042-C0378D82A5CC}" destId="{29069000-D0EB-4AB2-8325-E18CFC0FC780}" srcOrd="0" destOrd="0" presId="urn:microsoft.com/office/officeart/2008/layout/SquareAccentList"/>
    <dgm:cxn modelId="{FCF54F8C-93D7-41CE-8526-8112C6399A6A}" type="presParOf" srcId="{8A361E4C-3254-4A5B-A042-C0378D82A5CC}" destId="{B890F16C-57AF-4EFF-BA4F-52C96BA48F60}" srcOrd="1" destOrd="0" presId="urn:microsoft.com/office/officeart/2008/layout/SquareAccentList"/>
    <dgm:cxn modelId="{85B3CBB4-27BC-4F92-9091-AE9A9F5C973C}" type="presParOf" srcId="{552F3262-0204-438B-9ACC-16FAD82A0369}" destId="{A6E289D5-2C4E-433D-8FC9-33E3FEF5DA0D}" srcOrd="2" destOrd="0" presId="urn:microsoft.com/office/officeart/2008/layout/SquareAccentList"/>
    <dgm:cxn modelId="{B1A9C2AB-8169-4AB3-B9D7-487C7E031DB9}" type="presParOf" srcId="{A6E289D5-2C4E-433D-8FC9-33E3FEF5DA0D}" destId="{ACB7BAF0-60A1-469A-A29E-F278CB68568D}" srcOrd="0" destOrd="0" presId="urn:microsoft.com/office/officeart/2008/layout/SquareAccentList"/>
    <dgm:cxn modelId="{471C1D0E-672D-44B2-9A4D-B37746DE4A17}" type="presParOf" srcId="{A6E289D5-2C4E-433D-8FC9-33E3FEF5DA0D}" destId="{BFC6E45A-B220-4496-87B9-B6BB036D7590}" srcOrd="1" destOrd="0" presId="urn:microsoft.com/office/officeart/2008/layout/SquareAccentList"/>
    <dgm:cxn modelId="{E1399D97-D564-4315-8A2F-F842D13322C2}" type="presParOf" srcId="{552F3262-0204-438B-9ACC-16FAD82A0369}" destId="{C21557A9-D6F4-40E6-9AC7-29A7C96C1E8C}" srcOrd="3" destOrd="0" presId="urn:microsoft.com/office/officeart/2008/layout/SquareAccentList"/>
    <dgm:cxn modelId="{7A2D4BA2-E32B-4E4C-9F27-0E9E2576C5CA}" type="presParOf" srcId="{C21557A9-D6F4-40E6-9AC7-29A7C96C1E8C}" destId="{7D0D616D-4B06-475D-AF06-67684BFD56EB}" srcOrd="0" destOrd="0" presId="urn:microsoft.com/office/officeart/2008/layout/SquareAccentList"/>
    <dgm:cxn modelId="{876039FF-BCCA-4CA5-A398-4C2816E60163}" type="presParOf" srcId="{C21557A9-D6F4-40E6-9AC7-29A7C96C1E8C}" destId="{8AE59849-958D-4F30-A74A-971519F1129D}" srcOrd="1" destOrd="0" presId="urn:microsoft.com/office/officeart/2008/layout/SquareAccentList"/>
    <dgm:cxn modelId="{C0DDAAEA-1EC4-4239-91F5-6C410E138742}" type="presParOf" srcId="{552F3262-0204-438B-9ACC-16FAD82A0369}" destId="{B1CF9B46-EE61-414C-8DD6-D849F75B7DCC}" srcOrd="4" destOrd="0" presId="urn:microsoft.com/office/officeart/2008/layout/SquareAccentList"/>
    <dgm:cxn modelId="{C5DFD2B6-5AF3-453A-9D59-2E167DA766C8}" type="presParOf" srcId="{B1CF9B46-EE61-414C-8DD6-D849F75B7DCC}" destId="{2FDD6619-A11C-4359-AE51-D126CE260156}" srcOrd="0" destOrd="0" presId="urn:microsoft.com/office/officeart/2008/layout/SquareAccentList"/>
    <dgm:cxn modelId="{44E3A033-984F-4267-AA2A-33F1D9AA5D0F}" type="presParOf" srcId="{B1CF9B46-EE61-414C-8DD6-D849F75B7DCC}" destId="{1604768D-D1CE-4A08-A756-4814277CD662}" srcOrd="1" destOrd="0" presId="urn:microsoft.com/office/officeart/2008/layout/SquareAccentList"/>
    <dgm:cxn modelId="{A1F6FA04-3ABE-4EDF-9F9F-345BE3703816}" type="presParOf" srcId="{552F3262-0204-438B-9ACC-16FAD82A0369}" destId="{B04F8B0A-1198-41E9-99E4-AD57E9070685}" srcOrd="5" destOrd="0" presId="urn:microsoft.com/office/officeart/2008/layout/SquareAccentList"/>
    <dgm:cxn modelId="{EFFF43F5-5EF1-47B4-BBC9-DFA031B04CB8}" type="presParOf" srcId="{B04F8B0A-1198-41E9-99E4-AD57E9070685}" destId="{C8D4566A-4733-4B6F-814E-F0ECD8BEAEAB}" srcOrd="0" destOrd="0" presId="urn:microsoft.com/office/officeart/2008/layout/SquareAccentList"/>
    <dgm:cxn modelId="{4A22CFA2-382D-4D52-B96F-9DFC90D0F3AE}" type="presParOf" srcId="{B04F8B0A-1198-41E9-99E4-AD57E9070685}" destId="{62542F0B-0E89-4BE2-AAB2-6038721D8E2D}" srcOrd="1" destOrd="0" presId="urn:microsoft.com/office/officeart/2008/layout/SquareAccentList"/>
    <dgm:cxn modelId="{83FFB0AA-3CB7-49C2-A9AE-19B44268743C}" type="presParOf" srcId="{552F3262-0204-438B-9ACC-16FAD82A0369}" destId="{83AF2DA3-3CFC-4008-825C-2804CBCDA3CC}" srcOrd="6" destOrd="0" presId="urn:microsoft.com/office/officeart/2008/layout/SquareAccentList"/>
    <dgm:cxn modelId="{9CA1C059-CC32-4148-8FA3-779A7257227C}" type="presParOf" srcId="{83AF2DA3-3CFC-4008-825C-2804CBCDA3CC}" destId="{98BF8BC1-51B4-46EF-8F11-CB7C15409A7A}" srcOrd="0" destOrd="0" presId="urn:microsoft.com/office/officeart/2008/layout/SquareAccentList"/>
    <dgm:cxn modelId="{1C4D6121-CE87-46E2-A32C-B6CB64996384}" type="presParOf" srcId="{83AF2DA3-3CFC-4008-825C-2804CBCDA3CC}" destId="{B21A9427-0ABD-4225-B6E8-F5B19E57B096}" srcOrd="1" destOrd="0" presId="urn:microsoft.com/office/officeart/2008/layout/SquareAccentList"/>
    <dgm:cxn modelId="{3BD3E25E-47C1-4A5A-900B-BDDC92D7CCCC}" type="presParOf" srcId="{3B797A3D-2426-4CE6-88A9-D1D5CF089388}" destId="{B164BE45-08B7-4B52-81F6-7286BEC7A545}" srcOrd="1" destOrd="0" presId="urn:microsoft.com/office/officeart/2008/layout/SquareAccentList"/>
    <dgm:cxn modelId="{EA30AAF0-1280-4CB2-9927-150F53B3E512}" type="presParOf" srcId="{B164BE45-08B7-4B52-81F6-7286BEC7A545}" destId="{7D024581-7864-42EB-BED8-903CBBEDA718}" srcOrd="0" destOrd="0" presId="urn:microsoft.com/office/officeart/2008/layout/SquareAccentList"/>
    <dgm:cxn modelId="{C98DAE87-7208-4EA8-8F2E-0FED4C1E9707}" type="presParOf" srcId="{7D024581-7864-42EB-BED8-903CBBEDA718}" destId="{B675B45A-D250-47B2-AA07-2ED70D81805C}" srcOrd="0" destOrd="0" presId="urn:microsoft.com/office/officeart/2008/layout/SquareAccentList"/>
    <dgm:cxn modelId="{9100E102-8E33-465A-A803-EDB06520C903}" type="presParOf" srcId="{7D024581-7864-42EB-BED8-903CBBEDA718}" destId="{44D0C3CE-4B70-433C-9ADF-18926B79DAA1}" srcOrd="1" destOrd="0" presId="urn:microsoft.com/office/officeart/2008/layout/SquareAccentList"/>
    <dgm:cxn modelId="{A1390E5C-B0E8-477D-8611-0D625F2F76E1}" type="presParOf" srcId="{7D024581-7864-42EB-BED8-903CBBEDA718}" destId="{BBBC6714-4DB0-4285-BC35-8924A134A379}" srcOrd="2" destOrd="0" presId="urn:microsoft.com/office/officeart/2008/layout/SquareAccentList"/>
    <dgm:cxn modelId="{62200C18-76A3-42F8-8504-872938F7B09A}" type="presParOf" srcId="{B164BE45-08B7-4B52-81F6-7286BEC7A545}" destId="{2484931D-CD7E-41DF-97F4-4223C0F5C63B}" srcOrd="1" destOrd="0" presId="urn:microsoft.com/office/officeart/2008/layout/SquareAccentList"/>
    <dgm:cxn modelId="{A2FA58E5-D479-4462-A578-4F3CFE50E658}" type="presParOf" srcId="{2484931D-CD7E-41DF-97F4-4223C0F5C63B}" destId="{75098BC1-13A9-4AA0-8B84-5D3ADC8168F4}" srcOrd="0" destOrd="0" presId="urn:microsoft.com/office/officeart/2008/layout/SquareAccentList"/>
    <dgm:cxn modelId="{1EB8B83B-3C0D-4F79-8DD3-18B28EC74F53}" type="presParOf" srcId="{75098BC1-13A9-4AA0-8B84-5D3ADC8168F4}" destId="{24B98D95-A155-4DA9-B3D2-23D2E0BEDA22}" srcOrd="0" destOrd="0" presId="urn:microsoft.com/office/officeart/2008/layout/SquareAccentList"/>
    <dgm:cxn modelId="{FF4F79FF-BCE2-4D4D-BBE6-E60214E6842E}" type="presParOf" srcId="{75098BC1-13A9-4AA0-8B84-5D3ADC8168F4}" destId="{11FE9067-3976-4045-9C49-0789F5AADF9F}" srcOrd="1" destOrd="0" presId="urn:microsoft.com/office/officeart/2008/layout/SquareAccentList"/>
    <dgm:cxn modelId="{09B3FCA2-5D09-4BB3-B302-7565D022D92B}" type="presParOf" srcId="{2484931D-CD7E-41DF-97F4-4223C0F5C63B}" destId="{18594E51-C7A4-4F8D-8859-7CDEEA0E25FE}" srcOrd="1" destOrd="0" presId="urn:microsoft.com/office/officeart/2008/layout/SquareAccentList"/>
    <dgm:cxn modelId="{84290F69-8D5F-4355-93A9-886B9FDAE439}" type="presParOf" srcId="{18594E51-C7A4-4F8D-8859-7CDEEA0E25FE}" destId="{AFDD7143-3CE7-4B18-8528-319C05B2C823}" srcOrd="0" destOrd="0" presId="urn:microsoft.com/office/officeart/2008/layout/SquareAccentList"/>
    <dgm:cxn modelId="{C867CD3B-ACFC-424A-B8C5-D553BE65B06A}" type="presParOf" srcId="{18594E51-C7A4-4F8D-8859-7CDEEA0E25FE}" destId="{05960EBD-C70A-44C4-9AA2-88BA5D67AB57}" srcOrd="1" destOrd="0" presId="urn:microsoft.com/office/officeart/2008/layout/SquareAccentList"/>
    <dgm:cxn modelId="{8D4A2E69-1517-49B2-B69A-DED425F9BF19}" type="presParOf" srcId="{2484931D-CD7E-41DF-97F4-4223C0F5C63B}" destId="{4AA6B57B-7882-4978-8F3B-EA8676B7A16A}" srcOrd="2" destOrd="0" presId="urn:microsoft.com/office/officeart/2008/layout/SquareAccentList"/>
    <dgm:cxn modelId="{21D05113-593D-4B86-A63E-87DCD7C5C60A}" type="presParOf" srcId="{4AA6B57B-7882-4978-8F3B-EA8676B7A16A}" destId="{20DA21D5-1D15-4ABA-A6C6-714D3BDC0B68}" srcOrd="0" destOrd="0" presId="urn:microsoft.com/office/officeart/2008/layout/SquareAccentList"/>
    <dgm:cxn modelId="{E130DFEA-97A2-4E9F-8C3B-7EA2D594603C}" type="presParOf" srcId="{4AA6B57B-7882-4978-8F3B-EA8676B7A16A}" destId="{D1344F00-72CA-4A41-8D28-3EF8141C8498}" srcOrd="1" destOrd="0" presId="urn:microsoft.com/office/officeart/2008/layout/SquareAccentList"/>
    <dgm:cxn modelId="{759D0A45-8ED0-46BF-8FE2-BC66600F0130}" type="presParOf" srcId="{2484931D-CD7E-41DF-97F4-4223C0F5C63B}" destId="{0A4900CB-EDC8-46E9-965E-2ACAD9D9E84C}" srcOrd="3" destOrd="0" presId="urn:microsoft.com/office/officeart/2008/layout/SquareAccentList"/>
    <dgm:cxn modelId="{579E2828-B409-4002-B109-1C7A1122CC11}" type="presParOf" srcId="{0A4900CB-EDC8-46E9-965E-2ACAD9D9E84C}" destId="{E58B6601-E73F-4C46-9D4F-CE0625EDD8F5}" srcOrd="0" destOrd="0" presId="urn:microsoft.com/office/officeart/2008/layout/SquareAccentList"/>
    <dgm:cxn modelId="{2029BDF3-5726-4611-99D2-587734E2DC1E}" type="presParOf" srcId="{0A4900CB-EDC8-46E9-965E-2ACAD9D9E84C}" destId="{B61C4567-A837-481F-ACBA-12E1278F26EB}" srcOrd="1" destOrd="0" presId="urn:microsoft.com/office/officeart/2008/layout/SquareAccentList"/>
    <dgm:cxn modelId="{33DF149B-B01F-43E8-AC82-D332A3BCF4C4}" type="presParOf" srcId="{2484931D-CD7E-41DF-97F4-4223C0F5C63B}" destId="{15CFF7C2-1C09-488F-882B-7173EC1531F7}" srcOrd="4" destOrd="0" presId="urn:microsoft.com/office/officeart/2008/layout/SquareAccentList"/>
    <dgm:cxn modelId="{56CFEC5F-BE29-4998-A952-A0FD4F353682}" type="presParOf" srcId="{15CFF7C2-1C09-488F-882B-7173EC1531F7}" destId="{A65B36B4-47D8-481C-9CB3-3A30F40AF178}" srcOrd="0" destOrd="0" presId="urn:microsoft.com/office/officeart/2008/layout/SquareAccentList"/>
    <dgm:cxn modelId="{EEE26717-6736-4C3A-8F99-10A5B12F9A1E}" type="presParOf" srcId="{15CFF7C2-1C09-488F-882B-7173EC1531F7}" destId="{076722BA-5458-4AB4-AF31-EB34FF017AD0}" srcOrd="1" destOrd="0" presId="urn:microsoft.com/office/officeart/2008/layout/SquareAccentList"/>
    <dgm:cxn modelId="{DC956E06-47CC-4C10-B614-26099C7F39FA}" type="presParOf" srcId="{2484931D-CD7E-41DF-97F4-4223C0F5C63B}" destId="{33F9978D-148B-401A-B229-9D0B13E28222}" srcOrd="5" destOrd="0" presId="urn:microsoft.com/office/officeart/2008/layout/SquareAccentList"/>
    <dgm:cxn modelId="{E7423A86-41EA-469D-B5CE-68838C94A55D}" type="presParOf" srcId="{33F9978D-148B-401A-B229-9D0B13E28222}" destId="{CC42ED08-4667-4183-83C0-17161010B234}" srcOrd="0" destOrd="0" presId="urn:microsoft.com/office/officeart/2008/layout/SquareAccentList"/>
    <dgm:cxn modelId="{335C4B08-9504-47ED-9807-DB5F5EAF5DD8}" type="presParOf" srcId="{33F9978D-148B-401A-B229-9D0B13E28222}" destId="{40D9E5A8-B373-4DA0-9355-6DD49D0D7C61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335A408-0027-432F-9F9B-1B5B22AE765E}" type="doc">
      <dgm:prSet loTypeId="urn:microsoft.com/office/officeart/2005/8/layout/radial1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C06BF9E0-DED6-46D2-BD7A-4EF89BD473FA}">
      <dgm:prSet phldrT="[Texto]"/>
      <dgm:spPr/>
      <dgm:t>
        <a:bodyPr/>
        <a:lstStyle/>
        <a:p>
          <a:r>
            <a:rPr lang="es-MX" b="1" dirty="0">
              <a:solidFill>
                <a:schemeClr val="tx1"/>
              </a:solidFill>
            </a:rPr>
            <a:t>SCN</a:t>
          </a:r>
        </a:p>
      </dgm:t>
    </dgm:pt>
    <dgm:pt modelId="{D0811728-C31D-4D08-A331-885ED6F52940}" type="parTrans" cxnId="{C89AB7E8-ED72-45CF-A390-E533C2CC26C0}">
      <dgm:prSet/>
      <dgm:spPr/>
      <dgm:t>
        <a:bodyPr/>
        <a:lstStyle/>
        <a:p>
          <a:endParaRPr lang="es-MX"/>
        </a:p>
      </dgm:t>
    </dgm:pt>
    <dgm:pt modelId="{00E998A5-C4C1-4A0F-B086-D181439F48F6}" type="sibTrans" cxnId="{C89AB7E8-ED72-45CF-A390-E533C2CC26C0}">
      <dgm:prSet/>
      <dgm:spPr/>
      <dgm:t>
        <a:bodyPr/>
        <a:lstStyle/>
        <a:p>
          <a:endParaRPr lang="es-MX"/>
        </a:p>
      </dgm:t>
    </dgm:pt>
    <dgm:pt modelId="{18D36F7E-469E-4B9E-A23A-766E29D3359F}">
      <dgm:prSet phldrT="[Texto]"/>
      <dgm:spPr/>
      <dgm:t>
        <a:bodyPr/>
        <a:lstStyle/>
        <a:p>
          <a:r>
            <a:rPr lang="es-MX" b="1" dirty="0">
              <a:solidFill>
                <a:schemeClr val="tx1"/>
              </a:solidFill>
            </a:rPr>
            <a:t>FMI</a:t>
          </a:r>
        </a:p>
      </dgm:t>
    </dgm:pt>
    <dgm:pt modelId="{B055EFA3-53D3-4C61-A83C-205719165525}" type="parTrans" cxnId="{F086F61E-8B42-4552-BE4E-A8022C35A76D}">
      <dgm:prSet/>
      <dgm:spPr>
        <a:ln>
          <a:solidFill>
            <a:schemeClr val="tx1"/>
          </a:solidFill>
          <a:headEnd type="triangle"/>
        </a:ln>
      </dgm:spPr>
      <dgm:t>
        <a:bodyPr/>
        <a:lstStyle/>
        <a:p>
          <a:endParaRPr lang="es-MX"/>
        </a:p>
      </dgm:t>
    </dgm:pt>
    <dgm:pt modelId="{68D044CE-1863-4063-BA7B-34CE0A73A220}" type="sibTrans" cxnId="{F086F61E-8B42-4552-BE4E-A8022C35A76D}">
      <dgm:prSet/>
      <dgm:spPr/>
      <dgm:t>
        <a:bodyPr/>
        <a:lstStyle/>
        <a:p>
          <a:endParaRPr lang="es-MX"/>
        </a:p>
      </dgm:t>
    </dgm:pt>
    <dgm:pt modelId="{7BDB6DA2-0D55-43D0-8F30-4862EFE29A86}">
      <dgm:prSet phldrT="[Texto]"/>
      <dgm:spPr/>
      <dgm:t>
        <a:bodyPr/>
        <a:lstStyle/>
        <a:p>
          <a:r>
            <a:rPr lang="es-MX" b="1" dirty="0">
              <a:solidFill>
                <a:schemeClr val="tx1"/>
              </a:solidFill>
            </a:rPr>
            <a:t>ONU</a:t>
          </a:r>
        </a:p>
      </dgm:t>
    </dgm:pt>
    <dgm:pt modelId="{F67BC820-AC54-498E-AF3B-EC857C0AF9D6}" type="parTrans" cxnId="{65A9872C-B925-4C85-A84E-CA750D8DBC60}">
      <dgm:prSet/>
      <dgm:spPr>
        <a:ln>
          <a:solidFill>
            <a:schemeClr val="tx1"/>
          </a:solidFill>
          <a:headEnd type="triangle"/>
        </a:ln>
      </dgm:spPr>
      <dgm:t>
        <a:bodyPr/>
        <a:lstStyle/>
        <a:p>
          <a:endParaRPr lang="es-MX"/>
        </a:p>
      </dgm:t>
    </dgm:pt>
    <dgm:pt modelId="{D427F402-8563-4913-B167-4BE5B8457A51}" type="sibTrans" cxnId="{65A9872C-B925-4C85-A84E-CA750D8DBC60}">
      <dgm:prSet/>
      <dgm:spPr/>
      <dgm:t>
        <a:bodyPr/>
        <a:lstStyle/>
        <a:p>
          <a:endParaRPr lang="es-MX"/>
        </a:p>
      </dgm:t>
    </dgm:pt>
    <dgm:pt modelId="{0E1CAF70-A51B-4065-B05B-84D124AF7C50}">
      <dgm:prSet phldrT="[Texto]"/>
      <dgm:spPr/>
      <dgm:t>
        <a:bodyPr/>
        <a:lstStyle/>
        <a:p>
          <a:endParaRPr lang="es-MX" dirty="0"/>
        </a:p>
      </dgm:t>
    </dgm:pt>
    <dgm:pt modelId="{73458C73-D2D9-4AF8-A6CD-68220A468C54}" type="parTrans" cxnId="{43376F29-2C45-40FD-85FA-46AF17419940}">
      <dgm:prSet/>
      <dgm:spPr/>
      <dgm:t>
        <a:bodyPr/>
        <a:lstStyle/>
        <a:p>
          <a:endParaRPr lang="es-MX"/>
        </a:p>
      </dgm:t>
    </dgm:pt>
    <dgm:pt modelId="{C2F23161-EB10-49AE-BD98-A5A13CE11639}" type="sibTrans" cxnId="{43376F29-2C45-40FD-85FA-46AF17419940}">
      <dgm:prSet/>
      <dgm:spPr/>
      <dgm:t>
        <a:bodyPr/>
        <a:lstStyle/>
        <a:p>
          <a:endParaRPr lang="es-MX"/>
        </a:p>
      </dgm:t>
    </dgm:pt>
    <dgm:pt modelId="{22F4843F-4BA2-4074-8A49-B1AD520CF8F5}" type="pres">
      <dgm:prSet presAssocID="{D335A408-0027-432F-9F9B-1B5B22AE765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DFB3627-1422-4047-8777-A62A701A4B04}" type="pres">
      <dgm:prSet presAssocID="{C06BF9E0-DED6-46D2-BD7A-4EF89BD473FA}" presName="centerShape" presStyleLbl="node0" presStyleIdx="0" presStyleCnt="1"/>
      <dgm:spPr/>
      <dgm:t>
        <a:bodyPr/>
        <a:lstStyle/>
        <a:p>
          <a:endParaRPr lang="es-MX"/>
        </a:p>
      </dgm:t>
    </dgm:pt>
    <dgm:pt modelId="{F2967495-2078-4147-BEE9-685F2181108C}" type="pres">
      <dgm:prSet presAssocID="{B055EFA3-53D3-4C61-A83C-205719165525}" presName="Name9" presStyleLbl="parChTrans1D2" presStyleIdx="0" presStyleCnt="2"/>
      <dgm:spPr/>
      <dgm:t>
        <a:bodyPr/>
        <a:lstStyle/>
        <a:p>
          <a:endParaRPr lang="es-MX"/>
        </a:p>
      </dgm:t>
    </dgm:pt>
    <dgm:pt modelId="{718448AE-F7B3-4840-B7CF-F93A8981C249}" type="pres">
      <dgm:prSet presAssocID="{B055EFA3-53D3-4C61-A83C-205719165525}" presName="connTx" presStyleLbl="parChTrans1D2" presStyleIdx="0" presStyleCnt="2"/>
      <dgm:spPr/>
      <dgm:t>
        <a:bodyPr/>
        <a:lstStyle/>
        <a:p>
          <a:endParaRPr lang="es-MX"/>
        </a:p>
      </dgm:t>
    </dgm:pt>
    <dgm:pt modelId="{646EF7C3-38BD-4146-84BA-9EF5438C03DB}" type="pres">
      <dgm:prSet presAssocID="{18D36F7E-469E-4B9E-A23A-766E29D3359F}" presName="node" presStyleLbl="node1" presStyleIdx="0" presStyleCnt="2" custRadScaleRad="126310" custRadScaleInc="-5469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839FFE2-B820-4024-8D5E-007EBFA56FE7}" type="pres">
      <dgm:prSet presAssocID="{F67BC820-AC54-498E-AF3B-EC857C0AF9D6}" presName="Name9" presStyleLbl="parChTrans1D2" presStyleIdx="1" presStyleCnt="2"/>
      <dgm:spPr/>
      <dgm:t>
        <a:bodyPr/>
        <a:lstStyle/>
        <a:p>
          <a:endParaRPr lang="es-MX"/>
        </a:p>
      </dgm:t>
    </dgm:pt>
    <dgm:pt modelId="{7D6D16BE-E76B-4BBE-A84D-62CB77BE0DD0}" type="pres">
      <dgm:prSet presAssocID="{F67BC820-AC54-498E-AF3B-EC857C0AF9D6}" presName="connTx" presStyleLbl="parChTrans1D2" presStyleIdx="1" presStyleCnt="2"/>
      <dgm:spPr/>
      <dgm:t>
        <a:bodyPr/>
        <a:lstStyle/>
        <a:p>
          <a:endParaRPr lang="es-MX"/>
        </a:p>
      </dgm:t>
    </dgm:pt>
    <dgm:pt modelId="{86938320-9830-4FC4-B16E-4D3DE92FC6C7}" type="pres">
      <dgm:prSet presAssocID="{7BDB6DA2-0D55-43D0-8F30-4862EFE29A86}" presName="node" presStyleLbl="node1" presStyleIdx="1" presStyleCnt="2" custRadScaleRad="129128" custRadScaleInc="-1445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89AB7E8-ED72-45CF-A390-E533C2CC26C0}" srcId="{D335A408-0027-432F-9F9B-1B5B22AE765E}" destId="{C06BF9E0-DED6-46D2-BD7A-4EF89BD473FA}" srcOrd="0" destOrd="0" parTransId="{D0811728-C31D-4D08-A331-885ED6F52940}" sibTransId="{00E998A5-C4C1-4A0F-B086-D181439F48F6}"/>
    <dgm:cxn modelId="{F086F61E-8B42-4552-BE4E-A8022C35A76D}" srcId="{C06BF9E0-DED6-46D2-BD7A-4EF89BD473FA}" destId="{18D36F7E-469E-4B9E-A23A-766E29D3359F}" srcOrd="0" destOrd="0" parTransId="{B055EFA3-53D3-4C61-A83C-205719165525}" sibTransId="{68D044CE-1863-4063-BA7B-34CE0A73A220}"/>
    <dgm:cxn modelId="{EB2A5B36-8361-4684-AE58-2215D121779B}" type="presOf" srcId="{C06BF9E0-DED6-46D2-BD7A-4EF89BD473FA}" destId="{FDFB3627-1422-4047-8777-A62A701A4B04}" srcOrd="0" destOrd="0" presId="urn:microsoft.com/office/officeart/2005/8/layout/radial1"/>
    <dgm:cxn modelId="{15004FD1-FDC8-4226-9EB3-4FA1455C5422}" type="presOf" srcId="{D335A408-0027-432F-9F9B-1B5B22AE765E}" destId="{22F4843F-4BA2-4074-8A49-B1AD520CF8F5}" srcOrd="0" destOrd="0" presId="urn:microsoft.com/office/officeart/2005/8/layout/radial1"/>
    <dgm:cxn modelId="{86D032B5-1881-40C9-86C3-147CBFA01170}" type="presOf" srcId="{F67BC820-AC54-498E-AF3B-EC857C0AF9D6}" destId="{9839FFE2-B820-4024-8D5E-007EBFA56FE7}" srcOrd="0" destOrd="0" presId="urn:microsoft.com/office/officeart/2005/8/layout/radial1"/>
    <dgm:cxn modelId="{45850A0D-C11F-4E82-9E7D-1384716B1A65}" type="presOf" srcId="{F67BC820-AC54-498E-AF3B-EC857C0AF9D6}" destId="{7D6D16BE-E76B-4BBE-A84D-62CB77BE0DD0}" srcOrd="1" destOrd="0" presId="urn:microsoft.com/office/officeart/2005/8/layout/radial1"/>
    <dgm:cxn modelId="{61DFEB46-9073-425A-8663-6FF0A48D0CAC}" type="presOf" srcId="{18D36F7E-469E-4B9E-A23A-766E29D3359F}" destId="{646EF7C3-38BD-4146-84BA-9EF5438C03DB}" srcOrd="0" destOrd="0" presId="urn:microsoft.com/office/officeart/2005/8/layout/radial1"/>
    <dgm:cxn modelId="{43376F29-2C45-40FD-85FA-46AF17419940}" srcId="{D335A408-0027-432F-9F9B-1B5B22AE765E}" destId="{0E1CAF70-A51B-4065-B05B-84D124AF7C50}" srcOrd="1" destOrd="0" parTransId="{73458C73-D2D9-4AF8-A6CD-68220A468C54}" sibTransId="{C2F23161-EB10-49AE-BD98-A5A13CE11639}"/>
    <dgm:cxn modelId="{65A9872C-B925-4C85-A84E-CA750D8DBC60}" srcId="{C06BF9E0-DED6-46D2-BD7A-4EF89BD473FA}" destId="{7BDB6DA2-0D55-43D0-8F30-4862EFE29A86}" srcOrd="1" destOrd="0" parTransId="{F67BC820-AC54-498E-AF3B-EC857C0AF9D6}" sibTransId="{D427F402-8563-4913-B167-4BE5B8457A51}"/>
    <dgm:cxn modelId="{9E5FD6E1-2999-4941-82E2-84FE9D701874}" type="presOf" srcId="{7BDB6DA2-0D55-43D0-8F30-4862EFE29A86}" destId="{86938320-9830-4FC4-B16E-4D3DE92FC6C7}" srcOrd="0" destOrd="0" presId="urn:microsoft.com/office/officeart/2005/8/layout/radial1"/>
    <dgm:cxn modelId="{7B6D6FA5-CB50-4497-9BDC-DCB571582A5E}" type="presOf" srcId="{B055EFA3-53D3-4C61-A83C-205719165525}" destId="{F2967495-2078-4147-BEE9-685F2181108C}" srcOrd="0" destOrd="0" presId="urn:microsoft.com/office/officeart/2005/8/layout/radial1"/>
    <dgm:cxn modelId="{5DAB5C72-83AD-407E-93CA-CAAFC681A71B}" type="presOf" srcId="{B055EFA3-53D3-4C61-A83C-205719165525}" destId="{718448AE-F7B3-4840-B7CF-F93A8981C249}" srcOrd="1" destOrd="0" presId="urn:microsoft.com/office/officeart/2005/8/layout/radial1"/>
    <dgm:cxn modelId="{4CCD7F80-FFB0-47F3-8809-A4F7F24B1F67}" type="presParOf" srcId="{22F4843F-4BA2-4074-8A49-B1AD520CF8F5}" destId="{FDFB3627-1422-4047-8777-A62A701A4B04}" srcOrd="0" destOrd="0" presId="urn:microsoft.com/office/officeart/2005/8/layout/radial1"/>
    <dgm:cxn modelId="{EFBB34E4-994E-40B1-B8B1-8B5CBF3683E2}" type="presParOf" srcId="{22F4843F-4BA2-4074-8A49-B1AD520CF8F5}" destId="{F2967495-2078-4147-BEE9-685F2181108C}" srcOrd="1" destOrd="0" presId="urn:microsoft.com/office/officeart/2005/8/layout/radial1"/>
    <dgm:cxn modelId="{D1A3838F-0663-410F-925D-52D17791AA45}" type="presParOf" srcId="{F2967495-2078-4147-BEE9-685F2181108C}" destId="{718448AE-F7B3-4840-B7CF-F93A8981C249}" srcOrd="0" destOrd="0" presId="urn:microsoft.com/office/officeart/2005/8/layout/radial1"/>
    <dgm:cxn modelId="{07DF47C5-24D7-4293-AC0B-3D61370B704F}" type="presParOf" srcId="{22F4843F-4BA2-4074-8A49-B1AD520CF8F5}" destId="{646EF7C3-38BD-4146-84BA-9EF5438C03DB}" srcOrd="2" destOrd="0" presId="urn:microsoft.com/office/officeart/2005/8/layout/radial1"/>
    <dgm:cxn modelId="{F3355B7E-8F02-4908-8256-C1757D897048}" type="presParOf" srcId="{22F4843F-4BA2-4074-8A49-B1AD520CF8F5}" destId="{9839FFE2-B820-4024-8D5E-007EBFA56FE7}" srcOrd="3" destOrd="0" presId="urn:microsoft.com/office/officeart/2005/8/layout/radial1"/>
    <dgm:cxn modelId="{A33A68FC-8967-4BD6-AE9F-6DBF84E4496A}" type="presParOf" srcId="{9839FFE2-B820-4024-8D5E-007EBFA56FE7}" destId="{7D6D16BE-E76B-4BBE-A84D-62CB77BE0DD0}" srcOrd="0" destOrd="0" presId="urn:microsoft.com/office/officeart/2005/8/layout/radial1"/>
    <dgm:cxn modelId="{9352EE0E-FD26-400B-AAA2-0B0079B4E8AA}" type="presParOf" srcId="{22F4843F-4BA2-4074-8A49-B1AD520CF8F5}" destId="{86938320-9830-4FC4-B16E-4D3DE92FC6C7}" srcOrd="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6C87BE4-AF2F-4D62-A391-A422CA46CC67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58D9FBC-C9FD-48A6-8BA3-9864FD276F27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Aportaciones de John Maynard Keynes a la Macroeconomía</a:t>
          </a:r>
        </a:p>
      </dgm:t>
    </dgm:pt>
    <dgm:pt modelId="{85B5C1EC-D9E3-4387-8426-F6B4CEA3FEF2}" type="parTrans" cxnId="{0166596B-0931-468A-80F5-D2E068008713}">
      <dgm:prSet/>
      <dgm:spPr/>
      <dgm:t>
        <a:bodyPr/>
        <a:lstStyle/>
        <a:p>
          <a:endParaRPr lang="es-MX"/>
        </a:p>
      </dgm:t>
    </dgm:pt>
    <dgm:pt modelId="{60306600-B634-4FB9-B431-972015D74D52}" type="sibTrans" cxnId="{0166596B-0931-468A-80F5-D2E068008713}">
      <dgm:prSet/>
      <dgm:spPr/>
      <dgm:t>
        <a:bodyPr/>
        <a:lstStyle/>
        <a:p>
          <a:endParaRPr lang="es-MX"/>
        </a:p>
      </dgm:t>
    </dgm:pt>
    <dgm:pt modelId="{749FBE20-7484-4392-9F51-B8AF9A79EF6F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Liga de las Naciones Unidas</a:t>
          </a:r>
        </a:p>
        <a:p>
          <a:r>
            <a:rPr lang="es-MX" dirty="0">
              <a:solidFill>
                <a:schemeClr val="tx1"/>
              </a:solidFill>
            </a:rPr>
            <a:t>(hoy ONU)</a:t>
          </a:r>
        </a:p>
      </dgm:t>
    </dgm:pt>
    <dgm:pt modelId="{B8ED2393-3359-4A8A-A321-BFF9DEC0D533}" type="parTrans" cxnId="{79E1C465-1942-403B-9C97-44F0C19212E0}">
      <dgm:prSet/>
      <dgm:spPr/>
      <dgm:t>
        <a:bodyPr/>
        <a:lstStyle/>
        <a:p>
          <a:endParaRPr lang="es-MX"/>
        </a:p>
      </dgm:t>
    </dgm:pt>
    <dgm:pt modelId="{0167FC60-77DC-4D69-AC08-AD2C09E01084}" type="sibTrans" cxnId="{79E1C465-1942-403B-9C97-44F0C19212E0}">
      <dgm:prSet/>
      <dgm:spPr/>
      <dgm:t>
        <a:bodyPr/>
        <a:lstStyle/>
        <a:p>
          <a:endParaRPr lang="es-MX"/>
        </a:p>
      </dgm:t>
    </dgm:pt>
    <dgm:pt modelId="{88C55FEB-3612-44A5-966A-1E6F169681AA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Richard Stone</a:t>
          </a:r>
        </a:p>
        <a:p>
          <a:r>
            <a:rPr lang="es-MX" dirty="0">
              <a:solidFill>
                <a:schemeClr val="tx1"/>
              </a:solidFill>
            </a:rPr>
            <a:t>Realizó las primeras versiones del Sistema de Cuentas Nacionales</a:t>
          </a:r>
        </a:p>
      </dgm:t>
    </dgm:pt>
    <dgm:pt modelId="{8F85EB91-8054-4BD3-A46B-4B7CF65598B7}" type="parTrans" cxnId="{BFF468FE-5718-420B-B8B1-1244E6AC3532}">
      <dgm:prSet/>
      <dgm:spPr/>
      <dgm:t>
        <a:bodyPr/>
        <a:lstStyle/>
        <a:p>
          <a:endParaRPr lang="es-MX"/>
        </a:p>
      </dgm:t>
    </dgm:pt>
    <dgm:pt modelId="{19C5D4A5-35E5-46DD-B756-1026F6578525}" type="sibTrans" cxnId="{BFF468FE-5718-420B-B8B1-1244E6AC3532}">
      <dgm:prSet/>
      <dgm:spPr/>
      <dgm:t>
        <a:bodyPr/>
        <a:lstStyle/>
        <a:p>
          <a:endParaRPr lang="es-MX"/>
        </a:p>
      </dgm:t>
    </dgm:pt>
    <dgm:pt modelId="{BF828AE7-F2AE-4BA2-A051-26026FA3A46B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En 1953 la ONU dio a conocer el primer SCN de aplicación internacional</a:t>
          </a:r>
        </a:p>
      </dgm:t>
    </dgm:pt>
    <dgm:pt modelId="{E8005A26-8BC5-4162-A7C2-A8B279809024}" type="parTrans" cxnId="{570241AA-FB95-4C41-82B1-C3A39CD884C2}">
      <dgm:prSet/>
      <dgm:spPr/>
      <dgm:t>
        <a:bodyPr/>
        <a:lstStyle/>
        <a:p>
          <a:endParaRPr lang="es-MX"/>
        </a:p>
      </dgm:t>
    </dgm:pt>
    <dgm:pt modelId="{54853E78-32FA-4C4C-8033-42A881907468}" type="sibTrans" cxnId="{570241AA-FB95-4C41-82B1-C3A39CD884C2}">
      <dgm:prSet/>
      <dgm:spPr/>
      <dgm:t>
        <a:bodyPr/>
        <a:lstStyle/>
        <a:p>
          <a:endParaRPr lang="es-MX"/>
        </a:p>
      </dgm:t>
    </dgm:pt>
    <dgm:pt modelId="{7769053E-90BF-4310-B425-85DB80289E74}" type="pres">
      <dgm:prSet presAssocID="{66C87BE4-AF2F-4D62-A391-A422CA46CC67}" presName="Name0" presStyleCnt="0">
        <dgm:presLayoutVars>
          <dgm:dir/>
          <dgm:resizeHandles val="exact"/>
        </dgm:presLayoutVars>
      </dgm:prSet>
      <dgm:spPr/>
    </dgm:pt>
    <dgm:pt modelId="{61DA0A03-5290-423B-AADB-7FE6B1CB9A31}" type="pres">
      <dgm:prSet presAssocID="{C58D9FBC-C9FD-48A6-8BA3-9864FD276F2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6BE1DB8-C8F7-4AB9-BBA8-8F60BC03B83F}" type="pres">
      <dgm:prSet presAssocID="{60306600-B634-4FB9-B431-972015D74D52}" presName="sibTrans" presStyleLbl="sibTrans2D1" presStyleIdx="0" presStyleCnt="3"/>
      <dgm:spPr/>
      <dgm:t>
        <a:bodyPr/>
        <a:lstStyle/>
        <a:p>
          <a:endParaRPr lang="es-MX"/>
        </a:p>
      </dgm:t>
    </dgm:pt>
    <dgm:pt modelId="{11BA2FCE-369B-4B23-B7D6-EC9B7028C116}" type="pres">
      <dgm:prSet presAssocID="{60306600-B634-4FB9-B431-972015D74D52}" presName="connectorText" presStyleLbl="sibTrans2D1" presStyleIdx="0" presStyleCnt="3"/>
      <dgm:spPr/>
      <dgm:t>
        <a:bodyPr/>
        <a:lstStyle/>
        <a:p>
          <a:endParaRPr lang="es-MX"/>
        </a:p>
      </dgm:t>
    </dgm:pt>
    <dgm:pt modelId="{B6D2E438-14F9-4B0F-BA65-8EB01CD72EA7}" type="pres">
      <dgm:prSet presAssocID="{749FBE20-7484-4392-9F51-B8AF9A79EF6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1A90083-6D3E-4A10-85A4-488F7841E9CE}" type="pres">
      <dgm:prSet presAssocID="{0167FC60-77DC-4D69-AC08-AD2C09E01084}" presName="sibTrans" presStyleLbl="sibTrans2D1" presStyleIdx="1" presStyleCnt="3"/>
      <dgm:spPr/>
      <dgm:t>
        <a:bodyPr/>
        <a:lstStyle/>
        <a:p>
          <a:endParaRPr lang="es-MX"/>
        </a:p>
      </dgm:t>
    </dgm:pt>
    <dgm:pt modelId="{0488AB92-C2AC-4664-9E10-78A24097FF03}" type="pres">
      <dgm:prSet presAssocID="{0167FC60-77DC-4D69-AC08-AD2C09E01084}" presName="connectorText" presStyleLbl="sibTrans2D1" presStyleIdx="1" presStyleCnt="3"/>
      <dgm:spPr/>
      <dgm:t>
        <a:bodyPr/>
        <a:lstStyle/>
        <a:p>
          <a:endParaRPr lang="es-MX"/>
        </a:p>
      </dgm:t>
    </dgm:pt>
    <dgm:pt modelId="{F04951F6-E657-4A0B-8538-213FD49018C2}" type="pres">
      <dgm:prSet presAssocID="{88C55FEB-3612-44A5-966A-1E6F169681AA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21E1E86-9DA5-424A-9B1A-5EAF5BCF3715}" type="pres">
      <dgm:prSet presAssocID="{19C5D4A5-35E5-46DD-B756-1026F6578525}" presName="sibTrans" presStyleLbl="sibTrans2D1" presStyleIdx="2" presStyleCnt="3"/>
      <dgm:spPr/>
      <dgm:t>
        <a:bodyPr/>
        <a:lstStyle/>
        <a:p>
          <a:endParaRPr lang="es-MX"/>
        </a:p>
      </dgm:t>
    </dgm:pt>
    <dgm:pt modelId="{F5254C8F-B1F6-4DDC-BBF2-C1B53254E8F6}" type="pres">
      <dgm:prSet presAssocID="{19C5D4A5-35E5-46DD-B756-1026F6578525}" presName="connectorText" presStyleLbl="sibTrans2D1" presStyleIdx="2" presStyleCnt="3"/>
      <dgm:spPr/>
      <dgm:t>
        <a:bodyPr/>
        <a:lstStyle/>
        <a:p>
          <a:endParaRPr lang="es-MX"/>
        </a:p>
      </dgm:t>
    </dgm:pt>
    <dgm:pt modelId="{5DE5BD9F-341D-4FFC-9536-03D579C63558}" type="pres">
      <dgm:prSet presAssocID="{BF828AE7-F2AE-4BA2-A051-26026FA3A46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E2D95E3-F2DD-453E-8753-9E0B3315485C}" type="presOf" srcId="{19C5D4A5-35E5-46DD-B756-1026F6578525}" destId="{A21E1E86-9DA5-424A-9B1A-5EAF5BCF3715}" srcOrd="0" destOrd="0" presId="urn:microsoft.com/office/officeart/2005/8/layout/process1"/>
    <dgm:cxn modelId="{F00C9ACE-D85C-4EA4-8DAD-7A261DB31C59}" type="presOf" srcId="{66C87BE4-AF2F-4D62-A391-A422CA46CC67}" destId="{7769053E-90BF-4310-B425-85DB80289E74}" srcOrd="0" destOrd="0" presId="urn:microsoft.com/office/officeart/2005/8/layout/process1"/>
    <dgm:cxn modelId="{1AA84FD9-43CC-4106-974C-BC7A5E7B882A}" type="presOf" srcId="{0167FC60-77DC-4D69-AC08-AD2C09E01084}" destId="{0488AB92-C2AC-4664-9E10-78A24097FF03}" srcOrd="1" destOrd="0" presId="urn:microsoft.com/office/officeart/2005/8/layout/process1"/>
    <dgm:cxn modelId="{CC3D4B56-1D6E-4A46-B418-34822BC38EE5}" type="presOf" srcId="{19C5D4A5-35E5-46DD-B756-1026F6578525}" destId="{F5254C8F-B1F6-4DDC-BBF2-C1B53254E8F6}" srcOrd="1" destOrd="0" presId="urn:microsoft.com/office/officeart/2005/8/layout/process1"/>
    <dgm:cxn modelId="{BFF468FE-5718-420B-B8B1-1244E6AC3532}" srcId="{66C87BE4-AF2F-4D62-A391-A422CA46CC67}" destId="{88C55FEB-3612-44A5-966A-1E6F169681AA}" srcOrd="2" destOrd="0" parTransId="{8F85EB91-8054-4BD3-A46B-4B7CF65598B7}" sibTransId="{19C5D4A5-35E5-46DD-B756-1026F6578525}"/>
    <dgm:cxn modelId="{391B5A42-0637-4CDA-B0EB-030AF4F8C7BF}" type="presOf" srcId="{749FBE20-7484-4392-9F51-B8AF9A79EF6F}" destId="{B6D2E438-14F9-4B0F-BA65-8EB01CD72EA7}" srcOrd="0" destOrd="0" presId="urn:microsoft.com/office/officeart/2005/8/layout/process1"/>
    <dgm:cxn modelId="{6BE79D30-4767-4071-9592-63B6679C9B41}" type="presOf" srcId="{C58D9FBC-C9FD-48A6-8BA3-9864FD276F27}" destId="{61DA0A03-5290-423B-AADB-7FE6B1CB9A31}" srcOrd="0" destOrd="0" presId="urn:microsoft.com/office/officeart/2005/8/layout/process1"/>
    <dgm:cxn modelId="{12647500-968A-48BC-9365-6F4DC3920150}" type="presOf" srcId="{0167FC60-77DC-4D69-AC08-AD2C09E01084}" destId="{61A90083-6D3E-4A10-85A4-488F7841E9CE}" srcOrd="0" destOrd="0" presId="urn:microsoft.com/office/officeart/2005/8/layout/process1"/>
    <dgm:cxn modelId="{099FD031-D8C8-4CFC-9CF1-F9F8AFF3442C}" type="presOf" srcId="{60306600-B634-4FB9-B431-972015D74D52}" destId="{B6BE1DB8-C8F7-4AB9-BBA8-8F60BC03B83F}" srcOrd="0" destOrd="0" presId="urn:microsoft.com/office/officeart/2005/8/layout/process1"/>
    <dgm:cxn modelId="{ACE54B4D-0B93-47AC-8F7C-86C78B89558D}" type="presOf" srcId="{88C55FEB-3612-44A5-966A-1E6F169681AA}" destId="{F04951F6-E657-4A0B-8538-213FD49018C2}" srcOrd="0" destOrd="0" presId="urn:microsoft.com/office/officeart/2005/8/layout/process1"/>
    <dgm:cxn modelId="{79E1C465-1942-403B-9C97-44F0C19212E0}" srcId="{66C87BE4-AF2F-4D62-A391-A422CA46CC67}" destId="{749FBE20-7484-4392-9F51-B8AF9A79EF6F}" srcOrd="1" destOrd="0" parTransId="{B8ED2393-3359-4A8A-A321-BFF9DEC0D533}" sibTransId="{0167FC60-77DC-4D69-AC08-AD2C09E01084}"/>
    <dgm:cxn modelId="{0166596B-0931-468A-80F5-D2E068008713}" srcId="{66C87BE4-AF2F-4D62-A391-A422CA46CC67}" destId="{C58D9FBC-C9FD-48A6-8BA3-9864FD276F27}" srcOrd="0" destOrd="0" parTransId="{85B5C1EC-D9E3-4387-8426-F6B4CEA3FEF2}" sibTransId="{60306600-B634-4FB9-B431-972015D74D52}"/>
    <dgm:cxn modelId="{14DA781F-5A3B-487A-9CC6-5AF817E7DE35}" type="presOf" srcId="{BF828AE7-F2AE-4BA2-A051-26026FA3A46B}" destId="{5DE5BD9F-341D-4FFC-9536-03D579C63558}" srcOrd="0" destOrd="0" presId="urn:microsoft.com/office/officeart/2005/8/layout/process1"/>
    <dgm:cxn modelId="{38B5B473-6605-4A44-9C34-177C4A5569FB}" type="presOf" srcId="{60306600-B634-4FB9-B431-972015D74D52}" destId="{11BA2FCE-369B-4B23-B7D6-EC9B7028C116}" srcOrd="1" destOrd="0" presId="urn:microsoft.com/office/officeart/2005/8/layout/process1"/>
    <dgm:cxn modelId="{570241AA-FB95-4C41-82B1-C3A39CD884C2}" srcId="{66C87BE4-AF2F-4D62-A391-A422CA46CC67}" destId="{BF828AE7-F2AE-4BA2-A051-26026FA3A46B}" srcOrd="3" destOrd="0" parTransId="{E8005A26-8BC5-4162-A7C2-A8B279809024}" sibTransId="{54853E78-32FA-4C4C-8033-42A881907468}"/>
    <dgm:cxn modelId="{416B4FF6-2718-4143-96E2-AAF56BA75252}" type="presParOf" srcId="{7769053E-90BF-4310-B425-85DB80289E74}" destId="{61DA0A03-5290-423B-AADB-7FE6B1CB9A31}" srcOrd="0" destOrd="0" presId="urn:microsoft.com/office/officeart/2005/8/layout/process1"/>
    <dgm:cxn modelId="{EFBDD783-5B2D-413A-B95D-35BC40D13495}" type="presParOf" srcId="{7769053E-90BF-4310-B425-85DB80289E74}" destId="{B6BE1DB8-C8F7-4AB9-BBA8-8F60BC03B83F}" srcOrd="1" destOrd="0" presId="urn:microsoft.com/office/officeart/2005/8/layout/process1"/>
    <dgm:cxn modelId="{209965F0-953B-40E8-92C0-23AA854940F2}" type="presParOf" srcId="{B6BE1DB8-C8F7-4AB9-BBA8-8F60BC03B83F}" destId="{11BA2FCE-369B-4B23-B7D6-EC9B7028C116}" srcOrd="0" destOrd="0" presId="urn:microsoft.com/office/officeart/2005/8/layout/process1"/>
    <dgm:cxn modelId="{69770AA9-5AB7-4DE6-824D-629CE7924733}" type="presParOf" srcId="{7769053E-90BF-4310-B425-85DB80289E74}" destId="{B6D2E438-14F9-4B0F-BA65-8EB01CD72EA7}" srcOrd="2" destOrd="0" presId="urn:microsoft.com/office/officeart/2005/8/layout/process1"/>
    <dgm:cxn modelId="{8906A67F-8D1F-49B2-BFCD-033D0BB222E0}" type="presParOf" srcId="{7769053E-90BF-4310-B425-85DB80289E74}" destId="{61A90083-6D3E-4A10-85A4-488F7841E9CE}" srcOrd="3" destOrd="0" presId="urn:microsoft.com/office/officeart/2005/8/layout/process1"/>
    <dgm:cxn modelId="{0216196B-1508-4BB1-A88E-B80CFE2D5B5A}" type="presParOf" srcId="{61A90083-6D3E-4A10-85A4-488F7841E9CE}" destId="{0488AB92-C2AC-4664-9E10-78A24097FF03}" srcOrd="0" destOrd="0" presId="urn:microsoft.com/office/officeart/2005/8/layout/process1"/>
    <dgm:cxn modelId="{A2B1E46E-0D1E-47BE-9860-68C4D412DBF7}" type="presParOf" srcId="{7769053E-90BF-4310-B425-85DB80289E74}" destId="{F04951F6-E657-4A0B-8538-213FD49018C2}" srcOrd="4" destOrd="0" presId="urn:microsoft.com/office/officeart/2005/8/layout/process1"/>
    <dgm:cxn modelId="{4C93D54A-EDDF-4FB1-8C88-B227FD90FB0B}" type="presParOf" srcId="{7769053E-90BF-4310-B425-85DB80289E74}" destId="{A21E1E86-9DA5-424A-9B1A-5EAF5BCF3715}" srcOrd="5" destOrd="0" presId="urn:microsoft.com/office/officeart/2005/8/layout/process1"/>
    <dgm:cxn modelId="{A7899A6C-0CB8-4EFD-BEC8-F05CC9874822}" type="presParOf" srcId="{A21E1E86-9DA5-424A-9B1A-5EAF5BCF3715}" destId="{F5254C8F-B1F6-4DDC-BBF2-C1B53254E8F6}" srcOrd="0" destOrd="0" presId="urn:microsoft.com/office/officeart/2005/8/layout/process1"/>
    <dgm:cxn modelId="{0A7535B7-5217-4E52-A6B5-B0C088764249}" type="presParOf" srcId="{7769053E-90BF-4310-B425-85DB80289E74}" destId="{5DE5BD9F-341D-4FFC-9536-03D579C63558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CAF57FB-84D4-48DA-88E0-C8C19D69E71C}" type="doc">
      <dgm:prSet loTypeId="urn:microsoft.com/office/officeart/2005/8/layout/hierarchy2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384AF242-3B0E-4974-BCEF-9A3D9F3187AC}">
      <dgm:prSet phldrT="[Texto]"/>
      <dgm:spPr/>
      <dgm:t>
        <a:bodyPr/>
        <a:lstStyle/>
        <a:p>
          <a:r>
            <a:rPr lang="es-MX" b="1" dirty="0">
              <a:solidFill>
                <a:schemeClr val="tx1"/>
              </a:solidFill>
            </a:rPr>
            <a:t>Sistema de Cuentas Nacionales</a:t>
          </a:r>
        </a:p>
      </dgm:t>
    </dgm:pt>
    <dgm:pt modelId="{F1A62D6F-2867-4B8C-977B-7A7AC8E045B8}" type="parTrans" cxnId="{637D2140-0BEB-42DE-902C-956E5977517E}">
      <dgm:prSet/>
      <dgm:spPr/>
      <dgm:t>
        <a:bodyPr/>
        <a:lstStyle/>
        <a:p>
          <a:endParaRPr lang="es-MX"/>
        </a:p>
      </dgm:t>
    </dgm:pt>
    <dgm:pt modelId="{A419F47B-9499-4F84-9E0A-0CDB42B16BB1}" type="sibTrans" cxnId="{637D2140-0BEB-42DE-902C-956E5977517E}">
      <dgm:prSet/>
      <dgm:spPr/>
      <dgm:t>
        <a:bodyPr/>
        <a:lstStyle/>
        <a:p>
          <a:endParaRPr lang="es-MX"/>
        </a:p>
      </dgm:t>
    </dgm:pt>
    <dgm:pt modelId="{94BEB6DA-F18C-4246-B2E7-EC6B1E8200A5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Herramienta para conocimiento y análisis de las economías</a:t>
          </a:r>
        </a:p>
      </dgm:t>
    </dgm:pt>
    <dgm:pt modelId="{D7B99251-1D15-4C5B-90A3-471CAC5AEF6A}" type="parTrans" cxnId="{BEC756AC-C966-41DA-B50D-7BBE48C0FA0C}">
      <dgm:prSet/>
      <dgm:spPr/>
      <dgm:t>
        <a:bodyPr/>
        <a:lstStyle/>
        <a:p>
          <a:endParaRPr lang="es-MX"/>
        </a:p>
      </dgm:t>
    </dgm:pt>
    <dgm:pt modelId="{7D6C6B7E-BD7F-4869-B200-D05F1B5581AB}" type="sibTrans" cxnId="{BEC756AC-C966-41DA-B50D-7BBE48C0FA0C}">
      <dgm:prSet/>
      <dgm:spPr/>
      <dgm:t>
        <a:bodyPr/>
        <a:lstStyle/>
        <a:p>
          <a:endParaRPr lang="es-MX"/>
        </a:p>
      </dgm:t>
    </dgm:pt>
    <dgm:pt modelId="{6A82C87F-9FFC-4F95-A4C4-459D55536035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4) Globalización</a:t>
          </a:r>
        </a:p>
      </dgm:t>
    </dgm:pt>
    <dgm:pt modelId="{39D7AE77-A93D-4572-B1C0-B9B8DFF96859}" type="parTrans" cxnId="{8AF82102-2524-4563-BB7A-04EFD528212D}">
      <dgm:prSet/>
      <dgm:spPr/>
      <dgm:t>
        <a:bodyPr/>
        <a:lstStyle/>
        <a:p>
          <a:endParaRPr lang="es-MX"/>
        </a:p>
      </dgm:t>
    </dgm:pt>
    <dgm:pt modelId="{701D007A-B0D5-46EE-B3AF-7FE6BF7995E5}" type="sibTrans" cxnId="{8AF82102-2524-4563-BB7A-04EFD528212D}">
      <dgm:prSet/>
      <dgm:spPr/>
      <dgm:t>
        <a:bodyPr/>
        <a:lstStyle/>
        <a:p>
          <a:endParaRPr lang="es-MX"/>
        </a:p>
      </dgm:t>
    </dgm:pt>
    <dgm:pt modelId="{736DBF06-8435-458F-8E44-A118925B9D1D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Importancia de la cuantificación (INEGI, 2003)</a:t>
          </a:r>
        </a:p>
      </dgm:t>
    </dgm:pt>
    <dgm:pt modelId="{17D7FB30-71BE-40CE-BE38-23E9F57DD55E}" type="parTrans" cxnId="{4F579CC2-38AB-4DEA-A937-71FC324020AC}">
      <dgm:prSet/>
      <dgm:spPr/>
      <dgm:t>
        <a:bodyPr/>
        <a:lstStyle/>
        <a:p>
          <a:endParaRPr lang="es-MX"/>
        </a:p>
      </dgm:t>
    </dgm:pt>
    <dgm:pt modelId="{7B9B4A62-7E6D-47E1-A4A8-9D47E527D30A}" type="sibTrans" cxnId="{4F579CC2-38AB-4DEA-A937-71FC324020AC}">
      <dgm:prSet/>
      <dgm:spPr/>
      <dgm:t>
        <a:bodyPr/>
        <a:lstStyle/>
        <a:p>
          <a:endParaRPr lang="es-MX"/>
        </a:p>
      </dgm:t>
    </dgm:pt>
    <dgm:pt modelId="{7B3FB03F-9193-4A6D-B188-60BD7AA23C13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1) Quantum en las sociedades actuales</a:t>
          </a:r>
        </a:p>
      </dgm:t>
    </dgm:pt>
    <dgm:pt modelId="{DC9F319C-6F00-4B6C-86BB-1153EB4D5504}" type="parTrans" cxnId="{68F0E1B2-FC73-4409-9FEB-2809FD80D4E3}">
      <dgm:prSet/>
      <dgm:spPr/>
      <dgm:t>
        <a:bodyPr/>
        <a:lstStyle/>
        <a:p>
          <a:endParaRPr lang="es-MX"/>
        </a:p>
      </dgm:t>
    </dgm:pt>
    <dgm:pt modelId="{F6B8C548-3565-4602-9D88-0A24C300868A}" type="sibTrans" cxnId="{68F0E1B2-FC73-4409-9FEB-2809FD80D4E3}">
      <dgm:prSet/>
      <dgm:spPr/>
      <dgm:t>
        <a:bodyPr/>
        <a:lstStyle/>
        <a:p>
          <a:endParaRPr lang="es-MX"/>
        </a:p>
      </dgm:t>
    </dgm:pt>
    <dgm:pt modelId="{43B528B4-9AA1-4051-B64F-56AE7A29B351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2) Centralidad de lo económico</a:t>
          </a:r>
        </a:p>
      </dgm:t>
    </dgm:pt>
    <dgm:pt modelId="{6D8D1F0D-73FB-47B8-AE88-AEC7F8AB5E40}" type="parTrans" cxnId="{0EEC7D71-8BCD-4783-A15A-1AE8B322C343}">
      <dgm:prSet/>
      <dgm:spPr/>
      <dgm:t>
        <a:bodyPr/>
        <a:lstStyle/>
        <a:p>
          <a:endParaRPr lang="es-MX"/>
        </a:p>
      </dgm:t>
    </dgm:pt>
    <dgm:pt modelId="{5DF49ADF-C60E-4579-8C3A-7085740B9483}" type="sibTrans" cxnId="{0EEC7D71-8BCD-4783-A15A-1AE8B322C343}">
      <dgm:prSet/>
      <dgm:spPr/>
      <dgm:t>
        <a:bodyPr/>
        <a:lstStyle/>
        <a:p>
          <a:endParaRPr lang="es-MX"/>
        </a:p>
      </dgm:t>
    </dgm:pt>
    <dgm:pt modelId="{7B6CE256-055F-465F-998A-6E08CBC60A3A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3) Creación-consolidación de sistemas nacionales de información</a:t>
          </a:r>
        </a:p>
      </dgm:t>
    </dgm:pt>
    <dgm:pt modelId="{C08EF731-4D96-4B92-A620-2BF04680A3C2}" type="parTrans" cxnId="{5C5EC276-2AA1-426A-BC5A-93CA4EE3CA34}">
      <dgm:prSet/>
      <dgm:spPr/>
      <dgm:t>
        <a:bodyPr/>
        <a:lstStyle/>
        <a:p>
          <a:endParaRPr lang="es-MX"/>
        </a:p>
      </dgm:t>
    </dgm:pt>
    <dgm:pt modelId="{745E71BA-4A1F-434B-9E2C-6E99A05712DA}" type="sibTrans" cxnId="{5C5EC276-2AA1-426A-BC5A-93CA4EE3CA34}">
      <dgm:prSet/>
      <dgm:spPr/>
      <dgm:t>
        <a:bodyPr/>
        <a:lstStyle/>
        <a:p>
          <a:endParaRPr lang="es-MX"/>
        </a:p>
      </dgm:t>
    </dgm:pt>
    <dgm:pt modelId="{B4E0F2AF-36D0-416F-BAC7-BB00E647FFEF}" type="pres">
      <dgm:prSet presAssocID="{4CAF57FB-84D4-48DA-88E0-C8C19D69E71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EEC1A99-D1B7-4C76-A4E0-76D04872EF9F}" type="pres">
      <dgm:prSet presAssocID="{384AF242-3B0E-4974-BCEF-9A3D9F3187AC}" presName="root1" presStyleCnt="0"/>
      <dgm:spPr/>
    </dgm:pt>
    <dgm:pt modelId="{D75017DE-3DAD-4C6B-ACFC-01D017A222B7}" type="pres">
      <dgm:prSet presAssocID="{384AF242-3B0E-4974-BCEF-9A3D9F3187AC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111E361-07A4-4220-A8DD-D43C0BC1C657}" type="pres">
      <dgm:prSet presAssocID="{384AF242-3B0E-4974-BCEF-9A3D9F3187AC}" presName="level2hierChild" presStyleCnt="0"/>
      <dgm:spPr/>
    </dgm:pt>
    <dgm:pt modelId="{D0051560-1C72-46A0-87A3-35379F50B161}" type="pres">
      <dgm:prSet presAssocID="{D7B99251-1D15-4C5B-90A3-471CAC5AEF6A}" presName="conn2-1" presStyleLbl="parChTrans1D2" presStyleIdx="0" presStyleCnt="2"/>
      <dgm:spPr/>
      <dgm:t>
        <a:bodyPr/>
        <a:lstStyle/>
        <a:p>
          <a:endParaRPr lang="es-MX"/>
        </a:p>
      </dgm:t>
    </dgm:pt>
    <dgm:pt modelId="{72EE5720-3E82-499B-8321-69DB7CA0AA8A}" type="pres">
      <dgm:prSet presAssocID="{D7B99251-1D15-4C5B-90A3-471CAC5AEF6A}" presName="connTx" presStyleLbl="parChTrans1D2" presStyleIdx="0" presStyleCnt="2"/>
      <dgm:spPr/>
      <dgm:t>
        <a:bodyPr/>
        <a:lstStyle/>
        <a:p>
          <a:endParaRPr lang="es-MX"/>
        </a:p>
      </dgm:t>
    </dgm:pt>
    <dgm:pt modelId="{9DC7326B-B5E8-45A8-8BFC-8176613897AB}" type="pres">
      <dgm:prSet presAssocID="{94BEB6DA-F18C-4246-B2E7-EC6B1E8200A5}" presName="root2" presStyleCnt="0"/>
      <dgm:spPr/>
    </dgm:pt>
    <dgm:pt modelId="{66228144-C020-4C7E-9B0F-EFE7B7C188A1}" type="pres">
      <dgm:prSet presAssocID="{94BEB6DA-F18C-4246-B2E7-EC6B1E8200A5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4A5F5C0-C196-40C6-96BC-216179816F7A}" type="pres">
      <dgm:prSet presAssocID="{94BEB6DA-F18C-4246-B2E7-EC6B1E8200A5}" presName="level3hierChild" presStyleCnt="0"/>
      <dgm:spPr/>
    </dgm:pt>
    <dgm:pt modelId="{2C18F762-B4A5-4010-83B4-E29DE49B9A6A}" type="pres">
      <dgm:prSet presAssocID="{17D7FB30-71BE-40CE-BE38-23E9F57DD55E}" presName="conn2-1" presStyleLbl="parChTrans1D2" presStyleIdx="1" presStyleCnt="2"/>
      <dgm:spPr/>
      <dgm:t>
        <a:bodyPr/>
        <a:lstStyle/>
        <a:p>
          <a:endParaRPr lang="es-MX"/>
        </a:p>
      </dgm:t>
    </dgm:pt>
    <dgm:pt modelId="{E27D7F58-98EB-4FD4-9C2D-397BB09D4617}" type="pres">
      <dgm:prSet presAssocID="{17D7FB30-71BE-40CE-BE38-23E9F57DD55E}" presName="connTx" presStyleLbl="parChTrans1D2" presStyleIdx="1" presStyleCnt="2"/>
      <dgm:spPr/>
      <dgm:t>
        <a:bodyPr/>
        <a:lstStyle/>
        <a:p>
          <a:endParaRPr lang="es-MX"/>
        </a:p>
      </dgm:t>
    </dgm:pt>
    <dgm:pt modelId="{241B5AC8-4103-497C-A2D4-1D956D30C285}" type="pres">
      <dgm:prSet presAssocID="{736DBF06-8435-458F-8E44-A118925B9D1D}" presName="root2" presStyleCnt="0"/>
      <dgm:spPr/>
    </dgm:pt>
    <dgm:pt modelId="{D387E034-E462-4959-A408-FE85DBD4519B}" type="pres">
      <dgm:prSet presAssocID="{736DBF06-8435-458F-8E44-A118925B9D1D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9B77E84-DA74-401D-AF52-95913E3C2EF8}" type="pres">
      <dgm:prSet presAssocID="{736DBF06-8435-458F-8E44-A118925B9D1D}" presName="level3hierChild" presStyleCnt="0"/>
      <dgm:spPr/>
    </dgm:pt>
    <dgm:pt modelId="{DDD4BC61-E4F8-4A2E-AFF3-E308F6370CE3}" type="pres">
      <dgm:prSet presAssocID="{DC9F319C-6F00-4B6C-86BB-1153EB4D5504}" presName="conn2-1" presStyleLbl="parChTrans1D3" presStyleIdx="0" presStyleCnt="4"/>
      <dgm:spPr/>
      <dgm:t>
        <a:bodyPr/>
        <a:lstStyle/>
        <a:p>
          <a:endParaRPr lang="es-MX"/>
        </a:p>
      </dgm:t>
    </dgm:pt>
    <dgm:pt modelId="{0F7BF3BB-437F-4661-A543-8F593661F6B1}" type="pres">
      <dgm:prSet presAssocID="{DC9F319C-6F00-4B6C-86BB-1153EB4D5504}" presName="connTx" presStyleLbl="parChTrans1D3" presStyleIdx="0" presStyleCnt="4"/>
      <dgm:spPr/>
      <dgm:t>
        <a:bodyPr/>
        <a:lstStyle/>
        <a:p>
          <a:endParaRPr lang="es-MX"/>
        </a:p>
      </dgm:t>
    </dgm:pt>
    <dgm:pt modelId="{C0EA619D-E8F7-4021-8852-65F7A803934A}" type="pres">
      <dgm:prSet presAssocID="{7B3FB03F-9193-4A6D-B188-60BD7AA23C13}" presName="root2" presStyleCnt="0"/>
      <dgm:spPr/>
    </dgm:pt>
    <dgm:pt modelId="{AEE425F8-BA02-4765-87DA-DC8996D9FAD9}" type="pres">
      <dgm:prSet presAssocID="{7B3FB03F-9193-4A6D-B188-60BD7AA23C13}" presName="LevelTwoTextNode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FBC0FBD-F69F-4C92-8FE6-006FFEA16030}" type="pres">
      <dgm:prSet presAssocID="{7B3FB03F-9193-4A6D-B188-60BD7AA23C13}" presName="level3hierChild" presStyleCnt="0"/>
      <dgm:spPr/>
    </dgm:pt>
    <dgm:pt modelId="{017F9593-7DA6-4D1C-875A-50B8CDD7F65D}" type="pres">
      <dgm:prSet presAssocID="{6D8D1F0D-73FB-47B8-AE88-AEC7F8AB5E40}" presName="conn2-1" presStyleLbl="parChTrans1D3" presStyleIdx="1" presStyleCnt="4"/>
      <dgm:spPr/>
      <dgm:t>
        <a:bodyPr/>
        <a:lstStyle/>
        <a:p>
          <a:endParaRPr lang="es-MX"/>
        </a:p>
      </dgm:t>
    </dgm:pt>
    <dgm:pt modelId="{7A1B1E8C-62E6-404E-9F25-A96583BB5DBF}" type="pres">
      <dgm:prSet presAssocID="{6D8D1F0D-73FB-47B8-AE88-AEC7F8AB5E40}" presName="connTx" presStyleLbl="parChTrans1D3" presStyleIdx="1" presStyleCnt="4"/>
      <dgm:spPr/>
      <dgm:t>
        <a:bodyPr/>
        <a:lstStyle/>
        <a:p>
          <a:endParaRPr lang="es-MX"/>
        </a:p>
      </dgm:t>
    </dgm:pt>
    <dgm:pt modelId="{E68D605B-7DF6-493F-B09D-3334B8D994C4}" type="pres">
      <dgm:prSet presAssocID="{43B528B4-9AA1-4051-B64F-56AE7A29B351}" presName="root2" presStyleCnt="0"/>
      <dgm:spPr/>
    </dgm:pt>
    <dgm:pt modelId="{D7B2D771-6D6B-431C-814B-F192DD9A8859}" type="pres">
      <dgm:prSet presAssocID="{43B528B4-9AA1-4051-B64F-56AE7A29B351}" presName="LevelTwoTextNod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25E5683-D220-452E-A8E3-D38C54AC3BC2}" type="pres">
      <dgm:prSet presAssocID="{43B528B4-9AA1-4051-B64F-56AE7A29B351}" presName="level3hierChild" presStyleCnt="0"/>
      <dgm:spPr/>
    </dgm:pt>
    <dgm:pt modelId="{0439C2E1-0E5C-4E54-B781-CD753669F53A}" type="pres">
      <dgm:prSet presAssocID="{C08EF731-4D96-4B92-A620-2BF04680A3C2}" presName="conn2-1" presStyleLbl="parChTrans1D3" presStyleIdx="2" presStyleCnt="4"/>
      <dgm:spPr/>
      <dgm:t>
        <a:bodyPr/>
        <a:lstStyle/>
        <a:p>
          <a:endParaRPr lang="es-MX"/>
        </a:p>
      </dgm:t>
    </dgm:pt>
    <dgm:pt modelId="{987D9135-F00E-4626-B95B-877B410E77FD}" type="pres">
      <dgm:prSet presAssocID="{C08EF731-4D96-4B92-A620-2BF04680A3C2}" presName="connTx" presStyleLbl="parChTrans1D3" presStyleIdx="2" presStyleCnt="4"/>
      <dgm:spPr/>
      <dgm:t>
        <a:bodyPr/>
        <a:lstStyle/>
        <a:p>
          <a:endParaRPr lang="es-MX"/>
        </a:p>
      </dgm:t>
    </dgm:pt>
    <dgm:pt modelId="{DE694ABC-D29C-489D-9C0A-051CED9B9FF3}" type="pres">
      <dgm:prSet presAssocID="{7B6CE256-055F-465F-998A-6E08CBC60A3A}" presName="root2" presStyleCnt="0"/>
      <dgm:spPr/>
    </dgm:pt>
    <dgm:pt modelId="{CD1D2B4E-57CA-497D-B187-C9C028E6D67F}" type="pres">
      <dgm:prSet presAssocID="{7B6CE256-055F-465F-998A-6E08CBC60A3A}" presName="LevelTwoTextNode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E4924D7-BB4F-4B69-815A-74429B227C40}" type="pres">
      <dgm:prSet presAssocID="{7B6CE256-055F-465F-998A-6E08CBC60A3A}" presName="level3hierChild" presStyleCnt="0"/>
      <dgm:spPr/>
    </dgm:pt>
    <dgm:pt modelId="{25615A30-283D-4CE8-8843-E448AFDE52DF}" type="pres">
      <dgm:prSet presAssocID="{39D7AE77-A93D-4572-B1C0-B9B8DFF96859}" presName="conn2-1" presStyleLbl="parChTrans1D3" presStyleIdx="3" presStyleCnt="4"/>
      <dgm:spPr/>
      <dgm:t>
        <a:bodyPr/>
        <a:lstStyle/>
        <a:p>
          <a:endParaRPr lang="es-MX"/>
        </a:p>
      </dgm:t>
    </dgm:pt>
    <dgm:pt modelId="{A8C1AA30-0E3E-4833-A110-31EDEEEBDEFE}" type="pres">
      <dgm:prSet presAssocID="{39D7AE77-A93D-4572-B1C0-B9B8DFF96859}" presName="connTx" presStyleLbl="parChTrans1D3" presStyleIdx="3" presStyleCnt="4"/>
      <dgm:spPr/>
      <dgm:t>
        <a:bodyPr/>
        <a:lstStyle/>
        <a:p>
          <a:endParaRPr lang="es-MX"/>
        </a:p>
      </dgm:t>
    </dgm:pt>
    <dgm:pt modelId="{CF8DB5CE-E45D-40BA-82F5-66594683AE47}" type="pres">
      <dgm:prSet presAssocID="{6A82C87F-9FFC-4F95-A4C4-459D55536035}" presName="root2" presStyleCnt="0"/>
      <dgm:spPr/>
    </dgm:pt>
    <dgm:pt modelId="{C7868747-8743-441F-997C-8E5A51BDDC2F}" type="pres">
      <dgm:prSet presAssocID="{6A82C87F-9FFC-4F95-A4C4-459D55536035}" presName="LevelTwoTextNode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B8089F5-2BA3-4637-A63B-0C2687CE5D10}" type="pres">
      <dgm:prSet presAssocID="{6A82C87F-9FFC-4F95-A4C4-459D55536035}" presName="level3hierChild" presStyleCnt="0"/>
      <dgm:spPr/>
    </dgm:pt>
  </dgm:ptLst>
  <dgm:cxnLst>
    <dgm:cxn modelId="{9D3930E1-9CB5-4131-8DB0-F73FDDFC79BE}" type="presOf" srcId="{C08EF731-4D96-4B92-A620-2BF04680A3C2}" destId="{987D9135-F00E-4626-B95B-877B410E77FD}" srcOrd="1" destOrd="0" presId="urn:microsoft.com/office/officeart/2005/8/layout/hierarchy2"/>
    <dgm:cxn modelId="{23812595-E258-4DEE-87B5-D984593754E4}" type="presOf" srcId="{94BEB6DA-F18C-4246-B2E7-EC6B1E8200A5}" destId="{66228144-C020-4C7E-9B0F-EFE7B7C188A1}" srcOrd="0" destOrd="0" presId="urn:microsoft.com/office/officeart/2005/8/layout/hierarchy2"/>
    <dgm:cxn modelId="{3D3BD77E-C3DF-4A5B-A774-E22DEC85746F}" type="presOf" srcId="{39D7AE77-A93D-4572-B1C0-B9B8DFF96859}" destId="{A8C1AA30-0E3E-4833-A110-31EDEEEBDEFE}" srcOrd="1" destOrd="0" presId="urn:microsoft.com/office/officeart/2005/8/layout/hierarchy2"/>
    <dgm:cxn modelId="{38C94D52-EFB2-4F0B-909F-1E4E1C7B7AF8}" type="presOf" srcId="{DC9F319C-6F00-4B6C-86BB-1153EB4D5504}" destId="{0F7BF3BB-437F-4661-A543-8F593661F6B1}" srcOrd="1" destOrd="0" presId="urn:microsoft.com/office/officeart/2005/8/layout/hierarchy2"/>
    <dgm:cxn modelId="{915F7848-BC77-405C-B2DF-ABF1644F628B}" type="presOf" srcId="{6A82C87F-9FFC-4F95-A4C4-459D55536035}" destId="{C7868747-8743-441F-997C-8E5A51BDDC2F}" srcOrd="0" destOrd="0" presId="urn:microsoft.com/office/officeart/2005/8/layout/hierarchy2"/>
    <dgm:cxn modelId="{B37A3097-55D5-4C08-8581-2FC2552BE49F}" type="presOf" srcId="{4CAF57FB-84D4-48DA-88E0-C8C19D69E71C}" destId="{B4E0F2AF-36D0-416F-BAC7-BB00E647FFEF}" srcOrd="0" destOrd="0" presId="urn:microsoft.com/office/officeart/2005/8/layout/hierarchy2"/>
    <dgm:cxn modelId="{8FAD32F0-4BF2-4251-92C8-E3BC6CC8F287}" type="presOf" srcId="{6D8D1F0D-73FB-47B8-AE88-AEC7F8AB5E40}" destId="{7A1B1E8C-62E6-404E-9F25-A96583BB5DBF}" srcOrd="1" destOrd="0" presId="urn:microsoft.com/office/officeart/2005/8/layout/hierarchy2"/>
    <dgm:cxn modelId="{38FEFF11-173B-492C-93F0-42D534D62625}" type="presOf" srcId="{736DBF06-8435-458F-8E44-A118925B9D1D}" destId="{D387E034-E462-4959-A408-FE85DBD4519B}" srcOrd="0" destOrd="0" presId="urn:microsoft.com/office/officeart/2005/8/layout/hierarchy2"/>
    <dgm:cxn modelId="{F5608065-0509-4083-B6B7-EA71807709D6}" type="presOf" srcId="{C08EF731-4D96-4B92-A620-2BF04680A3C2}" destId="{0439C2E1-0E5C-4E54-B781-CD753669F53A}" srcOrd="0" destOrd="0" presId="urn:microsoft.com/office/officeart/2005/8/layout/hierarchy2"/>
    <dgm:cxn modelId="{5C5EC276-2AA1-426A-BC5A-93CA4EE3CA34}" srcId="{736DBF06-8435-458F-8E44-A118925B9D1D}" destId="{7B6CE256-055F-465F-998A-6E08CBC60A3A}" srcOrd="2" destOrd="0" parTransId="{C08EF731-4D96-4B92-A620-2BF04680A3C2}" sibTransId="{745E71BA-4A1F-434B-9E2C-6E99A05712DA}"/>
    <dgm:cxn modelId="{637D2140-0BEB-42DE-902C-956E5977517E}" srcId="{4CAF57FB-84D4-48DA-88E0-C8C19D69E71C}" destId="{384AF242-3B0E-4974-BCEF-9A3D9F3187AC}" srcOrd="0" destOrd="0" parTransId="{F1A62D6F-2867-4B8C-977B-7A7AC8E045B8}" sibTransId="{A419F47B-9499-4F84-9E0A-0CDB42B16BB1}"/>
    <dgm:cxn modelId="{0EEC7D71-8BCD-4783-A15A-1AE8B322C343}" srcId="{736DBF06-8435-458F-8E44-A118925B9D1D}" destId="{43B528B4-9AA1-4051-B64F-56AE7A29B351}" srcOrd="1" destOrd="0" parTransId="{6D8D1F0D-73FB-47B8-AE88-AEC7F8AB5E40}" sibTransId="{5DF49ADF-C60E-4579-8C3A-7085740B9483}"/>
    <dgm:cxn modelId="{DD50B57C-C13B-4511-82D4-BFDF39FCC41A}" type="presOf" srcId="{39D7AE77-A93D-4572-B1C0-B9B8DFF96859}" destId="{25615A30-283D-4CE8-8843-E448AFDE52DF}" srcOrd="0" destOrd="0" presId="urn:microsoft.com/office/officeart/2005/8/layout/hierarchy2"/>
    <dgm:cxn modelId="{4F579CC2-38AB-4DEA-A937-71FC324020AC}" srcId="{384AF242-3B0E-4974-BCEF-9A3D9F3187AC}" destId="{736DBF06-8435-458F-8E44-A118925B9D1D}" srcOrd="1" destOrd="0" parTransId="{17D7FB30-71BE-40CE-BE38-23E9F57DD55E}" sibTransId="{7B9B4A62-7E6D-47E1-A4A8-9D47E527D30A}"/>
    <dgm:cxn modelId="{BEC756AC-C966-41DA-B50D-7BBE48C0FA0C}" srcId="{384AF242-3B0E-4974-BCEF-9A3D9F3187AC}" destId="{94BEB6DA-F18C-4246-B2E7-EC6B1E8200A5}" srcOrd="0" destOrd="0" parTransId="{D7B99251-1D15-4C5B-90A3-471CAC5AEF6A}" sibTransId="{7D6C6B7E-BD7F-4869-B200-D05F1B5581AB}"/>
    <dgm:cxn modelId="{A8B8AACF-54F0-46FE-B92E-D54BE4BABB63}" type="presOf" srcId="{17D7FB30-71BE-40CE-BE38-23E9F57DD55E}" destId="{E27D7F58-98EB-4FD4-9C2D-397BB09D4617}" srcOrd="1" destOrd="0" presId="urn:microsoft.com/office/officeart/2005/8/layout/hierarchy2"/>
    <dgm:cxn modelId="{F802C05E-44D5-42F6-BB60-3BD5261AB4CC}" type="presOf" srcId="{7B3FB03F-9193-4A6D-B188-60BD7AA23C13}" destId="{AEE425F8-BA02-4765-87DA-DC8996D9FAD9}" srcOrd="0" destOrd="0" presId="urn:microsoft.com/office/officeart/2005/8/layout/hierarchy2"/>
    <dgm:cxn modelId="{20F6A74B-9658-4E4B-96C3-5CE9252ECA3C}" type="presOf" srcId="{7B6CE256-055F-465F-998A-6E08CBC60A3A}" destId="{CD1D2B4E-57CA-497D-B187-C9C028E6D67F}" srcOrd="0" destOrd="0" presId="urn:microsoft.com/office/officeart/2005/8/layout/hierarchy2"/>
    <dgm:cxn modelId="{11D68C50-5D95-4CD9-A96C-C3F0856FCCE4}" type="presOf" srcId="{43B528B4-9AA1-4051-B64F-56AE7A29B351}" destId="{D7B2D771-6D6B-431C-814B-F192DD9A8859}" srcOrd="0" destOrd="0" presId="urn:microsoft.com/office/officeart/2005/8/layout/hierarchy2"/>
    <dgm:cxn modelId="{68F0E1B2-FC73-4409-9FEB-2809FD80D4E3}" srcId="{736DBF06-8435-458F-8E44-A118925B9D1D}" destId="{7B3FB03F-9193-4A6D-B188-60BD7AA23C13}" srcOrd="0" destOrd="0" parTransId="{DC9F319C-6F00-4B6C-86BB-1153EB4D5504}" sibTransId="{F6B8C548-3565-4602-9D88-0A24C300868A}"/>
    <dgm:cxn modelId="{24A15BC2-BE7D-4E03-B1E7-F7561F65F4DB}" type="presOf" srcId="{17D7FB30-71BE-40CE-BE38-23E9F57DD55E}" destId="{2C18F762-B4A5-4010-83B4-E29DE49B9A6A}" srcOrd="0" destOrd="0" presId="urn:microsoft.com/office/officeart/2005/8/layout/hierarchy2"/>
    <dgm:cxn modelId="{D1DB277F-0418-48B6-BDD0-066B0D940A78}" type="presOf" srcId="{D7B99251-1D15-4C5B-90A3-471CAC5AEF6A}" destId="{72EE5720-3E82-499B-8321-69DB7CA0AA8A}" srcOrd="1" destOrd="0" presId="urn:microsoft.com/office/officeart/2005/8/layout/hierarchy2"/>
    <dgm:cxn modelId="{8AF82102-2524-4563-BB7A-04EFD528212D}" srcId="{736DBF06-8435-458F-8E44-A118925B9D1D}" destId="{6A82C87F-9FFC-4F95-A4C4-459D55536035}" srcOrd="3" destOrd="0" parTransId="{39D7AE77-A93D-4572-B1C0-B9B8DFF96859}" sibTransId="{701D007A-B0D5-46EE-B3AF-7FE6BF7995E5}"/>
    <dgm:cxn modelId="{9232DF2B-E2E8-4018-87D9-3C432B73DE07}" type="presOf" srcId="{DC9F319C-6F00-4B6C-86BB-1153EB4D5504}" destId="{DDD4BC61-E4F8-4A2E-AFF3-E308F6370CE3}" srcOrd="0" destOrd="0" presId="urn:microsoft.com/office/officeart/2005/8/layout/hierarchy2"/>
    <dgm:cxn modelId="{C57E626D-115F-4233-B16C-21B55B19218A}" type="presOf" srcId="{D7B99251-1D15-4C5B-90A3-471CAC5AEF6A}" destId="{D0051560-1C72-46A0-87A3-35379F50B161}" srcOrd="0" destOrd="0" presId="urn:microsoft.com/office/officeart/2005/8/layout/hierarchy2"/>
    <dgm:cxn modelId="{DB6887EE-41E3-45D3-B67C-EF55D91AEBF8}" type="presOf" srcId="{6D8D1F0D-73FB-47B8-AE88-AEC7F8AB5E40}" destId="{017F9593-7DA6-4D1C-875A-50B8CDD7F65D}" srcOrd="0" destOrd="0" presId="urn:microsoft.com/office/officeart/2005/8/layout/hierarchy2"/>
    <dgm:cxn modelId="{7ECCBFF6-3499-4601-890C-FC0265A4DC88}" type="presOf" srcId="{384AF242-3B0E-4974-BCEF-9A3D9F3187AC}" destId="{D75017DE-3DAD-4C6B-ACFC-01D017A222B7}" srcOrd="0" destOrd="0" presId="urn:microsoft.com/office/officeart/2005/8/layout/hierarchy2"/>
    <dgm:cxn modelId="{CB8D5C84-7FF2-441C-A9B4-7D73E6B0B40E}" type="presParOf" srcId="{B4E0F2AF-36D0-416F-BAC7-BB00E647FFEF}" destId="{6EEC1A99-D1B7-4C76-A4E0-76D04872EF9F}" srcOrd="0" destOrd="0" presId="urn:microsoft.com/office/officeart/2005/8/layout/hierarchy2"/>
    <dgm:cxn modelId="{B94AAE79-CB90-453D-A56B-9F9E188BDFBA}" type="presParOf" srcId="{6EEC1A99-D1B7-4C76-A4E0-76D04872EF9F}" destId="{D75017DE-3DAD-4C6B-ACFC-01D017A222B7}" srcOrd="0" destOrd="0" presId="urn:microsoft.com/office/officeart/2005/8/layout/hierarchy2"/>
    <dgm:cxn modelId="{F291E28E-8D70-4A4A-9F54-9A51B0A67C90}" type="presParOf" srcId="{6EEC1A99-D1B7-4C76-A4E0-76D04872EF9F}" destId="{C111E361-07A4-4220-A8DD-D43C0BC1C657}" srcOrd="1" destOrd="0" presId="urn:microsoft.com/office/officeart/2005/8/layout/hierarchy2"/>
    <dgm:cxn modelId="{BF5859BF-DF79-43D1-BC70-6A279EF9C7FF}" type="presParOf" srcId="{C111E361-07A4-4220-A8DD-D43C0BC1C657}" destId="{D0051560-1C72-46A0-87A3-35379F50B161}" srcOrd="0" destOrd="0" presId="urn:microsoft.com/office/officeart/2005/8/layout/hierarchy2"/>
    <dgm:cxn modelId="{ADC90A84-0E43-42D6-A3EB-7B42C4FFC3FE}" type="presParOf" srcId="{D0051560-1C72-46A0-87A3-35379F50B161}" destId="{72EE5720-3E82-499B-8321-69DB7CA0AA8A}" srcOrd="0" destOrd="0" presId="urn:microsoft.com/office/officeart/2005/8/layout/hierarchy2"/>
    <dgm:cxn modelId="{B1E63163-05AF-455F-9887-3B7855DE51D3}" type="presParOf" srcId="{C111E361-07A4-4220-A8DD-D43C0BC1C657}" destId="{9DC7326B-B5E8-45A8-8BFC-8176613897AB}" srcOrd="1" destOrd="0" presId="urn:microsoft.com/office/officeart/2005/8/layout/hierarchy2"/>
    <dgm:cxn modelId="{33A20E2B-5CAD-4B06-B3EF-CA2403043702}" type="presParOf" srcId="{9DC7326B-B5E8-45A8-8BFC-8176613897AB}" destId="{66228144-C020-4C7E-9B0F-EFE7B7C188A1}" srcOrd="0" destOrd="0" presId="urn:microsoft.com/office/officeart/2005/8/layout/hierarchy2"/>
    <dgm:cxn modelId="{AB69FCB9-0564-4C45-9B96-92F5BD78712A}" type="presParOf" srcId="{9DC7326B-B5E8-45A8-8BFC-8176613897AB}" destId="{84A5F5C0-C196-40C6-96BC-216179816F7A}" srcOrd="1" destOrd="0" presId="urn:microsoft.com/office/officeart/2005/8/layout/hierarchy2"/>
    <dgm:cxn modelId="{62A094D7-16AD-4301-8419-0F8FF3252456}" type="presParOf" srcId="{C111E361-07A4-4220-A8DD-D43C0BC1C657}" destId="{2C18F762-B4A5-4010-83B4-E29DE49B9A6A}" srcOrd="2" destOrd="0" presId="urn:microsoft.com/office/officeart/2005/8/layout/hierarchy2"/>
    <dgm:cxn modelId="{F68307E3-BD93-4D19-AD4C-F5CC64BBEB56}" type="presParOf" srcId="{2C18F762-B4A5-4010-83B4-E29DE49B9A6A}" destId="{E27D7F58-98EB-4FD4-9C2D-397BB09D4617}" srcOrd="0" destOrd="0" presId="urn:microsoft.com/office/officeart/2005/8/layout/hierarchy2"/>
    <dgm:cxn modelId="{6A460109-73B5-4B3D-925D-68A3156EEF06}" type="presParOf" srcId="{C111E361-07A4-4220-A8DD-D43C0BC1C657}" destId="{241B5AC8-4103-497C-A2D4-1D956D30C285}" srcOrd="3" destOrd="0" presId="urn:microsoft.com/office/officeart/2005/8/layout/hierarchy2"/>
    <dgm:cxn modelId="{C426D3E3-CB28-4FC0-984A-5738DD3E1410}" type="presParOf" srcId="{241B5AC8-4103-497C-A2D4-1D956D30C285}" destId="{D387E034-E462-4959-A408-FE85DBD4519B}" srcOrd="0" destOrd="0" presId="urn:microsoft.com/office/officeart/2005/8/layout/hierarchy2"/>
    <dgm:cxn modelId="{5C333DFE-575E-407F-B487-0F7BA0BCF2C5}" type="presParOf" srcId="{241B5AC8-4103-497C-A2D4-1D956D30C285}" destId="{99B77E84-DA74-401D-AF52-95913E3C2EF8}" srcOrd="1" destOrd="0" presId="urn:microsoft.com/office/officeart/2005/8/layout/hierarchy2"/>
    <dgm:cxn modelId="{32C4B769-F316-4F2B-8A50-54D70ADCE0D8}" type="presParOf" srcId="{99B77E84-DA74-401D-AF52-95913E3C2EF8}" destId="{DDD4BC61-E4F8-4A2E-AFF3-E308F6370CE3}" srcOrd="0" destOrd="0" presId="urn:microsoft.com/office/officeart/2005/8/layout/hierarchy2"/>
    <dgm:cxn modelId="{6847B8AE-526A-4095-B12F-4F8AD43E557A}" type="presParOf" srcId="{DDD4BC61-E4F8-4A2E-AFF3-E308F6370CE3}" destId="{0F7BF3BB-437F-4661-A543-8F593661F6B1}" srcOrd="0" destOrd="0" presId="urn:microsoft.com/office/officeart/2005/8/layout/hierarchy2"/>
    <dgm:cxn modelId="{DC48B4D0-E576-435B-B7F9-A1676F1A1CC4}" type="presParOf" srcId="{99B77E84-DA74-401D-AF52-95913E3C2EF8}" destId="{C0EA619D-E8F7-4021-8852-65F7A803934A}" srcOrd="1" destOrd="0" presId="urn:microsoft.com/office/officeart/2005/8/layout/hierarchy2"/>
    <dgm:cxn modelId="{ABDCDE1B-83F3-44BF-B5BA-EBFF50E21A7E}" type="presParOf" srcId="{C0EA619D-E8F7-4021-8852-65F7A803934A}" destId="{AEE425F8-BA02-4765-87DA-DC8996D9FAD9}" srcOrd="0" destOrd="0" presId="urn:microsoft.com/office/officeart/2005/8/layout/hierarchy2"/>
    <dgm:cxn modelId="{DA3ACE28-DCBA-4E81-916F-00BA499403BC}" type="presParOf" srcId="{C0EA619D-E8F7-4021-8852-65F7A803934A}" destId="{3FBC0FBD-F69F-4C92-8FE6-006FFEA16030}" srcOrd="1" destOrd="0" presId="urn:microsoft.com/office/officeart/2005/8/layout/hierarchy2"/>
    <dgm:cxn modelId="{1DA465ED-8F1E-460D-82D2-639C9B1DB5BC}" type="presParOf" srcId="{99B77E84-DA74-401D-AF52-95913E3C2EF8}" destId="{017F9593-7DA6-4D1C-875A-50B8CDD7F65D}" srcOrd="2" destOrd="0" presId="urn:microsoft.com/office/officeart/2005/8/layout/hierarchy2"/>
    <dgm:cxn modelId="{2B1A3666-567E-4175-BE45-6574CA312616}" type="presParOf" srcId="{017F9593-7DA6-4D1C-875A-50B8CDD7F65D}" destId="{7A1B1E8C-62E6-404E-9F25-A96583BB5DBF}" srcOrd="0" destOrd="0" presId="urn:microsoft.com/office/officeart/2005/8/layout/hierarchy2"/>
    <dgm:cxn modelId="{8839ECA3-9B82-41A7-9E08-D63797D50D50}" type="presParOf" srcId="{99B77E84-DA74-401D-AF52-95913E3C2EF8}" destId="{E68D605B-7DF6-493F-B09D-3334B8D994C4}" srcOrd="3" destOrd="0" presId="urn:microsoft.com/office/officeart/2005/8/layout/hierarchy2"/>
    <dgm:cxn modelId="{E10447DF-DB0B-4A89-8176-BD2C5A2C4399}" type="presParOf" srcId="{E68D605B-7DF6-493F-B09D-3334B8D994C4}" destId="{D7B2D771-6D6B-431C-814B-F192DD9A8859}" srcOrd="0" destOrd="0" presId="urn:microsoft.com/office/officeart/2005/8/layout/hierarchy2"/>
    <dgm:cxn modelId="{856B8A02-6961-4FB6-9CB5-B2D5A1457AF8}" type="presParOf" srcId="{E68D605B-7DF6-493F-B09D-3334B8D994C4}" destId="{925E5683-D220-452E-A8E3-D38C54AC3BC2}" srcOrd="1" destOrd="0" presId="urn:microsoft.com/office/officeart/2005/8/layout/hierarchy2"/>
    <dgm:cxn modelId="{7917F4A2-2093-47D8-93F5-551F69AB0A2F}" type="presParOf" srcId="{99B77E84-DA74-401D-AF52-95913E3C2EF8}" destId="{0439C2E1-0E5C-4E54-B781-CD753669F53A}" srcOrd="4" destOrd="0" presId="urn:microsoft.com/office/officeart/2005/8/layout/hierarchy2"/>
    <dgm:cxn modelId="{598EF7C5-716E-4D4B-800E-B81E0CFEC7C6}" type="presParOf" srcId="{0439C2E1-0E5C-4E54-B781-CD753669F53A}" destId="{987D9135-F00E-4626-B95B-877B410E77FD}" srcOrd="0" destOrd="0" presId="urn:microsoft.com/office/officeart/2005/8/layout/hierarchy2"/>
    <dgm:cxn modelId="{3777D266-21F6-4BE5-A021-C92924ED7D97}" type="presParOf" srcId="{99B77E84-DA74-401D-AF52-95913E3C2EF8}" destId="{DE694ABC-D29C-489D-9C0A-051CED9B9FF3}" srcOrd="5" destOrd="0" presId="urn:microsoft.com/office/officeart/2005/8/layout/hierarchy2"/>
    <dgm:cxn modelId="{1E2E31E6-EC82-4240-857F-0D10841304E3}" type="presParOf" srcId="{DE694ABC-D29C-489D-9C0A-051CED9B9FF3}" destId="{CD1D2B4E-57CA-497D-B187-C9C028E6D67F}" srcOrd="0" destOrd="0" presId="urn:microsoft.com/office/officeart/2005/8/layout/hierarchy2"/>
    <dgm:cxn modelId="{34BCFB50-06C7-4DCD-A3AA-A4AECB4D21B5}" type="presParOf" srcId="{DE694ABC-D29C-489D-9C0A-051CED9B9FF3}" destId="{6E4924D7-BB4F-4B69-815A-74429B227C40}" srcOrd="1" destOrd="0" presId="urn:microsoft.com/office/officeart/2005/8/layout/hierarchy2"/>
    <dgm:cxn modelId="{8D2D74D8-14BC-43E3-BDC8-5552EA032DEC}" type="presParOf" srcId="{99B77E84-DA74-401D-AF52-95913E3C2EF8}" destId="{25615A30-283D-4CE8-8843-E448AFDE52DF}" srcOrd="6" destOrd="0" presId="urn:microsoft.com/office/officeart/2005/8/layout/hierarchy2"/>
    <dgm:cxn modelId="{5AB4AE06-A88F-4B99-B0E6-D3C5460DEF60}" type="presParOf" srcId="{25615A30-283D-4CE8-8843-E448AFDE52DF}" destId="{A8C1AA30-0E3E-4833-A110-31EDEEEBDEFE}" srcOrd="0" destOrd="0" presId="urn:microsoft.com/office/officeart/2005/8/layout/hierarchy2"/>
    <dgm:cxn modelId="{7E19AF4C-4C26-48EE-83B1-5C07407C1AAD}" type="presParOf" srcId="{99B77E84-DA74-401D-AF52-95913E3C2EF8}" destId="{CF8DB5CE-E45D-40BA-82F5-66594683AE47}" srcOrd="7" destOrd="0" presId="urn:microsoft.com/office/officeart/2005/8/layout/hierarchy2"/>
    <dgm:cxn modelId="{070CF3D3-F37F-4287-A40E-80943DCF839F}" type="presParOf" srcId="{CF8DB5CE-E45D-40BA-82F5-66594683AE47}" destId="{C7868747-8743-441F-997C-8E5A51BDDC2F}" srcOrd="0" destOrd="0" presId="urn:microsoft.com/office/officeart/2005/8/layout/hierarchy2"/>
    <dgm:cxn modelId="{A13A8C15-4271-43C4-87CF-5CCB1D67AFE8}" type="presParOf" srcId="{CF8DB5CE-E45D-40BA-82F5-66594683AE47}" destId="{4B8089F5-2BA3-4637-A63B-0C2687CE5D10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0F9F967-9C2B-4485-BF52-DAA5356B8D04}" type="doc">
      <dgm:prSet loTypeId="urn:microsoft.com/office/officeart/2005/8/layout/radial2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15664CAD-6AFE-4ED6-9223-B75C9E345A1D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Contar con información estadística</a:t>
          </a:r>
        </a:p>
      </dgm:t>
    </dgm:pt>
    <dgm:pt modelId="{85DD91A2-E8EA-4AFA-B6BF-EE16557AB934}" type="parTrans" cxnId="{8C9F34FA-70E7-4017-BC5A-7E90F97102BC}">
      <dgm:prSet/>
      <dgm:spPr/>
      <dgm:t>
        <a:bodyPr/>
        <a:lstStyle/>
        <a:p>
          <a:endParaRPr lang="es-MX"/>
        </a:p>
      </dgm:t>
    </dgm:pt>
    <dgm:pt modelId="{F5A373F2-B2CA-4A1B-B0FE-F8CCE6697590}" type="sibTrans" cxnId="{8C9F34FA-70E7-4017-BC5A-7E90F97102BC}">
      <dgm:prSet/>
      <dgm:spPr/>
      <dgm:t>
        <a:bodyPr/>
        <a:lstStyle/>
        <a:p>
          <a:endParaRPr lang="es-MX"/>
        </a:p>
      </dgm:t>
    </dgm:pt>
    <dgm:pt modelId="{B6B727C9-B40E-4BA2-9C3A-448BCFF1F336}">
      <dgm:prSet phldrT="[Texto]" custT="1"/>
      <dgm:spPr/>
      <dgm:t>
        <a:bodyPr/>
        <a:lstStyle/>
        <a:p>
          <a:pPr algn="l"/>
          <a:r>
            <a:rPr lang="es-MX" sz="1800" dirty="0">
              <a:solidFill>
                <a:schemeClr val="tx1"/>
              </a:solidFill>
            </a:rPr>
            <a:t>Confiable, suficiente, oportuna, desagregada (geográficamente) y comparable con otras economías</a:t>
          </a:r>
        </a:p>
      </dgm:t>
    </dgm:pt>
    <dgm:pt modelId="{2B383EBD-B1C0-496D-BA6A-9A19CD50B0AC}" type="parTrans" cxnId="{1EFF0928-6794-4D80-A813-D52AD8894AC1}">
      <dgm:prSet/>
      <dgm:spPr/>
      <dgm:t>
        <a:bodyPr/>
        <a:lstStyle/>
        <a:p>
          <a:endParaRPr lang="es-MX"/>
        </a:p>
      </dgm:t>
    </dgm:pt>
    <dgm:pt modelId="{6EBB6813-A35F-4888-A66C-57495A82B949}" type="sibTrans" cxnId="{1EFF0928-6794-4D80-A813-D52AD8894AC1}">
      <dgm:prSet/>
      <dgm:spPr/>
      <dgm:t>
        <a:bodyPr/>
        <a:lstStyle/>
        <a:p>
          <a:endParaRPr lang="es-MX"/>
        </a:p>
      </dgm:t>
    </dgm:pt>
    <dgm:pt modelId="{E70E7C84-02E1-46A7-AA59-0BA33AD82A5B}">
      <dgm:prSet phldrT="[Texto]" custT="1"/>
      <dgm:spPr/>
      <dgm:t>
        <a:bodyPr/>
        <a:lstStyle/>
        <a:p>
          <a:pPr algn="l"/>
          <a:r>
            <a:rPr lang="es-MX" sz="1800" dirty="0">
              <a:solidFill>
                <a:schemeClr val="tx1"/>
              </a:solidFill>
            </a:rPr>
            <a:t>Imperativo para cualquier pías</a:t>
          </a:r>
        </a:p>
      </dgm:t>
    </dgm:pt>
    <dgm:pt modelId="{18DDF487-4269-40DB-9B33-64B6BDCF6BEE}" type="parTrans" cxnId="{8E8F5E64-79B1-4DE0-84D7-07E76FF5AE95}">
      <dgm:prSet/>
      <dgm:spPr/>
      <dgm:t>
        <a:bodyPr/>
        <a:lstStyle/>
        <a:p>
          <a:endParaRPr lang="es-MX"/>
        </a:p>
      </dgm:t>
    </dgm:pt>
    <dgm:pt modelId="{E7B3983C-1209-4376-A945-B55ECDB6291C}" type="sibTrans" cxnId="{8E8F5E64-79B1-4DE0-84D7-07E76FF5AE95}">
      <dgm:prSet/>
      <dgm:spPr/>
      <dgm:t>
        <a:bodyPr/>
        <a:lstStyle/>
        <a:p>
          <a:endParaRPr lang="es-MX"/>
        </a:p>
      </dgm:t>
    </dgm:pt>
    <dgm:pt modelId="{71D26FFF-387B-4D00-849E-2E28949E51DC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No es una opción, sino una condición</a:t>
          </a:r>
        </a:p>
      </dgm:t>
    </dgm:pt>
    <dgm:pt modelId="{6BFDA5B1-72BE-4CB6-BEF1-3954B9661911}" type="parTrans" cxnId="{90ADCA1B-8A58-4F48-A5C8-8404EB24A8F1}">
      <dgm:prSet/>
      <dgm:spPr/>
      <dgm:t>
        <a:bodyPr/>
        <a:lstStyle/>
        <a:p>
          <a:endParaRPr lang="es-MX"/>
        </a:p>
      </dgm:t>
    </dgm:pt>
    <dgm:pt modelId="{2E7CC613-1D7D-4334-8BED-F582AE08E4B1}" type="sibTrans" cxnId="{90ADCA1B-8A58-4F48-A5C8-8404EB24A8F1}">
      <dgm:prSet/>
      <dgm:spPr/>
      <dgm:t>
        <a:bodyPr/>
        <a:lstStyle/>
        <a:p>
          <a:endParaRPr lang="es-MX"/>
        </a:p>
      </dgm:t>
    </dgm:pt>
    <dgm:pt modelId="{12654D12-A3F8-4C72-9EF5-10AD5EBF1EA2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Forma parte del modo de vida </a:t>
          </a:r>
        </a:p>
      </dgm:t>
    </dgm:pt>
    <dgm:pt modelId="{5FC917D4-3990-48D5-AAE9-0C771CDA78B1}" type="parTrans" cxnId="{E12D9256-DCEE-4E4B-9B91-A38D526BED27}">
      <dgm:prSet/>
      <dgm:spPr/>
      <dgm:t>
        <a:bodyPr/>
        <a:lstStyle/>
        <a:p>
          <a:endParaRPr lang="es-MX"/>
        </a:p>
      </dgm:t>
    </dgm:pt>
    <dgm:pt modelId="{FE52E586-8511-4C72-9B5F-8F2FD90C7626}" type="sibTrans" cxnId="{E12D9256-DCEE-4E4B-9B91-A38D526BED27}">
      <dgm:prSet/>
      <dgm:spPr/>
      <dgm:t>
        <a:bodyPr/>
        <a:lstStyle/>
        <a:p>
          <a:endParaRPr lang="es-MX"/>
        </a:p>
      </dgm:t>
    </dgm:pt>
    <dgm:pt modelId="{C1D883F9-66C3-4AEA-9E52-53B54E72B310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Nuevos hábitos de la cultura contemporánea</a:t>
          </a:r>
        </a:p>
      </dgm:t>
    </dgm:pt>
    <dgm:pt modelId="{885EF284-0257-48C3-8750-408E3ACAE1DD}" type="parTrans" cxnId="{17EE82B6-C9A3-4BFB-958F-AC4CF4E28992}">
      <dgm:prSet/>
      <dgm:spPr/>
      <dgm:t>
        <a:bodyPr/>
        <a:lstStyle/>
        <a:p>
          <a:endParaRPr lang="es-MX"/>
        </a:p>
      </dgm:t>
    </dgm:pt>
    <dgm:pt modelId="{B014681E-E25B-4B3E-86DA-A8953D4ED741}" type="sibTrans" cxnId="{17EE82B6-C9A3-4BFB-958F-AC4CF4E28992}">
      <dgm:prSet/>
      <dgm:spPr/>
      <dgm:t>
        <a:bodyPr/>
        <a:lstStyle/>
        <a:p>
          <a:endParaRPr lang="es-MX"/>
        </a:p>
      </dgm:t>
    </dgm:pt>
    <dgm:pt modelId="{51219392-5858-44CB-84D0-AFCD84A14927}" type="pres">
      <dgm:prSet presAssocID="{20F9F967-9C2B-4485-BF52-DAA5356B8D04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F20C35E-1290-48B3-98CC-6E65E83A8AC4}" type="pres">
      <dgm:prSet presAssocID="{20F9F967-9C2B-4485-BF52-DAA5356B8D04}" presName="cycle" presStyleCnt="0"/>
      <dgm:spPr/>
    </dgm:pt>
    <dgm:pt modelId="{38C01CBF-C8C8-46B4-951E-38FEBB75F15A}" type="pres">
      <dgm:prSet presAssocID="{20F9F967-9C2B-4485-BF52-DAA5356B8D04}" presName="centerShape" presStyleCnt="0"/>
      <dgm:spPr/>
    </dgm:pt>
    <dgm:pt modelId="{BC37BD3F-ADF5-41A6-A988-29CD274000A4}" type="pres">
      <dgm:prSet presAssocID="{20F9F967-9C2B-4485-BF52-DAA5356B8D04}" presName="connSite" presStyleLbl="node1" presStyleIdx="0" presStyleCnt="3"/>
      <dgm:spPr/>
    </dgm:pt>
    <dgm:pt modelId="{296E2FE2-910F-4516-861A-57C94006AF8D}" type="pres">
      <dgm:prSet presAssocID="{20F9F967-9C2B-4485-BF52-DAA5356B8D04}" presName="visible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="" xmlns:a1611="http://schemas.microsoft.com/office/drawing/2016/11/main" r:id="rId2"/>
              </a:ext>
            </a:extLst>
          </a:blip>
          <a:srcRect/>
          <a:stretch>
            <a:fillRect l="-15000" r="-15000"/>
          </a:stretch>
        </a:blipFill>
      </dgm:spPr>
    </dgm:pt>
    <dgm:pt modelId="{EDF6505D-0A47-4848-814C-682FA00C15E0}" type="pres">
      <dgm:prSet presAssocID="{85DD91A2-E8EA-4AFA-B6BF-EE16557AB934}" presName="Name25" presStyleLbl="parChTrans1D1" presStyleIdx="0" presStyleCnt="2"/>
      <dgm:spPr/>
      <dgm:t>
        <a:bodyPr/>
        <a:lstStyle/>
        <a:p>
          <a:endParaRPr lang="es-MX"/>
        </a:p>
      </dgm:t>
    </dgm:pt>
    <dgm:pt modelId="{5A6DFBE2-0F2E-4717-A2E9-A034707DEC69}" type="pres">
      <dgm:prSet presAssocID="{15664CAD-6AFE-4ED6-9223-B75C9E345A1D}" presName="node" presStyleCnt="0"/>
      <dgm:spPr/>
    </dgm:pt>
    <dgm:pt modelId="{CBC7B236-D221-425A-B1DA-4470DAD0FD05}" type="pres">
      <dgm:prSet presAssocID="{15664CAD-6AFE-4ED6-9223-B75C9E345A1D}" presName="parentNode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F81B5BB-1DE8-496A-8ECC-398D7DE41582}" type="pres">
      <dgm:prSet presAssocID="{15664CAD-6AFE-4ED6-9223-B75C9E345A1D}" presName="childNode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D05E916-EAE9-4A2F-94D2-97DEF2C4C7F3}" type="pres">
      <dgm:prSet presAssocID="{6BFDA5B1-72BE-4CB6-BEF1-3954B9661911}" presName="Name25" presStyleLbl="parChTrans1D1" presStyleIdx="1" presStyleCnt="2"/>
      <dgm:spPr/>
      <dgm:t>
        <a:bodyPr/>
        <a:lstStyle/>
        <a:p>
          <a:endParaRPr lang="es-MX"/>
        </a:p>
      </dgm:t>
    </dgm:pt>
    <dgm:pt modelId="{0C7ACF0C-1499-46E1-853E-5DD97E50543A}" type="pres">
      <dgm:prSet presAssocID="{71D26FFF-387B-4D00-849E-2E28949E51DC}" presName="node" presStyleCnt="0"/>
      <dgm:spPr/>
    </dgm:pt>
    <dgm:pt modelId="{BA47062F-16F6-4F38-9C70-922928164BF1}" type="pres">
      <dgm:prSet presAssocID="{71D26FFF-387B-4D00-849E-2E28949E51DC}" presName="parentNode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CBA106F-22DB-4409-BDE4-EAC56437096F}" type="pres">
      <dgm:prSet presAssocID="{71D26FFF-387B-4D00-849E-2E28949E51DC}" presName="childNode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7EE82B6-C9A3-4BFB-958F-AC4CF4E28992}" srcId="{71D26FFF-387B-4D00-849E-2E28949E51DC}" destId="{C1D883F9-66C3-4AEA-9E52-53B54E72B310}" srcOrd="1" destOrd="0" parTransId="{885EF284-0257-48C3-8750-408E3ACAE1DD}" sibTransId="{B014681E-E25B-4B3E-86DA-A8953D4ED741}"/>
    <dgm:cxn modelId="{95E50AAC-45F5-4B62-AF78-88EAA6AC3FF6}" type="presOf" srcId="{71D26FFF-387B-4D00-849E-2E28949E51DC}" destId="{BA47062F-16F6-4F38-9C70-922928164BF1}" srcOrd="0" destOrd="0" presId="urn:microsoft.com/office/officeart/2005/8/layout/radial2"/>
    <dgm:cxn modelId="{8C9F34FA-70E7-4017-BC5A-7E90F97102BC}" srcId="{20F9F967-9C2B-4485-BF52-DAA5356B8D04}" destId="{15664CAD-6AFE-4ED6-9223-B75C9E345A1D}" srcOrd="0" destOrd="0" parTransId="{85DD91A2-E8EA-4AFA-B6BF-EE16557AB934}" sibTransId="{F5A373F2-B2CA-4A1B-B0FE-F8CCE6697590}"/>
    <dgm:cxn modelId="{15E461BC-F235-4D82-9C4E-9FC35B394DA7}" type="presOf" srcId="{85DD91A2-E8EA-4AFA-B6BF-EE16557AB934}" destId="{EDF6505D-0A47-4848-814C-682FA00C15E0}" srcOrd="0" destOrd="0" presId="urn:microsoft.com/office/officeart/2005/8/layout/radial2"/>
    <dgm:cxn modelId="{A41B6758-F7B2-43F9-B4EA-9D45607A6D16}" type="presOf" srcId="{C1D883F9-66C3-4AEA-9E52-53B54E72B310}" destId="{8CBA106F-22DB-4409-BDE4-EAC56437096F}" srcOrd="0" destOrd="1" presId="urn:microsoft.com/office/officeart/2005/8/layout/radial2"/>
    <dgm:cxn modelId="{13E2D41C-C7C8-4207-9DDB-11142B3F0A36}" type="presOf" srcId="{6BFDA5B1-72BE-4CB6-BEF1-3954B9661911}" destId="{6D05E916-EAE9-4A2F-94D2-97DEF2C4C7F3}" srcOrd="0" destOrd="0" presId="urn:microsoft.com/office/officeart/2005/8/layout/radial2"/>
    <dgm:cxn modelId="{4C8406C5-CD08-4F95-9F89-9CA2D253FAAA}" type="presOf" srcId="{15664CAD-6AFE-4ED6-9223-B75C9E345A1D}" destId="{CBC7B236-D221-425A-B1DA-4470DAD0FD05}" srcOrd="0" destOrd="0" presId="urn:microsoft.com/office/officeart/2005/8/layout/radial2"/>
    <dgm:cxn modelId="{90ADCA1B-8A58-4F48-A5C8-8404EB24A8F1}" srcId="{20F9F967-9C2B-4485-BF52-DAA5356B8D04}" destId="{71D26FFF-387B-4D00-849E-2E28949E51DC}" srcOrd="1" destOrd="0" parTransId="{6BFDA5B1-72BE-4CB6-BEF1-3954B9661911}" sibTransId="{2E7CC613-1D7D-4334-8BED-F582AE08E4B1}"/>
    <dgm:cxn modelId="{E12D9256-DCEE-4E4B-9B91-A38D526BED27}" srcId="{71D26FFF-387B-4D00-849E-2E28949E51DC}" destId="{12654D12-A3F8-4C72-9EF5-10AD5EBF1EA2}" srcOrd="0" destOrd="0" parTransId="{5FC917D4-3990-48D5-AAE9-0C771CDA78B1}" sibTransId="{FE52E586-8511-4C72-9B5F-8F2FD90C7626}"/>
    <dgm:cxn modelId="{1EFF0928-6794-4D80-A813-D52AD8894AC1}" srcId="{15664CAD-6AFE-4ED6-9223-B75C9E345A1D}" destId="{B6B727C9-B40E-4BA2-9C3A-448BCFF1F336}" srcOrd="0" destOrd="0" parTransId="{2B383EBD-B1C0-496D-BA6A-9A19CD50B0AC}" sibTransId="{6EBB6813-A35F-4888-A66C-57495A82B949}"/>
    <dgm:cxn modelId="{6FED35F8-BE6C-4FDD-8271-3FBC1F675C5B}" type="presOf" srcId="{12654D12-A3F8-4C72-9EF5-10AD5EBF1EA2}" destId="{8CBA106F-22DB-4409-BDE4-EAC56437096F}" srcOrd="0" destOrd="0" presId="urn:microsoft.com/office/officeart/2005/8/layout/radial2"/>
    <dgm:cxn modelId="{410A738C-0528-4DCA-8DAB-55F7F9350ECC}" type="presOf" srcId="{20F9F967-9C2B-4485-BF52-DAA5356B8D04}" destId="{51219392-5858-44CB-84D0-AFCD84A14927}" srcOrd="0" destOrd="0" presId="urn:microsoft.com/office/officeart/2005/8/layout/radial2"/>
    <dgm:cxn modelId="{B0984C54-0521-48C5-AAD0-5A8AF10F6689}" type="presOf" srcId="{E70E7C84-02E1-46A7-AA59-0BA33AD82A5B}" destId="{7F81B5BB-1DE8-496A-8ECC-398D7DE41582}" srcOrd="0" destOrd="1" presId="urn:microsoft.com/office/officeart/2005/8/layout/radial2"/>
    <dgm:cxn modelId="{826DCAB8-404A-4FF5-AE40-F0EF597301BA}" type="presOf" srcId="{B6B727C9-B40E-4BA2-9C3A-448BCFF1F336}" destId="{7F81B5BB-1DE8-496A-8ECC-398D7DE41582}" srcOrd="0" destOrd="0" presId="urn:microsoft.com/office/officeart/2005/8/layout/radial2"/>
    <dgm:cxn modelId="{8E8F5E64-79B1-4DE0-84D7-07E76FF5AE95}" srcId="{15664CAD-6AFE-4ED6-9223-B75C9E345A1D}" destId="{E70E7C84-02E1-46A7-AA59-0BA33AD82A5B}" srcOrd="1" destOrd="0" parTransId="{18DDF487-4269-40DB-9B33-64B6BDCF6BEE}" sibTransId="{E7B3983C-1209-4376-A945-B55ECDB6291C}"/>
    <dgm:cxn modelId="{26F328B6-E8A1-4AFC-8077-1ACFC3BDDB24}" type="presParOf" srcId="{51219392-5858-44CB-84D0-AFCD84A14927}" destId="{BF20C35E-1290-48B3-98CC-6E65E83A8AC4}" srcOrd="0" destOrd="0" presId="urn:microsoft.com/office/officeart/2005/8/layout/radial2"/>
    <dgm:cxn modelId="{D7AE1100-23DD-4141-83FD-67B9F5B940AB}" type="presParOf" srcId="{BF20C35E-1290-48B3-98CC-6E65E83A8AC4}" destId="{38C01CBF-C8C8-46B4-951E-38FEBB75F15A}" srcOrd="0" destOrd="0" presId="urn:microsoft.com/office/officeart/2005/8/layout/radial2"/>
    <dgm:cxn modelId="{3725AF3F-CF8D-4267-AC81-AAABBCA51594}" type="presParOf" srcId="{38C01CBF-C8C8-46B4-951E-38FEBB75F15A}" destId="{BC37BD3F-ADF5-41A6-A988-29CD274000A4}" srcOrd="0" destOrd="0" presId="urn:microsoft.com/office/officeart/2005/8/layout/radial2"/>
    <dgm:cxn modelId="{15BDA62F-E241-411E-BD6A-E2786191CD2E}" type="presParOf" srcId="{38C01CBF-C8C8-46B4-951E-38FEBB75F15A}" destId="{296E2FE2-910F-4516-861A-57C94006AF8D}" srcOrd="1" destOrd="0" presId="urn:microsoft.com/office/officeart/2005/8/layout/radial2"/>
    <dgm:cxn modelId="{3B932A0A-17EE-4667-A359-6504434630FF}" type="presParOf" srcId="{BF20C35E-1290-48B3-98CC-6E65E83A8AC4}" destId="{EDF6505D-0A47-4848-814C-682FA00C15E0}" srcOrd="1" destOrd="0" presId="urn:microsoft.com/office/officeart/2005/8/layout/radial2"/>
    <dgm:cxn modelId="{A5A3AE47-6812-4F60-8009-468DFF1A7B67}" type="presParOf" srcId="{BF20C35E-1290-48B3-98CC-6E65E83A8AC4}" destId="{5A6DFBE2-0F2E-4717-A2E9-A034707DEC69}" srcOrd="2" destOrd="0" presId="urn:microsoft.com/office/officeart/2005/8/layout/radial2"/>
    <dgm:cxn modelId="{C7C98733-C632-4624-BFF9-7F0444B210F2}" type="presParOf" srcId="{5A6DFBE2-0F2E-4717-A2E9-A034707DEC69}" destId="{CBC7B236-D221-425A-B1DA-4470DAD0FD05}" srcOrd="0" destOrd="0" presId="urn:microsoft.com/office/officeart/2005/8/layout/radial2"/>
    <dgm:cxn modelId="{D7DB7797-D1F5-4C36-87CE-A122D928CC00}" type="presParOf" srcId="{5A6DFBE2-0F2E-4717-A2E9-A034707DEC69}" destId="{7F81B5BB-1DE8-496A-8ECC-398D7DE41582}" srcOrd="1" destOrd="0" presId="urn:microsoft.com/office/officeart/2005/8/layout/radial2"/>
    <dgm:cxn modelId="{B03E14C8-549B-40DD-B0F5-7F0E369E167F}" type="presParOf" srcId="{BF20C35E-1290-48B3-98CC-6E65E83A8AC4}" destId="{6D05E916-EAE9-4A2F-94D2-97DEF2C4C7F3}" srcOrd="3" destOrd="0" presId="urn:microsoft.com/office/officeart/2005/8/layout/radial2"/>
    <dgm:cxn modelId="{3905357F-89CC-4CBA-8067-F24BC7B3B6A2}" type="presParOf" srcId="{BF20C35E-1290-48B3-98CC-6E65E83A8AC4}" destId="{0C7ACF0C-1499-46E1-853E-5DD97E50543A}" srcOrd="4" destOrd="0" presId="urn:microsoft.com/office/officeart/2005/8/layout/radial2"/>
    <dgm:cxn modelId="{98D10BA8-C7B1-4DD3-8B5A-9A38E9324115}" type="presParOf" srcId="{0C7ACF0C-1499-46E1-853E-5DD97E50543A}" destId="{BA47062F-16F6-4F38-9C70-922928164BF1}" srcOrd="0" destOrd="0" presId="urn:microsoft.com/office/officeart/2005/8/layout/radial2"/>
    <dgm:cxn modelId="{2EA87F9E-C17A-4DA1-B1D9-81DACB3491D1}" type="presParOf" srcId="{0C7ACF0C-1499-46E1-853E-5DD97E50543A}" destId="{8CBA106F-22DB-4409-BDE4-EAC56437096F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D256560-9A20-46EE-8E94-CEBC0907CACB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092F9409-876A-4109-A444-25006057051A}">
      <dgm:prSet phldrT="[Texto]"/>
      <dgm:spPr/>
      <dgm:t>
        <a:bodyPr/>
        <a:lstStyle/>
        <a:p>
          <a:r>
            <a:rPr lang="es-MX" b="1" dirty="0">
              <a:solidFill>
                <a:schemeClr val="tx1"/>
              </a:solidFill>
            </a:rPr>
            <a:t>2) Centralidad de lo económico</a:t>
          </a:r>
        </a:p>
      </dgm:t>
    </dgm:pt>
    <dgm:pt modelId="{D00916B0-A651-4703-B719-504C9A9DBD0B}" type="parTrans" cxnId="{B83B8EC1-9217-4804-ABED-B35CFB67D3B1}">
      <dgm:prSet/>
      <dgm:spPr/>
      <dgm:t>
        <a:bodyPr/>
        <a:lstStyle/>
        <a:p>
          <a:endParaRPr lang="es-MX"/>
        </a:p>
      </dgm:t>
    </dgm:pt>
    <dgm:pt modelId="{0B933ADB-E00C-42A4-8C1B-D72C70F4E3A7}" type="sibTrans" cxnId="{B83B8EC1-9217-4804-ABED-B35CFB67D3B1}">
      <dgm:prSet/>
      <dgm:spPr/>
      <dgm:t>
        <a:bodyPr/>
        <a:lstStyle/>
        <a:p>
          <a:endParaRPr lang="es-MX"/>
        </a:p>
      </dgm:t>
    </dgm:pt>
    <dgm:pt modelId="{678E8C75-D7AF-4C32-88E6-EC4B54B26009}">
      <dgm:prSet phldrT="[Texto]" custT="1"/>
      <dgm:spPr/>
      <dgm:t>
        <a:bodyPr/>
        <a:lstStyle/>
        <a:p>
          <a:r>
            <a:rPr lang="es-MX" sz="1400" dirty="0">
              <a:solidFill>
                <a:schemeClr val="tx1"/>
              </a:solidFill>
            </a:rPr>
            <a:t>El Estado ocupa un lugar crucial en la economía de un país y viceversa</a:t>
          </a:r>
        </a:p>
      </dgm:t>
    </dgm:pt>
    <dgm:pt modelId="{6DD37147-3EFB-4EB2-B1D0-BCAD1582DA83}" type="parTrans" cxnId="{F7B56221-FE94-4D3B-AC79-601D17754357}">
      <dgm:prSet/>
      <dgm:spPr/>
      <dgm:t>
        <a:bodyPr/>
        <a:lstStyle/>
        <a:p>
          <a:endParaRPr lang="es-MX"/>
        </a:p>
      </dgm:t>
    </dgm:pt>
    <dgm:pt modelId="{1C6D48C2-109A-46C3-B074-F1615F743887}" type="sibTrans" cxnId="{F7B56221-FE94-4D3B-AC79-601D17754357}">
      <dgm:prSet/>
      <dgm:spPr/>
      <dgm:t>
        <a:bodyPr/>
        <a:lstStyle/>
        <a:p>
          <a:endParaRPr lang="es-MX"/>
        </a:p>
      </dgm:t>
    </dgm:pt>
    <dgm:pt modelId="{A17A0B5C-72CD-4336-ACB6-D9BE11A98AE8}">
      <dgm:prSet phldrT="[Texto]" custT="1"/>
      <dgm:spPr/>
      <dgm:t>
        <a:bodyPr/>
        <a:lstStyle/>
        <a:p>
          <a:r>
            <a:rPr lang="es-MX" sz="1400" dirty="0">
              <a:solidFill>
                <a:schemeClr val="tx1"/>
              </a:solidFill>
            </a:rPr>
            <a:t>La economía ocupa una atención prioritaria en la gestión estatal</a:t>
          </a:r>
        </a:p>
      </dgm:t>
    </dgm:pt>
    <dgm:pt modelId="{C35155D2-17C7-471A-B284-2AA9D54E0A58}" type="parTrans" cxnId="{81306E51-2713-41BE-A736-CBBB89165201}">
      <dgm:prSet/>
      <dgm:spPr/>
      <dgm:t>
        <a:bodyPr/>
        <a:lstStyle/>
        <a:p>
          <a:endParaRPr lang="es-MX"/>
        </a:p>
      </dgm:t>
    </dgm:pt>
    <dgm:pt modelId="{5AB0C796-47BE-4389-A98D-BDB6BE419F37}" type="sibTrans" cxnId="{81306E51-2713-41BE-A736-CBBB89165201}">
      <dgm:prSet/>
      <dgm:spPr/>
      <dgm:t>
        <a:bodyPr/>
        <a:lstStyle/>
        <a:p>
          <a:endParaRPr lang="es-MX"/>
        </a:p>
      </dgm:t>
    </dgm:pt>
    <dgm:pt modelId="{8108966A-CC7E-42B0-A46A-F0D17D20420F}">
      <dgm:prSet phldrT="[Texto]" custT="1"/>
      <dgm:spPr/>
      <dgm:t>
        <a:bodyPr/>
        <a:lstStyle/>
        <a:p>
          <a:r>
            <a:rPr lang="es-MX" sz="1400" dirty="0">
              <a:solidFill>
                <a:schemeClr val="tx1"/>
              </a:solidFill>
            </a:rPr>
            <a:t>Posguerra: la centralidad de lo económico llevó al desarrollo de las estadísticas económicas</a:t>
          </a:r>
        </a:p>
      </dgm:t>
    </dgm:pt>
    <dgm:pt modelId="{74809AE6-AA51-44EF-B4E8-D8534230A729}" type="parTrans" cxnId="{0275C6B9-A07B-40C8-86F0-1C34171850D6}">
      <dgm:prSet/>
      <dgm:spPr/>
      <dgm:t>
        <a:bodyPr/>
        <a:lstStyle/>
        <a:p>
          <a:endParaRPr lang="es-MX"/>
        </a:p>
      </dgm:t>
    </dgm:pt>
    <dgm:pt modelId="{BC6F8DAA-BA11-448A-9FFD-826A4DFBCC69}" type="sibTrans" cxnId="{0275C6B9-A07B-40C8-86F0-1C34171850D6}">
      <dgm:prSet/>
      <dgm:spPr/>
      <dgm:t>
        <a:bodyPr/>
        <a:lstStyle/>
        <a:p>
          <a:endParaRPr lang="es-MX"/>
        </a:p>
      </dgm:t>
    </dgm:pt>
    <dgm:pt modelId="{8A7B8A8D-5835-4A28-920D-2246090FEB0B}">
      <dgm:prSet phldrT="[Texto]" custT="1"/>
      <dgm:spPr/>
      <dgm:t>
        <a:bodyPr/>
        <a:lstStyle/>
        <a:p>
          <a:r>
            <a:rPr lang="es-MX" sz="1800" dirty="0">
              <a:solidFill>
                <a:schemeClr val="tx1"/>
              </a:solidFill>
            </a:rPr>
            <a:t>Censos económicos o de producción, registros administrativos continuos, cálculos del producto e ingreso nacional, etc.</a:t>
          </a:r>
        </a:p>
      </dgm:t>
    </dgm:pt>
    <dgm:pt modelId="{54334388-7EEA-4765-A464-A1A0DD11327F}" type="parTrans" cxnId="{01C7F569-4AF7-473C-9F88-0799526C0F41}">
      <dgm:prSet/>
      <dgm:spPr/>
      <dgm:t>
        <a:bodyPr/>
        <a:lstStyle/>
        <a:p>
          <a:endParaRPr lang="es-MX"/>
        </a:p>
      </dgm:t>
    </dgm:pt>
    <dgm:pt modelId="{34F01D38-EFE8-44C9-A935-A5477CE6C460}" type="sibTrans" cxnId="{01C7F569-4AF7-473C-9F88-0799526C0F41}">
      <dgm:prSet/>
      <dgm:spPr/>
      <dgm:t>
        <a:bodyPr/>
        <a:lstStyle/>
        <a:p>
          <a:endParaRPr lang="es-MX"/>
        </a:p>
      </dgm:t>
    </dgm:pt>
    <dgm:pt modelId="{88D177CD-514E-4CC6-B058-B393D1985691}" type="pres">
      <dgm:prSet presAssocID="{9D256560-9A20-46EE-8E94-CEBC0907CACB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8841B91-017F-4BAC-B63C-BDAA6FFA8202}" type="pres">
      <dgm:prSet presAssocID="{092F9409-876A-4109-A444-25006057051A}" presName="root1" presStyleCnt="0"/>
      <dgm:spPr/>
    </dgm:pt>
    <dgm:pt modelId="{BE390C00-3C12-494B-A00D-857E4132180A}" type="pres">
      <dgm:prSet presAssocID="{092F9409-876A-4109-A444-25006057051A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991D914-C341-4882-A424-58F9AB865938}" type="pres">
      <dgm:prSet presAssocID="{092F9409-876A-4109-A444-25006057051A}" presName="level2hierChild" presStyleCnt="0"/>
      <dgm:spPr/>
    </dgm:pt>
    <dgm:pt modelId="{4E06F28A-827A-4D52-A6F6-DF6978249951}" type="pres">
      <dgm:prSet presAssocID="{6DD37147-3EFB-4EB2-B1D0-BCAD1582DA83}" presName="conn2-1" presStyleLbl="parChTrans1D2" presStyleIdx="0" presStyleCnt="3"/>
      <dgm:spPr/>
      <dgm:t>
        <a:bodyPr/>
        <a:lstStyle/>
        <a:p>
          <a:endParaRPr lang="es-MX"/>
        </a:p>
      </dgm:t>
    </dgm:pt>
    <dgm:pt modelId="{8FCE2082-A422-494B-B089-28B562C9574C}" type="pres">
      <dgm:prSet presAssocID="{6DD37147-3EFB-4EB2-B1D0-BCAD1582DA83}" presName="connTx" presStyleLbl="parChTrans1D2" presStyleIdx="0" presStyleCnt="3"/>
      <dgm:spPr/>
      <dgm:t>
        <a:bodyPr/>
        <a:lstStyle/>
        <a:p>
          <a:endParaRPr lang="es-MX"/>
        </a:p>
      </dgm:t>
    </dgm:pt>
    <dgm:pt modelId="{F94D2CB2-D127-4D2F-88F9-BFBF01D66182}" type="pres">
      <dgm:prSet presAssocID="{678E8C75-D7AF-4C32-88E6-EC4B54B26009}" presName="root2" presStyleCnt="0"/>
      <dgm:spPr/>
    </dgm:pt>
    <dgm:pt modelId="{E9033A5C-C8EB-4415-BBEB-48355AA6E00F}" type="pres">
      <dgm:prSet presAssocID="{678E8C75-D7AF-4C32-88E6-EC4B54B26009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47661C6-C99B-4752-BB30-4263E85ABDFF}" type="pres">
      <dgm:prSet presAssocID="{678E8C75-D7AF-4C32-88E6-EC4B54B26009}" presName="level3hierChild" presStyleCnt="0"/>
      <dgm:spPr/>
    </dgm:pt>
    <dgm:pt modelId="{99F1BC18-9782-4684-B723-86D752EAC703}" type="pres">
      <dgm:prSet presAssocID="{C35155D2-17C7-471A-B284-2AA9D54E0A58}" presName="conn2-1" presStyleLbl="parChTrans1D2" presStyleIdx="1" presStyleCnt="3"/>
      <dgm:spPr/>
      <dgm:t>
        <a:bodyPr/>
        <a:lstStyle/>
        <a:p>
          <a:endParaRPr lang="es-MX"/>
        </a:p>
      </dgm:t>
    </dgm:pt>
    <dgm:pt modelId="{3D2CE376-43B7-4FED-878F-B9AE2C1145A6}" type="pres">
      <dgm:prSet presAssocID="{C35155D2-17C7-471A-B284-2AA9D54E0A58}" presName="connTx" presStyleLbl="parChTrans1D2" presStyleIdx="1" presStyleCnt="3"/>
      <dgm:spPr/>
      <dgm:t>
        <a:bodyPr/>
        <a:lstStyle/>
        <a:p>
          <a:endParaRPr lang="es-MX"/>
        </a:p>
      </dgm:t>
    </dgm:pt>
    <dgm:pt modelId="{5BD48493-52AF-42DE-A822-0029EE358479}" type="pres">
      <dgm:prSet presAssocID="{A17A0B5C-72CD-4336-ACB6-D9BE11A98AE8}" presName="root2" presStyleCnt="0"/>
      <dgm:spPr/>
    </dgm:pt>
    <dgm:pt modelId="{432F0123-45BD-4AD9-BBB5-D4E919EA689D}" type="pres">
      <dgm:prSet presAssocID="{A17A0B5C-72CD-4336-ACB6-D9BE11A98AE8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1E6B42A-EACD-4FC1-8876-DB4AF11C0395}" type="pres">
      <dgm:prSet presAssocID="{A17A0B5C-72CD-4336-ACB6-D9BE11A98AE8}" presName="level3hierChild" presStyleCnt="0"/>
      <dgm:spPr/>
    </dgm:pt>
    <dgm:pt modelId="{6F1F9E35-3E66-4996-8549-FE2BD37FAF4C}" type="pres">
      <dgm:prSet presAssocID="{74809AE6-AA51-44EF-B4E8-D8534230A729}" presName="conn2-1" presStyleLbl="parChTrans1D2" presStyleIdx="2" presStyleCnt="3"/>
      <dgm:spPr/>
      <dgm:t>
        <a:bodyPr/>
        <a:lstStyle/>
        <a:p>
          <a:endParaRPr lang="es-MX"/>
        </a:p>
      </dgm:t>
    </dgm:pt>
    <dgm:pt modelId="{B3B5A33C-72A2-439F-AF4F-23B387E3AA37}" type="pres">
      <dgm:prSet presAssocID="{74809AE6-AA51-44EF-B4E8-D8534230A729}" presName="connTx" presStyleLbl="parChTrans1D2" presStyleIdx="2" presStyleCnt="3"/>
      <dgm:spPr/>
      <dgm:t>
        <a:bodyPr/>
        <a:lstStyle/>
        <a:p>
          <a:endParaRPr lang="es-MX"/>
        </a:p>
      </dgm:t>
    </dgm:pt>
    <dgm:pt modelId="{416B38B8-C3F6-44DA-AE34-0461105FF64F}" type="pres">
      <dgm:prSet presAssocID="{8108966A-CC7E-42B0-A46A-F0D17D20420F}" presName="root2" presStyleCnt="0"/>
      <dgm:spPr/>
    </dgm:pt>
    <dgm:pt modelId="{FE58504D-3B8D-4DB7-8237-29C9342DB5FB}" type="pres">
      <dgm:prSet presAssocID="{8108966A-CC7E-42B0-A46A-F0D17D20420F}" presName="LevelTwoTextNode" presStyleLbl="node2" presStyleIdx="2" presStyleCnt="3" custScaleY="13910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6D413E1-534A-4753-ACAD-0EEE68F9B71F}" type="pres">
      <dgm:prSet presAssocID="{8108966A-CC7E-42B0-A46A-F0D17D20420F}" presName="level3hierChild" presStyleCnt="0"/>
      <dgm:spPr/>
    </dgm:pt>
    <dgm:pt modelId="{DC2A59E6-C143-424C-9DB8-D3B34418DEE7}" type="pres">
      <dgm:prSet presAssocID="{54334388-7EEA-4765-A464-A1A0DD11327F}" presName="conn2-1" presStyleLbl="parChTrans1D3" presStyleIdx="0" presStyleCnt="1"/>
      <dgm:spPr/>
      <dgm:t>
        <a:bodyPr/>
        <a:lstStyle/>
        <a:p>
          <a:endParaRPr lang="es-MX"/>
        </a:p>
      </dgm:t>
    </dgm:pt>
    <dgm:pt modelId="{EC9433E0-65FF-4A00-AF0F-BE7489A35455}" type="pres">
      <dgm:prSet presAssocID="{54334388-7EEA-4765-A464-A1A0DD11327F}" presName="connTx" presStyleLbl="parChTrans1D3" presStyleIdx="0" presStyleCnt="1"/>
      <dgm:spPr/>
      <dgm:t>
        <a:bodyPr/>
        <a:lstStyle/>
        <a:p>
          <a:endParaRPr lang="es-MX"/>
        </a:p>
      </dgm:t>
    </dgm:pt>
    <dgm:pt modelId="{8B19D6B5-D567-4D38-925E-5EF32296AC23}" type="pres">
      <dgm:prSet presAssocID="{8A7B8A8D-5835-4A28-920D-2246090FEB0B}" presName="root2" presStyleCnt="0"/>
      <dgm:spPr/>
    </dgm:pt>
    <dgm:pt modelId="{3EB9339B-17DA-4C7A-99F6-13DC280440B6}" type="pres">
      <dgm:prSet presAssocID="{8A7B8A8D-5835-4A28-920D-2246090FEB0B}" presName="LevelTwoTextNode" presStyleLbl="node3" presStyleIdx="0" presStyleCnt="1" custScaleY="250578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52D26F4-B06E-4459-A74A-F0CE417DB714}" type="pres">
      <dgm:prSet presAssocID="{8A7B8A8D-5835-4A28-920D-2246090FEB0B}" presName="level3hierChild" presStyleCnt="0"/>
      <dgm:spPr/>
    </dgm:pt>
  </dgm:ptLst>
  <dgm:cxnLst>
    <dgm:cxn modelId="{F68B0F45-A909-4C90-A400-7F91AC584D75}" type="presOf" srcId="{9D256560-9A20-46EE-8E94-CEBC0907CACB}" destId="{88D177CD-514E-4CC6-B058-B393D1985691}" srcOrd="0" destOrd="0" presId="urn:microsoft.com/office/officeart/2008/layout/HorizontalMultiLevelHierarchy"/>
    <dgm:cxn modelId="{ABD327DA-7CB1-4218-A7F0-E74A8968ADF4}" type="presOf" srcId="{8108966A-CC7E-42B0-A46A-F0D17D20420F}" destId="{FE58504D-3B8D-4DB7-8237-29C9342DB5FB}" srcOrd="0" destOrd="0" presId="urn:microsoft.com/office/officeart/2008/layout/HorizontalMultiLevelHierarchy"/>
    <dgm:cxn modelId="{F7B56221-FE94-4D3B-AC79-601D17754357}" srcId="{092F9409-876A-4109-A444-25006057051A}" destId="{678E8C75-D7AF-4C32-88E6-EC4B54B26009}" srcOrd="0" destOrd="0" parTransId="{6DD37147-3EFB-4EB2-B1D0-BCAD1582DA83}" sibTransId="{1C6D48C2-109A-46C3-B074-F1615F743887}"/>
    <dgm:cxn modelId="{B83B8EC1-9217-4804-ABED-B35CFB67D3B1}" srcId="{9D256560-9A20-46EE-8E94-CEBC0907CACB}" destId="{092F9409-876A-4109-A444-25006057051A}" srcOrd="0" destOrd="0" parTransId="{D00916B0-A651-4703-B719-504C9A9DBD0B}" sibTransId="{0B933ADB-E00C-42A4-8C1B-D72C70F4E3A7}"/>
    <dgm:cxn modelId="{A7266F50-8340-4A93-AC0F-0973C4EA9628}" type="presOf" srcId="{A17A0B5C-72CD-4336-ACB6-D9BE11A98AE8}" destId="{432F0123-45BD-4AD9-BBB5-D4E919EA689D}" srcOrd="0" destOrd="0" presId="urn:microsoft.com/office/officeart/2008/layout/HorizontalMultiLevelHierarchy"/>
    <dgm:cxn modelId="{D91403FB-D014-4271-BAAA-0746AC4321F3}" type="presOf" srcId="{C35155D2-17C7-471A-B284-2AA9D54E0A58}" destId="{99F1BC18-9782-4684-B723-86D752EAC703}" srcOrd="0" destOrd="0" presId="urn:microsoft.com/office/officeart/2008/layout/HorizontalMultiLevelHierarchy"/>
    <dgm:cxn modelId="{81306E51-2713-41BE-A736-CBBB89165201}" srcId="{092F9409-876A-4109-A444-25006057051A}" destId="{A17A0B5C-72CD-4336-ACB6-D9BE11A98AE8}" srcOrd="1" destOrd="0" parTransId="{C35155D2-17C7-471A-B284-2AA9D54E0A58}" sibTransId="{5AB0C796-47BE-4389-A98D-BDB6BE419F37}"/>
    <dgm:cxn modelId="{C616C12F-27DD-41D7-BFEC-EA4AFCB5A8DD}" type="presOf" srcId="{6DD37147-3EFB-4EB2-B1D0-BCAD1582DA83}" destId="{4E06F28A-827A-4D52-A6F6-DF6978249951}" srcOrd="0" destOrd="0" presId="urn:microsoft.com/office/officeart/2008/layout/HorizontalMultiLevelHierarchy"/>
    <dgm:cxn modelId="{01C7F569-4AF7-473C-9F88-0799526C0F41}" srcId="{8108966A-CC7E-42B0-A46A-F0D17D20420F}" destId="{8A7B8A8D-5835-4A28-920D-2246090FEB0B}" srcOrd="0" destOrd="0" parTransId="{54334388-7EEA-4765-A464-A1A0DD11327F}" sibTransId="{34F01D38-EFE8-44C9-A935-A5477CE6C460}"/>
    <dgm:cxn modelId="{6F6807F6-22F1-40CC-BE89-EAC8336653A8}" type="presOf" srcId="{8A7B8A8D-5835-4A28-920D-2246090FEB0B}" destId="{3EB9339B-17DA-4C7A-99F6-13DC280440B6}" srcOrd="0" destOrd="0" presId="urn:microsoft.com/office/officeart/2008/layout/HorizontalMultiLevelHierarchy"/>
    <dgm:cxn modelId="{D1D66A90-189F-4E08-A274-E4B4A1C68135}" type="presOf" srcId="{C35155D2-17C7-471A-B284-2AA9D54E0A58}" destId="{3D2CE376-43B7-4FED-878F-B9AE2C1145A6}" srcOrd="1" destOrd="0" presId="urn:microsoft.com/office/officeart/2008/layout/HorizontalMultiLevelHierarchy"/>
    <dgm:cxn modelId="{ACE9865C-8F27-484E-B4D2-689D25B0CB02}" type="presOf" srcId="{74809AE6-AA51-44EF-B4E8-D8534230A729}" destId="{B3B5A33C-72A2-439F-AF4F-23B387E3AA37}" srcOrd="1" destOrd="0" presId="urn:microsoft.com/office/officeart/2008/layout/HorizontalMultiLevelHierarchy"/>
    <dgm:cxn modelId="{0275C6B9-A07B-40C8-86F0-1C34171850D6}" srcId="{092F9409-876A-4109-A444-25006057051A}" destId="{8108966A-CC7E-42B0-A46A-F0D17D20420F}" srcOrd="2" destOrd="0" parTransId="{74809AE6-AA51-44EF-B4E8-D8534230A729}" sibTransId="{BC6F8DAA-BA11-448A-9FFD-826A4DFBCC69}"/>
    <dgm:cxn modelId="{F8C03089-51CB-445C-AC4E-CFDAF71C8E9B}" type="presOf" srcId="{54334388-7EEA-4765-A464-A1A0DD11327F}" destId="{DC2A59E6-C143-424C-9DB8-D3B34418DEE7}" srcOrd="0" destOrd="0" presId="urn:microsoft.com/office/officeart/2008/layout/HorizontalMultiLevelHierarchy"/>
    <dgm:cxn modelId="{0B6922C3-8C28-421C-8641-D857582CD262}" type="presOf" srcId="{54334388-7EEA-4765-A464-A1A0DD11327F}" destId="{EC9433E0-65FF-4A00-AF0F-BE7489A35455}" srcOrd="1" destOrd="0" presId="urn:microsoft.com/office/officeart/2008/layout/HorizontalMultiLevelHierarchy"/>
    <dgm:cxn modelId="{EFBEB759-BD55-4009-9670-E4EC70B56479}" type="presOf" srcId="{092F9409-876A-4109-A444-25006057051A}" destId="{BE390C00-3C12-494B-A00D-857E4132180A}" srcOrd="0" destOrd="0" presId="urn:microsoft.com/office/officeart/2008/layout/HorizontalMultiLevelHierarchy"/>
    <dgm:cxn modelId="{FFA8EDC7-8D54-498C-B4AA-B170F7680A8B}" type="presOf" srcId="{74809AE6-AA51-44EF-B4E8-D8534230A729}" destId="{6F1F9E35-3E66-4996-8549-FE2BD37FAF4C}" srcOrd="0" destOrd="0" presId="urn:microsoft.com/office/officeart/2008/layout/HorizontalMultiLevelHierarchy"/>
    <dgm:cxn modelId="{3F4957A4-49B8-48A1-9F42-5C821DED1D56}" type="presOf" srcId="{678E8C75-D7AF-4C32-88E6-EC4B54B26009}" destId="{E9033A5C-C8EB-4415-BBEB-48355AA6E00F}" srcOrd="0" destOrd="0" presId="urn:microsoft.com/office/officeart/2008/layout/HorizontalMultiLevelHierarchy"/>
    <dgm:cxn modelId="{4AE455BB-DEA0-4222-8092-001BB0F82653}" type="presOf" srcId="{6DD37147-3EFB-4EB2-B1D0-BCAD1582DA83}" destId="{8FCE2082-A422-494B-B089-28B562C9574C}" srcOrd="1" destOrd="0" presId="urn:microsoft.com/office/officeart/2008/layout/HorizontalMultiLevelHierarchy"/>
    <dgm:cxn modelId="{D55A6000-5821-465A-A80C-99AA06148292}" type="presParOf" srcId="{88D177CD-514E-4CC6-B058-B393D1985691}" destId="{88841B91-017F-4BAC-B63C-BDAA6FFA8202}" srcOrd="0" destOrd="0" presId="urn:microsoft.com/office/officeart/2008/layout/HorizontalMultiLevelHierarchy"/>
    <dgm:cxn modelId="{BB5B7960-9A45-4B5C-9E35-3A3A8A06B405}" type="presParOf" srcId="{88841B91-017F-4BAC-B63C-BDAA6FFA8202}" destId="{BE390C00-3C12-494B-A00D-857E4132180A}" srcOrd="0" destOrd="0" presId="urn:microsoft.com/office/officeart/2008/layout/HorizontalMultiLevelHierarchy"/>
    <dgm:cxn modelId="{BAF46F5F-F333-44DC-A17C-6F180A5ACB6F}" type="presParOf" srcId="{88841B91-017F-4BAC-B63C-BDAA6FFA8202}" destId="{D991D914-C341-4882-A424-58F9AB865938}" srcOrd="1" destOrd="0" presId="urn:microsoft.com/office/officeart/2008/layout/HorizontalMultiLevelHierarchy"/>
    <dgm:cxn modelId="{F3254BEF-F75B-4A11-9015-AC22D5CE2B79}" type="presParOf" srcId="{D991D914-C341-4882-A424-58F9AB865938}" destId="{4E06F28A-827A-4D52-A6F6-DF6978249951}" srcOrd="0" destOrd="0" presId="urn:microsoft.com/office/officeart/2008/layout/HorizontalMultiLevelHierarchy"/>
    <dgm:cxn modelId="{EE3E4DAE-4B7A-4FD8-AF99-7D1D4C90B0C0}" type="presParOf" srcId="{4E06F28A-827A-4D52-A6F6-DF6978249951}" destId="{8FCE2082-A422-494B-B089-28B562C9574C}" srcOrd="0" destOrd="0" presId="urn:microsoft.com/office/officeart/2008/layout/HorizontalMultiLevelHierarchy"/>
    <dgm:cxn modelId="{A8A73072-5294-4AF8-9334-329411AD389C}" type="presParOf" srcId="{D991D914-C341-4882-A424-58F9AB865938}" destId="{F94D2CB2-D127-4D2F-88F9-BFBF01D66182}" srcOrd="1" destOrd="0" presId="urn:microsoft.com/office/officeart/2008/layout/HorizontalMultiLevelHierarchy"/>
    <dgm:cxn modelId="{770CADDD-8D19-4A9C-A251-02F6D26A2240}" type="presParOf" srcId="{F94D2CB2-D127-4D2F-88F9-BFBF01D66182}" destId="{E9033A5C-C8EB-4415-BBEB-48355AA6E00F}" srcOrd="0" destOrd="0" presId="urn:microsoft.com/office/officeart/2008/layout/HorizontalMultiLevelHierarchy"/>
    <dgm:cxn modelId="{8487076D-4461-4D9F-BB96-BCB5D334170B}" type="presParOf" srcId="{F94D2CB2-D127-4D2F-88F9-BFBF01D66182}" destId="{047661C6-C99B-4752-BB30-4263E85ABDFF}" srcOrd="1" destOrd="0" presId="urn:microsoft.com/office/officeart/2008/layout/HorizontalMultiLevelHierarchy"/>
    <dgm:cxn modelId="{5A22A938-AD26-4FF0-8A06-19A7506DCE66}" type="presParOf" srcId="{D991D914-C341-4882-A424-58F9AB865938}" destId="{99F1BC18-9782-4684-B723-86D752EAC703}" srcOrd="2" destOrd="0" presId="urn:microsoft.com/office/officeart/2008/layout/HorizontalMultiLevelHierarchy"/>
    <dgm:cxn modelId="{72D4EBB7-A0B9-46F5-909C-97F785DE2D65}" type="presParOf" srcId="{99F1BC18-9782-4684-B723-86D752EAC703}" destId="{3D2CE376-43B7-4FED-878F-B9AE2C1145A6}" srcOrd="0" destOrd="0" presId="urn:microsoft.com/office/officeart/2008/layout/HorizontalMultiLevelHierarchy"/>
    <dgm:cxn modelId="{4F5C39D1-CA20-448A-BD83-4D40CE910FD9}" type="presParOf" srcId="{D991D914-C341-4882-A424-58F9AB865938}" destId="{5BD48493-52AF-42DE-A822-0029EE358479}" srcOrd="3" destOrd="0" presId="urn:microsoft.com/office/officeart/2008/layout/HorizontalMultiLevelHierarchy"/>
    <dgm:cxn modelId="{000835C7-B291-4D7B-BD8A-354B748CC7B9}" type="presParOf" srcId="{5BD48493-52AF-42DE-A822-0029EE358479}" destId="{432F0123-45BD-4AD9-BBB5-D4E919EA689D}" srcOrd="0" destOrd="0" presId="urn:microsoft.com/office/officeart/2008/layout/HorizontalMultiLevelHierarchy"/>
    <dgm:cxn modelId="{66B98757-AC21-410A-8159-01B4D4457392}" type="presParOf" srcId="{5BD48493-52AF-42DE-A822-0029EE358479}" destId="{91E6B42A-EACD-4FC1-8876-DB4AF11C0395}" srcOrd="1" destOrd="0" presId="urn:microsoft.com/office/officeart/2008/layout/HorizontalMultiLevelHierarchy"/>
    <dgm:cxn modelId="{051833BB-C89C-4AEC-82F1-0CE7F6BA1011}" type="presParOf" srcId="{D991D914-C341-4882-A424-58F9AB865938}" destId="{6F1F9E35-3E66-4996-8549-FE2BD37FAF4C}" srcOrd="4" destOrd="0" presId="urn:microsoft.com/office/officeart/2008/layout/HorizontalMultiLevelHierarchy"/>
    <dgm:cxn modelId="{363C6CAD-5D6D-4574-B643-EDF485F67AB0}" type="presParOf" srcId="{6F1F9E35-3E66-4996-8549-FE2BD37FAF4C}" destId="{B3B5A33C-72A2-439F-AF4F-23B387E3AA37}" srcOrd="0" destOrd="0" presId="urn:microsoft.com/office/officeart/2008/layout/HorizontalMultiLevelHierarchy"/>
    <dgm:cxn modelId="{413D27A7-7D42-4408-9373-F2656AFEEB11}" type="presParOf" srcId="{D991D914-C341-4882-A424-58F9AB865938}" destId="{416B38B8-C3F6-44DA-AE34-0461105FF64F}" srcOrd="5" destOrd="0" presId="urn:microsoft.com/office/officeart/2008/layout/HorizontalMultiLevelHierarchy"/>
    <dgm:cxn modelId="{66246DDA-E2E4-4B42-BC8C-0DC97F5D16BD}" type="presParOf" srcId="{416B38B8-C3F6-44DA-AE34-0461105FF64F}" destId="{FE58504D-3B8D-4DB7-8237-29C9342DB5FB}" srcOrd="0" destOrd="0" presId="urn:microsoft.com/office/officeart/2008/layout/HorizontalMultiLevelHierarchy"/>
    <dgm:cxn modelId="{77A31F57-868E-41D8-A7A8-F686EF103BC2}" type="presParOf" srcId="{416B38B8-C3F6-44DA-AE34-0461105FF64F}" destId="{26D413E1-534A-4753-ACAD-0EEE68F9B71F}" srcOrd="1" destOrd="0" presId="urn:microsoft.com/office/officeart/2008/layout/HorizontalMultiLevelHierarchy"/>
    <dgm:cxn modelId="{14714E82-87E2-49D0-976D-25F773883F44}" type="presParOf" srcId="{26D413E1-534A-4753-ACAD-0EEE68F9B71F}" destId="{DC2A59E6-C143-424C-9DB8-D3B34418DEE7}" srcOrd="0" destOrd="0" presId="urn:microsoft.com/office/officeart/2008/layout/HorizontalMultiLevelHierarchy"/>
    <dgm:cxn modelId="{4EFDF8D0-F971-47AF-9D51-DF2C60B9300A}" type="presParOf" srcId="{DC2A59E6-C143-424C-9DB8-D3B34418DEE7}" destId="{EC9433E0-65FF-4A00-AF0F-BE7489A35455}" srcOrd="0" destOrd="0" presId="urn:microsoft.com/office/officeart/2008/layout/HorizontalMultiLevelHierarchy"/>
    <dgm:cxn modelId="{EFAB60EF-9463-468E-89C4-D6C7CDC2F404}" type="presParOf" srcId="{26D413E1-534A-4753-ACAD-0EEE68F9B71F}" destId="{8B19D6B5-D567-4D38-925E-5EF32296AC23}" srcOrd="1" destOrd="0" presId="urn:microsoft.com/office/officeart/2008/layout/HorizontalMultiLevelHierarchy"/>
    <dgm:cxn modelId="{88B785CB-89B8-4F1C-A839-9B4DCF02A817}" type="presParOf" srcId="{8B19D6B5-D567-4D38-925E-5EF32296AC23}" destId="{3EB9339B-17DA-4C7A-99F6-13DC280440B6}" srcOrd="0" destOrd="0" presId="urn:microsoft.com/office/officeart/2008/layout/HorizontalMultiLevelHierarchy"/>
    <dgm:cxn modelId="{4559E324-E182-40CA-94B7-DE4C2A8E1432}" type="presParOf" srcId="{8B19D6B5-D567-4D38-925E-5EF32296AC23}" destId="{752D26F4-B06E-4459-A74A-F0CE417DB714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F98B585-23AC-414D-8913-8A26C8D9A4E0}" type="doc">
      <dgm:prSet loTypeId="urn:microsoft.com/office/officeart/2008/layout/LinedList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s-MX"/>
        </a:p>
      </dgm:t>
    </dgm:pt>
    <dgm:pt modelId="{3F1CFFEF-7246-48CC-AE0A-17BB866C9F9D}">
      <dgm:prSet phldrT="[Texto]"/>
      <dgm:spPr/>
      <dgm:t>
        <a:bodyPr/>
        <a:lstStyle/>
        <a:p>
          <a:r>
            <a:rPr lang="es-MX" b="1" dirty="0"/>
            <a:t>3) Creación-consolidación de sistemas nacionales de información</a:t>
          </a:r>
        </a:p>
      </dgm:t>
    </dgm:pt>
    <dgm:pt modelId="{26E1A515-8671-49D6-87C8-8FD7679B3069}" type="parTrans" cxnId="{91FE32A7-ADB6-4F98-A04B-7A00EF86F28D}">
      <dgm:prSet/>
      <dgm:spPr/>
      <dgm:t>
        <a:bodyPr/>
        <a:lstStyle/>
        <a:p>
          <a:endParaRPr lang="es-MX"/>
        </a:p>
      </dgm:t>
    </dgm:pt>
    <dgm:pt modelId="{45485C57-C0D5-4B8A-BE12-045CE4F41FD5}" type="sibTrans" cxnId="{91FE32A7-ADB6-4F98-A04B-7A00EF86F28D}">
      <dgm:prSet/>
      <dgm:spPr/>
      <dgm:t>
        <a:bodyPr/>
        <a:lstStyle/>
        <a:p>
          <a:endParaRPr lang="es-MX"/>
        </a:p>
      </dgm:t>
    </dgm:pt>
    <dgm:pt modelId="{9EAF702C-F9DA-424F-8E8B-CEBC56812520}">
      <dgm:prSet phldrT="[Texto]"/>
      <dgm:spPr/>
      <dgm:t>
        <a:bodyPr/>
        <a:lstStyle/>
        <a:p>
          <a:pPr algn="just"/>
          <a:r>
            <a:rPr lang="es-MX" dirty="0"/>
            <a:t>La necesidad de cuantificar ha generado el desarrollo de oficinas nacionales de estadística, de organismos internacionales dedicados a la materia y de los mismos informantes y usuarios.</a:t>
          </a:r>
        </a:p>
      </dgm:t>
    </dgm:pt>
    <dgm:pt modelId="{528E374E-50FC-4A29-AE7F-A23FEBBCED83}" type="parTrans" cxnId="{93BD9801-B99F-4471-97DB-FE24C6ED68EC}">
      <dgm:prSet/>
      <dgm:spPr/>
      <dgm:t>
        <a:bodyPr/>
        <a:lstStyle/>
        <a:p>
          <a:endParaRPr lang="es-MX"/>
        </a:p>
      </dgm:t>
    </dgm:pt>
    <dgm:pt modelId="{856EC011-F62F-4773-B258-14C61BD84FCF}" type="sibTrans" cxnId="{93BD9801-B99F-4471-97DB-FE24C6ED68EC}">
      <dgm:prSet/>
      <dgm:spPr/>
      <dgm:t>
        <a:bodyPr/>
        <a:lstStyle/>
        <a:p>
          <a:endParaRPr lang="es-MX"/>
        </a:p>
      </dgm:t>
    </dgm:pt>
    <dgm:pt modelId="{13120EEC-7AE2-4F12-833A-7B526DC54FDA}">
      <dgm:prSet phldrT="[Texto]"/>
      <dgm:spPr/>
      <dgm:t>
        <a:bodyPr/>
        <a:lstStyle/>
        <a:p>
          <a:pPr algn="just"/>
          <a:r>
            <a:rPr lang="es-MX" dirty="0"/>
            <a:t>Siglo XX: surgimiento de nuevas estadísticas, del desarrollo metodológico de las ya existentes y de la integración de esfuerzos antes dispersos.</a:t>
          </a:r>
        </a:p>
      </dgm:t>
    </dgm:pt>
    <dgm:pt modelId="{BECF941D-C765-40C5-B1F7-CA6CE058E758}" type="parTrans" cxnId="{E9F68BFB-F292-4802-B4BF-09059AE6EED9}">
      <dgm:prSet/>
      <dgm:spPr/>
      <dgm:t>
        <a:bodyPr/>
        <a:lstStyle/>
        <a:p>
          <a:endParaRPr lang="es-MX"/>
        </a:p>
      </dgm:t>
    </dgm:pt>
    <dgm:pt modelId="{1E78E6C6-1CCF-4F4F-8DE8-871F9251C867}" type="sibTrans" cxnId="{E9F68BFB-F292-4802-B4BF-09059AE6EED9}">
      <dgm:prSet/>
      <dgm:spPr/>
      <dgm:t>
        <a:bodyPr/>
        <a:lstStyle/>
        <a:p>
          <a:endParaRPr lang="es-MX"/>
        </a:p>
      </dgm:t>
    </dgm:pt>
    <dgm:pt modelId="{D836EDDF-8902-4EC2-90E5-5D40E1602BA0}">
      <dgm:prSet phldrT="[Texto]"/>
      <dgm:spPr/>
      <dgm:t>
        <a:bodyPr/>
        <a:lstStyle/>
        <a:p>
          <a:pPr algn="just"/>
          <a:r>
            <a:rPr lang="es-MX" dirty="0"/>
            <a:t>El sistema nacional de información de economía está constituido por dos tipos de estadística: </a:t>
          </a:r>
          <a:r>
            <a:rPr lang="es-MX" b="1" dirty="0">
              <a:solidFill>
                <a:srgbClr val="0070C0"/>
              </a:solidFill>
            </a:rPr>
            <a:t>básica</a:t>
          </a:r>
          <a:r>
            <a:rPr lang="es-MX" dirty="0"/>
            <a:t> (censos y encuestas) y </a:t>
          </a:r>
          <a:r>
            <a:rPr lang="es-MX" b="1" dirty="0">
              <a:solidFill>
                <a:srgbClr val="0070C0"/>
              </a:solidFill>
            </a:rPr>
            <a:t>derivada</a:t>
          </a:r>
          <a:r>
            <a:rPr lang="es-MX" dirty="0"/>
            <a:t> (SCN).</a:t>
          </a:r>
        </a:p>
      </dgm:t>
    </dgm:pt>
    <dgm:pt modelId="{31D83807-A613-4E87-8463-313E04FEEB72}" type="parTrans" cxnId="{06B82568-9B38-458A-AC68-C08EF50B6535}">
      <dgm:prSet/>
      <dgm:spPr/>
      <dgm:t>
        <a:bodyPr/>
        <a:lstStyle/>
        <a:p>
          <a:endParaRPr lang="es-MX"/>
        </a:p>
      </dgm:t>
    </dgm:pt>
    <dgm:pt modelId="{B8C50094-BA4B-4DBF-A019-E2E7BEA54577}" type="sibTrans" cxnId="{06B82568-9B38-458A-AC68-C08EF50B6535}">
      <dgm:prSet/>
      <dgm:spPr/>
      <dgm:t>
        <a:bodyPr/>
        <a:lstStyle/>
        <a:p>
          <a:endParaRPr lang="es-MX"/>
        </a:p>
      </dgm:t>
    </dgm:pt>
    <dgm:pt modelId="{1889BFDD-5531-4629-A874-1FFE0CE5C107}" type="pres">
      <dgm:prSet presAssocID="{CF98B585-23AC-414D-8913-8A26C8D9A4E0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A7B05902-21C6-49DD-BAAC-2B22A2A8FA31}" type="pres">
      <dgm:prSet presAssocID="{3F1CFFEF-7246-48CC-AE0A-17BB866C9F9D}" presName="thickLine" presStyleLbl="alignNode1" presStyleIdx="0" presStyleCnt="1"/>
      <dgm:spPr/>
    </dgm:pt>
    <dgm:pt modelId="{09A8A3D0-A5BB-4795-8927-9234FD9BAB50}" type="pres">
      <dgm:prSet presAssocID="{3F1CFFEF-7246-48CC-AE0A-17BB866C9F9D}" presName="horz1" presStyleCnt="0"/>
      <dgm:spPr/>
    </dgm:pt>
    <dgm:pt modelId="{7F93D366-553F-489A-8532-AB4C7D2B186D}" type="pres">
      <dgm:prSet presAssocID="{3F1CFFEF-7246-48CC-AE0A-17BB866C9F9D}" presName="tx1" presStyleLbl="revTx" presStyleIdx="0" presStyleCnt="4"/>
      <dgm:spPr/>
      <dgm:t>
        <a:bodyPr/>
        <a:lstStyle/>
        <a:p>
          <a:endParaRPr lang="es-MX"/>
        </a:p>
      </dgm:t>
    </dgm:pt>
    <dgm:pt modelId="{5E9633CE-C432-4600-A2C4-DD927E69D5A2}" type="pres">
      <dgm:prSet presAssocID="{3F1CFFEF-7246-48CC-AE0A-17BB866C9F9D}" presName="vert1" presStyleCnt="0"/>
      <dgm:spPr/>
    </dgm:pt>
    <dgm:pt modelId="{1B4685CF-90FF-490D-B9E5-9E1ABB498C6F}" type="pres">
      <dgm:prSet presAssocID="{9EAF702C-F9DA-424F-8E8B-CEBC56812520}" presName="vertSpace2a" presStyleCnt="0"/>
      <dgm:spPr/>
    </dgm:pt>
    <dgm:pt modelId="{C1CD26FB-F6F1-47C5-827F-DA1DAC3CFC0B}" type="pres">
      <dgm:prSet presAssocID="{9EAF702C-F9DA-424F-8E8B-CEBC56812520}" presName="horz2" presStyleCnt="0"/>
      <dgm:spPr/>
    </dgm:pt>
    <dgm:pt modelId="{CBAD0A78-DF07-42B2-94F8-9AA0B717123B}" type="pres">
      <dgm:prSet presAssocID="{9EAF702C-F9DA-424F-8E8B-CEBC56812520}" presName="horzSpace2" presStyleCnt="0"/>
      <dgm:spPr/>
    </dgm:pt>
    <dgm:pt modelId="{8B71EE01-BBAB-4258-A0A5-F9E4C8744758}" type="pres">
      <dgm:prSet presAssocID="{9EAF702C-F9DA-424F-8E8B-CEBC56812520}" presName="tx2" presStyleLbl="revTx" presStyleIdx="1" presStyleCnt="4"/>
      <dgm:spPr/>
      <dgm:t>
        <a:bodyPr/>
        <a:lstStyle/>
        <a:p>
          <a:endParaRPr lang="es-MX"/>
        </a:p>
      </dgm:t>
    </dgm:pt>
    <dgm:pt modelId="{3F547FF4-0977-49EA-BBBE-B22A66B2AB20}" type="pres">
      <dgm:prSet presAssocID="{9EAF702C-F9DA-424F-8E8B-CEBC56812520}" presName="vert2" presStyleCnt="0"/>
      <dgm:spPr/>
    </dgm:pt>
    <dgm:pt modelId="{12CE4245-487C-4EB5-BD07-7C8C3F8EB285}" type="pres">
      <dgm:prSet presAssocID="{9EAF702C-F9DA-424F-8E8B-CEBC56812520}" presName="thinLine2b" presStyleLbl="callout" presStyleIdx="0" presStyleCnt="3"/>
      <dgm:spPr/>
    </dgm:pt>
    <dgm:pt modelId="{91A42481-4F39-4EBD-B310-E997C8B6FF53}" type="pres">
      <dgm:prSet presAssocID="{9EAF702C-F9DA-424F-8E8B-CEBC56812520}" presName="vertSpace2b" presStyleCnt="0"/>
      <dgm:spPr/>
    </dgm:pt>
    <dgm:pt modelId="{EC6A40F1-F38D-4724-8686-3B4EE48A8FF2}" type="pres">
      <dgm:prSet presAssocID="{13120EEC-7AE2-4F12-833A-7B526DC54FDA}" presName="horz2" presStyleCnt="0"/>
      <dgm:spPr/>
    </dgm:pt>
    <dgm:pt modelId="{2E46B89F-5180-4EFD-96D1-7DA84655FEA0}" type="pres">
      <dgm:prSet presAssocID="{13120EEC-7AE2-4F12-833A-7B526DC54FDA}" presName="horzSpace2" presStyleCnt="0"/>
      <dgm:spPr/>
    </dgm:pt>
    <dgm:pt modelId="{ACA661C4-D5E4-4820-8A4E-3D0836CD505D}" type="pres">
      <dgm:prSet presAssocID="{13120EEC-7AE2-4F12-833A-7B526DC54FDA}" presName="tx2" presStyleLbl="revTx" presStyleIdx="2" presStyleCnt="4"/>
      <dgm:spPr/>
      <dgm:t>
        <a:bodyPr/>
        <a:lstStyle/>
        <a:p>
          <a:endParaRPr lang="es-MX"/>
        </a:p>
      </dgm:t>
    </dgm:pt>
    <dgm:pt modelId="{F9FAEC4B-7837-42CE-BFD1-09E09AA11A7D}" type="pres">
      <dgm:prSet presAssocID="{13120EEC-7AE2-4F12-833A-7B526DC54FDA}" presName="vert2" presStyleCnt="0"/>
      <dgm:spPr/>
    </dgm:pt>
    <dgm:pt modelId="{1E8496A9-76BA-40AB-8497-681DEDB6C9DD}" type="pres">
      <dgm:prSet presAssocID="{13120EEC-7AE2-4F12-833A-7B526DC54FDA}" presName="thinLine2b" presStyleLbl="callout" presStyleIdx="1" presStyleCnt="3"/>
      <dgm:spPr/>
    </dgm:pt>
    <dgm:pt modelId="{333B56A1-34E7-4773-80F7-1FB153C612DD}" type="pres">
      <dgm:prSet presAssocID="{13120EEC-7AE2-4F12-833A-7B526DC54FDA}" presName="vertSpace2b" presStyleCnt="0"/>
      <dgm:spPr/>
    </dgm:pt>
    <dgm:pt modelId="{032D1172-A574-46B7-B1CB-D3F5542AAD51}" type="pres">
      <dgm:prSet presAssocID="{D836EDDF-8902-4EC2-90E5-5D40E1602BA0}" presName="horz2" presStyleCnt="0"/>
      <dgm:spPr/>
    </dgm:pt>
    <dgm:pt modelId="{2A44AC80-95D5-4E7A-A383-BD89950883BD}" type="pres">
      <dgm:prSet presAssocID="{D836EDDF-8902-4EC2-90E5-5D40E1602BA0}" presName="horzSpace2" presStyleCnt="0"/>
      <dgm:spPr/>
    </dgm:pt>
    <dgm:pt modelId="{BBC89121-FF7A-4EE1-BAEC-2CCA4C5B66BD}" type="pres">
      <dgm:prSet presAssocID="{D836EDDF-8902-4EC2-90E5-5D40E1602BA0}" presName="tx2" presStyleLbl="revTx" presStyleIdx="3" presStyleCnt="4"/>
      <dgm:spPr/>
      <dgm:t>
        <a:bodyPr/>
        <a:lstStyle/>
        <a:p>
          <a:endParaRPr lang="es-MX"/>
        </a:p>
      </dgm:t>
    </dgm:pt>
    <dgm:pt modelId="{37A62A91-2C50-43B8-AFC0-9663BEFB9994}" type="pres">
      <dgm:prSet presAssocID="{D836EDDF-8902-4EC2-90E5-5D40E1602BA0}" presName="vert2" presStyleCnt="0"/>
      <dgm:spPr/>
    </dgm:pt>
    <dgm:pt modelId="{C7E94598-F9C5-4504-A5E6-E1556BDE930C}" type="pres">
      <dgm:prSet presAssocID="{D836EDDF-8902-4EC2-90E5-5D40E1602BA0}" presName="thinLine2b" presStyleLbl="callout" presStyleIdx="2" presStyleCnt="3"/>
      <dgm:spPr/>
    </dgm:pt>
    <dgm:pt modelId="{B8D4BE1B-662A-4DA3-A092-217AF7B0A309}" type="pres">
      <dgm:prSet presAssocID="{D836EDDF-8902-4EC2-90E5-5D40E1602BA0}" presName="vertSpace2b" presStyleCnt="0"/>
      <dgm:spPr/>
    </dgm:pt>
  </dgm:ptLst>
  <dgm:cxnLst>
    <dgm:cxn modelId="{485DFE6F-4D01-4C50-828C-B646A1F862F2}" type="presOf" srcId="{13120EEC-7AE2-4F12-833A-7B526DC54FDA}" destId="{ACA661C4-D5E4-4820-8A4E-3D0836CD505D}" srcOrd="0" destOrd="0" presId="urn:microsoft.com/office/officeart/2008/layout/LinedList"/>
    <dgm:cxn modelId="{83DB25F8-1071-4513-97EC-664838172E0C}" type="presOf" srcId="{CF98B585-23AC-414D-8913-8A26C8D9A4E0}" destId="{1889BFDD-5531-4629-A874-1FFE0CE5C107}" srcOrd="0" destOrd="0" presId="urn:microsoft.com/office/officeart/2008/layout/LinedList"/>
    <dgm:cxn modelId="{8798840A-2D65-4C7F-A8F4-4E59F450F232}" type="presOf" srcId="{9EAF702C-F9DA-424F-8E8B-CEBC56812520}" destId="{8B71EE01-BBAB-4258-A0A5-F9E4C8744758}" srcOrd="0" destOrd="0" presId="urn:microsoft.com/office/officeart/2008/layout/LinedList"/>
    <dgm:cxn modelId="{3F4A0992-4DA9-4E3A-9B94-F53FCAED66C4}" type="presOf" srcId="{3F1CFFEF-7246-48CC-AE0A-17BB866C9F9D}" destId="{7F93D366-553F-489A-8532-AB4C7D2B186D}" srcOrd="0" destOrd="0" presId="urn:microsoft.com/office/officeart/2008/layout/LinedList"/>
    <dgm:cxn modelId="{93BD9801-B99F-4471-97DB-FE24C6ED68EC}" srcId="{3F1CFFEF-7246-48CC-AE0A-17BB866C9F9D}" destId="{9EAF702C-F9DA-424F-8E8B-CEBC56812520}" srcOrd="0" destOrd="0" parTransId="{528E374E-50FC-4A29-AE7F-A23FEBBCED83}" sibTransId="{856EC011-F62F-4773-B258-14C61BD84FCF}"/>
    <dgm:cxn modelId="{91FE32A7-ADB6-4F98-A04B-7A00EF86F28D}" srcId="{CF98B585-23AC-414D-8913-8A26C8D9A4E0}" destId="{3F1CFFEF-7246-48CC-AE0A-17BB866C9F9D}" srcOrd="0" destOrd="0" parTransId="{26E1A515-8671-49D6-87C8-8FD7679B3069}" sibTransId="{45485C57-C0D5-4B8A-BE12-045CE4F41FD5}"/>
    <dgm:cxn modelId="{BA316C4A-EC3C-4898-8739-4D09E97089DF}" type="presOf" srcId="{D836EDDF-8902-4EC2-90E5-5D40E1602BA0}" destId="{BBC89121-FF7A-4EE1-BAEC-2CCA4C5B66BD}" srcOrd="0" destOrd="0" presId="urn:microsoft.com/office/officeart/2008/layout/LinedList"/>
    <dgm:cxn modelId="{06B82568-9B38-458A-AC68-C08EF50B6535}" srcId="{3F1CFFEF-7246-48CC-AE0A-17BB866C9F9D}" destId="{D836EDDF-8902-4EC2-90E5-5D40E1602BA0}" srcOrd="2" destOrd="0" parTransId="{31D83807-A613-4E87-8463-313E04FEEB72}" sibTransId="{B8C50094-BA4B-4DBF-A019-E2E7BEA54577}"/>
    <dgm:cxn modelId="{E9F68BFB-F292-4802-B4BF-09059AE6EED9}" srcId="{3F1CFFEF-7246-48CC-AE0A-17BB866C9F9D}" destId="{13120EEC-7AE2-4F12-833A-7B526DC54FDA}" srcOrd="1" destOrd="0" parTransId="{BECF941D-C765-40C5-B1F7-CA6CE058E758}" sibTransId="{1E78E6C6-1CCF-4F4F-8DE8-871F9251C867}"/>
    <dgm:cxn modelId="{0CB29C36-AB4E-43FA-BA2E-18CB2F0438EA}" type="presParOf" srcId="{1889BFDD-5531-4629-A874-1FFE0CE5C107}" destId="{A7B05902-21C6-49DD-BAAC-2B22A2A8FA31}" srcOrd="0" destOrd="0" presId="urn:microsoft.com/office/officeart/2008/layout/LinedList"/>
    <dgm:cxn modelId="{FF049C6A-1C8C-4037-A64E-CDFA65FECBE8}" type="presParOf" srcId="{1889BFDD-5531-4629-A874-1FFE0CE5C107}" destId="{09A8A3D0-A5BB-4795-8927-9234FD9BAB50}" srcOrd="1" destOrd="0" presId="urn:microsoft.com/office/officeart/2008/layout/LinedList"/>
    <dgm:cxn modelId="{AF264A42-7FD1-423F-A3FD-C21637CFA1EC}" type="presParOf" srcId="{09A8A3D0-A5BB-4795-8927-9234FD9BAB50}" destId="{7F93D366-553F-489A-8532-AB4C7D2B186D}" srcOrd="0" destOrd="0" presId="urn:microsoft.com/office/officeart/2008/layout/LinedList"/>
    <dgm:cxn modelId="{5033AC59-62E8-4A33-85C0-57E0272A4631}" type="presParOf" srcId="{09A8A3D0-A5BB-4795-8927-9234FD9BAB50}" destId="{5E9633CE-C432-4600-A2C4-DD927E69D5A2}" srcOrd="1" destOrd="0" presId="urn:microsoft.com/office/officeart/2008/layout/LinedList"/>
    <dgm:cxn modelId="{56B250EC-3755-4681-B37A-F0C43B3FB0FF}" type="presParOf" srcId="{5E9633CE-C432-4600-A2C4-DD927E69D5A2}" destId="{1B4685CF-90FF-490D-B9E5-9E1ABB498C6F}" srcOrd="0" destOrd="0" presId="urn:microsoft.com/office/officeart/2008/layout/LinedList"/>
    <dgm:cxn modelId="{90C2E59A-0E8D-40B5-92F5-84A38D08AD18}" type="presParOf" srcId="{5E9633CE-C432-4600-A2C4-DD927E69D5A2}" destId="{C1CD26FB-F6F1-47C5-827F-DA1DAC3CFC0B}" srcOrd="1" destOrd="0" presId="urn:microsoft.com/office/officeart/2008/layout/LinedList"/>
    <dgm:cxn modelId="{8CD6D283-E9AD-4FBD-B0A9-1038B57BA629}" type="presParOf" srcId="{C1CD26FB-F6F1-47C5-827F-DA1DAC3CFC0B}" destId="{CBAD0A78-DF07-42B2-94F8-9AA0B717123B}" srcOrd="0" destOrd="0" presId="urn:microsoft.com/office/officeart/2008/layout/LinedList"/>
    <dgm:cxn modelId="{BF8F9070-EE41-496D-AFA2-342981046914}" type="presParOf" srcId="{C1CD26FB-F6F1-47C5-827F-DA1DAC3CFC0B}" destId="{8B71EE01-BBAB-4258-A0A5-F9E4C8744758}" srcOrd="1" destOrd="0" presId="urn:microsoft.com/office/officeart/2008/layout/LinedList"/>
    <dgm:cxn modelId="{03C44E0B-7DCC-47E7-B723-0BE4DD6E13BA}" type="presParOf" srcId="{C1CD26FB-F6F1-47C5-827F-DA1DAC3CFC0B}" destId="{3F547FF4-0977-49EA-BBBE-B22A66B2AB20}" srcOrd="2" destOrd="0" presId="urn:microsoft.com/office/officeart/2008/layout/LinedList"/>
    <dgm:cxn modelId="{54FC770F-1039-485E-8DA7-FBCE4CD63C53}" type="presParOf" srcId="{5E9633CE-C432-4600-A2C4-DD927E69D5A2}" destId="{12CE4245-487C-4EB5-BD07-7C8C3F8EB285}" srcOrd="2" destOrd="0" presId="urn:microsoft.com/office/officeart/2008/layout/LinedList"/>
    <dgm:cxn modelId="{93F88457-5F5D-45D8-9EC2-8F0C0DDCDA75}" type="presParOf" srcId="{5E9633CE-C432-4600-A2C4-DD927E69D5A2}" destId="{91A42481-4F39-4EBD-B310-E997C8B6FF53}" srcOrd="3" destOrd="0" presId="urn:microsoft.com/office/officeart/2008/layout/LinedList"/>
    <dgm:cxn modelId="{017426CF-A5E4-4EBB-9DD6-FC75EA05B7D4}" type="presParOf" srcId="{5E9633CE-C432-4600-A2C4-DD927E69D5A2}" destId="{EC6A40F1-F38D-4724-8686-3B4EE48A8FF2}" srcOrd="4" destOrd="0" presId="urn:microsoft.com/office/officeart/2008/layout/LinedList"/>
    <dgm:cxn modelId="{68A5E921-8F33-4367-92FB-0B1D3C5BE8D2}" type="presParOf" srcId="{EC6A40F1-F38D-4724-8686-3B4EE48A8FF2}" destId="{2E46B89F-5180-4EFD-96D1-7DA84655FEA0}" srcOrd="0" destOrd="0" presId="urn:microsoft.com/office/officeart/2008/layout/LinedList"/>
    <dgm:cxn modelId="{6D4C4EBE-E927-424D-B1F8-0A3EE5029138}" type="presParOf" srcId="{EC6A40F1-F38D-4724-8686-3B4EE48A8FF2}" destId="{ACA661C4-D5E4-4820-8A4E-3D0836CD505D}" srcOrd="1" destOrd="0" presId="urn:microsoft.com/office/officeart/2008/layout/LinedList"/>
    <dgm:cxn modelId="{320932D6-0A40-4003-A85A-A6EA496E8F72}" type="presParOf" srcId="{EC6A40F1-F38D-4724-8686-3B4EE48A8FF2}" destId="{F9FAEC4B-7837-42CE-BFD1-09E09AA11A7D}" srcOrd="2" destOrd="0" presId="urn:microsoft.com/office/officeart/2008/layout/LinedList"/>
    <dgm:cxn modelId="{0D5D7BE6-93D3-46FE-BEBF-D34C62F1E658}" type="presParOf" srcId="{5E9633CE-C432-4600-A2C4-DD927E69D5A2}" destId="{1E8496A9-76BA-40AB-8497-681DEDB6C9DD}" srcOrd="5" destOrd="0" presId="urn:microsoft.com/office/officeart/2008/layout/LinedList"/>
    <dgm:cxn modelId="{62112E1A-192A-4806-96AE-8530267D7032}" type="presParOf" srcId="{5E9633CE-C432-4600-A2C4-DD927E69D5A2}" destId="{333B56A1-34E7-4773-80F7-1FB153C612DD}" srcOrd="6" destOrd="0" presId="urn:microsoft.com/office/officeart/2008/layout/LinedList"/>
    <dgm:cxn modelId="{F0714232-BB49-4BB1-86A4-EEC9C71C722D}" type="presParOf" srcId="{5E9633CE-C432-4600-A2C4-DD927E69D5A2}" destId="{032D1172-A574-46B7-B1CB-D3F5542AAD51}" srcOrd="7" destOrd="0" presId="urn:microsoft.com/office/officeart/2008/layout/LinedList"/>
    <dgm:cxn modelId="{E1E69BB4-5194-4728-A552-D55B006EAEC3}" type="presParOf" srcId="{032D1172-A574-46B7-B1CB-D3F5542AAD51}" destId="{2A44AC80-95D5-4E7A-A383-BD89950883BD}" srcOrd="0" destOrd="0" presId="urn:microsoft.com/office/officeart/2008/layout/LinedList"/>
    <dgm:cxn modelId="{D215E797-8FCC-4CFC-84AE-A7A61E5F9ACE}" type="presParOf" srcId="{032D1172-A574-46B7-B1CB-D3F5542AAD51}" destId="{BBC89121-FF7A-4EE1-BAEC-2CCA4C5B66BD}" srcOrd="1" destOrd="0" presId="urn:microsoft.com/office/officeart/2008/layout/LinedList"/>
    <dgm:cxn modelId="{4257EB37-46B5-46A8-9311-CEDC9FC64358}" type="presParOf" srcId="{032D1172-A574-46B7-B1CB-D3F5542AAD51}" destId="{37A62A91-2C50-43B8-AFC0-9663BEFB9994}" srcOrd="2" destOrd="0" presId="urn:microsoft.com/office/officeart/2008/layout/LinedList"/>
    <dgm:cxn modelId="{E68710BA-872C-4FC6-84A3-42C15ED98AB1}" type="presParOf" srcId="{5E9633CE-C432-4600-A2C4-DD927E69D5A2}" destId="{C7E94598-F9C5-4504-A5E6-E1556BDE930C}" srcOrd="8" destOrd="0" presId="urn:microsoft.com/office/officeart/2008/layout/LinedList"/>
    <dgm:cxn modelId="{5DC50C8A-2ECB-44D3-A2DA-6FBF99198859}" type="presParOf" srcId="{5E9633CE-C432-4600-A2C4-DD927E69D5A2}" destId="{B8D4BE1B-662A-4DA3-A092-217AF7B0A309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A57D277-1B82-4051-A953-1F07D9A4E00D}" type="doc">
      <dgm:prSet loTypeId="urn:microsoft.com/office/officeart/2005/8/layout/hierarchy5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B9DC90AE-42E9-44C3-9C5A-5E32913B5152}">
      <dgm:prSet phldrT="[Texto]" custT="1"/>
      <dgm:spPr/>
      <dgm:t>
        <a:bodyPr/>
        <a:lstStyle/>
        <a:p>
          <a:r>
            <a:rPr lang="es-MX" sz="1600" b="1" dirty="0">
              <a:solidFill>
                <a:schemeClr val="tx1"/>
              </a:solidFill>
            </a:rPr>
            <a:t>4) Globalización</a:t>
          </a:r>
        </a:p>
      </dgm:t>
    </dgm:pt>
    <dgm:pt modelId="{CF564F5B-E4EF-4562-B3C7-42B793B63B6E}" type="parTrans" cxnId="{96B7BD50-735B-45E2-A99A-237E6DDC49F8}">
      <dgm:prSet/>
      <dgm:spPr/>
      <dgm:t>
        <a:bodyPr/>
        <a:lstStyle/>
        <a:p>
          <a:endParaRPr lang="es-MX"/>
        </a:p>
      </dgm:t>
    </dgm:pt>
    <dgm:pt modelId="{42F5911A-D253-4155-9F55-4A597B424E3A}" type="sibTrans" cxnId="{96B7BD50-735B-45E2-A99A-237E6DDC49F8}">
      <dgm:prSet/>
      <dgm:spPr/>
      <dgm:t>
        <a:bodyPr/>
        <a:lstStyle/>
        <a:p>
          <a:endParaRPr lang="es-MX"/>
        </a:p>
      </dgm:t>
    </dgm:pt>
    <dgm:pt modelId="{E41BF6F5-B96E-4869-B732-850AFAE813A9}">
      <dgm:prSet phldrT="[Texto]" custT="1"/>
      <dgm:spPr/>
      <dgm:t>
        <a:bodyPr/>
        <a:lstStyle/>
        <a:p>
          <a:r>
            <a:rPr lang="es-MX" sz="1600" dirty="0">
              <a:solidFill>
                <a:schemeClr val="tx1"/>
              </a:solidFill>
            </a:rPr>
            <a:t>Surgimiento de organismos internacionales</a:t>
          </a:r>
        </a:p>
      </dgm:t>
    </dgm:pt>
    <dgm:pt modelId="{A109ED90-6EF0-4328-97E7-84E955A8F0AB}" type="parTrans" cxnId="{FF4CF4BC-81BB-4501-B212-9A7181FA714C}">
      <dgm:prSet/>
      <dgm:spPr/>
      <dgm:t>
        <a:bodyPr/>
        <a:lstStyle/>
        <a:p>
          <a:endParaRPr lang="es-MX"/>
        </a:p>
      </dgm:t>
    </dgm:pt>
    <dgm:pt modelId="{917B511A-315F-4184-899A-79623FB9819F}" type="sibTrans" cxnId="{FF4CF4BC-81BB-4501-B212-9A7181FA714C}">
      <dgm:prSet/>
      <dgm:spPr/>
      <dgm:t>
        <a:bodyPr/>
        <a:lstStyle/>
        <a:p>
          <a:endParaRPr lang="es-MX"/>
        </a:p>
      </dgm:t>
    </dgm:pt>
    <dgm:pt modelId="{CC0BDCBA-885D-401C-9584-83D3EBF0CF5D}">
      <dgm:prSet phldrT="[Texto]" custT="1"/>
      <dgm:spPr/>
      <dgm:t>
        <a:bodyPr/>
        <a:lstStyle/>
        <a:p>
          <a:r>
            <a:rPr lang="es-MX" sz="1600" dirty="0">
              <a:solidFill>
                <a:schemeClr val="tx1"/>
              </a:solidFill>
            </a:rPr>
            <a:t>ONU, FMI, Banco Mundial</a:t>
          </a:r>
        </a:p>
      </dgm:t>
    </dgm:pt>
    <dgm:pt modelId="{58EE0440-CDF5-4774-A270-4B695AB7B344}" type="parTrans" cxnId="{0988F6E8-3B19-4592-A2FD-087BE0EEE0C0}">
      <dgm:prSet/>
      <dgm:spPr/>
      <dgm:t>
        <a:bodyPr/>
        <a:lstStyle/>
        <a:p>
          <a:endParaRPr lang="es-MX"/>
        </a:p>
      </dgm:t>
    </dgm:pt>
    <dgm:pt modelId="{602A408E-B017-476F-9A3A-8EB4F6290D7F}" type="sibTrans" cxnId="{0988F6E8-3B19-4592-A2FD-087BE0EEE0C0}">
      <dgm:prSet/>
      <dgm:spPr/>
      <dgm:t>
        <a:bodyPr/>
        <a:lstStyle/>
        <a:p>
          <a:endParaRPr lang="es-MX"/>
        </a:p>
      </dgm:t>
    </dgm:pt>
    <dgm:pt modelId="{16EE5066-4A32-447A-8B9B-BB0C6180E23F}">
      <dgm:prSet phldrT="[Texto]" custT="1"/>
      <dgm:spPr/>
      <dgm:t>
        <a:bodyPr/>
        <a:lstStyle/>
        <a:p>
          <a:r>
            <a:rPr lang="es-MX" sz="1600" dirty="0">
              <a:solidFill>
                <a:schemeClr val="tx1"/>
              </a:solidFill>
            </a:rPr>
            <a:t>Influencia de esos organismos internacionales</a:t>
          </a:r>
        </a:p>
      </dgm:t>
    </dgm:pt>
    <dgm:pt modelId="{C0925979-9F1E-47C9-B893-9270FBBEFE0D}" type="parTrans" cxnId="{C49439DF-8D91-4885-88BD-C3B5FF988815}">
      <dgm:prSet/>
      <dgm:spPr/>
      <dgm:t>
        <a:bodyPr/>
        <a:lstStyle/>
        <a:p>
          <a:endParaRPr lang="es-MX"/>
        </a:p>
      </dgm:t>
    </dgm:pt>
    <dgm:pt modelId="{97236104-33F3-4177-B893-1BEC4F92B602}" type="sibTrans" cxnId="{C49439DF-8D91-4885-88BD-C3B5FF988815}">
      <dgm:prSet/>
      <dgm:spPr/>
      <dgm:t>
        <a:bodyPr/>
        <a:lstStyle/>
        <a:p>
          <a:endParaRPr lang="es-MX"/>
        </a:p>
      </dgm:t>
    </dgm:pt>
    <dgm:pt modelId="{28F545E3-FBB9-4818-AF78-4F334161BE53}">
      <dgm:prSet phldrT="[Texto]" custT="1"/>
      <dgm:spPr/>
      <dgm:t>
        <a:bodyPr/>
        <a:lstStyle/>
        <a:p>
          <a:r>
            <a:rPr lang="es-MX" sz="1600" dirty="0">
              <a:solidFill>
                <a:schemeClr val="tx1"/>
              </a:solidFill>
            </a:rPr>
            <a:t>Surgimiento de bloques económicos</a:t>
          </a:r>
        </a:p>
      </dgm:t>
    </dgm:pt>
    <dgm:pt modelId="{E5D8F697-AA56-4ECD-B34E-1CFBFE4A63E2}" type="parTrans" cxnId="{BE04F111-5962-4CD1-BDC7-51FE86CC0025}">
      <dgm:prSet/>
      <dgm:spPr/>
      <dgm:t>
        <a:bodyPr/>
        <a:lstStyle/>
        <a:p>
          <a:endParaRPr lang="es-MX"/>
        </a:p>
      </dgm:t>
    </dgm:pt>
    <dgm:pt modelId="{DE41451B-1B1F-4A2F-B30D-C233ECD1D27F}" type="sibTrans" cxnId="{BE04F111-5962-4CD1-BDC7-51FE86CC0025}">
      <dgm:prSet/>
      <dgm:spPr/>
      <dgm:t>
        <a:bodyPr/>
        <a:lstStyle/>
        <a:p>
          <a:endParaRPr lang="es-MX"/>
        </a:p>
      </dgm:t>
    </dgm:pt>
    <dgm:pt modelId="{0C88E9B2-2AED-4BE5-8DF2-2E6B78A2E5DC}">
      <dgm:prSet phldrT="[Texto]" custT="1"/>
      <dgm:spPr/>
      <dgm:t>
        <a:bodyPr/>
        <a:lstStyle/>
        <a:p>
          <a:r>
            <a:rPr lang="es-MX" sz="1600" dirty="0">
              <a:solidFill>
                <a:schemeClr val="tx1"/>
              </a:solidFill>
            </a:rPr>
            <a:t>Unión Europea, TLCAN (T-MEC), MERCOSUR</a:t>
          </a:r>
        </a:p>
      </dgm:t>
    </dgm:pt>
    <dgm:pt modelId="{D27E6A84-C6BA-4039-AED9-C398B75C0B99}" type="parTrans" cxnId="{A928A3DE-AD58-49DC-8F72-5D78C33FD714}">
      <dgm:prSet/>
      <dgm:spPr/>
      <dgm:t>
        <a:bodyPr/>
        <a:lstStyle/>
        <a:p>
          <a:endParaRPr lang="es-MX"/>
        </a:p>
      </dgm:t>
    </dgm:pt>
    <dgm:pt modelId="{CE584442-3B36-42AC-8B8C-D49F62B01422}" type="sibTrans" cxnId="{A928A3DE-AD58-49DC-8F72-5D78C33FD714}">
      <dgm:prSet/>
      <dgm:spPr/>
      <dgm:t>
        <a:bodyPr/>
        <a:lstStyle/>
        <a:p>
          <a:endParaRPr lang="es-MX"/>
        </a:p>
      </dgm:t>
    </dgm:pt>
    <dgm:pt modelId="{03C49D4E-D2EC-42E6-A7ED-F9C16FB8F002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Importancia de la cuantificación</a:t>
          </a:r>
        </a:p>
      </dgm:t>
    </dgm:pt>
    <dgm:pt modelId="{2F0D1E21-643E-4D89-8C65-F26EEE49384C}" type="parTrans" cxnId="{925CCABA-2E53-4CD7-A091-2FCC16DF56E4}">
      <dgm:prSet/>
      <dgm:spPr/>
      <dgm:t>
        <a:bodyPr/>
        <a:lstStyle/>
        <a:p>
          <a:endParaRPr lang="es-MX"/>
        </a:p>
      </dgm:t>
    </dgm:pt>
    <dgm:pt modelId="{12DC2FD8-635E-41E5-86F4-73BBA637E54D}" type="sibTrans" cxnId="{925CCABA-2E53-4CD7-A091-2FCC16DF56E4}">
      <dgm:prSet/>
      <dgm:spPr/>
      <dgm:t>
        <a:bodyPr/>
        <a:lstStyle/>
        <a:p>
          <a:endParaRPr lang="es-MX"/>
        </a:p>
      </dgm:t>
    </dgm:pt>
    <dgm:pt modelId="{57E5AD4B-10A6-456E-90CD-23F63003AF11}">
      <dgm:prSet phldrT="[Texto]"/>
      <dgm:spPr/>
      <dgm:t>
        <a:bodyPr/>
        <a:lstStyle/>
        <a:p>
          <a:r>
            <a:rPr lang="es-MX" dirty="0">
              <a:solidFill>
                <a:schemeClr val="tx1"/>
              </a:solidFill>
            </a:rPr>
            <a:t>Siglo XX creación de la aldea global</a:t>
          </a:r>
        </a:p>
      </dgm:t>
    </dgm:pt>
    <dgm:pt modelId="{B308CA36-98B3-47AF-AC42-89AC3145BF4F}" type="parTrans" cxnId="{AC9A9A7E-B206-4939-B83C-631291030602}">
      <dgm:prSet/>
      <dgm:spPr/>
      <dgm:t>
        <a:bodyPr/>
        <a:lstStyle/>
        <a:p>
          <a:endParaRPr lang="es-MX"/>
        </a:p>
      </dgm:t>
    </dgm:pt>
    <dgm:pt modelId="{56C6D9E1-3108-4AB3-9B49-0808ACD12DA4}" type="sibTrans" cxnId="{AC9A9A7E-B206-4939-B83C-631291030602}">
      <dgm:prSet/>
      <dgm:spPr/>
      <dgm:t>
        <a:bodyPr/>
        <a:lstStyle/>
        <a:p>
          <a:endParaRPr lang="es-MX"/>
        </a:p>
      </dgm:t>
    </dgm:pt>
    <dgm:pt modelId="{65F3B7BF-99B2-4FDE-A9BA-DC408D0139D0}">
      <dgm:prSet phldrT="[Texto]" custT="1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sz="1800" dirty="0">
              <a:solidFill>
                <a:schemeClr val="tx1"/>
              </a:solidFill>
            </a:rPr>
            <a:t>Generación de estadísticas como condición para acceder a préstamos y formas de ayuda internacional</a:t>
          </a:r>
        </a:p>
      </dgm:t>
    </dgm:pt>
    <dgm:pt modelId="{A4AAA2F2-FDC7-494C-A40B-44416BD88A84}" type="parTrans" cxnId="{8DC41429-8347-4CFA-8363-5A92B35FFAD0}">
      <dgm:prSet/>
      <dgm:spPr/>
      <dgm:t>
        <a:bodyPr/>
        <a:lstStyle/>
        <a:p>
          <a:endParaRPr lang="es-MX"/>
        </a:p>
      </dgm:t>
    </dgm:pt>
    <dgm:pt modelId="{0553638C-E8D1-45B5-8140-A90F97E5F076}" type="sibTrans" cxnId="{8DC41429-8347-4CFA-8363-5A92B35FFAD0}">
      <dgm:prSet/>
      <dgm:spPr/>
      <dgm:t>
        <a:bodyPr/>
        <a:lstStyle/>
        <a:p>
          <a:endParaRPr lang="es-MX"/>
        </a:p>
      </dgm:t>
    </dgm:pt>
    <dgm:pt modelId="{CB328433-DCF3-4FA2-92D0-2889ED161D6F}">
      <dgm:prSet phldrT="[Texto]" custT="1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sz="1600" dirty="0">
              <a:solidFill>
                <a:schemeClr val="tx1"/>
              </a:solidFill>
            </a:rPr>
            <a:t>Estadísticas: requisito para el desarrollo de las economías en un entorno que exige toma de decisiones rápidas y fundamentadas</a:t>
          </a:r>
        </a:p>
      </dgm:t>
    </dgm:pt>
    <dgm:pt modelId="{2E66A6C8-632C-4969-A425-99B81B5EB5FD}" type="parTrans" cxnId="{957610B7-21A0-4E06-8FA6-13424BBEEBA9}">
      <dgm:prSet/>
      <dgm:spPr/>
      <dgm:t>
        <a:bodyPr/>
        <a:lstStyle/>
        <a:p>
          <a:endParaRPr lang="es-MX"/>
        </a:p>
      </dgm:t>
    </dgm:pt>
    <dgm:pt modelId="{D2FE995C-034E-40EF-91A3-4EF781B7C353}" type="sibTrans" cxnId="{957610B7-21A0-4E06-8FA6-13424BBEEBA9}">
      <dgm:prSet/>
      <dgm:spPr/>
      <dgm:t>
        <a:bodyPr/>
        <a:lstStyle/>
        <a:p>
          <a:endParaRPr lang="es-MX"/>
        </a:p>
      </dgm:t>
    </dgm:pt>
    <dgm:pt modelId="{48BC41C2-9008-4B31-B1E6-5BE0BE38BAFB}" type="pres">
      <dgm:prSet presAssocID="{FA57D277-1B82-4051-A953-1F07D9A4E00D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43927F8-159F-4D01-BF8E-81E30311A138}" type="pres">
      <dgm:prSet presAssocID="{FA57D277-1B82-4051-A953-1F07D9A4E00D}" presName="hierFlow" presStyleCnt="0"/>
      <dgm:spPr/>
    </dgm:pt>
    <dgm:pt modelId="{BAB4B12B-5BC6-4923-AD20-587303420B76}" type="pres">
      <dgm:prSet presAssocID="{FA57D277-1B82-4051-A953-1F07D9A4E00D}" presName="firstBuf" presStyleCnt="0"/>
      <dgm:spPr/>
    </dgm:pt>
    <dgm:pt modelId="{4CCA8F7B-8878-4345-8005-F09A8159F450}" type="pres">
      <dgm:prSet presAssocID="{FA57D277-1B82-4051-A953-1F07D9A4E00D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308CB5A2-5F07-466E-8157-32D186F90BC4}" type="pres">
      <dgm:prSet presAssocID="{B9DC90AE-42E9-44C3-9C5A-5E32913B5152}" presName="Name17" presStyleCnt="0"/>
      <dgm:spPr/>
    </dgm:pt>
    <dgm:pt modelId="{DE402FC2-3A03-401F-BD60-8D04C204D909}" type="pres">
      <dgm:prSet presAssocID="{B9DC90AE-42E9-44C3-9C5A-5E32913B5152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215A3BD-07E8-40E6-802A-0D76F1907BEB}" type="pres">
      <dgm:prSet presAssocID="{B9DC90AE-42E9-44C3-9C5A-5E32913B5152}" presName="hierChild2" presStyleCnt="0"/>
      <dgm:spPr/>
    </dgm:pt>
    <dgm:pt modelId="{8E387460-09D7-45A0-B765-FEE48B4E2A64}" type="pres">
      <dgm:prSet presAssocID="{A109ED90-6EF0-4328-97E7-84E955A8F0AB}" presName="Name25" presStyleLbl="parChTrans1D2" presStyleIdx="0" presStyleCnt="2"/>
      <dgm:spPr/>
      <dgm:t>
        <a:bodyPr/>
        <a:lstStyle/>
        <a:p>
          <a:endParaRPr lang="es-MX"/>
        </a:p>
      </dgm:t>
    </dgm:pt>
    <dgm:pt modelId="{62C86719-5ED5-40B5-9045-69711C53DBF1}" type="pres">
      <dgm:prSet presAssocID="{A109ED90-6EF0-4328-97E7-84E955A8F0AB}" presName="connTx" presStyleLbl="parChTrans1D2" presStyleIdx="0" presStyleCnt="2"/>
      <dgm:spPr/>
      <dgm:t>
        <a:bodyPr/>
        <a:lstStyle/>
        <a:p>
          <a:endParaRPr lang="es-MX"/>
        </a:p>
      </dgm:t>
    </dgm:pt>
    <dgm:pt modelId="{B4750593-5D69-40B6-A0F5-09804C7CB893}" type="pres">
      <dgm:prSet presAssocID="{E41BF6F5-B96E-4869-B732-850AFAE813A9}" presName="Name30" presStyleCnt="0"/>
      <dgm:spPr/>
    </dgm:pt>
    <dgm:pt modelId="{1855CA24-6547-40AB-A44D-A987FE76EF32}" type="pres">
      <dgm:prSet presAssocID="{E41BF6F5-B96E-4869-B732-850AFAE813A9}" presName="level2Shape" presStyleLbl="node2" presStyleIdx="0" presStyleCnt="2"/>
      <dgm:spPr/>
      <dgm:t>
        <a:bodyPr/>
        <a:lstStyle/>
        <a:p>
          <a:endParaRPr lang="es-MX"/>
        </a:p>
      </dgm:t>
    </dgm:pt>
    <dgm:pt modelId="{7AB9127C-ED39-4A36-B078-D1AD19DD5A3C}" type="pres">
      <dgm:prSet presAssocID="{E41BF6F5-B96E-4869-B732-850AFAE813A9}" presName="hierChild3" presStyleCnt="0"/>
      <dgm:spPr/>
    </dgm:pt>
    <dgm:pt modelId="{C409A158-5286-4898-B7D5-6207E4740814}" type="pres">
      <dgm:prSet presAssocID="{58EE0440-CDF5-4774-A270-4B695AB7B344}" presName="Name25" presStyleLbl="parChTrans1D3" presStyleIdx="0" presStyleCnt="3"/>
      <dgm:spPr/>
      <dgm:t>
        <a:bodyPr/>
        <a:lstStyle/>
        <a:p>
          <a:endParaRPr lang="es-MX"/>
        </a:p>
      </dgm:t>
    </dgm:pt>
    <dgm:pt modelId="{9598F99B-29D9-4AF1-A8DF-950C09B425D3}" type="pres">
      <dgm:prSet presAssocID="{58EE0440-CDF5-4774-A270-4B695AB7B344}" presName="connTx" presStyleLbl="parChTrans1D3" presStyleIdx="0" presStyleCnt="3"/>
      <dgm:spPr/>
      <dgm:t>
        <a:bodyPr/>
        <a:lstStyle/>
        <a:p>
          <a:endParaRPr lang="es-MX"/>
        </a:p>
      </dgm:t>
    </dgm:pt>
    <dgm:pt modelId="{2FB341F3-8009-42AE-A83D-B28D802F4CFC}" type="pres">
      <dgm:prSet presAssocID="{CC0BDCBA-885D-401C-9584-83D3EBF0CF5D}" presName="Name30" presStyleCnt="0"/>
      <dgm:spPr/>
    </dgm:pt>
    <dgm:pt modelId="{824E783E-E83E-4A17-87A9-6C6F3BCC81EF}" type="pres">
      <dgm:prSet presAssocID="{CC0BDCBA-885D-401C-9584-83D3EBF0CF5D}" presName="level2Shape" presStyleLbl="node3" presStyleIdx="0" presStyleCnt="3" custLinFactNeighborY="-14828"/>
      <dgm:spPr/>
      <dgm:t>
        <a:bodyPr/>
        <a:lstStyle/>
        <a:p>
          <a:endParaRPr lang="es-MX"/>
        </a:p>
      </dgm:t>
    </dgm:pt>
    <dgm:pt modelId="{6F0C8899-752D-4003-8537-B7153C3F1644}" type="pres">
      <dgm:prSet presAssocID="{CC0BDCBA-885D-401C-9584-83D3EBF0CF5D}" presName="hierChild3" presStyleCnt="0"/>
      <dgm:spPr/>
    </dgm:pt>
    <dgm:pt modelId="{DF981E44-CEE5-43FF-A86B-B33FFA3B3D94}" type="pres">
      <dgm:prSet presAssocID="{C0925979-9F1E-47C9-B893-9270FBBEFE0D}" presName="Name25" presStyleLbl="parChTrans1D3" presStyleIdx="1" presStyleCnt="3"/>
      <dgm:spPr/>
      <dgm:t>
        <a:bodyPr/>
        <a:lstStyle/>
        <a:p>
          <a:endParaRPr lang="es-MX"/>
        </a:p>
      </dgm:t>
    </dgm:pt>
    <dgm:pt modelId="{BFCEC869-CFED-4EFF-94F6-3FB64B1B1A03}" type="pres">
      <dgm:prSet presAssocID="{C0925979-9F1E-47C9-B893-9270FBBEFE0D}" presName="connTx" presStyleLbl="parChTrans1D3" presStyleIdx="1" presStyleCnt="3"/>
      <dgm:spPr/>
      <dgm:t>
        <a:bodyPr/>
        <a:lstStyle/>
        <a:p>
          <a:endParaRPr lang="es-MX"/>
        </a:p>
      </dgm:t>
    </dgm:pt>
    <dgm:pt modelId="{22745059-2F70-4747-BD9D-7FCDAA2A5A19}" type="pres">
      <dgm:prSet presAssocID="{16EE5066-4A32-447A-8B9B-BB0C6180E23F}" presName="Name30" presStyleCnt="0"/>
      <dgm:spPr/>
    </dgm:pt>
    <dgm:pt modelId="{069ED12E-D1F2-44F7-8315-868DC371C465}" type="pres">
      <dgm:prSet presAssocID="{16EE5066-4A32-447A-8B9B-BB0C6180E23F}" presName="level2Shape" presStyleLbl="node3" presStyleIdx="1" presStyleCnt="3" custLinFactNeighborY="-9125"/>
      <dgm:spPr/>
      <dgm:t>
        <a:bodyPr/>
        <a:lstStyle/>
        <a:p>
          <a:endParaRPr lang="es-MX"/>
        </a:p>
      </dgm:t>
    </dgm:pt>
    <dgm:pt modelId="{C8970DE8-5234-4A3D-9E3B-033490B6F252}" type="pres">
      <dgm:prSet presAssocID="{16EE5066-4A32-447A-8B9B-BB0C6180E23F}" presName="hierChild3" presStyleCnt="0"/>
      <dgm:spPr/>
    </dgm:pt>
    <dgm:pt modelId="{CC6DD63F-3D39-4DE8-94F4-56A7DB8CB41C}" type="pres">
      <dgm:prSet presAssocID="{A4AAA2F2-FDC7-494C-A40B-44416BD88A84}" presName="Name25" presStyleLbl="parChTrans1D4" presStyleIdx="0" presStyleCnt="2"/>
      <dgm:spPr/>
      <dgm:t>
        <a:bodyPr/>
        <a:lstStyle/>
        <a:p>
          <a:endParaRPr lang="es-MX"/>
        </a:p>
      </dgm:t>
    </dgm:pt>
    <dgm:pt modelId="{17C856E8-8ADF-4751-9EA4-6EAEB6541EEA}" type="pres">
      <dgm:prSet presAssocID="{A4AAA2F2-FDC7-494C-A40B-44416BD88A84}" presName="connTx" presStyleLbl="parChTrans1D4" presStyleIdx="0" presStyleCnt="2"/>
      <dgm:spPr/>
      <dgm:t>
        <a:bodyPr/>
        <a:lstStyle/>
        <a:p>
          <a:endParaRPr lang="es-MX"/>
        </a:p>
      </dgm:t>
    </dgm:pt>
    <dgm:pt modelId="{291CF734-AD52-440E-9967-607C84F9B524}" type="pres">
      <dgm:prSet presAssocID="{65F3B7BF-99B2-4FDE-A9BA-DC408D0139D0}" presName="Name30" presStyleCnt="0"/>
      <dgm:spPr/>
    </dgm:pt>
    <dgm:pt modelId="{ABDB134F-B80A-43BC-9E2B-BF9A41D98C43}" type="pres">
      <dgm:prSet presAssocID="{65F3B7BF-99B2-4FDE-A9BA-DC408D0139D0}" presName="level2Shape" presStyleLbl="node4" presStyleIdx="0" presStyleCnt="2" custScaleX="163510" custScaleY="208143" custLinFactNeighborX="1140" custLinFactNeighborY="-87920"/>
      <dgm:spPr/>
      <dgm:t>
        <a:bodyPr/>
        <a:lstStyle/>
        <a:p>
          <a:endParaRPr lang="es-MX"/>
        </a:p>
      </dgm:t>
    </dgm:pt>
    <dgm:pt modelId="{A11B10B4-556A-4B18-869F-B9395A5C2F50}" type="pres">
      <dgm:prSet presAssocID="{65F3B7BF-99B2-4FDE-A9BA-DC408D0139D0}" presName="hierChild3" presStyleCnt="0"/>
      <dgm:spPr/>
    </dgm:pt>
    <dgm:pt modelId="{FEFA911F-9928-4E79-8B0F-1B794E2D7FFC}" type="pres">
      <dgm:prSet presAssocID="{2E66A6C8-632C-4969-A425-99B81B5EB5FD}" presName="Name25" presStyleLbl="parChTrans1D4" presStyleIdx="1" presStyleCnt="2"/>
      <dgm:spPr/>
      <dgm:t>
        <a:bodyPr/>
        <a:lstStyle/>
        <a:p>
          <a:endParaRPr lang="es-MX"/>
        </a:p>
      </dgm:t>
    </dgm:pt>
    <dgm:pt modelId="{110532E7-8D81-46BF-B638-CA544C0E2214}" type="pres">
      <dgm:prSet presAssocID="{2E66A6C8-632C-4969-A425-99B81B5EB5FD}" presName="connTx" presStyleLbl="parChTrans1D4" presStyleIdx="1" presStyleCnt="2"/>
      <dgm:spPr/>
      <dgm:t>
        <a:bodyPr/>
        <a:lstStyle/>
        <a:p>
          <a:endParaRPr lang="es-MX"/>
        </a:p>
      </dgm:t>
    </dgm:pt>
    <dgm:pt modelId="{78FAE89A-C6F1-46A7-9CAF-DAD198EF59AC}" type="pres">
      <dgm:prSet presAssocID="{CB328433-DCF3-4FA2-92D0-2889ED161D6F}" presName="Name30" presStyleCnt="0"/>
      <dgm:spPr/>
    </dgm:pt>
    <dgm:pt modelId="{1E0D0C19-4BD7-4145-B69F-821395A68AF0}" type="pres">
      <dgm:prSet presAssocID="{CB328433-DCF3-4FA2-92D0-2889ED161D6F}" presName="level2Shape" presStyleLbl="node4" presStyleIdx="1" presStyleCnt="2" custScaleX="231642" custScaleY="117672" custLinFactNeighborX="5703" custLinFactNeighborY="1141"/>
      <dgm:spPr/>
      <dgm:t>
        <a:bodyPr/>
        <a:lstStyle/>
        <a:p>
          <a:endParaRPr lang="es-MX"/>
        </a:p>
      </dgm:t>
    </dgm:pt>
    <dgm:pt modelId="{460A39F9-38BB-49B0-A958-DBD5265970D3}" type="pres">
      <dgm:prSet presAssocID="{CB328433-DCF3-4FA2-92D0-2889ED161D6F}" presName="hierChild3" presStyleCnt="0"/>
      <dgm:spPr/>
    </dgm:pt>
    <dgm:pt modelId="{11752FCE-BE20-40C7-ADB7-A4D9CC59E03C}" type="pres">
      <dgm:prSet presAssocID="{E5D8F697-AA56-4ECD-B34E-1CFBFE4A63E2}" presName="Name25" presStyleLbl="parChTrans1D2" presStyleIdx="1" presStyleCnt="2"/>
      <dgm:spPr/>
      <dgm:t>
        <a:bodyPr/>
        <a:lstStyle/>
        <a:p>
          <a:endParaRPr lang="es-MX"/>
        </a:p>
      </dgm:t>
    </dgm:pt>
    <dgm:pt modelId="{DC60C934-BAD5-4DC5-82D2-25CDF7C4E704}" type="pres">
      <dgm:prSet presAssocID="{E5D8F697-AA56-4ECD-B34E-1CFBFE4A63E2}" presName="connTx" presStyleLbl="parChTrans1D2" presStyleIdx="1" presStyleCnt="2"/>
      <dgm:spPr/>
      <dgm:t>
        <a:bodyPr/>
        <a:lstStyle/>
        <a:p>
          <a:endParaRPr lang="es-MX"/>
        </a:p>
      </dgm:t>
    </dgm:pt>
    <dgm:pt modelId="{44F565FE-79F2-4628-BD1F-00AE65D506CE}" type="pres">
      <dgm:prSet presAssocID="{28F545E3-FBB9-4818-AF78-4F334161BE53}" presName="Name30" presStyleCnt="0"/>
      <dgm:spPr/>
    </dgm:pt>
    <dgm:pt modelId="{D4EF19D0-1B07-41EE-9FD8-1BE34EAB921B}" type="pres">
      <dgm:prSet presAssocID="{28F545E3-FBB9-4818-AF78-4F334161BE53}" presName="level2Shape" presStyleLbl="node2" presStyleIdx="1" presStyleCnt="2"/>
      <dgm:spPr/>
      <dgm:t>
        <a:bodyPr/>
        <a:lstStyle/>
        <a:p>
          <a:endParaRPr lang="es-MX"/>
        </a:p>
      </dgm:t>
    </dgm:pt>
    <dgm:pt modelId="{87A33404-51B2-4817-AC38-8608FC8E3E68}" type="pres">
      <dgm:prSet presAssocID="{28F545E3-FBB9-4818-AF78-4F334161BE53}" presName="hierChild3" presStyleCnt="0"/>
      <dgm:spPr/>
    </dgm:pt>
    <dgm:pt modelId="{27DF2557-93B6-446F-A212-E25D6E3A1511}" type="pres">
      <dgm:prSet presAssocID="{D27E6A84-C6BA-4039-AED9-C398B75C0B99}" presName="Name25" presStyleLbl="parChTrans1D3" presStyleIdx="2" presStyleCnt="3"/>
      <dgm:spPr/>
      <dgm:t>
        <a:bodyPr/>
        <a:lstStyle/>
        <a:p>
          <a:endParaRPr lang="es-MX"/>
        </a:p>
      </dgm:t>
    </dgm:pt>
    <dgm:pt modelId="{A81C4AFB-7D44-463A-BD0F-058A1E22D9F4}" type="pres">
      <dgm:prSet presAssocID="{D27E6A84-C6BA-4039-AED9-C398B75C0B99}" presName="connTx" presStyleLbl="parChTrans1D3" presStyleIdx="2" presStyleCnt="3"/>
      <dgm:spPr/>
      <dgm:t>
        <a:bodyPr/>
        <a:lstStyle/>
        <a:p>
          <a:endParaRPr lang="es-MX"/>
        </a:p>
      </dgm:t>
    </dgm:pt>
    <dgm:pt modelId="{63C7E55A-312A-4586-9B68-E41C37E720AC}" type="pres">
      <dgm:prSet presAssocID="{0C88E9B2-2AED-4BE5-8DF2-2E6B78A2E5DC}" presName="Name30" presStyleCnt="0"/>
      <dgm:spPr/>
    </dgm:pt>
    <dgm:pt modelId="{CD7D9251-DBA1-45E1-BBF1-776527A2D172}" type="pres">
      <dgm:prSet presAssocID="{0C88E9B2-2AED-4BE5-8DF2-2E6B78A2E5DC}" presName="level2Shape" presStyleLbl="node3" presStyleIdx="2" presStyleCnt="3" custScaleX="119204"/>
      <dgm:spPr/>
      <dgm:t>
        <a:bodyPr/>
        <a:lstStyle/>
        <a:p>
          <a:endParaRPr lang="es-MX"/>
        </a:p>
      </dgm:t>
    </dgm:pt>
    <dgm:pt modelId="{48AA5AA9-0EB1-4326-BE2D-48A18FFAC2CC}" type="pres">
      <dgm:prSet presAssocID="{0C88E9B2-2AED-4BE5-8DF2-2E6B78A2E5DC}" presName="hierChild3" presStyleCnt="0"/>
      <dgm:spPr/>
    </dgm:pt>
    <dgm:pt modelId="{E938469F-B29E-404A-8970-FACB13BA3153}" type="pres">
      <dgm:prSet presAssocID="{FA57D277-1B82-4051-A953-1F07D9A4E00D}" presName="bgShapesFlow" presStyleCnt="0"/>
      <dgm:spPr/>
    </dgm:pt>
    <dgm:pt modelId="{149832A5-B0CE-438D-8921-488B4D13E904}" type="pres">
      <dgm:prSet presAssocID="{03C49D4E-D2EC-42E6-A7ED-F9C16FB8F002}" presName="rectComp" presStyleCnt="0"/>
      <dgm:spPr/>
    </dgm:pt>
    <dgm:pt modelId="{1716177B-E16A-45B9-B05B-8E4227DFD301}" type="pres">
      <dgm:prSet presAssocID="{03C49D4E-D2EC-42E6-A7ED-F9C16FB8F002}" presName="bgRect" presStyleLbl="bgShp" presStyleIdx="0" presStyleCnt="2"/>
      <dgm:spPr/>
      <dgm:t>
        <a:bodyPr/>
        <a:lstStyle/>
        <a:p>
          <a:endParaRPr lang="es-MX"/>
        </a:p>
      </dgm:t>
    </dgm:pt>
    <dgm:pt modelId="{A0A17218-EF55-4CE3-B660-CDBAEC227E99}" type="pres">
      <dgm:prSet presAssocID="{03C49D4E-D2EC-42E6-A7ED-F9C16FB8F002}" presName="bgRectTx" presStyleLbl="bgShp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2F3CA03-A2D9-4018-B30C-B1F582F90C53}" type="pres">
      <dgm:prSet presAssocID="{03C49D4E-D2EC-42E6-A7ED-F9C16FB8F002}" presName="spComp" presStyleCnt="0"/>
      <dgm:spPr/>
    </dgm:pt>
    <dgm:pt modelId="{4428CF20-FE3D-46DA-8AC7-2F8AB8BC6C5F}" type="pres">
      <dgm:prSet presAssocID="{03C49D4E-D2EC-42E6-A7ED-F9C16FB8F002}" presName="hSp" presStyleCnt="0"/>
      <dgm:spPr/>
    </dgm:pt>
    <dgm:pt modelId="{D7C05E30-5A58-460F-B1FD-5F5D99CDEDDF}" type="pres">
      <dgm:prSet presAssocID="{57E5AD4B-10A6-456E-90CD-23F63003AF11}" presName="rectComp" presStyleCnt="0"/>
      <dgm:spPr/>
    </dgm:pt>
    <dgm:pt modelId="{370CF19B-DC62-4977-9759-61931A80D421}" type="pres">
      <dgm:prSet presAssocID="{57E5AD4B-10A6-456E-90CD-23F63003AF11}" presName="bgRect" presStyleLbl="bgShp" presStyleIdx="1" presStyleCnt="2"/>
      <dgm:spPr/>
      <dgm:t>
        <a:bodyPr/>
        <a:lstStyle/>
        <a:p>
          <a:endParaRPr lang="es-MX"/>
        </a:p>
      </dgm:t>
    </dgm:pt>
    <dgm:pt modelId="{83A81F9F-2F88-4A26-AE35-8A3ED2B042A1}" type="pres">
      <dgm:prSet presAssocID="{57E5AD4B-10A6-456E-90CD-23F63003AF11}" presName="bgRectTx" presStyleLbl="bgShp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5ED1728-1D68-4965-B724-53B5448F49BB}" type="presOf" srcId="{CB328433-DCF3-4FA2-92D0-2889ED161D6F}" destId="{1E0D0C19-4BD7-4145-B69F-821395A68AF0}" srcOrd="0" destOrd="0" presId="urn:microsoft.com/office/officeart/2005/8/layout/hierarchy5"/>
    <dgm:cxn modelId="{009ECC12-FFCD-4C5F-9CD3-556E34832901}" type="presOf" srcId="{FA57D277-1B82-4051-A953-1F07D9A4E00D}" destId="{48BC41C2-9008-4B31-B1E6-5BE0BE38BAFB}" srcOrd="0" destOrd="0" presId="urn:microsoft.com/office/officeart/2005/8/layout/hierarchy5"/>
    <dgm:cxn modelId="{FBA35443-9502-4202-ACBB-7C7B49209E6B}" type="presOf" srcId="{B9DC90AE-42E9-44C3-9C5A-5E32913B5152}" destId="{DE402FC2-3A03-401F-BD60-8D04C204D909}" srcOrd="0" destOrd="0" presId="urn:microsoft.com/office/officeart/2005/8/layout/hierarchy5"/>
    <dgm:cxn modelId="{8B9032F7-84A1-4BBE-853E-618AB4688BDA}" type="presOf" srcId="{C0925979-9F1E-47C9-B893-9270FBBEFE0D}" destId="{BFCEC869-CFED-4EFF-94F6-3FB64B1B1A03}" srcOrd="1" destOrd="0" presId="urn:microsoft.com/office/officeart/2005/8/layout/hierarchy5"/>
    <dgm:cxn modelId="{6C52F188-B787-404C-9A92-EC7B19CC4BA8}" type="presOf" srcId="{CC0BDCBA-885D-401C-9584-83D3EBF0CF5D}" destId="{824E783E-E83E-4A17-87A9-6C6F3BCC81EF}" srcOrd="0" destOrd="0" presId="urn:microsoft.com/office/officeart/2005/8/layout/hierarchy5"/>
    <dgm:cxn modelId="{703EE21F-406F-42FB-959B-CE0629800E8A}" type="presOf" srcId="{58EE0440-CDF5-4774-A270-4B695AB7B344}" destId="{9598F99B-29D9-4AF1-A8DF-950C09B425D3}" srcOrd="1" destOrd="0" presId="urn:microsoft.com/office/officeart/2005/8/layout/hierarchy5"/>
    <dgm:cxn modelId="{AC9A9A7E-B206-4939-B83C-631291030602}" srcId="{FA57D277-1B82-4051-A953-1F07D9A4E00D}" destId="{57E5AD4B-10A6-456E-90CD-23F63003AF11}" srcOrd="2" destOrd="0" parTransId="{B308CA36-98B3-47AF-AC42-89AC3145BF4F}" sibTransId="{56C6D9E1-3108-4AB3-9B49-0808ACD12DA4}"/>
    <dgm:cxn modelId="{EAD0B34A-826B-4678-B635-7EADF25C9CCE}" type="presOf" srcId="{28F545E3-FBB9-4818-AF78-4F334161BE53}" destId="{D4EF19D0-1B07-41EE-9FD8-1BE34EAB921B}" srcOrd="0" destOrd="0" presId="urn:microsoft.com/office/officeart/2005/8/layout/hierarchy5"/>
    <dgm:cxn modelId="{7BE35930-EAC0-43C6-BA7A-D59B0ADCA24D}" type="presOf" srcId="{58EE0440-CDF5-4774-A270-4B695AB7B344}" destId="{C409A158-5286-4898-B7D5-6207E4740814}" srcOrd="0" destOrd="0" presId="urn:microsoft.com/office/officeart/2005/8/layout/hierarchy5"/>
    <dgm:cxn modelId="{CBCBBC96-A94F-455B-A60F-C9085014750A}" type="presOf" srcId="{03C49D4E-D2EC-42E6-A7ED-F9C16FB8F002}" destId="{1716177B-E16A-45B9-B05B-8E4227DFD301}" srcOrd="0" destOrd="0" presId="urn:microsoft.com/office/officeart/2005/8/layout/hierarchy5"/>
    <dgm:cxn modelId="{FF4CF4BC-81BB-4501-B212-9A7181FA714C}" srcId="{B9DC90AE-42E9-44C3-9C5A-5E32913B5152}" destId="{E41BF6F5-B96E-4869-B732-850AFAE813A9}" srcOrd="0" destOrd="0" parTransId="{A109ED90-6EF0-4328-97E7-84E955A8F0AB}" sibTransId="{917B511A-315F-4184-899A-79623FB9819F}"/>
    <dgm:cxn modelId="{A0C685ED-C0E4-45CF-8948-E9E135A79DA8}" type="presOf" srcId="{A4AAA2F2-FDC7-494C-A40B-44416BD88A84}" destId="{17C856E8-8ADF-4751-9EA4-6EAEB6541EEA}" srcOrd="1" destOrd="0" presId="urn:microsoft.com/office/officeart/2005/8/layout/hierarchy5"/>
    <dgm:cxn modelId="{F305C0BA-D725-40F7-8473-4BFC3C4AE5D0}" type="presOf" srcId="{A109ED90-6EF0-4328-97E7-84E955A8F0AB}" destId="{62C86719-5ED5-40B5-9045-69711C53DBF1}" srcOrd="1" destOrd="0" presId="urn:microsoft.com/office/officeart/2005/8/layout/hierarchy5"/>
    <dgm:cxn modelId="{8DC41429-8347-4CFA-8363-5A92B35FFAD0}" srcId="{16EE5066-4A32-447A-8B9B-BB0C6180E23F}" destId="{65F3B7BF-99B2-4FDE-A9BA-DC408D0139D0}" srcOrd="0" destOrd="0" parTransId="{A4AAA2F2-FDC7-494C-A40B-44416BD88A84}" sibTransId="{0553638C-E8D1-45B5-8140-A90F97E5F076}"/>
    <dgm:cxn modelId="{9039CC36-7F19-4388-B915-B04210B0E145}" type="presOf" srcId="{C0925979-9F1E-47C9-B893-9270FBBEFE0D}" destId="{DF981E44-CEE5-43FF-A86B-B33FFA3B3D94}" srcOrd="0" destOrd="0" presId="urn:microsoft.com/office/officeart/2005/8/layout/hierarchy5"/>
    <dgm:cxn modelId="{3A079981-83F9-4C1C-B278-892B15E65669}" type="presOf" srcId="{57E5AD4B-10A6-456E-90CD-23F63003AF11}" destId="{83A81F9F-2F88-4A26-AE35-8A3ED2B042A1}" srcOrd="1" destOrd="0" presId="urn:microsoft.com/office/officeart/2005/8/layout/hierarchy5"/>
    <dgm:cxn modelId="{0988F6E8-3B19-4592-A2FD-087BE0EEE0C0}" srcId="{E41BF6F5-B96E-4869-B732-850AFAE813A9}" destId="{CC0BDCBA-885D-401C-9584-83D3EBF0CF5D}" srcOrd="0" destOrd="0" parTransId="{58EE0440-CDF5-4774-A270-4B695AB7B344}" sibTransId="{602A408E-B017-476F-9A3A-8EB4F6290D7F}"/>
    <dgm:cxn modelId="{96B7BD50-735B-45E2-A99A-237E6DDC49F8}" srcId="{FA57D277-1B82-4051-A953-1F07D9A4E00D}" destId="{B9DC90AE-42E9-44C3-9C5A-5E32913B5152}" srcOrd="0" destOrd="0" parTransId="{CF564F5B-E4EF-4562-B3C7-42B793B63B6E}" sibTransId="{42F5911A-D253-4155-9F55-4A597B424E3A}"/>
    <dgm:cxn modelId="{85182838-EEE9-4121-8CE4-4CEB76444D55}" type="presOf" srcId="{0C88E9B2-2AED-4BE5-8DF2-2E6B78A2E5DC}" destId="{CD7D9251-DBA1-45E1-BBF1-776527A2D172}" srcOrd="0" destOrd="0" presId="urn:microsoft.com/office/officeart/2005/8/layout/hierarchy5"/>
    <dgm:cxn modelId="{957610B7-21A0-4E06-8FA6-13424BBEEBA9}" srcId="{16EE5066-4A32-447A-8B9B-BB0C6180E23F}" destId="{CB328433-DCF3-4FA2-92D0-2889ED161D6F}" srcOrd="1" destOrd="0" parTransId="{2E66A6C8-632C-4969-A425-99B81B5EB5FD}" sibTransId="{D2FE995C-034E-40EF-91A3-4EF781B7C353}"/>
    <dgm:cxn modelId="{8A23DDE3-3BF1-4039-99B9-AEB0B5E36D69}" type="presOf" srcId="{03C49D4E-D2EC-42E6-A7ED-F9C16FB8F002}" destId="{A0A17218-EF55-4CE3-B660-CDBAEC227E99}" srcOrd="1" destOrd="0" presId="urn:microsoft.com/office/officeart/2005/8/layout/hierarchy5"/>
    <dgm:cxn modelId="{A971682E-5FBB-4CAC-AAA2-07598249232A}" type="presOf" srcId="{2E66A6C8-632C-4969-A425-99B81B5EB5FD}" destId="{FEFA911F-9928-4E79-8B0F-1B794E2D7FFC}" srcOrd="0" destOrd="0" presId="urn:microsoft.com/office/officeart/2005/8/layout/hierarchy5"/>
    <dgm:cxn modelId="{1FFB897F-2FB6-4C91-BDAB-FD298B0BC0A1}" type="presOf" srcId="{A4AAA2F2-FDC7-494C-A40B-44416BD88A84}" destId="{CC6DD63F-3D39-4DE8-94F4-56A7DB8CB41C}" srcOrd="0" destOrd="0" presId="urn:microsoft.com/office/officeart/2005/8/layout/hierarchy5"/>
    <dgm:cxn modelId="{72C448FA-3C7A-4C65-9413-EF6E383236E9}" type="presOf" srcId="{2E66A6C8-632C-4969-A425-99B81B5EB5FD}" destId="{110532E7-8D81-46BF-B638-CA544C0E2214}" srcOrd="1" destOrd="0" presId="urn:microsoft.com/office/officeart/2005/8/layout/hierarchy5"/>
    <dgm:cxn modelId="{365661B3-24D7-49AC-B475-EE37C4952258}" type="presOf" srcId="{D27E6A84-C6BA-4039-AED9-C398B75C0B99}" destId="{27DF2557-93B6-446F-A212-E25D6E3A1511}" srcOrd="0" destOrd="0" presId="urn:microsoft.com/office/officeart/2005/8/layout/hierarchy5"/>
    <dgm:cxn modelId="{DEAF709D-5278-4ADD-993C-CCFA51ED33C4}" type="presOf" srcId="{E5D8F697-AA56-4ECD-B34E-1CFBFE4A63E2}" destId="{DC60C934-BAD5-4DC5-82D2-25CDF7C4E704}" srcOrd="1" destOrd="0" presId="urn:microsoft.com/office/officeart/2005/8/layout/hierarchy5"/>
    <dgm:cxn modelId="{83300B87-BE1D-4B1B-A542-D2DBAF0ACC8C}" type="presOf" srcId="{D27E6A84-C6BA-4039-AED9-C398B75C0B99}" destId="{A81C4AFB-7D44-463A-BD0F-058A1E22D9F4}" srcOrd="1" destOrd="0" presId="urn:microsoft.com/office/officeart/2005/8/layout/hierarchy5"/>
    <dgm:cxn modelId="{925CCABA-2E53-4CD7-A091-2FCC16DF56E4}" srcId="{FA57D277-1B82-4051-A953-1F07D9A4E00D}" destId="{03C49D4E-D2EC-42E6-A7ED-F9C16FB8F002}" srcOrd="1" destOrd="0" parTransId="{2F0D1E21-643E-4D89-8C65-F26EEE49384C}" sibTransId="{12DC2FD8-635E-41E5-86F4-73BBA637E54D}"/>
    <dgm:cxn modelId="{02C6EC78-9663-43A7-913A-56B7E98A7EEF}" type="presOf" srcId="{E41BF6F5-B96E-4869-B732-850AFAE813A9}" destId="{1855CA24-6547-40AB-A44D-A987FE76EF32}" srcOrd="0" destOrd="0" presId="urn:microsoft.com/office/officeart/2005/8/layout/hierarchy5"/>
    <dgm:cxn modelId="{7EADD9BC-B770-4947-8115-28F2AB59CCCB}" type="presOf" srcId="{65F3B7BF-99B2-4FDE-A9BA-DC408D0139D0}" destId="{ABDB134F-B80A-43BC-9E2B-BF9A41D98C43}" srcOrd="0" destOrd="0" presId="urn:microsoft.com/office/officeart/2005/8/layout/hierarchy5"/>
    <dgm:cxn modelId="{BE04F111-5962-4CD1-BDC7-51FE86CC0025}" srcId="{B9DC90AE-42E9-44C3-9C5A-5E32913B5152}" destId="{28F545E3-FBB9-4818-AF78-4F334161BE53}" srcOrd="1" destOrd="0" parTransId="{E5D8F697-AA56-4ECD-B34E-1CFBFE4A63E2}" sibTransId="{DE41451B-1B1F-4A2F-B30D-C233ECD1D27F}"/>
    <dgm:cxn modelId="{38FE0744-6868-41F4-BF83-9E3292747CC9}" type="presOf" srcId="{A109ED90-6EF0-4328-97E7-84E955A8F0AB}" destId="{8E387460-09D7-45A0-B765-FEE48B4E2A64}" srcOrd="0" destOrd="0" presId="urn:microsoft.com/office/officeart/2005/8/layout/hierarchy5"/>
    <dgm:cxn modelId="{DF36742A-F066-4A8E-819F-3B31316A2A17}" type="presOf" srcId="{16EE5066-4A32-447A-8B9B-BB0C6180E23F}" destId="{069ED12E-D1F2-44F7-8315-868DC371C465}" srcOrd="0" destOrd="0" presId="urn:microsoft.com/office/officeart/2005/8/layout/hierarchy5"/>
    <dgm:cxn modelId="{7286868F-88E5-4D76-A107-EE934E2015DA}" type="presOf" srcId="{57E5AD4B-10A6-456E-90CD-23F63003AF11}" destId="{370CF19B-DC62-4977-9759-61931A80D421}" srcOrd="0" destOrd="0" presId="urn:microsoft.com/office/officeart/2005/8/layout/hierarchy5"/>
    <dgm:cxn modelId="{38092B48-D069-4B22-BAA8-3B4AC40ABECF}" type="presOf" srcId="{E5D8F697-AA56-4ECD-B34E-1CFBFE4A63E2}" destId="{11752FCE-BE20-40C7-ADB7-A4D9CC59E03C}" srcOrd="0" destOrd="0" presId="urn:microsoft.com/office/officeart/2005/8/layout/hierarchy5"/>
    <dgm:cxn modelId="{C49439DF-8D91-4885-88BD-C3B5FF988815}" srcId="{E41BF6F5-B96E-4869-B732-850AFAE813A9}" destId="{16EE5066-4A32-447A-8B9B-BB0C6180E23F}" srcOrd="1" destOrd="0" parTransId="{C0925979-9F1E-47C9-B893-9270FBBEFE0D}" sibTransId="{97236104-33F3-4177-B893-1BEC4F92B602}"/>
    <dgm:cxn modelId="{A928A3DE-AD58-49DC-8F72-5D78C33FD714}" srcId="{28F545E3-FBB9-4818-AF78-4F334161BE53}" destId="{0C88E9B2-2AED-4BE5-8DF2-2E6B78A2E5DC}" srcOrd="0" destOrd="0" parTransId="{D27E6A84-C6BA-4039-AED9-C398B75C0B99}" sibTransId="{CE584442-3B36-42AC-8B8C-D49F62B01422}"/>
    <dgm:cxn modelId="{8415B916-E51E-4EEB-ACD0-55941AC5D2FA}" type="presParOf" srcId="{48BC41C2-9008-4B31-B1E6-5BE0BE38BAFB}" destId="{643927F8-159F-4D01-BF8E-81E30311A138}" srcOrd="0" destOrd="0" presId="urn:microsoft.com/office/officeart/2005/8/layout/hierarchy5"/>
    <dgm:cxn modelId="{A08A4820-2AA2-4FAD-808A-511596049CA1}" type="presParOf" srcId="{643927F8-159F-4D01-BF8E-81E30311A138}" destId="{BAB4B12B-5BC6-4923-AD20-587303420B76}" srcOrd="0" destOrd="0" presId="urn:microsoft.com/office/officeart/2005/8/layout/hierarchy5"/>
    <dgm:cxn modelId="{09DAD72C-ADC8-47F1-8ADD-8E44B0EC5984}" type="presParOf" srcId="{643927F8-159F-4D01-BF8E-81E30311A138}" destId="{4CCA8F7B-8878-4345-8005-F09A8159F450}" srcOrd="1" destOrd="0" presId="urn:microsoft.com/office/officeart/2005/8/layout/hierarchy5"/>
    <dgm:cxn modelId="{C75556C9-0E58-434D-B9E8-A5E63408D432}" type="presParOf" srcId="{4CCA8F7B-8878-4345-8005-F09A8159F450}" destId="{308CB5A2-5F07-466E-8157-32D186F90BC4}" srcOrd="0" destOrd="0" presId="urn:microsoft.com/office/officeart/2005/8/layout/hierarchy5"/>
    <dgm:cxn modelId="{DA049FCF-5075-4F2D-B692-CE501C2A08C9}" type="presParOf" srcId="{308CB5A2-5F07-466E-8157-32D186F90BC4}" destId="{DE402FC2-3A03-401F-BD60-8D04C204D909}" srcOrd="0" destOrd="0" presId="urn:microsoft.com/office/officeart/2005/8/layout/hierarchy5"/>
    <dgm:cxn modelId="{7D3293DC-5F00-4234-BC54-700D6900EAC7}" type="presParOf" srcId="{308CB5A2-5F07-466E-8157-32D186F90BC4}" destId="{B215A3BD-07E8-40E6-802A-0D76F1907BEB}" srcOrd="1" destOrd="0" presId="urn:microsoft.com/office/officeart/2005/8/layout/hierarchy5"/>
    <dgm:cxn modelId="{88A406F2-6A1C-4FA6-9B0F-6B0653FDF157}" type="presParOf" srcId="{B215A3BD-07E8-40E6-802A-0D76F1907BEB}" destId="{8E387460-09D7-45A0-B765-FEE48B4E2A64}" srcOrd="0" destOrd="0" presId="urn:microsoft.com/office/officeart/2005/8/layout/hierarchy5"/>
    <dgm:cxn modelId="{E063E1BE-E769-41CE-B835-7AEF35A0BA9E}" type="presParOf" srcId="{8E387460-09D7-45A0-B765-FEE48B4E2A64}" destId="{62C86719-5ED5-40B5-9045-69711C53DBF1}" srcOrd="0" destOrd="0" presId="urn:microsoft.com/office/officeart/2005/8/layout/hierarchy5"/>
    <dgm:cxn modelId="{E8CA0138-E19A-446B-8428-840CC28A5172}" type="presParOf" srcId="{B215A3BD-07E8-40E6-802A-0D76F1907BEB}" destId="{B4750593-5D69-40B6-A0F5-09804C7CB893}" srcOrd="1" destOrd="0" presId="urn:microsoft.com/office/officeart/2005/8/layout/hierarchy5"/>
    <dgm:cxn modelId="{0935E18C-919E-4C22-9D20-64352CF84F74}" type="presParOf" srcId="{B4750593-5D69-40B6-A0F5-09804C7CB893}" destId="{1855CA24-6547-40AB-A44D-A987FE76EF32}" srcOrd="0" destOrd="0" presId="urn:microsoft.com/office/officeart/2005/8/layout/hierarchy5"/>
    <dgm:cxn modelId="{791CB6DB-F5B8-46FA-AE84-C232C73F28DB}" type="presParOf" srcId="{B4750593-5D69-40B6-A0F5-09804C7CB893}" destId="{7AB9127C-ED39-4A36-B078-D1AD19DD5A3C}" srcOrd="1" destOrd="0" presId="urn:microsoft.com/office/officeart/2005/8/layout/hierarchy5"/>
    <dgm:cxn modelId="{F52F54A9-7647-4BB3-9736-1F764024905E}" type="presParOf" srcId="{7AB9127C-ED39-4A36-B078-D1AD19DD5A3C}" destId="{C409A158-5286-4898-B7D5-6207E4740814}" srcOrd="0" destOrd="0" presId="urn:microsoft.com/office/officeart/2005/8/layout/hierarchy5"/>
    <dgm:cxn modelId="{EEE8EFB2-7934-49A8-BE2F-755E4CA0B804}" type="presParOf" srcId="{C409A158-5286-4898-B7D5-6207E4740814}" destId="{9598F99B-29D9-4AF1-A8DF-950C09B425D3}" srcOrd="0" destOrd="0" presId="urn:microsoft.com/office/officeart/2005/8/layout/hierarchy5"/>
    <dgm:cxn modelId="{24B53383-8CC5-4149-BD1F-09C02F62D0ED}" type="presParOf" srcId="{7AB9127C-ED39-4A36-B078-D1AD19DD5A3C}" destId="{2FB341F3-8009-42AE-A83D-B28D802F4CFC}" srcOrd="1" destOrd="0" presId="urn:microsoft.com/office/officeart/2005/8/layout/hierarchy5"/>
    <dgm:cxn modelId="{1CEE49AA-1BC8-4FB2-8C06-CB222D32089B}" type="presParOf" srcId="{2FB341F3-8009-42AE-A83D-B28D802F4CFC}" destId="{824E783E-E83E-4A17-87A9-6C6F3BCC81EF}" srcOrd="0" destOrd="0" presId="urn:microsoft.com/office/officeart/2005/8/layout/hierarchy5"/>
    <dgm:cxn modelId="{BFEC2C68-82F3-42DE-B5FA-A800BE2A7CB6}" type="presParOf" srcId="{2FB341F3-8009-42AE-A83D-B28D802F4CFC}" destId="{6F0C8899-752D-4003-8537-B7153C3F1644}" srcOrd="1" destOrd="0" presId="urn:microsoft.com/office/officeart/2005/8/layout/hierarchy5"/>
    <dgm:cxn modelId="{F401775D-953C-4062-936C-4D34F97A79E2}" type="presParOf" srcId="{7AB9127C-ED39-4A36-B078-D1AD19DD5A3C}" destId="{DF981E44-CEE5-43FF-A86B-B33FFA3B3D94}" srcOrd="2" destOrd="0" presId="urn:microsoft.com/office/officeart/2005/8/layout/hierarchy5"/>
    <dgm:cxn modelId="{BFF03EC5-8500-4C96-9CCB-734C982B7B5A}" type="presParOf" srcId="{DF981E44-CEE5-43FF-A86B-B33FFA3B3D94}" destId="{BFCEC869-CFED-4EFF-94F6-3FB64B1B1A03}" srcOrd="0" destOrd="0" presId="urn:microsoft.com/office/officeart/2005/8/layout/hierarchy5"/>
    <dgm:cxn modelId="{BCFB00AD-FC7D-4C2D-B29D-2FB99B1548CE}" type="presParOf" srcId="{7AB9127C-ED39-4A36-B078-D1AD19DD5A3C}" destId="{22745059-2F70-4747-BD9D-7FCDAA2A5A19}" srcOrd="3" destOrd="0" presId="urn:microsoft.com/office/officeart/2005/8/layout/hierarchy5"/>
    <dgm:cxn modelId="{F981878E-8D49-4E41-9A97-732FB1788859}" type="presParOf" srcId="{22745059-2F70-4747-BD9D-7FCDAA2A5A19}" destId="{069ED12E-D1F2-44F7-8315-868DC371C465}" srcOrd="0" destOrd="0" presId="urn:microsoft.com/office/officeart/2005/8/layout/hierarchy5"/>
    <dgm:cxn modelId="{B4A50589-EB46-4469-930F-357923D0553B}" type="presParOf" srcId="{22745059-2F70-4747-BD9D-7FCDAA2A5A19}" destId="{C8970DE8-5234-4A3D-9E3B-033490B6F252}" srcOrd="1" destOrd="0" presId="urn:microsoft.com/office/officeart/2005/8/layout/hierarchy5"/>
    <dgm:cxn modelId="{DD0F5642-744D-46E6-9EA8-F97768996662}" type="presParOf" srcId="{C8970DE8-5234-4A3D-9E3B-033490B6F252}" destId="{CC6DD63F-3D39-4DE8-94F4-56A7DB8CB41C}" srcOrd="0" destOrd="0" presId="urn:microsoft.com/office/officeart/2005/8/layout/hierarchy5"/>
    <dgm:cxn modelId="{1746268C-5A02-4597-90AE-891DA589A7A4}" type="presParOf" srcId="{CC6DD63F-3D39-4DE8-94F4-56A7DB8CB41C}" destId="{17C856E8-8ADF-4751-9EA4-6EAEB6541EEA}" srcOrd="0" destOrd="0" presId="urn:microsoft.com/office/officeart/2005/8/layout/hierarchy5"/>
    <dgm:cxn modelId="{25B4D370-36A6-468A-827C-C00ACE97E5AA}" type="presParOf" srcId="{C8970DE8-5234-4A3D-9E3B-033490B6F252}" destId="{291CF734-AD52-440E-9967-607C84F9B524}" srcOrd="1" destOrd="0" presId="urn:microsoft.com/office/officeart/2005/8/layout/hierarchy5"/>
    <dgm:cxn modelId="{75F6D164-26A8-442B-8BE5-37C3F0CBD39C}" type="presParOf" srcId="{291CF734-AD52-440E-9967-607C84F9B524}" destId="{ABDB134F-B80A-43BC-9E2B-BF9A41D98C43}" srcOrd="0" destOrd="0" presId="urn:microsoft.com/office/officeart/2005/8/layout/hierarchy5"/>
    <dgm:cxn modelId="{6E63D66B-B106-4CE8-AF1B-0E8F68CC14C9}" type="presParOf" srcId="{291CF734-AD52-440E-9967-607C84F9B524}" destId="{A11B10B4-556A-4B18-869F-B9395A5C2F50}" srcOrd="1" destOrd="0" presId="urn:microsoft.com/office/officeart/2005/8/layout/hierarchy5"/>
    <dgm:cxn modelId="{8C71593C-2884-40AD-AE7B-1357AD9A7098}" type="presParOf" srcId="{C8970DE8-5234-4A3D-9E3B-033490B6F252}" destId="{FEFA911F-9928-4E79-8B0F-1B794E2D7FFC}" srcOrd="2" destOrd="0" presId="urn:microsoft.com/office/officeart/2005/8/layout/hierarchy5"/>
    <dgm:cxn modelId="{380EF985-3D45-4F37-BAA0-C78080D31280}" type="presParOf" srcId="{FEFA911F-9928-4E79-8B0F-1B794E2D7FFC}" destId="{110532E7-8D81-46BF-B638-CA544C0E2214}" srcOrd="0" destOrd="0" presId="urn:microsoft.com/office/officeart/2005/8/layout/hierarchy5"/>
    <dgm:cxn modelId="{77FECD7C-D3DD-430C-9FC7-71A05BAA7EAC}" type="presParOf" srcId="{C8970DE8-5234-4A3D-9E3B-033490B6F252}" destId="{78FAE89A-C6F1-46A7-9CAF-DAD198EF59AC}" srcOrd="3" destOrd="0" presId="urn:microsoft.com/office/officeart/2005/8/layout/hierarchy5"/>
    <dgm:cxn modelId="{9CF88218-2BC5-41D0-A9BF-463AC4070C08}" type="presParOf" srcId="{78FAE89A-C6F1-46A7-9CAF-DAD198EF59AC}" destId="{1E0D0C19-4BD7-4145-B69F-821395A68AF0}" srcOrd="0" destOrd="0" presId="urn:microsoft.com/office/officeart/2005/8/layout/hierarchy5"/>
    <dgm:cxn modelId="{E31CD970-608B-4DBF-9865-17F3D51C04AD}" type="presParOf" srcId="{78FAE89A-C6F1-46A7-9CAF-DAD198EF59AC}" destId="{460A39F9-38BB-49B0-A958-DBD5265970D3}" srcOrd="1" destOrd="0" presId="urn:microsoft.com/office/officeart/2005/8/layout/hierarchy5"/>
    <dgm:cxn modelId="{4C7BC12D-6F61-4A0E-9F6B-BB3B7B74D06E}" type="presParOf" srcId="{B215A3BD-07E8-40E6-802A-0D76F1907BEB}" destId="{11752FCE-BE20-40C7-ADB7-A4D9CC59E03C}" srcOrd="2" destOrd="0" presId="urn:microsoft.com/office/officeart/2005/8/layout/hierarchy5"/>
    <dgm:cxn modelId="{A6E3BC53-AD32-4D1A-A4E5-86004DB3F60F}" type="presParOf" srcId="{11752FCE-BE20-40C7-ADB7-A4D9CC59E03C}" destId="{DC60C934-BAD5-4DC5-82D2-25CDF7C4E704}" srcOrd="0" destOrd="0" presId="urn:microsoft.com/office/officeart/2005/8/layout/hierarchy5"/>
    <dgm:cxn modelId="{A7B03548-3AE8-4B27-A8DD-7ADFFDC1AEB7}" type="presParOf" srcId="{B215A3BD-07E8-40E6-802A-0D76F1907BEB}" destId="{44F565FE-79F2-4628-BD1F-00AE65D506CE}" srcOrd="3" destOrd="0" presId="urn:microsoft.com/office/officeart/2005/8/layout/hierarchy5"/>
    <dgm:cxn modelId="{1E68B953-E275-4A8F-9806-314249A47789}" type="presParOf" srcId="{44F565FE-79F2-4628-BD1F-00AE65D506CE}" destId="{D4EF19D0-1B07-41EE-9FD8-1BE34EAB921B}" srcOrd="0" destOrd="0" presId="urn:microsoft.com/office/officeart/2005/8/layout/hierarchy5"/>
    <dgm:cxn modelId="{B3BDDD42-1A9D-49B2-B870-98C2FAEAF167}" type="presParOf" srcId="{44F565FE-79F2-4628-BD1F-00AE65D506CE}" destId="{87A33404-51B2-4817-AC38-8608FC8E3E68}" srcOrd="1" destOrd="0" presId="urn:microsoft.com/office/officeart/2005/8/layout/hierarchy5"/>
    <dgm:cxn modelId="{D883FE1E-20EF-4744-B7A2-522BDE7CEDF2}" type="presParOf" srcId="{87A33404-51B2-4817-AC38-8608FC8E3E68}" destId="{27DF2557-93B6-446F-A212-E25D6E3A1511}" srcOrd="0" destOrd="0" presId="urn:microsoft.com/office/officeart/2005/8/layout/hierarchy5"/>
    <dgm:cxn modelId="{76677F48-0994-4471-8ED3-6B00156967B9}" type="presParOf" srcId="{27DF2557-93B6-446F-A212-E25D6E3A1511}" destId="{A81C4AFB-7D44-463A-BD0F-058A1E22D9F4}" srcOrd="0" destOrd="0" presId="urn:microsoft.com/office/officeart/2005/8/layout/hierarchy5"/>
    <dgm:cxn modelId="{477F1055-B6D1-4117-9E4E-3EF666607DC9}" type="presParOf" srcId="{87A33404-51B2-4817-AC38-8608FC8E3E68}" destId="{63C7E55A-312A-4586-9B68-E41C37E720AC}" srcOrd="1" destOrd="0" presId="urn:microsoft.com/office/officeart/2005/8/layout/hierarchy5"/>
    <dgm:cxn modelId="{37E8F8C9-B16A-4BDC-9978-65D6B8B07D7E}" type="presParOf" srcId="{63C7E55A-312A-4586-9B68-E41C37E720AC}" destId="{CD7D9251-DBA1-45E1-BBF1-776527A2D172}" srcOrd="0" destOrd="0" presId="urn:microsoft.com/office/officeart/2005/8/layout/hierarchy5"/>
    <dgm:cxn modelId="{1B92EB8A-DBB9-417A-B0DE-A711C9ADD546}" type="presParOf" srcId="{63C7E55A-312A-4586-9B68-E41C37E720AC}" destId="{48AA5AA9-0EB1-4326-BE2D-48A18FFAC2CC}" srcOrd="1" destOrd="0" presId="urn:microsoft.com/office/officeart/2005/8/layout/hierarchy5"/>
    <dgm:cxn modelId="{0A689806-D28A-45C9-B706-A851D5374B87}" type="presParOf" srcId="{48BC41C2-9008-4B31-B1E6-5BE0BE38BAFB}" destId="{E938469F-B29E-404A-8970-FACB13BA3153}" srcOrd="1" destOrd="0" presId="urn:microsoft.com/office/officeart/2005/8/layout/hierarchy5"/>
    <dgm:cxn modelId="{9E631FF0-D210-4DE1-BB82-00F2DC697F11}" type="presParOf" srcId="{E938469F-B29E-404A-8970-FACB13BA3153}" destId="{149832A5-B0CE-438D-8921-488B4D13E904}" srcOrd="0" destOrd="0" presId="urn:microsoft.com/office/officeart/2005/8/layout/hierarchy5"/>
    <dgm:cxn modelId="{EC7C01D2-4A46-4A6D-856D-74AC03E61C8D}" type="presParOf" srcId="{149832A5-B0CE-438D-8921-488B4D13E904}" destId="{1716177B-E16A-45B9-B05B-8E4227DFD301}" srcOrd="0" destOrd="0" presId="urn:microsoft.com/office/officeart/2005/8/layout/hierarchy5"/>
    <dgm:cxn modelId="{7581CC74-0997-4EDF-A544-3EC91DA541D5}" type="presParOf" srcId="{149832A5-B0CE-438D-8921-488B4D13E904}" destId="{A0A17218-EF55-4CE3-B660-CDBAEC227E99}" srcOrd="1" destOrd="0" presId="urn:microsoft.com/office/officeart/2005/8/layout/hierarchy5"/>
    <dgm:cxn modelId="{C9D699A9-2482-4E07-9494-D660FE925A4D}" type="presParOf" srcId="{E938469F-B29E-404A-8970-FACB13BA3153}" destId="{92F3CA03-A2D9-4018-B30C-B1F582F90C53}" srcOrd="1" destOrd="0" presId="urn:microsoft.com/office/officeart/2005/8/layout/hierarchy5"/>
    <dgm:cxn modelId="{DE518602-AFF3-4378-9D4A-130D21B28B32}" type="presParOf" srcId="{92F3CA03-A2D9-4018-B30C-B1F582F90C53}" destId="{4428CF20-FE3D-46DA-8AC7-2F8AB8BC6C5F}" srcOrd="0" destOrd="0" presId="urn:microsoft.com/office/officeart/2005/8/layout/hierarchy5"/>
    <dgm:cxn modelId="{FFB80938-2B62-48F4-BBB4-21281244E3E7}" type="presParOf" srcId="{E938469F-B29E-404A-8970-FACB13BA3153}" destId="{D7C05E30-5A58-460F-B1FD-5F5D99CDEDDF}" srcOrd="2" destOrd="0" presId="urn:microsoft.com/office/officeart/2005/8/layout/hierarchy5"/>
    <dgm:cxn modelId="{B5B1046E-BE5D-4AAE-BDFB-0392A6FE3F7D}" type="presParOf" srcId="{D7C05E30-5A58-460F-B1FD-5F5D99CDEDDF}" destId="{370CF19B-DC62-4977-9759-61931A80D421}" srcOrd="0" destOrd="0" presId="urn:microsoft.com/office/officeart/2005/8/layout/hierarchy5"/>
    <dgm:cxn modelId="{7E7996ED-4C86-4477-9511-E3A1C8574CDA}" type="presParOf" srcId="{D7C05E30-5A58-460F-B1FD-5F5D99CDEDDF}" destId="{83A81F9F-2F88-4A26-AE35-8A3ED2B042A1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 xmlns="">
        <a:lvl1pPr>
          <a:lnSpc>
            <a:spcPct val="100000"/>
          </a:lnSpc>
        </a:lvl1pPr>
      </dgm1612:lstStyle>
    </a:ext>
  </dgm:extLst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FCAC3F4-0682-46C1-A9A8-FA0DD2AB647A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B547D0D-8A1E-4B65-9D58-AFBE8F516B3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04271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C3F4-0682-46C1-A9A8-FA0DD2AB647A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47D0D-8A1E-4B65-9D58-AFBE8F516B3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46186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FCAC3F4-0682-46C1-A9A8-FA0DD2AB647A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B547D0D-8A1E-4B65-9D58-AFBE8F516B3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05489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C3F4-0682-46C1-A9A8-FA0DD2AB647A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AB547D0D-8A1E-4B65-9D58-AFBE8F516B3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5996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FCAC3F4-0682-46C1-A9A8-FA0DD2AB647A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B547D0D-8A1E-4B65-9D58-AFBE8F516B3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32738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C3F4-0682-46C1-A9A8-FA0DD2AB647A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47D0D-8A1E-4B65-9D58-AFBE8F516B3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40986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C3F4-0682-46C1-A9A8-FA0DD2AB647A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47D0D-8A1E-4B65-9D58-AFBE8F516B3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56273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C3F4-0682-46C1-A9A8-FA0DD2AB647A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47D0D-8A1E-4B65-9D58-AFBE8F516B3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03103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C3F4-0682-46C1-A9A8-FA0DD2AB647A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47D0D-8A1E-4B65-9D58-AFBE8F516B3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64041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FCAC3F4-0682-46C1-A9A8-FA0DD2AB647A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B547D0D-8A1E-4B65-9D58-AFBE8F516B3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49829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C3F4-0682-46C1-A9A8-FA0DD2AB647A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47D0D-8A1E-4B65-9D58-AFBE8F516B3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80854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6FCAC3F4-0682-46C1-A9A8-FA0DD2AB647A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AB547D0D-8A1E-4B65-9D58-AFBE8F516B3C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7461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Layout" Target="../diagrams/layout4.xml"/><Relationship Id="rId7" Type="http://schemas.openxmlformats.org/officeDocument/2006/relationships/image" Target="../media/image8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11.jpe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diagramLayout" Target="../diagrams/layout10.xml"/><Relationship Id="rId7" Type="http://schemas.openxmlformats.org/officeDocument/2006/relationships/image" Target="../media/image12.jpe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10" Type="http://schemas.openxmlformats.org/officeDocument/2006/relationships/image" Target="../media/image15.jpeg"/><Relationship Id="rId4" Type="http://schemas.openxmlformats.org/officeDocument/2006/relationships/diagramQuickStyle" Target="../diagrams/quickStyle10.xml"/><Relationship Id="rId9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image" Target="../media/image16.jpe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diagramLayout" Target="../diagrams/layout14.xml"/><Relationship Id="rId7" Type="http://schemas.openxmlformats.org/officeDocument/2006/relationships/image" Target="../media/image19.jpe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6.xml"/><Relationship Id="rId3" Type="http://schemas.openxmlformats.org/officeDocument/2006/relationships/image" Target="../media/image32.jpeg"/><Relationship Id="rId7" Type="http://schemas.openxmlformats.org/officeDocument/2006/relationships/diagramLayout" Target="../diagrams/layout26.xm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26.xml"/><Relationship Id="rId5" Type="http://schemas.openxmlformats.org/officeDocument/2006/relationships/image" Target="../media/image34.jpeg"/><Relationship Id="rId10" Type="http://schemas.microsoft.com/office/2007/relationships/diagramDrawing" Target="../diagrams/drawing26.xml"/><Relationship Id="rId4" Type="http://schemas.openxmlformats.org/officeDocument/2006/relationships/image" Target="../media/image33.jpeg"/><Relationship Id="rId9" Type="http://schemas.openxmlformats.org/officeDocument/2006/relationships/diagramColors" Target="../diagrams/colors26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8.xml"/><Relationship Id="rId3" Type="http://schemas.openxmlformats.org/officeDocument/2006/relationships/diagramLayout" Target="../diagrams/layout27.xml"/><Relationship Id="rId7" Type="http://schemas.openxmlformats.org/officeDocument/2006/relationships/diagramData" Target="../diagrams/data28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11" Type="http://schemas.microsoft.com/office/2007/relationships/diagramDrawing" Target="../diagrams/drawing28.xml"/><Relationship Id="rId5" Type="http://schemas.openxmlformats.org/officeDocument/2006/relationships/diagramColors" Target="../diagrams/colors27.xml"/><Relationship Id="rId10" Type="http://schemas.openxmlformats.org/officeDocument/2006/relationships/diagramColors" Target="../diagrams/colors28.xml"/><Relationship Id="rId4" Type="http://schemas.openxmlformats.org/officeDocument/2006/relationships/diagramQuickStyle" Target="../diagrams/quickStyle27.xml"/><Relationship Id="rId9" Type="http://schemas.openxmlformats.org/officeDocument/2006/relationships/diagramQuickStyle" Target="../diagrams/quickStyle2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negi.org.mx/programas/pib/2013/default.html#Datos_abiertos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81191" y="845257"/>
            <a:ext cx="10993549" cy="1475013"/>
          </a:xfrm>
        </p:spPr>
        <p:txBody>
          <a:bodyPr>
            <a:noAutofit/>
          </a:bodyPr>
          <a:lstStyle/>
          <a:p>
            <a:pPr algn="ctr"/>
            <a:r>
              <a:rPr lang="es-MX" sz="2800" b="1" dirty="0"/>
              <a:t>Universidad Autónoma del Estado de México</a:t>
            </a:r>
            <a:br>
              <a:rPr lang="es-MX" sz="2800" b="1" dirty="0"/>
            </a:br>
            <a:r>
              <a:rPr lang="es-MX" sz="2800" b="1" dirty="0"/>
              <a:t>Facultad de Economía</a:t>
            </a:r>
            <a:br>
              <a:rPr lang="es-MX" sz="2800" b="1" dirty="0"/>
            </a:br>
            <a:r>
              <a:rPr lang="es-MX" sz="2800" dirty="0"/>
              <a:t>Licenciatura en Economía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18832" y="2308609"/>
            <a:ext cx="10993546" cy="590321"/>
          </a:xfrm>
        </p:spPr>
        <p:txBody>
          <a:bodyPr>
            <a:normAutofit/>
          </a:bodyPr>
          <a:lstStyle/>
          <a:p>
            <a:pPr algn="ctr"/>
            <a:r>
              <a:rPr lang="es-MX" sz="2800" dirty="0"/>
              <a:t>Unidad de aprendizaje: CONTABILIDAD SOCIAL</a:t>
            </a:r>
          </a:p>
        </p:txBody>
      </p:sp>
      <p:sp>
        <p:nvSpPr>
          <p:cNvPr id="4" name="Rectángulo 3"/>
          <p:cNvSpPr/>
          <p:nvPr/>
        </p:nvSpPr>
        <p:spPr>
          <a:xfrm>
            <a:off x="-824490" y="5939866"/>
            <a:ext cx="32364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MX" b="1" dirty="0"/>
              <a:t>Septiembre 2019</a:t>
            </a:r>
            <a:endParaRPr lang="es-MX" dirty="0"/>
          </a:p>
        </p:txBody>
      </p:sp>
      <p:sp>
        <p:nvSpPr>
          <p:cNvPr id="5" name="Rectángulo 4"/>
          <p:cNvSpPr/>
          <p:nvPr/>
        </p:nvSpPr>
        <p:spPr>
          <a:xfrm>
            <a:off x="334891" y="3072366"/>
            <a:ext cx="11239849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200" b="1" dirty="0"/>
              <a:t>Unidad I Introducción a la Contabilidad Social</a:t>
            </a:r>
          </a:p>
          <a:p>
            <a:pPr algn="ctr"/>
            <a:r>
              <a:rPr lang="es-MX" sz="3200" dirty="0"/>
              <a:t>Título de material: </a:t>
            </a:r>
            <a:r>
              <a:rPr lang="es-MX" sz="3200" dirty="0" smtClean="0"/>
              <a:t>Antecedentes de Contabilidad </a:t>
            </a:r>
            <a:r>
              <a:rPr lang="es-MX" sz="3200" dirty="0"/>
              <a:t>Social y Sistema de Cuentas Nacionales</a:t>
            </a:r>
          </a:p>
          <a:p>
            <a:pPr algn="r"/>
            <a:r>
              <a:rPr lang="es-MX" sz="1400" dirty="0"/>
              <a:t>Clave: L43025</a:t>
            </a:r>
          </a:p>
          <a:p>
            <a:pPr algn="r"/>
            <a:r>
              <a:rPr lang="es-MX" sz="1400" dirty="0"/>
              <a:t>Horas teóricas: 2</a:t>
            </a:r>
          </a:p>
          <a:p>
            <a:pPr algn="r"/>
            <a:r>
              <a:rPr lang="es-MX" sz="1400" dirty="0"/>
              <a:t>Horas prácticas: 2</a:t>
            </a:r>
          </a:p>
          <a:p>
            <a:pPr algn="r"/>
            <a:r>
              <a:rPr lang="es-MX" sz="1400" dirty="0"/>
              <a:t>Total de horas: 4</a:t>
            </a:r>
          </a:p>
          <a:p>
            <a:pPr algn="r"/>
            <a:r>
              <a:rPr lang="es-MX" sz="1400" dirty="0"/>
              <a:t>Créditos: 6</a:t>
            </a:r>
          </a:p>
          <a:p>
            <a:pPr algn="ctr"/>
            <a:endParaRPr lang="es-MX" b="1" dirty="0">
              <a:solidFill>
                <a:schemeClr val="tx1"/>
              </a:solidFill>
            </a:endParaRPr>
          </a:p>
          <a:p>
            <a:pPr algn="r"/>
            <a:r>
              <a:rPr lang="es-MX" b="1" dirty="0">
                <a:solidFill>
                  <a:schemeClr val="tx1"/>
                </a:solidFill>
              </a:rPr>
              <a:t>Por:  Wendy Ovando Aldana</a:t>
            </a:r>
            <a:endParaRPr lang="es-MX" dirty="0"/>
          </a:p>
        </p:txBody>
      </p:sp>
      <p:pic>
        <p:nvPicPr>
          <p:cNvPr id="6" name="Picture 2" descr="Resultado de imagen para escudo de la facultad de Economía uaemex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05" y="93161"/>
            <a:ext cx="1035423" cy="1035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Resultado de imagen para universidad autónoma del estado de méxico escud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6897" y="93161"/>
            <a:ext cx="1210962" cy="1069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17305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Ejemplo de información sobre el PIB</a:t>
            </a:r>
          </a:p>
        </p:txBody>
      </p:sp>
      <p:graphicFrame>
        <p:nvGraphicFramePr>
          <p:cNvPr id="4" name="Grá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3183729"/>
              </p:ext>
            </p:extLst>
          </p:nvPr>
        </p:nvGraphicFramePr>
        <p:xfrm>
          <a:off x="2100649" y="1927654"/>
          <a:ext cx="8114270" cy="4349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4473147" y="6211931"/>
            <a:ext cx="37646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/>
              <a:t>Fuente: Elaboración propia con base en INEGI (2019)</a:t>
            </a:r>
          </a:p>
        </p:txBody>
      </p:sp>
    </p:spTree>
    <p:extLst>
      <p:ext uri="{BB962C8B-B14F-4D97-AF65-F5344CB8AC3E}">
        <p14:creationId xmlns:p14="http://schemas.microsoft.com/office/powerpoint/2010/main" val="27338843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Entorno internacional de las Cuentas Nacionales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2292175"/>
              </p:ext>
            </p:extLst>
          </p:nvPr>
        </p:nvGraphicFramePr>
        <p:xfrm>
          <a:off x="581025" y="2181225"/>
          <a:ext cx="11029950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723175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Entorno internacional de las Cuentas Nacionales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2144449"/>
              </p:ext>
            </p:extLst>
          </p:nvPr>
        </p:nvGraphicFramePr>
        <p:xfrm>
          <a:off x="581192" y="2591772"/>
          <a:ext cx="5511865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ángulo 4"/>
          <p:cNvSpPr/>
          <p:nvPr/>
        </p:nvSpPr>
        <p:spPr>
          <a:xfrm>
            <a:off x="7216090" y="2750393"/>
            <a:ext cx="4506686" cy="269654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/>
              <a:t>Necesidad de disponer de estadísticas comparables (entre las diversas economías) destacan las relativas al ingreso y producto nacional.</a:t>
            </a:r>
          </a:p>
        </p:txBody>
      </p:sp>
      <p:sp>
        <p:nvSpPr>
          <p:cNvPr id="6" name="Flecha derecha 5"/>
          <p:cNvSpPr/>
          <p:nvPr/>
        </p:nvSpPr>
        <p:spPr>
          <a:xfrm rot="10800000">
            <a:off x="4640842" y="4082532"/>
            <a:ext cx="2453950" cy="503853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100160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Entorno internacional de las Cuentas Nacionales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9549049"/>
              </p:ext>
            </p:extLst>
          </p:nvPr>
        </p:nvGraphicFramePr>
        <p:xfrm>
          <a:off x="581025" y="2181225"/>
          <a:ext cx="11029950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Resultado de imagen para keyne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810" y="5007184"/>
            <a:ext cx="1413808" cy="1570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Resultado de imagen para richard stone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3984" y="4898547"/>
            <a:ext cx="1264362" cy="1788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59203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Importancia de la cuantificación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="" xmlns:a16="http://schemas.microsoft.com/office/drawing/2014/main" id="{3F21FD0D-E569-41F9-8851-22B8FA1C475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1553224"/>
              </p:ext>
            </p:extLst>
          </p:nvPr>
        </p:nvGraphicFramePr>
        <p:xfrm>
          <a:off x="581025" y="1895912"/>
          <a:ext cx="11029950" cy="44629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88822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Importancia de la cuantificación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="" xmlns:a16="http://schemas.microsoft.com/office/drawing/2014/main" id="{BCA537D2-4365-4875-91C1-9200E95DBB2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1560912"/>
              </p:ext>
            </p:extLst>
          </p:nvPr>
        </p:nvGraphicFramePr>
        <p:xfrm>
          <a:off x="656526" y="2173931"/>
          <a:ext cx="11029950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upo 4">
            <a:extLst>
              <a:ext uri="{FF2B5EF4-FFF2-40B4-BE49-F238E27FC236}">
                <a16:creationId xmlns="" xmlns:a16="http://schemas.microsoft.com/office/drawing/2014/main" id="{A979A120-292B-45FB-B500-263EC86B93F3}"/>
              </a:ext>
            </a:extLst>
          </p:cNvPr>
          <p:cNvGrpSpPr/>
          <p:nvPr/>
        </p:nvGrpSpPr>
        <p:grpSpPr>
          <a:xfrm>
            <a:off x="656526" y="3429000"/>
            <a:ext cx="2263564" cy="1168101"/>
            <a:chOff x="7319328" y="1089"/>
            <a:chExt cx="2004837" cy="1002418"/>
          </a:xfrm>
        </p:grpSpPr>
        <p:sp>
          <p:nvSpPr>
            <p:cNvPr id="6" name="Rectángulo: esquinas redondeadas 5">
              <a:extLst>
                <a:ext uri="{FF2B5EF4-FFF2-40B4-BE49-F238E27FC236}">
                  <a16:creationId xmlns="" xmlns:a16="http://schemas.microsoft.com/office/drawing/2014/main" id="{F8779110-A809-427E-ADD6-A1AF1D1899E6}"/>
                </a:ext>
              </a:extLst>
            </p:cNvPr>
            <p:cNvSpPr/>
            <p:nvPr/>
          </p:nvSpPr>
          <p:spPr>
            <a:xfrm>
              <a:off x="7319328" y="1089"/>
              <a:ext cx="2004837" cy="100241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ectángulo: esquinas redondeadas 4">
              <a:extLst>
                <a:ext uri="{FF2B5EF4-FFF2-40B4-BE49-F238E27FC236}">
                  <a16:creationId xmlns="" xmlns:a16="http://schemas.microsoft.com/office/drawing/2014/main" id="{1C11D15E-8DE3-412B-8053-DB8EBFD23831}"/>
                </a:ext>
              </a:extLst>
            </p:cNvPr>
            <p:cNvSpPr txBox="1"/>
            <p:nvPr/>
          </p:nvSpPr>
          <p:spPr>
            <a:xfrm>
              <a:off x="7348688" y="30449"/>
              <a:ext cx="1946117" cy="9436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marL="0" lvl="0" indent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MX" sz="1700" b="1" kern="1200" dirty="0">
                  <a:solidFill>
                    <a:schemeClr val="tx1"/>
                  </a:solidFill>
                </a:rPr>
                <a:t>1) Importancia del quantum en las sociedades actuales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112031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Importancia de la cuantificación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="" xmlns:a16="http://schemas.microsoft.com/office/drawing/2014/main" id="{B4C45B01-726A-4E3E-9C66-AFD08D3BBB1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6544957"/>
              </p:ext>
            </p:extLst>
          </p:nvPr>
        </p:nvGraphicFramePr>
        <p:xfrm>
          <a:off x="2223213" y="2174171"/>
          <a:ext cx="9673318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Resultado de imagen de economía">
            <a:extLst>
              <a:ext uri="{FF2B5EF4-FFF2-40B4-BE49-F238E27FC236}">
                <a16:creationId xmlns="" xmlns:a16="http://schemas.microsoft.com/office/drawing/2014/main" id="{1A8F0CEA-7E27-4E09-B1A4-7834E4E25B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624" y="3203529"/>
            <a:ext cx="3404223" cy="1938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64647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Importancia de la cuantificación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="" xmlns:a16="http://schemas.microsoft.com/office/drawing/2014/main" id="{1ABD690A-4994-473C-9D3F-A8C407CA653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1301963"/>
              </p:ext>
            </p:extLst>
          </p:nvPr>
        </p:nvGraphicFramePr>
        <p:xfrm>
          <a:off x="581025" y="2181225"/>
          <a:ext cx="11029950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741826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Importancia de la cuantificación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="" xmlns:a16="http://schemas.microsoft.com/office/drawing/2014/main" id="{7DF03989-76C8-4DB4-B3B4-CBC860D060D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9901699"/>
              </p:ext>
            </p:extLst>
          </p:nvPr>
        </p:nvGraphicFramePr>
        <p:xfrm>
          <a:off x="581025" y="2181225"/>
          <a:ext cx="11029950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414731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D156DF94-A6D7-4FB4-B4BA-A3BB0009B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ANTECEDENTE nacional de las Cuentas Nacionales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="" xmlns:a16="http://schemas.microsoft.com/office/drawing/2014/main" id="{C6ADB849-9A8B-442F-B24F-B440A8479CA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5159175"/>
              </p:ext>
            </p:extLst>
          </p:nvPr>
        </p:nvGraphicFramePr>
        <p:xfrm>
          <a:off x="581025" y="2181225"/>
          <a:ext cx="11029950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Resultado de imagen de censo revillagigedo 1790">
            <a:extLst>
              <a:ext uri="{FF2B5EF4-FFF2-40B4-BE49-F238E27FC236}">
                <a16:creationId xmlns="" xmlns:a16="http://schemas.microsoft.com/office/drawing/2014/main" id="{1724AA15-1409-4D2D-A463-E9A890A25F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731" y="4384062"/>
            <a:ext cx="2280648" cy="1195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de alejandro de humboldt">
            <a:extLst>
              <a:ext uri="{FF2B5EF4-FFF2-40B4-BE49-F238E27FC236}">
                <a16:creationId xmlns="" xmlns:a16="http://schemas.microsoft.com/office/drawing/2014/main" id="{EDAF237B-EAB1-457C-BF10-2A34A2AA03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8592" y="2248678"/>
            <a:ext cx="2213725" cy="1409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Resultado de imagen de 1822 México">
            <a:extLst>
              <a:ext uri="{FF2B5EF4-FFF2-40B4-BE49-F238E27FC236}">
                <a16:creationId xmlns="" xmlns:a16="http://schemas.microsoft.com/office/drawing/2014/main" id="{39E85B5C-C575-457F-8F90-3D49838FFD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1355" y="4365239"/>
            <a:ext cx="1528957" cy="2279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Resultado de imagen de Dirección General de Estadística México">
            <a:extLst>
              <a:ext uri="{FF2B5EF4-FFF2-40B4-BE49-F238E27FC236}">
                <a16:creationId xmlns="" xmlns:a16="http://schemas.microsoft.com/office/drawing/2014/main" id="{EE78FB1F-C071-4095-B22F-A6C32BCC34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3673" y="1814029"/>
            <a:ext cx="1431229" cy="1844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5278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Guion explicativo de uso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s-MX" sz="2400" dirty="0"/>
              <a:t>Las diapositivas que se presentan a continuación versan sobre temas relacionados con la Unidad I de la materia Contabilidad Social. En específico, sobre los tres primeros: El entorno y la importancia moderna de la cuantificación; La macroeconomía y la contabilidad social, y Definición e importancia de la contabilidad social. </a:t>
            </a:r>
          </a:p>
          <a:p>
            <a:pPr algn="just"/>
            <a:r>
              <a:rPr lang="es-MX" sz="2400" dirty="0"/>
              <a:t>Importante de señalar que se ha incorporado información adicional a lo señalado en el programa de estudio debido a que es necesario considerar antecedentes, historia y contexto de cada uno de los subapartados.</a:t>
            </a:r>
          </a:p>
          <a:p>
            <a:pPr algn="just"/>
            <a:r>
              <a:rPr lang="es-MX" sz="2400" dirty="0"/>
              <a:t>La información mostrada se complementa con ejemplos, imágenes y esquemas para tener una mejor comprensión de los subtemas que se han considerado en este material sobre la Unidad I.</a:t>
            </a:r>
          </a:p>
        </p:txBody>
      </p:sp>
    </p:spTree>
    <p:extLst>
      <p:ext uri="{BB962C8B-B14F-4D97-AF65-F5344CB8AC3E}">
        <p14:creationId xmlns:p14="http://schemas.microsoft.com/office/powerpoint/2010/main" val="1321601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47959243-E6EC-401D-BCED-D6E9BAF7A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ANTECEDENTE nacional de las Cuentas Nacionales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="" xmlns:a16="http://schemas.microsoft.com/office/drawing/2014/main" id="{44C04929-9A15-4B18-B3D4-78CB0B5BAB1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2460873"/>
              </p:ext>
            </p:extLst>
          </p:nvPr>
        </p:nvGraphicFramePr>
        <p:xfrm>
          <a:off x="581025" y="2181225"/>
          <a:ext cx="11029950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Resultado de imagen de Emilio Alanís">
            <a:extLst>
              <a:ext uri="{FF2B5EF4-FFF2-40B4-BE49-F238E27FC236}">
                <a16:creationId xmlns="" xmlns:a16="http://schemas.microsoft.com/office/drawing/2014/main" id="{3D4BB47D-5AC3-4CB3-80B2-4214278F9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5034" y="4488110"/>
            <a:ext cx="1694757" cy="2193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26341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="" xmlns:a16="http://schemas.microsoft.com/office/drawing/2014/main" id="{1FA181AD-765A-43F0-9DBA-84F34381874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548640"/>
            <a:ext cx="12192000" cy="63093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1916EC6B-AF43-449D-9F6A-153BF8C80E8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241830" y="614407"/>
            <a:ext cx="7507794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D312432B-28A4-4FB3-800E-1B510BC16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1850" y="702156"/>
            <a:ext cx="7208958" cy="1013800"/>
          </a:xfrm>
        </p:spPr>
        <p:txBody>
          <a:bodyPr>
            <a:normAutofit/>
          </a:bodyPr>
          <a:lstStyle/>
          <a:p>
            <a:r>
              <a:rPr lang="es-MX" dirty="0"/>
              <a:t>ANTECEDENTE nacional de las Cuentas Nacionales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A530051A-59CB-4ACF-BCD6-37A2C139A3B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rgbClr val="FFEC4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5" name="Imagen 4" descr="Imagen que contiene captura de pantalla&#10;&#10;Descripción generada automáticamente">
            <a:extLst>
              <a:ext uri="{FF2B5EF4-FFF2-40B4-BE49-F238E27FC236}">
                <a16:creationId xmlns="" xmlns:a16="http://schemas.microsoft.com/office/drawing/2014/main" id="{A52CD5C1-323D-4BF3-AE96-1234A4228622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97" t="37061" r="58913" b="39744"/>
          <a:stretch/>
        </p:blipFill>
        <p:spPr bwMode="auto">
          <a:xfrm>
            <a:off x="815547" y="1504131"/>
            <a:ext cx="2845090" cy="3911522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4" name="Marcador de contenido 3">
            <a:extLst>
              <a:ext uri="{FF2B5EF4-FFF2-40B4-BE49-F238E27FC236}">
                <a16:creationId xmlns="" xmlns:a16="http://schemas.microsoft.com/office/drawing/2014/main" id="{AAABA43C-6864-4329-A29F-C91425EFD98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9464570"/>
              </p:ext>
            </p:extLst>
          </p:nvPr>
        </p:nvGraphicFramePr>
        <p:xfrm>
          <a:off x="4401849" y="2180496"/>
          <a:ext cx="7208957" cy="40456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28461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0F3300F6-D53B-41D9-986C-4A43557050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>
            <a:normAutofit/>
          </a:bodyPr>
          <a:lstStyle/>
          <a:p>
            <a:r>
              <a:rPr lang="es-MX"/>
              <a:t>ANTECEDENTE nacional de las Cuentas Nacionales</a:t>
            </a:r>
            <a:endParaRPr lang="es-MX" dirty="0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054F317B-4EA9-4C94-9EF8-020431E3978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rgbClr val="FF260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E7F0B04F-9887-478F-B1F0-5B28D467D12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46534" y="2180496"/>
            <a:ext cx="3703320" cy="404568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n 4">
            <a:extLst>
              <a:ext uri="{FF2B5EF4-FFF2-40B4-BE49-F238E27FC236}">
                <a16:creationId xmlns="" xmlns:a16="http://schemas.microsoft.com/office/drawing/2014/main" id="{8B88FF4F-7CE7-4222-812F-BD9B625FA061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25" t="12597" r="31851" b="22634"/>
          <a:stretch/>
        </p:blipFill>
        <p:spPr bwMode="auto">
          <a:xfrm>
            <a:off x="657225" y="2518963"/>
            <a:ext cx="3305175" cy="3333404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4" name="Marcador de contenido 3">
            <a:extLst>
              <a:ext uri="{FF2B5EF4-FFF2-40B4-BE49-F238E27FC236}">
                <a16:creationId xmlns="" xmlns:a16="http://schemas.microsoft.com/office/drawing/2014/main" id="{7369CFC3-4836-4D7B-98BB-9B9840313D8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7840156"/>
              </p:ext>
            </p:extLst>
          </p:nvPr>
        </p:nvGraphicFramePr>
        <p:xfrm>
          <a:off x="4505325" y="2180496"/>
          <a:ext cx="7105481" cy="40456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77013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7D844DA8-2DB0-4A37-AC9A-8276EDCDEF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s-MX" dirty="0"/>
              <a:t>ANTECEDENTE nacional de las Cuentas Nacionales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="" xmlns:a16="http://schemas.microsoft.com/office/drawing/2014/main" id="{4AE06089-51AE-4601-8AF7-877C389F0DC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91341031"/>
              </p:ext>
            </p:extLst>
          </p:nvPr>
        </p:nvGraphicFramePr>
        <p:xfrm>
          <a:off x="581025" y="2181225"/>
          <a:ext cx="11029950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4" name="Picture 2" descr="Resultado de imagen de inegi">
            <a:extLst>
              <a:ext uri="{FF2B5EF4-FFF2-40B4-BE49-F238E27FC236}">
                <a16:creationId xmlns="" xmlns:a16="http://schemas.microsoft.com/office/drawing/2014/main" id="{39B5BDC2-EEC8-4B4D-AE8E-537171ECE7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337" y="3825551"/>
            <a:ext cx="2324339" cy="1306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Resultado de imagen de inegi">
            <a:extLst>
              <a:ext uri="{FF2B5EF4-FFF2-40B4-BE49-F238E27FC236}">
                <a16:creationId xmlns="" xmlns:a16="http://schemas.microsoft.com/office/drawing/2014/main" id="{36609AE0-9EF5-4BFA-83C4-C6032FB5A8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853" y="5188621"/>
            <a:ext cx="2147305" cy="1341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98817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E2C03FB2-5002-4A01-8895-7F66BEAAB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C9CE8F0B-6EAF-4400-A01A-7294DEEAA6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s-MX" sz="3200" b="1" dirty="0"/>
          </a:p>
          <a:p>
            <a:pPr marL="0" indent="0" algn="r">
              <a:buNone/>
            </a:pPr>
            <a:r>
              <a:rPr lang="es-MX" sz="3200" b="1" dirty="0"/>
              <a:t>1.2 La macroeconomía y la contabilidad social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058011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5424D6F5-9F61-4A62-99BB-AC6E3322C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l" defTabSz="457200" rtl="0">
              <a:spcBef>
                <a:spcPct val="0"/>
              </a:spcBef>
            </a:pPr>
            <a:r>
              <a:rPr lang="es-MX" sz="2800" kern="1200" cap="all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¿Qué es macroeconomía?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="" xmlns:a16="http://schemas.microsoft.com/office/drawing/2014/main" id="{6C028B11-4088-406A-815B-99CB169482E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6227091"/>
              </p:ext>
            </p:extLst>
          </p:nvPr>
        </p:nvGraphicFramePr>
        <p:xfrm>
          <a:off x="581025" y="2181225"/>
          <a:ext cx="6876788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Flecha: a la derecha 4">
            <a:extLst>
              <a:ext uri="{FF2B5EF4-FFF2-40B4-BE49-F238E27FC236}">
                <a16:creationId xmlns="" xmlns:a16="http://schemas.microsoft.com/office/drawing/2014/main" id="{88A402FF-4E39-4784-8557-D11849099C16}"/>
              </a:ext>
            </a:extLst>
          </p:cNvPr>
          <p:cNvSpPr/>
          <p:nvPr/>
        </p:nvSpPr>
        <p:spPr>
          <a:xfrm>
            <a:off x="5503178" y="3833769"/>
            <a:ext cx="2172749" cy="503339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: a la derecha 5">
            <a:extLst>
              <a:ext uri="{FF2B5EF4-FFF2-40B4-BE49-F238E27FC236}">
                <a16:creationId xmlns="" xmlns:a16="http://schemas.microsoft.com/office/drawing/2014/main" id="{7F6AAE54-FF15-48A7-8664-A23D8E5DE7C4}"/>
              </a:ext>
            </a:extLst>
          </p:cNvPr>
          <p:cNvSpPr/>
          <p:nvPr/>
        </p:nvSpPr>
        <p:spPr>
          <a:xfrm>
            <a:off x="5503177" y="5085127"/>
            <a:ext cx="2172749" cy="503339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CuadroTexto 6">
            <a:extLst>
              <a:ext uri="{FF2B5EF4-FFF2-40B4-BE49-F238E27FC236}">
                <a16:creationId xmlns="" xmlns:a16="http://schemas.microsoft.com/office/drawing/2014/main" id="{B7AF3410-69CE-459E-9322-823FB9ED89B9}"/>
              </a:ext>
            </a:extLst>
          </p:cNvPr>
          <p:cNvSpPr txBox="1"/>
          <p:nvPr/>
        </p:nvSpPr>
        <p:spPr>
          <a:xfrm>
            <a:off x="8154098" y="3690777"/>
            <a:ext cx="32045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/>
              <a:t>Estudio de las unidades económicas individuales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="" xmlns:a16="http://schemas.microsoft.com/office/drawing/2014/main" id="{C275F663-56AA-46BB-91E5-4E19BD2D8E3E}"/>
              </a:ext>
            </a:extLst>
          </p:cNvPr>
          <p:cNvSpPr txBox="1"/>
          <p:nvPr/>
        </p:nvSpPr>
        <p:spPr>
          <a:xfrm>
            <a:off x="8154098" y="5085127"/>
            <a:ext cx="32045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/>
              <a:t>Estudio de las unidades económicas agregadas</a:t>
            </a:r>
          </a:p>
        </p:txBody>
      </p:sp>
    </p:spTree>
    <p:extLst>
      <p:ext uri="{BB962C8B-B14F-4D97-AF65-F5344CB8AC3E}">
        <p14:creationId xmlns:p14="http://schemas.microsoft.com/office/powerpoint/2010/main" val="20471663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770020A3-BBAB-4567-BB89-1A877AEBD5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¿Qué es macroeconomía?</a:t>
            </a:r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="" xmlns:a16="http://schemas.microsoft.com/office/drawing/2014/main" id="{F5B30E5D-EB0B-45D4-A85B-2B8C605EF8C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5305801"/>
              </p:ext>
            </p:extLst>
          </p:nvPr>
        </p:nvGraphicFramePr>
        <p:xfrm>
          <a:off x="581025" y="2181225"/>
          <a:ext cx="11029950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="" xmlns:a16="http://schemas.microsoft.com/office/drawing/2014/main" id="{D1C9C0D3-618B-4504-A300-93995F03A228}"/>
              </a:ext>
            </a:extLst>
          </p:cNvPr>
          <p:cNvSpPr txBox="1"/>
          <p:nvPr/>
        </p:nvSpPr>
        <p:spPr>
          <a:xfrm>
            <a:off x="8531604" y="6023295"/>
            <a:ext cx="3079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Samuelson y Nordhaus (2010)</a:t>
            </a:r>
          </a:p>
        </p:txBody>
      </p:sp>
    </p:spTree>
    <p:extLst>
      <p:ext uri="{BB962C8B-B14F-4D97-AF65-F5344CB8AC3E}">
        <p14:creationId xmlns:p14="http://schemas.microsoft.com/office/powerpoint/2010/main" val="10294376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="" xmlns:a16="http://schemas.microsoft.com/office/drawing/2014/main" id="{2A28AC4B-805D-4091-A648-61572081C7F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614406"/>
            <a:ext cx="12192000" cy="624359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39373A6F-2E1F-4613-8E1D-D68057D29F3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42377" y="614407"/>
            <a:ext cx="3707477" cy="561177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9E734003-C545-4135-BB77-139545E483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255" y="702156"/>
            <a:ext cx="3409783" cy="1013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MX" sz="2000" dirty="0"/>
              <a:t>¿Qué es macroeconomía?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A6D733BE-061E-4600-B6A3-62A68EF2C68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rgbClr val="F3F84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5" name="Picture 2" descr="Resultado de imagen para macroeconomÃ­a">
            <a:extLst>
              <a:ext uri="{FF2B5EF4-FFF2-40B4-BE49-F238E27FC236}">
                <a16:creationId xmlns="" xmlns:a16="http://schemas.microsoft.com/office/drawing/2014/main" id="{E6F641ED-E2B4-4461-8370-7AFEEF73DC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91522" y="1776299"/>
            <a:ext cx="6489819" cy="3326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Marcador de contenido 3">
            <a:extLst>
              <a:ext uri="{FF2B5EF4-FFF2-40B4-BE49-F238E27FC236}">
                <a16:creationId xmlns="" xmlns:a16="http://schemas.microsoft.com/office/drawing/2014/main" id="{E6E44C9A-B040-4AE8-B582-575A06B5EB1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8874376"/>
              </p:ext>
            </p:extLst>
          </p:nvPr>
        </p:nvGraphicFramePr>
        <p:xfrm>
          <a:off x="601255" y="1964168"/>
          <a:ext cx="3409782" cy="40365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CuadroTexto 8">
            <a:extLst>
              <a:ext uri="{FF2B5EF4-FFF2-40B4-BE49-F238E27FC236}">
                <a16:creationId xmlns="" xmlns:a16="http://schemas.microsoft.com/office/drawing/2014/main" id="{135E4550-74CE-4C99-9AC1-9EC619D2D65A}"/>
              </a:ext>
            </a:extLst>
          </p:cNvPr>
          <p:cNvSpPr txBox="1"/>
          <p:nvPr/>
        </p:nvSpPr>
        <p:spPr>
          <a:xfrm>
            <a:off x="766544" y="6299772"/>
            <a:ext cx="3079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Samuelson y Nordhaus (2010)</a:t>
            </a:r>
          </a:p>
        </p:txBody>
      </p:sp>
    </p:spTree>
    <p:extLst>
      <p:ext uri="{BB962C8B-B14F-4D97-AF65-F5344CB8AC3E}">
        <p14:creationId xmlns:p14="http://schemas.microsoft.com/office/powerpoint/2010/main" val="9421391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019D6CA5-2BD6-4991-AB13-2C6389D831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¿Qué es macroeconomía?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="" xmlns:a16="http://schemas.microsoft.com/office/drawing/2014/main" id="{7DE0FC87-0272-4D90-95A9-B78921541D8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2261310"/>
              </p:ext>
            </p:extLst>
          </p:nvPr>
        </p:nvGraphicFramePr>
        <p:xfrm>
          <a:off x="581025" y="2181225"/>
          <a:ext cx="11029950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Globo: flecha hacia arriba 7">
            <a:extLst>
              <a:ext uri="{FF2B5EF4-FFF2-40B4-BE49-F238E27FC236}">
                <a16:creationId xmlns="" xmlns:a16="http://schemas.microsoft.com/office/drawing/2014/main" id="{8F62BE9A-C23A-46A4-AE1B-AF153E5EF967}"/>
              </a:ext>
            </a:extLst>
          </p:cNvPr>
          <p:cNvSpPr/>
          <p:nvPr/>
        </p:nvSpPr>
        <p:spPr>
          <a:xfrm>
            <a:off x="4865614" y="5922628"/>
            <a:ext cx="2460771" cy="728167"/>
          </a:xfrm>
          <a:prstGeom prst="upArrowCallou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tx1"/>
                </a:solidFill>
              </a:rPr>
              <a:t>Objetivos</a:t>
            </a:r>
          </a:p>
        </p:txBody>
      </p:sp>
    </p:spTree>
    <p:extLst>
      <p:ext uri="{BB962C8B-B14F-4D97-AF65-F5344CB8AC3E}">
        <p14:creationId xmlns:p14="http://schemas.microsoft.com/office/powerpoint/2010/main" val="21391920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808F201A-B112-4EAD-AA19-6B5C76AB20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¿Qué es macroeconomía?</a:t>
            </a:r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="" xmlns:a16="http://schemas.microsoft.com/office/drawing/2014/main" id="{052A88F6-5AB5-458F-B178-5B8EE6F41F7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9976222"/>
              </p:ext>
            </p:extLst>
          </p:nvPr>
        </p:nvGraphicFramePr>
        <p:xfrm>
          <a:off x="3710786" y="2494297"/>
          <a:ext cx="7114476" cy="36615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Globo: flecha derecha 5">
            <a:extLst>
              <a:ext uri="{FF2B5EF4-FFF2-40B4-BE49-F238E27FC236}">
                <a16:creationId xmlns="" xmlns:a16="http://schemas.microsoft.com/office/drawing/2014/main" id="{F861C4BE-8A69-4186-B69C-77359F470A76}"/>
              </a:ext>
            </a:extLst>
          </p:cNvPr>
          <p:cNvSpPr/>
          <p:nvPr/>
        </p:nvSpPr>
        <p:spPr>
          <a:xfrm>
            <a:off x="581192" y="2587752"/>
            <a:ext cx="2540186" cy="2852257"/>
          </a:xfrm>
          <a:prstGeom prst="rightArrowCallou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tx1"/>
                </a:solidFill>
              </a:rPr>
              <a:t>Instrumentos</a:t>
            </a:r>
          </a:p>
        </p:txBody>
      </p:sp>
    </p:spTree>
    <p:extLst>
      <p:ext uri="{BB962C8B-B14F-4D97-AF65-F5344CB8AC3E}">
        <p14:creationId xmlns:p14="http://schemas.microsoft.com/office/powerpoint/2010/main" val="49275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CONTABILIDAD SOCIAL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81192" y="2265406"/>
            <a:ext cx="11029615" cy="4326562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s-MX" sz="2800" b="1" dirty="0"/>
              <a:t>Objetivo de la Unidad de Aprendizaje:</a:t>
            </a:r>
          </a:p>
          <a:p>
            <a:pPr marL="0" indent="0" algn="ctr">
              <a:buNone/>
            </a:pPr>
            <a:r>
              <a:rPr lang="es-MX" sz="2400" dirty="0"/>
              <a:t>Aplicar los conocimientos de Contabilidad Social para la estructuración de matrices de insumo-producto y la medición y diferenciación del producto nacional y del ingreso nacional a precios corrientes y a precios constantes del sistema de cuentas nacionales de nuestro país. </a:t>
            </a:r>
          </a:p>
          <a:p>
            <a:pPr marL="0" indent="0" algn="ctr">
              <a:buNone/>
            </a:pPr>
            <a:endParaRPr lang="es-MX" sz="2800" b="1" dirty="0"/>
          </a:p>
          <a:p>
            <a:pPr marL="0" indent="0" algn="ctr">
              <a:buNone/>
            </a:pPr>
            <a:r>
              <a:rPr lang="es-MX" sz="2800" b="1" dirty="0"/>
              <a:t>Competencias genéricas:</a:t>
            </a:r>
            <a:endParaRPr lang="es-MX" dirty="0"/>
          </a:p>
          <a:p>
            <a:r>
              <a:rPr lang="es-MX" sz="2500" dirty="0"/>
              <a:t>Conocer integralmente la contabilidad social de tal manera que pueda tener una visión de conjunto de la estructura económica de su país que funciona a través de los mecanismos de mercado. </a:t>
            </a:r>
          </a:p>
          <a:p>
            <a:r>
              <a:rPr lang="es-MX" sz="2500" dirty="0"/>
              <a:t>Conocer cómo se clasifican las transacciones económicas más importantes a través del sistema de la matriz de insumo-producto. </a:t>
            </a:r>
          </a:p>
          <a:p>
            <a:r>
              <a:rPr lang="es-MX" sz="2500" dirty="0"/>
              <a:t>Aplicar los diferentes métodos que existen para la medición del producto nacional y del ingreso nacional. </a:t>
            </a:r>
          </a:p>
          <a:p>
            <a:r>
              <a:rPr lang="es-MX" sz="2500" dirty="0"/>
              <a:t>Diferenciar y expresar los principales indicadores macroeconómicos de la actividad económica de nuestro país tanto a precios corrientes como a precios constantes. </a:t>
            </a:r>
          </a:p>
          <a:p>
            <a:pPr marL="0" indent="0" algn="ctr">
              <a:buNone/>
            </a:pP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1261807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FD43C04C-99E3-4731-ADDD-7945BA0A14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Relación macroeconomía y Contabilidad Social</a:t>
            </a:r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="" xmlns:a16="http://schemas.microsoft.com/office/drawing/2014/main" id="{9884159E-8841-40DC-BABC-91A9F2AFAE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8941555"/>
              </p:ext>
            </p:extLst>
          </p:nvPr>
        </p:nvGraphicFramePr>
        <p:xfrm>
          <a:off x="581025" y="2181225"/>
          <a:ext cx="11029950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206777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29D6E106-E1F9-4CC2-BF02-E115D9AEB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42CEDFCE-45F5-4A8D-B3D8-4AE9A56EF0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endParaRPr lang="es-MX" sz="3200" b="1" dirty="0"/>
          </a:p>
          <a:p>
            <a:pPr marL="0" indent="0" algn="r">
              <a:buNone/>
            </a:pPr>
            <a:r>
              <a:rPr lang="es-MX" sz="3200" b="1" dirty="0"/>
              <a:t>1.3 Definición e importancia de la contabilidad social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167567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481A1975-C404-416A-8298-918E3BC30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¿Qué es Contabilidad Social?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EAC5EBC0-E8FC-4DA4-94CD-DD822A554C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sz="2400" dirty="0"/>
              <a:t>La Contabilidad Social se puede definir como el </a:t>
            </a:r>
            <a:r>
              <a:rPr lang="es-MX" sz="2400" b="1" dirty="0">
                <a:solidFill>
                  <a:srgbClr val="0070C0"/>
                </a:solidFill>
              </a:rPr>
              <a:t>registro sistematizado </a:t>
            </a:r>
            <a:r>
              <a:rPr lang="es-MX" sz="2400" dirty="0"/>
              <a:t>de los principales </a:t>
            </a:r>
            <a:r>
              <a:rPr lang="es-MX" sz="2400" b="1" dirty="0">
                <a:solidFill>
                  <a:srgbClr val="0070C0"/>
                </a:solidFill>
              </a:rPr>
              <a:t>hechos económicos </a:t>
            </a:r>
            <a:r>
              <a:rPr lang="es-MX" sz="2400" dirty="0"/>
              <a:t>originados por la </a:t>
            </a:r>
            <a:r>
              <a:rPr lang="es-MX" sz="2400" b="1" dirty="0">
                <a:solidFill>
                  <a:srgbClr val="0070C0"/>
                </a:solidFill>
              </a:rPr>
              <a:t>actividad</a:t>
            </a:r>
            <a:r>
              <a:rPr lang="es-MX" sz="2400" dirty="0"/>
              <a:t> (económica) que realizan las entidades de una comunidad o </a:t>
            </a:r>
            <a:r>
              <a:rPr lang="es-MX" sz="2400" b="1" dirty="0">
                <a:solidFill>
                  <a:srgbClr val="0070C0"/>
                </a:solidFill>
              </a:rPr>
              <a:t>sociedad </a:t>
            </a:r>
            <a:r>
              <a:rPr lang="es-MX" sz="2400" dirty="0"/>
              <a:t>(Villegas y Plaza, 1993 citados en Cabrera, Gutiérrez y Antonio, 2005).</a:t>
            </a:r>
          </a:p>
          <a:p>
            <a:pPr algn="just"/>
            <a:endParaRPr lang="es-MX" sz="2400" dirty="0"/>
          </a:p>
          <a:p>
            <a:pPr algn="just"/>
            <a:r>
              <a:rPr lang="es-MX" sz="2400" dirty="0"/>
              <a:t>Se puede establecer que es una </a:t>
            </a:r>
            <a:r>
              <a:rPr lang="es-MX" sz="2400" b="1" dirty="0">
                <a:solidFill>
                  <a:srgbClr val="0070C0"/>
                </a:solidFill>
              </a:rPr>
              <a:t>herramienta cuantitativa </a:t>
            </a:r>
            <a:r>
              <a:rPr lang="es-MX" sz="2400" dirty="0"/>
              <a:t>que permite </a:t>
            </a:r>
            <a:r>
              <a:rPr lang="es-MX" sz="2400" b="1" dirty="0">
                <a:solidFill>
                  <a:srgbClr val="0070C0"/>
                </a:solidFill>
              </a:rPr>
              <a:t>describir</a:t>
            </a:r>
            <a:r>
              <a:rPr lang="es-MX" sz="2400" dirty="0"/>
              <a:t> lo que acontece en la </a:t>
            </a:r>
            <a:r>
              <a:rPr lang="es-MX" sz="2400" b="1" dirty="0">
                <a:solidFill>
                  <a:srgbClr val="0070C0"/>
                </a:solidFill>
              </a:rPr>
              <a:t>realidad económica</a:t>
            </a:r>
            <a:r>
              <a:rPr lang="es-MX" sz="2400" dirty="0"/>
              <a:t>, principalmente a </a:t>
            </a:r>
            <a:r>
              <a:rPr lang="es-MX" sz="2400" b="1" dirty="0">
                <a:solidFill>
                  <a:srgbClr val="0070C0"/>
                </a:solidFill>
              </a:rPr>
              <a:t>nivel macroeconómico </a:t>
            </a:r>
            <a:r>
              <a:rPr lang="es-MX" sz="2400" dirty="0"/>
              <a:t>(Cabrera, Gutiérrez y Antonio, 2005).</a:t>
            </a:r>
          </a:p>
          <a:p>
            <a:pPr algn="just"/>
            <a:endParaRPr lang="es-MX" sz="2400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885631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B26CF601-F468-4F83-BDF7-C87A4B46B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¿Qué es Contabilidad Social?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74D0D55F-B51D-4961-843D-C0ECB14FC1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sz="2400" dirty="0"/>
              <a:t>La Contabilidad Social se puede definir como el </a:t>
            </a:r>
            <a:r>
              <a:rPr lang="es-MX" sz="2400" b="1" dirty="0">
                <a:solidFill>
                  <a:srgbClr val="0070C0"/>
                </a:solidFill>
              </a:rPr>
              <a:t>registro sistematizado </a:t>
            </a:r>
            <a:r>
              <a:rPr lang="es-MX" sz="2400" dirty="0"/>
              <a:t>de los principales </a:t>
            </a:r>
            <a:r>
              <a:rPr lang="es-MX" sz="2400" b="1" dirty="0">
                <a:solidFill>
                  <a:srgbClr val="0070C0"/>
                </a:solidFill>
              </a:rPr>
              <a:t>hechos económicos </a:t>
            </a:r>
            <a:r>
              <a:rPr lang="es-MX" sz="2400" dirty="0"/>
              <a:t>originados por la actividad (económica) que realizan las entidades de una comunidad o </a:t>
            </a:r>
            <a:r>
              <a:rPr lang="es-MX" sz="2400" b="1" dirty="0">
                <a:solidFill>
                  <a:srgbClr val="0070C0"/>
                </a:solidFill>
              </a:rPr>
              <a:t>sociedad</a:t>
            </a:r>
            <a:r>
              <a:rPr lang="es-MX" sz="2400" dirty="0"/>
              <a:t> (Villegas y Plaza, 1999 citados en Cabrera, Gutiérrez y Antonio, 2005).</a:t>
            </a:r>
          </a:p>
          <a:p>
            <a:pPr algn="just"/>
            <a:endParaRPr lang="es-MX" sz="2400" dirty="0"/>
          </a:p>
          <a:p>
            <a:pPr algn="just"/>
            <a:r>
              <a:rPr lang="es-MX" sz="2400" b="1" dirty="0">
                <a:solidFill>
                  <a:srgbClr val="0070C0"/>
                </a:solidFill>
              </a:rPr>
              <a:t>Herramienta cuantitativa </a:t>
            </a:r>
            <a:r>
              <a:rPr lang="es-MX" sz="2400" dirty="0"/>
              <a:t>que permite </a:t>
            </a:r>
            <a:r>
              <a:rPr lang="es-MX" sz="2400" b="1" dirty="0">
                <a:solidFill>
                  <a:srgbClr val="0070C0"/>
                </a:solidFill>
              </a:rPr>
              <a:t>describir</a:t>
            </a:r>
            <a:r>
              <a:rPr lang="es-MX" sz="2400" dirty="0"/>
              <a:t> lo que acontece en la </a:t>
            </a:r>
            <a:r>
              <a:rPr lang="es-MX" sz="2400" b="1" dirty="0">
                <a:solidFill>
                  <a:srgbClr val="0070C0"/>
                </a:solidFill>
              </a:rPr>
              <a:t>realidad económica</a:t>
            </a:r>
            <a:r>
              <a:rPr lang="es-MX" sz="2400" dirty="0"/>
              <a:t>, principalmente a nivel </a:t>
            </a:r>
            <a:r>
              <a:rPr lang="es-MX" sz="2400" b="1" dirty="0">
                <a:solidFill>
                  <a:srgbClr val="0070C0"/>
                </a:solidFill>
              </a:rPr>
              <a:t>macroeconómico</a:t>
            </a:r>
            <a:r>
              <a:rPr lang="es-MX" sz="2400" dirty="0"/>
              <a:t> (Cabrera, Gutiérrez y Antonio, 2005).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035552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DACF3502-11BC-4D02-B8E3-60F6BE1D2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¿Qué es Contabilidad Social?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="" xmlns:a16="http://schemas.microsoft.com/office/drawing/2014/main" id="{D9E08192-5604-451E-B240-4D63BE5F9D5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6124233"/>
              </p:ext>
            </p:extLst>
          </p:nvPr>
        </p:nvGraphicFramePr>
        <p:xfrm>
          <a:off x="581025" y="2181225"/>
          <a:ext cx="11029950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1633025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0E830057-F4EE-412A-8526-36BE1CE18C8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BAAEBA82-E2D4-4653-AEE3-E95B330DDA2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2386509E-DAF8-4DA0-B09B-FA3FB341C2B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44E11946-6976-4B44-971A-07BFBE9544A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17" name="Rectangle 16">
            <a:extLst>
              <a:ext uri="{FF2B5EF4-FFF2-40B4-BE49-F238E27FC236}">
                <a16:creationId xmlns="" xmlns:a16="http://schemas.microsoft.com/office/drawing/2014/main" id="{367DA501-B484-4B3B-8460-067A48E694E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723900"/>
            <a:ext cx="12192000" cy="61341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509C743C-8B89-4F63-A7FC-DECD9422A4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1" y="723901"/>
            <a:ext cx="10993549" cy="142875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 dirty="0" err="1">
                <a:solidFill>
                  <a:schemeClr val="accent1"/>
                </a:solidFill>
              </a:rPr>
              <a:t>Contabilidad</a:t>
            </a:r>
            <a:r>
              <a:rPr lang="en-US" sz="3600" dirty="0">
                <a:solidFill>
                  <a:schemeClr val="accent1"/>
                </a:solidFill>
              </a:rPr>
              <a:t> Social y Sistema de </a:t>
            </a:r>
            <a:r>
              <a:rPr lang="en-US" sz="3600" dirty="0" err="1">
                <a:solidFill>
                  <a:schemeClr val="accent1"/>
                </a:solidFill>
              </a:rPr>
              <a:t>Cuentas</a:t>
            </a:r>
            <a:r>
              <a:rPr lang="en-US" sz="3600" dirty="0">
                <a:solidFill>
                  <a:schemeClr val="accent1"/>
                </a:solidFill>
              </a:rPr>
              <a:t> </a:t>
            </a:r>
            <a:r>
              <a:rPr lang="en-US" sz="3600" dirty="0" err="1">
                <a:solidFill>
                  <a:schemeClr val="accent1"/>
                </a:solidFill>
              </a:rPr>
              <a:t>Nacionales</a:t>
            </a:r>
            <a:endParaRPr lang="en-US" sz="3600" dirty="0">
              <a:solidFill>
                <a:schemeClr val="accent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D293E637-8037-47F5-B2D4-DFA12C87164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4" name="Gráfico 3">
            <a:extLst>
              <a:ext uri="{FF2B5EF4-FFF2-40B4-BE49-F238E27FC236}">
                <a16:creationId xmlns="" xmlns:a16="http://schemas.microsoft.com/office/drawing/2014/main" id="{B4063986-92B6-44DE-8C90-3A02780BF03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4808705"/>
              </p:ext>
            </p:extLst>
          </p:nvPr>
        </p:nvGraphicFramePr>
        <p:xfrm>
          <a:off x="635457" y="2790605"/>
          <a:ext cx="10916463" cy="36027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errar llave 4">
            <a:extLst>
              <a:ext uri="{FF2B5EF4-FFF2-40B4-BE49-F238E27FC236}">
                <a16:creationId xmlns="" xmlns:a16="http://schemas.microsoft.com/office/drawing/2014/main" id="{5C686D6E-4606-4B8B-B5BD-39C7B7006E50}"/>
              </a:ext>
            </a:extLst>
          </p:cNvPr>
          <p:cNvSpPr/>
          <p:nvPr/>
        </p:nvSpPr>
        <p:spPr>
          <a:xfrm>
            <a:off x="7720314" y="2790605"/>
            <a:ext cx="960699" cy="349444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Rectángulo 5">
            <a:extLst>
              <a:ext uri="{FF2B5EF4-FFF2-40B4-BE49-F238E27FC236}">
                <a16:creationId xmlns="" xmlns:a16="http://schemas.microsoft.com/office/drawing/2014/main" id="{45AAAAF2-14BC-4C79-A23E-2EFB9CB90EDB}"/>
              </a:ext>
            </a:extLst>
          </p:cNvPr>
          <p:cNvSpPr/>
          <p:nvPr/>
        </p:nvSpPr>
        <p:spPr>
          <a:xfrm>
            <a:off x="9296400" y="3705225"/>
            <a:ext cx="2255520" cy="14097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/>
              <a:t>Contabilidad Social</a:t>
            </a:r>
          </a:p>
        </p:txBody>
      </p:sp>
    </p:spTree>
    <p:extLst>
      <p:ext uri="{BB962C8B-B14F-4D97-AF65-F5344CB8AC3E}">
        <p14:creationId xmlns:p14="http://schemas.microsoft.com/office/powerpoint/2010/main" val="403518741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89B22C62-6134-4D38-8B89-C13059933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842" y="730731"/>
            <a:ext cx="11029616" cy="1013800"/>
          </a:xfrm>
        </p:spPr>
        <p:txBody>
          <a:bodyPr/>
          <a:lstStyle/>
          <a:p>
            <a:r>
              <a:rPr lang="en-US" dirty="0" err="1"/>
              <a:t>Contabilidad</a:t>
            </a:r>
            <a:r>
              <a:rPr lang="en-US" dirty="0"/>
              <a:t> Social y Sistema de </a:t>
            </a:r>
            <a:r>
              <a:rPr lang="en-US" dirty="0" err="1"/>
              <a:t>Cuentas</a:t>
            </a:r>
            <a:r>
              <a:rPr lang="en-US" dirty="0"/>
              <a:t> </a:t>
            </a:r>
            <a:r>
              <a:rPr lang="en-US" dirty="0" err="1"/>
              <a:t>Nacionales</a:t>
            </a:r>
            <a:endParaRPr lang="es-MX" dirty="0"/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="" xmlns:a16="http://schemas.microsoft.com/office/drawing/2014/main" id="{D367849D-5A75-4733-892E-ABCE9C2C3FC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7635953"/>
              </p:ext>
            </p:extLst>
          </p:nvPr>
        </p:nvGraphicFramePr>
        <p:xfrm>
          <a:off x="581025" y="2181225"/>
          <a:ext cx="11029950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8225173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6422B213-EA02-4282-BE65-0DC0B42E5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Contabilidad</a:t>
            </a:r>
            <a:r>
              <a:rPr lang="en-US" dirty="0"/>
              <a:t> Social y Sistema de </a:t>
            </a:r>
            <a:r>
              <a:rPr lang="en-US" dirty="0" err="1"/>
              <a:t>Cuentas</a:t>
            </a:r>
            <a:r>
              <a:rPr lang="en-US" dirty="0"/>
              <a:t> </a:t>
            </a:r>
            <a:r>
              <a:rPr lang="en-US" dirty="0" err="1"/>
              <a:t>Nacionales</a:t>
            </a:r>
            <a:endParaRPr lang="es-MX" dirty="0"/>
          </a:p>
        </p:txBody>
      </p:sp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73DE482E-93ED-46B4-A728-05939B4A37A3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2" t="10582" r="20801" b="7515"/>
          <a:stretch/>
        </p:blipFill>
        <p:spPr bwMode="auto">
          <a:xfrm>
            <a:off x="861353" y="2240583"/>
            <a:ext cx="4833391" cy="39152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Flecha: hacia abajo 4">
            <a:extLst>
              <a:ext uri="{FF2B5EF4-FFF2-40B4-BE49-F238E27FC236}">
                <a16:creationId xmlns="" xmlns:a16="http://schemas.microsoft.com/office/drawing/2014/main" id="{D397F402-D0C1-4A5B-B58F-F0F387F29B5C}"/>
              </a:ext>
            </a:extLst>
          </p:cNvPr>
          <p:cNvSpPr/>
          <p:nvPr/>
        </p:nvSpPr>
        <p:spPr>
          <a:xfrm rot="10611538">
            <a:off x="1036541" y="2773076"/>
            <a:ext cx="363121" cy="1094472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6" name="Imagen 5">
            <a:extLst>
              <a:ext uri="{FF2B5EF4-FFF2-40B4-BE49-F238E27FC236}">
                <a16:creationId xmlns="" xmlns:a16="http://schemas.microsoft.com/office/drawing/2014/main" id="{6438820A-C088-4AA8-AA44-9C59B1BC3E4D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98" t="11084" r="21225" b="4496"/>
          <a:stretch/>
        </p:blipFill>
        <p:spPr bwMode="auto">
          <a:xfrm>
            <a:off x="6497258" y="2347811"/>
            <a:ext cx="4670145" cy="370080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Flecha: hacia abajo 6">
            <a:extLst>
              <a:ext uri="{FF2B5EF4-FFF2-40B4-BE49-F238E27FC236}">
                <a16:creationId xmlns="" xmlns:a16="http://schemas.microsoft.com/office/drawing/2014/main" id="{A5294C2F-B42B-4B37-B54C-D224F0FA6412}"/>
              </a:ext>
            </a:extLst>
          </p:cNvPr>
          <p:cNvSpPr/>
          <p:nvPr/>
        </p:nvSpPr>
        <p:spPr>
          <a:xfrm rot="10611538">
            <a:off x="7532592" y="3094615"/>
            <a:ext cx="363121" cy="1094472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Globo: flecha hacia arriba 7">
            <a:extLst>
              <a:ext uri="{FF2B5EF4-FFF2-40B4-BE49-F238E27FC236}">
                <a16:creationId xmlns="" xmlns:a16="http://schemas.microsoft.com/office/drawing/2014/main" id="{59BC74F5-009A-4B16-BEB3-CDFF072BDE97}"/>
              </a:ext>
            </a:extLst>
          </p:cNvPr>
          <p:cNvSpPr/>
          <p:nvPr/>
        </p:nvSpPr>
        <p:spPr>
          <a:xfrm>
            <a:off x="3095625" y="6048614"/>
            <a:ext cx="6000750" cy="524627"/>
          </a:xfrm>
          <a:prstGeom prst="upArrow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tx1"/>
                </a:solidFill>
              </a:rPr>
              <a:t>Sistema de Cuentas Nacionales en línea (INEGI)</a:t>
            </a:r>
          </a:p>
        </p:txBody>
      </p:sp>
    </p:spTree>
    <p:extLst>
      <p:ext uri="{BB962C8B-B14F-4D97-AF65-F5344CB8AC3E}">
        <p14:creationId xmlns:p14="http://schemas.microsoft.com/office/powerpoint/2010/main" val="176127009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2AE5685A-271B-41D4-B3C5-F7EB11DA6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Contabilidad</a:t>
            </a:r>
            <a:r>
              <a:rPr lang="en-US" dirty="0"/>
              <a:t> Social y Sistema de </a:t>
            </a:r>
            <a:r>
              <a:rPr lang="en-US" dirty="0" err="1"/>
              <a:t>Cuentas</a:t>
            </a:r>
            <a:r>
              <a:rPr lang="en-US" dirty="0"/>
              <a:t> </a:t>
            </a:r>
            <a:r>
              <a:rPr lang="en-US" dirty="0" err="1"/>
              <a:t>Nacionales</a:t>
            </a:r>
            <a:endParaRPr lang="es-MX" dirty="0"/>
          </a:p>
        </p:txBody>
      </p:sp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73DBB6CA-8F03-4074-8F56-37F0D9F645E7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39" t="10331" r="20659" b="23925"/>
          <a:stretch/>
        </p:blipFill>
        <p:spPr bwMode="auto">
          <a:xfrm>
            <a:off x="581192" y="1956122"/>
            <a:ext cx="5831183" cy="449097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Flecha: hacia abajo 4">
            <a:extLst>
              <a:ext uri="{FF2B5EF4-FFF2-40B4-BE49-F238E27FC236}">
                <a16:creationId xmlns="" xmlns:a16="http://schemas.microsoft.com/office/drawing/2014/main" id="{86338FE3-3BA4-47F7-82A4-EF459BED23C1}"/>
              </a:ext>
            </a:extLst>
          </p:cNvPr>
          <p:cNvSpPr/>
          <p:nvPr/>
        </p:nvSpPr>
        <p:spPr>
          <a:xfrm rot="5871105">
            <a:off x="2671079" y="5357073"/>
            <a:ext cx="374937" cy="2013848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6" name="Imagen 5">
            <a:extLst>
              <a:ext uri="{FF2B5EF4-FFF2-40B4-BE49-F238E27FC236}">
                <a16:creationId xmlns="" xmlns:a16="http://schemas.microsoft.com/office/drawing/2014/main" id="{D6BEB380-8D86-4B0F-8A0E-144A21924676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7" t="12850" r="21084" b="24424"/>
          <a:stretch/>
        </p:blipFill>
        <p:spPr bwMode="auto">
          <a:xfrm>
            <a:off x="6640048" y="2277307"/>
            <a:ext cx="4970760" cy="400774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Flecha: hacia abajo 6">
            <a:extLst>
              <a:ext uri="{FF2B5EF4-FFF2-40B4-BE49-F238E27FC236}">
                <a16:creationId xmlns="" xmlns:a16="http://schemas.microsoft.com/office/drawing/2014/main" id="{1E571603-FFE0-4656-A1A1-EB60A6785F6D}"/>
              </a:ext>
            </a:extLst>
          </p:cNvPr>
          <p:cNvSpPr/>
          <p:nvPr/>
        </p:nvSpPr>
        <p:spPr>
          <a:xfrm rot="2268328">
            <a:off x="9607017" y="1859680"/>
            <a:ext cx="374937" cy="2013848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Globo: flecha hacia arriba 7">
            <a:extLst>
              <a:ext uri="{FF2B5EF4-FFF2-40B4-BE49-F238E27FC236}">
                <a16:creationId xmlns="" xmlns:a16="http://schemas.microsoft.com/office/drawing/2014/main" id="{63009367-EF1C-4531-A066-897D4B9BF27B}"/>
              </a:ext>
            </a:extLst>
          </p:cNvPr>
          <p:cNvSpPr/>
          <p:nvPr/>
        </p:nvSpPr>
        <p:spPr>
          <a:xfrm>
            <a:off x="4109315" y="6243657"/>
            <a:ext cx="6000750" cy="524627"/>
          </a:xfrm>
          <a:prstGeom prst="upArrow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tx1"/>
                </a:solidFill>
              </a:rPr>
              <a:t>Sistema de Cuentas Nacionales en línea (INEGI)</a:t>
            </a:r>
          </a:p>
        </p:txBody>
      </p:sp>
    </p:spTree>
    <p:extLst>
      <p:ext uri="{BB962C8B-B14F-4D97-AF65-F5344CB8AC3E}">
        <p14:creationId xmlns:p14="http://schemas.microsoft.com/office/powerpoint/2010/main" val="358060375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16D4AB28-60BB-4EB5-83F7-C9635BC6F2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Contabilidad</a:t>
            </a:r>
            <a:r>
              <a:rPr lang="en-US" dirty="0"/>
              <a:t> Social y Sistema de </a:t>
            </a:r>
            <a:r>
              <a:rPr lang="en-US" dirty="0" err="1"/>
              <a:t>Cuentas</a:t>
            </a:r>
            <a:r>
              <a:rPr lang="en-US" dirty="0"/>
              <a:t> </a:t>
            </a:r>
            <a:r>
              <a:rPr lang="en-US" dirty="0" err="1"/>
              <a:t>Nacionales</a:t>
            </a:r>
            <a:endParaRPr lang="es-MX" dirty="0"/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="" xmlns:a16="http://schemas.microsoft.com/office/drawing/2014/main" id="{8BE391F9-4A50-48E5-9B7A-59A5F75FF82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3484053"/>
              </p:ext>
            </p:extLst>
          </p:nvPr>
        </p:nvGraphicFramePr>
        <p:xfrm>
          <a:off x="581025" y="2181225"/>
          <a:ext cx="11029950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81184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UNIDAD I  Introducción a la Contabilidad Social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b="1" dirty="0"/>
              <a:t>1.1 </a:t>
            </a:r>
            <a:r>
              <a:rPr lang="es-MX" sz="2800" dirty="0"/>
              <a:t>El entorno y la importancia moderna de la cuantificación. </a:t>
            </a:r>
          </a:p>
          <a:p>
            <a:r>
              <a:rPr lang="es-MX" sz="2800" b="1" dirty="0"/>
              <a:t>1.2 </a:t>
            </a:r>
            <a:r>
              <a:rPr lang="es-MX" sz="2800" dirty="0"/>
              <a:t>La macroeconomía y la contabilidad social. </a:t>
            </a:r>
          </a:p>
          <a:p>
            <a:r>
              <a:rPr lang="es-MX" sz="2800" b="1" dirty="0"/>
              <a:t>1.3 </a:t>
            </a:r>
            <a:r>
              <a:rPr lang="es-MX" sz="2800" dirty="0"/>
              <a:t>Definición e importancia de la contabilidad social. </a:t>
            </a:r>
          </a:p>
          <a:p>
            <a:r>
              <a:rPr lang="es-MX" sz="2800" b="1" dirty="0"/>
              <a:t>1.4 </a:t>
            </a:r>
            <a:r>
              <a:rPr lang="es-MX" sz="2800" dirty="0"/>
              <a:t>Elementos y conceptos básicos de la contabilidad social. </a:t>
            </a:r>
          </a:p>
          <a:p>
            <a:r>
              <a:rPr lang="es-MX" sz="2800" b="1" dirty="0"/>
              <a:t>1.5 </a:t>
            </a:r>
            <a:r>
              <a:rPr lang="es-MX" sz="2800" dirty="0"/>
              <a:t>Las fuentes de información y requisitos para construir un sistema de contabilidad social.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183450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0F05EEFE-AB58-4D94-AFCD-0DB64870F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Contabilidad</a:t>
            </a:r>
            <a:r>
              <a:rPr lang="en-US" dirty="0"/>
              <a:t> Social y Sistema de </a:t>
            </a:r>
            <a:r>
              <a:rPr lang="en-US" dirty="0" err="1"/>
              <a:t>Cuentas</a:t>
            </a:r>
            <a:r>
              <a:rPr lang="en-US" dirty="0"/>
              <a:t> </a:t>
            </a:r>
            <a:r>
              <a:rPr lang="en-US" dirty="0" err="1"/>
              <a:t>Nacionales</a:t>
            </a:r>
            <a:endParaRPr lang="es-MX" dirty="0"/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="" xmlns:a16="http://schemas.microsoft.com/office/drawing/2014/main" id="{1231049F-DC0A-4CBA-A149-1E3BF51CD68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0508458"/>
              </p:ext>
            </p:extLst>
          </p:nvPr>
        </p:nvGraphicFramePr>
        <p:xfrm>
          <a:off x="581025" y="2181225"/>
          <a:ext cx="11029950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8651020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D9A0038D-E884-4FC7-BA71-8803A1D9E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Contabilidad</a:t>
            </a:r>
            <a:r>
              <a:rPr lang="en-US" dirty="0"/>
              <a:t> Social y Sistema de </a:t>
            </a:r>
            <a:r>
              <a:rPr lang="en-US" dirty="0" err="1"/>
              <a:t>Cuentas</a:t>
            </a:r>
            <a:r>
              <a:rPr lang="en-US" dirty="0"/>
              <a:t> </a:t>
            </a:r>
            <a:r>
              <a:rPr lang="en-US" dirty="0" err="1"/>
              <a:t>Nacionales</a:t>
            </a:r>
            <a:endParaRPr lang="es-MX" dirty="0"/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="" xmlns:a16="http://schemas.microsoft.com/office/drawing/2014/main" id="{E90F72B6-58C6-40FE-8684-0B3FF9F4BB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6584741"/>
              </p:ext>
            </p:extLst>
          </p:nvPr>
        </p:nvGraphicFramePr>
        <p:xfrm>
          <a:off x="581025" y="2181225"/>
          <a:ext cx="11029950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033020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7" name="Rectangle 76">
            <a:extLst>
              <a:ext uri="{FF2B5EF4-FFF2-40B4-BE49-F238E27FC236}">
                <a16:creationId xmlns="" xmlns:a16="http://schemas.microsoft.com/office/drawing/2014/main" id="{F019497D-9717-472F-8AD5-58A52883C9A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9DBABB64-3B5B-4138-85CA-2E6C2AA254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3475915" cy="1013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200">
                <a:solidFill>
                  <a:schemeClr val="tx2"/>
                </a:solidFill>
              </a:rPr>
              <a:t>Contabilidad Social y Sistema de Cuentas Nacionales</a:t>
            </a:r>
            <a:endParaRPr lang="es-MX" sz="2200">
              <a:solidFill>
                <a:schemeClr val="tx2"/>
              </a:solidFill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="" xmlns:a16="http://schemas.microsoft.com/office/drawing/2014/main" id="{608B888F-9737-49FC-873C-275CA84EEEA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1" name="Rectangle 80">
            <a:extLst>
              <a:ext uri="{FF2B5EF4-FFF2-40B4-BE49-F238E27FC236}">
                <a16:creationId xmlns="" xmlns:a16="http://schemas.microsoft.com/office/drawing/2014/main" id="{46951314-7559-4D81-A502-B14FC14D254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241830" y="457199"/>
            <a:ext cx="7503514" cy="94997"/>
          </a:xfrm>
          <a:prstGeom prst="rect">
            <a:avLst/>
          </a:prstGeom>
          <a:solidFill>
            <a:srgbClr val="89A76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3" name="Rectangle 82">
            <a:extLst>
              <a:ext uri="{FF2B5EF4-FFF2-40B4-BE49-F238E27FC236}">
                <a16:creationId xmlns="" xmlns:a16="http://schemas.microsoft.com/office/drawing/2014/main" id="{79567469-07BB-45EE-9120-B6E282362E3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241826" y="628650"/>
            <a:ext cx="7503518" cy="3528456"/>
          </a:xfrm>
          <a:prstGeom prst="rect">
            <a:avLst/>
          </a:prstGeom>
          <a:solidFill>
            <a:srgbClr val="FFFFFF"/>
          </a:solidFill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Resultado de imagen de cultura y teatro">
            <a:extLst>
              <a:ext uri="{FF2B5EF4-FFF2-40B4-BE49-F238E27FC236}">
                <a16:creationId xmlns="" xmlns:a16="http://schemas.microsoft.com/office/drawing/2014/main" id="{A2C38625-08F2-4F83-B9A6-65CDA1B8E5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4399567" y="977122"/>
            <a:ext cx="7184910" cy="2838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5" name="Rectangle 84">
            <a:extLst>
              <a:ext uri="{FF2B5EF4-FFF2-40B4-BE49-F238E27FC236}">
                <a16:creationId xmlns="" xmlns:a16="http://schemas.microsoft.com/office/drawing/2014/main" id="{2DF89A61-D842-4284-8E40-85B02BA4479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241826" y="4233559"/>
            <a:ext cx="2455238" cy="2140389"/>
          </a:xfrm>
          <a:prstGeom prst="rect">
            <a:avLst/>
          </a:prstGeom>
          <a:solidFill>
            <a:srgbClr val="FFFFFF"/>
          </a:solidFill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 descr="Resultado de imagen de economía y ecología">
            <a:extLst>
              <a:ext uri="{FF2B5EF4-FFF2-40B4-BE49-F238E27FC236}">
                <a16:creationId xmlns="" xmlns:a16="http://schemas.microsoft.com/office/drawing/2014/main" id="{B573BDED-52F5-418A-A097-94033B2A73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99567" y="4697929"/>
            <a:ext cx="2147456" cy="1218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7" name="Rectangle 86">
            <a:extLst>
              <a:ext uri="{FF2B5EF4-FFF2-40B4-BE49-F238E27FC236}">
                <a16:creationId xmlns="" xmlns:a16="http://schemas.microsoft.com/office/drawing/2014/main" id="{5C963D75-DCCE-4779-A7FC-BE820B6E37E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775781" y="4233558"/>
            <a:ext cx="2431545" cy="2140389"/>
          </a:xfrm>
          <a:prstGeom prst="rect">
            <a:avLst/>
          </a:prstGeom>
          <a:solidFill>
            <a:srgbClr val="FFFFFF"/>
          </a:solidFill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2" name="Picture 8" descr="Resultado de imagen de salud méxico">
            <a:extLst>
              <a:ext uri="{FF2B5EF4-FFF2-40B4-BE49-F238E27FC236}">
                <a16:creationId xmlns="" xmlns:a16="http://schemas.microsoft.com/office/drawing/2014/main" id="{765B44EB-1FA3-4905-917D-1A0013F234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98527" y="4401459"/>
            <a:ext cx="1811621" cy="1811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" name="Rectangle 88">
            <a:extLst>
              <a:ext uri="{FF2B5EF4-FFF2-40B4-BE49-F238E27FC236}">
                <a16:creationId xmlns="" xmlns:a16="http://schemas.microsoft.com/office/drawing/2014/main" id="{1848F434-C674-4C82-9506-5147E9A31F0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9286044" y="4233558"/>
            <a:ext cx="2459299" cy="2140389"/>
          </a:xfrm>
          <a:prstGeom prst="rect">
            <a:avLst/>
          </a:prstGeom>
          <a:solidFill>
            <a:srgbClr val="FFFFFF"/>
          </a:solidFill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0" name="Picture 6" descr="Resultado de imagen de turismo México">
            <a:extLst>
              <a:ext uri="{FF2B5EF4-FFF2-40B4-BE49-F238E27FC236}">
                <a16:creationId xmlns="" xmlns:a16="http://schemas.microsoft.com/office/drawing/2014/main" id="{214E113D-12D0-4173-9047-34801E75B1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456762" y="4597145"/>
            <a:ext cx="2127715" cy="1420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Marcador de contenido 3">
            <a:extLst>
              <a:ext uri="{FF2B5EF4-FFF2-40B4-BE49-F238E27FC236}">
                <a16:creationId xmlns="" xmlns:a16="http://schemas.microsoft.com/office/drawing/2014/main" id="{254E50E8-63E0-4BCE-A204-81060E88379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8137646"/>
              </p:ext>
            </p:extLst>
          </p:nvPr>
        </p:nvGraphicFramePr>
        <p:xfrm>
          <a:off x="581192" y="2180496"/>
          <a:ext cx="3475915" cy="36783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305622110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934B50A2-799B-4C63-A410-AB0A90FC5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="" xmlns:a16="http://schemas.microsoft.com/office/drawing/2014/main" id="{2FC5B3C4-6089-4595-AAD5-0030D0C5A1D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9573907"/>
              </p:ext>
            </p:extLst>
          </p:nvPr>
        </p:nvGraphicFramePr>
        <p:xfrm>
          <a:off x="466725" y="2306156"/>
          <a:ext cx="5629275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Marcador de contenido 4">
            <a:extLst>
              <a:ext uri="{FF2B5EF4-FFF2-40B4-BE49-F238E27FC236}">
                <a16:creationId xmlns="" xmlns:a16="http://schemas.microsoft.com/office/drawing/2014/main" id="{B79CBCFB-6BA8-44D2-977C-7699E692657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9277923"/>
              </p:ext>
            </p:extLst>
          </p:nvPr>
        </p:nvGraphicFramePr>
        <p:xfrm>
          <a:off x="5981700" y="2306156"/>
          <a:ext cx="6210300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48511658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Fuentes de información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/>
              <a:t>Cabrera, C. J.; Gutiérrez, A. A. y Antonio, R. (2005). </a:t>
            </a:r>
            <a:r>
              <a:rPr lang="es-MX" i="1" dirty="0"/>
              <a:t>Introducción a los indicadores económicos y sociales de México.</a:t>
            </a:r>
            <a:r>
              <a:rPr lang="es-MX" dirty="0"/>
              <a:t> México: UNAM.</a:t>
            </a:r>
          </a:p>
          <a:p>
            <a:pPr algn="just"/>
            <a:r>
              <a:rPr lang="es-MX" dirty="0"/>
              <a:t>Instituto Nacional de Estadística y Geografía (INEGI) (2003). </a:t>
            </a:r>
            <a:r>
              <a:rPr lang="es-MX" i="1" dirty="0"/>
              <a:t>Historia del Sistema de Cuentas Nacionales de México 1938-2000.</a:t>
            </a:r>
            <a:r>
              <a:rPr lang="es-MX" dirty="0"/>
              <a:t> México:  el Autor.</a:t>
            </a:r>
          </a:p>
          <a:p>
            <a:pPr algn="just"/>
            <a:r>
              <a:rPr lang="es-MX" dirty="0"/>
              <a:t>Instituto Nacional de Estadística y Geografía (INEGI) (2013). </a:t>
            </a:r>
            <a:r>
              <a:rPr lang="es-MX" i="1" dirty="0"/>
              <a:t>Sistema de Cuentas Nacionales de México. Cuentas de corto plazo y regionales. Fuentes Metodológicas.</a:t>
            </a:r>
            <a:r>
              <a:rPr lang="es-MX" dirty="0"/>
              <a:t> México: INEGI.</a:t>
            </a:r>
          </a:p>
          <a:p>
            <a:pPr algn="just"/>
            <a:r>
              <a:rPr lang="es-MX" dirty="0"/>
              <a:t>Instituto Nacional de Estadística y Geografía (INEGI) (2019). </a:t>
            </a:r>
            <a:r>
              <a:rPr lang="es-MX" i="1" dirty="0"/>
              <a:t>Producto Interno Bruto (PIB) - Trimestral. Base 2013.</a:t>
            </a:r>
            <a:r>
              <a:rPr lang="es-MX" dirty="0"/>
              <a:t> México:  el Autor. Recuperado de: </a:t>
            </a:r>
            <a:r>
              <a:rPr lang="es-MX" dirty="0">
                <a:hlinkClick r:id="rId2"/>
              </a:rPr>
              <a:t>https://www.inegi.org.mx/programas/pib/2013/default.html#Datos_abiertos</a:t>
            </a:r>
            <a:endParaRPr lang="es-MX" dirty="0"/>
          </a:p>
          <a:p>
            <a:pPr algn="just"/>
            <a:r>
              <a:rPr lang="es-MX" dirty="0"/>
              <a:t>Samuelson, P.  A. y Nordhaus, W. D. (2010). </a:t>
            </a:r>
            <a:r>
              <a:rPr lang="es-MX" i="1" dirty="0"/>
              <a:t>Macroeconomía con aplicaciones a Latinoamérica</a:t>
            </a:r>
            <a:r>
              <a:rPr lang="es-MX" dirty="0"/>
              <a:t>. México: McGraw Hill.</a:t>
            </a:r>
          </a:p>
          <a:p>
            <a:pPr algn="just"/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44823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/>
              <a:t>ObjetivoS</a:t>
            </a:r>
            <a:r>
              <a:rPr lang="es-MX" dirty="0"/>
              <a:t> de la Unidad I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sz="2800" dirty="0"/>
              <a:t>Conocer la relación que existe entre la macroeconomía y la contabilidad social. </a:t>
            </a:r>
          </a:p>
          <a:p>
            <a:r>
              <a:rPr lang="es-MX" sz="2800" dirty="0"/>
              <a:t>Establecer la importancia de los principales elementos que se involucran en la conformación del sistema de contabilidad social. </a:t>
            </a:r>
          </a:p>
          <a:p>
            <a:r>
              <a:rPr lang="es-MX" sz="2800" dirty="0"/>
              <a:t>Ubicar las fuentes de información y requisitos necesarios para construir un sistema de contabilidad social. </a:t>
            </a:r>
            <a:r>
              <a:rPr lang="es-MX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304822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Contenido temático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s-MX" sz="2800" b="1" dirty="0"/>
              <a:t>1.1 </a:t>
            </a:r>
            <a:r>
              <a:rPr lang="es-MX" sz="2800" dirty="0"/>
              <a:t>El entorno y la importancia moderna de la cuantificación. </a:t>
            </a:r>
          </a:p>
          <a:p>
            <a:pPr lvl="1"/>
            <a:r>
              <a:rPr lang="es-MX" sz="2600" dirty="0"/>
              <a:t>Antecedentes de las Cuentas Nacionales</a:t>
            </a:r>
          </a:p>
          <a:p>
            <a:pPr lvl="1"/>
            <a:r>
              <a:rPr lang="es-MX" sz="2500" dirty="0"/>
              <a:t>Ejemplo de información sobre el PIB</a:t>
            </a:r>
          </a:p>
          <a:p>
            <a:pPr lvl="1"/>
            <a:r>
              <a:rPr lang="es-MX" sz="2600" dirty="0"/>
              <a:t>Entorno internacional de las Cuentas Nacionales</a:t>
            </a:r>
          </a:p>
          <a:p>
            <a:pPr lvl="1"/>
            <a:r>
              <a:rPr lang="es-MX" sz="2600" dirty="0"/>
              <a:t>Importancia de la cuantificación</a:t>
            </a:r>
          </a:p>
          <a:p>
            <a:pPr lvl="1"/>
            <a:r>
              <a:rPr lang="es-MX" sz="2600" dirty="0"/>
              <a:t>Antecedente nacional de la Cuentas Nacionales</a:t>
            </a:r>
          </a:p>
          <a:p>
            <a:r>
              <a:rPr lang="es-MX" sz="2800" b="1" dirty="0"/>
              <a:t>1.2 </a:t>
            </a:r>
            <a:r>
              <a:rPr lang="es-MX" sz="2800" dirty="0"/>
              <a:t>La macroeconomía y la contabilidad social. </a:t>
            </a:r>
          </a:p>
          <a:p>
            <a:pPr lvl="1"/>
            <a:r>
              <a:rPr lang="es-MX" sz="2600" dirty="0"/>
              <a:t>¿Qué es macroeconomía?</a:t>
            </a:r>
          </a:p>
          <a:p>
            <a:pPr lvl="1"/>
            <a:r>
              <a:rPr lang="es-MX" sz="2600" dirty="0"/>
              <a:t>Relación macroeconomía y Contabilidad Social</a:t>
            </a:r>
          </a:p>
          <a:p>
            <a:r>
              <a:rPr lang="es-MX" sz="2800" b="1" dirty="0"/>
              <a:t>1.3 </a:t>
            </a:r>
            <a:r>
              <a:rPr lang="es-MX" sz="2800" dirty="0"/>
              <a:t>Definición e importancia de la contabilidad social. </a:t>
            </a:r>
          </a:p>
          <a:p>
            <a:pPr lvl="1"/>
            <a:r>
              <a:rPr lang="es-MX" sz="2600" dirty="0"/>
              <a:t>¿Qué es Contabilidad Social?</a:t>
            </a:r>
          </a:p>
          <a:p>
            <a:pPr lvl="1"/>
            <a:r>
              <a:rPr lang="es-MX" sz="2600" dirty="0"/>
              <a:t>Contabilidad Social y Sistema de Cuentas Nacionales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166059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endParaRPr lang="es-MX" sz="3200" b="1" dirty="0"/>
          </a:p>
          <a:p>
            <a:pPr marL="0" indent="0" algn="r">
              <a:buNone/>
            </a:pPr>
            <a:endParaRPr lang="es-MX" sz="3200" b="1" dirty="0"/>
          </a:p>
          <a:p>
            <a:pPr marL="0" indent="0" algn="r">
              <a:buNone/>
            </a:pPr>
            <a:r>
              <a:rPr lang="es-MX" sz="3200" b="1" dirty="0"/>
              <a:t>1.1 </a:t>
            </a:r>
            <a:r>
              <a:rPr lang="es-MX" sz="3200" dirty="0"/>
              <a:t>El entorno y la importancia moderna de la cuantificación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794955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Antecedentes de las Cuentas Nacionales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81192" y="2213447"/>
            <a:ext cx="4979349" cy="38413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2400" dirty="0"/>
              <a:t>Las cuentas nacionales son un </a:t>
            </a:r>
            <a:r>
              <a:rPr lang="es-MX" sz="2400" b="1" dirty="0">
                <a:solidFill>
                  <a:srgbClr val="0070C0"/>
                </a:solidFill>
              </a:rPr>
              <a:t>esquema de organización de la información estadística sobre aspectos macroeconómicos</a:t>
            </a:r>
            <a:r>
              <a:rPr lang="es-MX" sz="2400" dirty="0"/>
              <a:t>: la producción, el consumo, el ahorro, la inversión, las transacciones financieras y las relaciones económicas con el exterior, elaborados con base en formas de registro contable, esto es, en cuadros o cuentas de partida doble (INEGI, 2003).</a:t>
            </a:r>
          </a:p>
        </p:txBody>
      </p:sp>
      <p:pic>
        <p:nvPicPr>
          <p:cNvPr id="1026" name="Picture 2" descr="Resultado de imagen para producció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9568" y="1812324"/>
            <a:ext cx="2734962" cy="1367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consum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7547" y="1812324"/>
            <a:ext cx="2308907" cy="1391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esultado de imagen para ahorr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5839" y="3276173"/>
            <a:ext cx="2541937" cy="1507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Resultado de imagen para inversió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9098" y="3276173"/>
            <a:ext cx="2217356" cy="1507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Resultado de imagen para exportacione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859" y="4791416"/>
            <a:ext cx="2817341" cy="1878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9364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6484784"/>
              </p:ext>
            </p:extLst>
          </p:nvPr>
        </p:nvGraphicFramePr>
        <p:xfrm>
          <a:off x="581025" y="2181225"/>
          <a:ext cx="11029950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08279084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o">
  <a:themeElements>
    <a:clrScheme name="Dividendo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65359"/>
      </a:accent1>
      <a:accent2>
        <a:srgbClr val="ED8428"/>
      </a:accent2>
      <a:accent3>
        <a:srgbClr val="E6C46D"/>
      </a:accent3>
      <a:accent4>
        <a:srgbClr val="969FA7"/>
      </a:accent4>
      <a:accent5>
        <a:srgbClr val="A9C37C"/>
      </a:accent5>
      <a:accent6>
        <a:srgbClr val="5A8071"/>
      </a:accent6>
      <a:hlink>
        <a:srgbClr val="828282"/>
      </a:hlink>
      <a:folHlink>
        <a:srgbClr val="A5A5A5"/>
      </a:folHlink>
    </a:clrScheme>
    <a:fontScheme name="Dividendo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o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5D8C9649-FBE1-4B5B-8258-8A170F9843A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2412</Words>
  <Application>Microsoft Office PowerPoint</Application>
  <PresentationFormat>Panorámica</PresentationFormat>
  <Paragraphs>269</Paragraphs>
  <Slides>44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44</vt:i4>
      </vt:variant>
    </vt:vector>
  </HeadingPairs>
  <TitlesOfParts>
    <vt:vector size="47" baseType="lpstr">
      <vt:lpstr>Gill Sans MT</vt:lpstr>
      <vt:lpstr>Wingdings 2</vt:lpstr>
      <vt:lpstr>Dividendo</vt:lpstr>
      <vt:lpstr>Universidad Autónoma del Estado de México Facultad de Economía Licenciatura en Economía</vt:lpstr>
      <vt:lpstr>Guion explicativo de uso</vt:lpstr>
      <vt:lpstr>CONTABILIDAD SOCIAL</vt:lpstr>
      <vt:lpstr>UNIDAD I  Introducción a la Contabilidad Social </vt:lpstr>
      <vt:lpstr>ObjetivoS de la Unidad I</vt:lpstr>
      <vt:lpstr>Contenido temático</vt:lpstr>
      <vt:lpstr>Presentación de PowerPoint</vt:lpstr>
      <vt:lpstr>Antecedentes de las Cuentas Nacionales</vt:lpstr>
      <vt:lpstr>Presentación de PowerPoint</vt:lpstr>
      <vt:lpstr>Ejemplo de información sobre el PIB</vt:lpstr>
      <vt:lpstr>Entorno internacional de las Cuentas Nacionales</vt:lpstr>
      <vt:lpstr>Entorno internacional de las Cuentas Nacionales</vt:lpstr>
      <vt:lpstr>Entorno internacional de las Cuentas Nacionales</vt:lpstr>
      <vt:lpstr>Importancia de la cuantificación</vt:lpstr>
      <vt:lpstr>Importancia de la cuantificación</vt:lpstr>
      <vt:lpstr>Importancia de la cuantificación</vt:lpstr>
      <vt:lpstr>Importancia de la cuantificación</vt:lpstr>
      <vt:lpstr>Importancia de la cuantificación</vt:lpstr>
      <vt:lpstr>ANTECEDENTE nacional de las Cuentas Nacionales</vt:lpstr>
      <vt:lpstr>ANTECEDENTE nacional de las Cuentas Nacionales</vt:lpstr>
      <vt:lpstr>ANTECEDENTE nacional de las Cuentas Nacionales</vt:lpstr>
      <vt:lpstr>ANTECEDENTE nacional de las Cuentas Nacionales</vt:lpstr>
      <vt:lpstr>ANTECEDENTE nacional de las Cuentas Nacionales</vt:lpstr>
      <vt:lpstr>Presentación de PowerPoint</vt:lpstr>
      <vt:lpstr>¿Qué es macroeconomía?</vt:lpstr>
      <vt:lpstr>¿Qué es macroeconomía?</vt:lpstr>
      <vt:lpstr>¿Qué es macroeconomía?</vt:lpstr>
      <vt:lpstr>¿Qué es macroeconomía?</vt:lpstr>
      <vt:lpstr>¿Qué es macroeconomía?</vt:lpstr>
      <vt:lpstr>Relación macroeconomía y Contabilidad Social</vt:lpstr>
      <vt:lpstr>Presentación de PowerPoint</vt:lpstr>
      <vt:lpstr>¿Qué es Contabilidad Social?</vt:lpstr>
      <vt:lpstr>¿Qué es Contabilidad Social?</vt:lpstr>
      <vt:lpstr>¿Qué es Contabilidad Social?</vt:lpstr>
      <vt:lpstr>Contabilidad Social y Sistema de Cuentas Nacionales</vt:lpstr>
      <vt:lpstr>Contabilidad Social y Sistema de Cuentas Nacionales</vt:lpstr>
      <vt:lpstr>Contabilidad Social y Sistema de Cuentas Nacionales</vt:lpstr>
      <vt:lpstr>Contabilidad Social y Sistema de Cuentas Nacionales</vt:lpstr>
      <vt:lpstr>Contabilidad Social y Sistema de Cuentas Nacionales</vt:lpstr>
      <vt:lpstr>Contabilidad Social y Sistema de Cuentas Nacionales</vt:lpstr>
      <vt:lpstr>Contabilidad Social y Sistema de Cuentas Nacionales</vt:lpstr>
      <vt:lpstr>Contabilidad Social y Sistema de Cuentas Nacionales</vt:lpstr>
      <vt:lpstr>Presentación de PowerPoint</vt:lpstr>
      <vt:lpstr>Fuentes de información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del Estado de México Facultad de Economía Licenciatura en Economía</dc:title>
  <dc:creator>wen ovando</dc:creator>
  <cp:lastModifiedBy>wen ovando</cp:lastModifiedBy>
  <cp:revision>8</cp:revision>
  <dcterms:created xsi:type="dcterms:W3CDTF">2019-09-29T22:51:13Z</dcterms:created>
  <dcterms:modified xsi:type="dcterms:W3CDTF">2019-09-30T19:11:07Z</dcterms:modified>
</cp:coreProperties>
</file>