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4" r:id="rId38"/>
    <p:sldId id="295" r:id="rId39"/>
    <p:sldId id="296" r:id="rId40"/>
    <p:sldId id="297" r:id="rId41"/>
    <p:sldId id="298" r:id="rId42"/>
    <p:sldId id="300" r:id="rId43"/>
    <p:sldId id="302" r:id="rId44"/>
    <p:sldId id="299" r:id="rId45"/>
    <p:sldId id="293"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77A141-C77D-4498-9893-AA3C745AC5BA}"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26F3A97B-C29B-462D-A11E-053F671775DC}">
      <dgm:prSet phldrT="[Texto]"/>
      <dgm:spPr/>
      <dgm:t>
        <a:bodyPr/>
        <a:lstStyle/>
        <a:p>
          <a:r>
            <a:rPr lang="es-MX" dirty="0"/>
            <a:t>Características generales</a:t>
          </a:r>
        </a:p>
      </dgm:t>
    </dgm:pt>
    <dgm:pt modelId="{74829A2F-6DC2-459D-B1AD-48B847B1F4A8}" type="parTrans" cxnId="{146C2BB3-580E-46BA-82BC-B3DCF34F3123}">
      <dgm:prSet/>
      <dgm:spPr/>
      <dgm:t>
        <a:bodyPr/>
        <a:lstStyle/>
        <a:p>
          <a:endParaRPr lang="es-MX"/>
        </a:p>
      </dgm:t>
    </dgm:pt>
    <dgm:pt modelId="{003E399C-0397-4ED0-9212-B43517F89140}" type="sibTrans" cxnId="{146C2BB3-580E-46BA-82BC-B3DCF34F3123}">
      <dgm:prSet/>
      <dgm:spPr/>
      <dgm:t>
        <a:bodyPr/>
        <a:lstStyle/>
        <a:p>
          <a:endParaRPr lang="es-MX"/>
        </a:p>
      </dgm:t>
    </dgm:pt>
    <dgm:pt modelId="{FF6AB4C3-0528-4AD0-A4B9-141D26C8CC39}">
      <dgm:prSet phldrT="[Texto]" custT="1"/>
      <dgm:spPr/>
      <dgm:t>
        <a:bodyPr/>
        <a:lstStyle/>
        <a:p>
          <a:pPr algn="just"/>
          <a:r>
            <a:rPr lang="es-MX" sz="3200" dirty="0"/>
            <a:t>Las cuentas se presentan en cierto orden, pero no ocurren en forma secuencial.</a:t>
          </a:r>
        </a:p>
      </dgm:t>
    </dgm:pt>
    <dgm:pt modelId="{A02A6EB2-6BE9-481E-B164-35B349BCFD0D}" type="parTrans" cxnId="{0727C56F-8A6E-4BA7-A540-0BF3B78693BC}">
      <dgm:prSet/>
      <dgm:spPr/>
      <dgm:t>
        <a:bodyPr/>
        <a:lstStyle/>
        <a:p>
          <a:endParaRPr lang="es-MX"/>
        </a:p>
      </dgm:t>
    </dgm:pt>
    <dgm:pt modelId="{F82695D8-E146-41FE-9097-E0BEC6C62268}" type="sibTrans" cxnId="{0727C56F-8A6E-4BA7-A540-0BF3B78693BC}">
      <dgm:prSet/>
      <dgm:spPr/>
      <dgm:t>
        <a:bodyPr/>
        <a:lstStyle/>
        <a:p>
          <a:endParaRPr lang="es-MX"/>
        </a:p>
      </dgm:t>
    </dgm:pt>
    <dgm:pt modelId="{993E6354-49E5-4E95-883B-720BF200698E}">
      <dgm:prSet phldrT="[Texto]"/>
      <dgm:spPr/>
      <dgm:t>
        <a:bodyPr/>
        <a:lstStyle/>
        <a:p>
          <a:pPr algn="just"/>
          <a:r>
            <a:rPr lang="es-MX" dirty="0"/>
            <a:t>El Sistema permite obtener un marco contable amplio; dentro del cual se elaboran y presentan datos en un formato para:  </a:t>
          </a:r>
          <a:r>
            <a:rPr lang="es-MX" b="1" dirty="0">
              <a:solidFill>
                <a:srgbClr val="00B050"/>
              </a:solidFill>
            </a:rPr>
            <a:t>análisis económico, toma de decisiones y formulación de política económica.</a:t>
          </a:r>
          <a:endParaRPr lang="es-MX" dirty="0"/>
        </a:p>
      </dgm:t>
    </dgm:pt>
    <dgm:pt modelId="{B199B827-E1E2-4320-8338-88C12FE9F6E3}" type="parTrans" cxnId="{893E3DDD-7A59-4EC4-834C-5C48C6FF5D95}">
      <dgm:prSet/>
      <dgm:spPr/>
      <dgm:t>
        <a:bodyPr/>
        <a:lstStyle/>
        <a:p>
          <a:endParaRPr lang="es-MX"/>
        </a:p>
      </dgm:t>
    </dgm:pt>
    <dgm:pt modelId="{97C9A484-0F03-490F-A2E1-CFBC37A7A988}" type="sibTrans" cxnId="{893E3DDD-7A59-4EC4-834C-5C48C6FF5D95}">
      <dgm:prSet/>
      <dgm:spPr/>
      <dgm:t>
        <a:bodyPr/>
        <a:lstStyle/>
        <a:p>
          <a:endParaRPr lang="es-MX"/>
        </a:p>
      </dgm:t>
    </dgm:pt>
    <dgm:pt modelId="{0AF1ADEB-27FD-445D-B07F-904CEE7ACF55}">
      <dgm:prSet phldrT="[Texto]"/>
      <dgm:spPr/>
      <dgm:t>
        <a:bodyPr/>
        <a:lstStyle/>
        <a:p>
          <a:pPr algn="just"/>
          <a:r>
            <a:rPr lang="es-MX" dirty="0"/>
            <a:t>El marco central parte de los cuadros detallados de </a:t>
          </a:r>
          <a:r>
            <a:rPr lang="es-MX" b="1" dirty="0">
              <a:solidFill>
                <a:srgbClr val="00B050"/>
              </a:solidFill>
            </a:rPr>
            <a:t>oferta y utilización</a:t>
          </a:r>
          <a:r>
            <a:rPr lang="es-MX" dirty="0"/>
            <a:t>, que registran la forma en que las industrias internas junto con las importaciones, proporcionan bienes y servicios y cómo se distribuyen éstos entre los usos intermedios o finales</a:t>
          </a:r>
          <a:endParaRPr lang="es-MX" b="1" dirty="0">
            <a:solidFill>
              <a:srgbClr val="00B050"/>
            </a:solidFill>
          </a:endParaRPr>
        </a:p>
      </dgm:t>
    </dgm:pt>
    <dgm:pt modelId="{7469DC86-BAC7-497A-A578-DFC9D7A684D4}" type="parTrans" cxnId="{C4FB651A-820B-49FB-A9CE-93FDF60801B2}">
      <dgm:prSet/>
      <dgm:spPr/>
      <dgm:t>
        <a:bodyPr/>
        <a:lstStyle/>
        <a:p>
          <a:endParaRPr lang="es-MX"/>
        </a:p>
      </dgm:t>
    </dgm:pt>
    <dgm:pt modelId="{099AF5A6-CB2A-4822-8725-C7CF5B1AD971}" type="sibTrans" cxnId="{C4FB651A-820B-49FB-A9CE-93FDF60801B2}">
      <dgm:prSet/>
      <dgm:spPr/>
      <dgm:t>
        <a:bodyPr/>
        <a:lstStyle/>
        <a:p>
          <a:endParaRPr lang="es-MX"/>
        </a:p>
      </dgm:t>
    </dgm:pt>
    <dgm:pt modelId="{455B9E95-86F7-4DAC-8CA4-1259C430CBE2}" type="pres">
      <dgm:prSet presAssocID="{B377A141-C77D-4498-9893-AA3C745AC5BA}" presName="vert0" presStyleCnt="0">
        <dgm:presLayoutVars>
          <dgm:dir/>
          <dgm:animOne val="branch"/>
          <dgm:animLvl val="lvl"/>
        </dgm:presLayoutVars>
      </dgm:prSet>
      <dgm:spPr/>
      <dgm:t>
        <a:bodyPr/>
        <a:lstStyle/>
        <a:p>
          <a:endParaRPr lang="es-MX"/>
        </a:p>
      </dgm:t>
    </dgm:pt>
    <dgm:pt modelId="{D53E786F-0B8D-418A-A542-39DA9ED10944}" type="pres">
      <dgm:prSet presAssocID="{26F3A97B-C29B-462D-A11E-053F671775DC}" presName="thickLine" presStyleLbl="alignNode1" presStyleIdx="0" presStyleCnt="1"/>
      <dgm:spPr/>
    </dgm:pt>
    <dgm:pt modelId="{443F03D3-8088-4B1E-AD9C-442EC4E36D6E}" type="pres">
      <dgm:prSet presAssocID="{26F3A97B-C29B-462D-A11E-053F671775DC}" presName="horz1" presStyleCnt="0"/>
      <dgm:spPr/>
    </dgm:pt>
    <dgm:pt modelId="{1A0DEBF2-A2EE-48EF-8341-8556F26C9C02}" type="pres">
      <dgm:prSet presAssocID="{26F3A97B-C29B-462D-A11E-053F671775DC}" presName="tx1" presStyleLbl="revTx" presStyleIdx="0" presStyleCnt="4"/>
      <dgm:spPr/>
      <dgm:t>
        <a:bodyPr/>
        <a:lstStyle/>
        <a:p>
          <a:endParaRPr lang="es-MX"/>
        </a:p>
      </dgm:t>
    </dgm:pt>
    <dgm:pt modelId="{202FCE22-8751-4FF4-9B11-FEEAF5683CCB}" type="pres">
      <dgm:prSet presAssocID="{26F3A97B-C29B-462D-A11E-053F671775DC}" presName="vert1" presStyleCnt="0"/>
      <dgm:spPr/>
    </dgm:pt>
    <dgm:pt modelId="{27B7F3D0-383E-4921-857A-105F260AA36F}" type="pres">
      <dgm:prSet presAssocID="{FF6AB4C3-0528-4AD0-A4B9-141D26C8CC39}" presName="vertSpace2a" presStyleCnt="0"/>
      <dgm:spPr/>
    </dgm:pt>
    <dgm:pt modelId="{740B1C6A-8B1E-42E0-924D-6DEDB87591C2}" type="pres">
      <dgm:prSet presAssocID="{FF6AB4C3-0528-4AD0-A4B9-141D26C8CC39}" presName="horz2" presStyleCnt="0"/>
      <dgm:spPr/>
    </dgm:pt>
    <dgm:pt modelId="{D9945403-9AF7-43B0-AD01-0053CFE6F268}" type="pres">
      <dgm:prSet presAssocID="{FF6AB4C3-0528-4AD0-A4B9-141D26C8CC39}" presName="horzSpace2" presStyleCnt="0"/>
      <dgm:spPr/>
    </dgm:pt>
    <dgm:pt modelId="{2321092A-D5AA-47C1-8EDE-BFB5D1104B6E}" type="pres">
      <dgm:prSet presAssocID="{FF6AB4C3-0528-4AD0-A4B9-141D26C8CC39}" presName="tx2" presStyleLbl="revTx" presStyleIdx="1" presStyleCnt="4"/>
      <dgm:spPr/>
      <dgm:t>
        <a:bodyPr/>
        <a:lstStyle/>
        <a:p>
          <a:endParaRPr lang="es-MX"/>
        </a:p>
      </dgm:t>
    </dgm:pt>
    <dgm:pt modelId="{32F7C261-903B-4CA5-8309-99884E9686BD}" type="pres">
      <dgm:prSet presAssocID="{FF6AB4C3-0528-4AD0-A4B9-141D26C8CC39}" presName="vert2" presStyleCnt="0"/>
      <dgm:spPr/>
    </dgm:pt>
    <dgm:pt modelId="{E24727C5-4091-4252-8D22-0D734A34425A}" type="pres">
      <dgm:prSet presAssocID="{FF6AB4C3-0528-4AD0-A4B9-141D26C8CC39}" presName="thinLine2b" presStyleLbl="callout" presStyleIdx="0" presStyleCnt="3"/>
      <dgm:spPr/>
    </dgm:pt>
    <dgm:pt modelId="{3FD5F504-566B-4AE0-B9E3-05EE35C9624B}" type="pres">
      <dgm:prSet presAssocID="{FF6AB4C3-0528-4AD0-A4B9-141D26C8CC39}" presName="vertSpace2b" presStyleCnt="0"/>
      <dgm:spPr/>
    </dgm:pt>
    <dgm:pt modelId="{2408398E-F2FC-4035-902A-D12DF0226A8D}" type="pres">
      <dgm:prSet presAssocID="{993E6354-49E5-4E95-883B-720BF200698E}" presName="horz2" presStyleCnt="0"/>
      <dgm:spPr/>
    </dgm:pt>
    <dgm:pt modelId="{3541B944-82EF-4E62-950F-71139361421E}" type="pres">
      <dgm:prSet presAssocID="{993E6354-49E5-4E95-883B-720BF200698E}" presName="horzSpace2" presStyleCnt="0"/>
      <dgm:spPr/>
    </dgm:pt>
    <dgm:pt modelId="{ED8B677F-8752-432A-8155-9E4391E30701}" type="pres">
      <dgm:prSet presAssocID="{993E6354-49E5-4E95-883B-720BF200698E}" presName="tx2" presStyleLbl="revTx" presStyleIdx="2" presStyleCnt="4"/>
      <dgm:spPr/>
      <dgm:t>
        <a:bodyPr/>
        <a:lstStyle/>
        <a:p>
          <a:endParaRPr lang="es-MX"/>
        </a:p>
      </dgm:t>
    </dgm:pt>
    <dgm:pt modelId="{C578BB66-3E3F-4E94-BB63-D4930A758E62}" type="pres">
      <dgm:prSet presAssocID="{993E6354-49E5-4E95-883B-720BF200698E}" presName="vert2" presStyleCnt="0"/>
      <dgm:spPr/>
    </dgm:pt>
    <dgm:pt modelId="{E6BB7F98-2DFD-467E-9048-21DF67F009C8}" type="pres">
      <dgm:prSet presAssocID="{993E6354-49E5-4E95-883B-720BF200698E}" presName="thinLine2b" presStyleLbl="callout" presStyleIdx="1" presStyleCnt="3"/>
      <dgm:spPr/>
    </dgm:pt>
    <dgm:pt modelId="{DB8FB4BF-453C-42B9-8686-D75E18883398}" type="pres">
      <dgm:prSet presAssocID="{993E6354-49E5-4E95-883B-720BF200698E}" presName="vertSpace2b" presStyleCnt="0"/>
      <dgm:spPr/>
    </dgm:pt>
    <dgm:pt modelId="{275E05A5-AF38-47CA-9300-46F179ECE8CA}" type="pres">
      <dgm:prSet presAssocID="{0AF1ADEB-27FD-445D-B07F-904CEE7ACF55}" presName="horz2" presStyleCnt="0"/>
      <dgm:spPr/>
    </dgm:pt>
    <dgm:pt modelId="{AC53E142-A4A2-4AF6-B9BC-3D1C5720AD0A}" type="pres">
      <dgm:prSet presAssocID="{0AF1ADEB-27FD-445D-B07F-904CEE7ACF55}" presName="horzSpace2" presStyleCnt="0"/>
      <dgm:spPr/>
    </dgm:pt>
    <dgm:pt modelId="{FC7C8215-0C97-49CC-AD64-FB82E861D715}" type="pres">
      <dgm:prSet presAssocID="{0AF1ADEB-27FD-445D-B07F-904CEE7ACF55}" presName="tx2" presStyleLbl="revTx" presStyleIdx="3" presStyleCnt="4"/>
      <dgm:spPr/>
      <dgm:t>
        <a:bodyPr/>
        <a:lstStyle/>
        <a:p>
          <a:endParaRPr lang="es-MX"/>
        </a:p>
      </dgm:t>
    </dgm:pt>
    <dgm:pt modelId="{CF561A8D-2005-48ED-8298-D038D2A5407B}" type="pres">
      <dgm:prSet presAssocID="{0AF1ADEB-27FD-445D-B07F-904CEE7ACF55}" presName="vert2" presStyleCnt="0"/>
      <dgm:spPr/>
    </dgm:pt>
    <dgm:pt modelId="{BE88B102-FBB1-40AA-89EB-C281E2F35197}" type="pres">
      <dgm:prSet presAssocID="{0AF1ADEB-27FD-445D-B07F-904CEE7ACF55}" presName="thinLine2b" presStyleLbl="callout" presStyleIdx="2" presStyleCnt="3"/>
      <dgm:spPr/>
    </dgm:pt>
    <dgm:pt modelId="{316A0E1E-EAA5-4450-8BE4-7FC7A7919017}" type="pres">
      <dgm:prSet presAssocID="{0AF1ADEB-27FD-445D-B07F-904CEE7ACF55}" presName="vertSpace2b" presStyleCnt="0"/>
      <dgm:spPr/>
    </dgm:pt>
  </dgm:ptLst>
  <dgm:cxnLst>
    <dgm:cxn modelId="{658B274B-50F1-4FDC-9279-200DB61E74B5}" type="presOf" srcId="{B377A141-C77D-4498-9893-AA3C745AC5BA}" destId="{455B9E95-86F7-4DAC-8CA4-1259C430CBE2}" srcOrd="0" destOrd="0" presId="urn:microsoft.com/office/officeart/2008/layout/LinedList"/>
    <dgm:cxn modelId="{C4FB651A-820B-49FB-A9CE-93FDF60801B2}" srcId="{26F3A97B-C29B-462D-A11E-053F671775DC}" destId="{0AF1ADEB-27FD-445D-B07F-904CEE7ACF55}" srcOrd="2" destOrd="0" parTransId="{7469DC86-BAC7-497A-A578-DFC9D7A684D4}" sibTransId="{099AF5A6-CB2A-4822-8725-C7CF5B1AD971}"/>
    <dgm:cxn modelId="{146C2BB3-580E-46BA-82BC-B3DCF34F3123}" srcId="{B377A141-C77D-4498-9893-AA3C745AC5BA}" destId="{26F3A97B-C29B-462D-A11E-053F671775DC}" srcOrd="0" destOrd="0" parTransId="{74829A2F-6DC2-459D-B1AD-48B847B1F4A8}" sibTransId="{003E399C-0397-4ED0-9212-B43517F89140}"/>
    <dgm:cxn modelId="{893E3DDD-7A59-4EC4-834C-5C48C6FF5D95}" srcId="{26F3A97B-C29B-462D-A11E-053F671775DC}" destId="{993E6354-49E5-4E95-883B-720BF200698E}" srcOrd="1" destOrd="0" parTransId="{B199B827-E1E2-4320-8338-88C12FE9F6E3}" sibTransId="{97C9A484-0F03-490F-A2E1-CFBC37A7A988}"/>
    <dgm:cxn modelId="{C560E2C7-67A6-45A0-BB31-9930BAD5C63D}" type="presOf" srcId="{26F3A97B-C29B-462D-A11E-053F671775DC}" destId="{1A0DEBF2-A2EE-48EF-8341-8556F26C9C02}" srcOrd="0" destOrd="0" presId="urn:microsoft.com/office/officeart/2008/layout/LinedList"/>
    <dgm:cxn modelId="{E10FE64B-EDB3-4216-BA84-0DACF8875088}" type="presOf" srcId="{0AF1ADEB-27FD-445D-B07F-904CEE7ACF55}" destId="{FC7C8215-0C97-49CC-AD64-FB82E861D715}" srcOrd="0" destOrd="0" presId="urn:microsoft.com/office/officeart/2008/layout/LinedList"/>
    <dgm:cxn modelId="{8DAC1D68-E7BF-4520-B783-E4AC99730B61}" type="presOf" srcId="{FF6AB4C3-0528-4AD0-A4B9-141D26C8CC39}" destId="{2321092A-D5AA-47C1-8EDE-BFB5D1104B6E}" srcOrd="0" destOrd="0" presId="urn:microsoft.com/office/officeart/2008/layout/LinedList"/>
    <dgm:cxn modelId="{A37341D2-DC68-4BBC-BF55-069FE378941B}" type="presOf" srcId="{993E6354-49E5-4E95-883B-720BF200698E}" destId="{ED8B677F-8752-432A-8155-9E4391E30701}" srcOrd="0" destOrd="0" presId="urn:microsoft.com/office/officeart/2008/layout/LinedList"/>
    <dgm:cxn modelId="{0727C56F-8A6E-4BA7-A540-0BF3B78693BC}" srcId="{26F3A97B-C29B-462D-A11E-053F671775DC}" destId="{FF6AB4C3-0528-4AD0-A4B9-141D26C8CC39}" srcOrd="0" destOrd="0" parTransId="{A02A6EB2-6BE9-481E-B164-35B349BCFD0D}" sibTransId="{F82695D8-E146-41FE-9097-E0BEC6C62268}"/>
    <dgm:cxn modelId="{8D01AF4F-06D2-4D39-9D6A-DF4FDA913C25}" type="presParOf" srcId="{455B9E95-86F7-4DAC-8CA4-1259C430CBE2}" destId="{D53E786F-0B8D-418A-A542-39DA9ED10944}" srcOrd="0" destOrd="0" presId="urn:microsoft.com/office/officeart/2008/layout/LinedList"/>
    <dgm:cxn modelId="{4DF4872F-7D88-4AE1-9F45-311E694858BF}" type="presParOf" srcId="{455B9E95-86F7-4DAC-8CA4-1259C430CBE2}" destId="{443F03D3-8088-4B1E-AD9C-442EC4E36D6E}" srcOrd="1" destOrd="0" presId="urn:microsoft.com/office/officeart/2008/layout/LinedList"/>
    <dgm:cxn modelId="{162CD533-4BE8-426F-872B-74E8A9327E9F}" type="presParOf" srcId="{443F03D3-8088-4B1E-AD9C-442EC4E36D6E}" destId="{1A0DEBF2-A2EE-48EF-8341-8556F26C9C02}" srcOrd="0" destOrd="0" presId="urn:microsoft.com/office/officeart/2008/layout/LinedList"/>
    <dgm:cxn modelId="{6B109362-35FF-4192-AB5C-BE4107A982E6}" type="presParOf" srcId="{443F03D3-8088-4B1E-AD9C-442EC4E36D6E}" destId="{202FCE22-8751-4FF4-9B11-FEEAF5683CCB}" srcOrd="1" destOrd="0" presId="urn:microsoft.com/office/officeart/2008/layout/LinedList"/>
    <dgm:cxn modelId="{0C6E6603-9324-4128-B5DD-51D4076B8CCE}" type="presParOf" srcId="{202FCE22-8751-4FF4-9B11-FEEAF5683CCB}" destId="{27B7F3D0-383E-4921-857A-105F260AA36F}" srcOrd="0" destOrd="0" presId="urn:microsoft.com/office/officeart/2008/layout/LinedList"/>
    <dgm:cxn modelId="{3DD01A39-D17E-4A67-BC96-B0726C84C699}" type="presParOf" srcId="{202FCE22-8751-4FF4-9B11-FEEAF5683CCB}" destId="{740B1C6A-8B1E-42E0-924D-6DEDB87591C2}" srcOrd="1" destOrd="0" presId="urn:microsoft.com/office/officeart/2008/layout/LinedList"/>
    <dgm:cxn modelId="{3C9CC2F0-C3F2-4B74-8E0B-6F6283C7CBA5}" type="presParOf" srcId="{740B1C6A-8B1E-42E0-924D-6DEDB87591C2}" destId="{D9945403-9AF7-43B0-AD01-0053CFE6F268}" srcOrd="0" destOrd="0" presId="urn:microsoft.com/office/officeart/2008/layout/LinedList"/>
    <dgm:cxn modelId="{C2803226-BF44-4548-8E02-E8AADB449484}" type="presParOf" srcId="{740B1C6A-8B1E-42E0-924D-6DEDB87591C2}" destId="{2321092A-D5AA-47C1-8EDE-BFB5D1104B6E}" srcOrd="1" destOrd="0" presId="urn:microsoft.com/office/officeart/2008/layout/LinedList"/>
    <dgm:cxn modelId="{5E96D141-3CA4-4A7A-80D0-754468D6260D}" type="presParOf" srcId="{740B1C6A-8B1E-42E0-924D-6DEDB87591C2}" destId="{32F7C261-903B-4CA5-8309-99884E9686BD}" srcOrd="2" destOrd="0" presId="urn:microsoft.com/office/officeart/2008/layout/LinedList"/>
    <dgm:cxn modelId="{AD8C4C11-3E47-4D5B-981B-697B0692CE01}" type="presParOf" srcId="{202FCE22-8751-4FF4-9B11-FEEAF5683CCB}" destId="{E24727C5-4091-4252-8D22-0D734A34425A}" srcOrd="2" destOrd="0" presId="urn:microsoft.com/office/officeart/2008/layout/LinedList"/>
    <dgm:cxn modelId="{E27C19AC-88A6-4C76-A4BC-236EEA389E3A}" type="presParOf" srcId="{202FCE22-8751-4FF4-9B11-FEEAF5683CCB}" destId="{3FD5F504-566B-4AE0-B9E3-05EE35C9624B}" srcOrd="3" destOrd="0" presId="urn:microsoft.com/office/officeart/2008/layout/LinedList"/>
    <dgm:cxn modelId="{59C540F1-7CB4-4137-BE7D-009DCA752FF8}" type="presParOf" srcId="{202FCE22-8751-4FF4-9B11-FEEAF5683CCB}" destId="{2408398E-F2FC-4035-902A-D12DF0226A8D}" srcOrd="4" destOrd="0" presId="urn:microsoft.com/office/officeart/2008/layout/LinedList"/>
    <dgm:cxn modelId="{976D675F-A6F9-4B72-8A39-1FFB15B23BEC}" type="presParOf" srcId="{2408398E-F2FC-4035-902A-D12DF0226A8D}" destId="{3541B944-82EF-4E62-950F-71139361421E}" srcOrd="0" destOrd="0" presId="urn:microsoft.com/office/officeart/2008/layout/LinedList"/>
    <dgm:cxn modelId="{FE9BE7D5-1BCC-437E-8BB7-0E45068A235A}" type="presParOf" srcId="{2408398E-F2FC-4035-902A-D12DF0226A8D}" destId="{ED8B677F-8752-432A-8155-9E4391E30701}" srcOrd="1" destOrd="0" presId="urn:microsoft.com/office/officeart/2008/layout/LinedList"/>
    <dgm:cxn modelId="{13899206-7349-4142-BFC7-8BB70A391B52}" type="presParOf" srcId="{2408398E-F2FC-4035-902A-D12DF0226A8D}" destId="{C578BB66-3E3F-4E94-BB63-D4930A758E62}" srcOrd="2" destOrd="0" presId="urn:microsoft.com/office/officeart/2008/layout/LinedList"/>
    <dgm:cxn modelId="{2C2B5E3D-70AC-48D9-BAA6-59B377CE7E19}" type="presParOf" srcId="{202FCE22-8751-4FF4-9B11-FEEAF5683CCB}" destId="{E6BB7F98-2DFD-467E-9048-21DF67F009C8}" srcOrd="5" destOrd="0" presId="urn:microsoft.com/office/officeart/2008/layout/LinedList"/>
    <dgm:cxn modelId="{B176B54A-2E57-4070-B241-CBAE4D1C5F4B}" type="presParOf" srcId="{202FCE22-8751-4FF4-9B11-FEEAF5683CCB}" destId="{DB8FB4BF-453C-42B9-8686-D75E18883398}" srcOrd="6" destOrd="0" presId="urn:microsoft.com/office/officeart/2008/layout/LinedList"/>
    <dgm:cxn modelId="{86E018CC-7CD9-4F5A-90DF-7290EF3BEFDB}" type="presParOf" srcId="{202FCE22-8751-4FF4-9B11-FEEAF5683CCB}" destId="{275E05A5-AF38-47CA-9300-46F179ECE8CA}" srcOrd="7" destOrd="0" presId="urn:microsoft.com/office/officeart/2008/layout/LinedList"/>
    <dgm:cxn modelId="{3B685D9E-462F-45E5-B4C8-B8D796C3F362}" type="presParOf" srcId="{275E05A5-AF38-47CA-9300-46F179ECE8CA}" destId="{AC53E142-A4A2-4AF6-B9BC-3D1C5720AD0A}" srcOrd="0" destOrd="0" presId="urn:microsoft.com/office/officeart/2008/layout/LinedList"/>
    <dgm:cxn modelId="{C86E9E2B-6CE1-455E-9E5C-BC84E110952B}" type="presParOf" srcId="{275E05A5-AF38-47CA-9300-46F179ECE8CA}" destId="{FC7C8215-0C97-49CC-AD64-FB82E861D715}" srcOrd="1" destOrd="0" presId="urn:microsoft.com/office/officeart/2008/layout/LinedList"/>
    <dgm:cxn modelId="{5D6E1435-497C-4D3F-A161-5AC11E9A02E0}" type="presParOf" srcId="{275E05A5-AF38-47CA-9300-46F179ECE8CA}" destId="{CF561A8D-2005-48ED-8298-D038D2A5407B}" srcOrd="2" destOrd="0" presId="urn:microsoft.com/office/officeart/2008/layout/LinedList"/>
    <dgm:cxn modelId="{A92CB20C-9BC2-499B-951A-703133038B46}" type="presParOf" srcId="{202FCE22-8751-4FF4-9B11-FEEAF5683CCB}" destId="{BE88B102-FBB1-40AA-89EB-C281E2F35197}" srcOrd="8" destOrd="0" presId="urn:microsoft.com/office/officeart/2008/layout/LinedList"/>
    <dgm:cxn modelId="{018F9943-00AD-48C5-B9F0-406D156ED12B}" type="presParOf" srcId="{202FCE22-8751-4FF4-9B11-FEEAF5683CCB}" destId="{316A0E1E-EAA5-4450-8BE4-7FC7A7919017}"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AD910F7-3510-4DC6-9055-3FD82A1DAD33}"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es-MX"/>
        </a:p>
      </dgm:t>
    </dgm:pt>
    <dgm:pt modelId="{663F76A0-AEE6-4812-95A1-37BF84B03573}">
      <dgm:prSet phldrT="[Texto]"/>
      <dgm:spPr/>
      <dgm:t>
        <a:bodyPr/>
        <a:lstStyle/>
        <a:p>
          <a:r>
            <a:rPr lang="es-MX" b="1" dirty="0">
              <a:solidFill>
                <a:schemeClr val="tx1"/>
              </a:solidFill>
            </a:rPr>
            <a:t>Empresa</a:t>
          </a:r>
        </a:p>
      </dgm:t>
    </dgm:pt>
    <dgm:pt modelId="{03EC647B-F31B-4A3D-AE79-8491A1BD8E6B}" type="parTrans" cxnId="{623E238C-6B33-4EC5-B843-0ECF3A8FC6B6}">
      <dgm:prSet/>
      <dgm:spPr/>
      <dgm:t>
        <a:bodyPr/>
        <a:lstStyle/>
        <a:p>
          <a:endParaRPr lang="es-MX"/>
        </a:p>
      </dgm:t>
    </dgm:pt>
    <dgm:pt modelId="{5DFAC791-A0B3-4030-B756-7878361E386B}" type="sibTrans" cxnId="{623E238C-6B33-4EC5-B843-0ECF3A8FC6B6}">
      <dgm:prSet/>
      <dgm:spPr/>
      <dgm:t>
        <a:bodyPr/>
        <a:lstStyle/>
        <a:p>
          <a:endParaRPr lang="es-MX"/>
        </a:p>
      </dgm:t>
    </dgm:pt>
    <dgm:pt modelId="{097B5546-A5CF-454E-9057-9B713F3CFD5F}">
      <dgm:prSet phldrT="[Texto]"/>
      <dgm:spPr/>
      <dgm:t>
        <a:bodyPr/>
        <a:lstStyle/>
        <a:p>
          <a:r>
            <a:rPr lang="es-MX" dirty="0"/>
            <a:t>Unidad institucional con carácter de productor de bienes y servicios</a:t>
          </a:r>
          <a:endParaRPr lang="es-MX" dirty="0">
            <a:solidFill>
              <a:schemeClr val="tx1"/>
            </a:solidFill>
          </a:endParaRPr>
        </a:p>
      </dgm:t>
    </dgm:pt>
    <dgm:pt modelId="{8371FD9A-299B-49DC-8D18-3843C50AD7AE}" type="parTrans" cxnId="{29E9032E-CB93-44D1-8E1F-29451646D385}">
      <dgm:prSet/>
      <dgm:spPr/>
      <dgm:t>
        <a:bodyPr/>
        <a:lstStyle/>
        <a:p>
          <a:endParaRPr lang="es-MX"/>
        </a:p>
      </dgm:t>
    </dgm:pt>
    <dgm:pt modelId="{86ADEFBB-3566-4B55-BC29-33859481DEFA}" type="sibTrans" cxnId="{29E9032E-CB93-44D1-8E1F-29451646D385}">
      <dgm:prSet/>
      <dgm:spPr/>
      <dgm:t>
        <a:bodyPr/>
        <a:lstStyle/>
        <a:p>
          <a:endParaRPr lang="es-MX"/>
        </a:p>
      </dgm:t>
    </dgm:pt>
    <dgm:pt modelId="{D33BB744-4162-4BF6-9A74-15EF8B0B6F04}">
      <dgm:prSet phldrT="[Texto]"/>
      <dgm:spPr/>
      <dgm:t>
        <a:bodyPr/>
        <a:lstStyle/>
        <a:p>
          <a:r>
            <a:rPr lang="es-MX" b="1" dirty="0">
              <a:solidFill>
                <a:schemeClr val="tx1"/>
              </a:solidFill>
            </a:rPr>
            <a:t>Establecimiento</a:t>
          </a:r>
        </a:p>
      </dgm:t>
    </dgm:pt>
    <dgm:pt modelId="{A524920F-FF25-42E6-861A-9231B594F326}" type="parTrans" cxnId="{941835C5-454C-48C2-BD50-8F7B8DED3B5A}">
      <dgm:prSet/>
      <dgm:spPr/>
      <dgm:t>
        <a:bodyPr/>
        <a:lstStyle/>
        <a:p>
          <a:endParaRPr lang="es-MX"/>
        </a:p>
      </dgm:t>
    </dgm:pt>
    <dgm:pt modelId="{D802FC4F-AAAF-4AEB-A3AB-92AD4E391E3F}" type="sibTrans" cxnId="{941835C5-454C-48C2-BD50-8F7B8DED3B5A}">
      <dgm:prSet/>
      <dgm:spPr/>
      <dgm:t>
        <a:bodyPr/>
        <a:lstStyle/>
        <a:p>
          <a:endParaRPr lang="es-MX"/>
        </a:p>
      </dgm:t>
    </dgm:pt>
    <dgm:pt modelId="{6E63B7D3-EF94-4227-8005-EFC4A9E2B911}">
      <dgm:prSet phldrT="[Texto]"/>
      <dgm:spPr/>
      <dgm:t>
        <a:bodyPr/>
        <a:lstStyle/>
        <a:p>
          <a:r>
            <a:rPr lang="es-MX" dirty="0">
              <a:solidFill>
                <a:schemeClr val="tx1"/>
              </a:solidFill>
            </a:rPr>
            <a:t>Empresa o parte de una empresa </a:t>
          </a:r>
          <a:r>
            <a:rPr lang="es-MX" dirty="0"/>
            <a:t>situada en un único emplazamiento que sólo realiza una actividad productiva</a:t>
          </a:r>
          <a:r>
            <a:rPr lang="es-MX" dirty="0">
              <a:solidFill>
                <a:schemeClr val="tx1"/>
              </a:solidFill>
            </a:rPr>
            <a:t> </a:t>
          </a:r>
        </a:p>
      </dgm:t>
    </dgm:pt>
    <dgm:pt modelId="{96731DC6-5F6F-4F75-B2A2-84F0C1AE0DE9}" type="parTrans" cxnId="{E69458FE-FA1A-49E3-9F42-B70D0230D97C}">
      <dgm:prSet/>
      <dgm:spPr/>
      <dgm:t>
        <a:bodyPr/>
        <a:lstStyle/>
        <a:p>
          <a:endParaRPr lang="es-MX"/>
        </a:p>
      </dgm:t>
    </dgm:pt>
    <dgm:pt modelId="{C957DDE2-524A-45D3-B702-347A92F0B5E5}" type="sibTrans" cxnId="{E69458FE-FA1A-49E3-9F42-B70D0230D97C}">
      <dgm:prSet/>
      <dgm:spPr/>
      <dgm:t>
        <a:bodyPr/>
        <a:lstStyle/>
        <a:p>
          <a:endParaRPr lang="es-MX"/>
        </a:p>
      </dgm:t>
    </dgm:pt>
    <dgm:pt modelId="{20DD6C2F-448B-4434-B9E4-DFDD6977F79B}">
      <dgm:prSet phldrT="[Texto]"/>
      <dgm:spPr/>
      <dgm:t>
        <a:bodyPr/>
        <a:lstStyle/>
        <a:p>
          <a:r>
            <a:rPr lang="es-MX" b="1" dirty="0">
              <a:solidFill>
                <a:schemeClr val="tx1"/>
              </a:solidFill>
            </a:rPr>
            <a:t>Industria</a:t>
          </a:r>
        </a:p>
      </dgm:t>
    </dgm:pt>
    <dgm:pt modelId="{49EB167A-557B-46B6-8452-6A8474384A78}" type="parTrans" cxnId="{6891AAE4-811A-4224-89CE-53339F0121CC}">
      <dgm:prSet/>
      <dgm:spPr/>
      <dgm:t>
        <a:bodyPr/>
        <a:lstStyle/>
        <a:p>
          <a:endParaRPr lang="es-MX"/>
        </a:p>
      </dgm:t>
    </dgm:pt>
    <dgm:pt modelId="{2DB920B1-FC9C-4D41-805F-E841FBA7BDFF}" type="sibTrans" cxnId="{6891AAE4-811A-4224-89CE-53339F0121CC}">
      <dgm:prSet/>
      <dgm:spPr/>
      <dgm:t>
        <a:bodyPr/>
        <a:lstStyle/>
        <a:p>
          <a:endParaRPr lang="es-MX"/>
        </a:p>
      </dgm:t>
    </dgm:pt>
    <dgm:pt modelId="{FD7ACB85-6D24-4013-ACA0-AF8433404801}">
      <dgm:prSet/>
      <dgm:spPr/>
      <dgm:t>
        <a:bodyPr/>
        <a:lstStyle/>
        <a:p>
          <a:r>
            <a:rPr lang="es-MX" dirty="0"/>
            <a:t>Conjunto de establecimientos dedicados a la misma o similar clase de actividad productiva</a:t>
          </a:r>
        </a:p>
      </dgm:t>
    </dgm:pt>
    <dgm:pt modelId="{7B8742E8-3770-4B9F-B6C6-6D6D1CD6CDCE}" type="parTrans" cxnId="{7BD93376-780D-45B3-946D-5D600F6CCDFD}">
      <dgm:prSet/>
      <dgm:spPr/>
      <dgm:t>
        <a:bodyPr/>
        <a:lstStyle/>
        <a:p>
          <a:endParaRPr lang="es-MX"/>
        </a:p>
      </dgm:t>
    </dgm:pt>
    <dgm:pt modelId="{84F372CA-3261-4A98-B71C-8C8C59D46F55}" type="sibTrans" cxnId="{7BD93376-780D-45B3-946D-5D600F6CCDFD}">
      <dgm:prSet/>
      <dgm:spPr/>
      <dgm:t>
        <a:bodyPr/>
        <a:lstStyle/>
        <a:p>
          <a:endParaRPr lang="es-MX"/>
        </a:p>
      </dgm:t>
    </dgm:pt>
    <dgm:pt modelId="{1F593243-6758-4B86-B920-D4CDCDA84180}" type="pres">
      <dgm:prSet presAssocID="{FAD910F7-3510-4DC6-9055-3FD82A1DAD33}" presName="diagram" presStyleCnt="0">
        <dgm:presLayoutVars>
          <dgm:chPref val="1"/>
          <dgm:dir/>
          <dgm:animOne val="branch"/>
          <dgm:animLvl val="lvl"/>
          <dgm:resizeHandles/>
        </dgm:presLayoutVars>
      </dgm:prSet>
      <dgm:spPr/>
      <dgm:t>
        <a:bodyPr/>
        <a:lstStyle/>
        <a:p>
          <a:endParaRPr lang="es-MX"/>
        </a:p>
      </dgm:t>
    </dgm:pt>
    <dgm:pt modelId="{EF35989A-B2F3-4542-BC34-1AD9B2678E51}" type="pres">
      <dgm:prSet presAssocID="{663F76A0-AEE6-4812-95A1-37BF84B03573}" presName="root" presStyleCnt="0"/>
      <dgm:spPr/>
    </dgm:pt>
    <dgm:pt modelId="{18FE08AD-6F5C-4983-9D7A-32D08C5C0F70}" type="pres">
      <dgm:prSet presAssocID="{663F76A0-AEE6-4812-95A1-37BF84B03573}" presName="rootComposite" presStyleCnt="0"/>
      <dgm:spPr/>
    </dgm:pt>
    <dgm:pt modelId="{B2A7EEF7-3CEC-4266-9133-9B1244D629A3}" type="pres">
      <dgm:prSet presAssocID="{663F76A0-AEE6-4812-95A1-37BF84B03573}" presName="rootText" presStyleLbl="node1" presStyleIdx="0" presStyleCnt="3"/>
      <dgm:spPr/>
      <dgm:t>
        <a:bodyPr/>
        <a:lstStyle/>
        <a:p>
          <a:endParaRPr lang="es-MX"/>
        </a:p>
      </dgm:t>
    </dgm:pt>
    <dgm:pt modelId="{4B2A2DC4-15F6-4B95-9183-2EE6886C7C74}" type="pres">
      <dgm:prSet presAssocID="{663F76A0-AEE6-4812-95A1-37BF84B03573}" presName="rootConnector" presStyleLbl="node1" presStyleIdx="0" presStyleCnt="3"/>
      <dgm:spPr/>
      <dgm:t>
        <a:bodyPr/>
        <a:lstStyle/>
        <a:p>
          <a:endParaRPr lang="es-MX"/>
        </a:p>
      </dgm:t>
    </dgm:pt>
    <dgm:pt modelId="{82AF77FC-5B67-4FA4-BF33-D8E34FB0C33C}" type="pres">
      <dgm:prSet presAssocID="{663F76A0-AEE6-4812-95A1-37BF84B03573}" presName="childShape" presStyleCnt="0"/>
      <dgm:spPr/>
    </dgm:pt>
    <dgm:pt modelId="{570609BD-0050-48E2-85E0-ECD85ACA6CEA}" type="pres">
      <dgm:prSet presAssocID="{8371FD9A-299B-49DC-8D18-3843C50AD7AE}" presName="Name13" presStyleLbl="parChTrans1D2" presStyleIdx="0" presStyleCnt="3"/>
      <dgm:spPr/>
      <dgm:t>
        <a:bodyPr/>
        <a:lstStyle/>
        <a:p>
          <a:endParaRPr lang="es-MX"/>
        </a:p>
      </dgm:t>
    </dgm:pt>
    <dgm:pt modelId="{9AB33AA5-BBA0-481C-B179-D4A58902751E}" type="pres">
      <dgm:prSet presAssocID="{097B5546-A5CF-454E-9057-9B713F3CFD5F}" presName="childText" presStyleLbl="bgAcc1" presStyleIdx="0" presStyleCnt="3">
        <dgm:presLayoutVars>
          <dgm:bulletEnabled val="1"/>
        </dgm:presLayoutVars>
      </dgm:prSet>
      <dgm:spPr/>
      <dgm:t>
        <a:bodyPr/>
        <a:lstStyle/>
        <a:p>
          <a:endParaRPr lang="es-MX"/>
        </a:p>
      </dgm:t>
    </dgm:pt>
    <dgm:pt modelId="{99046C31-DE3F-4393-8354-452B2F88EABC}" type="pres">
      <dgm:prSet presAssocID="{D33BB744-4162-4BF6-9A74-15EF8B0B6F04}" presName="root" presStyleCnt="0"/>
      <dgm:spPr/>
    </dgm:pt>
    <dgm:pt modelId="{343F5F98-F572-4C23-9315-D6C74A86AB7A}" type="pres">
      <dgm:prSet presAssocID="{D33BB744-4162-4BF6-9A74-15EF8B0B6F04}" presName="rootComposite" presStyleCnt="0"/>
      <dgm:spPr/>
    </dgm:pt>
    <dgm:pt modelId="{48007211-2B74-4AF3-AA6C-9BD88E443C50}" type="pres">
      <dgm:prSet presAssocID="{D33BB744-4162-4BF6-9A74-15EF8B0B6F04}" presName="rootText" presStyleLbl="node1" presStyleIdx="1" presStyleCnt="3"/>
      <dgm:spPr/>
      <dgm:t>
        <a:bodyPr/>
        <a:lstStyle/>
        <a:p>
          <a:endParaRPr lang="es-MX"/>
        </a:p>
      </dgm:t>
    </dgm:pt>
    <dgm:pt modelId="{E8186A97-F5F0-4EA6-8692-0AAC950FF9B6}" type="pres">
      <dgm:prSet presAssocID="{D33BB744-4162-4BF6-9A74-15EF8B0B6F04}" presName="rootConnector" presStyleLbl="node1" presStyleIdx="1" presStyleCnt="3"/>
      <dgm:spPr/>
      <dgm:t>
        <a:bodyPr/>
        <a:lstStyle/>
        <a:p>
          <a:endParaRPr lang="es-MX"/>
        </a:p>
      </dgm:t>
    </dgm:pt>
    <dgm:pt modelId="{373ADA98-274D-4F1D-B042-C825480EF0E7}" type="pres">
      <dgm:prSet presAssocID="{D33BB744-4162-4BF6-9A74-15EF8B0B6F04}" presName="childShape" presStyleCnt="0"/>
      <dgm:spPr/>
    </dgm:pt>
    <dgm:pt modelId="{BE24BD0B-F587-4F53-9FDE-7E2754E87B69}" type="pres">
      <dgm:prSet presAssocID="{96731DC6-5F6F-4F75-B2A2-84F0C1AE0DE9}" presName="Name13" presStyleLbl="parChTrans1D2" presStyleIdx="1" presStyleCnt="3"/>
      <dgm:spPr/>
      <dgm:t>
        <a:bodyPr/>
        <a:lstStyle/>
        <a:p>
          <a:endParaRPr lang="es-MX"/>
        </a:p>
      </dgm:t>
    </dgm:pt>
    <dgm:pt modelId="{DA7D4A96-84F9-454B-A047-46B7D7D74C94}" type="pres">
      <dgm:prSet presAssocID="{6E63B7D3-EF94-4227-8005-EFC4A9E2B911}" presName="childText" presStyleLbl="bgAcc1" presStyleIdx="1" presStyleCnt="3">
        <dgm:presLayoutVars>
          <dgm:bulletEnabled val="1"/>
        </dgm:presLayoutVars>
      </dgm:prSet>
      <dgm:spPr/>
      <dgm:t>
        <a:bodyPr/>
        <a:lstStyle/>
        <a:p>
          <a:endParaRPr lang="es-MX"/>
        </a:p>
      </dgm:t>
    </dgm:pt>
    <dgm:pt modelId="{1D5A39D7-092A-4D62-B3BD-FF395A669406}" type="pres">
      <dgm:prSet presAssocID="{20DD6C2F-448B-4434-B9E4-DFDD6977F79B}" presName="root" presStyleCnt="0"/>
      <dgm:spPr/>
    </dgm:pt>
    <dgm:pt modelId="{3A1FB91F-CD4A-4AA4-8890-624A214B38D2}" type="pres">
      <dgm:prSet presAssocID="{20DD6C2F-448B-4434-B9E4-DFDD6977F79B}" presName="rootComposite" presStyleCnt="0"/>
      <dgm:spPr/>
    </dgm:pt>
    <dgm:pt modelId="{7FE87608-FA48-4745-9AFD-7F88482E06FA}" type="pres">
      <dgm:prSet presAssocID="{20DD6C2F-448B-4434-B9E4-DFDD6977F79B}" presName="rootText" presStyleLbl="node1" presStyleIdx="2" presStyleCnt="3"/>
      <dgm:spPr/>
      <dgm:t>
        <a:bodyPr/>
        <a:lstStyle/>
        <a:p>
          <a:endParaRPr lang="es-MX"/>
        </a:p>
      </dgm:t>
    </dgm:pt>
    <dgm:pt modelId="{16B0AA07-FEDF-40CE-B032-14ABCC97A140}" type="pres">
      <dgm:prSet presAssocID="{20DD6C2F-448B-4434-B9E4-DFDD6977F79B}" presName="rootConnector" presStyleLbl="node1" presStyleIdx="2" presStyleCnt="3"/>
      <dgm:spPr/>
      <dgm:t>
        <a:bodyPr/>
        <a:lstStyle/>
        <a:p>
          <a:endParaRPr lang="es-MX"/>
        </a:p>
      </dgm:t>
    </dgm:pt>
    <dgm:pt modelId="{904E0D34-5794-4A81-9262-D559507D6165}" type="pres">
      <dgm:prSet presAssocID="{20DD6C2F-448B-4434-B9E4-DFDD6977F79B}" presName="childShape" presStyleCnt="0"/>
      <dgm:spPr/>
    </dgm:pt>
    <dgm:pt modelId="{CAECA45D-9CCC-4502-B24E-8BAFD4493737}" type="pres">
      <dgm:prSet presAssocID="{7B8742E8-3770-4B9F-B6C6-6D6D1CD6CDCE}" presName="Name13" presStyleLbl="parChTrans1D2" presStyleIdx="2" presStyleCnt="3"/>
      <dgm:spPr/>
      <dgm:t>
        <a:bodyPr/>
        <a:lstStyle/>
        <a:p>
          <a:endParaRPr lang="es-MX"/>
        </a:p>
      </dgm:t>
    </dgm:pt>
    <dgm:pt modelId="{1B88D12B-57A9-4F99-BCF6-2B39AED919B0}" type="pres">
      <dgm:prSet presAssocID="{FD7ACB85-6D24-4013-ACA0-AF8433404801}" presName="childText" presStyleLbl="bgAcc1" presStyleIdx="2" presStyleCnt="3">
        <dgm:presLayoutVars>
          <dgm:bulletEnabled val="1"/>
        </dgm:presLayoutVars>
      </dgm:prSet>
      <dgm:spPr/>
      <dgm:t>
        <a:bodyPr/>
        <a:lstStyle/>
        <a:p>
          <a:endParaRPr lang="es-MX"/>
        </a:p>
      </dgm:t>
    </dgm:pt>
  </dgm:ptLst>
  <dgm:cxnLst>
    <dgm:cxn modelId="{7465818B-189C-4DAC-B06B-BB73DC3E34AE}" type="presOf" srcId="{663F76A0-AEE6-4812-95A1-37BF84B03573}" destId="{4B2A2DC4-15F6-4B95-9183-2EE6886C7C74}" srcOrd="1" destOrd="0" presId="urn:microsoft.com/office/officeart/2005/8/layout/hierarchy3"/>
    <dgm:cxn modelId="{8A74465F-9C76-4F1E-8170-4C53363A10B1}" type="presOf" srcId="{96731DC6-5F6F-4F75-B2A2-84F0C1AE0DE9}" destId="{BE24BD0B-F587-4F53-9FDE-7E2754E87B69}" srcOrd="0" destOrd="0" presId="urn:microsoft.com/office/officeart/2005/8/layout/hierarchy3"/>
    <dgm:cxn modelId="{015B5980-4228-433C-8DA2-57BCA2716D6E}" type="presOf" srcId="{8371FD9A-299B-49DC-8D18-3843C50AD7AE}" destId="{570609BD-0050-48E2-85E0-ECD85ACA6CEA}" srcOrd="0" destOrd="0" presId="urn:microsoft.com/office/officeart/2005/8/layout/hierarchy3"/>
    <dgm:cxn modelId="{FD5FD308-3064-4B8B-B8CD-D83DC8A2CDA9}" type="presOf" srcId="{663F76A0-AEE6-4812-95A1-37BF84B03573}" destId="{B2A7EEF7-3CEC-4266-9133-9B1244D629A3}" srcOrd="0" destOrd="0" presId="urn:microsoft.com/office/officeart/2005/8/layout/hierarchy3"/>
    <dgm:cxn modelId="{CFD33A4B-248B-4581-8780-77106D36D513}" type="presOf" srcId="{D33BB744-4162-4BF6-9A74-15EF8B0B6F04}" destId="{E8186A97-F5F0-4EA6-8692-0AAC950FF9B6}" srcOrd="1" destOrd="0" presId="urn:microsoft.com/office/officeart/2005/8/layout/hierarchy3"/>
    <dgm:cxn modelId="{623E238C-6B33-4EC5-B843-0ECF3A8FC6B6}" srcId="{FAD910F7-3510-4DC6-9055-3FD82A1DAD33}" destId="{663F76A0-AEE6-4812-95A1-37BF84B03573}" srcOrd="0" destOrd="0" parTransId="{03EC647B-F31B-4A3D-AE79-8491A1BD8E6B}" sibTransId="{5DFAC791-A0B3-4030-B756-7878361E386B}"/>
    <dgm:cxn modelId="{5084B082-7220-490A-86B7-2172B0537AF8}" type="presOf" srcId="{FD7ACB85-6D24-4013-ACA0-AF8433404801}" destId="{1B88D12B-57A9-4F99-BCF6-2B39AED919B0}" srcOrd="0" destOrd="0" presId="urn:microsoft.com/office/officeart/2005/8/layout/hierarchy3"/>
    <dgm:cxn modelId="{1C38F6CB-AF53-4DD1-B04A-B35C1B8146ED}" type="presOf" srcId="{FAD910F7-3510-4DC6-9055-3FD82A1DAD33}" destId="{1F593243-6758-4B86-B920-D4CDCDA84180}" srcOrd="0" destOrd="0" presId="urn:microsoft.com/office/officeart/2005/8/layout/hierarchy3"/>
    <dgm:cxn modelId="{CA00498F-5EE4-45FB-91C5-ED44768DD974}" type="presOf" srcId="{097B5546-A5CF-454E-9057-9B713F3CFD5F}" destId="{9AB33AA5-BBA0-481C-B179-D4A58902751E}" srcOrd="0" destOrd="0" presId="urn:microsoft.com/office/officeart/2005/8/layout/hierarchy3"/>
    <dgm:cxn modelId="{C594F87C-410A-4064-B688-2E120B9AC5A1}" type="presOf" srcId="{20DD6C2F-448B-4434-B9E4-DFDD6977F79B}" destId="{16B0AA07-FEDF-40CE-B032-14ABCC97A140}" srcOrd="1" destOrd="0" presId="urn:microsoft.com/office/officeart/2005/8/layout/hierarchy3"/>
    <dgm:cxn modelId="{6891AAE4-811A-4224-89CE-53339F0121CC}" srcId="{FAD910F7-3510-4DC6-9055-3FD82A1DAD33}" destId="{20DD6C2F-448B-4434-B9E4-DFDD6977F79B}" srcOrd="2" destOrd="0" parTransId="{49EB167A-557B-46B6-8452-6A8474384A78}" sibTransId="{2DB920B1-FC9C-4D41-805F-E841FBA7BDFF}"/>
    <dgm:cxn modelId="{71C10C08-B8BF-4BCA-8007-072C09F122F9}" type="presOf" srcId="{7B8742E8-3770-4B9F-B6C6-6D6D1CD6CDCE}" destId="{CAECA45D-9CCC-4502-B24E-8BAFD4493737}" srcOrd="0" destOrd="0" presId="urn:microsoft.com/office/officeart/2005/8/layout/hierarchy3"/>
    <dgm:cxn modelId="{8C11CD1B-E426-4B9A-8699-E590811C83F9}" type="presOf" srcId="{D33BB744-4162-4BF6-9A74-15EF8B0B6F04}" destId="{48007211-2B74-4AF3-AA6C-9BD88E443C50}" srcOrd="0" destOrd="0" presId="urn:microsoft.com/office/officeart/2005/8/layout/hierarchy3"/>
    <dgm:cxn modelId="{7BD93376-780D-45B3-946D-5D600F6CCDFD}" srcId="{20DD6C2F-448B-4434-B9E4-DFDD6977F79B}" destId="{FD7ACB85-6D24-4013-ACA0-AF8433404801}" srcOrd="0" destOrd="0" parTransId="{7B8742E8-3770-4B9F-B6C6-6D6D1CD6CDCE}" sibTransId="{84F372CA-3261-4A98-B71C-8C8C59D46F55}"/>
    <dgm:cxn modelId="{E69458FE-FA1A-49E3-9F42-B70D0230D97C}" srcId="{D33BB744-4162-4BF6-9A74-15EF8B0B6F04}" destId="{6E63B7D3-EF94-4227-8005-EFC4A9E2B911}" srcOrd="0" destOrd="0" parTransId="{96731DC6-5F6F-4F75-B2A2-84F0C1AE0DE9}" sibTransId="{C957DDE2-524A-45D3-B702-347A92F0B5E5}"/>
    <dgm:cxn modelId="{388F124C-AFB4-42CA-9324-E97ED93BD1A8}" type="presOf" srcId="{6E63B7D3-EF94-4227-8005-EFC4A9E2B911}" destId="{DA7D4A96-84F9-454B-A047-46B7D7D74C94}" srcOrd="0" destOrd="0" presId="urn:microsoft.com/office/officeart/2005/8/layout/hierarchy3"/>
    <dgm:cxn modelId="{941835C5-454C-48C2-BD50-8F7B8DED3B5A}" srcId="{FAD910F7-3510-4DC6-9055-3FD82A1DAD33}" destId="{D33BB744-4162-4BF6-9A74-15EF8B0B6F04}" srcOrd="1" destOrd="0" parTransId="{A524920F-FF25-42E6-861A-9231B594F326}" sibTransId="{D802FC4F-AAAF-4AEB-A3AB-92AD4E391E3F}"/>
    <dgm:cxn modelId="{D7173F49-308F-4C6F-A2A7-92F5091DA379}" type="presOf" srcId="{20DD6C2F-448B-4434-B9E4-DFDD6977F79B}" destId="{7FE87608-FA48-4745-9AFD-7F88482E06FA}" srcOrd="0" destOrd="0" presId="urn:microsoft.com/office/officeart/2005/8/layout/hierarchy3"/>
    <dgm:cxn modelId="{29E9032E-CB93-44D1-8E1F-29451646D385}" srcId="{663F76A0-AEE6-4812-95A1-37BF84B03573}" destId="{097B5546-A5CF-454E-9057-9B713F3CFD5F}" srcOrd="0" destOrd="0" parTransId="{8371FD9A-299B-49DC-8D18-3843C50AD7AE}" sibTransId="{86ADEFBB-3566-4B55-BC29-33859481DEFA}"/>
    <dgm:cxn modelId="{AFFFC876-5836-4781-A7AC-EA50CF029DDF}" type="presParOf" srcId="{1F593243-6758-4B86-B920-D4CDCDA84180}" destId="{EF35989A-B2F3-4542-BC34-1AD9B2678E51}" srcOrd="0" destOrd="0" presId="urn:microsoft.com/office/officeart/2005/8/layout/hierarchy3"/>
    <dgm:cxn modelId="{675D2229-C96E-4FA0-B8C7-145F9E0C4402}" type="presParOf" srcId="{EF35989A-B2F3-4542-BC34-1AD9B2678E51}" destId="{18FE08AD-6F5C-4983-9D7A-32D08C5C0F70}" srcOrd="0" destOrd="0" presId="urn:microsoft.com/office/officeart/2005/8/layout/hierarchy3"/>
    <dgm:cxn modelId="{5DA2BF9A-256B-42F5-ADDA-5249EEFA80B8}" type="presParOf" srcId="{18FE08AD-6F5C-4983-9D7A-32D08C5C0F70}" destId="{B2A7EEF7-3CEC-4266-9133-9B1244D629A3}" srcOrd="0" destOrd="0" presId="urn:microsoft.com/office/officeart/2005/8/layout/hierarchy3"/>
    <dgm:cxn modelId="{0A65CDB1-5248-4981-A72E-BD606F2F5CAD}" type="presParOf" srcId="{18FE08AD-6F5C-4983-9D7A-32D08C5C0F70}" destId="{4B2A2DC4-15F6-4B95-9183-2EE6886C7C74}" srcOrd="1" destOrd="0" presId="urn:microsoft.com/office/officeart/2005/8/layout/hierarchy3"/>
    <dgm:cxn modelId="{1960460E-723F-475B-B2C9-D106B12B8F1A}" type="presParOf" srcId="{EF35989A-B2F3-4542-BC34-1AD9B2678E51}" destId="{82AF77FC-5B67-4FA4-BF33-D8E34FB0C33C}" srcOrd="1" destOrd="0" presId="urn:microsoft.com/office/officeart/2005/8/layout/hierarchy3"/>
    <dgm:cxn modelId="{5909B63C-33CB-4A21-8F33-B82065F2D1C5}" type="presParOf" srcId="{82AF77FC-5B67-4FA4-BF33-D8E34FB0C33C}" destId="{570609BD-0050-48E2-85E0-ECD85ACA6CEA}" srcOrd="0" destOrd="0" presId="urn:microsoft.com/office/officeart/2005/8/layout/hierarchy3"/>
    <dgm:cxn modelId="{AF52A8D9-E40B-47F4-8324-5A47D8BF196A}" type="presParOf" srcId="{82AF77FC-5B67-4FA4-BF33-D8E34FB0C33C}" destId="{9AB33AA5-BBA0-481C-B179-D4A58902751E}" srcOrd="1" destOrd="0" presId="urn:microsoft.com/office/officeart/2005/8/layout/hierarchy3"/>
    <dgm:cxn modelId="{6FA8C0B5-7DCC-4770-8C88-FC252E5C2EAE}" type="presParOf" srcId="{1F593243-6758-4B86-B920-D4CDCDA84180}" destId="{99046C31-DE3F-4393-8354-452B2F88EABC}" srcOrd="1" destOrd="0" presId="urn:microsoft.com/office/officeart/2005/8/layout/hierarchy3"/>
    <dgm:cxn modelId="{E53A2172-F608-4CA1-ABC5-5191F31BADC2}" type="presParOf" srcId="{99046C31-DE3F-4393-8354-452B2F88EABC}" destId="{343F5F98-F572-4C23-9315-D6C74A86AB7A}" srcOrd="0" destOrd="0" presId="urn:microsoft.com/office/officeart/2005/8/layout/hierarchy3"/>
    <dgm:cxn modelId="{6A3A0088-4A76-43FE-B4ED-66371140CE08}" type="presParOf" srcId="{343F5F98-F572-4C23-9315-D6C74A86AB7A}" destId="{48007211-2B74-4AF3-AA6C-9BD88E443C50}" srcOrd="0" destOrd="0" presId="urn:microsoft.com/office/officeart/2005/8/layout/hierarchy3"/>
    <dgm:cxn modelId="{DC9277F7-DB1E-4E57-B3B9-8B20936FF0DB}" type="presParOf" srcId="{343F5F98-F572-4C23-9315-D6C74A86AB7A}" destId="{E8186A97-F5F0-4EA6-8692-0AAC950FF9B6}" srcOrd="1" destOrd="0" presId="urn:microsoft.com/office/officeart/2005/8/layout/hierarchy3"/>
    <dgm:cxn modelId="{5C6E792B-4396-4FF2-91C2-AF1AF0DA793F}" type="presParOf" srcId="{99046C31-DE3F-4393-8354-452B2F88EABC}" destId="{373ADA98-274D-4F1D-B042-C825480EF0E7}" srcOrd="1" destOrd="0" presId="urn:microsoft.com/office/officeart/2005/8/layout/hierarchy3"/>
    <dgm:cxn modelId="{6B1BE256-3BEA-4F3A-B2F5-256F53ECE65A}" type="presParOf" srcId="{373ADA98-274D-4F1D-B042-C825480EF0E7}" destId="{BE24BD0B-F587-4F53-9FDE-7E2754E87B69}" srcOrd="0" destOrd="0" presId="urn:microsoft.com/office/officeart/2005/8/layout/hierarchy3"/>
    <dgm:cxn modelId="{A22CDE47-A6E6-45A8-8310-E6A18BCA0875}" type="presParOf" srcId="{373ADA98-274D-4F1D-B042-C825480EF0E7}" destId="{DA7D4A96-84F9-454B-A047-46B7D7D74C94}" srcOrd="1" destOrd="0" presId="urn:microsoft.com/office/officeart/2005/8/layout/hierarchy3"/>
    <dgm:cxn modelId="{692B1D0B-D7F6-4671-8B34-255B698281C2}" type="presParOf" srcId="{1F593243-6758-4B86-B920-D4CDCDA84180}" destId="{1D5A39D7-092A-4D62-B3BD-FF395A669406}" srcOrd="2" destOrd="0" presId="urn:microsoft.com/office/officeart/2005/8/layout/hierarchy3"/>
    <dgm:cxn modelId="{7B772457-6943-47D8-AFC3-03B70A2D71BB}" type="presParOf" srcId="{1D5A39D7-092A-4D62-B3BD-FF395A669406}" destId="{3A1FB91F-CD4A-4AA4-8890-624A214B38D2}" srcOrd="0" destOrd="0" presId="urn:microsoft.com/office/officeart/2005/8/layout/hierarchy3"/>
    <dgm:cxn modelId="{63E0C8DE-7C61-4A14-BA88-54281AF4FB24}" type="presParOf" srcId="{3A1FB91F-CD4A-4AA4-8890-624A214B38D2}" destId="{7FE87608-FA48-4745-9AFD-7F88482E06FA}" srcOrd="0" destOrd="0" presId="urn:microsoft.com/office/officeart/2005/8/layout/hierarchy3"/>
    <dgm:cxn modelId="{79DD7892-FEDE-486A-BA7F-790E4FC5DC00}" type="presParOf" srcId="{3A1FB91F-CD4A-4AA4-8890-624A214B38D2}" destId="{16B0AA07-FEDF-40CE-B032-14ABCC97A140}" srcOrd="1" destOrd="0" presId="urn:microsoft.com/office/officeart/2005/8/layout/hierarchy3"/>
    <dgm:cxn modelId="{9836C963-19AC-4BDA-AC04-B6F9DCD4B663}" type="presParOf" srcId="{1D5A39D7-092A-4D62-B3BD-FF395A669406}" destId="{904E0D34-5794-4A81-9262-D559507D6165}" srcOrd="1" destOrd="0" presId="urn:microsoft.com/office/officeart/2005/8/layout/hierarchy3"/>
    <dgm:cxn modelId="{3AE02316-7150-42E3-ABE1-D3BCE8610A21}" type="presParOf" srcId="{904E0D34-5794-4A81-9262-D559507D6165}" destId="{CAECA45D-9CCC-4502-B24E-8BAFD4493737}" srcOrd="0" destOrd="0" presId="urn:microsoft.com/office/officeart/2005/8/layout/hierarchy3"/>
    <dgm:cxn modelId="{09449E31-DA51-4FA8-A381-8CC1A938A362}" type="presParOf" srcId="{904E0D34-5794-4A81-9262-D559507D6165}" destId="{1B88D12B-57A9-4F99-BCF6-2B39AED919B0}"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F307C77-5F29-4777-9053-28EA5CA48138}" type="doc">
      <dgm:prSet loTypeId="urn:microsoft.com/office/officeart/2009/3/layout/PlusandMinus" loCatId="relationship" qsTypeId="urn:microsoft.com/office/officeart/2005/8/quickstyle/simple1" qsCatId="simple" csTypeId="urn:microsoft.com/office/officeart/2005/8/colors/accent1_2" csCatId="accent1" phldr="1"/>
      <dgm:spPr/>
      <dgm:t>
        <a:bodyPr/>
        <a:lstStyle/>
        <a:p>
          <a:endParaRPr lang="es-MX"/>
        </a:p>
      </dgm:t>
    </dgm:pt>
    <dgm:pt modelId="{B935722C-1186-47EC-9714-02CB130E1ABD}">
      <dgm:prSet phldrT="[Texto]"/>
      <dgm:spPr/>
      <dgm:t>
        <a:bodyPr/>
        <a:lstStyle/>
        <a:p>
          <a:r>
            <a:rPr lang="es-MX" b="1" dirty="0"/>
            <a:t>Recursos:</a:t>
          </a:r>
        </a:p>
        <a:p>
          <a:r>
            <a:rPr lang="es-MX" dirty="0"/>
            <a:t>Producción </a:t>
          </a:r>
        </a:p>
      </dgm:t>
    </dgm:pt>
    <dgm:pt modelId="{DB6FFC79-474C-4679-9A7C-9FB8A81E59B0}" type="parTrans" cxnId="{5E73BEDE-CF2B-4A2D-BB1F-3E9A5A16AB06}">
      <dgm:prSet/>
      <dgm:spPr/>
      <dgm:t>
        <a:bodyPr/>
        <a:lstStyle/>
        <a:p>
          <a:endParaRPr lang="es-MX"/>
        </a:p>
      </dgm:t>
    </dgm:pt>
    <dgm:pt modelId="{2E95B5CA-3EBE-45A9-8BE2-237F94E1BA9B}" type="sibTrans" cxnId="{5E73BEDE-CF2B-4A2D-BB1F-3E9A5A16AB06}">
      <dgm:prSet/>
      <dgm:spPr/>
      <dgm:t>
        <a:bodyPr/>
        <a:lstStyle/>
        <a:p>
          <a:endParaRPr lang="es-MX"/>
        </a:p>
      </dgm:t>
    </dgm:pt>
    <dgm:pt modelId="{A4266B18-5BFC-45C6-A937-0318167BE119}">
      <dgm:prSet phldrT="[Texto]"/>
      <dgm:spPr/>
      <dgm:t>
        <a:bodyPr/>
        <a:lstStyle/>
        <a:p>
          <a:r>
            <a:rPr lang="es-MX" b="1" dirty="0"/>
            <a:t>Empleos:</a:t>
          </a:r>
        </a:p>
        <a:p>
          <a:r>
            <a:rPr lang="es-MX" dirty="0"/>
            <a:t>Consumo intermedio</a:t>
          </a:r>
        </a:p>
      </dgm:t>
    </dgm:pt>
    <dgm:pt modelId="{0A748D13-9B45-4EBD-958F-515592D68D0E}" type="parTrans" cxnId="{DCB9DBE4-BE9C-480E-AE36-27810E5A59ED}">
      <dgm:prSet/>
      <dgm:spPr/>
      <dgm:t>
        <a:bodyPr/>
        <a:lstStyle/>
        <a:p>
          <a:endParaRPr lang="es-MX"/>
        </a:p>
      </dgm:t>
    </dgm:pt>
    <dgm:pt modelId="{7988240C-B14F-42ED-8873-0A164D54125A}" type="sibTrans" cxnId="{DCB9DBE4-BE9C-480E-AE36-27810E5A59ED}">
      <dgm:prSet/>
      <dgm:spPr/>
      <dgm:t>
        <a:bodyPr/>
        <a:lstStyle/>
        <a:p>
          <a:endParaRPr lang="es-MX"/>
        </a:p>
      </dgm:t>
    </dgm:pt>
    <dgm:pt modelId="{D5093D6D-5A0E-4376-9365-C3A7AAEB1297}" type="pres">
      <dgm:prSet presAssocID="{DF307C77-5F29-4777-9053-28EA5CA48138}" presName="Name0" presStyleCnt="0">
        <dgm:presLayoutVars>
          <dgm:chMax val="2"/>
          <dgm:chPref val="2"/>
          <dgm:dir/>
          <dgm:animOne/>
          <dgm:resizeHandles val="exact"/>
        </dgm:presLayoutVars>
      </dgm:prSet>
      <dgm:spPr/>
      <dgm:t>
        <a:bodyPr/>
        <a:lstStyle/>
        <a:p>
          <a:endParaRPr lang="es-MX"/>
        </a:p>
      </dgm:t>
    </dgm:pt>
    <dgm:pt modelId="{F79C296A-7C8B-4617-8665-B6463102A569}" type="pres">
      <dgm:prSet presAssocID="{DF307C77-5F29-4777-9053-28EA5CA48138}" presName="Background" presStyleLbl="bgImgPlace1" presStyleIdx="0" presStyleCnt="1"/>
      <dgm:spPr/>
    </dgm:pt>
    <dgm:pt modelId="{CF26F417-D76B-462B-9913-0B6538A577F6}" type="pres">
      <dgm:prSet presAssocID="{DF307C77-5F29-4777-9053-28EA5CA48138}" presName="ParentText1" presStyleLbl="revTx" presStyleIdx="0" presStyleCnt="2">
        <dgm:presLayoutVars>
          <dgm:chMax val="0"/>
          <dgm:chPref val="0"/>
          <dgm:bulletEnabled val="1"/>
        </dgm:presLayoutVars>
      </dgm:prSet>
      <dgm:spPr/>
      <dgm:t>
        <a:bodyPr/>
        <a:lstStyle/>
        <a:p>
          <a:endParaRPr lang="es-MX"/>
        </a:p>
      </dgm:t>
    </dgm:pt>
    <dgm:pt modelId="{62501E66-9FC9-499F-B32C-4152E7AEC6E5}" type="pres">
      <dgm:prSet presAssocID="{DF307C77-5F29-4777-9053-28EA5CA48138}" presName="ParentText2" presStyleLbl="revTx" presStyleIdx="1" presStyleCnt="2">
        <dgm:presLayoutVars>
          <dgm:chMax val="0"/>
          <dgm:chPref val="0"/>
          <dgm:bulletEnabled val="1"/>
        </dgm:presLayoutVars>
      </dgm:prSet>
      <dgm:spPr/>
      <dgm:t>
        <a:bodyPr/>
        <a:lstStyle/>
        <a:p>
          <a:endParaRPr lang="es-MX"/>
        </a:p>
      </dgm:t>
    </dgm:pt>
    <dgm:pt modelId="{4E8F8843-77D5-488D-A862-CB0CA8B5DF72}" type="pres">
      <dgm:prSet presAssocID="{DF307C77-5F29-4777-9053-28EA5CA48138}" presName="Plus" presStyleLbl="alignNode1" presStyleIdx="0" presStyleCnt="2"/>
      <dgm:spPr/>
    </dgm:pt>
    <dgm:pt modelId="{5C115A47-6646-4F93-9D78-7D4A155C710C}" type="pres">
      <dgm:prSet presAssocID="{DF307C77-5F29-4777-9053-28EA5CA48138}" presName="Minus" presStyleLbl="alignNode1" presStyleIdx="1" presStyleCnt="2"/>
      <dgm:spPr/>
    </dgm:pt>
    <dgm:pt modelId="{A94795A8-AD3E-47A4-ADD4-341DB37BBFDC}" type="pres">
      <dgm:prSet presAssocID="{DF307C77-5F29-4777-9053-28EA5CA48138}" presName="Divider" presStyleLbl="parChTrans1D1" presStyleIdx="0" presStyleCnt="1"/>
      <dgm:spPr/>
    </dgm:pt>
  </dgm:ptLst>
  <dgm:cxnLst>
    <dgm:cxn modelId="{DCB9DBE4-BE9C-480E-AE36-27810E5A59ED}" srcId="{DF307C77-5F29-4777-9053-28EA5CA48138}" destId="{A4266B18-5BFC-45C6-A937-0318167BE119}" srcOrd="1" destOrd="0" parTransId="{0A748D13-9B45-4EBD-958F-515592D68D0E}" sibTransId="{7988240C-B14F-42ED-8873-0A164D54125A}"/>
    <dgm:cxn modelId="{608C3691-FAA5-4DD6-99F2-85EE5FAD696D}" type="presOf" srcId="{B935722C-1186-47EC-9714-02CB130E1ABD}" destId="{CF26F417-D76B-462B-9913-0B6538A577F6}" srcOrd="0" destOrd="0" presId="urn:microsoft.com/office/officeart/2009/3/layout/PlusandMinus"/>
    <dgm:cxn modelId="{04D30AB4-23DE-4261-ACA6-248A26D1388A}" type="presOf" srcId="{A4266B18-5BFC-45C6-A937-0318167BE119}" destId="{62501E66-9FC9-499F-B32C-4152E7AEC6E5}" srcOrd="0" destOrd="0" presId="urn:microsoft.com/office/officeart/2009/3/layout/PlusandMinus"/>
    <dgm:cxn modelId="{5E73BEDE-CF2B-4A2D-BB1F-3E9A5A16AB06}" srcId="{DF307C77-5F29-4777-9053-28EA5CA48138}" destId="{B935722C-1186-47EC-9714-02CB130E1ABD}" srcOrd="0" destOrd="0" parTransId="{DB6FFC79-474C-4679-9A7C-9FB8A81E59B0}" sibTransId="{2E95B5CA-3EBE-45A9-8BE2-237F94E1BA9B}"/>
    <dgm:cxn modelId="{408B1194-5D50-4F9B-8252-AB53D2B2CBCF}" type="presOf" srcId="{DF307C77-5F29-4777-9053-28EA5CA48138}" destId="{D5093D6D-5A0E-4376-9365-C3A7AAEB1297}" srcOrd="0" destOrd="0" presId="urn:microsoft.com/office/officeart/2009/3/layout/PlusandMinus"/>
    <dgm:cxn modelId="{4F1C3D09-89EF-4D44-9A88-5E05412450AB}" type="presParOf" srcId="{D5093D6D-5A0E-4376-9365-C3A7AAEB1297}" destId="{F79C296A-7C8B-4617-8665-B6463102A569}" srcOrd="0" destOrd="0" presId="urn:microsoft.com/office/officeart/2009/3/layout/PlusandMinus"/>
    <dgm:cxn modelId="{6AAB0F6E-BECB-4E81-A387-62B57FD4A3E3}" type="presParOf" srcId="{D5093D6D-5A0E-4376-9365-C3A7AAEB1297}" destId="{CF26F417-D76B-462B-9913-0B6538A577F6}" srcOrd="1" destOrd="0" presId="urn:microsoft.com/office/officeart/2009/3/layout/PlusandMinus"/>
    <dgm:cxn modelId="{4FE0F2FB-826A-4D0E-861C-942CC8C9B007}" type="presParOf" srcId="{D5093D6D-5A0E-4376-9365-C3A7AAEB1297}" destId="{62501E66-9FC9-499F-B32C-4152E7AEC6E5}" srcOrd="2" destOrd="0" presId="urn:microsoft.com/office/officeart/2009/3/layout/PlusandMinus"/>
    <dgm:cxn modelId="{FD61E6C1-4DD8-42C8-9772-978B325D4573}" type="presParOf" srcId="{D5093D6D-5A0E-4376-9365-C3A7AAEB1297}" destId="{4E8F8843-77D5-488D-A862-CB0CA8B5DF72}" srcOrd="3" destOrd="0" presId="urn:microsoft.com/office/officeart/2009/3/layout/PlusandMinus"/>
    <dgm:cxn modelId="{55F47F6C-AD98-45C0-9A2E-B84ED3DFE77D}" type="presParOf" srcId="{D5093D6D-5A0E-4376-9365-C3A7AAEB1297}" destId="{5C115A47-6646-4F93-9D78-7D4A155C710C}" srcOrd="4" destOrd="0" presId="urn:microsoft.com/office/officeart/2009/3/layout/PlusandMinus"/>
    <dgm:cxn modelId="{68C4CFC5-7924-4066-BA68-DBA61F7DAC6C}" type="presParOf" srcId="{D5093D6D-5A0E-4376-9365-C3A7AAEB1297}" destId="{A94795A8-AD3E-47A4-ADD4-341DB37BBFDC}"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9EF5937-12C8-4AA7-9C44-21BFA28A76D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ECD114F1-BEC0-45C3-99DA-7C5ACF315176}">
      <dgm:prSet phldrT="[Texto]"/>
      <dgm:spPr/>
      <dgm:t>
        <a:bodyPr/>
        <a:lstStyle/>
        <a:p>
          <a:r>
            <a:rPr lang="es-MX" dirty="0"/>
            <a:t>2.4.1. La cuenta de producción</a:t>
          </a:r>
        </a:p>
      </dgm:t>
    </dgm:pt>
    <dgm:pt modelId="{7848C46D-F916-4E8A-97E8-755D413D7BC0}" type="parTrans" cxnId="{E03D96A1-121E-4A8B-9B82-23DF125E4832}">
      <dgm:prSet/>
      <dgm:spPr/>
      <dgm:t>
        <a:bodyPr/>
        <a:lstStyle/>
        <a:p>
          <a:endParaRPr lang="es-MX"/>
        </a:p>
      </dgm:t>
    </dgm:pt>
    <dgm:pt modelId="{1C4D4F00-2D1B-4D15-AE05-A4B0A09151E6}" type="sibTrans" cxnId="{E03D96A1-121E-4A8B-9B82-23DF125E4832}">
      <dgm:prSet/>
      <dgm:spPr/>
      <dgm:t>
        <a:bodyPr/>
        <a:lstStyle/>
        <a:p>
          <a:endParaRPr lang="es-MX"/>
        </a:p>
      </dgm:t>
    </dgm:pt>
    <dgm:pt modelId="{DE226416-7D2E-4999-81DD-AF33FBBA596C}">
      <dgm:prSet phldrT="[Texto]"/>
      <dgm:spPr/>
      <dgm:t>
        <a:bodyPr/>
        <a:lstStyle/>
        <a:p>
          <a:r>
            <a:rPr lang="es-MX" dirty="0"/>
            <a:t>Producción</a:t>
          </a:r>
        </a:p>
      </dgm:t>
    </dgm:pt>
    <dgm:pt modelId="{F77F0881-48CE-4DAC-9ECA-C1F24D92F160}" type="parTrans" cxnId="{80A8D2A4-C557-48C5-AA33-F286DC9F908F}">
      <dgm:prSet/>
      <dgm:spPr/>
      <dgm:t>
        <a:bodyPr/>
        <a:lstStyle/>
        <a:p>
          <a:endParaRPr lang="es-MX"/>
        </a:p>
      </dgm:t>
    </dgm:pt>
    <dgm:pt modelId="{BBF3CDBD-9F72-44F9-82E4-331ADF7670B3}" type="sibTrans" cxnId="{80A8D2A4-C557-48C5-AA33-F286DC9F908F}">
      <dgm:prSet/>
      <dgm:spPr/>
      <dgm:t>
        <a:bodyPr/>
        <a:lstStyle/>
        <a:p>
          <a:endParaRPr lang="es-MX"/>
        </a:p>
      </dgm:t>
    </dgm:pt>
    <dgm:pt modelId="{B14AAF1B-CF4B-4F43-9D27-018A4790FCA1}">
      <dgm:prSet phldrT="[Texto]"/>
      <dgm:spPr/>
      <dgm:t>
        <a:bodyPr/>
        <a:lstStyle/>
        <a:p>
          <a:r>
            <a:rPr lang="es-MX" dirty="0"/>
            <a:t>Consumo intermedio</a:t>
          </a:r>
        </a:p>
      </dgm:t>
    </dgm:pt>
    <dgm:pt modelId="{949B1048-C6A7-4C6B-96DF-55B6C1A48EC7}" type="parTrans" cxnId="{35A03793-8988-421D-8DB7-563A37DDF8B6}">
      <dgm:prSet/>
      <dgm:spPr/>
      <dgm:t>
        <a:bodyPr/>
        <a:lstStyle/>
        <a:p>
          <a:endParaRPr lang="es-MX"/>
        </a:p>
      </dgm:t>
    </dgm:pt>
    <dgm:pt modelId="{10D8B940-0A71-4F58-BE1E-FE68859E13FC}" type="sibTrans" cxnId="{35A03793-8988-421D-8DB7-563A37DDF8B6}">
      <dgm:prSet/>
      <dgm:spPr/>
      <dgm:t>
        <a:bodyPr/>
        <a:lstStyle/>
        <a:p>
          <a:endParaRPr lang="es-MX"/>
        </a:p>
      </dgm:t>
    </dgm:pt>
    <dgm:pt modelId="{88E67D5E-26E2-4E50-8F84-AC19CC9DFC8B}">
      <dgm:prSet phldrT="[Texto]"/>
      <dgm:spPr/>
      <dgm:t>
        <a:bodyPr/>
        <a:lstStyle/>
        <a:p>
          <a:r>
            <a:rPr lang="es-MX" dirty="0"/>
            <a:t>Valor agregado</a:t>
          </a:r>
        </a:p>
      </dgm:t>
    </dgm:pt>
    <dgm:pt modelId="{FFB48E05-5715-43EA-ABBD-B903C5A45FC6}" type="parTrans" cxnId="{94FE19CF-655E-4807-B307-5249F04625BD}">
      <dgm:prSet/>
      <dgm:spPr/>
      <dgm:t>
        <a:bodyPr/>
        <a:lstStyle/>
        <a:p>
          <a:endParaRPr lang="es-MX"/>
        </a:p>
      </dgm:t>
    </dgm:pt>
    <dgm:pt modelId="{A6228E0C-74D7-4732-A2AC-E92AF1C095E6}" type="sibTrans" cxnId="{94FE19CF-655E-4807-B307-5249F04625BD}">
      <dgm:prSet/>
      <dgm:spPr/>
      <dgm:t>
        <a:bodyPr/>
        <a:lstStyle/>
        <a:p>
          <a:endParaRPr lang="es-MX"/>
        </a:p>
      </dgm:t>
    </dgm:pt>
    <dgm:pt modelId="{94585013-186F-4E50-B957-543445A8977C}" type="pres">
      <dgm:prSet presAssocID="{69EF5937-12C8-4AA7-9C44-21BFA28A76DF}" presName="vert0" presStyleCnt="0">
        <dgm:presLayoutVars>
          <dgm:dir/>
          <dgm:animOne val="branch"/>
          <dgm:animLvl val="lvl"/>
        </dgm:presLayoutVars>
      </dgm:prSet>
      <dgm:spPr/>
      <dgm:t>
        <a:bodyPr/>
        <a:lstStyle/>
        <a:p>
          <a:endParaRPr lang="es-MX"/>
        </a:p>
      </dgm:t>
    </dgm:pt>
    <dgm:pt modelId="{4630A0E9-A62E-4A29-BBE9-F31F07853B92}" type="pres">
      <dgm:prSet presAssocID="{ECD114F1-BEC0-45C3-99DA-7C5ACF315176}" presName="thickLine" presStyleLbl="alignNode1" presStyleIdx="0" presStyleCnt="1"/>
      <dgm:spPr/>
    </dgm:pt>
    <dgm:pt modelId="{095F9039-2B6D-4071-934C-F9EAC21AE551}" type="pres">
      <dgm:prSet presAssocID="{ECD114F1-BEC0-45C3-99DA-7C5ACF315176}" presName="horz1" presStyleCnt="0"/>
      <dgm:spPr/>
    </dgm:pt>
    <dgm:pt modelId="{B1C3B86B-08E8-4AFE-B6AD-C6427BB5590C}" type="pres">
      <dgm:prSet presAssocID="{ECD114F1-BEC0-45C3-99DA-7C5ACF315176}" presName="tx1" presStyleLbl="revTx" presStyleIdx="0" presStyleCnt="4"/>
      <dgm:spPr/>
      <dgm:t>
        <a:bodyPr/>
        <a:lstStyle/>
        <a:p>
          <a:endParaRPr lang="es-MX"/>
        </a:p>
      </dgm:t>
    </dgm:pt>
    <dgm:pt modelId="{086B613C-5691-4BCE-AEC3-4125DABA91A8}" type="pres">
      <dgm:prSet presAssocID="{ECD114F1-BEC0-45C3-99DA-7C5ACF315176}" presName="vert1" presStyleCnt="0"/>
      <dgm:spPr/>
    </dgm:pt>
    <dgm:pt modelId="{91A11F31-58EA-4CB1-93E5-C170C59C6E3C}" type="pres">
      <dgm:prSet presAssocID="{DE226416-7D2E-4999-81DD-AF33FBBA596C}" presName="vertSpace2a" presStyleCnt="0"/>
      <dgm:spPr/>
    </dgm:pt>
    <dgm:pt modelId="{0AA27538-4913-4CF4-9775-11326622F383}" type="pres">
      <dgm:prSet presAssocID="{DE226416-7D2E-4999-81DD-AF33FBBA596C}" presName="horz2" presStyleCnt="0"/>
      <dgm:spPr/>
    </dgm:pt>
    <dgm:pt modelId="{929C0A78-25E2-41A5-948F-3917D3B3F6E9}" type="pres">
      <dgm:prSet presAssocID="{DE226416-7D2E-4999-81DD-AF33FBBA596C}" presName="horzSpace2" presStyleCnt="0"/>
      <dgm:spPr/>
    </dgm:pt>
    <dgm:pt modelId="{E32096B8-7AB1-45C0-8A7B-F0C060ED052C}" type="pres">
      <dgm:prSet presAssocID="{DE226416-7D2E-4999-81DD-AF33FBBA596C}" presName="tx2" presStyleLbl="revTx" presStyleIdx="1" presStyleCnt="4"/>
      <dgm:spPr/>
      <dgm:t>
        <a:bodyPr/>
        <a:lstStyle/>
        <a:p>
          <a:endParaRPr lang="es-MX"/>
        </a:p>
      </dgm:t>
    </dgm:pt>
    <dgm:pt modelId="{154D4652-9C16-4535-8F4D-8524C0EF5756}" type="pres">
      <dgm:prSet presAssocID="{DE226416-7D2E-4999-81DD-AF33FBBA596C}" presName="vert2" presStyleCnt="0"/>
      <dgm:spPr/>
    </dgm:pt>
    <dgm:pt modelId="{E6281AF5-5A7D-41CE-B358-58CDD82203E0}" type="pres">
      <dgm:prSet presAssocID="{DE226416-7D2E-4999-81DD-AF33FBBA596C}" presName="thinLine2b" presStyleLbl="callout" presStyleIdx="0" presStyleCnt="3"/>
      <dgm:spPr/>
    </dgm:pt>
    <dgm:pt modelId="{218C775E-913B-4052-87C1-1FFD90D637EE}" type="pres">
      <dgm:prSet presAssocID="{DE226416-7D2E-4999-81DD-AF33FBBA596C}" presName="vertSpace2b" presStyleCnt="0"/>
      <dgm:spPr/>
    </dgm:pt>
    <dgm:pt modelId="{F89FF9F9-5DBA-418F-A13C-E2174B11B3B2}" type="pres">
      <dgm:prSet presAssocID="{B14AAF1B-CF4B-4F43-9D27-018A4790FCA1}" presName="horz2" presStyleCnt="0"/>
      <dgm:spPr/>
    </dgm:pt>
    <dgm:pt modelId="{FB3034D3-CCCF-4A48-AFE8-0DCA562E6E62}" type="pres">
      <dgm:prSet presAssocID="{B14AAF1B-CF4B-4F43-9D27-018A4790FCA1}" presName="horzSpace2" presStyleCnt="0"/>
      <dgm:spPr/>
    </dgm:pt>
    <dgm:pt modelId="{ED46D453-1ACA-45C3-9017-C169F3429F08}" type="pres">
      <dgm:prSet presAssocID="{B14AAF1B-CF4B-4F43-9D27-018A4790FCA1}" presName="tx2" presStyleLbl="revTx" presStyleIdx="2" presStyleCnt="4"/>
      <dgm:spPr/>
      <dgm:t>
        <a:bodyPr/>
        <a:lstStyle/>
        <a:p>
          <a:endParaRPr lang="es-MX"/>
        </a:p>
      </dgm:t>
    </dgm:pt>
    <dgm:pt modelId="{603B62C7-B802-43BC-B16B-9F825CDF5D32}" type="pres">
      <dgm:prSet presAssocID="{B14AAF1B-CF4B-4F43-9D27-018A4790FCA1}" presName="vert2" presStyleCnt="0"/>
      <dgm:spPr/>
    </dgm:pt>
    <dgm:pt modelId="{6255F466-EFBC-4BFC-ADC7-2DEDCAB4AE99}" type="pres">
      <dgm:prSet presAssocID="{B14AAF1B-CF4B-4F43-9D27-018A4790FCA1}" presName="thinLine2b" presStyleLbl="callout" presStyleIdx="1" presStyleCnt="3"/>
      <dgm:spPr/>
    </dgm:pt>
    <dgm:pt modelId="{C7027D5A-F2BF-47C8-8ED6-3704E71D013A}" type="pres">
      <dgm:prSet presAssocID="{B14AAF1B-CF4B-4F43-9D27-018A4790FCA1}" presName="vertSpace2b" presStyleCnt="0"/>
      <dgm:spPr/>
    </dgm:pt>
    <dgm:pt modelId="{8B756583-0F4B-4237-BA61-CD215503E312}" type="pres">
      <dgm:prSet presAssocID="{88E67D5E-26E2-4E50-8F84-AC19CC9DFC8B}" presName="horz2" presStyleCnt="0"/>
      <dgm:spPr/>
    </dgm:pt>
    <dgm:pt modelId="{B9D11778-4499-41D7-A736-F554DBB0E216}" type="pres">
      <dgm:prSet presAssocID="{88E67D5E-26E2-4E50-8F84-AC19CC9DFC8B}" presName="horzSpace2" presStyleCnt="0"/>
      <dgm:spPr/>
    </dgm:pt>
    <dgm:pt modelId="{D062C703-111A-4C74-BF6B-4DBF21B5C663}" type="pres">
      <dgm:prSet presAssocID="{88E67D5E-26E2-4E50-8F84-AC19CC9DFC8B}" presName="tx2" presStyleLbl="revTx" presStyleIdx="3" presStyleCnt="4"/>
      <dgm:spPr/>
      <dgm:t>
        <a:bodyPr/>
        <a:lstStyle/>
        <a:p>
          <a:endParaRPr lang="es-MX"/>
        </a:p>
      </dgm:t>
    </dgm:pt>
    <dgm:pt modelId="{FAE14BDF-5B04-4880-98A1-ADB366B8DE56}" type="pres">
      <dgm:prSet presAssocID="{88E67D5E-26E2-4E50-8F84-AC19CC9DFC8B}" presName="vert2" presStyleCnt="0"/>
      <dgm:spPr/>
    </dgm:pt>
    <dgm:pt modelId="{5013C29D-8DBC-490C-93EC-7AF53078DAA8}" type="pres">
      <dgm:prSet presAssocID="{88E67D5E-26E2-4E50-8F84-AC19CC9DFC8B}" presName="thinLine2b" presStyleLbl="callout" presStyleIdx="2" presStyleCnt="3"/>
      <dgm:spPr/>
    </dgm:pt>
    <dgm:pt modelId="{595D26C5-162F-4D13-A574-069889B06BBB}" type="pres">
      <dgm:prSet presAssocID="{88E67D5E-26E2-4E50-8F84-AC19CC9DFC8B}" presName="vertSpace2b" presStyleCnt="0"/>
      <dgm:spPr/>
    </dgm:pt>
  </dgm:ptLst>
  <dgm:cxnLst>
    <dgm:cxn modelId="{D3363272-4F56-4FF3-8F82-84628C99FCFD}" type="presOf" srcId="{B14AAF1B-CF4B-4F43-9D27-018A4790FCA1}" destId="{ED46D453-1ACA-45C3-9017-C169F3429F08}" srcOrd="0" destOrd="0" presId="urn:microsoft.com/office/officeart/2008/layout/LinedList"/>
    <dgm:cxn modelId="{33B1BB24-A374-44B6-A614-38D97D9B38F0}" type="presOf" srcId="{88E67D5E-26E2-4E50-8F84-AC19CC9DFC8B}" destId="{D062C703-111A-4C74-BF6B-4DBF21B5C663}" srcOrd="0" destOrd="0" presId="urn:microsoft.com/office/officeart/2008/layout/LinedList"/>
    <dgm:cxn modelId="{B8B5064E-7E71-4AE8-B626-B222174F3F79}" type="presOf" srcId="{69EF5937-12C8-4AA7-9C44-21BFA28A76DF}" destId="{94585013-186F-4E50-B957-543445A8977C}" srcOrd="0" destOrd="0" presId="urn:microsoft.com/office/officeart/2008/layout/LinedList"/>
    <dgm:cxn modelId="{94FE19CF-655E-4807-B307-5249F04625BD}" srcId="{ECD114F1-BEC0-45C3-99DA-7C5ACF315176}" destId="{88E67D5E-26E2-4E50-8F84-AC19CC9DFC8B}" srcOrd="2" destOrd="0" parTransId="{FFB48E05-5715-43EA-ABBD-B903C5A45FC6}" sibTransId="{A6228E0C-74D7-4732-A2AC-E92AF1C095E6}"/>
    <dgm:cxn modelId="{20AB2B23-128A-4C95-A6D6-C9F5AFD5EF64}" type="presOf" srcId="{ECD114F1-BEC0-45C3-99DA-7C5ACF315176}" destId="{B1C3B86B-08E8-4AFE-B6AD-C6427BB5590C}" srcOrd="0" destOrd="0" presId="urn:microsoft.com/office/officeart/2008/layout/LinedList"/>
    <dgm:cxn modelId="{E03D96A1-121E-4A8B-9B82-23DF125E4832}" srcId="{69EF5937-12C8-4AA7-9C44-21BFA28A76DF}" destId="{ECD114F1-BEC0-45C3-99DA-7C5ACF315176}" srcOrd="0" destOrd="0" parTransId="{7848C46D-F916-4E8A-97E8-755D413D7BC0}" sibTransId="{1C4D4F00-2D1B-4D15-AE05-A4B0A09151E6}"/>
    <dgm:cxn modelId="{B93EB72A-23A9-4E76-BEF7-F2B58E157FAB}" type="presOf" srcId="{DE226416-7D2E-4999-81DD-AF33FBBA596C}" destId="{E32096B8-7AB1-45C0-8A7B-F0C060ED052C}" srcOrd="0" destOrd="0" presId="urn:microsoft.com/office/officeart/2008/layout/LinedList"/>
    <dgm:cxn modelId="{80A8D2A4-C557-48C5-AA33-F286DC9F908F}" srcId="{ECD114F1-BEC0-45C3-99DA-7C5ACF315176}" destId="{DE226416-7D2E-4999-81DD-AF33FBBA596C}" srcOrd="0" destOrd="0" parTransId="{F77F0881-48CE-4DAC-9ECA-C1F24D92F160}" sibTransId="{BBF3CDBD-9F72-44F9-82E4-331ADF7670B3}"/>
    <dgm:cxn modelId="{35A03793-8988-421D-8DB7-563A37DDF8B6}" srcId="{ECD114F1-BEC0-45C3-99DA-7C5ACF315176}" destId="{B14AAF1B-CF4B-4F43-9D27-018A4790FCA1}" srcOrd="1" destOrd="0" parTransId="{949B1048-C6A7-4C6B-96DF-55B6C1A48EC7}" sibTransId="{10D8B940-0A71-4F58-BE1E-FE68859E13FC}"/>
    <dgm:cxn modelId="{50088222-D4E7-4FD2-9A28-C5DBC3F36965}" type="presParOf" srcId="{94585013-186F-4E50-B957-543445A8977C}" destId="{4630A0E9-A62E-4A29-BBE9-F31F07853B92}" srcOrd="0" destOrd="0" presId="urn:microsoft.com/office/officeart/2008/layout/LinedList"/>
    <dgm:cxn modelId="{D0384EFB-D71F-4631-B98D-B145B4C0F2E6}" type="presParOf" srcId="{94585013-186F-4E50-B957-543445A8977C}" destId="{095F9039-2B6D-4071-934C-F9EAC21AE551}" srcOrd="1" destOrd="0" presId="urn:microsoft.com/office/officeart/2008/layout/LinedList"/>
    <dgm:cxn modelId="{F0E62932-FE8D-42E1-B47C-913C0FD7BD8A}" type="presParOf" srcId="{095F9039-2B6D-4071-934C-F9EAC21AE551}" destId="{B1C3B86B-08E8-4AFE-B6AD-C6427BB5590C}" srcOrd="0" destOrd="0" presId="urn:microsoft.com/office/officeart/2008/layout/LinedList"/>
    <dgm:cxn modelId="{1B6BB39F-5A75-41A8-835C-9E1F5D0F2615}" type="presParOf" srcId="{095F9039-2B6D-4071-934C-F9EAC21AE551}" destId="{086B613C-5691-4BCE-AEC3-4125DABA91A8}" srcOrd="1" destOrd="0" presId="urn:microsoft.com/office/officeart/2008/layout/LinedList"/>
    <dgm:cxn modelId="{86EC9D4D-A4A4-4D44-9FDA-E97E3A8D6F2C}" type="presParOf" srcId="{086B613C-5691-4BCE-AEC3-4125DABA91A8}" destId="{91A11F31-58EA-4CB1-93E5-C170C59C6E3C}" srcOrd="0" destOrd="0" presId="urn:microsoft.com/office/officeart/2008/layout/LinedList"/>
    <dgm:cxn modelId="{18E35148-87BC-4531-83D7-9352E7CB0CAF}" type="presParOf" srcId="{086B613C-5691-4BCE-AEC3-4125DABA91A8}" destId="{0AA27538-4913-4CF4-9775-11326622F383}" srcOrd="1" destOrd="0" presId="urn:microsoft.com/office/officeart/2008/layout/LinedList"/>
    <dgm:cxn modelId="{2582EFF1-1EE7-45C4-9FC7-0EFAEB794520}" type="presParOf" srcId="{0AA27538-4913-4CF4-9775-11326622F383}" destId="{929C0A78-25E2-41A5-948F-3917D3B3F6E9}" srcOrd="0" destOrd="0" presId="urn:microsoft.com/office/officeart/2008/layout/LinedList"/>
    <dgm:cxn modelId="{9745FBC8-7560-4520-BF6F-5683BF1920C1}" type="presParOf" srcId="{0AA27538-4913-4CF4-9775-11326622F383}" destId="{E32096B8-7AB1-45C0-8A7B-F0C060ED052C}" srcOrd="1" destOrd="0" presId="urn:microsoft.com/office/officeart/2008/layout/LinedList"/>
    <dgm:cxn modelId="{F5E60E63-0E56-450D-91E9-8718E7AEB1CB}" type="presParOf" srcId="{0AA27538-4913-4CF4-9775-11326622F383}" destId="{154D4652-9C16-4535-8F4D-8524C0EF5756}" srcOrd="2" destOrd="0" presId="urn:microsoft.com/office/officeart/2008/layout/LinedList"/>
    <dgm:cxn modelId="{A2A4F152-0C2A-4C2E-BD34-5C7B867BE852}" type="presParOf" srcId="{086B613C-5691-4BCE-AEC3-4125DABA91A8}" destId="{E6281AF5-5A7D-41CE-B358-58CDD82203E0}" srcOrd="2" destOrd="0" presId="urn:microsoft.com/office/officeart/2008/layout/LinedList"/>
    <dgm:cxn modelId="{78240815-6ACC-4E4C-82DD-F2E6EC67D7D1}" type="presParOf" srcId="{086B613C-5691-4BCE-AEC3-4125DABA91A8}" destId="{218C775E-913B-4052-87C1-1FFD90D637EE}" srcOrd="3" destOrd="0" presId="urn:microsoft.com/office/officeart/2008/layout/LinedList"/>
    <dgm:cxn modelId="{0689657F-2D85-4FF6-937B-0DD0C1E67D50}" type="presParOf" srcId="{086B613C-5691-4BCE-AEC3-4125DABA91A8}" destId="{F89FF9F9-5DBA-418F-A13C-E2174B11B3B2}" srcOrd="4" destOrd="0" presId="urn:microsoft.com/office/officeart/2008/layout/LinedList"/>
    <dgm:cxn modelId="{678008F8-4D22-4398-9015-8A70DC0F1EE8}" type="presParOf" srcId="{F89FF9F9-5DBA-418F-A13C-E2174B11B3B2}" destId="{FB3034D3-CCCF-4A48-AFE8-0DCA562E6E62}" srcOrd="0" destOrd="0" presId="urn:microsoft.com/office/officeart/2008/layout/LinedList"/>
    <dgm:cxn modelId="{18799667-CABF-40A6-85A7-996E6A70C0B4}" type="presParOf" srcId="{F89FF9F9-5DBA-418F-A13C-E2174B11B3B2}" destId="{ED46D453-1ACA-45C3-9017-C169F3429F08}" srcOrd="1" destOrd="0" presId="urn:microsoft.com/office/officeart/2008/layout/LinedList"/>
    <dgm:cxn modelId="{A5A0FF1A-1BA0-420D-A3D6-454919192439}" type="presParOf" srcId="{F89FF9F9-5DBA-418F-A13C-E2174B11B3B2}" destId="{603B62C7-B802-43BC-B16B-9F825CDF5D32}" srcOrd="2" destOrd="0" presId="urn:microsoft.com/office/officeart/2008/layout/LinedList"/>
    <dgm:cxn modelId="{109FD175-6550-4786-800B-6AE86C4DC79C}" type="presParOf" srcId="{086B613C-5691-4BCE-AEC3-4125DABA91A8}" destId="{6255F466-EFBC-4BFC-ADC7-2DEDCAB4AE99}" srcOrd="5" destOrd="0" presId="urn:microsoft.com/office/officeart/2008/layout/LinedList"/>
    <dgm:cxn modelId="{D949219F-2E9D-40EF-A079-035E17C3251B}" type="presParOf" srcId="{086B613C-5691-4BCE-AEC3-4125DABA91A8}" destId="{C7027D5A-F2BF-47C8-8ED6-3704E71D013A}" srcOrd="6" destOrd="0" presId="urn:microsoft.com/office/officeart/2008/layout/LinedList"/>
    <dgm:cxn modelId="{5ADC9542-4FED-4CA7-9AF6-258DB719AFCD}" type="presParOf" srcId="{086B613C-5691-4BCE-AEC3-4125DABA91A8}" destId="{8B756583-0F4B-4237-BA61-CD215503E312}" srcOrd="7" destOrd="0" presId="urn:microsoft.com/office/officeart/2008/layout/LinedList"/>
    <dgm:cxn modelId="{38DC7151-5F92-480F-BCEF-E9228A982765}" type="presParOf" srcId="{8B756583-0F4B-4237-BA61-CD215503E312}" destId="{B9D11778-4499-41D7-A736-F554DBB0E216}" srcOrd="0" destOrd="0" presId="urn:microsoft.com/office/officeart/2008/layout/LinedList"/>
    <dgm:cxn modelId="{207E9854-4649-42AC-A8A6-A94638060A93}" type="presParOf" srcId="{8B756583-0F4B-4237-BA61-CD215503E312}" destId="{D062C703-111A-4C74-BF6B-4DBF21B5C663}" srcOrd="1" destOrd="0" presId="urn:microsoft.com/office/officeart/2008/layout/LinedList"/>
    <dgm:cxn modelId="{784E0384-8034-41C0-AC14-FB7FE58F4D85}" type="presParOf" srcId="{8B756583-0F4B-4237-BA61-CD215503E312}" destId="{FAE14BDF-5B04-4880-98A1-ADB366B8DE56}" srcOrd="2" destOrd="0" presId="urn:microsoft.com/office/officeart/2008/layout/LinedList"/>
    <dgm:cxn modelId="{2767673E-1A9E-42F9-BD97-BA007A319255}" type="presParOf" srcId="{086B613C-5691-4BCE-AEC3-4125DABA91A8}" destId="{5013C29D-8DBC-490C-93EC-7AF53078DAA8}" srcOrd="8" destOrd="0" presId="urn:microsoft.com/office/officeart/2008/layout/LinedList"/>
    <dgm:cxn modelId="{76007C20-E84B-45D4-99CD-BAB4320AA908}" type="presParOf" srcId="{086B613C-5691-4BCE-AEC3-4125DABA91A8}" destId="{595D26C5-162F-4D13-A574-069889B06BBB}"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4CFA0E4-5997-4E72-A197-765744ECE92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388FDA3E-43BB-4FF5-8D51-B6E15CB34474}">
      <dgm:prSet phldrT="[Texto]"/>
      <dgm:spPr/>
      <dgm:t>
        <a:bodyPr/>
        <a:lstStyle/>
        <a:p>
          <a:r>
            <a:rPr lang="es-MX" b="1" dirty="0">
              <a:solidFill>
                <a:srgbClr val="00B050"/>
              </a:solidFill>
            </a:rPr>
            <a:t>Producción</a:t>
          </a:r>
          <a:endParaRPr lang="es-MX" b="1" dirty="0"/>
        </a:p>
      </dgm:t>
    </dgm:pt>
    <dgm:pt modelId="{003D83AC-46C2-4186-A73C-453DB5FE9F9F}" type="parTrans" cxnId="{BBF1AA9E-3F34-4688-A5FA-E14A407B5F08}">
      <dgm:prSet/>
      <dgm:spPr/>
      <dgm:t>
        <a:bodyPr/>
        <a:lstStyle/>
        <a:p>
          <a:endParaRPr lang="es-MX"/>
        </a:p>
      </dgm:t>
    </dgm:pt>
    <dgm:pt modelId="{EE85684A-5908-44FE-A29F-679382439192}" type="sibTrans" cxnId="{BBF1AA9E-3F34-4688-A5FA-E14A407B5F08}">
      <dgm:prSet/>
      <dgm:spPr/>
      <dgm:t>
        <a:bodyPr/>
        <a:lstStyle/>
        <a:p>
          <a:endParaRPr lang="es-MX"/>
        </a:p>
      </dgm:t>
    </dgm:pt>
    <dgm:pt modelId="{CBB18A35-E185-42D2-8758-7B6E7ADF1C50}">
      <dgm:prSet phldrT="[Texto]"/>
      <dgm:spPr/>
      <dgm:t>
        <a:bodyPr/>
        <a:lstStyle/>
        <a:p>
          <a:r>
            <a:rPr lang="es-MX" dirty="0"/>
            <a:t>Valor Bruto de la Producción</a:t>
          </a:r>
        </a:p>
      </dgm:t>
    </dgm:pt>
    <dgm:pt modelId="{C4535519-B07B-44E5-A908-0EB731BE1A84}" type="parTrans" cxnId="{8861B2C1-99B1-40B9-9099-1895490AD9F0}">
      <dgm:prSet/>
      <dgm:spPr/>
      <dgm:t>
        <a:bodyPr/>
        <a:lstStyle/>
        <a:p>
          <a:endParaRPr lang="es-MX"/>
        </a:p>
      </dgm:t>
    </dgm:pt>
    <dgm:pt modelId="{5BA7BBFE-8867-482D-A6DF-C9622651DCB2}" type="sibTrans" cxnId="{8861B2C1-99B1-40B9-9099-1895490AD9F0}">
      <dgm:prSet/>
      <dgm:spPr/>
      <dgm:t>
        <a:bodyPr/>
        <a:lstStyle/>
        <a:p>
          <a:endParaRPr lang="es-MX"/>
        </a:p>
      </dgm:t>
    </dgm:pt>
    <dgm:pt modelId="{EB1AA684-03C4-48B2-A60D-42D9F540D6B9}">
      <dgm:prSet phldrT="[Texto]"/>
      <dgm:spPr/>
      <dgm:t>
        <a:bodyPr/>
        <a:lstStyle/>
        <a:p>
          <a:pPr algn="just"/>
          <a:r>
            <a:rPr lang="es-MX" dirty="0"/>
            <a:t>Suma total del valor de los bienes y servicios producidos por una sociedad, independientemente de que se trate de bienes intermedios</a:t>
          </a:r>
        </a:p>
      </dgm:t>
    </dgm:pt>
    <dgm:pt modelId="{86120BA4-8537-4CA6-9091-8A67080A47D9}" type="parTrans" cxnId="{636315B7-BB5A-4FA5-8480-A61019EAE4A7}">
      <dgm:prSet/>
      <dgm:spPr/>
      <dgm:t>
        <a:bodyPr/>
        <a:lstStyle/>
        <a:p>
          <a:endParaRPr lang="es-MX"/>
        </a:p>
      </dgm:t>
    </dgm:pt>
    <dgm:pt modelId="{1CB7A85A-7919-456C-8C50-9DC60C016400}" type="sibTrans" cxnId="{636315B7-BB5A-4FA5-8480-A61019EAE4A7}">
      <dgm:prSet/>
      <dgm:spPr/>
      <dgm:t>
        <a:bodyPr/>
        <a:lstStyle/>
        <a:p>
          <a:endParaRPr lang="es-MX"/>
        </a:p>
      </dgm:t>
    </dgm:pt>
    <dgm:pt modelId="{B73615CD-DABE-4DBC-AB9D-97335D6A528B}">
      <dgm:prSet phldrT="[Texto]"/>
      <dgm:spPr/>
      <dgm:t>
        <a:bodyPr/>
        <a:lstStyle/>
        <a:p>
          <a:pPr algn="just"/>
          <a:r>
            <a:rPr lang="es-MX" b="1" dirty="0">
              <a:solidFill>
                <a:srgbClr val="00B0F0"/>
              </a:solidFill>
            </a:rPr>
            <a:t>Incluye el valor de todos los productos sin considerar si son de demanda intermedia o demanda final.</a:t>
          </a:r>
        </a:p>
      </dgm:t>
    </dgm:pt>
    <dgm:pt modelId="{A66170E3-3C86-4005-85B5-7A910970AB07}" type="parTrans" cxnId="{BC4A695B-BD2E-43DA-8C75-419FA6B9FE2D}">
      <dgm:prSet/>
      <dgm:spPr/>
      <dgm:t>
        <a:bodyPr/>
        <a:lstStyle/>
        <a:p>
          <a:endParaRPr lang="es-MX"/>
        </a:p>
      </dgm:t>
    </dgm:pt>
    <dgm:pt modelId="{6BC876DE-BECC-41BB-B99E-F52E077E888E}" type="sibTrans" cxnId="{BC4A695B-BD2E-43DA-8C75-419FA6B9FE2D}">
      <dgm:prSet/>
      <dgm:spPr/>
      <dgm:t>
        <a:bodyPr/>
        <a:lstStyle/>
        <a:p>
          <a:endParaRPr lang="es-MX"/>
        </a:p>
      </dgm:t>
    </dgm:pt>
    <dgm:pt modelId="{C354C2DD-C811-4620-A5F3-729A9AC1084F}" type="pres">
      <dgm:prSet presAssocID="{E4CFA0E4-5997-4E72-A197-765744ECE927}" presName="vert0" presStyleCnt="0">
        <dgm:presLayoutVars>
          <dgm:dir/>
          <dgm:animOne val="branch"/>
          <dgm:animLvl val="lvl"/>
        </dgm:presLayoutVars>
      </dgm:prSet>
      <dgm:spPr/>
      <dgm:t>
        <a:bodyPr/>
        <a:lstStyle/>
        <a:p>
          <a:endParaRPr lang="es-MX"/>
        </a:p>
      </dgm:t>
    </dgm:pt>
    <dgm:pt modelId="{3946185C-F7DD-432F-B850-CCC2F600BE89}" type="pres">
      <dgm:prSet presAssocID="{388FDA3E-43BB-4FF5-8D51-B6E15CB34474}" presName="thickLine" presStyleLbl="alignNode1" presStyleIdx="0" presStyleCnt="1"/>
      <dgm:spPr/>
    </dgm:pt>
    <dgm:pt modelId="{3D42A946-2A9F-4D45-98D7-F997A2C10D6A}" type="pres">
      <dgm:prSet presAssocID="{388FDA3E-43BB-4FF5-8D51-B6E15CB34474}" presName="horz1" presStyleCnt="0"/>
      <dgm:spPr/>
    </dgm:pt>
    <dgm:pt modelId="{7F38B215-7D3B-4BC3-97B8-2FFDF6D2AC70}" type="pres">
      <dgm:prSet presAssocID="{388FDA3E-43BB-4FF5-8D51-B6E15CB34474}" presName="tx1" presStyleLbl="revTx" presStyleIdx="0" presStyleCnt="4"/>
      <dgm:spPr/>
      <dgm:t>
        <a:bodyPr/>
        <a:lstStyle/>
        <a:p>
          <a:endParaRPr lang="es-MX"/>
        </a:p>
      </dgm:t>
    </dgm:pt>
    <dgm:pt modelId="{9C4544C5-81D0-4129-90E1-6DD468E4D4BF}" type="pres">
      <dgm:prSet presAssocID="{388FDA3E-43BB-4FF5-8D51-B6E15CB34474}" presName="vert1" presStyleCnt="0"/>
      <dgm:spPr/>
    </dgm:pt>
    <dgm:pt modelId="{BEC2F86E-1C05-46F0-B668-01ECCB5B7C51}" type="pres">
      <dgm:prSet presAssocID="{CBB18A35-E185-42D2-8758-7B6E7ADF1C50}" presName="vertSpace2a" presStyleCnt="0"/>
      <dgm:spPr/>
    </dgm:pt>
    <dgm:pt modelId="{F2F9814C-F314-453F-82D2-84D2FBA5B4A9}" type="pres">
      <dgm:prSet presAssocID="{CBB18A35-E185-42D2-8758-7B6E7ADF1C50}" presName="horz2" presStyleCnt="0"/>
      <dgm:spPr/>
    </dgm:pt>
    <dgm:pt modelId="{D05AE4E7-2358-489A-AD46-7AB353C97738}" type="pres">
      <dgm:prSet presAssocID="{CBB18A35-E185-42D2-8758-7B6E7ADF1C50}" presName="horzSpace2" presStyleCnt="0"/>
      <dgm:spPr/>
    </dgm:pt>
    <dgm:pt modelId="{7587E754-20F2-46C4-9117-8DE8E22634EC}" type="pres">
      <dgm:prSet presAssocID="{CBB18A35-E185-42D2-8758-7B6E7ADF1C50}" presName="tx2" presStyleLbl="revTx" presStyleIdx="1" presStyleCnt="4"/>
      <dgm:spPr/>
      <dgm:t>
        <a:bodyPr/>
        <a:lstStyle/>
        <a:p>
          <a:endParaRPr lang="es-MX"/>
        </a:p>
      </dgm:t>
    </dgm:pt>
    <dgm:pt modelId="{D2B11A53-5D99-497F-8BE5-27EFAC8792EC}" type="pres">
      <dgm:prSet presAssocID="{CBB18A35-E185-42D2-8758-7B6E7ADF1C50}" presName="vert2" presStyleCnt="0"/>
      <dgm:spPr/>
    </dgm:pt>
    <dgm:pt modelId="{7E10A55B-4755-44BB-BB28-C707475C3989}" type="pres">
      <dgm:prSet presAssocID="{CBB18A35-E185-42D2-8758-7B6E7ADF1C50}" presName="thinLine2b" presStyleLbl="callout" presStyleIdx="0" presStyleCnt="3"/>
      <dgm:spPr/>
    </dgm:pt>
    <dgm:pt modelId="{E8668B8C-001F-4AEA-A660-AC1649580956}" type="pres">
      <dgm:prSet presAssocID="{CBB18A35-E185-42D2-8758-7B6E7ADF1C50}" presName="vertSpace2b" presStyleCnt="0"/>
      <dgm:spPr/>
    </dgm:pt>
    <dgm:pt modelId="{AC5788F2-CF5D-48A3-AE8C-D8F7FB40D645}" type="pres">
      <dgm:prSet presAssocID="{EB1AA684-03C4-48B2-A60D-42D9F540D6B9}" presName="horz2" presStyleCnt="0"/>
      <dgm:spPr/>
    </dgm:pt>
    <dgm:pt modelId="{C00184C1-54CC-4D01-BA92-9AEC28181C71}" type="pres">
      <dgm:prSet presAssocID="{EB1AA684-03C4-48B2-A60D-42D9F540D6B9}" presName="horzSpace2" presStyleCnt="0"/>
      <dgm:spPr/>
    </dgm:pt>
    <dgm:pt modelId="{E8734F0C-AA60-4432-93B5-45E31A9EACF7}" type="pres">
      <dgm:prSet presAssocID="{EB1AA684-03C4-48B2-A60D-42D9F540D6B9}" presName="tx2" presStyleLbl="revTx" presStyleIdx="2" presStyleCnt="4"/>
      <dgm:spPr/>
      <dgm:t>
        <a:bodyPr/>
        <a:lstStyle/>
        <a:p>
          <a:endParaRPr lang="es-MX"/>
        </a:p>
      </dgm:t>
    </dgm:pt>
    <dgm:pt modelId="{528595A9-920D-42CE-9255-EB475E6E5887}" type="pres">
      <dgm:prSet presAssocID="{EB1AA684-03C4-48B2-A60D-42D9F540D6B9}" presName="vert2" presStyleCnt="0"/>
      <dgm:spPr/>
    </dgm:pt>
    <dgm:pt modelId="{EB046AB2-91C5-4A13-8AB9-AA5EA580E76C}" type="pres">
      <dgm:prSet presAssocID="{EB1AA684-03C4-48B2-A60D-42D9F540D6B9}" presName="thinLine2b" presStyleLbl="callout" presStyleIdx="1" presStyleCnt="3"/>
      <dgm:spPr/>
    </dgm:pt>
    <dgm:pt modelId="{8A4937D2-EF99-4756-90AF-1E0AACA8A678}" type="pres">
      <dgm:prSet presAssocID="{EB1AA684-03C4-48B2-A60D-42D9F540D6B9}" presName="vertSpace2b" presStyleCnt="0"/>
      <dgm:spPr/>
    </dgm:pt>
    <dgm:pt modelId="{F7E81F97-BEA8-4E36-8A29-5D83F2815842}" type="pres">
      <dgm:prSet presAssocID="{B73615CD-DABE-4DBC-AB9D-97335D6A528B}" presName="horz2" presStyleCnt="0"/>
      <dgm:spPr/>
    </dgm:pt>
    <dgm:pt modelId="{39C74A5B-2F75-4955-97B9-AC35DAF0F58D}" type="pres">
      <dgm:prSet presAssocID="{B73615CD-DABE-4DBC-AB9D-97335D6A528B}" presName="horzSpace2" presStyleCnt="0"/>
      <dgm:spPr/>
    </dgm:pt>
    <dgm:pt modelId="{3E0360D8-922C-4F64-893D-ADF5F01F4369}" type="pres">
      <dgm:prSet presAssocID="{B73615CD-DABE-4DBC-AB9D-97335D6A528B}" presName="tx2" presStyleLbl="revTx" presStyleIdx="3" presStyleCnt="4"/>
      <dgm:spPr/>
      <dgm:t>
        <a:bodyPr/>
        <a:lstStyle/>
        <a:p>
          <a:endParaRPr lang="es-MX"/>
        </a:p>
      </dgm:t>
    </dgm:pt>
    <dgm:pt modelId="{BC329A48-0B95-4E87-9220-B294E16EE6A5}" type="pres">
      <dgm:prSet presAssocID="{B73615CD-DABE-4DBC-AB9D-97335D6A528B}" presName="vert2" presStyleCnt="0"/>
      <dgm:spPr/>
    </dgm:pt>
    <dgm:pt modelId="{38E99DB4-3A95-4A67-90A4-447764684EF6}" type="pres">
      <dgm:prSet presAssocID="{B73615CD-DABE-4DBC-AB9D-97335D6A528B}" presName="thinLine2b" presStyleLbl="callout" presStyleIdx="2" presStyleCnt="3"/>
      <dgm:spPr/>
    </dgm:pt>
    <dgm:pt modelId="{6E4AE78D-7AA1-4331-92DE-149BB1F5938A}" type="pres">
      <dgm:prSet presAssocID="{B73615CD-DABE-4DBC-AB9D-97335D6A528B}" presName="vertSpace2b" presStyleCnt="0"/>
      <dgm:spPr/>
    </dgm:pt>
  </dgm:ptLst>
  <dgm:cxnLst>
    <dgm:cxn modelId="{636315B7-BB5A-4FA5-8480-A61019EAE4A7}" srcId="{388FDA3E-43BB-4FF5-8D51-B6E15CB34474}" destId="{EB1AA684-03C4-48B2-A60D-42D9F540D6B9}" srcOrd="1" destOrd="0" parTransId="{86120BA4-8537-4CA6-9091-8A67080A47D9}" sibTransId="{1CB7A85A-7919-456C-8C50-9DC60C016400}"/>
    <dgm:cxn modelId="{BC4A695B-BD2E-43DA-8C75-419FA6B9FE2D}" srcId="{388FDA3E-43BB-4FF5-8D51-B6E15CB34474}" destId="{B73615CD-DABE-4DBC-AB9D-97335D6A528B}" srcOrd="2" destOrd="0" parTransId="{A66170E3-3C86-4005-85B5-7A910970AB07}" sibTransId="{6BC876DE-BECC-41BB-B99E-F52E077E888E}"/>
    <dgm:cxn modelId="{62CEDD17-823C-42CC-B379-CFF9E8AC0091}" type="presOf" srcId="{388FDA3E-43BB-4FF5-8D51-B6E15CB34474}" destId="{7F38B215-7D3B-4BC3-97B8-2FFDF6D2AC70}" srcOrd="0" destOrd="0" presId="urn:microsoft.com/office/officeart/2008/layout/LinedList"/>
    <dgm:cxn modelId="{156F54A6-28E9-4396-846F-286C4FF33771}" type="presOf" srcId="{B73615CD-DABE-4DBC-AB9D-97335D6A528B}" destId="{3E0360D8-922C-4F64-893D-ADF5F01F4369}" srcOrd="0" destOrd="0" presId="urn:microsoft.com/office/officeart/2008/layout/LinedList"/>
    <dgm:cxn modelId="{BBF1AA9E-3F34-4688-A5FA-E14A407B5F08}" srcId="{E4CFA0E4-5997-4E72-A197-765744ECE927}" destId="{388FDA3E-43BB-4FF5-8D51-B6E15CB34474}" srcOrd="0" destOrd="0" parTransId="{003D83AC-46C2-4186-A73C-453DB5FE9F9F}" sibTransId="{EE85684A-5908-44FE-A29F-679382439192}"/>
    <dgm:cxn modelId="{1B9EEA9D-D636-44B8-8213-E35B456FD59C}" type="presOf" srcId="{EB1AA684-03C4-48B2-A60D-42D9F540D6B9}" destId="{E8734F0C-AA60-4432-93B5-45E31A9EACF7}" srcOrd="0" destOrd="0" presId="urn:microsoft.com/office/officeart/2008/layout/LinedList"/>
    <dgm:cxn modelId="{13E00195-DFD0-4364-A651-2CFED099C4F3}" type="presOf" srcId="{CBB18A35-E185-42D2-8758-7B6E7ADF1C50}" destId="{7587E754-20F2-46C4-9117-8DE8E22634EC}" srcOrd="0" destOrd="0" presId="urn:microsoft.com/office/officeart/2008/layout/LinedList"/>
    <dgm:cxn modelId="{8861B2C1-99B1-40B9-9099-1895490AD9F0}" srcId="{388FDA3E-43BB-4FF5-8D51-B6E15CB34474}" destId="{CBB18A35-E185-42D2-8758-7B6E7ADF1C50}" srcOrd="0" destOrd="0" parTransId="{C4535519-B07B-44E5-A908-0EB731BE1A84}" sibTransId="{5BA7BBFE-8867-482D-A6DF-C9622651DCB2}"/>
    <dgm:cxn modelId="{BBBA5D4D-04D4-49D8-8C64-D2BA68B04AF4}" type="presOf" srcId="{E4CFA0E4-5997-4E72-A197-765744ECE927}" destId="{C354C2DD-C811-4620-A5F3-729A9AC1084F}" srcOrd="0" destOrd="0" presId="urn:microsoft.com/office/officeart/2008/layout/LinedList"/>
    <dgm:cxn modelId="{897CBEA2-83FA-44BF-85B7-822AB771EB9D}" type="presParOf" srcId="{C354C2DD-C811-4620-A5F3-729A9AC1084F}" destId="{3946185C-F7DD-432F-B850-CCC2F600BE89}" srcOrd="0" destOrd="0" presId="urn:microsoft.com/office/officeart/2008/layout/LinedList"/>
    <dgm:cxn modelId="{3D0FBBA6-8FE6-4B7B-B7DB-9F3472F86105}" type="presParOf" srcId="{C354C2DD-C811-4620-A5F3-729A9AC1084F}" destId="{3D42A946-2A9F-4D45-98D7-F997A2C10D6A}" srcOrd="1" destOrd="0" presId="urn:microsoft.com/office/officeart/2008/layout/LinedList"/>
    <dgm:cxn modelId="{305322E0-56ED-406C-A799-AC489BB0FDEF}" type="presParOf" srcId="{3D42A946-2A9F-4D45-98D7-F997A2C10D6A}" destId="{7F38B215-7D3B-4BC3-97B8-2FFDF6D2AC70}" srcOrd="0" destOrd="0" presId="urn:microsoft.com/office/officeart/2008/layout/LinedList"/>
    <dgm:cxn modelId="{F5CD528E-61B8-4D04-AA89-E5202C0E72B8}" type="presParOf" srcId="{3D42A946-2A9F-4D45-98D7-F997A2C10D6A}" destId="{9C4544C5-81D0-4129-90E1-6DD468E4D4BF}" srcOrd="1" destOrd="0" presId="urn:microsoft.com/office/officeart/2008/layout/LinedList"/>
    <dgm:cxn modelId="{32F351FC-A554-4BB6-B090-F0DC0EA44210}" type="presParOf" srcId="{9C4544C5-81D0-4129-90E1-6DD468E4D4BF}" destId="{BEC2F86E-1C05-46F0-B668-01ECCB5B7C51}" srcOrd="0" destOrd="0" presId="urn:microsoft.com/office/officeart/2008/layout/LinedList"/>
    <dgm:cxn modelId="{0FE26FCE-D4C7-457C-8E5A-E6345FB72B3D}" type="presParOf" srcId="{9C4544C5-81D0-4129-90E1-6DD468E4D4BF}" destId="{F2F9814C-F314-453F-82D2-84D2FBA5B4A9}" srcOrd="1" destOrd="0" presId="urn:microsoft.com/office/officeart/2008/layout/LinedList"/>
    <dgm:cxn modelId="{48E52205-8870-48E5-B817-5607632C1EEA}" type="presParOf" srcId="{F2F9814C-F314-453F-82D2-84D2FBA5B4A9}" destId="{D05AE4E7-2358-489A-AD46-7AB353C97738}" srcOrd="0" destOrd="0" presId="urn:microsoft.com/office/officeart/2008/layout/LinedList"/>
    <dgm:cxn modelId="{2A8AD3B3-1005-4B12-84A1-2B4DBDF4AEBE}" type="presParOf" srcId="{F2F9814C-F314-453F-82D2-84D2FBA5B4A9}" destId="{7587E754-20F2-46C4-9117-8DE8E22634EC}" srcOrd="1" destOrd="0" presId="urn:microsoft.com/office/officeart/2008/layout/LinedList"/>
    <dgm:cxn modelId="{24867D07-18E2-40F2-AE8F-BCCDA294069D}" type="presParOf" srcId="{F2F9814C-F314-453F-82D2-84D2FBA5B4A9}" destId="{D2B11A53-5D99-497F-8BE5-27EFAC8792EC}" srcOrd="2" destOrd="0" presId="urn:microsoft.com/office/officeart/2008/layout/LinedList"/>
    <dgm:cxn modelId="{61F130A8-B95F-4A52-9708-3B7983409F71}" type="presParOf" srcId="{9C4544C5-81D0-4129-90E1-6DD468E4D4BF}" destId="{7E10A55B-4755-44BB-BB28-C707475C3989}" srcOrd="2" destOrd="0" presId="urn:microsoft.com/office/officeart/2008/layout/LinedList"/>
    <dgm:cxn modelId="{66158567-5BE0-4619-844F-903ED0C4DD06}" type="presParOf" srcId="{9C4544C5-81D0-4129-90E1-6DD468E4D4BF}" destId="{E8668B8C-001F-4AEA-A660-AC1649580956}" srcOrd="3" destOrd="0" presId="urn:microsoft.com/office/officeart/2008/layout/LinedList"/>
    <dgm:cxn modelId="{9B3853F9-BE10-439B-9391-ACDED051AD66}" type="presParOf" srcId="{9C4544C5-81D0-4129-90E1-6DD468E4D4BF}" destId="{AC5788F2-CF5D-48A3-AE8C-D8F7FB40D645}" srcOrd="4" destOrd="0" presId="urn:microsoft.com/office/officeart/2008/layout/LinedList"/>
    <dgm:cxn modelId="{4031C8B7-82AD-48FF-9991-61DBB5606192}" type="presParOf" srcId="{AC5788F2-CF5D-48A3-AE8C-D8F7FB40D645}" destId="{C00184C1-54CC-4D01-BA92-9AEC28181C71}" srcOrd="0" destOrd="0" presId="urn:microsoft.com/office/officeart/2008/layout/LinedList"/>
    <dgm:cxn modelId="{7981087C-485F-4583-AD1C-07C3BFD5ADE8}" type="presParOf" srcId="{AC5788F2-CF5D-48A3-AE8C-D8F7FB40D645}" destId="{E8734F0C-AA60-4432-93B5-45E31A9EACF7}" srcOrd="1" destOrd="0" presId="urn:microsoft.com/office/officeart/2008/layout/LinedList"/>
    <dgm:cxn modelId="{0B8AA7F3-703F-47D0-B701-2B50D15F243E}" type="presParOf" srcId="{AC5788F2-CF5D-48A3-AE8C-D8F7FB40D645}" destId="{528595A9-920D-42CE-9255-EB475E6E5887}" srcOrd="2" destOrd="0" presId="urn:microsoft.com/office/officeart/2008/layout/LinedList"/>
    <dgm:cxn modelId="{58834A8C-C18B-4FFA-9A49-39814DDE8BA3}" type="presParOf" srcId="{9C4544C5-81D0-4129-90E1-6DD468E4D4BF}" destId="{EB046AB2-91C5-4A13-8AB9-AA5EA580E76C}" srcOrd="5" destOrd="0" presId="urn:microsoft.com/office/officeart/2008/layout/LinedList"/>
    <dgm:cxn modelId="{D6C3BCD9-B92C-4A5D-820B-827362FAB34C}" type="presParOf" srcId="{9C4544C5-81D0-4129-90E1-6DD468E4D4BF}" destId="{8A4937D2-EF99-4756-90AF-1E0AACA8A678}" srcOrd="6" destOrd="0" presId="urn:microsoft.com/office/officeart/2008/layout/LinedList"/>
    <dgm:cxn modelId="{47FBCB83-6DAD-4E11-B283-355208BD0810}" type="presParOf" srcId="{9C4544C5-81D0-4129-90E1-6DD468E4D4BF}" destId="{F7E81F97-BEA8-4E36-8A29-5D83F2815842}" srcOrd="7" destOrd="0" presId="urn:microsoft.com/office/officeart/2008/layout/LinedList"/>
    <dgm:cxn modelId="{69CB2169-EDF6-4644-A6A3-7B2CBB1760E4}" type="presParOf" srcId="{F7E81F97-BEA8-4E36-8A29-5D83F2815842}" destId="{39C74A5B-2F75-4955-97B9-AC35DAF0F58D}" srcOrd="0" destOrd="0" presId="urn:microsoft.com/office/officeart/2008/layout/LinedList"/>
    <dgm:cxn modelId="{1676C389-23EA-4F00-8DCC-1B75BF143965}" type="presParOf" srcId="{F7E81F97-BEA8-4E36-8A29-5D83F2815842}" destId="{3E0360D8-922C-4F64-893D-ADF5F01F4369}" srcOrd="1" destOrd="0" presId="urn:microsoft.com/office/officeart/2008/layout/LinedList"/>
    <dgm:cxn modelId="{86972957-FCE3-4B9A-8F96-53F81C4073EB}" type="presParOf" srcId="{F7E81F97-BEA8-4E36-8A29-5D83F2815842}" destId="{BC329A48-0B95-4E87-9220-B294E16EE6A5}" srcOrd="2" destOrd="0" presId="urn:microsoft.com/office/officeart/2008/layout/LinedList"/>
    <dgm:cxn modelId="{96DCF2C6-D5F5-4CBB-B9FC-977F8AF062CA}" type="presParOf" srcId="{9C4544C5-81D0-4129-90E1-6DD468E4D4BF}" destId="{38E99DB4-3A95-4A67-90A4-447764684EF6}" srcOrd="8" destOrd="0" presId="urn:microsoft.com/office/officeart/2008/layout/LinedList"/>
    <dgm:cxn modelId="{6CE4DE7A-E7A9-41BB-833B-DBB9DC778CFF}" type="presParOf" srcId="{9C4544C5-81D0-4129-90E1-6DD468E4D4BF}" destId="{6E4AE78D-7AA1-4331-92DE-149BB1F5938A}"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55FC242-A0F7-4956-9E4A-5D488D31661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79E34A1A-EF09-4597-BB6E-CF263095DAFA}">
      <dgm:prSet phldrT="[Texto]"/>
      <dgm:spPr/>
      <dgm:t>
        <a:bodyPr/>
        <a:lstStyle/>
        <a:p>
          <a:r>
            <a:rPr lang="es-MX" b="1" dirty="0">
              <a:solidFill>
                <a:srgbClr val="00B050"/>
              </a:solidFill>
            </a:rPr>
            <a:t>Consumo Intermedio</a:t>
          </a:r>
        </a:p>
      </dgm:t>
    </dgm:pt>
    <dgm:pt modelId="{E3A62F71-798A-4E33-9140-B4517AE1472E}" type="parTrans" cxnId="{7BF83E23-C8CC-4614-8D51-0BA429FE1984}">
      <dgm:prSet/>
      <dgm:spPr/>
      <dgm:t>
        <a:bodyPr/>
        <a:lstStyle/>
        <a:p>
          <a:endParaRPr lang="es-MX"/>
        </a:p>
      </dgm:t>
    </dgm:pt>
    <dgm:pt modelId="{21C093B4-CAE3-46F4-B416-17E40BA9A6E6}" type="sibTrans" cxnId="{7BF83E23-C8CC-4614-8D51-0BA429FE1984}">
      <dgm:prSet/>
      <dgm:spPr/>
      <dgm:t>
        <a:bodyPr/>
        <a:lstStyle/>
        <a:p>
          <a:endParaRPr lang="es-MX"/>
        </a:p>
      </dgm:t>
    </dgm:pt>
    <dgm:pt modelId="{63A97786-00FF-4813-B41F-A6B014D822DF}">
      <dgm:prSet phldrT="[Texto]" custT="1"/>
      <dgm:spPr/>
      <dgm:t>
        <a:bodyPr/>
        <a:lstStyle/>
        <a:p>
          <a:pPr algn="just"/>
          <a:r>
            <a:rPr lang="es-MX" sz="3200" dirty="0"/>
            <a:t>Valor de los bienes y servicios empleados como insumos en un proceso de producción</a:t>
          </a:r>
        </a:p>
      </dgm:t>
    </dgm:pt>
    <dgm:pt modelId="{6904223F-683A-4CF2-AAA3-F03F5A02EE5E}" type="parTrans" cxnId="{B49EFD4C-E963-42DC-97E5-CA813F92F8A4}">
      <dgm:prSet/>
      <dgm:spPr/>
      <dgm:t>
        <a:bodyPr/>
        <a:lstStyle/>
        <a:p>
          <a:endParaRPr lang="es-MX"/>
        </a:p>
      </dgm:t>
    </dgm:pt>
    <dgm:pt modelId="{EABADC59-FB05-47EB-AB45-C7D8C343A017}" type="sibTrans" cxnId="{B49EFD4C-E963-42DC-97E5-CA813F92F8A4}">
      <dgm:prSet/>
      <dgm:spPr/>
      <dgm:t>
        <a:bodyPr/>
        <a:lstStyle/>
        <a:p>
          <a:endParaRPr lang="es-MX"/>
        </a:p>
      </dgm:t>
    </dgm:pt>
    <dgm:pt modelId="{7B3D0CC3-6737-4018-B57C-6121E3F74CBB}">
      <dgm:prSet phldrT="[Texto]"/>
      <dgm:spPr/>
      <dgm:t>
        <a:bodyPr/>
        <a:lstStyle/>
        <a:p>
          <a:r>
            <a:rPr lang="es-MX" b="1" dirty="0">
              <a:solidFill>
                <a:srgbClr val="00B0F0"/>
              </a:solidFill>
            </a:rPr>
            <a:t>No incluye</a:t>
          </a:r>
          <a:r>
            <a:rPr lang="es-MX" dirty="0"/>
            <a:t>: activos fijos, gastos en objetos valiosos, </a:t>
          </a:r>
          <a:r>
            <a:rPr lang="es-MX" b="1" dirty="0">
              <a:solidFill>
                <a:srgbClr val="FF0000"/>
              </a:solidFill>
            </a:rPr>
            <a:t>desgaste de los activos.</a:t>
          </a:r>
        </a:p>
      </dgm:t>
    </dgm:pt>
    <dgm:pt modelId="{837F9E7D-EEC3-4BAA-93E5-9A83A25CE5CE}" type="parTrans" cxnId="{A00BF60E-42CC-4E8C-B3B8-5D0D781D197C}">
      <dgm:prSet/>
      <dgm:spPr/>
      <dgm:t>
        <a:bodyPr/>
        <a:lstStyle/>
        <a:p>
          <a:endParaRPr lang="es-MX"/>
        </a:p>
      </dgm:t>
    </dgm:pt>
    <dgm:pt modelId="{25E59850-4F56-45B9-ADAE-540FCCC3ED10}" type="sibTrans" cxnId="{A00BF60E-42CC-4E8C-B3B8-5D0D781D197C}">
      <dgm:prSet/>
      <dgm:spPr/>
      <dgm:t>
        <a:bodyPr/>
        <a:lstStyle/>
        <a:p>
          <a:endParaRPr lang="es-MX"/>
        </a:p>
      </dgm:t>
    </dgm:pt>
    <dgm:pt modelId="{64BF4847-01DD-4FA7-82B9-DEF8D7FE894D}">
      <dgm:prSet phldrT="[Texto]"/>
      <dgm:spPr/>
      <dgm:t>
        <a:bodyPr/>
        <a:lstStyle/>
        <a:p>
          <a:r>
            <a:rPr lang="es-MX" b="1" dirty="0">
              <a:solidFill>
                <a:srgbClr val="00B0F0"/>
              </a:solidFill>
            </a:rPr>
            <a:t>Sí incluye</a:t>
          </a:r>
          <a:r>
            <a:rPr lang="es-MX" dirty="0"/>
            <a:t>: alquileres pagados por el uso de activos fijos (maquinaria, equipo, edificios) y el valor de los productos utilizados como insumos por las actividades auxiliares.</a:t>
          </a:r>
        </a:p>
      </dgm:t>
    </dgm:pt>
    <dgm:pt modelId="{7A2D57B6-1E3C-41A7-89C0-1A0E8DC35084}" type="parTrans" cxnId="{5C8928AA-8B07-4FA5-A60F-76F939265ED6}">
      <dgm:prSet/>
      <dgm:spPr/>
      <dgm:t>
        <a:bodyPr/>
        <a:lstStyle/>
        <a:p>
          <a:endParaRPr lang="es-MX"/>
        </a:p>
      </dgm:t>
    </dgm:pt>
    <dgm:pt modelId="{BAB7AD78-41ED-4F84-A79A-2F84FCB31CE2}" type="sibTrans" cxnId="{5C8928AA-8B07-4FA5-A60F-76F939265ED6}">
      <dgm:prSet/>
      <dgm:spPr/>
      <dgm:t>
        <a:bodyPr/>
        <a:lstStyle/>
        <a:p>
          <a:endParaRPr lang="es-MX"/>
        </a:p>
      </dgm:t>
    </dgm:pt>
    <dgm:pt modelId="{68EA6CD5-9531-4018-8DC0-C7F6B04C3220}" type="pres">
      <dgm:prSet presAssocID="{155FC242-A0F7-4956-9E4A-5D488D316612}" presName="vert0" presStyleCnt="0">
        <dgm:presLayoutVars>
          <dgm:dir/>
          <dgm:animOne val="branch"/>
          <dgm:animLvl val="lvl"/>
        </dgm:presLayoutVars>
      </dgm:prSet>
      <dgm:spPr/>
      <dgm:t>
        <a:bodyPr/>
        <a:lstStyle/>
        <a:p>
          <a:endParaRPr lang="es-MX"/>
        </a:p>
      </dgm:t>
    </dgm:pt>
    <dgm:pt modelId="{AEA26974-BB21-45F5-9897-C93CDA050D47}" type="pres">
      <dgm:prSet presAssocID="{79E34A1A-EF09-4597-BB6E-CF263095DAFA}" presName="thickLine" presStyleLbl="alignNode1" presStyleIdx="0" presStyleCnt="1"/>
      <dgm:spPr/>
    </dgm:pt>
    <dgm:pt modelId="{B4CEE8F0-AAFB-4402-A5DB-F072DD4B6CF3}" type="pres">
      <dgm:prSet presAssocID="{79E34A1A-EF09-4597-BB6E-CF263095DAFA}" presName="horz1" presStyleCnt="0"/>
      <dgm:spPr/>
    </dgm:pt>
    <dgm:pt modelId="{96A8F7A7-CBE5-4617-A44B-92EB48749FEF}" type="pres">
      <dgm:prSet presAssocID="{79E34A1A-EF09-4597-BB6E-CF263095DAFA}" presName="tx1" presStyleLbl="revTx" presStyleIdx="0" presStyleCnt="4"/>
      <dgm:spPr/>
      <dgm:t>
        <a:bodyPr/>
        <a:lstStyle/>
        <a:p>
          <a:endParaRPr lang="es-MX"/>
        </a:p>
      </dgm:t>
    </dgm:pt>
    <dgm:pt modelId="{C67F86CA-032B-4CA6-9EB9-89C2D603820A}" type="pres">
      <dgm:prSet presAssocID="{79E34A1A-EF09-4597-BB6E-CF263095DAFA}" presName="vert1" presStyleCnt="0"/>
      <dgm:spPr/>
    </dgm:pt>
    <dgm:pt modelId="{8526BF44-783C-4A42-A6A0-DB9C33843DA9}" type="pres">
      <dgm:prSet presAssocID="{63A97786-00FF-4813-B41F-A6B014D822DF}" presName="vertSpace2a" presStyleCnt="0"/>
      <dgm:spPr/>
    </dgm:pt>
    <dgm:pt modelId="{7E79051C-8C1F-40C5-911B-303224474C27}" type="pres">
      <dgm:prSet presAssocID="{63A97786-00FF-4813-B41F-A6B014D822DF}" presName="horz2" presStyleCnt="0"/>
      <dgm:spPr/>
    </dgm:pt>
    <dgm:pt modelId="{7742FE32-F95F-455C-9903-B04964B9B843}" type="pres">
      <dgm:prSet presAssocID="{63A97786-00FF-4813-B41F-A6B014D822DF}" presName="horzSpace2" presStyleCnt="0"/>
      <dgm:spPr/>
    </dgm:pt>
    <dgm:pt modelId="{75D8A781-16C7-44F9-A7F5-31EBDA9A69FB}" type="pres">
      <dgm:prSet presAssocID="{63A97786-00FF-4813-B41F-A6B014D822DF}" presName="tx2" presStyleLbl="revTx" presStyleIdx="1" presStyleCnt="4"/>
      <dgm:spPr/>
      <dgm:t>
        <a:bodyPr/>
        <a:lstStyle/>
        <a:p>
          <a:endParaRPr lang="es-MX"/>
        </a:p>
      </dgm:t>
    </dgm:pt>
    <dgm:pt modelId="{66AAD0F5-214A-4F6D-AB2F-EC682B26D32A}" type="pres">
      <dgm:prSet presAssocID="{63A97786-00FF-4813-B41F-A6B014D822DF}" presName="vert2" presStyleCnt="0"/>
      <dgm:spPr/>
    </dgm:pt>
    <dgm:pt modelId="{3E841C20-64C4-4710-88D2-C1B3D35D304D}" type="pres">
      <dgm:prSet presAssocID="{63A97786-00FF-4813-B41F-A6B014D822DF}" presName="thinLine2b" presStyleLbl="callout" presStyleIdx="0" presStyleCnt="3"/>
      <dgm:spPr/>
    </dgm:pt>
    <dgm:pt modelId="{23A52D94-1534-43EE-A1A5-450CE047DD19}" type="pres">
      <dgm:prSet presAssocID="{63A97786-00FF-4813-B41F-A6B014D822DF}" presName="vertSpace2b" presStyleCnt="0"/>
      <dgm:spPr/>
    </dgm:pt>
    <dgm:pt modelId="{0F59C15B-7A46-4392-9A20-44A6EAED0979}" type="pres">
      <dgm:prSet presAssocID="{7B3D0CC3-6737-4018-B57C-6121E3F74CBB}" presName="horz2" presStyleCnt="0"/>
      <dgm:spPr/>
    </dgm:pt>
    <dgm:pt modelId="{BCABA541-E54D-4384-AC87-4740EE7A0A91}" type="pres">
      <dgm:prSet presAssocID="{7B3D0CC3-6737-4018-B57C-6121E3F74CBB}" presName="horzSpace2" presStyleCnt="0"/>
      <dgm:spPr/>
    </dgm:pt>
    <dgm:pt modelId="{57ECCC72-9912-4147-8DBB-B6AC7B2BBEAC}" type="pres">
      <dgm:prSet presAssocID="{7B3D0CC3-6737-4018-B57C-6121E3F74CBB}" presName="tx2" presStyleLbl="revTx" presStyleIdx="2" presStyleCnt="4"/>
      <dgm:spPr/>
      <dgm:t>
        <a:bodyPr/>
        <a:lstStyle/>
        <a:p>
          <a:endParaRPr lang="es-MX"/>
        </a:p>
      </dgm:t>
    </dgm:pt>
    <dgm:pt modelId="{D6A0A4C9-E0B5-4026-A6BE-5F587B7E7987}" type="pres">
      <dgm:prSet presAssocID="{7B3D0CC3-6737-4018-B57C-6121E3F74CBB}" presName="vert2" presStyleCnt="0"/>
      <dgm:spPr/>
    </dgm:pt>
    <dgm:pt modelId="{1403B0D9-6CF8-469A-9D3B-ECD86CCB0986}" type="pres">
      <dgm:prSet presAssocID="{7B3D0CC3-6737-4018-B57C-6121E3F74CBB}" presName="thinLine2b" presStyleLbl="callout" presStyleIdx="1" presStyleCnt="3"/>
      <dgm:spPr/>
    </dgm:pt>
    <dgm:pt modelId="{2CB4EA72-0C11-4A08-81A1-2CD4A34DF669}" type="pres">
      <dgm:prSet presAssocID="{7B3D0CC3-6737-4018-B57C-6121E3F74CBB}" presName="vertSpace2b" presStyleCnt="0"/>
      <dgm:spPr/>
    </dgm:pt>
    <dgm:pt modelId="{7B69384B-5598-40E9-99E8-40EC7FB24A7F}" type="pres">
      <dgm:prSet presAssocID="{64BF4847-01DD-4FA7-82B9-DEF8D7FE894D}" presName="horz2" presStyleCnt="0"/>
      <dgm:spPr/>
    </dgm:pt>
    <dgm:pt modelId="{BBDC26A8-0268-4A37-ADC5-1ACD2AA72323}" type="pres">
      <dgm:prSet presAssocID="{64BF4847-01DD-4FA7-82B9-DEF8D7FE894D}" presName="horzSpace2" presStyleCnt="0"/>
      <dgm:spPr/>
    </dgm:pt>
    <dgm:pt modelId="{A1F228C0-3A07-4D41-A1BD-967428022501}" type="pres">
      <dgm:prSet presAssocID="{64BF4847-01DD-4FA7-82B9-DEF8D7FE894D}" presName="tx2" presStyleLbl="revTx" presStyleIdx="3" presStyleCnt="4"/>
      <dgm:spPr/>
      <dgm:t>
        <a:bodyPr/>
        <a:lstStyle/>
        <a:p>
          <a:endParaRPr lang="es-MX"/>
        </a:p>
      </dgm:t>
    </dgm:pt>
    <dgm:pt modelId="{D904527C-D239-47C0-B788-ABA5A59056A3}" type="pres">
      <dgm:prSet presAssocID="{64BF4847-01DD-4FA7-82B9-DEF8D7FE894D}" presName="vert2" presStyleCnt="0"/>
      <dgm:spPr/>
    </dgm:pt>
    <dgm:pt modelId="{F169125C-7B14-4870-8A26-6259B8385031}" type="pres">
      <dgm:prSet presAssocID="{64BF4847-01DD-4FA7-82B9-DEF8D7FE894D}" presName="thinLine2b" presStyleLbl="callout" presStyleIdx="2" presStyleCnt="3"/>
      <dgm:spPr/>
    </dgm:pt>
    <dgm:pt modelId="{519DC8CD-FF36-45E9-8767-FDEB6D712F52}" type="pres">
      <dgm:prSet presAssocID="{64BF4847-01DD-4FA7-82B9-DEF8D7FE894D}" presName="vertSpace2b" presStyleCnt="0"/>
      <dgm:spPr/>
    </dgm:pt>
  </dgm:ptLst>
  <dgm:cxnLst>
    <dgm:cxn modelId="{7BF83E23-C8CC-4614-8D51-0BA429FE1984}" srcId="{155FC242-A0F7-4956-9E4A-5D488D316612}" destId="{79E34A1A-EF09-4597-BB6E-CF263095DAFA}" srcOrd="0" destOrd="0" parTransId="{E3A62F71-798A-4E33-9140-B4517AE1472E}" sibTransId="{21C093B4-CAE3-46F4-B416-17E40BA9A6E6}"/>
    <dgm:cxn modelId="{A00BF60E-42CC-4E8C-B3B8-5D0D781D197C}" srcId="{79E34A1A-EF09-4597-BB6E-CF263095DAFA}" destId="{7B3D0CC3-6737-4018-B57C-6121E3F74CBB}" srcOrd="1" destOrd="0" parTransId="{837F9E7D-EEC3-4BAA-93E5-9A83A25CE5CE}" sibTransId="{25E59850-4F56-45B9-ADAE-540FCCC3ED10}"/>
    <dgm:cxn modelId="{B49EFD4C-E963-42DC-97E5-CA813F92F8A4}" srcId="{79E34A1A-EF09-4597-BB6E-CF263095DAFA}" destId="{63A97786-00FF-4813-B41F-A6B014D822DF}" srcOrd="0" destOrd="0" parTransId="{6904223F-683A-4CF2-AAA3-F03F5A02EE5E}" sibTransId="{EABADC59-FB05-47EB-AB45-C7D8C343A017}"/>
    <dgm:cxn modelId="{0A9FA810-993C-4AE5-8ED8-BD9280C81C04}" type="presOf" srcId="{63A97786-00FF-4813-B41F-A6B014D822DF}" destId="{75D8A781-16C7-44F9-A7F5-31EBDA9A69FB}" srcOrd="0" destOrd="0" presId="urn:microsoft.com/office/officeart/2008/layout/LinedList"/>
    <dgm:cxn modelId="{5C8928AA-8B07-4FA5-A60F-76F939265ED6}" srcId="{79E34A1A-EF09-4597-BB6E-CF263095DAFA}" destId="{64BF4847-01DD-4FA7-82B9-DEF8D7FE894D}" srcOrd="2" destOrd="0" parTransId="{7A2D57B6-1E3C-41A7-89C0-1A0E8DC35084}" sibTransId="{BAB7AD78-41ED-4F84-A79A-2F84FCB31CE2}"/>
    <dgm:cxn modelId="{A76DF4B1-8D7D-4E28-AC6D-BAD5CD17A074}" type="presOf" srcId="{79E34A1A-EF09-4597-BB6E-CF263095DAFA}" destId="{96A8F7A7-CBE5-4617-A44B-92EB48749FEF}" srcOrd="0" destOrd="0" presId="urn:microsoft.com/office/officeart/2008/layout/LinedList"/>
    <dgm:cxn modelId="{4FA5053E-B338-4DEF-8F1C-5CA338324239}" type="presOf" srcId="{155FC242-A0F7-4956-9E4A-5D488D316612}" destId="{68EA6CD5-9531-4018-8DC0-C7F6B04C3220}" srcOrd="0" destOrd="0" presId="urn:microsoft.com/office/officeart/2008/layout/LinedList"/>
    <dgm:cxn modelId="{F5772155-343D-4E43-B233-83B5AB9DCBAF}" type="presOf" srcId="{64BF4847-01DD-4FA7-82B9-DEF8D7FE894D}" destId="{A1F228C0-3A07-4D41-A1BD-967428022501}" srcOrd="0" destOrd="0" presId="urn:microsoft.com/office/officeart/2008/layout/LinedList"/>
    <dgm:cxn modelId="{6EFFECCA-CA02-4CD9-84D9-53A8BAEB3645}" type="presOf" srcId="{7B3D0CC3-6737-4018-B57C-6121E3F74CBB}" destId="{57ECCC72-9912-4147-8DBB-B6AC7B2BBEAC}" srcOrd="0" destOrd="0" presId="urn:microsoft.com/office/officeart/2008/layout/LinedList"/>
    <dgm:cxn modelId="{A8A39693-43AE-486D-A861-3A52D89EADC2}" type="presParOf" srcId="{68EA6CD5-9531-4018-8DC0-C7F6B04C3220}" destId="{AEA26974-BB21-45F5-9897-C93CDA050D47}" srcOrd="0" destOrd="0" presId="urn:microsoft.com/office/officeart/2008/layout/LinedList"/>
    <dgm:cxn modelId="{11538AA0-5BB2-4645-89FB-5596A82ABE88}" type="presParOf" srcId="{68EA6CD5-9531-4018-8DC0-C7F6B04C3220}" destId="{B4CEE8F0-AAFB-4402-A5DB-F072DD4B6CF3}" srcOrd="1" destOrd="0" presId="urn:microsoft.com/office/officeart/2008/layout/LinedList"/>
    <dgm:cxn modelId="{E625A672-DE9C-46FC-AFBD-544F2F7CBF98}" type="presParOf" srcId="{B4CEE8F0-AAFB-4402-A5DB-F072DD4B6CF3}" destId="{96A8F7A7-CBE5-4617-A44B-92EB48749FEF}" srcOrd="0" destOrd="0" presId="urn:microsoft.com/office/officeart/2008/layout/LinedList"/>
    <dgm:cxn modelId="{35D8FEE4-2703-421D-82E2-32441EB38E75}" type="presParOf" srcId="{B4CEE8F0-AAFB-4402-A5DB-F072DD4B6CF3}" destId="{C67F86CA-032B-4CA6-9EB9-89C2D603820A}" srcOrd="1" destOrd="0" presId="urn:microsoft.com/office/officeart/2008/layout/LinedList"/>
    <dgm:cxn modelId="{007EDAD0-7950-4678-8EA9-0E22C407FD61}" type="presParOf" srcId="{C67F86CA-032B-4CA6-9EB9-89C2D603820A}" destId="{8526BF44-783C-4A42-A6A0-DB9C33843DA9}" srcOrd="0" destOrd="0" presId="urn:microsoft.com/office/officeart/2008/layout/LinedList"/>
    <dgm:cxn modelId="{846A7F81-6A4D-4717-9E45-315BFE6B9AEF}" type="presParOf" srcId="{C67F86CA-032B-4CA6-9EB9-89C2D603820A}" destId="{7E79051C-8C1F-40C5-911B-303224474C27}" srcOrd="1" destOrd="0" presId="urn:microsoft.com/office/officeart/2008/layout/LinedList"/>
    <dgm:cxn modelId="{0BCEB894-F624-4727-A834-0A2AF8C0365C}" type="presParOf" srcId="{7E79051C-8C1F-40C5-911B-303224474C27}" destId="{7742FE32-F95F-455C-9903-B04964B9B843}" srcOrd="0" destOrd="0" presId="urn:microsoft.com/office/officeart/2008/layout/LinedList"/>
    <dgm:cxn modelId="{5F3197FC-691A-4B86-9926-81E9226C94B0}" type="presParOf" srcId="{7E79051C-8C1F-40C5-911B-303224474C27}" destId="{75D8A781-16C7-44F9-A7F5-31EBDA9A69FB}" srcOrd="1" destOrd="0" presId="urn:microsoft.com/office/officeart/2008/layout/LinedList"/>
    <dgm:cxn modelId="{54C97AA6-FDB8-4AC0-9AEF-A7D9B5E48783}" type="presParOf" srcId="{7E79051C-8C1F-40C5-911B-303224474C27}" destId="{66AAD0F5-214A-4F6D-AB2F-EC682B26D32A}" srcOrd="2" destOrd="0" presId="urn:microsoft.com/office/officeart/2008/layout/LinedList"/>
    <dgm:cxn modelId="{203F5072-C431-4B02-B37D-216A456A4547}" type="presParOf" srcId="{C67F86CA-032B-4CA6-9EB9-89C2D603820A}" destId="{3E841C20-64C4-4710-88D2-C1B3D35D304D}" srcOrd="2" destOrd="0" presId="urn:microsoft.com/office/officeart/2008/layout/LinedList"/>
    <dgm:cxn modelId="{F35E4126-647F-45A1-9F09-DDDB2C9E5D1C}" type="presParOf" srcId="{C67F86CA-032B-4CA6-9EB9-89C2D603820A}" destId="{23A52D94-1534-43EE-A1A5-450CE047DD19}" srcOrd="3" destOrd="0" presId="urn:microsoft.com/office/officeart/2008/layout/LinedList"/>
    <dgm:cxn modelId="{2F62573D-B4AB-461F-87AA-BD54C2B4943D}" type="presParOf" srcId="{C67F86CA-032B-4CA6-9EB9-89C2D603820A}" destId="{0F59C15B-7A46-4392-9A20-44A6EAED0979}" srcOrd="4" destOrd="0" presId="urn:microsoft.com/office/officeart/2008/layout/LinedList"/>
    <dgm:cxn modelId="{9F4E062C-726D-4609-BF76-D96D4DEB9E0A}" type="presParOf" srcId="{0F59C15B-7A46-4392-9A20-44A6EAED0979}" destId="{BCABA541-E54D-4384-AC87-4740EE7A0A91}" srcOrd="0" destOrd="0" presId="urn:microsoft.com/office/officeart/2008/layout/LinedList"/>
    <dgm:cxn modelId="{560D8271-B215-4592-86EF-7853B14FD131}" type="presParOf" srcId="{0F59C15B-7A46-4392-9A20-44A6EAED0979}" destId="{57ECCC72-9912-4147-8DBB-B6AC7B2BBEAC}" srcOrd="1" destOrd="0" presId="urn:microsoft.com/office/officeart/2008/layout/LinedList"/>
    <dgm:cxn modelId="{1CE223CE-4411-4DAB-8B25-91555F756CEF}" type="presParOf" srcId="{0F59C15B-7A46-4392-9A20-44A6EAED0979}" destId="{D6A0A4C9-E0B5-4026-A6BE-5F587B7E7987}" srcOrd="2" destOrd="0" presId="urn:microsoft.com/office/officeart/2008/layout/LinedList"/>
    <dgm:cxn modelId="{6F869FEC-A762-49D7-AF01-11FB0590D5F3}" type="presParOf" srcId="{C67F86CA-032B-4CA6-9EB9-89C2D603820A}" destId="{1403B0D9-6CF8-469A-9D3B-ECD86CCB0986}" srcOrd="5" destOrd="0" presId="urn:microsoft.com/office/officeart/2008/layout/LinedList"/>
    <dgm:cxn modelId="{D4B66907-6588-46A5-8954-82291575C6AE}" type="presParOf" srcId="{C67F86CA-032B-4CA6-9EB9-89C2D603820A}" destId="{2CB4EA72-0C11-4A08-81A1-2CD4A34DF669}" srcOrd="6" destOrd="0" presId="urn:microsoft.com/office/officeart/2008/layout/LinedList"/>
    <dgm:cxn modelId="{233965C6-C755-4533-A629-1C2B1511B1D6}" type="presParOf" srcId="{C67F86CA-032B-4CA6-9EB9-89C2D603820A}" destId="{7B69384B-5598-40E9-99E8-40EC7FB24A7F}" srcOrd="7" destOrd="0" presId="urn:microsoft.com/office/officeart/2008/layout/LinedList"/>
    <dgm:cxn modelId="{3126700F-FD5B-43CB-8216-F8233F3CD5C1}" type="presParOf" srcId="{7B69384B-5598-40E9-99E8-40EC7FB24A7F}" destId="{BBDC26A8-0268-4A37-ADC5-1ACD2AA72323}" srcOrd="0" destOrd="0" presId="urn:microsoft.com/office/officeart/2008/layout/LinedList"/>
    <dgm:cxn modelId="{45ABD354-46EE-4784-88B1-6EE44D4B28C3}" type="presParOf" srcId="{7B69384B-5598-40E9-99E8-40EC7FB24A7F}" destId="{A1F228C0-3A07-4D41-A1BD-967428022501}" srcOrd="1" destOrd="0" presId="urn:microsoft.com/office/officeart/2008/layout/LinedList"/>
    <dgm:cxn modelId="{568B4FDC-D4E0-4124-9F54-B5A0E05B285E}" type="presParOf" srcId="{7B69384B-5598-40E9-99E8-40EC7FB24A7F}" destId="{D904527C-D239-47C0-B788-ABA5A59056A3}" srcOrd="2" destOrd="0" presId="urn:microsoft.com/office/officeart/2008/layout/LinedList"/>
    <dgm:cxn modelId="{2B98A39F-E85F-4A12-93A0-634633E3FF3B}" type="presParOf" srcId="{C67F86CA-032B-4CA6-9EB9-89C2D603820A}" destId="{F169125C-7B14-4870-8A26-6259B8385031}" srcOrd="8" destOrd="0" presId="urn:microsoft.com/office/officeart/2008/layout/LinedList"/>
    <dgm:cxn modelId="{9D413443-7211-4164-83C3-B343AED79885}" type="presParOf" srcId="{C67F86CA-032B-4CA6-9EB9-89C2D603820A}" destId="{519DC8CD-FF36-45E9-8767-FDEB6D712F52}"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C757FA4-F73F-4644-9B7D-A3EEB4C0AB88}" type="doc">
      <dgm:prSet loTypeId="urn:microsoft.com/office/officeart/2008/layout/VerticalCurvedList" loCatId="list" qsTypeId="urn:microsoft.com/office/officeart/2005/8/quickstyle/simple1" qsCatId="simple" csTypeId="urn:microsoft.com/office/officeart/2005/8/colors/accent2_3" csCatId="accent2" phldr="1"/>
      <dgm:spPr/>
      <dgm:t>
        <a:bodyPr/>
        <a:lstStyle/>
        <a:p>
          <a:endParaRPr lang="es-MX"/>
        </a:p>
      </dgm:t>
    </dgm:pt>
    <dgm:pt modelId="{F9EDA5D3-A251-46F2-815C-6EEB89191AF1}">
      <dgm:prSet phldrT="[Texto]" custT="1"/>
      <dgm:spPr/>
      <dgm:t>
        <a:bodyPr/>
        <a:lstStyle/>
        <a:p>
          <a:pPr marL="0" lvl="0" indent="0" algn="l" defTabSz="1066800">
            <a:lnSpc>
              <a:spcPct val="90000"/>
            </a:lnSpc>
            <a:spcBef>
              <a:spcPct val="0"/>
            </a:spcBef>
            <a:spcAft>
              <a:spcPct val="35000"/>
            </a:spcAft>
            <a:buNone/>
          </a:pPr>
          <a:r>
            <a:rPr lang="es-MX" sz="2400" kern="1200" dirty="0">
              <a:solidFill>
                <a:schemeClr val="tx1"/>
              </a:solidFill>
              <a:latin typeface="Calibri" panose="020F0502020204030204"/>
              <a:ea typeface="+mn-ea"/>
              <a:cs typeface="+mn-cs"/>
            </a:rPr>
            <a:t>En la práctica: no registran directamente el uso efectivo de los bienes en la producción</a:t>
          </a:r>
        </a:p>
      </dgm:t>
    </dgm:pt>
    <dgm:pt modelId="{23570140-F551-4670-A864-A708C0DF61B1}" type="parTrans" cxnId="{A50949E4-899F-482F-A84B-88946EF43698}">
      <dgm:prSet/>
      <dgm:spPr/>
      <dgm:t>
        <a:bodyPr/>
        <a:lstStyle/>
        <a:p>
          <a:endParaRPr lang="es-MX"/>
        </a:p>
      </dgm:t>
    </dgm:pt>
    <dgm:pt modelId="{6C30F1C8-B5B7-4CE3-BE7F-6D0CCAEE471F}" type="sibTrans" cxnId="{A50949E4-899F-482F-A84B-88946EF43698}">
      <dgm:prSet/>
      <dgm:spPr/>
      <dgm:t>
        <a:bodyPr/>
        <a:lstStyle/>
        <a:p>
          <a:endParaRPr lang="es-MX"/>
        </a:p>
      </dgm:t>
    </dgm:pt>
    <dgm:pt modelId="{D56B2CBD-7DC6-4F5E-AD35-9AE965741435}">
      <dgm:prSet phldrT="[Texto]"/>
      <dgm:spPr/>
      <dgm:t>
        <a:bodyPr/>
        <a:lstStyle/>
        <a:p>
          <a:r>
            <a:rPr lang="es-MX" dirty="0">
              <a:solidFill>
                <a:schemeClr val="tx1"/>
              </a:solidFill>
            </a:rPr>
            <a:t>Sí conservan registros de compras de materiales y suministros, así como los cambios en las existencias</a:t>
          </a:r>
        </a:p>
      </dgm:t>
    </dgm:pt>
    <dgm:pt modelId="{FD9F29AC-2E4A-40AD-A70D-F27AEE1D02D8}" type="parTrans" cxnId="{8C189784-9513-4E57-AA5E-7EE3A9BFAE57}">
      <dgm:prSet/>
      <dgm:spPr/>
      <dgm:t>
        <a:bodyPr/>
        <a:lstStyle/>
        <a:p>
          <a:endParaRPr lang="es-MX"/>
        </a:p>
      </dgm:t>
    </dgm:pt>
    <dgm:pt modelId="{F32D2884-2ABF-4207-8E9C-C3EBE47F7383}" type="sibTrans" cxnId="{8C189784-9513-4E57-AA5E-7EE3A9BFAE57}">
      <dgm:prSet/>
      <dgm:spPr/>
      <dgm:t>
        <a:bodyPr/>
        <a:lstStyle/>
        <a:p>
          <a:endParaRPr lang="es-MX"/>
        </a:p>
      </dgm:t>
    </dgm:pt>
    <dgm:pt modelId="{949AD723-8583-461D-82DD-80BAE56DDF19}">
      <dgm:prSet phldrT="[Texto]"/>
      <dgm:spPr/>
      <dgm:t>
        <a:bodyPr/>
        <a:lstStyle/>
        <a:p>
          <a:r>
            <a:rPr lang="es-MX" dirty="0">
              <a:solidFill>
                <a:schemeClr val="tx1"/>
              </a:solidFill>
            </a:rPr>
            <a:t>Por lo tanto, sí se puede calcular el Consumo Intermedio</a:t>
          </a:r>
        </a:p>
      </dgm:t>
    </dgm:pt>
    <dgm:pt modelId="{1DBCB84D-E15C-4D75-9F8A-34520D059EDA}" type="parTrans" cxnId="{6D8C2643-6C75-4F9A-B9A6-486C13CF43C3}">
      <dgm:prSet/>
      <dgm:spPr/>
      <dgm:t>
        <a:bodyPr/>
        <a:lstStyle/>
        <a:p>
          <a:endParaRPr lang="es-MX"/>
        </a:p>
      </dgm:t>
    </dgm:pt>
    <dgm:pt modelId="{9BA5A2A1-FE47-418F-ABBE-6DB4F40BAD16}" type="sibTrans" cxnId="{6D8C2643-6C75-4F9A-B9A6-486C13CF43C3}">
      <dgm:prSet/>
      <dgm:spPr/>
      <dgm:t>
        <a:bodyPr/>
        <a:lstStyle/>
        <a:p>
          <a:endParaRPr lang="es-MX"/>
        </a:p>
      </dgm:t>
    </dgm:pt>
    <dgm:pt modelId="{AA515BE9-431B-4C2F-B867-A9027479F784}" type="pres">
      <dgm:prSet presAssocID="{DC757FA4-F73F-4644-9B7D-A3EEB4C0AB88}" presName="Name0" presStyleCnt="0">
        <dgm:presLayoutVars>
          <dgm:chMax val="7"/>
          <dgm:chPref val="7"/>
          <dgm:dir/>
        </dgm:presLayoutVars>
      </dgm:prSet>
      <dgm:spPr/>
      <dgm:t>
        <a:bodyPr/>
        <a:lstStyle/>
        <a:p>
          <a:endParaRPr lang="es-MX"/>
        </a:p>
      </dgm:t>
    </dgm:pt>
    <dgm:pt modelId="{63B85A40-99A1-49DB-944B-3B2C1D11FAD5}" type="pres">
      <dgm:prSet presAssocID="{DC757FA4-F73F-4644-9B7D-A3EEB4C0AB88}" presName="Name1" presStyleCnt="0"/>
      <dgm:spPr/>
    </dgm:pt>
    <dgm:pt modelId="{2EBDAC83-735B-4B07-9A54-DC359B5BC842}" type="pres">
      <dgm:prSet presAssocID="{DC757FA4-F73F-4644-9B7D-A3EEB4C0AB88}" presName="cycle" presStyleCnt="0"/>
      <dgm:spPr/>
    </dgm:pt>
    <dgm:pt modelId="{7822939D-6C23-40FF-9CA5-25AAF4697DB2}" type="pres">
      <dgm:prSet presAssocID="{DC757FA4-F73F-4644-9B7D-A3EEB4C0AB88}" presName="srcNode" presStyleLbl="node1" presStyleIdx="0" presStyleCnt="3"/>
      <dgm:spPr/>
    </dgm:pt>
    <dgm:pt modelId="{AA6EB367-6F21-4606-95AE-DF1943F7ABCE}" type="pres">
      <dgm:prSet presAssocID="{DC757FA4-F73F-4644-9B7D-A3EEB4C0AB88}" presName="conn" presStyleLbl="parChTrans1D2" presStyleIdx="0" presStyleCnt="1"/>
      <dgm:spPr/>
      <dgm:t>
        <a:bodyPr/>
        <a:lstStyle/>
        <a:p>
          <a:endParaRPr lang="es-MX"/>
        </a:p>
      </dgm:t>
    </dgm:pt>
    <dgm:pt modelId="{08976387-9CCF-4C77-9E14-99F4A8BC8B7B}" type="pres">
      <dgm:prSet presAssocID="{DC757FA4-F73F-4644-9B7D-A3EEB4C0AB88}" presName="extraNode" presStyleLbl="node1" presStyleIdx="0" presStyleCnt="3"/>
      <dgm:spPr/>
    </dgm:pt>
    <dgm:pt modelId="{70BE6866-8049-4D3B-AC99-3B86DD540C27}" type="pres">
      <dgm:prSet presAssocID="{DC757FA4-F73F-4644-9B7D-A3EEB4C0AB88}" presName="dstNode" presStyleLbl="node1" presStyleIdx="0" presStyleCnt="3"/>
      <dgm:spPr/>
    </dgm:pt>
    <dgm:pt modelId="{5947D5B6-334B-4C6A-84CB-80935306B350}" type="pres">
      <dgm:prSet presAssocID="{F9EDA5D3-A251-46F2-815C-6EEB89191AF1}" presName="text_1" presStyleLbl="node1" presStyleIdx="0" presStyleCnt="3">
        <dgm:presLayoutVars>
          <dgm:bulletEnabled val="1"/>
        </dgm:presLayoutVars>
      </dgm:prSet>
      <dgm:spPr/>
      <dgm:t>
        <a:bodyPr/>
        <a:lstStyle/>
        <a:p>
          <a:endParaRPr lang="es-MX"/>
        </a:p>
      </dgm:t>
    </dgm:pt>
    <dgm:pt modelId="{65A1B01D-976C-4424-A65A-A37CFF51D662}" type="pres">
      <dgm:prSet presAssocID="{F9EDA5D3-A251-46F2-815C-6EEB89191AF1}" presName="accent_1" presStyleCnt="0"/>
      <dgm:spPr/>
    </dgm:pt>
    <dgm:pt modelId="{63021105-CE65-4B92-99B0-28BC4E047025}" type="pres">
      <dgm:prSet presAssocID="{F9EDA5D3-A251-46F2-815C-6EEB89191AF1}" presName="accentRepeatNode" presStyleLbl="solidFgAcc1" presStyleIdx="0" presStyleCnt="3"/>
      <dgm:spPr/>
    </dgm:pt>
    <dgm:pt modelId="{78D7865F-4EBF-4D8E-B885-C905B894AA26}" type="pres">
      <dgm:prSet presAssocID="{D56B2CBD-7DC6-4F5E-AD35-9AE965741435}" presName="text_2" presStyleLbl="node1" presStyleIdx="1" presStyleCnt="3">
        <dgm:presLayoutVars>
          <dgm:bulletEnabled val="1"/>
        </dgm:presLayoutVars>
      </dgm:prSet>
      <dgm:spPr/>
      <dgm:t>
        <a:bodyPr/>
        <a:lstStyle/>
        <a:p>
          <a:endParaRPr lang="es-MX"/>
        </a:p>
      </dgm:t>
    </dgm:pt>
    <dgm:pt modelId="{19A21162-E4AA-4040-9715-72B053ED7874}" type="pres">
      <dgm:prSet presAssocID="{D56B2CBD-7DC6-4F5E-AD35-9AE965741435}" presName="accent_2" presStyleCnt="0"/>
      <dgm:spPr/>
    </dgm:pt>
    <dgm:pt modelId="{7F60961F-E66D-4800-A5E7-B85202D115B1}" type="pres">
      <dgm:prSet presAssocID="{D56B2CBD-7DC6-4F5E-AD35-9AE965741435}" presName="accentRepeatNode" presStyleLbl="solidFgAcc1" presStyleIdx="1" presStyleCnt="3"/>
      <dgm:spPr/>
    </dgm:pt>
    <dgm:pt modelId="{278AD9A6-FC5B-4188-8311-0C2D4AFD0331}" type="pres">
      <dgm:prSet presAssocID="{949AD723-8583-461D-82DD-80BAE56DDF19}" presName="text_3" presStyleLbl="node1" presStyleIdx="2" presStyleCnt="3">
        <dgm:presLayoutVars>
          <dgm:bulletEnabled val="1"/>
        </dgm:presLayoutVars>
      </dgm:prSet>
      <dgm:spPr/>
      <dgm:t>
        <a:bodyPr/>
        <a:lstStyle/>
        <a:p>
          <a:endParaRPr lang="es-MX"/>
        </a:p>
      </dgm:t>
    </dgm:pt>
    <dgm:pt modelId="{247B1799-EF2A-4402-B2B3-B7CA4CB5896E}" type="pres">
      <dgm:prSet presAssocID="{949AD723-8583-461D-82DD-80BAE56DDF19}" presName="accent_3" presStyleCnt="0"/>
      <dgm:spPr/>
    </dgm:pt>
    <dgm:pt modelId="{9E6B1064-AABC-405B-9B9F-E84472B33106}" type="pres">
      <dgm:prSet presAssocID="{949AD723-8583-461D-82DD-80BAE56DDF19}" presName="accentRepeatNode" presStyleLbl="solidFgAcc1" presStyleIdx="2" presStyleCnt="3"/>
      <dgm:spPr/>
    </dgm:pt>
  </dgm:ptLst>
  <dgm:cxnLst>
    <dgm:cxn modelId="{8905E51D-1628-4616-91C6-9344ACBEFCD0}" type="presOf" srcId="{DC757FA4-F73F-4644-9B7D-A3EEB4C0AB88}" destId="{AA515BE9-431B-4C2F-B867-A9027479F784}" srcOrd="0" destOrd="0" presId="urn:microsoft.com/office/officeart/2008/layout/VerticalCurvedList"/>
    <dgm:cxn modelId="{7126212C-1A59-4115-BDC5-7CE4BB7949A0}" type="presOf" srcId="{F9EDA5D3-A251-46F2-815C-6EEB89191AF1}" destId="{5947D5B6-334B-4C6A-84CB-80935306B350}" srcOrd="0" destOrd="0" presId="urn:microsoft.com/office/officeart/2008/layout/VerticalCurvedList"/>
    <dgm:cxn modelId="{17C91646-6CED-400F-9E8D-C7882882BFBE}" type="presOf" srcId="{D56B2CBD-7DC6-4F5E-AD35-9AE965741435}" destId="{78D7865F-4EBF-4D8E-B885-C905B894AA26}" srcOrd="0" destOrd="0" presId="urn:microsoft.com/office/officeart/2008/layout/VerticalCurvedList"/>
    <dgm:cxn modelId="{A50949E4-899F-482F-A84B-88946EF43698}" srcId="{DC757FA4-F73F-4644-9B7D-A3EEB4C0AB88}" destId="{F9EDA5D3-A251-46F2-815C-6EEB89191AF1}" srcOrd="0" destOrd="0" parTransId="{23570140-F551-4670-A864-A708C0DF61B1}" sibTransId="{6C30F1C8-B5B7-4CE3-BE7F-6D0CCAEE471F}"/>
    <dgm:cxn modelId="{4107AB9B-545D-4121-8E57-CBB44A5C3D12}" type="presOf" srcId="{6C30F1C8-B5B7-4CE3-BE7F-6D0CCAEE471F}" destId="{AA6EB367-6F21-4606-95AE-DF1943F7ABCE}" srcOrd="0" destOrd="0" presId="urn:microsoft.com/office/officeart/2008/layout/VerticalCurvedList"/>
    <dgm:cxn modelId="{8C189784-9513-4E57-AA5E-7EE3A9BFAE57}" srcId="{DC757FA4-F73F-4644-9B7D-A3EEB4C0AB88}" destId="{D56B2CBD-7DC6-4F5E-AD35-9AE965741435}" srcOrd="1" destOrd="0" parTransId="{FD9F29AC-2E4A-40AD-A70D-F27AEE1D02D8}" sibTransId="{F32D2884-2ABF-4207-8E9C-C3EBE47F7383}"/>
    <dgm:cxn modelId="{F4AFF1F4-6251-4817-9183-349518F130A2}" type="presOf" srcId="{949AD723-8583-461D-82DD-80BAE56DDF19}" destId="{278AD9A6-FC5B-4188-8311-0C2D4AFD0331}" srcOrd="0" destOrd="0" presId="urn:microsoft.com/office/officeart/2008/layout/VerticalCurvedList"/>
    <dgm:cxn modelId="{6D8C2643-6C75-4F9A-B9A6-486C13CF43C3}" srcId="{DC757FA4-F73F-4644-9B7D-A3EEB4C0AB88}" destId="{949AD723-8583-461D-82DD-80BAE56DDF19}" srcOrd="2" destOrd="0" parTransId="{1DBCB84D-E15C-4D75-9F8A-34520D059EDA}" sibTransId="{9BA5A2A1-FE47-418F-ABBE-6DB4F40BAD16}"/>
    <dgm:cxn modelId="{EBD43D6A-6BC6-4124-8B20-0652BBE44C29}" type="presParOf" srcId="{AA515BE9-431B-4C2F-B867-A9027479F784}" destId="{63B85A40-99A1-49DB-944B-3B2C1D11FAD5}" srcOrd="0" destOrd="0" presId="urn:microsoft.com/office/officeart/2008/layout/VerticalCurvedList"/>
    <dgm:cxn modelId="{4E61F091-663A-4545-9371-9A4B52B818CD}" type="presParOf" srcId="{63B85A40-99A1-49DB-944B-3B2C1D11FAD5}" destId="{2EBDAC83-735B-4B07-9A54-DC359B5BC842}" srcOrd="0" destOrd="0" presId="urn:microsoft.com/office/officeart/2008/layout/VerticalCurvedList"/>
    <dgm:cxn modelId="{F67C4574-6D7C-43DD-9617-B976628F2C3B}" type="presParOf" srcId="{2EBDAC83-735B-4B07-9A54-DC359B5BC842}" destId="{7822939D-6C23-40FF-9CA5-25AAF4697DB2}" srcOrd="0" destOrd="0" presId="urn:microsoft.com/office/officeart/2008/layout/VerticalCurvedList"/>
    <dgm:cxn modelId="{6573A138-8AF7-4E14-A380-0FD3FEAFBE0A}" type="presParOf" srcId="{2EBDAC83-735B-4B07-9A54-DC359B5BC842}" destId="{AA6EB367-6F21-4606-95AE-DF1943F7ABCE}" srcOrd="1" destOrd="0" presId="urn:microsoft.com/office/officeart/2008/layout/VerticalCurvedList"/>
    <dgm:cxn modelId="{2890C3EF-1950-4B50-9D90-8C382D5DDDF8}" type="presParOf" srcId="{2EBDAC83-735B-4B07-9A54-DC359B5BC842}" destId="{08976387-9CCF-4C77-9E14-99F4A8BC8B7B}" srcOrd="2" destOrd="0" presId="urn:microsoft.com/office/officeart/2008/layout/VerticalCurvedList"/>
    <dgm:cxn modelId="{4CD0191B-DF4E-4565-A92B-6759FB4B70B2}" type="presParOf" srcId="{2EBDAC83-735B-4B07-9A54-DC359B5BC842}" destId="{70BE6866-8049-4D3B-AC99-3B86DD540C27}" srcOrd="3" destOrd="0" presId="urn:microsoft.com/office/officeart/2008/layout/VerticalCurvedList"/>
    <dgm:cxn modelId="{1DC528E4-23F9-4A16-A367-30F2AB0BDA8C}" type="presParOf" srcId="{63B85A40-99A1-49DB-944B-3B2C1D11FAD5}" destId="{5947D5B6-334B-4C6A-84CB-80935306B350}" srcOrd="1" destOrd="0" presId="urn:microsoft.com/office/officeart/2008/layout/VerticalCurvedList"/>
    <dgm:cxn modelId="{24A89208-9D1D-48A3-B66B-4620824581C9}" type="presParOf" srcId="{63B85A40-99A1-49DB-944B-3B2C1D11FAD5}" destId="{65A1B01D-976C-4424-A65A-A37CFF51D662}" srcOrd="2" destOrd="0" presId="urn:microsoft.com/office/officeart/2008/layout/VerticalCurvedList"/>
    <dgm:cxn modelId="{091162D0-A000-41AF-BB6D-7FAF83DED8E4}" type="presParOf" srcId="{65A1B01D-976C-4424-A65A-A37CFF51D662}" destId="{63021105-CE65-4B92-99B0-28BC4E047025}" srcOrd="0" destOrd="0" presId="urn:microsoft.com/office/officeart/2008/layout/VerticalCurvedList"/>
    <dgm:cxn modelId="{6E4A55DB-4984-4C94-8101-0A1D2934D3D8}" type="presParOf" srcId="{63B85A40-99A1-49DB-944B-3B2C1D11FAD5}" destId="{78D7865F-4EBF-4D8E-B885-C905B894AA26}" srcOrd="3" destOrd="0" presId="urn:microsoft.com/office/officeart/2008/layout/VerticalCurvedList"/>
    <dgm:cxn modelId="{2F08F0AE-2532-4120-9F10-D97E59262C11}" type="presParOf" srcId="{63B85A40-99A1-49DB-944B-3B2C1D11FAD5}" destId="{19A21162-E4AA-4040-9715-72B053ED7874}" srcOrd="4" destOrd="0" presId="urn:microsoft.com/office/officeart/2008/layout/VerticalCurvedList"/>
    <dgm:cxn modelId="{DED059BA-86F4-42A9-8B23-3F54C6923274}" type="presParOf" srcId="{19A21162-E4AA-4040-9715-72B053ED7874}" destId="{7F60961F-E66D-4800-A5E7-B85202D115B1}" srcOrd="0" destOrd="0" presId="urn:microsoft.com/office/officeart/2008/layout/VerticalCurvedList"/>
    <dgm:cxn modelId="{1C4C94DB-F1A4-458F-AFB5-0535678C4684}" type="presParOf" srcId="{63B85A40-99A1-49DB-944B-3B2C1D11FAD5}" destId="{278AD9A6-FC5B-4188-8311-0C2D4AFD0331}" srcOrd="5" destOrd="0" presId="urn:microsoft.com/office/officeart/2008/layout/VerticalCurvedList"/>
    <dgm:cxn modelId="{82E5265D-3BC5-46E9-AB51-795D3B332594}" type="presParOf" srcId="{63B85A40-99A1-49DB-944B-3B2C1D11FAD5}" destId="{247B1799-EF2A-4402-B2B3-B7CA4CB5896E}" srcOrd="6" destOrd="0" presId="urn:microsoft.com/office/officeart/2008/layout/VerticalCurvedList"/>
    <dgm:cxn modelId="{5FFFC46D-1876-49C3-995C-94FBF99DF944}" type="presParOf" srcId="{247B1799-EF2A-4402-B2B3-B7CA4CB5896E}" destId="{9E6B1064-AABC-405B-9B9F-E84472B3310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825A971-6A81-4A6A-8B9B-99355AA40B0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CABBB95C-9034-4425-95C2-617A6DBCB7B8}">
      <dgm:prSet phldrT="[Texto]"/>
      <dgm:spPr/>
      <dgm:t>
        <a:bodyPr/>
        <a:lstStyle/>
        <a:p>
          <a:r>
            <a:rPr lang="es-MX" b="1" dirty="0">
              <a:solidFill>
                <a:srgbClr val="00B050"/>
              </a:solidFill>
            </a:rPr>
            <a:t>Valor agregado</a:t>
          </a:r>
        </a:p>
      </dgm:t>
    </dgm:pt>
    <dgm:pt modelId="{22A92AC3-F580-4FDE-A6EB-5846E79718C7}" type="parTrans" cxnId="{51122AAA-9139-44AD-8EFC-7963D491161B}">
      <dgm:prSet/>
      <dgm:spPr/>
      <dgm:t>
        <a:bodyPr/>
        <a:lstStyle/>
        <a:p>
          <a:endParaRPr lang="es-MX"/>
        </a:p>
      </dgm:t>
    </dgm:pt>
    <dgm:pt modelId="{C24CEAE0-6882-4191-914B-EB411412DF77}" type="sibTrans" cxnId="{51122AAA-9139-44AD-8EFC-7963D491161B}">
      <dgm:prSet/>
      <dgm:spPr/>
      <dgm:t>
        <a:bodyPr/>
        <a:lstStyle/>
        <a:p>
          <a:endParaRPr lang="es-MX"/>
        </a:p>
      </dgm:t>
    </dgm:pt>
    <dgm:pt modelId="{24A564C1-4605-441B-A6D6-A0090D0167B9}">
      <dgm:prSet phldrT="[Texto]" custT="1"/>
      <dgm:spPr/>
      <dgm:t>
        <a:bodyPr/>
        <a:lstStyle/>
        <a:p>
          <a:pPr algn="just"/>
          <a:r>
            <a:rPr lang="es-MX" sz="2800" dirty="0"/>
            <a:t>Es el saldo contable de la cuenta de producción de un establecimiento o industria que mide el </a:t>
          </a:r>
          <a:r>
            <a:rPr lang="es-MX" sz="2800" b="1" dirty="0">
              <a:solidFill>
                <a:srgbClr val="00B0F0"/>
              </a:solidFill>
            </a:rPr>
            <a:t>valor creado por la producción.</a:t>
          </a:r>
        </a:p>
      </dgm:t>
    </dgm:pt>
    <dgm:pt modelId="{C5D5CE69-D861-43BA-A013-CF5AB7A0D089}" type="parTrans" cxnId="{00A5D28A-283C-4F17-931B-2D256E69ECB9}">
      <dgm:prSet/>
      <dgm:spPr/>
      <dgm:t>
        <a:bodyPr/>
        <a:lstStyle/>
        <a:p>
          <a:endParaRPr lang="es-MX"/>
        </a:p>
      </dgm:t>
    </dgm:pt>
    <dgm:pt modelId="{5CAB6CC9-FAB9-4A48-B43B-3599E1CBE1B4}" type="sibTrans" cxnId="{00A5D28A-283C-4F17-931B-2D256E69ECB9}">
      <dgm:prSet/>
      <dgm:spPr/>
      <dgm:t>
        <a:bodyPr/>
        <a:lstStyle/>
        <a:p>
          <a:endParaRPr lang="es-MX"/>
        </a:p>
      </dgm:t>
    </dgm:pt>
    <dgm:pt modelId="{CC11C5DD-B606-4C1E-85BF-86E0774A2512}">
      <dgm:prSet phldrT="[Texto]" custT="1"/>
      <dgm:spPr/>
      <dgm:t>
        <a:bodyPr/>
        <a:lstStyle/>
        <a:p>
          <a:pPr algn="just"/>
          <a:r>
            <a:rPr lang="es-MX" sz="2800" dirty="0"/>
            <a:t>La suma de valores agregados de todas las actividades es lo que constituye el </a:t>
          </a:r>
          <a:r>
            <a:rPr lang="es-MX" sz="2800" b="1" dirty="0">
              <a:solidFill>
                <a:srgbClr val="00B050"/>
              </a:solidFill>
            </a:rPr>
            <a:t>Producto Interno Bruto</a:t>
          </a:r>
          <a:r>
            <a:rPr lang="es-MX" sz="2800" dirty="0"/>
            <a:t> del país.</a:t>
          </a:r>
        </a:p>
      </dgm:t>
    </dgm:pt>
    <dgm:pt modelId="{F6405D60-2C82-4CE1-9FC2-E81E1405F710}" type="parTrans" cxnId="{C748489A-4797-4552-A6F7-DBF02C7B5EC7}">
      <dgm:prSet/>
      <dgm:spPr/>
      <dgm:t>
        <a:bodyPr/>
        <a:lstStyle/>
        <a:p>
          <a:endParaRPr lang="es-MX"/>
        </a:p>
      </dgm:t>
    </dgm:pt>
    <dgm:pt modelId="{3500573E-5E7F-4FE6-BC31-F96CB3A8F90A}" type="sibTrans" cxnId="{C748489A-4797-4552-A6F7-DBF02C7B5EC7}">
      <dgm:prSet/>
      <dgm:spPr/>
      <dgm:t>
        <a:bodyPr/>
        <a:lstStyle/>
        <a:p>
          <a:endParaRPr lang="es-MX"/>
        </a:p>
      </dgm:t>
    </dgm:pt>
    <dgm:pt modelId="{0FA344CA-E128-44AD-A8C0-8439979EA8BA}">
      <dgm:prSet phldrT="[Texto]" custT="1"/>
      <dgm:spPr/>
      <dgm:t>
        <a:bodyPr/>
        <a:lstStyle/>
        <a:p>
          <a:pPr algn="just"/>
          <a:r>
            <a:rPr lang="es-MX" sz="2400" dirty="0"/>
            <a:t>Al </a:t>
          </a:r>
          <a:r>
            <a:rPr lang="es-MX" sz="2400" b="1" dirty="0">
              <a:solidFill>
                <a:srgbClr val="00B0F0"/>
              </a:solidFill>
            </a:rPr>
            <a:t>Producto Interno Bruto</a:t>
          </a:r>
          <a:r>
            <a:rPr lang="es-MX" sz="2400" dirty="0"/>
            <a:t>, también se le conoce como </a:t>
          </a:r>
          <a:r>
            <a:rPr lang="es-MX" sz="2400" b="1" dirty="0">
              <a:solidFill>
                <a:srgbClr val="00B0F0"/>
              </a:solidFill>
            </a:rPr>
            <a:t>Valor Agregado</a:t>
          </a:r>
          <a:r>
            <a:rPr lang="es-MX" sz="2400" dirty="0"/>
            <a:t> y se le considera como uno de los indicadores más importantes para evaluar la actividad económica</a:t>
          </a:r>
        </a:p>
      </dgm:t>
    </dgm:pt>
    <dgm:pt modelId="{0CAE9617-5ED7-4102-9F78-DC6BCAA0346D}" type="parTrans" cxnId="{122AB110-52AA-47D6-ABC0-C0BDA5CF07F1}">
      <dgm:prSet/>
      <dgm:spPr/>
      <dgm:t>
        <a:bodyPr/>
        <a:lstStyle/>
        <a:p>
          <a:endParaRPr lang="es-MX"/>
        </a:p>
      </dgm:t>
    </dgm:pt>
    <dgm:pt modelId="{2D9ACFD0-ED8B-451C-B2A7-15E391E9DE6B}" type="sibTrans" cxnId="{122AB110-52AA-47D6-ABC0-C0BDA5CF07F1}">
      <dgm:prSet/>
      <dgm:spPr/>
      <dgm:t>
        <a:bodyPr/>
        <a:lstStyle/>
        <a:p>
          <a:endParaRPr lang="es-MX"/>
        </a:p>
      </dgm:t>
    </dgm:pt>
    <dgm:pt modelId="{C7F850EA-7B43-462E-B33D-1F9BA6D60CBD}" type="pres">
      <dgm:prSet presAssocID="{B825A971-6A81-4A6A-8B9B-99355AA40B01}" presName="vert0" presStyleCnt="0">
        <dgm:presLayoutVars>
          <dgm:dir/>
          <dgm:animOne val="branch"/>
          <dgm:animLvl val="lvl"/>
        </dgm:presLayoutVars>
      </dgm:prSet>
      <dgm:spPr/>
      <dgm:t>
        <a:bodyPr/>
        <a:lstStyle/>
        <a:p>
          <a:endParaRPr lang="es-MX"/>
        </a:p>
      </dgm:t>
    </dgm:pt>
    <dgm:pt modelId="{700236DA-E91B-441C-AD1A-F4CA7AE6302E}" type="pres">
      <dgm:prSet presAssocID="{CABBB95C-9034-4425-95C2-617A6DBCB7B8}" presName="thickLine" presStyleLbl="alignNode1" presStyleIdx="0" presStyleCnt="1"/>
      <dgm:spPr/>
    </dgm:pt>
    <dgm:pt modelId="{BAA804CD-32AC-4C2B-BC1A-02A14421E3D3}" type="pres">
      <dgm:prSet presAssocID="{CABBB95C-9034-4425-95C2-617A6DBCB7B8}" presName="horz1" presStyleCnt="0"/>
      <dgm:spPr/>
    </dgm:pt>
    <dgm:pt modelId="{E888C443-CF8C-4DDD-9FE9-F00409A23E6E}" type="pres">
      <dgm:prSet presAssocID="{CABBB95C-9034-4425-95C2-617A6DBCB7B8}" presName="tx1" presStyleLbl="revTx" presStyleIdx="0" presStyleCnt="4"/>
      <dgm:spPr/>
      <dgm:t>
        <a:bodyPr/>
        <a:lstStyle/>
        <a:p>
          <a:endParaRPr lang="es-MX"/>
        </a:p>
      </dgm:t>
    </dgm:pt>
    <dgm:pt modelId="{08DA27AF-3979-4650-BCB9-704DD0BDADFD}" type="pres">
      <dgm:prSet presAssocID="{CABBB95C-9034-4425-95C2-617A6DBCB7B8}" presName="vert1" presStyleCnt="0"/>
      <dgm:spPr/>
    </dgm:pt>
    <dgm:pt modelId="{45368391-14A4-4690-BE4B-689F53C23D83}" type="pres">
      <dgm:prSet presAssocID="{24A564C1-4605-441B-A6D6-A0090D0167B9}" presName="vertSpace2a" presStyleCnt="0"/>
      <dgm:spPr/>
    </dgm:pt>
    <dgm:pt modelId="{1850BD4B-A2FB-433F-ACBA-2BDB05E4FEA1}" type="pres">
      <dgm:prSet presAssocID="{24A564C1-4605-441B-A6D6-A0090D0167B9}" presName="horz2" presStyleCnt="0"/>
      <dgm:spPr/>
    </dgm:pt>
    <dgm:pt modelId="{6140DE06-A741-4235-9BFD-791910856B72}" type="pres">
      <dgm:prSet presAssocID="{24A564C1-4605-441B-A6D6-A0090D0167B9}" presName="horzSpace2" presStyleCnt="0"/>
      <dgm:spPr/>
    </dgm:pt>
    <dgm:pt modelId="{17B27BEC-2254-45E5-8E74-8CDB428CED78}" type="pres">
      <dgm:prSet presAssocID="{24A564C1-4605-441B-A6D6-A0090D0167B9}" presName="tx2" presStyleLbl="revTx" presStyleIdx="1" presStyleCnt="4"/>
      <dgm:spPr/>
      <dgm:t>
        <a:bodyPr/>
        <a:lstStyle/>
        <a:p>
          <a:endParaRPr lang="es-MX"/>
        </a:p>
      </dgm:t>
    </dgm:pt>
    <dgm:pt modelId="{274D2F2E-5E79-4C03-A047-86C63DD44D88}" type="pres">
      <dgm:prSet presAssocID="{24A564C1-4605-441B-A6D6-A0090D0167B9}" presName="vert2" presStyleCnt="0"/>
      <dgm:spPr/>
    </dgm:pt>
    <dgm:pt modelId="{BBB7B5DF-C925-4D30-8DB6-B068D3F92542}" type="pres">
      <dgm:prSet presAssocID="{24A564C1-4605-441B-A6D6-A0090D0167B9}" presName="thinLine2b" presStyleLbl="callout" presStyleIdx="0" presStyleCnt="3"/>
      <dgm:spPr/>
    </dgm:pt>
    <dgm:pt modelId="{3B38167C-6AB1-4AA9-B385-5B575FAD99FF}" type="pres">
      <dgm:prSet presAssocID="{24A564C1-4605-441B-A6D6-A0090D0167B9}" presName="vertSpace2b" presStyleCnt="0"/>
      <dgm:spPr/>
    </dgm:pt>
    <dgm:pt modelId="{68F74E45-FACD-4D38-A082-9E289D625AB1}" type="pres">
      <dgm:prSet presAssocID="{CC11C5DD-B606-4C1E-85BF-86E0774A2512}" presName="horz2" presStyleCnt="0"/>
      <dgm:spPr/>
    </dgm:pt>
    <dgm:pt modelId="{68DA547D-4CB8-42D5-8A98-0684A9C68875}" type="pres">
      <dgm:prSet presAssocID="{CC11C5DD-B606-4C1E-85BF-86E0774A2512}" presName="horzSpace2" presStyleCnt="0"/>
      <dgm:spPr/>
    </dgm:pt>
    <dgm:pt modelId="{C7DA305A-BE8E-47BC-8604-901D1661EC3A}" type="pres">
      <dgm:prSet presAssocID="{CC11C5DD-B606-4C1E-85BF-86E0774A2512}" presName="tx2" presStyleLbl="revTx" presStyleIdx="2" presStyleCnt="4"/>
      <dgm:spPr/>
      <dgm:t>
        <a:bodyPr/>
        <a:lstStyle/>
        <a:p>
          <a:endParaRPr lang="es-MX"/>
        </a:p>
      </dgm:t>
    </dgm:pt>
    <dgm:pt modelId="{968025AA-DADB-4ABA-83CD-102B73BE80C3}" type="pres">
      <dgm:prSet presAssocID="{CC11C5DD-B606-4C1E-85BF-86E0774A2512}" presName="vert2" presStyleCnt="0"/>
      <dgm:spPr/>
    </dgm:pt>
    <dgm:pt modelId="{386E4278-D706-4AB6-A371-F5915E09F8D2}" type="pres">
      <dgm:prSet presAssocID="{CC11C5DD-B606-4C1E-85BF-86E0774A2512}" presName="thinLine2b" presStyleLbl="callout" presStyleIdx="1" presStyleCnt="3"/>
      <dgm:spPr/>
    </dgm:pt>
    <dgm:pt modelId="{32178FDE-1F88-4464-8D72-29F4D8FF7790}" type="pres">
      <dgm:prSet presAssocID="{CC11C5DD-B606-4C1E-85BF-86E0774A2512}" presName="vertSpace2b" presStyleCnt="0"/>
      <dgm:spPr/>
    </dgm:pt>
    <dgm:pt modelId="{E3DA960B-2522-4ED1-9E1D-8304453AF944}" type="pres">
      <dgm:prSet presAssocID="{0FA344CA-E128-44AD-A8C0-8439979EA8BA}" presName="horz2" presStyleCnt="0"/>
      <dgm:spPr/>
    </dgm:pt>
    <dgm:pt modelId="{0902326D-7DA4-4B50-B21C-ABC5A5BBE165}" type="pres">
      <dgm:prSet presAssocID="{0FA344CA-E128-44AD-A8C0-8439979EA8BA}" presName="horzSpace2" presStyleCnt="0"/>
      <dgm:spPr/>
    </dgm:pt>
    <dgm:pt modelId="{D0BFED86-D677-4FF0-8F27-C0ACFAED60DF}" type="pres">
      <dgm:prSet presAssocID="{0FA344CA-E128-44AD-A8C0-8439979EA8BA}" presName="tx2" presStyleLbl="revTx" presStyleIdx="3" presStyleCnt="4"/>
      <dgm:spPr/>
      <dgm:t>
        <a:bodyPr/>
        <a:lstStyle/>
        <a:p>
          <a:endParaRPr lang="es-MX"/>
        </a:p>
      </dgm:t>
    </dgm:pt>
    <dgm:pt modelId="{232A04B9-EB7E-4EEC-88CE-5D2895497275}" type="pres">
      <dgm:prSet presAssocID="{0FA344CA-E128-44AD-A8C0-8439979EA8BA}" presName="vert2" presStyleCnt="0"/>
      <dgm:spPr/>
    </dgm:pt>
    <dgm:pt modelId="{4C8E5994-8B91-45AE-B41A-2F057D5F5675}" type="pres">
      <dgm:prSet presAssocID="{0FA344CA-E128-44AD-A8C0-8439979EA8BA}" presName="thinLine2b" presStyleLbl="callout" presStyleIdx="2" presStyleCnt="3"/>
      <dgm:spPr/>
    </dgm:pt>
    <dgm:pt modelId="{0F1974BE-BCC5-432F-B262-EAC4B0E55CF1}" type="pres">
      <dgm:prSet presAssocID="{0FA344CA-E128-44AD-A8C0-8439979EA8BA}" presName="vertSpace2b" presStyleCnt="0"/>
      <dgm:spPr/>
    </dgm:pt>
  </dgm:ptLst>
  <dgm:cxnLst>
    <dgm:cxn modelId="{66D0AF29-EDAA-4525-9E9B-DB74FD014C7B}" type="presOf" srcId="{0FA344CA-E128-44AD-A8C0-8439979EA8BA}" destId="{D0BFED86-D677-4FF0-8F27-C0ACFAED60DF}" srcOrd="0" destOrd="0" presId="urn:microsoft.com/office/officeart/2008/layout/LinedList"/>
    <dgm:cxn modelId="{4A3E2D95-E6F3-4A73-9254-886C8C0335E0}" type="presOf" srcId="{CC11C5DD-B606-4C1E-85BF-86E0774A2512}" destId="{C7DA305A-BE8E-47BC-8604-901D1661EC3A}" srcOrd="0" destOrd="0" presId="urn:microsoft.com/office/officeart/2008/layout/LinedList"/>
    <dgm:cxn modelId="{2C9972F5-505B-4689-B2DE-29DA76668497}" type="presOf" srcId="{B825A971-6A81-4A6A-8B9B-99355AA40B01}" destId="{C7F850EA-7B43-462E-B33D-1F9BA6D60CBD}" srcOrd="0" destOrd="0" presId="urn:microsoft.com/office/officeart/2008/layout/LinedList"/>
    <dgm:cxn modelId="{51122AAA-9139-44AD-8EFC-7963D491161B}" srcId="{B825A971-6A81-4A6A-8B9B-99355AA40B01}" destId="{CABBB95C-9034-4425-95C2-617A6DBCB7B8}" srcOrd="0" destOrd="0" parTransId="{22A92AC3-F580-4FDE-A6EB-5846E79718C7}" sibTransId="{C24CEAE0-6882-4191-914B-EB411412DF77}"/>
    <dgm:cxn modelId="{158ADBA8-9E9C-4DAE-B2E5-4DD5BA7AD773}" type="presOf" srcId="{CABBB95C-9034-4425-95C2-617A6DBCB7B8}" destId="{E888C443-CF8C-4DDD-9FE9-F00409A23E6E}" srcOrd="0" destOrd="0" presId="urn:microsoft.com/office/officeart/2008/layout/LinedList"/>
    <dgm:cxn modelId="{122AB110-52AA-47D6-ABC0-C0BDA5CF07F1}" srcId="{CABBB95C-9034-4425-95C2-617A6DBCB7B8}" destId="{0FA344CA-E128-44AD-A8C0-8439979EA8BA}" srcOrd="2" destOrd="0" parTransId="{0CAE9617-5ED7-4102-9F78-DC6BCAA0346D}" sibTransId="{2D9ACFD0-ED8B-451C-B2A7-15E391E9DE6B}"/>
    <dgm:cxn modelId="{9D89FD2A-08D0-4CBF-BA86-387A746AAEBB}" type="presOf" srcId="{24A564C1-4605-441B-A6D6-A0090D0167B9}" destId="{17B27BEC-2254-45E5-8E74-8CDB428CED78}" srcOrd="0" destOrd="0" presId="urn:microsoft.com/office/officeart/2008/layout/LinedList"/>
    <dgm:cxn modelId="{00A5D28A-283C-4F17-931B-2D256E69ECB9}" srcId="{CABBB95C-9034-4425-95C2-617A6DBCB7B8}" destId="{24A564C1-4605-441B-A6D6-A0090D0167B9}" srcOrd="0" destOrd="0" parTransId="{C5D5CE69-D861-43BA-A013-CF5AB7A0D089}" sibTransId="{5CAB6CC9-FAB9-4A48-B43B-3599E1CBE1B4}"/>
    <dgm:cxn modelId="{C748489A-4797-4552-A6F7-DBF02C7B5EC7}" srcId="{CABBB95C-9034-4425-95C2-617A6DBCB7B8}" destId="{CC11C5DD-B606-4C1E-85BF-86E0774A2512}" srcOrd="1" destOrd="0" parTransId="{F6405D60-2C82-4CE1-9FC2-E81E1405F710}" sibTransId="{3500573E-5E7F-4FE6-BC31-F96CB3A8F90A}"/>
    <dgm:cxn modelId="{44FB5732-9E7A-43EA-8374-D260FD3D8385}" type="presParOf" srcId="{C7F850EA-7B43-462E-B33D-1F9BA6D60CBD}" destId="{700236DA-E91B-441C-AD1A-F4CA7AE6302E}" srcOrd="0" destOrd="0" presId="urn:microsoft.com/office/officeart/2008/layout/LinedList"/>
    <dgm:cxn modelId="{31AD9C81-11E4-4CFF-A038-187A475E80BE}" type="presParOf" srcId="{C7F850EA-7B43-462E-B33D-1F9BA6D60CBD}" destId="{BAA804CD-32AC-4C2B-BC1A-02A14421E3D3}" srcOrd="1" destOrd="0" presId="urn:microsoft.com/office/officeart/2008/layout/LinedList"/>
    <dgm:cxn modelId="{AFF09827-6621-4F8F-822A-1292275BDA42}" type="presParOf" srcId="{BAA804CD-32AC-4C2B-BC1A-02A14421E3D3}" destId="{E888C443-CF8C-4DDD-9FE9-F00409A23E6E}" srcOrd="0" destOrd="0" presId="urn:microsoft.com/office/officeart/2008/layout/LinedList"/>
    <dgm:cxn modelId="{5B71E46D-A637-4A5A-8A6E-91C745BA4807}" type="presParOf" srcId="{BAA804CD-32AC-4C2B-BC1A-02A14421E3D3}" destId="{08DA27AF-3979-4650-BCB9-704DD0BDADFD}" srcOrd="1" destOrd="0" presId="urn:microsoft.com/office/officeart/2008/layout/LinedList"/>
    <dgm:cxn modelId="{F0F6CA98-8665-43CE-9A44-BDFB19F17967}" type="presParOf" srcId="{08DA27AF-3979-4650-BCB9-704DD0BDADFD}" destId="{45368391-14A4-4690-BE4B-689F53C23D83}" srcOrd="0" destOrd="0" presId="urn:microsoft.com/office/officeart/2008/layout/LinedList"/>
    <dgm:cxn modelId="{7515AFDD-5197-445E-B24C-5C4F360E4450}" type="presParOf" srcId="{08DA27AF-3979-4650-BCB9-704DD0BDADFD}" destId="{1850BD4B-A2FB-433F-ACBA-2BDB05E4FEA1}" srcOrd="1" destOrd="0" presId="urn:microsoft.com/office/officeart/2008/layout/LinedList"/>
    <dgm:cxn modelId="{3AEB5B60-915E-4779-984F-6678B24C066E}" type="presParOf" srcId="{1850BD4B-A2FB-433F-ACBA-2BDB05E4FEA1}" destId="{6140DE06-A741-4235-9BFD-791910856B72}" srcOrd="0" destOrd="0" presId="urn:microsoft.com/office/officeart/2008/layout/LinedList"/>
    <dgm:cxn modelId="{26EC3BE7-900A-4813-A371-9B7A0DC02168}" type="presParOf" srcId="{1850BD4B-A2FB-433F-ACBA-2BDB05E4FEA1}" destId="{17B27BEC-2254-45E5-8E74-8CDB428CED78}" srcOrd="1" destOrd="0" presId="urn:microsoft.com/office/officeart/2008/layout/LinedList"/>
    <dgm:cxn modelId="{FED411CE-1579-4C94-A588-F825D8B7FED5}" type="presParOf" srcId="{1850BD4B-A2FB-433F-ACBA-2BDB05E4FEA1}" destId="{274D2F2E-5E79-4C03-A047-86C63DD44D88}" srcOrd="2" destOrd="0" presId="urn:microsoft.com/office/officeart/2008/layout/LinedList"/>
    <dgm:cxn modelId="{7743FB4E-59B1-49AD-B267-B82F326B1459}" type="presParOf" srcId="{08DA27AF-3979-4650-BCB9-704DD0BDADFD}" destId="{BBB7B5DF-C925-4D30-8DB6-B068D3F92542}" srcOrd="2" destOrd="0" presId="urn:microsoft.com/office/officeart/2008/layout/LinedList"/>
    <dgm:cxn modelId="{A5F27B7D-DA36-472C-BD76-24DD3C8B51F7}" type="presParOf" srcId="{08DA27AF-3979-4650-BCB9-704DD0BDADFD}" destId="{3B38167C-6AB1-4AA9-B385-5B575FAD99FF}" srcOrd="3" destOrd="0" presId="urn:microsoft.com/office/officeart/2008/layout/LinedList"/>
    <dgm:cxn modelId="{F67410F4-20C7-45FB-8B49-3089AE814B68}" type="presParOf" srcId="{08DA27AF-3979-4650-BCB9-704DD0BDADFD}" destId="{68F74E45-FACD-4D38-A082-9E289D625AB1}" srcOrd="4" destOrd="0" presId="urn:microsoft.com/office/officeart/2008/layout/LinedList"/>
    <dgm:cxn modelId="{E60BD2AE-BBF2-4DD5-B1B4-2009AB21746A}" type="presParOf" srcId="{68F74E45-FACD-4D38-A082-9E289D625AB1}" destId="{68DA547D-4CB8-42D5-8A98-0684A9C68875}" srcOrd="0" destOrd="0" presId="urn:microsoft.com/office/officeart/2008/layout/LinedList"/>
    <dgm:cxn modelId="{6281A96E-554A-44B5-ABEE-F0DB2A1C57BD}" type="presParOf" srcId="{68F74E45-FACD-4D38-A082-9E289D625AB1}" destId="{C7DA305A-BE8E-47BC-8604-901D1661EC3A}" srcOrd="1" destOrd="0" presId="urn:microsoft.com/office/officeart/2008/layout/LinedList"/>
    <dgm:cxn modelId="{089D5B1D-A4E9-4E2D-B8CD-1D664253A163}" type="presParOf" srcId="{68F74E45-FACD-4D38-A082-9E289D625AB1}" destId="{968025AA-DADB-4ABA-83CD-102B73BE80C3}" srcOrd="2" destOrd="0" presId="urn:microsoft.com/office/officeart/2008/layout/LinedList"/>
    <dgm:cxn modelId="{130EDF13-669F-4F59-A1E8-66110232BFB1}" type="presParOf" srcId="{08DA27AF-3979-4650-BCB9-704DD0BDADFD}" destId="{386E4278-D706-4AB6-A371-F5915E09F8D2}" srcOrd="5" destOrd="0" presId="urn:microsoft.com/office/officeart/2008/layout/LinedList"/>
    <dgm:cxn modelId="{00E933D8-6A9C-4FD7-A6ED-D936DD9EEA7F}" type="presParOf" srcId="{08DA27AF-3979-4650-BCB9-704DD0BDADFD}" destId="{32178FDE-1F88-4464-8D72-29F4D8FF7790}" srcOrd="6" destOrd="0" presId="urn:microsoft.com/office/officeart/2008/layout/LinedList"/>
    <dgm:cxn modelId="{0D91C7B7-CEF2-47A5-B157-A1A41DAD7C91}" type="presParOf" srcId="{08DA27AF-3979-4650-BCB9-704DD0BDADFD}" destId="{E3DA960B-2522-4ED1-9E1D-8304453AF944}" srcOrd="7" destOrd="0" presId="urn:microsoft.com/office/officeart/2008/layout/LinedList"/>
    <dgm:cxn modelId="{A0F6844D-16DC-40F9-948B-B0B377DDD931}" type="presParOf" srcId="{E3DA960B-2522-4ED1-9E1D-8304453AF944}" destId="{0902326D-7DA4-4B50-B21C-ABC5A5BBE165}" srcOrd="0" destOrd="0" presId="urn:microsoft.com/office/officeart/2008/layout/LinedList"/>
    <dgm:cxn modelId="{C279E87D-534D-4D89-AEAF-184112AAF2B5}" type="presParOf" srcId="{E3DA960B-2522-4ED1-9E1D-8304453AF944}" destId="{D0BFED86-D677-4FF0-8F27-C0ACFAED60DF}" srcOrd="1" destOrd="0" presId="urn:microsoft.com/office/officeart/2008/layout/LinedList"/>
    <dgm:cxn modelId="{318D4923-7BF7-45E3-84B1-A5CC17148A72}" type="presParOf" srcId="{E3DA960B-2522-4ED1-9E1D-8304453AF944}" destId="{232A04B9-EB7E-4EEC-88CE-5D2895497275}" srcOrd="2" destOrd="0" presId="urn:microsoft.com/office/officeart/2008/layout/LinedList"/>
    <dgm:cxn modelId="{D07A6363-5C16-4C36-9BFB-A987C89CA5A7}" type="presParOf" srcId="{08DA27AF-3979-4650-BCB9-704DD0BDADFD}" destId="{4C8E5994-8B91-45AE-B41A-2F057D5F5675}" srcOrd="8" destOrd="0" presId="urn:microsoft.com/office/officeart/2008/layout/LinedList"/>
    <dgm:cxn modelId="{CA93CD2C-0323-4E2A-99D2-8F7FD4FFB894}" type="presParOf" srcId="{08DA27AF-3979-4650-BCB9-704DD0BDADFD}" destId="{0F1974BE-BCC5-432F-B262-EAC4B0E55CF1}"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CD55B3F-BB38-4C78-8DE2-5B2102F70B79}" type="doc">
      <dgm:prSet loTypeId="urn:microsoft.com/office/officeart/2005/8/layout/arrow5" loCatId="relationship" qsTypeId="urn:microsoft.com/office/officeart/2005/8/quickstyle/simple1" qsCatId="simple" csTypeId="urn:microsoft.com/office/officeart/2005/8/colors/colorful2" csCatId="colorful" phldr="1"/>
      <dgm:spPr/>
      <dgm:t>
        <a:bodyPr/>
        <a:lstStyle/>
        <a:p>
          <a:endParaRPr lang="es-MX"/>
        </a:p>
      </dgm:t>
    </dgm:pt>
    <dgm:pt modelId="{8135C7C5-22FF-40AE-A841-EAF91B6579B2}">
      <dgm:prSet phldrT="[Texto]"/>
      <dgm:spPr/>
      <dgm:t>
        <a:bodyPr/>
        <a:lstStyle/>
        <a:p>
          <a:r>
            <a:rPr lang="es-MX" b="1" dirty="0">
              <a:solidFill>
                <a:schemeClr val="tx1"/>
              </a:solidFill>
            </a:rPr>
            <a:t>Para calcular el Valor Agregado o PIB se resta al valor bruto de la producción el de los bienes y servicios de consumo intermedio</a:t>
          </a:r>
        </a:p>
      </dgm:t>
    </dgm:pt>
    <dgm:pt modelId="{2A5830A4-919D-4DA9-A816-3BAB5CF43605}" type="parTrans" cxnId="{38C12202-7045-4A3D-9280-CFFAAA506E3A}">
      <dgm:prSet/>
      <dgm:spPr/>
      <dgm:t>
        <a:bodyPr/>
        <a:lstStyle/>
        <a:p>
          <a:endParaRPr lang="es-MX"/>
        </a:p>
      </dgm:t>
    </dgm:pt>
    <dgm:pt modelId="{9265BE48-C642-4E31-B786-F90A49C5FC5F}" type="sibTrans" cxnId="{38C12202-7045-4A3D-9280-CFFAAA506E3A}">
      <dgm:prSet/>
      <dgm:spPr/>
      <dgm:t>
        <a:bodyPr/>
        <a:lstStyle/>
        <a:p>
          <a:endParaRPr lang="es-MX"/>
        </a:p>
      </dgm:t>
    </dgm:pt>
    <dgm:pt modelId="{7BB60368-BBF5-43D2-967A-927038C6B0AA}">
      <dgm:prSet phldrT="[Texto]"/>
      <dgm:spPr/>
      <dgm:t>
        <a:bodyPr/>
        <a:lstStyle/>
        <a:p>
          <a:r>
            <a:rPr lang="es-MX" b="1" dirty="0">
              <a:solidFill>
                <a:schemeClr val="tx1"/>
              </a:solidFill>
            </a:rPr>
            <a:t>Sumando los pagos a los </a:t>
          </a:r>
          <a:r>
            <a:rPr lang="es-MX" b="1" dirty="0">
              <a:solidFill>
                <a:srgbClr val="0070C0"/>
              </a:solidFill>
            </a:rPr>
            <a:t>factores de la producción. </a:t>
          </a:r>
        </a:p>
      </dgm:t>
    </dgm:pt>
    <dgm:pt modelId="{A542C884-0E62-4429-A24B-65CA7C846144}" type="parTrans" cxnId="{EA7EEC72-6343-42D7-B560-99425D10BFBD}">
      <dgm:prSet/>
      <dgm:spPr/>
      <dgm:t>
        <a:bodyPr/>
        <a:lstStyle/>
        <a:p>
          <a:endParaRPr lang="es-MX"/>
        </a:p>
      </dgm:t>
    </dgm:pt>
    <dgm:pt modelId="{15675019-551A-4FDF-BBCA-B89CD7DA5E0D}" type="sibTrans" cxnId="{EA7EEC72-6343-42D7-B560-99425D10BFBD}">
      <dgm:prSet/>
      <dgm:spPr/>
      <dgm:t>
        <a:bodyPr/>
        <a:lstStyle/>
        <a:p>
          <a:endParaRPr lang="es-MX"/>
        </a:p>
      </dgm:t>
    </dgm:pt>
    <dgm:pt modelId="{C976484A-1EE7-4341-A8C8-EA0D4C44294E}" type="pres">
      <dgm:prSet presAssocID="{CCD55B3F-BB38-4C78-8DE2-5B2102F70B79}" presName="diagram" presStyleCnt="0">
        <dgm:presLayoutVars>
          <dgm:dir/>
          <dgm:resizeHandles val="exact"/>
        </dgm:presLayoutVars>
      </dgm:prSet>
      <dgm:spPr/>
      <dgm:t>
        <a:bodyPr/>
        <a:lstStyle/>
        <a:p>
          <a:endParaRPr lang="es-MX"/>
        </a:p>
      </dgm:t>
    </dgm:pt>
    <dgm:pt modelId="{715AFDA6-02AC-4698-92E8-88FDD76CA1B4}" type="pres">
      <dgm:prSet presAssocID="{8135C7C5-22FF-40AE-A841-EAF91B6579B2}" presName="arrow" presStyleLbl="node1" presStyleIdx="0" presStyleCnt="2" custRadScaleRad="99756" custRadScaleInc="538">
        <dgm:presLayoutVars>
          <dgm:bulletEnabled val="1"/>
        </dgm:presLayoutVars>
      </dgm:prSet>
      <dgm:spPr/>
      <dgm:t>
        <a:bodyPr/>
        <a:lstStyle/>
        <a:p>
          <a:endParaRPr lang="es-MX"/>
        </a:p>
      </dgm:t>
    </dgm:pt>
    <dgm:pt modelId="{FE7665D2-887B-4C27-A1C2-1AB6E66EA160}" type="pres">
      <dgm:prSet presAssocID="{7BB60368-BBF5-43D2-967A-927038C6B0AA}" presName="arrow" presStyleLbl="node1" presStyleIdx="1" presStyleCnt="2">
        <dgm:presLayoutVars>
          <dgm:bulletEnabled val="1"/>
        </dgm:presLayoutVars>
      </dgm:prSet>
      <dgm:spPr/>
      <dgm:t>
        <a:bodyPr/>
        <a:lstStyle/>
        <a:p>
          <a:endParaRPr lang="es-MX"/>
        </a:p>
      </dgm:t>
    </dgm:pt>
  </dgm:ptLst>
  <dgm:cxnLst>
    <dgm:cxn modelId="{01DC344C-B2F8-4C2B-930F-5665670D9DF9}" type="presOf" srcId="{CCD55B3F-BB38-4C78-8DE2-5B2102F70B79}" destId="{C976484A-1EE7-4341-A8C8-EA0D4C44294E}" srcOrd="0" destOrd="0" presId="urn:microsoft.com/office/officeart/2005/8/layout/arrow5"/>
    <dgm:cxn modelId="{EA7EEC72-6343-42D7-B560-99425D10BFBD}" srcId="{CCD55B3F-BB38-4C78-8DE2-5B2102F70B79}" destId="{7BB60368-BBF5-43D2-967A-927038C6B0AA}" srcOrd="1" destOrd="0" parTransId="{A542C884-0E62-4429-A24B-65CA7C846144}" sibTransId="{15675019-551A-4FDF-BBCA-B89CD7DA5E0D}"/>
    <dgm:cxn modelId="{E5C7A4D5-6BE4-4F99-B7F3-3E1869549A90}" type="presOf" srcId="{7BB60368-BBF5-43D2-967A-927038C6B0AA}" destId="{FE7665D2-887B-4C27-A1C2-1AB6E66EA160}" srcOrd="0" destOrd="0" presId="urn:microsoft.com/office/officeart/2005/8/layout/arrow5"/>
    <dgm:cxn modelId="{38C12202-7045-4A3D-9280-CFFAAA506E3A}" srcId="{CCD55B3F-BB38-4C78-8DE2-5B2102F70B79}" destId="{8135C7C5-22FF-40AE-A841-EAF91B6579B2}" srcOrd="0" destOrd="0" parTransId="{2A5830A4-919D-4DA9-A816-3BAB5CF43605}" sibTransId="{9265BE48-C642-4E31-B786-F90A49C5FC5F}"/>
    <dgm:cxn modelId="{239F4ED8-46AB-4FE4-A596-2BDCB311900E}" type="presOf" srcId="{8135C7C5-22FF-40AE-A841-EAF91B6579B2}" destId="{715AFDA6-02AC-4698-92E8-88FDD76CA1B4}" srcOrd="0" destOrd="0" presId="urn:microsoft.com/office/officeart/2005/8/layout/arrow5"/>
    <dgm:cxn modelId="{59E7B997-AC6C-4E8C-BECE-196BFF623EE1}" type="presParOf" srcId="{C976484A-1EE7-4341-A8C8-EA0D4C44294E}" destId="{715AFDA6-02AC-4698-92E8-88FDD76CA1B4}" srcOrd="0" destOrd="0" presId="urn:microsoft.com/office/officeart/2005/8/layout/arrow5"/>
    <dgm:cxn modelId="{A821BCF1-D73A-4D81-9BC3-02024A0F6B9A}" type="presParOf" srcId="{C976484A-1EE7-4341-A8C8-EA0D4C44294E}" destId="{FE7665D2-887B-4C27-A1C2-1AB6E66EA160}"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F307C77-5F29-4777-9053-28EA5CA48138}" type="doc">
      <dgm:prSet loTypeId="urn:microsoft.com/office/officeart/2009/3/layout/PlusandMinus" loCatId="relationship" qsTypeId="urn:microsoft.com/office/officeart/2005/8/quickstyle/simple1" qsCatId="simple" csTypeId="urn:microsoft.com/office/officeart/2005/8/colors/accent1_2" csCatId="accent1" phldr="1"/>
      <dgm:spPr/>
      <dgm:t>
        <a:bodyPr/>
        <a:lstStyle/>
        <a:p>
          <a:endParaRPr lang="es-MX"/>
        </a:p>
      </dgm:t>
    </dgm:pt>
    <dgm:pt modelId="{B935722C-1186-47EC-9714-02CB130E1ABD}">
      <dgm:prSet phldrT="[Texto]"/>
      <dgm:spPr/>
      <dgm:t>
        <a:bodyPr/>
        <a:lstStyle/>
        <a:p>
          <a:r>
            <a:rPr lang="es-MX" b="1" dirty="0"/>
            <a:t>Recursos:</a:t>
          </a:r>
        </a:p>
        <a:p>
          <a:r>
            <a:rPr lang="es-MX" dirty="0"/>
            <a:t>Valor Agregado </a:t>
          </a:r>
        </a:p>
      </dgm:t>
    </dgm:pt>
    <dgm:pt modelId="{DB6FFC79-474C-4679-9A7C-9FB8A81E59B0}" type="parTrans" cxnId="{5E73BEDE-CF2B-4A2D-BB1F-3E9A5A16AB06}">
      <dgm:prSet/>
      <dgm:spPr/>
      <dgm:t>
        <a:bodyPr/>
        <a:lstStyle/>
        <a:p>
          <a:endParaRPr lang="es-MX"/>
        </a:p>
      </dgm:t>
    </dgm:pt>
    <dgm:pt modelId="{2E95B5CA-3EBE-45A9-8BE2-237F94E1BA9B}" type="sibTrans" cxnId="{5E73BEDE-CF2B-4A2D-BB1F-3E9A5A16AB06}">
      <dgm:prSet/>
      <dgm:spPr/>
      <dgm:t>
        <a:bodyPr/>
        <a:lstStyle/>
        <a:p>
          <a:endParaRPr lang="es-MX"/>
        </a:p>
      </dgm:t>
    </dgm:pt>
    <dgm:pt modelId="{A4266B18-5BFC-45C6-A937-0318167BE119}">
      <dgm:prSet phldrT="[Texto]"/>
      <dgm:spPr/>
      <dgm:t>
        <a:bodyPr/>
        <a:lstStyle/>
        <a:p>
          <a:r>
            <a:rPr lang="es-MX" b="1" dirty="0"/>
            <a:t>Empleos:</a:t>
          </a:r>
        </a:p>
        <a:p>
          <a:r>
            <a:rPr lang="es-MX" dirty="0"/>
            <a:t>Remuneración de asalariados, Impuestos, (-) subsidios</a:t>
          </a:r>
        </a:p>
      </dgm:t>
    </dgm:pt>
    <dgm:pt modelId="{0A748D13-9B45-4EBD-958F-515592D68D0E}" type="parTrans" cxnId="{DCB9DBE4-BE9C-480E-AE36-27810E5A59ED}">
      <dgm:prSet/>
      <dgm:spPr/>
      <dgm:t>
        <a:bodyPr/>
        <a:lstStyle/>
        <a:p>
          <a:endParaRPr lang="es-MX"/>
        </a:p>
      </dgm:t>
    </dgm:pt>
    <dgm:pt modelId="{7988240C-B14F-42ED-8873-0A164D54125A}" type="sibTrans" cxnId="{DCB9DBE4-BE9C-480E-AE36-27810E5A59ED}">
      <dgm:prSet/>
      <dgm:spPr/>
      <dgm:t>
        <a:bodyPr/>
        <a:lstStyle/>
        <a:p>
          <a:endParaRPr lang="es-MX"/>
        </a:p>
      </dgm:t>
    </dgm:pt>
    <dgm:pt modelId="{D5093D6D-5A0E-4376-9365-C3A7AAEB1297}" type="pres">
      <dgm:prSet presAssocID="{DF307C77-5F29-4777-9053-28EA5CA48138}" presName="Name0" presStyleCnt="0">
        <dgm:presLayoutVars>
          <dgm:chMax val="2"/>
          <dgm:chPref val="2"/>
          <dgm:dir/>
          <dgm:animOne/>
          <dgm:resizeHandles val="exact"/>
        </dgm:presLayoutVars>
      </dgm:prSet>
      <dgm:spPr/>
      <dgm:t>
        <a:bodyPr/>
        <a:lstStyle/>
        <a:p>
          <a:endParaRPr lang="es-MX"/>
        </a:p>
      </dgm:t>
    </dgm:pt>
    <dgm:pt modelId="{F79C296A-7C8B-4617-8665-B6463102A569}" type="pres">
      <dgm:prSet presAssocID="{DF307C77-5F29-4777-9053-28EA5CA48138}" presName="Background" presStyleLbl="bgImgPlace1" presStyleIdx="0" presStyleCnt="1"/>
      <dgm:spPr/>
    </dgm:pt>
    <dgm:pt modelId="{CF26F417-D76B-462B-9913-0B6538A577F6}" type="pres">
      <dgm:prSet presAssocID="{DF307C77-5F29-4777-9053-28EA5CA48138}" presName="ParentText1" presStyleLbl="revTx" presStyleIdx="0" presStyleCnt="2">
        <dgm:presLayoutVars>
          <dgm:chMax val="0"/>
          <dgm:chPref val="0"/>
          <dgm:bulletEnabled val="1"/>
        </dgm:presLayoutVars>
      </dgm:prSet>
      <dgm:spPr/>
      <dgm:t>
        <a:bodyPr/>
        <a:lstStyle/>
        <a:p>
          <a:endParaRPr lang="es-MX"/>
        </a:p>
      </dgm:t>
    </dgm:pt>
    <dgm:pt modelId="{62501E66-9FC9-499F-B32C-4152E7AEC6E5}" type="pres">
      <dgm:prSet presAssocID="{DF307C77-5F29-4777-9053-28EA5CA48138}" presName="ParentText2" presStyleLbl="revTx" presStyleIdx="1" presStyleCnt="2">
        <dgm:presLayoutVars>
          <dgm:chMax val="0"/>
          <dgm:chPref val="0"/>
          <dgm:bulletEnabled val="1"/>
        </dgm:presLayoutVars>
      </dgm:prSet>
      <dgm:spPr/>
      <dgm:t>
        <a:bodyPr/>
        <a:lstStyle/>
        <a:p>
          <a:endParaRPr lang="es-MX"/>
        </a:p>
      </dgm:t>
    </dgm:pt>
    <dgm:pt modelId="{4E8F8843-77D5-488D-A862-CB0CA8B5DF72}" type="pres">
      <dgm:prSet presAssocID="{DF307C77-5F29-4777-9053-28EA5CA48138}" presName="Plus" presStyleLbl="alignNode1" presStyleIdx="0" presStyleCnt="2"/>
      <dgm:spPr/>
    </dgm:pt>
    <dgm:pt modelId="{5C115A47-6646-4F93-9D78-7D4A155C710C}" type="pres">
      <dgm:prSet presAssocID="{DF307C77-5F29-4777-9053-28EA5CA48138}" presName="Minus" presStyleLbl="alignNode1" presStyleIdx="1" presStyleCnt="2"/>
      <dgm:spPr/>
    </dgm:pt>
    <dgm:pt modelId="{A94795A8-AD3E-47A4-ADD4-341DB37BBFDC}" type="pres">
      <dgm:prSet presAssocID="{DF307C77-5F29-4777-9053-28EA5CA48138}" presName="Divider" presStyleLbl="parChTrans1D1" presStyleIdx="0" presStyleCnt="1"/>
      <dgm:spPr/>
    </dgm:pt>
  </dgm:ptLst>
  <dgm:cxnLst>
    <dgm:cxn modelId="{DCB9DBE4-BE9C-480E-AE36-27810E5A59ED}" srcId="{DF307C77-5F29-4777-9053-28EA5CA48138}" destId="{A4266B18-5BFC-45C6-A937-0318167BE119}" srcOrd="1" destOrd="0" parTransId="{0A748D13-9B45-4EBD-958F-515592D68D0E}" sibTransId="{7988240C-B14F-42ED-8873-0A164D54125A}"/>
    <dgm:cxn modelId="{608C3691-FAA5-4DD6-99F2-85EE5FAD696D}" type="presOf" srcId="{B935722C-1186-47EC-9714-02CB130E1ABD}" destId="{CF26F417-D76B-462B-9913-0B6538A577F6}" srcOrd="0" destOrd="0" presId="urn:microsoft.com/office/officeart/2009/3/layout/PlusandMinus"/>
    <dgm:cxn modelId="{04D30AB4-23DE-4261-ACA6-248A26D1388A}" type="presOf" srcId="{A4266B18-5BFC-45C6-A937-0318167BE119}" destId="{62501E66-9FC9-499F-B32C-4152E7AEC6E5}" srcOrd="0" destOrd="0" presId="urn:microsoft.com/office/officeart/2009/3/layout/PlusandMinus"/>
    <dgm:cxn modelId="{5E73BEDE-CF2B-4A2D-BB1F-3E9A5A16AB06}" srcId="{DF307C77-5F29-4777-9053-28EA5CA48138}" destId="{B935722C-1186-47EC-9714-02CB130E1ABD}" srcOrd="0" destOrd="0" parTransId="{DB6FFC79-474C-4679-9A7C-9FB8A81E59B0}" sibTransId="{2E95B5CA-3EBE-45A9-8BE2-237F94E1BA9B}"/>
    <dgm:cxn modelId="{408B1194-5D50-4F9B-8252-AB53D2B2CBCF}" type="presOf" srcId="{DF307C77-5F29-4777-9053-28EA5CA48138}" destId="{D5093D6D-5A0E-4376-9365-C3A7AAEB1297}" srcOrd="0" destOrd="0" presId="urn:microsoft.com/office/officeart/2009/3/layout/PlusandMinus"/>
    <dgm:cxn modelId="{4F1C3D09-89EF-4D44-9A88-5E05412450AB}" type="presParOf" srcId="{D5093D6D-5A0E-4376-9365-C3A7AAEB1297}" destId="{F79C296A-7C8B-4617-8665-B6463102A569}" srcOrd="0" destOrd="0" presId="urn:microsoft.com/office/officeart/2009/3/layout/PlusandMinus"/>
    <dgm:cxn modelId="{6AAB0F6E-BECB-4E81-A387-62B57FD4A3E3}" type="presParOf" srcId="{D5093D6D-5A0E-4376-9365-C3A7AAEB1297}" destId="{CF26F417-D76B-462B-9913-0B6538A577F6}" srcOrd="1" destOrd="0" presId="urn:microsoft.com/office/officeart/2009/3/layout/PlusandMinus"/>
    <dgm:cxn modelId="{4FE0F2FB-826A-4D0E-861C-942CC8C9B007}" type="presParOf" srcId="{D5093D6D-5A0E-4376-9365-C3A7AAEB1297}" destId="{62501E66-9FC9-499F-B32C-4152E7AEC6E5}" srcOrd="2" destOrd="0" presId="urn:microsoft.com/office/officeart/2009/3/layout/PlusandMinus"/>
    <dgm:cxn modelId="{FD61E6C1-4DD8-42C8-9772-978B325D4573}" type="presParOf" srcId="{D5093D6D-5A0E-4376-9365-C3A7AAEB1297}" destId="{4E8F8843-77D5-488D-A862-CB0CA8B5DF72}" srcOrd="3" destOrd="0" presId="urn:microsoft.com/office/officeart/2009/3/layout/PlusandMinus"/>
    <dgm:cxn modelId="{55F47F6C-AD98-45C0-9A2E-B84ED3DFE77D}" type="presParOf" srcId="{D5093D6D-5A0E-4376-9365-C3A7AAEB1297}" destId="{5C115A47-6646-4F93-9D78-7D4A155C710C}" srcOrd="4" destOrd="0" presId="urn:microsoft.com/office/officeart/2009/3/layout/PlusandMinus"/>
    <dgm:cxn modelId="{68C4CFC5-7924-4066-BA68-DBA61F7DAC6C}" type="presParOf" srcId="{D5093D6D-5A0E-4376-9365-C3A7AAEB1297}" destId="{A94795A8-AD3E-47A4-ADD4-341DB37BBFDC}"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738F31D-A9FF-4EB4-8C10-DFEBE9DDA606}" type="doc">
      <dgm:prSet loTypeId="urn:microsoft.com/office/officeart/2008/layout/LinedList" loCatId="list" qsTypeId="urn:microsoft.com/office/officeart/2005/8/quickstyle/simple1" qsCatId="simple" csTypeId="urn:microsoft.com/office/officeart/2005/8/colors/accent2_4" csCatId="accent2" phldr="1"/>
      <dgm:spPr/>
      <dgm:t>
        <a:bodyPr/>
        <a:lstStyle/>
        <a:p>
          <a:endParaRPr lang="es-MX"/>
        </a:p>
      </dgm:t>
    </dgm:pt>
    <dgm:pt modelId="{9E693C35-0386-46C1-80A5-CB8D30CF1D87}">
      <dgm:prSet phldrT="[Texto]"/>
      <dgm:spPr/>
      <dgm:t>
        <a:bodyPr/>
        <a:lstStyle/>
        <a:p>
          <a:r>
            <a:rPr lang="es-MX" dirty="0"/>
            <a:t>Cuenta de generación del ingreso </a:t>
          </a:r>
        </a:p>
      </dgm:t>
    </dgm:pt>
    <dgm:pt modelId="{B02D185F-7402-4C95-8E72-F4CEF970126B}" type="parTrans" cxnId="{AC73BFBF-9ED8-4EDD-A188-61AF91A6220B}">
      <dgm:prSet/>
      <dgm:spPr/>
      <dgm:t>
        <a:bodyPr/>
        <a:lstStyle/>
        <a:p>
          <a:endParaRPr lang="es-MX"/>
        </a:p>
      </dgm:t>
    </dgm:pt>
    <dgm:pt modelId="{8D443B52-DB2C-410B-BF9F-90E02A97E91C}" type="sibTrans" cxnId="{AC73BFBF-9ED8-4EDD-A188-61AF91A6220B}">
      <dgm:prSet/>
      <dgm:spPr/>
      <dgm:t>
        <a:bodyPr/>
        <a:lstStyle/>
        <a:p>
          <a:endParaRPr lang="es-MX"/>
        </a:p>
      </dgm:t>
    </dgm:pt>
    <dgm:pt modelId="{F066AF85-ABC2-4262-9F43-962F5D43A7E6}">
      <dgm:prSet phldrT="[Texto]"/>
      <dgm:spPr/>
      <dgm:t>
        <a:bodyPr/>
        <a:lstStyle/>
        <a:p>
          <a:pPr algn="just"/>
          <a:r>
            <a:rPr lang="es-MX" dirty="0"/>
            <a:t>1) Remuneración de asalariados </a:t>
          </a:r>
        </a:p>
      </dgm:t>
    </dgm:pt>
    <dgm:pt modelId="{093D1E45-7B4B-4DF7-9B6D-061A57C99E45}" type="parTrans" cxnId="{CF923180-DAB6-42E5-A6D2-8E3C8F6BAB7F}">
      <dgm:prSet/>
      <dgm:spPr/>
      <dgm:t>
        <a:bodyPr/>
        <a:lstStyle/>
        <a:p>
          <a:endParaRPr lang="es-MX"/>
        </a:p>
      </dgm:t>
    </dgm:pt>
    <dgm:pt modelId="{EDB98C5B-33D5-4CAE-A302-0C4E52C06D58}" type="sibTrans" cxnId="{CF923180-DAB6-42E5-A6D2-8E3C8F6BAB7F}">
      <dgm:prSet/>
      <dgm:spPr/>
      <dgm:t>
        <a:bodyPr/>
        <a:lstStyle/>
        <a:p>
          <a:endParaRPr lang="es-MX"/>
        </a:p>
      </dgm:t>
    </dgm:pt>
    <dgm:pt modelId="{955F18FD-4A83-408B-A0F1-6B768DDAB462}">
      <dgm:prSet phldrT="[Texto]"/>
      <dgm:spPr/>
      <dgm:t>
        <a:bodyPr/>
        <a:lstStyle/>
        <a:p>
          <a:pPr algn="just"/>
          <a:r>
            <a:rPr lang="es-MX" dirty="0"/>
            <a:t>2) Impuestos sobre la producción y las importaciones </a:t>
          </a:r>
        </a:p>
      </dgm:t>
    </dgm:pt>
    <dgm:pt modelId="{0082094E-29F6-4053-93F9-B8FF8F3B8BA0}" type="parTrans" cxnId="{A3BCF491-75BC-4200-88F5-ACCBE05BC5DC}">
      <dgm:prSet/>
      <dgm:spPr/>
      <dgm:t>
        <a:bodyPr/>
        <a:lstStyle/>
        <a:p>
          <a:endParaRPr lang="es-MX"/>
        </a:p>
      </dgm:t>
    </dgm:pt>
    <dgm:pt modelId="{340A5422-0A5C-4F8E-9B63-324B9FD5931E}" type="sibTrans" cxnId="{A3BCF491-75BC-4200-88F5-ACCBE05BC5DC}">
      <dgm:prSet/>
      <dgm:spPr/>
      <dgm:t>
        <a:bodyPr/>
        <a:lstStyle/>
        <a:p>
          <a:endParaRPr lang="es-MX"/>
        </a:p>
      </dgm:t>
    </dgm:pt>
    <dgm:pt modelId="{1550DB9E-0A1D-46ED-A02C-DDA4B29100D8}">
      <dgm:prSet phldrT="[Texto]"/>
      <dgm:spPr/>
      <dgm:t>
        <a:bodyPr/>
        <a:lstStyle/>
        <a:p>
          <a:pPr algn="just"/>
          <a:r>
            <a:rPr lang="es-MX" dirty="0"/>
            <a:t>3) Subsidios </a:t>
          </a:r>
        </a:p>
      </dgm:t>
    </dgm:pt>
    <dgm:pt modelId="{A45F0EB5-D288-459E-9139-9B2D49ECBA28}" type="parTrans" cxnId="{55F891DF-DF3C-403D-9463-67EE6F851B5F}">
      <dgm:prSet/>
      <dgm:spPr/>
      <dgm:t>
        <a:bodyPr/>
        <a:lstStyle/>
        <a:p>
          <a:endParaRPr lang="es-MX"/>
        </a:p>
      </dgm:t>
    </dgm:pt>
    <dgm:pt modelId="{80558E3C-E36D-4614-9E94-5AC0601921C2}" type="sibTrans" cxnId="{55F891DF-DF3C-403D-9463-67EE6F851B5F}">
      <dgm:prSet/>
      <dgm:spPr/>
      <dgm:t>
        <a:bodyPr/>
        <a:lstStyle/>
        <a:p>
          <a:endParaRPr lang="es-MX"/>
        </a:p>
      </dgm:t>
    </dgm:pt>
    <dgm:pt modelId="{3F07ABD0-E8E5-4FA2-A4C9-B52C9563E228}">
      <dgm:prSet phldrT="[Texto]"/>
      <dgm:spPr/>
      <dgm:t>
        <a:bodyPr/>
        <a:lstStyle/>
        <a:p>
          <a:pPr algn="just"/>
          <a:r>
            <a:rPr lang="es-MX" dirty="0"/>
            <a:t>4) Excedente de operación </a:t>
          </a:r>
        </a:p>
      </dgm:t>
    </dgm:pt>
    <dgm:pt modelId="{868D7DC8-D717-4E07-8EC4-0E18421112F7}" type="parTrans" cxnId="{07155A41-B8C9-4ECE-BCBF-1642B23181DD}">
      <dgm:prSet/>
      <dgm:spPr/>
      <dgm:t>
        <a:bodyPr/>
        <a:lstStyle/>
        <a:p>
          <a:endParaRPr lang="es-MX"/>
        </a:p>
      </dgm:t>
    </dgm:pt>
    <dgm:pt modelId="{C39226D0-7B31-474C-B43F-EBD8A3F03FC8}" type="sibTrans" cxnId="{07155A41-B8C9-4ECE-BCBF-1642B23181DD}">
      <dgm:prSet/>
      <dgm:spPr/>
      <dgm:t>
        <a:bodyPr/>
        <a:lstStyle/>
        <a:p>
          <a:endParaRPr lang="es-MX"/>
        </a:p>
      </dgm:t>
    </dgm:pt>
    <dgm:pt modelId="{30A5229F-C762-4216-ACC6-1CD55AB65D10}" type="pres">
      <dgm:prSet presAssocID="{A738F31D-A9FF-4EB4-8C10-DFEBE9DDA606}" presName="vert0" presStyleCnt="0">
        <dgm:presLayoutVars>
          <dgm:dir/>
          <dgm:animOne val="branch"/>
          <dgm:animLvl val="lvl"/>
        </dgm:presLayoutVars>
      </dgm:prSet>
      <dgm:spPr/>
      <dgm:t>
        <a:bodyPr/>
        <a:lstStyle/>
        <a:p>
          <a:endParaRPr lang="es-MX"/>
        </a:p>
      </dgm:t>
    </dgm:pt>
    <dgm:pt modelId="{CADCF4EE-105A-4F07-926C-EC1D95E3503A}" type="pres">
      <dgm:prSet presAssocID="{9E693C35-0386-46C1-80A5-CB8D30CF1D87}" presName="thickLine" presStyleLbl="alignNode1" presStyleIdx="0" presStyleCnt="1"/>
      <dgm:spPr/>
    </dgm:pt>
    <dgm:pt modelId="{A9FE846D-F4D2-4366-B015-012A638D33A3}" type="pres">
      <dgm:prSet presAssocID="{9E693C35-0386-46C1-80A5-CB8D30CF1D87}" presName="horz1" presStyleCnt="0"/>
      <dgm:spPr/>
    </dgm:pt>
    <dgm:pt modelId="{81547CD5-4778-41E2-BB9F-C970C3BD5645}" type="pres">
      <dgm:prSet presAssocID="{9E693C35-0386-46C1-80A5-CB8D30CF1D87}" presName="tx1" presStyleLbl="revTx" presStyleIdx="0" presStyleCnt="5"/>
      <dgm:spPr/>
      <dgm:t>
        <a:bodyPr/>
        <a:lstStyle/>
        <a:p>
          <a:endParaRPr lang="es-MX"/>
        </a:p>
      </dgm:t>
    </dgm:pt>
    <dgm:pt modelId="{283F5E33-3C44-4DEF-9DAD-A2CC254453B1}" type="pres">
      <dgm:prSet presAssocID="{9E693C35-0386-46C1-80A5-CB8D30CF1D87}" presName="vert1" presStyleCnt="0"/>
      <dgm:spPr/>
    </dgm:pt>
    <dgm:pt modelId="{120849A0-5D4F-4978-A211-89FFDFDDB0BE}" type="pres">
      <dgm:prSet presAssocID="{F066AF85-ABC2-4262-9F43-962F5D43A7E6}" presName="vertSpace2a" presStyleCnt="0"/>
      <dgm:spPr/>
    </dgm:pt>
    <dgm:pt modelId="{4DC2D2BE-E3CA-4D79-9CA7-F8A31FCD8F79}" type="pres">
      <dgm:prSet presAssocID="{F066AF85-ABC2-4262-9F43-962F5D43A7E6}" presName="horz2" presStyleCnt="0"/>
      <dgm:spPr/>
    </dgm:pt>
    <dgm:pt modelId="{147F56D6-584F-4B36-99BC-46EDA3AEB0DE}" type="pres">
      <dgm:prSet presAssocID="{F066AF85-ABC2-4262-9F43-962F5D43A7E6}" presName="horzSpace2" presStyleCnt="0"/>
      <dgm:spPr/>
    </dgm:pt>
    <dgm:pt modelId="{84150C12-5C7F-4D73-8B0D-4C2DCBD3605B}" type="pres">
      <dgm:prSet presAssocID="{F066AF85-ABC2-4262-9F43-962F5D43A7E6}" presName="tx2" presStyleLbl="revTx" presStyleIdx="1" presStyleCnt="5"/>
      <dgm:spPr/>
      <dgm:t>
        <a:bodyPr/>
        <a:lstStyle/>
        <a:p>
          <a:endParaRPr lang="es-MX"/>
        </a:p>
      </dgm:t>
    </dgm:pt>
    <dgm:pt modelId="{D41C9EC7-D384-44EE-93B7-427548DD39F9}" type="pres">
      <dgm:prSet presAssocID="{F066AF85-ABC2-4262-9F43-962F5D43A7E6}" presName="vert2" presStyleCnt="0"/>
      <dgm:spPr/>
    </dgm:pt>
    <dgm:pt modelId="{8FC45790-FD58-443B-9B6E-4D75B5DD2A4F}" type="pres">
      <dgm:prSet presAssocID="{F066AF85-ABC2-4262-9F43-962F5D43A7E6}" presName="thinLine2b" presStyleLbl="callout" presStyleIdx="0" presStyleCnt="4"/>
      <dgm:spPr/>
    </dgm:pt>
    <dgm:pt modelId="{9F88D945-75CF-4F9C-B480-553FB629E9AD}" type="pres">
      <dgm:prSet presAssocID="{F066AF85-ABC2-4262-9F43-962F5D43A7E6}" presName="vertSpace2b" presStyleCnt="0"/>
      <dgm:spPr/>
    </dgm:pt>
    <dgm:pt modelId="{010990BE-D56B-4ADD-9DF3-57DED757559B}" type="pres">
      <dgm:prSet presAssocID="{955F18FD-4A83-408B-A0F1-6B768DDAB462}" presName="horz2" presStyleCnt="0"/>
      <dgm:spPr/>
    </dgm:pt>
    <dgm:pt modelId="{12B925CA-78BA-496F-8FDD-13F42F151924}" type="pres">
      <dgm:prSet presAssocID="{955F18FD-4A83-408B-A0F1-6B768DDAB462}" presName="horzSpace2" presStyleCnt="0"/>
      <dgm:spPr/>
    </dgm:pt>
    <dgm:pt modelId="{F8198D00-21B6-42FD-849A-7781B7E714ED}" type="pres">
      <dgm:prSet presAssocID="{955F18FD-4A83-408B-A0F1-6B768DDAB462}" presName="tx2" presStyleLbl="revTx" presStyleIdx="2" presStyleCnt="5"/>
      <dgm:spPr/>
      <dgm:t>
        <a:bodyPr/>
        <a:lstStyle/>
        <a:p>
          <a:endParaRPr lang="es-MX"/>
        </a:p>
      </dgm:t>
    </dgm:pt>
    <dgm:pt modelId="{5A32E9D9-C3DD-4C43-A7CC-1538B0C6EB99}" type="pres">
      <dgm:prSet presAssocID="{955F18FD-4A83-408B-A0F1-6B768DDAB462}" presName="vert2" presStyleCnt="0"/>
      <dgm:spPr/>
    </dgm:pt>
    <dgm:pt modelId="{BF029F18-48F2-4C00-89BE-8B5E3A49E7EF}" type="pres">
      <dgm:prSet presAssocID="{955F18FD-4A83-408B-A0F1-6B768DDAB462}" presName="thinLine2b" presStyleLbl="callout" presStyleIdx="1" presStyleCnt="4"/>
      <dgm:spPr/>
    </dgm:pt>
    <dgm:pt modelId="{CC3E0FF8-AD20-429C-A82D-A403AC3AF5F1}" type="pres">
      <dgm:prSet presAssocID="{955F18FD-4A83-408B-A0F1-6B768DDAB462}" presName="vertSpace2b" presStyleCnt="0"/>
      <dgm:spPr/>
    </dgm:pt>
    <dgm:pt modelId="{7E4022D9-16BE-43E7-82CF-54B4C003E5D5}" type="pres">
      <dgm:prSet presAssocID="{1550DB9E-0A1D-46ED-A02C-DDA4B29100D8}" presName="horz2" presStyleCnt="0"/>
      <dgm:spPr/>
    </dgm:pt>
    <dgm:pt modelId="{1A56D0AA-3A6D-47BF-84D7-53303FB3A923}" type="pres">
      <dgm:prSet presAssocID="{1550DB9E-0A1D-46ED-A02C-DDA4B29100D8}" presName="horzSpace2" presStyleCnt="0"/>
      <dgm:spPr/>
    </dgm:pt>
    <dgm:pt modelId="{A369FBCA-FBA7-41DA-8807-65AF36256E96}" type="pres">
      <dgm:prSet presAssocID="{1550DB9E-0A1D-46ED-A02C-DDA4B29100D8}" presName="tx2" presStyleLbl="revTx" presStyleIdx="3" presStyleCnt="5"/>
      <dgm:spPr/>
      <dgm:t>
        <a:bodyPr/>
        <a:lstStyle/>
        <a:p>
          <a:endParaRPr lang="es-MX"/>
        </a:p>
      </dgm:t>
    </dgm:pt>
    <dgm:pt modelId="{F47793B7-BD83-47EE-B08D-0D208E744FFF}" type="pres">
      <dgm:prSet presAssocID="{1550DB9E-0A1D-46ED-A02C-DDA4B29100D8}" presName="vert2" presStyleCnt="0"/>
      <dgm:spPr/>
    </dgm:pt>
    <dgm:pt modelId="{0EE8FDEE-08EA-40C3-B95E-0B54EA79F307}" type="pres">
      <dgm:prSet presAssocID="{1550DB9E-0A1D-46ED-A02C-DDA4B29100D8}" presName="thinLine2b" presStyleLbl="callout" presStyleIdx="2" presStyleCnt="4"/>
      <dgm:spPr/>
    </dgm:pt>
    <dgm:pt modelId="{7DBA4C61-7A1B-4B2D-8F3E-C9AE6E790499}" type="pres">
      <dgm:prSet presAssocID="{1550DB9E-0A1D-46ED-A02C-DDA4B29100D8}" presName="vertSpace2b" presStyleCnt="0"/>
      <dgm:spPr/>
    </dgm:pt>
    <dgm:pt modelId="{6B2D776A-B9B4-438A-AA4E-35F6184AD85A}" type="pres">
      <dgm:prSet presAssocID="{3F07ABD0-E8E5-4FA2-A4C9-B52C9563E228}" presName="horz2" presStyleCnt="0"/>
      <dgm:spPr/>
    </dgm:pt>
    <dgm:pt modelId="{9D90AEE2-4E68-4F17-A36F-1214DDDFA637}" type="pres">
      <dgm:prSet presAssocID="{3F07ABD0-E8E5-4FA2-A4C9-B52C9563E228}" presName="horzSpace2" presStyleCnt="0"/>
      <dgm:spPr/>
    </dgm:pt>
    <dgm:pt modelId="{8FC9E8B0-ACBB-4E90-80A0-2EAFB1849EEA}" type="pres">
      <dgm:prSet presAssocID="{3F07ABD0-E8E5-4FA2-A4C9-B52C9563E228}" presName="tx2" presStyleLbl="revTx" presStyleIdx="4" presStyleCnt="5"/>
      <dgm:spPr/>
      <dgm:t>
        <a:bodyPr/>
        <a:lstStyle/>
        <a:p>
          <a:endParaRPr lang="es-MX"/>
        </a:p>
      </dgm:t>
    </dgm:pt>
    <dgm:pt modelId="{34E7E33B-41BD-49DE-986E-85D7DE9FDA01}" type="pres">
      <dgm:prSet presAssocID="{3F07ABD0-E8E5-4FA2-A4C9-B52C9563E228}" presName="vert2" presStyleCnt="0"/>
      <dgm:spPr/>
    </dgm:pt>
    <dgm:pt modelId="{1A0825CB-8AD2-446A-B523-CFD04BD4E6E5}" type="pres">
      <dgm:prSet presAssocID="{3F07ABD0-E8E5-4FA2-A4C9-B52C9563E228}" presName="thinLine2b" presStyleLbl="callout" presStyleIdx="3" presStyleCnt="4"/>
      <dgm:spPr/>
    </dgm:pt>
    <dgm:pt modelId="{4E6204AA-5DE6-4C5B-A70D-03AF3AB152C1}" type="pres">
      <dgm:prSet presAssocID="{3F07ABD0-E8E5-4FA2-A4C9-B52C9563E228}" presName="vertSpace2b" presStyleCnt="0"/>
      <dgm:spPr/>
    </dgm:pt>
  </dgm:ptLst>
  <dgm:cxnLst>
    <dgm:cxn modelId="{ED7BBA39-E08B-42BF-9760-46D826B02F96}" type="presOf" srcId="{1550DB9E-0A1D-46ED-A02C-DDA4B29100D8}" destId="{A369FBCA-FBA7-41DA-8807-65AF36256E96}" srcOrd="0" destOrd="0" presId="urn:microsoft.com/office/officeart/2008/layout/LinedList"/>
    <dgm:cxn modelId="{52E3B1EC-BD0E-4F96-9BDA-A5BF9534D15D}" type="presOf" srcId="{955F18FD-4A83-408B-A0F1-6B768DDAB462}" destId="{F8198D00-21B6-42FD-849A-7781B7E714ED}" srcOrd="0" destOrd="0" presId="urn:microsoft.com/office/officeart/2008/layout/LinedList"/>
    <dgm:cxn modelId="{A3BCF491-75BC-4200-88F5-ACCBE05BC5DC}" srcId="{9E693C35-0386-46C1-80A5-CB8D30CF1D87}" destId="{955F18FD-4A83-408B-A0F1-6B768DDAB462}" srcOrd="1" destOrd="0" parTransId="{0082094E-29F6-4053-93F9-B8FF8F3B8BA0}" sibTransId="{340A5422-0A5C-4F8E-9B63-324B9FD5931E}"/>
    <dgm:cxn modelId="{AC73BFBF-9ED8-4EDD-A188-61AF91A6220B}" srcId="{A738F31D-A9FF-4EB4-8C10-DFEBE9DDA606}" destId="{9E693C35-0386-46C1-80A5-CB8D30CF1D87}" srcOrd="0" destOrd="0" parTransId="{B02D185F-7402-4C95-8E72-F4CEF970126B}" sibTransId="{8D443B52-DB2C-410B-BF9F-90E02A97E91C}"/>
    <dgm:cxn modelId="{175EBA69-47A5-48B2-B7AC-F9CADD2F6BC0}" type="presOf" srcId="{F066AF85-ABC2-4262-9F43-962F5D43A7E6}" destId="{84150C12-5C7F-4D73-8B0D-4C2DCBD3605B}" srcOrd="0" destOrd="0" presId="urn:microsoft.com/office/officeart/2008/layout/LinedList"/>
    <dgm:cxn modelId="{1CC298A0-C2C7-409D-8C6B-79EDAA42030A}" type="presOf" srcId="{A738F31D-A9FF-4EB4-8C10-DFEBE9DDA606}" destId="{30A5229F-C762-4216-ACC6-1CD55AB65D10}" srcOrd="0" destOrd="0" presId="urn:microsoft.com/office/officeart/2008/layout/LinedList"/>
    <dgm:cxn modelId="{9CFE3566-D8C8-4802-90B0-993E7BCA6966}" type="presOf" srcId="{3F07ABD0-E8E5-4FA2-A4C9-B52C9563E228}" destId="{8FC9E8B0-ACBB-4E90-80A0-2EAFB1849EEA}" srcOrd="0" destOrd="0" presId="urn:microsoft.com/office/officeart/2008/layout/LinedList"/>
    <dgm:cxn modelId="{55F891DF-DF3C-403D-9463-67EE6F851B5F}" srcId="{9E693C35-0386-46C1-80A5-CB8D30CF1D87}" destId="{1550DB9E-0A1D-46ED-A02C-DDA4B29100D8}" srcOrd="2" destOrd="0" parTransId="{A45F0EB5-D288-459E-9139-9B2D49ECBA28}" sibTransId="{80558E3C-E36D-4614-9E94-5AC0601921C2}"/>
    <dgm:cxn modelId="{F499B4E3-590F-47B8-8096-BD94F62FA358}" type="presOf" srcId="{9E693C35-0386-46C1-80A5-CB8D30CF1D87}" destId="{81547CD5-4778-41E2-BB9F-C970C3BD5645}" srcOrd="0" destOrd="0" presId="urn:microsoft.com/office/officeart/2008/layout/LinedList"/>
    <dgm:cxn modelId="{CF923180-DAB6-42E5-A6D2-8E3C8F6BAB7F}" srcId="{9E693C35-0386-46C1-80A5-CB8D30CF1D87}" destId="{F066AF85-ABC2-4262-9F43-962F5D43A7E6}" srcOrd="0" destOrd="0" parTransId="{093D1E45-7B4B-4DF7-9B6D-061A57C99E45}" sibTransId="{EDB98C5B-33D5-4CAE-A302-0C4E52C06D58}"/>
    <dgm:cxn modelId="{07155A41-B8C9-4ECE-BCBF-1642B23181DD}" srcId="{9E693C35-0386-46C1-80A5-CB8D30CF1D87}" destId="{3F07ABD0-E8E5-4FA2-A4C9-B52C9563E228}" srcOrd="3" destOrd="0" parTransId="{868D7DC8-D717-4E07-8EC4-0E18421112F7}" sibTransId="{C39226D0-7B31-474C-B43F-EBD8A3F03FC8}"/>
    <dgm:cxn modelId="{DDCD6616-51F6-46F8-8469-F8A683AF7600}" type="presParOf" srcId="{30A5229F-C762-4216-ACC6-1CD55AB65D10}" destId="{CADCF4EE-105A-4F07-926C-EC1D95E3503A}" srcOrd="0" destOrd="0" presId="urn:microsoft.com/office/officeart/2008/layout/LinedList"/>
    <dgm:cxn modelId="{3D575601-B47C-4825-A0F4-CB4CF1941EAB}" type="presParOf" srcId="{30A5229F-C762-4216-ACC6-1CD55AB65D10}" destId="{A9FE846D-F4D2-4366-B015-012A638D33A3}" srcOrd="1" destOrd="0" presId="urn:microsoft.com/office/officeart/2008/layout/LinedList"/>
    <dgm:cxn modelId="{963AF6E0-7AC7-45D9-933F-3F44C159EB91}" type="presParOf" srcId="{A9FE846D-F4D2-4366-B015-012A638D33A3}" destId="{81547CD5-4778-41E2-BB9F-C970C3BD5645}" srcOrd="0" destOrd="0" presId="urn:microsoft.com/office/officeart/2008/layout/LinedList"/>
    <dgm:cxn modelId="{80E37CBC-F932-4C48-BE8C-7FD4409FE129}" type="presParOf" srcId="{A9FE846D-F4D2-4366-B015-012A638D33A3}" destId="{283F5E33-3C44-4DEF-9DAD-A2CC254453B1}" srcOrd="1" destOrd="0" presId="urn:microsoft.com/office/officeart/2008/layout/LinedList"/>
    <dgm:cxn modelId="{32DC2ABD-972C-4F7D-9F37-38B2D8D90579}" type="presParOf" srcId="{283F5E33-3C44-4DEF-9DAD-A2CC254453B1}" destId="{120849A0-5D4F-4978-A211-89FFDFDDB0BE}" srcOrd="0" destOrd="0" presId="urn:microsoft.com/office/officeart/2008/layout/LinedList"/>
    <dgm:cxn modelId="{2DBC27C5-A827-46B7-BADD-34DF5280F9B3}" type="presParOf" srcId="{283F5E33-3C44-4DEF-9DAD-A2CC254453B1}" destId="{4DC2D2BE-E3CA-4D79-9CA7-F8A31FCD8F79}" srcOrd="1" destOrd="0" presId="urn:microsoft.com/office/officeart/2008/layout/LinedList"/>
    <dgm:cxn modelId="{1B37EC48-5ED3-4800-81D2-7A731662A1CA}" type="presParOf" srcId="{4DC2D2BE-E3CA-4D79-9CA7-F8A31FCD8F79}" destId="{147F56D6-584F-4B36-99BC-46EDA3AEB0DE}" srcOrd="0" destOrd="0" presId="urn:microsoft.com/office/officeart/2008/layout/LinedList"/>
    <dgm:cxn modelId="{E547CF12-947E-4987-A876-74839518D587}" type="presParOf" srcId="{4DC2D2BE-E3CA-4D79-9CA7-F8A31FCD8F79}" destId="{84150C12-5C7F-4D73-8B0D-4C2DCBD3605B}" srcOrd="1" destOrd="0" presId="urn:microsoft.com/office/officeart/2008/layout/LinedList"/>
    <dgm:cxn modelId="{CA80B7F9-5C4D-4B06-AD9C-B449EB8A4A3F}" type="presParOf" srcId="{4DC2D2BE-E3CA-4D79-9CA7-F8A31FCD8F79}" destId="{D41C9EC7-D384-44EE-93B7-427548DD39F9}" srcOrd="2" destOrd="0" presId="urn:microsoft.com/office/officeart/2008/layout/LinedList"/>
    <dgm:cxn modelId="{35049F03-0F1E-41A8-9B18-7F6FFEE19342}" type="presParOf" srcId="{283F5E33-3C44-4DEF-9DAD-A2CC254453B1}" destId="{8FC45790-FD58-443B-9B6E-4D75B5DD2A4F}" srcOrd="2" destOrd="0" presId="urn:microsoft.com/office/officeart/2008/layout/LinedList"/>
    <dgm:cxn modelId="{5710C152-6F6E-4196-944C-D5C1012BA977}" type="presParOf" srcId="{283F5E33-3C44-4DEF-9DAD-A2CC254453B1}" destId="{9F88D945-75CF-4F9C-B480-553FB629E9AD}" srcOrd="3" destOrd="0" presId="urn:microsoft.com/office/officeart/2008/layout/LinedList"/>
    <dgm:cxn modelId="{8FBBD2EF-0FB6-4193-B1C1-55B82AB85E86}" type="presParOf" srcId="{283F5E33-3C44-4DEF-9DAD-A2CC254453B1}" destId="{010990BE-D56B-4ADD-9DF3-57DED757559B}" srcOrd="4" destOrd="0" presId="urn:microsoft.com/office/officeart/2008/layout/LinedList"/>
    <dgm:cxn modelId="{D80AB502-2E27-46DE-9593-AD771F18666E}" type="presParOf" srcId="{010990BE-D56B-4ADD-9DF3-57DED757559B}" destId="{12B925CA-78BA-496F-8FDD-13F42F151924}" srcOrd="0" destOrd="0" presId="urn:microsoft.com/office/officeart/2008/layout/LinedList"/>
    <dgm:cxn modelId="{82AE57BF-F81C-4776-8061-8B6BAA967F29}" type="presParOf" srcId="{010990BE-D56B-4ADD-9DF3-57DED757559B}" destId="{F8198D00-21B6-42FD-849A-7781B7E714ED}" srcOrd="1" destOrd="0" presId="urn:microsoft.com/office/officeart/2008/layout/LinedList"/>
    <dgm:cxn modelId="{140A5532-3048-4844-86C0-3D387889279E}" type="presParOf" srcId="{010990BE-D56B-4ADD-9DF3-57DED757559B}" destId="{5A32E9D9-C3DD-4C43-A7CC-1538B0C6EB99}" srcOrd="2" destOrd="0" presId="urn:microsoft.com/office/officeart/2008/layout/LinedList"/>
    <dgm:cxn modelId="{89DC0AE4-FB1A-425D-8404-2F3B821A11B9}" type="presParOf" srcId="{283F5E33-3C44-4DEF-9DAD-A2CC254453B1}" destId="{BF029F18-48F2-4C00-89BE-8B5E3A49E7EF}" srcOrd="5" destOrd="0" presId="urn:microsoft.com/office/officeart/2008/layout/LinedList"/>
    <dgm:cxn modelId="{97C3E822-73B0-445A-A075-AD0D8BA81FF2}" type="presParOf" srcId="{283F5E33-3C44-4DEF-9DAD-A2CC254453B1}" destId="{CC3E0FF8-AD20-429C-A82D-A403AC3AF5F1}" srcOrd="6" destOrd="0" presId="urn:microsoft.com/office/officeart/2008/layout/LinedList"/>
    <dgm:cxn modelId="{5521E009-A8DD-4723-B86C-82BCBC0F8088}" type="presParOf" srcId="{283F5E33-3C44-4DEF-9DAD-A2CC254453B1}" destId="{7E4022D9-16BE-43E7-82CF-54B4C003E5D5}" srcOrd="7" destOrd="0" presId="urn:microsoft.com/office/officeart/2008/layout/LinedList"/>
    <dgm:cxn modelId="{693FC708-1E88-45E4-BE8D-3C269CD057AB}" type="presParOf" srcId="{7E4022D9-16BE-43E7-82CF-54B4C003E5D5}" destId="{1A56D0AA-3A6D-47BF-84D7-53303FB3A923}" srcOrd="0" destOrd="0" presId="urn:microsoft.com/office/officeart/2008/layout/LinedList"/>
    <dgm:cxn modelId="{ECEDAED8-7184-4E8A-9435-BA96CEBA6B31}" type="presParOf" srcId="{7E4022D9-16BE-43E7-82CF-54B4C003E5D5}" destId="{A369FBCA-FBA7-41DA-8807-65AF36256E96}" srcOrd="1" destOrd="0" presId="urn:microsoft.com/office/officeart/2008/layout/LinedList"/>
    <dgm:cxn modelId="{BB3F7B68-C018-4044-B397-D2FBD4E931F3}" type="presParOf" srcId="{7E4022D9-16BE-43E7-82CF-54B4C003E5D5}" destId="{F47793B7-BD83-47EE-B08D-0D208E744FFF}" srcOrd="2" destOrd="0" presId="urn:microsoft.com/office/officeart/2008/layout/LinedList"/>
    <dgm:cxn modelId="{EF2016C0-D047-454A-BA9D-182BE27AF058}" type="presParOf" srcId="{283F5E33-3C44-4DEF-9DAD-A2CC254453B1}" destId="{0EE8FDEE-08EA-40C3-B95E-0B54EA79F307}" srcOrd="8" destOrd="0" presId="urn:microsoft.com/office/officeart/2008/layout/LinedList"/>
    <dgm:cxn modelId="{C1EA50C6-E047-42A4-91D9-F322DF7A24FB}" type="presParOf" srcId="{283F5E33-3C44-4DEF-9DAD-A2CC254453B1}" destId="{7DBA4C61-7A1B-4B2D-8F3E-C9AE6E790499}" srcOrd="9" destOrd="0" presId="urn:microsoft.com/office/officeart/2008/layout/LinedList"/>
    <dgm:cxn modelId="{ABF29768-E6FA-4D4E-860B-38EE51F75EC9}" type="presParOf" srcId="{283F5E33-3C44-4DEF-9DAD-A2CC254453B1}" destId="{6B2D776A-B9B4-438A-AA4E-35F6184AD85A}" srcOrd="10" destOrd="0" presId="urn:microsoft.com/office/officeart/2008/layout/LinedList"/>
    <dgm:cxn modelId="{E68B8C28-E7C4-4DD1-8D10-31E9EBA07350}" type="presParOf" srcId="{6B2D776A-B9B4-438A-AA4E-35F6184AD85A}" destId="{9D90AEE2-4E68-4F17-A36F-1214DDDFA637}" srcOrd="0" destOrd="0" presId="urn:microsoft.com/office/officeart/2008/layout/LinedList"/>
    <dgm:cxn modelId="{255C69EF-2E2C-4F2C-9316-14BFC8BB1F85}" type="presParOf" srcId="{6B2D776A-B9B4-438A-AA4E-35F6184AD85A}" destId="{8FC9E8B0-ACBB-4E90-80A0-2EAFB1849EEA}" srcOrd="1" destOrd="0" presId="urn:microsoft.com/office/officeart/2008/layout/LinedList"/>
    <dgm:cxn modelId="{2914BFC8-D54F-4512-BE98-C1BBA51D1AB9}" type="presParOf" srcId="{6B2D776A-B9B4-438A-AA4E-35F6184AD85A}" destId="{34E7E33B-41BD-49DE-986E-85D7DE9FDA01}" srcOrd="2" destOrd="0" presId="urn:microsoft.com/office/officeart/2008/layout/LinedList"/>
    <dgm:cxn modelId="{6BB24540-CC7D-44C8-A3A5-EEB239C82F86}" type="presParOf" srcId="{283F5E33-3C44-4DEF-9DAD-A2CC254453B1}" destId="{1A0825CB-8AD2-446A-B523-CFD04BD4E6E5}" srcOrd="11" destOrd="0" presId="urn:microsoft.com/office/officeart/2008/layout/LinedList"/>
    <dgm:cxn modelId="{B69B2CB7-7F5C-4720-9DD1-31793CAA4CC7}" type="presParOf" srcId="{283F5E33-3C44-4DEF-9DAD-A2CC254453B1}" destId="{4E6204AA-5DE6-4C5B-A70D-03AF3AB152C1}"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42BCD7-5E42-4BCA-877F-42BC32745DA7}"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MX"/>
        </a:p>
      </dgm:t>
    </dgm:pt>
    <dgm:pt modelId="{7676D605-AFF5-4CC5-A8A4-0DB1A95E42F0}">
      <dgm:prSet phldrT="[Texto]"/>
      <dgm:spPr/>
      <dgm:t>
        <a:bodyPr/>
        <a:lstStyle/>
        <a:p>
          <a:r>
            <a:rPr lang="es-MX" dirty="0">
              <a:solidFill>
                <a:schemeClr val="tx1"/>
              </a:solidFill>
            </a:rPr>
            <a:t>Recursos</a:t>
          </a:r>
        </a:p>
      </dgm:t>
    </dgm:pt>
    <dgm:pt modelId="{4519EC72-5021-4419-A331-1C82062B9B9F}" type="parTrans" cxnId="{0650154A-7BFF-45CD-AE74-5C54B141E26E}">
      <dgm:prSet/>
      <dgm:spPr/>
      <dgm:t>
        <a:bodyPr/>
        <a:lstStyle/>
        <a:p>
          <a:endParaRPr lang="es-MX"/>
        </a:p>
      </dgm:t>
    </dgm:pt>
    <dgm:pt modelId="{D78732CD-B155-4258-BEC4-B7AA007F8EA8}" type="sibTrans" cxnId="{0650154A-7BFF-45CD-AE74-5C54B141E26E}">
      <dgm:prSet/>
      <dgm:spPr/>
      <dgm:t>
        <a:bodyPr/>
        <a:lstStyle/>
        <a:p>
          <a:endParaRPr lang="es-MX"/>
        </a:p>
      </dgm:t>
    </dgm:pt>
    <dgm:pt modelId="{20CB91DD-210D-4179-8050-B1BB16E22A3F}">
      <dgm:prSet phldrT="[Texto]"/>
      <dgm:spPr/>
      <dgm:t>
        <a:bodyPr/>
        <a:lstStyle/>
        <a:p>
          <a:r>
            <a:rPr lang="es-MX" dirty="0">
              <a:solidFill>
                <a:schemeClr val="tx1"/>
              </a:solidFill>
            </a:rPr>
            <a:t>Transacciones que incrementan el valor económico de una unidad</a:t>
          </a:r>
        </a:p>
      </dgm:t>
    </dgm:pt>
    <dgm:pt modelId="{B16682BE-776F-492E-B1D6-24B11ED7CCDA}" type="parTrans" cxnId="{24495BE2-887F-456D-8D12-B44456A1624F}">
      <dgm:prSet/>
      <dgm:spPr/>
      <dgm:t>
        <a:bodyPr/>
        <a:lstStyle/>
        <a:p>
          <a:endParaRPr lang="es-MX"/>
        </a:p>
      </dgm:t>
    </dgm:pt>
    <dgm:pt modelId="{CD107D7E-6620-45A4-A822-7B943AA7C194}" type="sibTrans" cxnId="{24495BE2-887F-456D-8D12-B44456A1624F}">
      <dgm:prSet/>
      <dgm:spPr/>
      <dgm:t>
        <a:bodyPr/>
        <a:lstStyle/>
        <a:p>
          <a:endParaRPr lang="es-MX"/>
        </a:p>
      </dgm:t>
    </dgm:pt>
    <dgm:pt modelId="{A00AFA19-D08F-4C10-8928-DD1C2618A42D}">
      <dgm:prSet phldrT="[Texto]"/>
      <dgm:spPr/>
      <dgm:t>
        <a:bodyPr/>
        <a:lstStyle/>
        <a:p>
          <a:r>
            <a:rPr lang="es-MX" dirty="0">
              <a:solidFill>
                <a:schemeClr val="tx1"/>
              </a:solidFill>
            </a:rPr>
            <a:t>Empleos</a:t>
          </a:r>
        </a:p>
      </dgm:t>
    </dgm:pt>
    <dgm:pt modelId="{FE0F3AC6-2BB2-4E2D-A7BF-F4B43E8842B0}" type="parTrans" cxnId="{1947C1A1-8595-43D8-B8EC-8E53FDDB35E0}">
      <dgm:prSet/>
      <dgm:spPr/>
      <dgm:t>
        <a:bodyPr/>
        <a:lstStyle/>
        <a:p>
          <a:endParaRPr lang="es-MX"/>
        </a:p>
      </dgm:t>
    </dgm:pt>
    <dgm:pt modelId="{10E328E3-924D-47EF-85F8-89F30839D45F}" type="sibTrans" cxnId="{1947C1A1-8595-43D8-B8EC-8E53FDDB35E0}">
      <dgm:prSet/>
      <dgm:spPr/>
      <dgm:t>
        <a:bodyPr/>
        <a:lstStyle/>
        <a:p>
          <a:endParaRPr lang="es-MX"/>
        </a:p>
      </dgm:t>
    </dgm:pt>
    <dgm:pt modelId="{07076D52-132D-4659-9A2A-60835221A617}">
      <dgm:prSet phldrT="[Texto]"/>
      <dgm:spPr/>
      <dgm:t>
        <a:bodyPr/>
        <a:lstStyle/>
        <a:p>
          <a:r>
            <a:rPr lang="es-MX" dirty="0"/>
            <a:t>Transacciones que disminuyen el valor económico de una unidad </a:t>
          </a:r>
        </a:p>
      </dgm:t>
    </dgm:pt>
    <dgm:pt modelId="{C05C1E2C-6037-48AE-9A89-7D9FE4E5C2BB}" type="parTrans" cxnId="{4E1EC529-C040-4EA7-A849-841A3DA4683F}">
      <dgm:prSet/>
      <dgm:spPr/>
      <dgm:t>
        <a:bodyPr/>
        <a:lstStyle/>
        <a:p>
          <a:endParaRPr lang="es-MX"/>
        </a:p>
      </dgm:t>
    </dgm:pt>
    <dgm:pt modelId="{ED85DA23-94BB-4847-B7C6-7CF58F333227}" type="sibTrans" cxnId="{4E1EC529-C040-4EA7-A849-841A3DA4683F}">
      <dgm:prSet/>
      <dgm:spPr/>
      <dgm:t>
        <a:bodyPr/>
        <a:lstStyle/>
        <a:p>
          <a:endParaRPr lang="es-MX"/>
        </a:p>
      </dgm:t>
    </dgm:pt>
    <dgm:pt modelId="{906862BA-240F-4751-A514-CAB9E7CA5A5B}" type="pres">
      <dgm:prSet presAssocID="{3042BCD7-5E42-4BCA-877F-42BC32745DA7}" presName="linear" presStyleCnt="0">
        <dgm:presLayoutVars>
          <dgm:animLvl val="lvl"/>
          <dgm:resizeHandles val="exact"/>
        </dgm:presLayoutVars>
      </dgm:prSet>
      <dgm:spPr/>
      <dgm:t>
        <a:bodyPr/>
        <a:lstStyle/>
        <a:p>
          <a:endParaRPr lang="es-MX"/>
        </a:p>
      </dgm:t>
    </dgm:pt>
    <dgm:pt modelId="{9ED97C74-7ADA-4FA0-AD57-EAAEDEE3DD0C}" type="pres">
      <dgm:prSet presAssocID="{7676D605-AFF5-4CC5-A8A4-0DB1A95E42F0}" presName="parentText" presStyleLbl="node1" presStyleIdx="0" presStyleCnt="2">
        <dgm:presLayoutVars>
          <dgm:chMax val="0"/>
          <dgm:bulletEnabled val="1"/>
        </dgm:presLayoutVars>
      </dgm:prSet>
      <dgm:spPr/>
      <dgm:t>
        <a:bodyPr/>
        <a:lstStyle/>
        <a:p>
          <a:endParaRPr lang="es-MX"/>
        </a:p>
      </dgm:t>
    </dgm:pt>
    <dgm:pt modelId="{BE8C167D-F344-4523-9BF6-4C41F00C6585}" type="pres">
      <dgm:prSet presAssocID="{7676D605-AFF5-4CC5-A8A4-0DB1A95E42F0}" presName="childText" presStyleLbl="revTx" presStyleIdx="0" presStyleCnt="2">
        <dgm:presLayoutVars>
          <dgm:bulletEnabled val="1"/>
        </dgm:presLayoutVars>
      </dgm:prSet>
      <dgm:spPr/>
      <dgm:t>
        <a:bodyPr/>
        <a:lstStyle/>
        <a:p>
          <a:endParaRPr lang="es-MX"/>
        </a:p>
      </dgm:t>
    </dgm:pt>
    <dgm:pt modelId="{481C0D14-6BEA-4A2B-9FD1-F235EC7DD036}" type="pres">
      <dgm:prSet presAssocID="{A00AFA19-D08F-4C10-8928-DD1C2618A42D}" presName="parentText" presStyleLbl="node1" presStyleIdx="1" presStyleCnt="2">
        <dgm:presLayoutVars>
          <dgm:chMax val="0"/>
          <dgm:bulletEnabled val="1"/>
        </dgm:presLayoutVars>
      </dgm:prSet>
      <dgm:spPr/>
      <dgm:t>
        <a:bodyPr/>
        <a:lstStyle/>
        <a:p>
          <a:endParaRPr lang="es-MX"/>
        </a:p>
      </dgm:t>
    </dgm:pt>
    <dgm:pt modelId="{B3CD0071-DCD0-4748-87F5-82BD5439DA78}" type="pres">
      <dgm:prSet presAssocID="{A00AFA19-D08F-4C10-8928-DD1C2618A42D}" presName="childText" presStyleLbl="revTx" presStyleIdx="1" presStyleCnt="2">
        <dgm:presLayoutVars>
          <dgm:bulletEnabled val="1"/>
        </dgm:presLayoutVars>
      </dgm:prSet>
      <dgm:spPr/>
      <dgm:t>
        <a:bodyPr/>
        <a:lstStyle/>
        <a:p>
          <a:endParaRPr lang="es-MX"/>
        </a:p>
      </dgm:t>
    </dgm:pt>
  </dgm:ptLst>
  <dgm:cxnLst>
    <dgm:cxn modelId="{0650154A-7BFF-45CD-AE74-5C54B141E26E}" srcId="{3042BCD7-5E42-4BCA-877F-42BC32745DA7}" destId="{7676D605-AFF5-4CC5-A8A4-0DB1A95E42F0}" srcOrd="0" destOrd="0" parTransId="{4519EC72-5021-4419-A331-1C82062B9B9F}" sibTransId="{D78732CD-B155-4258-BEC4-B7AA007F8EA8}"/>
    <dgm:cxn modelId="{0D18536B-554B-4081-AB0D-7347C300A8B3}" type="presOf" srcId="{A00AFA19-D08F-4C10-8928-DD1C2618A42D}" destId="{481C0D14-6BEA-4A2B-9FD1-F235EC7DD036}" srcOrd="0" destOrd="0" presId="urn:microsoft.com/office/officeart/2005/8/layout/vList2"/>
    <dgm:cxn modelId="{86823A68-4F91-4C64-AF64-35316929BC16}" type="presOf" srcId="{20CB91DD-210D-4179-8050-B1BB16E22A3F}" destId="{BE8C167D-F344-4523-9BF6-4C41F00C6585}" srcOrd="0" destOrd="0" presId="urn:microsoft.com/office/officeart/2005/8/layout/vList2"/>
    <dgm:cxn modelId="{4E1EC529-C040-4EA7-A849-841A3DA4683F}" srcId="{A00AFA19-D08F-4C10-8928-DD1C2618A42D}" destId="{07076D52-132D-4659-9A2A-60835221A617}" srcOrd="0" destOrd="0" parTransId="{C05C1E2C-6037-48AE-9A89-7D9FE4E5C2BB}" sibTransId="{ED85DA23-94BB-4847-B7C6-7CF58F333227}"/>
    <dgm:cxn modelId="{01452E3A-54B7-4C7D-8C06-785C75F59C0B}" type="presOf" srcId="{7676D605-AFF5-4CC5-A8A4-0DB1A95E42F0}" destId="{9ED97C74-7ADA-4FA0-AD57-EAAEDEE3DD0C}" srcOrd="0" destOrd="0" presId="urn:microsoft.com/office/officeart/2005/8/layout/vList2"/>
    <dgm:cxn modelId="{1947C1A1-8595-43D8-B8EC-8E53FDDB35E0}" srcId="{3042BCD7-5E42-4BCA-877F-42BC32745DA7}" destId="{A00AFA19-D08F-4C10-8928-DD1C2618A42D}" srcOrd="1" destOrd="0" parTransId="{FE0F3AC6-2BB2-4E2D-A7BF-F4B43E8842B0}" sibTransId="{10E328E3-924D-47EF-85F8-89F30839D45F}"/>
    <dgm:cxn modelId="{24495BE2-887F-456D-8D12-B44456A1624F}" srcId="{7676D605-AFF5-4CC5-A8A4-0DB1A95E42F0}" destId="{20CB91DD-210D-4179-8050-B1BB16E22A3F}" srcOrd="0" destOrd="0" parTransId="{B16682BE-776F-492E-B1D6-24B11ED7CCDA}" sibTransId="{CD107D7E-6620-45A4-A822-7B943AA7C194}"/>
    <dgm:cxn modelId="{5CC70AA5-CFF4-4F89-A8DC-A432E1F0B4F4}" type="presOf" srcId="{3042BCD7-5E42-4BCA-877F-42BC32745DA7}" destId="{906862BA-240F-4751-A514-CAB9E7CA5A5B}" srcOrd="0" destOrd="0" presId="urn:microsoft.com/office/officeart/2005/8/layout/vList2"/>
    <dgm:cxn modelId="{87C5B493-F3E8-4466-BF9A-4D78BB8AA19B}" type="presOf" srcId="{07076D52-132D-4659-9A2A-60835221A617}" destId="{B3CD0071-DCD0-4748-87F5-82BD5439DA78}" srcOrd="0" destOrd="0" presId="urn:microsoft.com/office/officeart/2005/8/layout/vList2"/>
    <dgm:cxn modelId="{AF2CAB6B-3ACC-442A-A0FF-DC0AF05F8D79}" type="presParOf" srcId="{906862BA-240F-4751-A514-CAB9E7CA5A5B}" destId="{9ED97C74-7ADA-4FA0-AD57-EAAEDEE3DD0C}" srcOrd="0" destOrd="0" presId="urn:microsoft.com/office/officeart/2005/8/layout/vList2"/>
    <dgm:cxn modelId="{BD61DA25-4227-4BEE-BEEC-986604544546}" type="presParOf" srcId="{906862BA-240F-4751-A514-CAB9E7CA5A5B}" destId="{BE8C167D-F344-4523-9BF6-4C41F00C6585}" srcOrd="1" destOrd="0" presId="urn:microsoft.com/office/officeart/2005/8/layout/vList2"/>
    <dgm:cxn modelId="{026AEE00-6503-40B1-924E-0D4EF1A73A8A}" type="presParOf" srcId="{906862BA-240F-4751-A514-CAB9E7CA5A5B}" destId="{481C0D14-6BEA-4A2B-9FD1-F235EC7DD036}" srcOrd="2" destOrd="0" presId="urn:microsoft.com/office/officeart/2005/8/layout/vList2"/>
    <dgm:cxn modelId="{34FDF9B5-63CB-4129-911D-D0A8DA54ABA8}" type="presParOf" srcId="{906862BA-240F-4751-A514-CAB9E7CA5A5B}" destId="{B3CD0071-DCD0-4748-87F5-82BD5439DA7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A17EC3F-85E4-4F7F-9482-CFB66C79C41D}"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s-MX"/>
        </a:p>
      </dgm:t>
    </dgm:pt>
    <dgm:pt modelId="{5FFAD254-5797-4A84-9402-53F92F5FC726}">
      <dgm:prSet phldrT="[Texto]"/>
      <dgm:spPr/>
      <dgm:t>
        <a:bodyPr/>
        <a:lstStyle/>
        <a:p>
          <a:r>
            <a:rPr lang="es-MX" b="1" dirty="0">
              <a:solidFill>
                <a:schemeClr val="tx1"/>
              </a:solidFill>
            </a:rPr>
            <a:t>1) Remuneración de asalariados </a:t>
          </a:r>
        </a:p>
      </dgm:t>
    </dgm:pt>
    <dgm:pt modelId="{35A60116-D91A-4D81-A947-85285415DE92}" type="parTrans" cxnId="{43CA0A2D-D4F6-4D8E-9F46-6266C7BA64D3}">
      <dgm:prSet/>
      <dgm:spPr/>
      <dgm:t>
        <a:bodyPr/>
        <a:lstStyle/>
        <a:p>
          <a:endParaRPr lang="es-MX"/>
        </a:p>
      </dgm:t>
    </dgm:pt>
    <dgm:pt modelId="{89D5AF60-05A9-42CA-84A5-495696BA907E}" type="sibTrans" cxnId="{43CA0A2D-D4F6-4D8E-9F46-6266C7BA64D3}">
      <dgm:prSet/>
      <dgm:spPr/>
      <dgm:t>
        <a:bodyPr/>
        <a:lstStyle/>
        <a:p>
          <a:endParaRPr lang="es-MX"/>
        </a:p>
      </dgm:t>
    </dgm:pt>
    <dgm:pt modelId="{8821A6D0-CC80-455E-96D6-B5ADA556A608}">
      <dgm:prSet phldrT="[Texto]"/>
      <dgm:spPr/>
      <dgm:t>
        <a:bodyPr/>
        <a:lstStyle/>
        <a:p>
          <a:r>
            <a:rPr lang="es-MX" b="1" dirty="0">
              <a:solidFill>
                <a:schemeClr val="tx1"/>
              </a:solidFill>
            </a:rPr>
            <a:t>Sueldos y salarios </a:t>
          </a:r>
        </a:p>
      </dgm:t>
    </dgm:pt>
    <dgm:pt modelId="{848A353B-3FB6-48C4-B8DF-C8D655ED9A09}" type="parTrans" cxnId="{D622A86C-3A44-4908-B0DE-9FD8330AEC30}">
      <dgm:prSet/>
      <dgm:spPr/>
      <dgm:t>
        <a:bodyPr/>
        <a:lstStyle/>
        <a:p>
          <a:endParaRPr lang="es-MX"/>
        </a:p>
      </dgm:t>
    </dgm:pt>
    <dgm:pt modelId="{E114A578-C322-4C81-90DF-9834D2FAFCC7}" type="sibTrans" cxnId="{D622A86C-3A44-4908-B0DE-9FD8330AEC30}">
      <dgm:prSet/>
      <dgm:spPr/>
      <dgm:t>
        <a:bodyPr/>
        <a:lstStyle/>
        <a:p>
          <a:endParaRPr lang="es-MX"/>
        </a:p>
      </dgm:t>
    </dgm:pt>
    <dgm:pt modelId="{E3C056E4-CBB3-482C-9746-DD0CE75E3EE8}">
      <dgm:prSet phldrT="[Texto]"/>
      <dgm:spPr/>
      <dgm:t>
        <a:bodyPr/>
        <a:lstStyle/>
        <a:p>
          <a:r>
            <a:rPr lang="es-MX" dirty="0">
              <a:solidFill>
                <a:schemeClr val="tx1"/>
              </a:solidFill>
            </a:rPr>
            <a:t> En dinero </a:t>
          </a:r>
        </a:p>
      </dgm:t>
    </dgm:pt>
    <dgm:pt modelId="{191896B1-BFC7-4C17-BF76-72FE5B1F6A8C}" type="parTrans" cxnId="{C18DC37B-F4EA-492D-B878-92CE167B2B6D}">
      <dgm:prSet/>
      <dgm:spPr/>
      <dgm:t>
        <a:bodyPr/>
        <a:lstStyle/>
        <a:p>
          <a:endParaRPr lang="es-MX"/>
        </a:p>
      </dgm:t>
    </dgm:pt>
    <dgm:pt modelId="{079EE147-9A95-45A1-A5E7-00B0AAAC852A}" type="sibTrans" cxnId="{C18DC37B-F4EA-492D-B878-92CE167B2B6D}">
      <dgm:prSet/>
      <dgm:spPr/>
      <dgm:t>
        <a:bodyPr/>
        <a:lstStyle/>
        <a:p>
          <a:endParaRPr lang="es-MX"/>
        </a:p>
      </dgm:t>
    </dgm:pt>
    <dgm:pt modelId="{A271693F-9C91-46BA-92D2-1E8ABB402DB1}">
      <dgm:prSet phldrT="[Texto]"/>
      <dgm:spPr/>
      <dgm:t>
        <a:bodyPr/>
        <a:lstStyle/>
        <a:p>
          <a:r>
            <a:rPr lang="es-MX" dirty="0">
              <a:solidFill>
                <a:schemeClr val="tx1"/>
              </a:solidFill>
            </a:rPr>
            <a:t>En especie </a:t>
          </a:r>
        </a:p>
      </dgm:t>
    </dgm:pt>
    <dgm:pt modelId="{CC064C41-A45B-4B3D-AD2E-B2CBF16419E0}" type="parTrans" cxnId="{8B45B472-E4E7-4FBA-894B-C0F6911C81CE}">
      <dgm:prSet/>
      <dgm:spPr/>
      <dgm:t>
        <a:bodyPr/>
        <a:lstStyle/>
        <a:p>
          <a:endParaRPr lang="es-MX"/>
        </a:p>
      </dgm:t>
    </dgm:pt>
    <dgm:pt modelId="{D3D322CC-5940-4569-88B0-037F1E66B4F3}" type="sibTrans" cxnId="{8B45B472-E4E7-4FBA-894B-C0F6911C81CE}">
      <dgm:prSet/>
      <dgm:spPr/>
      <dgm:t>
        <a:bodyPr/>
        <a:lstStyle/>
        <a:p>
          <a:endParaRPr lang="es-MX"/>
        </a:p>
      </dgm:t>
    </dgm:pt>
    <dgm:pt modelId="{C9A37712-9271-4A4F-A180-B78CFF91E76C}">
      <dgm:prSet phldrT="[Texto]"/>
      <dgm:spPr/>
      <dgm:t>
        <a:bodyPr/>
        <a:lstStyle/>
        <a:p>
          <a:r>
            <a:rPr lang="es-MX" b="1" dirty="0">
              <a:solidFill>
                <a:schemeClr val="tx1"/>
              </a:solidFill>
            </a:rPr>
            <a:t>Contribuciones sociales</a:t>
          </a:r>
        </a:p>
      </dgm:t>
    </dgm:pt>
    <dgm:pt modelId="{B6203B22-E13E-42AC-9085-1BF44BDF6424}" type="parTrans" cxnId="{4BD2FAE9-E0FB-462F-B145-42D2C4D77A3A}">
      <dgm:prSet/>
      <dgm:spPr/>
      <dgm:t>
        <a:bodyPr/>
        <a:lstStyle/>
        <a:p>
          <a:endParaRPr lang="es-MX"/>
        </a:p>
      </dgm:t>
    </dgm:pt>
    <dgm:pt modelId="{D107A2D0-1146-46F6-9E9B-BD5FE86469F2}" type="sibTrans" cxnId="{4BD2FAE9-E0FB-462F-B145-42D2C4D77A3A}">
      <dgm:prSet/>
      <dgm:spPr/>
      <dgm:t>
        <a:bodyPr/>
        <a:lstStyle/>
        <a:p>
          <a:endParaRPr lang="es-MX"/>
        </a:p>
      </dgm:t>
    </dgm:pt>
    <dgm:pt modelId="{70A56F67-22D5-4315-86C9-BF7D49AE1365}">
      <dgm:prSet phldrT="[Texto]"/>
      <dgm:spPr/>
      <dgm:t>
        <a:bodyPr/>
        <a:lstStyle/>
        <a:p>
          <a:r>
            <a:rPr lang="es-MX" dirty="0">
              <a:solidFill>
                <a:schemeClr val="tx1"/>
              </a:solidFill>
            </a:rPr>
            <a:t>Montos incurridos con el fin de obtener prestaciones sociales para los asalariados y pueden ser efectivas o imputadas</a:t>
          </a:r>
        </a:p>
      </dgm:t>
    </dgm:pt>
    <dgm:pt modelId="{3AC59609-FFF3-4F9B-8D2A-EF36979BB8CA}" type="parTrans" cxnId="{824155E2-3C3F-4F0B-A59B-59FFBFA36387}">
      <dgm:prSet/>
      <dgm:spPr/>
      <dgm:t>
        <a:bodyPr/>
        <a:lstStyle/>
        <a:p>
          <a:endParaRPr lang="es-MX"/>
        </a:p>
      </dgm:t>
    </dgm:pt>
    <dgm:pt modelId="{985178C9-A51E-4966-844A-9CEBEE0939EB}" type="sibTrans" cxnId="{824155E2-3C3F-4F0B-A59B-59FFBFA36387}">
      <dgm:prSet/>
      <dgm:spPr/>
      <dgm:t>
        <a:bodyPr/>
        <a:lstStyle/>
        <a:p>
          <a:endParaRPr lang="es-MX"/>
        </a:p>
      </dgm:t>
    </dgm:pt>
    <dgm:pt modelId="{F6A1F78A-1611-41EA-9215-5979F7B42392}" type="pres">
      <dgm:prSet presAssocID="{6A17EC3F-85E4-4F7F-9482-CFB66C79C41D}" presName="diagram" presStyleCnt="0">
        <dgm:presLayoutVars>
          <dgm:chPref val="1"/>
          <dgm:dir/>
          <dgm:animOne val="branch"/>
          <dgm:animLvl val="lvl"/>
          <dgm:resizeHandles val="exact"/>
        </dgm:presLayoutVars>
      </dgm:prSet>
      <dgm:spPr/>
      <dgm:t>
        <a:bodyPr/>
        <a:lstStyle/>
        <a:p>
          <a:endParaRPr lang="es-MX"/>
        </a:p>
      </dgm:t>
    </dgm:pt>
    <dgm:pt modelId="{77F338DC-BD4E-41C0-B0BF-497F7466096E}" type="pres">
      <dgm:prSet presAssocID="{5FFAD254-5797-4A84-9402-53F92F5FC726}" presName="root1" presStyleCnt="0"/>
      <dgm:spPr/>
    </dgm:pt>
    <dgm:pt modelId="{B2AA7226-E821-43C5-AAD4-2A2FE08C19A1}" type="pres">
      <dgm:prSet presAssocID="{5FFAD254-5797-4A84-9402-53F92F5FC726}" presName="LevelOneTextNode" presStyleLbl="node0" presStyleIdx="0" presStyleCnt="1">
        <dgm:presLayoutVars>
          <dgm:chPref val="3"/>
        </dgm:presLayoutVars>
      </dgm:prSet>
      <dgm:spPr/>
      <dgm:t>
        <a:bodyPr/>
        <a:lstStyle/>
        <a:p>
          <a:endParaRPr lang="es-MX"/>
        </a:p>
      </dgm:t>
    </dgm:pt>
    <dgm:pt modelId="{D1FB3EDA-6DC5-4A71-937D-511EA8DE0404}" type="pres">
      <dgm:prSet presAssocID="{5FFAD254-5797-4A84-9402-53F92F5FC726}" presName="level2hierChild" presStyleCnt="0"/>
      <dgm:spPr/>
    </dgm:pt>
    <dgm:pt modelId="{3528543A-CC9A-41BC-93E6-F2134D47A790}" type="pres">
      <dgm:prSet presAssocID="{848A353B-3FB6-48C4-B8DF-C8D655ED9A09}" presName="conn2-1" presStyleLbl="parChTrans1D2" presStyleIdx="0" presStyleCnt="2"/>
      <dgm:spPr/>
      <dgm:t>
        <a:bodyPr/>
        <a:lstStyle/>
        <a:p>
          <a:endParaRPr lang="es-MX"/>
        </a:p>
      </dgm:t>
    </dgm:pt>
    <dgm:pt modelId="{F8BA6230-27E5-4DEE-B9AE-F871C12CB99C}" type="pres">
      <dgm:prSet presAssocID="{848A353B-3FB6-48C4-B8DF-C8D655ED9A09}" presName="connTx" presStyleLbl="parChTrans1D2" presStyleIdx="0" presStyleCnt="2"/>
      <dgm:spPr/>
      <dgm:t>
        <a:bodyPr/>
        <a:lstStyle/>
        <a:p>
          <a:endParaRPr lang="es-MX"/>
        </a:p>
      </dgm:t>
    </dgm:pt>
    <dgm:pt modelId="{D0C7C12B-DDF7-47E1-A021-68A53EE34561}" type="pres">
      <dgm:prSet presAssocID="{8821A6D0-CC80-455E-96D6-B5ADA556A608}" presName="root2" presStyleCnt="0"/>
      <dgm:spPr/>
    </dgm:pt>
    <dgm:pt modelId="{BCEAE644-6668-4419-BB5D-58D1B8DD4D11}" type="pres">
      <dgm:prSet presAssocID="{8821A6D0-CC80-455E-96D6-B5ADA556A608}" presName="LevelTwoTextNode" presStyleLbl="node2" presStyleIdx="0" presStyleCnt="2">
        <dgm:presLayoutVars>
          <dgm:chPref val="3"/>
        </dgm:presLayoutVars>
      </dgm:prSet>
      <dgm:spPr/>
      <dgm:t>
        <a:bodyPr/>
        <a:lstStyle/>
        <a:p>
          <a:endParaRPr lang="es-MX"/>
        </a:p>
      </dgm:t>
    </dgm:pt>
    <dgm:pt modelId="{126D2467-8905-40A0-B535-18B189E785B7}" type="pres">
      <dgm:prSet presAssocID="{8821A6D0-CC80-455E-96D6-B5ADA556A608}" presName="level3hierChild" presStyleCnt="0"/>
      <dgm:spPr/>
    </dgm:pt>
    <dgm:pt modelId="{1DB5EC7B-DD0C-4E87-86C1-4B8579868568}" type="pres">
      <dgm:prSet presAssocID="{191896B1-BFC7-4C17-BF76-72FE5B1F6A8C}" presName="conn2-1" presStyleLbl="parChTrans1D3" presStyleIdx="0" presStyleCnt="3"/>
      <dgm:spPr/>
      <dgm:t>
        <a:bodyPr/>
        <a:lstStyle/>
        <a:p>
          <a:endParaRPr lang="es-MX"/>
        </a:p>
      </dgm:t>
    </dgm:pt>
    <dgm:pt modelId="{46DB5923-8E81-414B-924A-1BB8D6108F60}" type="pres">
      <dgm:prSet presAssocID="{191896B1-BFC7-4C17-BF76-72FE5B1F6A8C}" presName="connTx" presStyleLbl="parChTrans1D3" presStyleIdx="0" presStyleCnt="3"/>
      <dgm:spPr/>
      <dgm:t>
        <a:bodyPr/>
        <a:lstStyle/>
        <a:p>
          <a:endParaRPr lang="es-MX"/>
        </a:p>
      </dgm:t>
    </dgm:pt>
    <dgm:pt modelId="{7723C93F-21DF-48B8-AE66-C889E7C05C0F}" type="pres">
      <dgm:prSet presAssocID="{E3C056E4-CBB3-482C-9746-DD0CE75E3EE8}" presName="root2" presStyleCnt="0"/>
      <dgm:spPr/>
    </dgm:pt>
    <dgm:pt modelId="{2E670254-D3BE-4F45-A6AB-7F76411FA32E}" type="pres">
      <dgm:prSet presAssocID="{E3C056E4-CBB3-482C-9746-DD0CE75E3EE8}" presName="LevelTwoTextNode" presStyleLbl="node3" presStyleIdx="0" presStyleCnt="3">
        <dgm:presLayoutVars>
          <dgm:chPref val="3"/>
        </dgm:presLayoutVars>
      </dgm:prSet>
      <dgm:spPr/>
      <dgm:t>
        <a:bodyPr/>
        <a:lstStyle/>
        <a:p>
          <a:endParaRPr lang="es-MX"/>
        </a:p>
      </dgm:t>
    </dgm:pt>
    <dgm:pt modelId="{46B696F8-704B-4B76-B48E-BAD5E83AD9F3}" type="pres">
      <dgm:prSet presAssocID="{E3C056E4-CBB3-482C-9746-DD0CE75E3EE8}" presName="level3hierChild" presStyleCnt="0"/>
      <dgm:spPr/>
    </dgm:pt>
    <dgm:pt modelId="{0A11BE5C-6635-477B-8B52-299B30E442B5}" type="pres">
      <dgm:prSet presAssocID="{CC064C41-A45B-4B3D-AD2E-B2CBF16419E0}" presName="conn2-1" presStyleLbl="parChTrans1D3" presStyleIdx="1" presStyleCnt="3"/>
      <dgm:spPr/>
      <dgm:t>
        <a:bodyPr/>
        <a:lstStyle/>
        <a:p>
          <a:endParaRPr lang="es-MX"/>
        </a:p>
      </dgm:t>
    </dgm:pt>
    <dgm:pt modelId="{134BB030-675F-481F-BC05-CA5F3275F3D9}" type="pres">
      <dgm:prSet presAssocID="{CC064C41-A45B-4B3D-AD2E-B2CBF16419E0}" presName="connTx" presStyleLbl="parChTrans1D3" presStyleIdx="1" presStyleCnt="3"/>
      <dgm:spPr/>
      <dgm:t>
        <a:bodyPr/>
        <a:lstStyle/>
        <a:p>
          <a:endParaRPr lang="es-MX"/>
        </a:p>
      </dgm:t>
    </dgm:pt>
    <dgm:pt modelId="{D8C86E90-4F9A-43E3-A06D-265E392B84BE}" type="pres">
      <dgm:prSet presAssocID="{A271693F-9C91-46BA-92D2-1E8ABB402DB1}" presName="root2" presStyleCnt="0"/>
      <dgm:spPr/>
    </dgm:pt>
    <dgm:pt modelId="{1AB60164-643B-449C-A22D-91271D2240CC}" type="pres">
      <dgm:prSet presAssocID="{A271693F-9C91-46BA-92D2-1E8ABB402DB1}" presName="LevelTwoTextNode" presStyleLbl="node3" presStyleIdx="1" presStyleCnt="3">
        <dgm:presLayoutVars>
          <dgm:chPref val="3"/>
        </dgm:presLayoutVars>
      </dgm:prSet>
      <dgm:spPr/>
      <dgm:t>
        <a:bodyPr/>
        <a:lstStyle/>
        <a:p>
          <a:endParaRPr lang="es-MX"/>
        </a:p>
      </dgm:t>
    </dgm:pt>
    <dgm:pt modelId="{F62CE98E-376D-4836-AF1E-0B8CF90C27FF}" type="pres">
      <dgm:prSet presAssocID="{A271693F-9C91-46BA-92D2-1E8ABB402DB1}" presName="level3hierChild" presStyleCnt="0"/>
      <dgm:spPr/>
    </dgm:pt>
    <dgm:pt modelId="{D9B8444C-5C17-4330-B956-8E28E9EBC180}" type="pres">
      <dgm:prSet presAssocID="{B6203B22-E13E-42AC-9085-1BF44BDF6424}" presName="conn2-1" presStyleLbl="parChTrans1D2" presStyleIdx="1" presStyleCnt="2"/>
      <dgm:spPr/>
      <dgm:t>
        <a:bodyPr/>
        <a:lstStyle/>
        <a:p>
          <a:endParaRPr lang="es-MX"/>
        </a:p>
      </dgm:t>
    </dgm:pt>
    <dgm:pt modelId="{E2E05335-8A4B-4F2B-ADA4-3CED9DD5233E}" type="pres">
      <dgm:prSet presAssocID="{B6203B22-E13E-42AC-9085-1BF44BDF6424}" presName="connTx" presStyleLbl="parChTrans1D2" presStyleIdx="1" presStyleCnt="2"/>
      <dgm:spPr/>
      <dgm:t>
        <a:bodyPr/>
        <a:lstStyle/>
        <a:p>
          <a:endParaRPr lang="es-MX"/>
        </a:p>
      </dgm:t>
    </dgm:pt>
    <dgm:pt modelId="{E258CFEE-9C83-4E02-BB62-9EFABFE1C6AE}" type="pres">
      <dgm:prSet presAssocID="{C9A37712-9271-4A4F-A180-B78CFF91E76C}" presName="root2" presStyleCnt="0"/>
      <dgm:spPr/>
    </dgm:pt>
    <dgm:pt modelId="{F47FAE22-5617-4977-A7FC-EB35634F29BD}" type="pres">
      <dgm:prSet presAssocID="{C9A37712-9271-4A4F-A180-B78CFF91E76C}" presName="LevelTwoTextNode" presStyleLbl="node2" presStyleIdx="1" presStyleCnt="2">
        <dgm:presLayoutVars>
          <dgm:chPref val="3"/>
        </dgm:presLayoutVars>
      </dgm:prSet>
      <dgm:spPr/>
      <dgm:t>
        <a:bodyPr/>
        <a:lstStyle/>
        <a:p>
          <a:endParaRPr lang="es-MX"/>
        </a:p>
      </dgm:t>
    </dgm:pt>
    <dgm:pt modelId="{E767982D-2668-4BDF-B0DA-F2661ED37F95}" type="pres">
      <dgm:prSet presAssocID="{C9A37712-9271-4A4F-A180-B78CFF91E76C}" presName="level3hierChild" presStyleCnt="0"/>
      <dgm:spPr/>
    </dgm:pt>
    <dgm:pt modelId="{E7650F5D-8256-4A4F-A36B-C75F67D1A3AB}" type="pres">
      <dgm:prSet presAssocID="{3AC59609-FFF3-4F9B-8D2A-EF36979BB8CA}" presName="conn2-1" presStyleLbl="parChTrans1D3" presStyleIdx="2" presStyleCnt="3"/>
      <dgm:spPr/>
      <dgm:t>
        <a:bodyPr/>
        <a:lstStyle/>
        <a:p>
          <a:endParaRPr lang="es-MX"/>
        </a:p>
      </dgm:t>
    </dgm:pt>
    <dgm:pt modelId="{C591C161-43E7-49C7-993E-5DC64E49B42B}" type="pres">
      <dgm:prSet presAssocID="{3AC59609-FFF3-4F9B-8D2A-EF36979BB8CA}" presName="connTx" presStyleLbl="parChTrans1D3" presStyleIdx="2" presStyleCnt="3"/>
      <dgm:spPr/>
      <dgm:t>
        <a:bodyPr/>
        <a:lstStyle/>
        <a:p>
          <a:endParaRPr lang="es-MX"/>
        </a:p>
      </dgm:t>
    </dgm:pt>
    <dgm:pt modelId="{102C13B3-CA1A-4F5E-A566-1439713C01D7}" type="pres">
      <dgm:prSet presAssocID="{70A56F67-22D5-4315-86C9-BF7D49AE1365}" presName="root2" presStyleCnt="0"/>
      <dgm:spPr/>
    </dgm:pt>
    <dgm:pt modelId="{7680F8E0-1B36-48F5-832F-69F8E18E79C4}" type="pres">
      <dgm:prSet presAssocID="{70A56F67-22D5-4315-86C9-BF7D49AE1365}" presName="LevelTwoTextNode" presStyleLbl="node3" presStyleIdx="2" presStyleCnt="3">
        <dgm:presLayoutVars>
          <dgm:chPref val="3"/>
        </dgm:presLayoutVars>
      </dgm:prSet>
      <dgm:spPr/>
      <dgm:t>
        <a:bodyPr/>
        <a:lstStyle/>
        <a:p>
          <a:endParaRPr lang="es-MX"/>
        </a:p>
      </dgm:t>
    </dgm:pt>
    <dgm:pt modelId="{C12D30BE-1865-4400-A7D9-2A0890EB060A}" type="pres">
      <dgm:prSet presAssocID="{70A56F67-22D5-4315-86C9-BF7D49AE1365}" presName="level3hierChild" presStyleCnt="0"/>
      <dgm:spPr/>
    </dgm:pt>
  </dgm:ptLst>
  <dgm:cxnLst>
    <dgm:cxn modelId="{8B45B472-E4E7-4FBA-894B-C0F6911C81CE}" srcId="{8821A6D0-CC80-455E-96D6-B5ADA556A608}" destId="{A271693F-9C91-46BA-92D2-1E8ABB402DB1}" srcOrd="1" destOrd="0" parTransId="{CC064C41-A45B-4B3D-AD2E-B2CBF16419E0}" sibTransId="{D3D322CC-5940-4569-88B0-037F1E66B4F3}"/>
    <dgm:cxn modelId="{CEB8E490-9A6C-423E-825C-EAE69F23F219}" type="presOf" srcId="{B6203B22-E13E-42AC-9085-1BF44BDF6424}" destId="{D9B8444C-5C17-4330-B956-8E28E9EBC180}" srcOrd="0" destOrd="0" presId="urn:microsoft.com/office/officeart/2005/8/layout/hierarchy2"/>
    <dgm:cxn modelId="{912CBFE4-5DDD-4BA2-BD8F-86755A0DF540}" type="presOf" srcId="{B6203B22-E13E-42AC-9085-1BF44BDF6424}" destId="{E2E05335-8A4B-4F2B-ADA4-3CED9DD5233E}" srcOrd="1" destOrd="0" presId="urn:microsoft.com/office/officeart/2005/8/layout/hierarchy2"/>
    <dgm:cxn modelId="{8CA25D80-F95F-4570-BAE9-EB4376F023F8}" type="presOf" srcId="{8821A6D0-CC80-455E-96D6-B5ADA556A608}" destId="{BCEAE644-6668-4419-BB5D-58D1B8DD4D11}" srcOrd="0" destOrd="0" presId="urn:microsoft.com/office/officeart/2005/8/layout/hierarchy2"/>
    <dgm:cxn modelId="{4149EE4A-0883-4F11-8B27-1E5A45A56BEF}" type="presOf" srcId="{848A353B-3FB6-48C4-B8DF-C8D655ED9A09}" destId="{3528543A-CC9A-41BC-93E6-F2134D47A790}" srcOrd="0" destOrd="0" presId="urn:microsoft.com/office/officeart/2005/8/layout/hierarchy2"/>
    <dgm:cxn modelId="{CB296413-45EC-4D15-8DF5-C6EE8A8363CC}" type="presOf" srcId="{848A353B-3FB6-48C4-B8DF-C8D655ED9A09}" destId="{F8BA6230-27E5-4DEE-B9AE-F871C12CB99C}" srcOrd="1" destOrd="0" presId="urn:microsoft.com/office/officeart/2005/8/layout/hierarchy2"/>
    <dgm:cxn modelId="{BA516E1E-766C-4333-99BD-914B463983C9}" type="presOf" srcId="{CC064C41-A45B-4B3D-AD2E-B2CBF16419E0}" destId="{134BB030-675F-481F-BC05-CA5F3275F3D9}" srcOrd="1" destOrd="0" presId="urn:microsoft.com/office/officeart/2005/8/layout/hierarchy2"/>
    <dgm:cxn modelId="{0D162E48-BBBC-428D-86EC-F0C761961C3E}" type="presOf" srcId="{3AC59609-FFF3-4F9B-8D2A-EF36979BB8CA}" destId="{C591C161-43E7-49C7-993E-5DC64E49B42B}" srcOrd="1" destOrd="0" presId="urn:microsoft.com/office/officeart/2005/8/layout/hierarchy2"/>
    <dgm:cxn modelId="{DC749453-9424-470B-AF3E-6CB08C9943C5}" type="presOf" srcId="{CC064C41-A45B-4B3D-AD2E-B2CBF16419E0}" destId="{0A11BE5C-6635-477B-8B52-299B30E442B5}" srcOrd="0" destOrd="0" presId="urn:microsoft.com/office/officeart/2005/8/layout/hierarchy2"/>
    <dgm:cxn modelId="{DC4664E2-5679-45DF-8106-F25E4B6C1F22}" type="presOf" srcId="{70A56F67-22D5-4315-86C9-BF7D49AE1365}" destId="{7680F8E0-1B36-48F5-832F-69F8E18E79C4}" srcOrd="0" destOrd="0" presId="urn:microsoft.com/office/officeart/2005/8/layout/hierarchy2"/>
    <dgm:cxn modelId="{C18DC37B-F4EA-492D-B878-92CE167B2B6D}" srcId="{8821A6D0-CC80-455E-96D6-B5ADA556A608}" destId="{E3C056E4-CBB3-482C-9746-DD0CE75E3EE8}" srcOrd="0" destOrd="0" parTransId="{191896B1-BFC7-4C17-BF76-72FE5B1F6A8C}" sibTransId="{079EE147-9A95-45A1-A5E7-00B0AAAC852A}"/>
    <dgm:cxn modelId="{D622A86C-3A44-4908-B0DE-9FD8330AEC30}" srcId="{5FFAD254-5797-4A84-9402-53F92F5FC726}" destId="{8821A6D0-CC80-455E-96D6-B5ADA556A608}" srcOrd="0" destOrd="0" parTransId="{848A353B-3FB6-48C4-B8DF-C8D655ED9A09}" sibTransId="{E114A578-C322-4C81-90DF-9834D2FAFCC7}"/>
    <dgm:cxn modelId="{EED8F14B-17C1-4A26-A06D-0429202FAD97}" type="presOf" srcId="{E3C056E4-CBB3-482C-9746-DD0CE75E3EE8}" destId="{2E670254-D3BE-4F45-A6AB-7F76411FA32E}" srcOrd="0" destOrd="0" presId="urn:microsoft.com/office/officeart/2005/8/layout/hierarchy2"/>
    <dgm:cxn modelId="{B31693AA-024B-4481-B253-2AFCB24582B8}" type="presOf" srcId="{5FFAD254-5797-4A84-9402-53F92F5FC726}" destId="{B2AA7226-E821-43C5-AAD4-2A2FE08C19A1}" srcOrd="0" destOrd="0" presId="urn:microsoft.com/office/officeart/2005/8/layout/hierarchy2"/>
    <dgm:cxn modelId="{824155E2-3C3F-4F0B-A59B-59FFBFA36387}" srcId="{C9A37712-9271-4A4F-A180-B78CFF91E76C}" destId="{70A56F67-22D5-4315-86C9-BF7D49AE1365}" srcOrd="0" destOrd="0" parTransId="{3AC59609-FFF3-4F9B-8D2A-EF36979BB8CA}" sibTransId="{985178C9-A51E-4966-844A-9CEBEE0939EB}"/>
    <dgm:cxn modelId="{C14F5BB7-BE98-48E0-9184-74FD19509BAB}" type="presOf" srcId="{3AC59609-FFF3-4F9B-8D2A-EF36979BB8CA}" destId="{E7650F5D-8256-4A4F-A36B-C75F67D1A3AB}" srcOrd="0" destOrd="0" presId="urn:microsoft.com/office/officeart/2005/8/layout/hierarchy2"/>
    <dgm:cxn modelId="{F9EB4839-BB42-4783-890B-CC68450B3DAF}" type="presOf" srcId="{A271693F-9C91-46BA-92D2-1E8ABB402DB1}" destId="{1AB60164-643B-449C-A22D-91271D2240CC}" srcOrd="0" destOrd="0" presId="urn:microsoft.com/office/officeart/2005/8/layout/hierarchy2"/>
    <dgm:cxn modelId="{5E16DDE4-3597-46C1-8CAD-09C910725C78}" type="presOf" srcId="{191896B1-BFC7-4C17-BF76-72FE5B1F6A8C}" destId="{1DB5EC7B-DD0C-4E87-86C1-4B8579868568}" srcOrd="0" destOrd="0" presId="urn:microsoft.com/office/officeart/2005/8/layout/hierarchy2"/>
    <dgm:cxn modelId="{4BD2FAE9-E0FB-462F-B145-42D2C4D77A3A}" srcId="{5FFAD254-5797-4A84-9402-53F92F5FC726}" destId="{C9A37712-9271-4A4F-A180-B78CFF91E76C}" srcOrd="1" destOrd="0" parTransId="{B6203B22-E13E-42AC-9085-1BF44BDF6424}" sibTransId="{D107A2D0-1146-46F6-9E9B-BD5FE86469F2}"/>
    <dgm:cxn modelId="{D1DB08D8-45E8-4195-A913-A7EDAD50B8F3}" type="presOf" srcId="{C9A37712-9271-4A4F-A180-B78CFF91E76C}" destId="{F47FAE22-5617-4977-A7FC-EB35634F29BD}" srcOrd="0" destOrd="0" presId="urn:microsoft.com/office/officeart/2005/8/layout/hierarchy2"/>
    <dgm:cxn modelId="{3B4A9C07-405A-40CF-8464-666122CE7E16}" type="presOf" srcId="{6A17EC3F-85E4-4F7F-9482-CFB66C79C41D}" destId="{F6A1F78A-1611-41EA-9215-5979F7B42392}" srcOrd="0" destOrd="0" presId="urn:microsoft.com/office/officeart/2005/8/layout/hierarchy2"/>
    <dgm:cxn modelId="{60A40689-679E-4D70-94AB-BFB2275F2073}" type="presOf" srcId="{191896B1-BFC7-4C17-BF76-72FE5B1F6A8C}" destId="{46DB5923-8E81-414B-924A-1BB8D6108F60}" srcOrd="1" destOrd="0" presId="urn:microsoft.com/office/officeart/2005/8/layout/hierarchy2"/>
    <dgm:cxn modelId="{43CA0A2D-D4F6-4D8E-9F46-6266C7BA64D3}" srcId="{6A17EC3F-85E4-4F7F-9482-CFB66C79C41D}" destId="{5FFAD254-5797-4A84-9402-53F92F5FC726}" srcOrd="0" destOrd="0" parTransId="{35A60116-D91A-4D81-A947-85285415DE92}" sibTransId="{89D5AF60-05A9-42CA-84A5-495696BA907E}"/>
    <dgm:cxn modelId="{82BBE337-DCA6-4B2F-A245-18FC4F790DA0}" type="presParOf" srcId="{F6A1F78A-1611-41EA-9215-5979F7B42392}" destId="{77F338DC-BD4E-41C0-B0BF-497F7466096E}" srcOrd="0" destOrd="0" presId="urn:microsoft.com/office/officeart/2005/8/layout/hierarchy2"/>
    <dgm:cxn modelId="{BE1ABA46-71F6-4A1B-ACCB-162FAE397000}" type="presParOf" srcId="{77F338DC-BD4E-41C0-B0BF-497F7466096E}" destId="{B2AA7226-E821-43C5-AAD4-2A2FE08C19A1}" srcOrd="0" destOrd="0" presId="urn:microsoft.com/office/officeart/2005/8/layout/hierarchy2"/>
    <dgm:cxn modelId="{B12974BB-D5F7-4718-8AEB-CA4D6F033A83}" type="presParOf" srcId="{77F338DC-BD4E-41C0-B0BF-497F7466096E}" destId="{D1FB3EDA-6DC5-4A71-937D-511EA8DE0404}" srcOrd="1" destOrd="0" presId="urn:microsoft.com/office/officeart/2005/8/layout/hierarchy2"/>
    <dgm:cxn modelId="{8F64F47E-48C7-40B4-B5F6-AFA3EF6C008A}" type="presParOf" srcId="{D1FB3EDA-6DC5-4A71-937D-511EA8DE0404}" destId="{3528543A-CC9A-41BC-93E6-F2134D47A790}" srcOrd="0" destOrd="0" presId="urn:microsoft.com/office/officeart/2005/8/layout/hierarchy2"/>
    <dgm:cxn modelId="{9BDB8A45-2ACD-4752-ABD3-BFA9A7723A34}" type="presParOf" srcId="{3528543A-CC9A-41BC-93E6-F2134D47A790}" destId="{F8BA6230-27E5-4DEE-B9AE-F871C12CB99C}" srcOrd="0" destOrd="0" presId="urn:microsoft.com/office/officeart/2005/8/layout/hierarchy2"/>
    <dgm:cxn modelId="{3DC9EEFF-43D2-4ADC-895C-2078F7595D62}" type="presParOf" srcId="{D1FB3EDA-6DC5-4A71-937D-511EA8DE0404}" destId="{D0C7C12B-DDF7-47E1-A021-68A53EE34561}" srcOrd="1" destOrd="0" presId="urn:microsoft.com/office/officeart/2005/8/layout/hierarchy2"/>
    <dgm:cxn modelId="{C395057D-1DEB-437D-8C9E-FCA76879EFFC}" type="presParOf" srcId="{D0C7C12B-DDF7-47E1-A021-68A53EE34561}" destId="{BCEAE644-6668-4419-BB5D-58D1B8DD4D11}" srcOrd="0" destOrd="0" presId="urn:microsoft.com/office/officeart/2005/8/layout/hierarchy2"/>
    <dgm:cxn modelId="{01D0ABD9-5746-4F5D-BA70-3FBCF303882E}" type="presParOf" srcId="{D0C7C12B-DDF7-47E1-A021-68A53EE34561}" destId="{126D2467-8905-40A0-B535-18B189E785B7}" srcOrd="1" destOrd="0" presId="urn:microsoft.com/office/officeart/2005/8/layout/hierarchy2"/>
    <dgm:cxn modelId="{835ADEF7-2ACC-43B8-A98B-112B4D5F3D85}" type="presParOf" srcId="{126D2467-8905-40A0-B535-18B189E785B7}" destId="{1DB5EC7B-DD0C-4E87-86C1-4B8579868568}" srcOrd="0" destOrd="0" presId="urn:microsoft.com/office/officeart/2005/8/layout/hierarchy2"/>
    <dgm:cxn modelId="{76016327-1F3F-4FF5-B41B-39F11204E04A}" type="presParOf" srcId="{1DB5EC7B-DD0C-4E87-86C1-4B8579868568}" destId="{46DB5923-8E81-414B-924A-1BB8D6108F60}" srcOrd="0" destOrd="0" presId="urn:microsoft.com/office/officeart/2005/8/layout/hierarchy2"/>
    <dgm:cxn modelId="{0C70761A-88AD-4640-8BAD-81447CCEDEE6}" type="presParOf" srcId="{126D2467-8905-40A0-B535-18B189E785B7}" destId="{7723C93F-21DF-48B8-AE66-C889E7C05C0F}" srcOrd="1" destOrd="0" presId="urn:microsoft.com/office/officeart/2005/8/layout/hierarchy2"/>
    <dgm:cxn modelId="{675D678A-9D6B-4E7D-9F2D-F0A74CF9EAF5}" type="presParOf" srcId="{7723C93F-21DF-48B8-AE66-C889E7C05C0F}" destId="{2E670254-D3BE-4F45-A6AB-7F76411FA32E}" srcOrd="0" destOrd="0" presId="urn:microsoft.com/office/officeart/2005/8/layout/hierarchy2"/>
    <dgm:cxn modelId="{770EDDA5-BAF5-4A08-84A8-3BE5413DDDD4}" type="presParOf" srcId="{7723C93F-21DF-48B8-AE66-C889E7C05C0F}" destId="{46B696F8-704B-4B76-B48E-BAD5E83AD9F3}" srcOrd="1" destOrd="0" presId="urn:microsoft.com/office/officeart/2005/8/layout/hierarchy2"/>
    <dgm:cxn modelId="{090ADBF5-A2CA-45AA-8854-E37E0E7B8606}" type="presParOf" srcId="{126D2467-8905-40A0-B535-18B189E785B7}" destId="{0A11BE5C-6635-477B-8B52-299B30E442B5}" srcOrd="2" destOrd="0" presId="urn:microsoft.com/office/officeart/2005/8/layout/hierarchy2"/>
    <dgm:cxn modelId="{C83BD89A-B2E4-4290-A771-BB5541791CB3}" type="presParOf" srcId="{0A11BE5C-6635-477B-8B52-299B30E442B5}" destId="{134BB030-675F-481F-BC05-CA5F3275F3D9}" srcOrd="0" destOrd="0" presId="urn:microsoft.com/office/officeart/2005/8/layout/hierarchy2"/>
    <dgm:cxn modelId="{52E2F45A-6B83-417B-92FC-F3295F5F8A09}" type="presParOf" srcId="{126D2467-8905-40A0-B535-18B189E785B7}" destId="{D8C86E90-4F9A-43E3-A06D-265E392B84BE}" srcOrd="3" destOrd="0" presId="urn:microsoft.com/office/officeart/2005/8/layout/hierarchy2"/>
    <dgm:cxn modelId="{24A006DE-5371-46A2-AF29-7935D56E9D81}" type="presParOf" srcId="{D8C86E90-4F9A-43E3-A06D-265E392B84BE}" destId="{1AB60164-643B-449C-A22D-91271D2240CC}" srcOrd="0" destOrd="0" presId="urn:microsoft.com/office/officeart/2005/8/layout/hierarchy2"/>
    <dgm:cxn modelId="{E304FCE8-FEEB-4FA0-ADAF-EC7716B23279}" type="presParOf" srcId="{D8C86E90-4F9A-43E3-A06D-265E392B84BE}" destId="{F62CE98E-376D-4836-AF1E-0B8CF90C27FF}" srcOrd="1" destOrd="0" presId="urn:microsoft.com/office/officeart/2005/8/layout/hierarchy2"/>
    <dgm:cxn modelId="{B610C114-F373-40BF-88C5-57AED6EFC96D}" type="presParOf" srcId="{D1FB3EDA-6DC5-4A71-937D-511EA8DE0404}" destId="{D9B8444C-5C17-4330-B956-8E28E9EBC180}" srcOrd="2" destOrd="0" presId="urn:microsoft.com/office/officeart/2005/8/layout/hierarchy2"/>
    <dgm:cxn modelId="{2EEED9B2-163E-418E-A46E-08AD6E8C2BAF}" type="presParOf" srcId="{D9B8444C-5C17-4330-B956-8E28E9EBC180}" destId="{E2E05335-8A4B-4F2B-ADA4-3CED9DD5233E}" srcOrd="0" destOrd="0" presId="urn:microsoft.com/office/officeart/2005/8/layout/hierarchy2"/>
    <dgm:cxn modelId="{E72D0DE2-965A-4B8E-BB03-91B104037C33}" type="presParOf" srcId="{D1FB3EDA-6DC5-4A71-937D-511EA8DE0404}" destId="{E258CFEE-9C83-4E02-BB62-9EFABFE1C6AE}" srcOrd="3" destOrd="0" presId="urn:microsoft.com/office/officeart/2005/8/layout/hierarchy2"/>
    <dgm:cxn modelId="{E8259710-CD9F-47CE-B3EC-5BA280789FB7}" type="presParOf" srcId="{E258CFEE-9C83-4E02-BB62-9EFABFE1C6AE}" destId="{F47FAE22-5617-4977-A7FC-EB35634F29BD}" srcOrd="0" destOrd="0" presId="urn:microsoft.com/office/officeart/2005/8/layout/hierarchy2"/>
    <dgm:cxn modelId="{A6520725-BB3D-4908-8B9F-6050B28FFE8B}" type="presParOf" srcId="{E258CFEE-9C83-4E02-BB62-9EFABFE1C6AE}" destId="{E767982D-2668-4BDF-B0DA-F2661ED37F95}" srcOrd="1" destOrd="0" presId="urn:microsoft.com/office/officeart/2005/8/layout/hierarchy2"/>
    <dgm:cxn modelId="{EE20E022-367D-4B70-A2B4-FBF6D826324D}" type="presParOf" srcId="{E767982D-2668-4BDF-B0DA-F2661ED37F95}" destId="{E7650F5D-8256-4A4F-A36B-C75F67D1A3AB}" srcOrd="0" destOrd="0" presId="urn:microsoft.com/office/officeart/2005/8/layout/hierarchy2"/>
    <dgm:cxn modelId="{0D13247C-68AB-4D4E-8A4E-9433883C9470}" type="presParOf" srcId="{E7650F5D-8256-4A4F-A36B-C75F67D1A3AB}" destId="{C591C161-43E7-49C7-993E-5DC64E49B42B}" srcOrd="0" destOrd="0" presId="urn:microsoft.com/office/officeart/2005/8/layout/hierarchy2"/>
    <dgm:cxn modelId="{0F44EE21-39F0-48F1-AC63-9A728D40EB70}" type="presParOf" srcId="{E767982D-2668-4BDF-B0DA-F2661ED37F95}" destId="{102C13B3-CA1A-4F5E-A566-1439713C01D7}" srcOrd="1" destOrd="0" presId="urn:microsoft.com/office/officeart/2005/8/layout/hierarchy2"/>
    <dgm:cxn modelId="{A17116CE-D22C-4963-880E-46600388435F}" type="presParOf" srcId="{102C13B3-CA1A-4F5E-A566-1439713C01D7}" destId="{7680F8E0-1B36-48F5-832F-69F8E18E79C4}" srcOrd="0" destOrd="0" presId="urn:microsoft.com/office/officeart/2005/8/layout/hierarchy2"/>
    <dgm:cxn modelId="{FEFD90FC-98E5-48FE-B762-0C00702D3B94}" type="presParOf" srcId="{102C13B3-CA1A-4F5E-A566-1439713C01D7}" destId="{C12D30BE-1865-4400-A7D9-2A0890EB060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20235C1-6703-4790-B155-3DC059E94764}" type="doc">
      <dgm:prSet loTypeId="urn:microsoft.com/office/officeart/2005/8/layout/hierarchy2" loCatId="hierarchy" qsTypeId="urn:microsoft.com/office/officeart/2005/8/quickstyle/simple1" qsCatId="simple" csTypeId="urn:microsoft.com/office/officeart/2005/8/colors/accent2_5" csCatId="accent2" phldr="1"/>
      <dgm:spPr/>
      <dgm:t>
        <a:bodyPr/>
        <a:lstStyle/>
        <a:p>
          <a:endParaRPr lang="es-MX"/>
        </a:p>
      </dgm:t>
    </dgm:pt>
    <dgm:pt modelId="{B6D416C9-C06B-4DC2-87EB-24BB1EBA0975}">
      <dgm:prSet phldrT="[Texto]"/>
      <dgm:spPr/>
      <dgm:t>
        <a:bodyPr/>
        <a:lstStyle/>
        <a:p>
          <a:r>
            <a:rPr lang="es-MX" b="1" dirty="0">
              <a:solidFill>
                <a:schemeClr val="tx1"/>
              </a:solidFill>
            </a:rPr>
            <a:t>2) Impuestos sobre la producción y las importaciones </a:t>
          </a:r>
        </a:p>
      </dgm:t>
    </dgm:pt>
    <dgm:pt modelId="{4283EAD7-3D3D-4D26-9857-E7BE52E4C400}" type="parTrans" cxnId="{F6775F9D-D2AA-4F5C-8F6C-9F27BDDF0D54}">
      <dgm:prSet/>
      <dgm:spPr/>
      <dgm:t>
        <a:bodyPr/>
        <a:lstStyle/>
        <a:p>
          <a:endParaRPr lang="es-MX"/>
        </a:p>
      </dgm:t>
    </dgm:pt>
    <dgm:pt modelId="{E8797AD6-1CE1-45AC-B307-00998B4A0F1A}" type="sibTrans" cxnId="{F6775F9D-D2AA-4F5C-8F6C-9F27BDDF0D54}">
      <dgm:prSet/>
      <dgm:spPr/>
      <dgm:t>
        <a:bodyPr/>
        <a:lstStyle/>
        <a:p>
          <a:endParaRPr lang="es-MX"/>
        </a:p>
      </dgm:t>
    </dgm:pt>
    <dgm:pt modelId="{A12DCB01-C458-453D-88D3-14E9DA9FD5F6}">
      <dgm:prSet phldrT="[Texto]"/>
      <dgm:spPr/>
      <dgm:t>
        <a:bodyPr/>
        <a:lstStyle/>
        <a:p>
          <a:r>
            <a:rPr lang="es-MX" b="1" dirty="0">
              <a:solidFill>
                <a:schemeClr val="tx1"/>
              </a:solidFill>
            </a:rPr>
            <a:t>Impuestos sobre los productos </a:t>
          </a:r>
        </a:p>
      </dgm:t>
    </dgm:pt>
    <dgm:pt modelId="{737A4F7B-7CCB-4F62-853E-16EEDDEC93E3}" type="parTrans" cxnId="{5B64B1D7-D74D-4967-8FE0-42DE719240B4}">
      <dgm:prSet/>
      <dgm:spPr/>
      <dgm:t>
        <a:bodyPr/>
        <a:lstStyle/>
        <a:p>
          <a:endParaRPr lang="es-MX"/>
        </a:p>
      </dgm:t>
    </dgm:pt>
    <dgm:pt modelId="{C32CCA5F-3EF5-4DBC-9654-15958A51FBA5}" type="sibTrans" cxnId="{5B64B1D7-D74D-4967-8FE0-42DE719240B4}">
      <dgm:prSet/>
      <dgm:spPr/>
      <dgm:t>
        <a:bodyPr/>
        <a:lstStyle/>
        <a:p>
          <a:endParaRPr lang="es-MX"/>
        </a:p>
      </dgm:t>
    </dgm:pt>
    <dgm:pt modelId="{98F521EE-8787-4984-9272-B71CADF11410}">
      <dgm:prSet phldrT="[Texto]"/>
      <dgm:spPr/>
      <dgm:t>
        <a:bodyPr/>
        <a:lstStyle/>
        <a:p>
          <a:r>
            <a:rPr lang="es-MX" b="1" dirty="0">
              <a:solidFill>
                <a:srgbClr val="0070C0"/>
              </a:solidFill>
            </a:rPr>
            <a:t>Se pagan por una unidad de un determinado bien o servicio </a:t>
          </a:r>
        </a:p>
      </dgm:t>
    </dgm:pt>
    <dgm:pt modelId="{95921265-5CC8-4DEE-A71C-167E5B387050}" type="parTrans" cxnId="{C577A6C4-2BC7-4FED-BAC2-A538BF79E25E}">
      <dgm:prSet/>
      <dgm:spPr/>
      <dgm:t>
        <a:bodyPr/>
        <a:lstStyle/>
        <a:p>
          <a:endParaRPr lang="es-MX"/>
        </a:p>
      </dgm:t>
    </dgm:pt>
    <dgm:pt modelId="{1A86B0BC-57D2-4D8E-87F6-31C265E554A0}" type="sibTrans" cxnId="{C577A6C4-2BC7-4FED-BAC2-A538BF79E25E}">
      <dgm:prSet/>
      <dgm:spPr/>
      <dgm:t>
        <a:bodyPr/>
        <a:lstStyle/>
        <a:p>
          <a:endParaRPr lang="es-MX"/>
        </a:p>
      </dgm:t>
    </dgm:pt>
    <dgm:pt modelId="{CB4F8543-7796-45A0-BE04-09A4D6EF0234}">
      <dgm:prSet phldrT="[Texto]"/>
      <dgm:spPr/>
      <dgm:t>
        <a:bodyPr/>
        <a:lstStyle/>
        <a:p>
          <a:r>
            <a:rPr lang="es-MX" b="1" dirty="0">
              <a:solidFill>
                <a:schemeClr val="tx1"/>
              </a:solidFill>
            </a:rPr>
            <a:t>Importaciones y Exportaciones</a:t>
          </a:r>
        </a:p>
      </dgm:t>
    </dgm:pt>
    <dgm:pt modelId="{143A0593-C20D-469D-A527-4777A8702264}" type="parTrans" cxnId="{2DF39C05-9988-426E-B15C-5F75D8AEB344}">
      <dgm:prSet/>
      <dgm:spPr/>
      <dgm:t>
        <a:bodyPr/>
        <a:lstStyle/>
        <a:p>
          <a:endParaRPr lang="es-MX"/>
        </a:p>
      </dgm:t>
    </dgm:pt>
    <dgm:pt modelId="{FF0AD7D5-C366-43CA-AAE4-79A21D3A0976}" type="sibTrans" cxnId="{2DF39C05-9988-426E-B15C-5F75D8AEB344}">
      <dgm:prSet/>
      <dgm:spPr/>
      <dgm:t>
        <a:bodyPr/>
        <a:lstStyle/>
        <a:p>
          <a:endParaRPr lang="es-MX"/>
        </a:p>
      </dgm:t>
    </dgm:pt>
    <dgm:pt modelId="{55265D27-DCB9-4C59-8FA0-9DAD1660AFD1}">
      <dgm:prSet phldrT="[Texto]"/>
      <dgm:spPr/>
      <dgm:t>
        <a:bodyPr/>
        <a:lstStyle/>
        <a:p>
          <a:r>
            <a:rPr lang="es-MX" b="1" dirty="0">
              <a:solidFill>
                <a:schemeClr val="tx1"/>
              </a:solidFill>
            </a:rPr>
            <a:t>Otros impuestos a la producción</a:t>
          </a:r>
        </a:p>
      </dgm:t>
    </dgm:pt>
    <dgm:pt modelId="{7D59B1B0-5DF8-426E-95A9-31A58CD7C642}" type="parTrans" cxnId="{9E1EC993-FA0B-4CBE-B522-CC7D5AF38BAC}">
      <dgm:prSet/>
      <dgm:spPr/>
      <dgm:t>
        <a:bodyPr/>
        <a:lstStyle/>
        <a:p>
          <a:endParaRPr lang="es-MX"/>
        </a:p>
      </dgm:t>
    </dgm:pt>
    <dgm:pt modelId="{10A26F09-A4F3-40AD-8CB3-E2C9B6DFEEF6}" type="sibTrans" cxnId="{9E1EC993-FA0B-4CBE-B522-CC7D5AF38BAC}">
      <dgm:prSet/>
      <dgm:spPr/>
      <dgm:t>
        <a:bodyPr/>
        <a:lstStyle/>
        <a:p>
          <a:endParaRPr lang="es-MX"/>
        </a:p>
      </dgm:t>
    </dgm:pt>
    <dgm:pt modelId="{F1A29230-A2A7-48E2-BAD7-82D8C8AA1ADC}">
      <dgm:prSet phldrT="[Texto]"/>
      <dgm:spPr/>
      <dgm:t>
        <a:bodyPr/>
        <a:lstStyle/>
        <a:p>
          <a:r>
            <a:rPr lang="es-MX" b="1" dirty="0">
              <a:solidFill>
                <a:srgbClr val="0070C0"/>
              </a:solidFill>
            </a:rPr>
            <a:t>Recaen sobre las unidades económicas por el hecho de dedicarse a la actividad productiva</a:t>
          </a:r>
        </a:p>
      </dgm:t>
    </dgm:pt>
    <dgm:pt modelId="{F66C7B99-8E4F-4913-A2A6-E12E1912D8F3}" type="parTrans" cxnId="{F309E0C9-12CC-4601-9EBF-6FF9DEC784CA}">
      <dgm:prSet/>
      <dgm:spPr/>
      <dgm:t>
        <a:bodyPr/>
        <a:lstStyle/>
        <a:p>
          <a:endParaRPr lang="es-MX"/>
        </a:p>
      </dgm:t>
    </dgm:pt>
    <dgm:pt modelId="{47530DB2-DA4D-4BEA-A49D-FBFF56723923}" type="sibTrans" cxnId="{F309E0C9-12CC-4601-9EBF-6FF9DEC784CA}">
      <dgm:prSet/>
      <dgm:spPr/>
      <dgm:t>
        <a:bodyPr/>
        <a:lstStyle/>
        <a:p>
          <a:endParaRPr lang="es-MX"/>
        </a:p>
      </dgm:t>
    </dgm:pt>
    <dgm:pt modelId="{1354B2CC-F763-4BE7-90FB-4E95F2CCDC02}">
      <dgm:prSet/>
      <dgm:spPr/>
      <dgm:t>
        <a:bodyPr/>
        <a:lstStyle/>
        <a:p>
          <a:r>
            <a:rPr lang="es-MX" dirty="0">
              <a:solidFill>
                <a:schemeClr val="tx1"/>
              </a:solidFill>
            </a:rPr>
            <a:t> Sobre la nómina; la tierra y terrenos, los edificios y otras estructuras; licencias comerciales y profesionales, entre otros. </a:t>
          </a:r>
        </a:p>
      </dgm:t>
    </dgm:pt>
    <dgm:pt modelId="{3F6DC28A-E658-42E3-98B6-D5ED8EABF97A}" type="parTrans" cxnId="{BC19777B-AF64-401C-9808-FE6FCF9D7DCB}">
      <dgm:prSet/>
      <dgm:spPr/>
      <dgm:t>
        <a:bodyPr/>
        <a:lstStyle/>
        <a:p>
          <a:endParaRPr lang="es-MX"/>
        </a:p>
      </dgm:t>
    </dgm:pt>
    <dgm:pt modelId="{05D6DC91-24FF-47C8-807E-CF97D97493E9}" type="sibTrans" cxnId="{BC19777B-AF64-401C-9808-FE6FCF9D7DCB}">
      <dgm:prSet/>
      <dgm:spPr/>
      <dgm:t>
        <a:bodyPr/>
        <a:lstStyle/>
        <a:p>
          <a:endParaRPr lang="es-MX"/>
        </a:p>
      </dgm:t>
    </dgm:pt>
    <dgm:pt modelId="{18BC1B6C-203C-47DB-B243-0C713C93076F}">
      <dgm:prSet/>
      <dgm:spPr/>
      <dgm:t>
        <a:bodyPr/>
        <a:lstStyle/>
        <a:p>
          <a:r>
            <a:rPr lang="es-MX" dirty="0">
              <a:solidFill>
                <a:schemeClr val="tx1"/>
              </a:solidFill>
            </a:rPr>
            <a:t>Por el ingreso al país de bienes y servicios, exigibles en el momento en que cruzan la frontera nacional</a:t>
          </a:r>
        </a:p>
      </dgm:t>
    </dgm:pt>
    <dgm:pt modelId="{F8469AF3-5C56-4F04-B875-5DF9E3625412}" type="parTrans" cxnId="{7AD5180D-6C4E-483C-BDEC-5C7C2EE91D01}">
      <dgm:prSet/>
      <dgm:spPr/>
      <dgm:t>
        <a:bodyPr/>
        <a:lstStyle/>
        <a:p>
          <a:endParaRPr lang="es-MX"/>
        </a:p>
      </dgm:t>
    </dgm:pt>
    <dgm:pt modelId="{2C3C6928-7172-42EE-ADC5-10A9F0E2AED3}" type="sibTrans" cxnId="{7AD5180D-6C4E-483C-BDEC-5C7C2EE91D01}">
      <dgm:prSet/>
      <dgm:spPr/>
      <dgm:t>
        <a:bodyPr/>
        <a:lstStyle/>
        <a:p>
          <a:endParaRPr lang="es-MX"/>
        </a:p>
      </dgm:t>
    </dgm:pt>
    <dgm:pt modelId="{EDA99BBD-1FD6-49EE-97C5-335728249DF2}">
      <dgm:prSet/>
      <dgm:spPr/>
      <dgm:t>
        <a:bodyPr/>
        <a:lstStyle/>
        <a:p>
          <a:r>
            <a:rPr lang="es-MX" dirty="0">
              <a:solidFill>
                <a:schemeClr val="tx1"/>
              </a:solidFill>
            </a:rPr>
            <a:t>Cuando los bienes abandonan el territorio económico o cuando los servicios se prestan a los no residentes</a:t>
          </a:r>
        </a:p>
      </dgm:t>
    </dgm:pt>
    <dgm:pt modelId="{8D9AEBB4-B314-4890-89E5-4568BA5E51AC}" type="parTrans" cxnId="{3CAD918E-EEEB-442E-90EE-2D6AD61FFB72}">
      <dgm:prSet/>
      <dgm:spPr/>
      <dgm:t>
        <a:bodyPr/>
        <a:lstStyle/>
        <a:p>
          <a:endParaRPr lang="es-MX"/>
        </a:p>
      </dgm:t>
    </dgm:pt>
    <dgm:pt modelId="{B0FD3A05-0072-4607-ACFE-C142FA3F7729}" type="sibTrans" cxnId="{3CAD918E-EEEB-442E-90EE-2D6AD61FFB72}">
      <dgm:prSet/>
      <dgm:spPr/>
      <dgm:t>
        <a:bodyPr/>
        <a:lstStyle/>
        <a:p>
          <a:endParaRPr lang="es-MX"/>
        </a:p>
      </dgm:t>
    </dgm:pt>
    <dgm:pt modelId="{E2A713B7-ABAC-499F-83D4-59E122623DE3}" type="pres">
      <dgm:prSet presAssocID="{620235C1-6703-4790-B155-3DC059E94764}" presName="diagram" presStyleCnt="0">
        <dgm:presLayoutVars>
          <dgm:chPref val="1"/>
          <dgm:dir/>
          <dgm:animOne val="branch"/>
          <dgm:animLvl val="lvl"/>
          <dgm:resizeHandles val="exact"/>
        </dgm:presLayoutVars>
      </dgm:prSet>
      <dgm:spPr/>
      <dgm:t>
        <a:bodyPr/>
        <a:lstStyle/>
        <a:p>
          <a:endParaRPr lang="es-MX"/>
        </a:p>
      </dgm:t>
    </dgm:pt>
    <dgm:pt modelId="{81014E97-EF31-446C-9B41-D3C6FA8D161B}" type="pres">
      <dgm:prSet presAssocID="{B6D416C9-C06B-4DC2-87EB-24BB1EBA0975}" presName="root1" presStyleCnt="0"/>
      <dgm:spPr/>
    </dgm:pt>
    <dgm:pt modelId="{68EAA9F4-57A5-4AF2-9346-2F144616451F}" type="pres">
      <dgm:prSet presAssocID="{B6D416C9-C06B-4DC2-87EB-24BB1EBA0975}" presName="LevelOneTextNode" presStyleLbl="node0" presStyleIdx="0" presStyleCnt="1">
        <dgm:presLayoutVars>
          <dgm:chPref val="3"/>
        </dgm:presLayoutVars>
      </dgm:prSet>
      <dgm:spPr/>
      <dgm:t>
        <a:bodyPr/>
        <a:lstStyle/>
        <a:p>
          <a:endParaRPr lang="es-MX"/>
        </a:p>
      </dgm:t>
    </dgm:pt>
    <dgm:pt modelId="{F793CE3A-61BA-4363-9F81-92EC3964CAFE}" type="pres">
      <dgm:prSet presAssocID="{B6D416C9-C06B-4DC2-87EB-24BB1EBA0975}" presName="level2hierChild" presStyleCnt="0"/>
      <dgm:spPr/>
    </dgm:pt>
    <dgm:pt modelId="{BA9C368F-DB78-46C0-9AC1-637DECA3B0A8}" type="pres">
      <dgm:prSet presAssocID="{737A4F7B-7CCB-4F62-853E-16EEDDEC93E3}" presName="conn2-1" presStyleLbl="parChTrans1D2" presStyleIdx="0" presStyleCnt="2"/>
      <dgm:spPr/>
      <dgm:t>
        <a:bodyPr/>
        <a:lstStyle/>
        <a:p>
          <a:endParaRPr lang="es-MX"/>
        </a:p>
      </dgm:t>
    </dgm:pt>
    <dgm:pt modelId="{F88CF9B6-24D2-4C73-AEAB-9005E747E04A}" type="pres">
      <dgm:prSet presAssocID="{737A4F7B-7CCB-4F62-853E-16EEDDEC93E3}" presName="connTx" presStyleLbl="parChTrans1D2" presStyleIdx="0" presStyleCnt="2"/>
      <dgm:spPr/>
      <dgm:t>
        <a:bodyPr/>
        <a:lstStyle/>
        <a:p>
          <a:endParaRPr lang="es-MX"/>
        </a:p>
      </dgm:t>
    </dgm:pt>
    <dgm:pt modelId="{501E5AA3-3B87-47DB-A782-E44D0C91DD19}" type="pres">
      <dgm:prSet presAssocID="{A12DCB01-C458-453D-88D3-14E9DA9FD5F6}" presName="root2" presStyleCnt="0"/>
      <dgm:spPr/>
    </dgm:pt>
    <dgm:pt modelId="{1B2639DB-9B58-4CED-ACD3-D170D353EA87}" type="pres">
      <dgm:prSet presAssocID="{A12DCB01-C458-453D-88D3-14E9DA9FD5F6}" presName="LevelTwoTextNode" presStyleLbl="node2" presStyleIdx="0" presStyleCnt="2">
        <dgm:presLayoutVars>
          <dgm:chPref val="3"/>
        </dgm:presLayoutVars>
      </dgm:prSet>
      <dgm:spPr/>
      <dgm:t>
        <a:bodyPr/>
        <a:lstStyle/>
        <a:p>
          <a:endParaRPr lang="es-MX"/>
        </a:p>
      </dgm:t>
    </dgm:pt>
    <dgm:pt modelId="{36BCA373-0EB8-447C-87EB-38B29334E1FD}" type="pres">
      <dgm:prSet presAssocID="{A12DCB01-C458-453D-88D3-14E9DA9FD5F6}" presName="level3hierChild" presStyleCnt="0"/>
      <dgm:spPr/>
    </dgm:pt>
    <dgm:pt modelId="{AA59E9FA-839B-4405-86E5-0C9F9F1ED706}" type="pres">
      <dgm:prSet presAssocID="{95921265-5CC8-4DEE-A71C-167E5B387050}" presName="conn2-1" presStyleLbl="parChTrans1D3" presStyleIdx="0" presStyleCnt="3"/>
      <dgm:spPr/>
      <dgm:t>
        <a:bodyPr/>
        <a:lstStyle/>
        <a:p>
          <a:endParaRPr lang="es-MX"/>
        </a:p>
      </dgm:t>
    </dgm:pt>
    <dgm:pt modelId="{921D4BC0-ABAA-4084-858D-0A0C5DAFCFAC}" type="pres">
      <dgm:prSet presAssocID="{95921265-5CC8-4DEE-A71C-167E5B387050}" presName="connTx" presStyleLbl="parChTrans1D3" presStyleIdx="0" presStyleCnt="3"/>
      <dgm:spPr/>
      <dgm:t>
        <a:bodyPr/>
        <a:lstStyle/>
        <a:p>
          <a:endParaRPr lang="es-MX"/>
        </a:p>
      </dgm:t>
    </dgm:pt>
    <dgm:pt modelId="{34159C31-389E-4ED3-938A-0578CCF86DB4}" type="pres">
      <dgm:prSet presAssocID="{98F521EE-8787-4984-9272-B71CADF11410}" presName="root2" presStyleCnt="0"/>
      <dgm:spPr/>
    </dgm:pt>
    <dgm:pt modelId="{FB1F42C9-F6D4-40F4-AC8C-E0885EF011D8}" type="pres">
      <dgm:prSet presAssocID="{98F521EE-8787-4984-9272-B71CADF11410}" presName="LevelTwoTextNode" presStyleLbl="node3" presStyleIdx="0" presStyleCnt="3">
        <dgm:presLayoutVars>
          <dgm:chPref val="3"/>
        </dgm:presLayoutVars>
      </dgm:prSet>
      <dgm:spPr/>
      <dgm:t>
        <a:bodyPr/>
        <a:lstStyle/>
        <a:p>
          <a:endParaRPr lang="es-MX"/>
        </a:p>
      </dgm:t>
    </dgm:pt>
    <dgm:pt modelId="{F45D7DC7-0F40-4C36-84CC-8E5739455A39}" type="pres">
      <dgm:prSet presAssocID="{98F521EE-8787-4984-9272-B71CADF11410}" presName="level3hierChild" presStyleCnt="0"/>
      <dgm:spPr/>
    </dgm:pt>
    <dgm:pt modelId="{AA325631-2817-4AE1-B5C9-FB1A5329D770}" type="pres">
      <dgm:prSet presAssocID="{143A0593-C20D-469D-A527-4777A8702264}" presName="conn2-1" presStyleLbl="parChTrans1D3" presStyleIdx="1" presStyleCnt="3"/>
      <dgm:spPr/>
      <dgm:t>
        <a:bodyPr/>
        <a:lstStyle/>
        <a:p>
          <a:endParaRPr lang="es-MX"/>
        </a:p>
      </dgm:t>
    </dgm:pt>
    <dgm:pt modelId="{0D9008D3-CAFE-47B9-AD18-52CD2E0FD226}" type="pres">
      <dgm:prSet presAssocID="{143A0593-C20D-469D-A527-4777A8702264}" presName="connTx" presStyleLbl="parChTrans1D3" presStyleIdx="1" presStyleCnt="3"/>
      <dgm:spPr/>
      <dgm:t>
        <a:bodyPr/>
        <a:lstStyle/>
        <a:p>
          <a:endParaRPr lang="es-MX"/>
        </a:p>
      </dgm:t>
    </dgm:pt>
    <dgm:pt modelId="{D2B5A88B-48A7-46EF-8427-6B124DD22DBD}" type="pres">
      <dgm:prSet presAssocID="{CB4F8543-7796-45A0-BE04-09A4D6EF0234}" presName="root2" presStyleCnt="0"/>
      <dgm:spPr/>
    </dgm:pt>
    <dgm:pt modelId="{1AE8C6AC-6587-4BB6-A056-04452D67FF6B}" type="pres">
      <dgm:prSet presAssocID="{CB4F8543-7796-45A0-BE04-09A4D6EF0234}" presName="LevelTwoTextNode" presStyleLbl="node3" presStyleIdx="1" presStyleCnt="3">
        <dgm:presLayoutVars>
          <dgm:chPref val="3"/>
        </dgm:presLayoutVars>
      </dgm:prSet>
      <dgm:spPr/>
      <dgm:t>
        <a:bodyPr/>
        <a:lstStyle/>
        <a:p>
          <a:endParaRPr lang="es-MX"/>
        </a:p>
      </dgm:t>
    </dgm:pt>
    <dgm:pt modelId="{5F8028AC-B3DC-4E5A-8521-45EE08CC0A27}" type="pres">
      <dgm:prSet presAssocID="{CB4F8543-7796-45A0-BE04-09A4D6EF0234}" presName="level3hierChild" presStyleCnt="0"/>
      <dgm:spPr/>
    </dgm:pt>
    <dgm:pt modelId="{4B6829EB-854A-4088-A928-05757AAF8E60}" type="pres">
      <dgm:prSet presAssocID="{F8469AF3-5C56-4F04-B875-5DF9E3625412}" presName="conn2-1" presStyleLbl="parChTrans1D4" presStyleIdx="0" presStyleCnt="3"/>
      <dgm:spPr/>
      <dgm:t>
        <a:bodyPr/>
        <a:lstStyle/>
        <a:p>
          <a:endParaRPr lang="es-MX"/>
        </a:p>
      </dgm:t>
    </dgm:pt>
    <dgm:pt modelId="{53E3BC39-2611-4E64-9378-70351941A2F2}" type="pres">
      <dgm:prSet presAssocID="{F8469AF3-5C56-4F04-B875-5DF9E3625412}" presName="connTx" presStyleLbl="parChTrans1D4" presStyleIdx="0" presStyleCnt="3"/>
      <dgm:spPr/>
      <dgm:t>
        <a:bodyPr/>
        <a:lstStyle/>
        <a:p>
          <a:endParaRPr lang="es-MX"/>
        </a:p>
      </dgm:t>
    </dgm:pt>
    <dgm:pt modelId="{FE1656A8-7178-4677-AB9F-F849972F03DC}" type="pres">
      <dgm:prSet presAssocID="{18BC1B6C-203C-47DB-B243-0C713C93076F}" presName="root2" presStyleCnt="0"/>
      <dgm:spPr/>
    </dgm:pt>
    <dgm:pt modelId="{F374D7D5-5494-4431-8415-BC9E46399A66}" type="pres">
      <dgm:prSet presAssocID="{18BC1B6C-203C-47DB-B243-0C713C93076F}" presName="LevelTwoTextNode" presStyleLbl="node4" presStyleIdx="0" presStyleCnt="3">
        <dgm:presLayoutVars>
          <dgm:chPref val="3"/>
        </dgm:presLayoutVars>
      </dgm:prSet>
      <dgm:spPr/>
      <dgm:t>
        <a:bodyPr/>
        <a:lstStyle/>
        <a:p>
          <a:endParaRPr lang="es-MX"/>
        </a:p>
      </dgm:t>
    </dgm:pt>
    <dgm:pt modelId="{5131E7A0-B431-4BBA-A73F-F1A74F780112}" type="pres">
      <dgm:prSet presAssocID="{18BC1B6C-203C-47DB-B243-0C713C93076F}" presName="level3hierChild" presStyleCnt="0"/>
      <dgm:spPr/>
    </dgm:pt>
    <dgm:pt modelId="{A6BDC2B9-B693-4EC7-B59F-C638E85AC0C8}" type="pres">
      <dgm:prSet presAssocID="{8D9AEBB4-B314-4890-89E5-4568BA5E51AC}" presName="conn2-1" presStyleLbl="parChTrans1D4" presStyleIdx="1" presStyleCnt="3"/>
      <dgm:spPr/>
      <dgm:t>
        <a:bodyPr/>
        <a:lstStyle/>
        <a:p>
          <a:endParaRPr lang="es-MX"/>
        </a:p>
      </dgm:t>
    </dgm:pt>
    <dgm:pt modelId="{960960CA-3187-4A9A-8336-CF72A56EC001}" type="pres">
      <dgm:prSet presAssocID="{8D9AEBB4-B314-4890-89E5-4568BA5E51AC}" presName="connTx" presStyleLbl="parChTrans1D4" presStyleIdx="1" presStyleCnt="3"/>
      <dgm:spPr/>
      <dgm:t>
        <a:bodyPr/>
        <a:lstStyle/>
        <a:p>
          <a:endParaRPr lang="es-MX"/>
        </a:p>
      </dgm:t>
    </dgm:pt>
    <dgm:pt modelId="{CBBEAC03-A7C8-4CA0-B945-40DA15889202}" type="pres">
      <dgm:prSet presAssocID="{EDA99BBD-1FD6-49EE-97C5-335728249DF2}" presName="root2" presStyleCnt="0"/>
      <dgm:spPr/>
    </dgm:pt>
    <dgm:pt modelId="{D1FF33E9-ECE1-408B-B275-D44A844FDA9A}" type="pres">
      <dgm:prSet presAssocID="{EDA99BBD-1FD6-49EE-97C5-335728249DF2}" presName="LevelTwoTextNode" presStyleLbl="node4" presStyleIdx="1" presStyleCnt="3">
        <dgm:presLayoutVars>
          <dgm:chPref val="3"/>
        </dgm:presLayoutVars>
      </dgm:prSet>
      <dgm:spPr/>
      <dgm:t>
        <a:bodyPr/>
        <a:lstStyle/>
        <a:p>
          <a:endParaRPr lang="es-MX"/>
        </a:p>
      </dgm:t>
    </dgm:pt>
    <dgm:pt modelId="{3AAB1B0D-19E1-491C-97DA-553F752FA0DB}" type="pres">
      <dgm:prSet presAssocID="{EDA99BBD-1FD6-49EE-97C5-335728249DF2}" presName="level3hierChild" presStyleCnt="0"/>
      <dgm:spPr/>
    </dgm:pt>
    <dgm:pt modelId="{3CC5FA36-E655-4276-AF38-6627D827979C}" type="pres">
      <dgm:prSet presAssocID="{7D59B1B0-5DF8-426E-95A9-31A58CD7C642}" presName="conn2-1" presStyleLbl="parChTrans1D2" presStyleIdx="1" presStyleCnt="2"/>
      <dgm:spPr/>
      <dgm:t>
        <a:bodyPr/>
        <a:lstStyle/>
        <a:p>
          <a:endParaRPr lang="es-MX"/>
        </a:p>
      </dgm:t>
    </dgm:pt>
    <dgm:pt modelId="{FB963949-20DD-40CE-9458-EC9BEC897933}" type="pres">
      <dgm:prSet presAssocID="{7D59B1B0-5DF8-426E-95A9-31A58CD7C642}" presName="connTx" presStyleLbl="parChTrans1D2" presStyleIdx="1" presStyleCnt="2"/>
      <dgm:spPr/>
      <dgm:t>
        <a:bodyPr/>
        <a:lstStyle/>
        <a:p>
          <a:endParaRPr lang="es-MX"/>
        </a:p>
      </dgm:t>
    </dgm:pt>
    <dgm:pt modelId="{914726F8-79FA-44A2-B7D1-037724112BB8}" type="pres">
      <dgm:prSet presAssocID="{55265D27-DCB9-4C59-8FA0-9DAD1660AFD1}" presName="root2" presStyleCnt="0"/>
      <dgm:spPr/>
    </dgm:pt>
    <dgm:pt modelId="{85EDDD9B-B900-4FA5-9493-43EB80E71E57}" type="pres">
      <dgm:prSet presAssocID="{55265D27-DCB9-4C59-8FA0-9DAD1660AFD1}" presName="LevelTwoTextNode" presStyleLbl="node2" presStyleIdx="1" presStyleCnt="2">
        <dgm:presLayoutVars>
          <dgm:chPref val="3"/>
        </dgm:presLayoutVars>
      </dgm:prSet>
      <dgm:spPr/>
      <dgm:t>
        <a:bodyPr/>
        <a:lstStyle/>
        <a:p>
          <a:endParaRPr lang="es-MX"/>
        </a:p>
      </dgm:t>
    </dgm:pt>
    <dgm:pt modelId="{5689536F-D183-4E72-9A27-F18C08880B5E}" type="pres">
      <dgm:prSet presAssocID="{55265D27-DCB9-4C59-8FA0-9DAD1660AFD1}" presName="level3hierChild" presStyleCnt="0"/>
      <dgm:spPr/>
    </dgm:pt>
    <dgm:pt modelId="{26D3E4B7-0A66-4CD7-AA17-3BFD2B6B2970}" type="pres">
      <dgm:prSet presAssocID="{F66C7B99-8E4F-4913-A2A6-E12E1912D8F3}" presName="conn2-1" presStyleLbl="parChTrans1D3" presStyleIdx="2" presStyleCnt="3"/>
      <dgm:spPr/>
      <dgm:t>
        <a:bodyPr/>
        <a:lstStyle/>
        <a:p>
          <a:endParaRPr lang="es-MX"/>
        </a:p>
      </dgm:t>
    </dgm:pt>
    <dgm:pt modelId="{63B6DBED-9E47-4A78-9F36-EA6D305E0C87}" type="pres">
      <dgm:prSet presAssocID="{F66C7B99-8E4F-4913-A2A6-E12E1912D8F3}" presName="connTx" presStyleLbl="parChTrans1D3" presStyleIdx="2" presStyleCnt="3"/>
      <dgm:spPr/>
      <dgm:t>
        <a:bodyPr/>
        <a:lstStyle/>
        <a:p>
          <a:endParaRPr lang="es-MX"/>
        </a:p>
      </dgm:t>
    </dgm:pt>
    <dgm:pt modelId="{730906E9-3B13-48AE-A6DE-8AB5FD21A272}" type="pres">
      <dgm:prSet presAssocID="{F1A29230-A2A7-48E2-BAD7-82D8C8AA1ADC}" presName="root2" presStyleCnt="0"/>
      <dgm:spPr/>
    </dgm:pt>
    <dgm:pt modelId="{F669F7CD-2C3A-4298-A3DE-203D32E8E432}" type="pres">
      <dgm:prSet presAssocID="{F1A29230-A2A7-48E2-BAD7-82D8C8AA1ADC}" presName="LevelTwoTextNode" presStyleLbl="node3" presStyleIdx="2" presStyleCnt="3">
        <dgm:presLayoutVars>
          <dgm:chPref val="3"/>
        </dgm:presLayoutVars>
      </dgm:prSet>
      <dgm:spPr/>
      <dgm:t>
        <a:bodyPr/>
        <a:lstStyle/>
        <a:p>
          <a:endParaRPr lang="es-MX"/>
        </a:p>
      </dgm:t>
    </dgm:pt>
    <dgm:pt modelId="{F1D11386-DB49-4A30-B49F-9AAF7732A7F6}" type="pres">
      <dgm:prSet presAssocID="{F1A29230-A2A7-48E2-BAD7-82D8C8AA1ADC}" presName="level3hierChild" presStyleCnt="0"/>
      <dgm:spPr/>
    </dgm:pt>
    <dgm:pt modelId="{1571CA47-94EA-4068-9B24-C3ED4247AB21}" type="pres">
      <dgm:prSet presAssocID="{3F6DC28A-E658-42E3-98B6-D5ED8EABF97A}" presName="conn2-1" presStyleLbl="parChTrans1D4" presStyleIdx="2" presStyleCnt="3"/>
      <dgm:spPr/>
      <dgm:t>
        <a:bodyPr/>
        <a:lstStyle/>
        <a:p>
          <a:endParaRPr lang="es-MX"/>
        </a:p>
      </dgm:t>
    </dgm:pt>
    <dgm:pt modelId="{3DC983B3-7B86-42AC-ACDF-5548F969A0D3}" type="pres">
      <dgm:prSet presAssocID="{3F6DC28A-E658-42E3-98B6-D5ED8EABF97A}" presName="connTx" presStyleLbl="parChTrans1D4" presStyleIdx="2" presStyleCnt="3"/>
      <dgm:spPr/>
      <dgm:t>
        <a:bodyPr/>
        <a:lstStyle/>
        <a:p>
          <a:endParaRPr lang="es-MX"/>
        </a:p>
      </dgm:t>
    </dgm:pt>
    <dgm:pt modelId="{A2FD9984-7B05-468D-B6B2-F3327C69A20C}" type="pres">
      <dgm:prSet presAssocID="{1354B2CC-F763-4BE7-90FB-4E95F2CCDC02}" presName="root2" presStyleCnt="0"/>
      <dgm:spPr/>
    </dgm:pt>
    <dgm:pt modelId="{7A3F69CB-8E24-4953-A13B-051302F7A0C2}" type="pres">
      <dgm:prSet presAssocID="{1354B2CC-F763-4BE7-90FB-4E95F2CCDC02}" presName="LevelTwoTextNode" presStyleLbl="node4" presStyleIdx="2" presStyleCnt="3">
        <dgm:presLayoutVars>
          <dgm:chPref val="3"/>
        </dgm:presLayoutVars>
      </dgm:prSet>
      <dgm:spPr/>
      <dgm:t>
        <a:bodyPr/>
        <a:lstStyle/>
        <a:p>
          <a:endParaRPr lang="es-MX"/>
        </a:p>
      </dgm:t>
    </dgm:pt>
    <dgm:pt modelId="{BB95EB4C-27F3-41BB-9937-CFCBF2755354}" type="pres">
      <dgm:prSet presAssocID="{1354B2CC-F763-4BE7-90FB-4E95F2CCDC02}" presName="level3hierChild" presStyleCnt="0"/>
      <dgm:spPr/>
    </dgm:pt>
  </dgm:ptLst>
  <dgm:cxnLst>
    <dgm:cxn modelId="{0897382D-8423-4442-86C9-6E1F94228501}" type="presOf" srcId="{8D9AEBB4-B314-4890-89E5-4568BA5E51AC}" destId="{A6BDC2B9-B693-4EC7-B59F-C638E85AC0C8}" srcOrd="0" destOrd="0" presId="urn:microsoft.com/office/officeart/2005/8/layout/hierarchy2"/>
    <dgm:cxn modelId="{5AE4E0FD-8D1F-42E8-BD41-387ED7AA8597}" type="presOf" srcId="{98F521EE-8787-4984-9272-B71CADF11410}" destId="{FB1F42C9-F6D4-40F4-AC8C-E0885EF011D8}" srcOrd="0" destOrd="0" presId="urn:microsoft.com/office/officeart/2005/8/layout/hierarchy2"/>
    <dgm:cxn modelId="{F309E0C9-12CC-4601-9EBF-6FF9DEC784CA}" srcId="{55265D27-DCB9-4C59-8FA0-9DAD1660AFD1}" destId="{F1A29230-A2A7-48E2-BAD7-82D8C8AA1ADC}" srcOrd="0" destOrd="0" parTransId="{F66C7B99-8E4F-4913-A2A6-E12E1912D8F3}" sibTransId="{47530DB2-DA4D-4BEA-A49D-FBFF56723923}"/>
    <dgm:cxn modelId="{DEACDC5F-76ED-4E9C-B9AD-4A9F0703696E}" type="presOf" srcId="{7D59B1B0-5DF8-426E-95A9-31A58CD7C642}" destId="{FB963949-20DD-40CE-9458-EC9BEC897933}" srcOrd="1" destOrd="0" presId="urn:microsoft.com/office/officeart/2005/8/layout/hierarchy2"/>
    <dgm:cxn modelId="{26562947-B82A-40E3-8E73-D86090C59C55}" type="presOf" srcId="{F66C7B99-8E4F-4913-A2A6-E12E1912D8F3}" destId="{63B6DBED-9E47-4A78-9F36-EA6D305E0C87}" srcOrd="1" destOrd="0" presId="urn:microsoft.com/office/officeart/2005/8/layout/hierarchy2"/>
    <dgm:cxn modelId="{7AD5180D-6C4E-483C-BDEC-5C7C2EE91D01}" srcId="{CB4F8543-7796-45A0-BE04-09A4D6EF0234}" destId="{18BC1B6C-203C-47DB-B243-0C713C93076F}" srcOrd="0" destOrd="0" parTransId="{F8469AF3-5C56-4F04-B875-5DF9E3625412}" sibTransId="{2C3C6928-7172-42EE-ADC5-10A9F0E2AED3}"/>
    <dgm:cxn modelId="{3934DC12-9257-44C7-8083-5DE38826CB5E}" type="presOf" srcId="{A12DCB01-C458-453D-88D3-14E9DA9FD5F6}" destId="{1B2639DB-9B58-4CED-ACD3-D170D353EA87}" srcOrd="0" destOrd="0" presId="urn:microsoft.com/office/officeart/2005/8/layout/hierarchy2"/>
    <dgm:cxn modelId="{084313CF-3C19-456B-A3AA-6B9AD6234A40}" type="presOf" srcId="{55265D27-DCB9-4C59-8FA0-9DAD1660AFD1}" destId="{85EDDD9B-B900-4FA5-9493-43EB80E71E57}" srcOrd="0" destOrd="0" presId="urn:microsoft.com/office/officeart/2005/8/layout/hierarchy2"/>
    <dgm:cxn modelId="{D6FFA96C-5459-48B1-8040-68C0AD61A70E}" type="presOf" srcId="{F66C7B99-8E4F-4913-A2A6-E12E1912D8F3}" destId="{26D3E4B7-0A66-4CD7-AA17-3BFD2B6B2970}" srcOrd="0" destOrd="0" presId="urn:microsoft.com/office/officeart/2005/8/layout/hierarchy2"/>
    <dgm:cxn modelId="{19895E3A-458D-4FE3-8797-48F46113A6AC}" type="presOf" srcId="{1354B2CC-F763-4BE7-90FB-4E95F2CCDC02}" destId="{7A3F69CB-8E24-4953-A13B-051302F7A0C2}" srcOrd="0" destOrd="0" presId="urn:microsoft.com/office/officeart/2005/8/layout/hierarchy2"/>
    <dgm:cxn modelId="{BC19777B-AF64-401C-9808-FE6FCF9D7DCB}" srcId="{F1A29230-A2A7-48E2-BAD7-82D8C8AA1ADC}" destId="{1354B2CC-F763-4BE7-90FB-4E95F2CCDC02}" srcOrd="0" destOrd="0" parTransId="{3F6DC28A-E658-42E3-98B6-D5ED8EABF97A}" sibTransId="{05D6DC91-24FF-47C8-807E-CF97D97493E9}"/>
    <dgm:cxn modelId="{F794D29F-6B10-410C-A545-08CA65B7F8D1}" type="presOf" srcId="{95921265-5CC8-4DEE-A71C-167E5B387050}" destId="{AA59E9FA-839B-4405-86E5-0C9F9F1ED706}" srcOrd="0" destOrd="0" presId="urn:microsoft.com/office/officeart/2005/8/layout/hierarchy2"/>
    <dgm:cxn modelId="{BAD122D9-E39C-4092-B055-B2B9EAD039D1}" type="presOf" srcId="{737A4F7B-7CCB-4F62-853E-16EEDDEC93E3}" destId="{BA9C368F-DB78-46C0-9AC1-637DECA3B0A8}" srcOrd="0" destOrd="0" presId="urn:microsoft.com/office/officeart/2005/8/layout/hierarchy2"/>
    <dgm:cxn modelId="{D5070CC0-E133-4DB8-A9A3-956C50AE3E81}" type="presOf" srcId="{CB4F8543-7796-45A0-BE04-09A4D6EF0234}" destId="{1AE8C6AC-6587-4BB6-A056-04452D67FF6B}" srcOrd="0" destOrd="0" presId="urn:microsoft.com/office/officeart/2005/8/layout/hierarchy2"/>
    <dgm:cxn modelId="{50BDE0C3-CA7F-4A9B-8DDA-F4F37E404C39}" type="presOf" srcId="{737A4F7B-7CCB-4F62-853E-16EEDDEC93E3}" destId="{F88CF9B6-24D2-4C73-AEAB-9005E747E04A}" srcOrd="1" destOrd="0" presId="urn:microsoft.com/office/officeart/2005/8/layout/hierarchy2"/>
    <dgm:cxn modelId="{5B64B1D7-D74D-4967-8FE0-42DE719240B4}" srcId="{B6D416C9-C06B-4DC2-87EB-24BB1EBA0975}" destId="{A12DCB01-C458-453D-88D3-14E9DA9FD5F6}" srcOrd="0" destOrd="0" parTransId="{737A4F7B-7CCB-4F62-853E-16EEDDEC93E3}" sibTransId="{C32CCA5F-3EF5-4DBC-9654-15958A51FBA5}"/>
    <dgm:cxn modelId="{716377F0-F71F-4B80-8D93-EE0A8E3F9808}" type="presOf" srcId="{3F6DC28A-E658-42E3-98B6-D5ED8EABF97A}" destId="{3DC983B3-7B86-42AC-ACDF-5548F969A0D3}" srcOrd="1" destOrd="0" presId="urn:microsoft.com/office/officeart/2005/8/layout/hierarchy2"/>
    <dgm:cxn modelId="{B3BF2396-F052-4152-9C92-B719E4450773}" type="presOf" srcId="{620235C1-6703-4790-B155-3DC059E94764}" destId="{E2A713B7-ABAC-499F-83D4-59E122623DE3}" srcOrd="0" destOrd="0" presId="urn:microsoft.com/office/officeart/2005/8/layout/hierarchy2"/>
    <dgm:cxn modelId="{4111E54D-B902-4334-B144-3A10DA3C37C8}" type="presOf" srcId="{18BC1B6C-203C-47DB-B243-0C713C93076F}" destId="{F374D7D5-5494-4431-8415-BC9E46399A66}" srcOrd="0" destOrd="0" presId="urn:microsoft.com/office/officeart/2005/8/layout/hierarchy2"/>
    <dgm:cxn modelId="{623E00F1-A70B-4EB5-B492-0F8E800CB9AE}" type="presOf" srcId="{F8469AF3-5C56-4F04-B875-5DF9E3625412}" destId="{4B6829EB-854A-4088-A928-05757AAF8E60}" srcOrd="0" destOrd="0" presId="urn:microsoft.com/office/officeart/2005/8/layout/hierarchy2"/>
    <dgm:cxn modelId="{B7E259B3-E581-4BA3-BDC2-181C48F61C78}" type="presOf" srcId="{8D9AEBB4-B314-4890-89E5-4568BA5E51AC}" destId="{960960CA-3187-4A9A-8336-CF72A56EC001}" srcOrd="1" destOrd="0" presId="urn:microsoft.com/office/officeart/2005/8/layout/hierarchy2"/>
    <dgm:cxn modelId="{282E3287-CFE4-403F-A66A-9C525FB292ED}" type="presOf" srcId="{EDA99BBD-1FD6-49EE-97C5-335728249DF2}" destId="{D1FF33E9-ECE1-408B-B275-D44A844FDA9A}" srcOrd="0" destOrd="0" presId="urn:microsoft.com/office/officeart/2005/8/layout/hierarchy2"/>
    <dgm:cxn modelId="{F6775F9D-D2AA-4F5C-8F6C-9F27BDDF0D54}" srcId="{620235C1-6703-4790-B155-3DC059E94764}" destId="{B6D416C9-C06B-4DC2-87EB-24BB1EBA0975}" srcOrd="0" destOrd="0" parTransId="{4283EAD7-3D3D-4D26-9857-E7BE52E4C400}" sibTransId="{E8797AD6-1CE1-45AC-B307-00998B4A0F1A}"/>
    <dgm:cxn modelId="{CF6BF9CB-9DEC-430D-846E-1C64593EE70C}" type="presOf" srcId="{7D59B1B0-5DF8-426E-95A9-31A58CD7C642}" destId="{3CC5FA36-E655-4276-AF38-6627D827979C}" srcOrd="0" destOrd="0" presId="urn:microsoft.com/office/officeart/2005/8/layout/hierarchy2"/>
    <dgm:cxn modelId="{9E1EC993-FA0B-4CBE-B522-CC7D5AF38BAC}" srcId="{B6D416C9-C06B-4DC2-87EB-24BB1EBA0975}" destId="{55265D27-DCB9-4C59-8FA0-9DAD1660AFD1}" srcOrd="1" destOrd="0" parTransId="{7D59B1B0-5DF8-426E-95A9-31A58CD7C642}" sibTransId="{10A26F09-A4F3-40AD-8CB3-E2C9B6DFEEF6}"/>
    <dgm:cxn modelId="{05F1BA44-2393-4112-AAD1-B97E0D4C9570}" type="presOf" srcId="{143A0593-C20D-469D-A527-4777A8702264}" destId="{0D9008D3-CAFE-47B9-AD18-52CD2E0FD226}" srcOrd="1" destOrd="0" presId="urn:microsoft.com/office/officeart/2005/8/layout/hierarchy2"/>
    <dgm:cxn modelId="{C577A6C4-2BC7-4FED-BAC2-A538BF79E25E}" srcId="{A12DCB01-C458-453D-88D3-14E9DA9FD5F6}" destId="{98F521EE-8787-4984-9272-B71CADF11410}" srcOrd="0" destOrd="0" parTransId="{95921265-5CC8-4DEE-A71C-167E5B387050}" sibTransId="{1A86B0BC-57D2-4D8E-87F6-31C265E554A0}"/>
    <dgm:cxn modelId="{621CBEFD-9C5E-4433-8B79-574D80BF8D58}" type="presOf" srcId="{B6D416C9-C06B-4DC2-87EB-24BB1EBA0975}" destId="{68EAA9F4-57A5-4AF2-9346-2F144616451F}" srcOrd="0" destOrd="0" presId="urn:microsoft.com/office/officeart/2005/8/layout/hierarchy2"/>
    <dgm:cxn modelId="{0D3873E7-5AF1-4E2B-997F-4F0680552A16}" type="presOf" srcId="{95921265-5CC8-4DEE-A71C-167E5B387050}" destId="{921D4BC0-ABAA-4084-858D-0A0C5DAFCFAC}" srcOrd="1" destOrd="0" presId="urn:microsoft.com/office/officeart/2005/8/layout/hierarchy2"/>
    <dgm:cxn modelId="{2DF39C05-9988-426E-B15C-5F75D8AEB344}" srcId="{A12DCB01-C458-453D-88D3-14E9DA9FD5F6}" destId="{CB4F8543-7796-45A0-BE04-09A4D6EF0234}" srcOrd="1" destOrd="0" parTransId="{143A0593-C20D-469D-A527-4777A8702264}" sibTransId="{FF0AD7D5-C366-43CA-AAE4-79A21D3A0976}"/>
    <dgm:cxn modelId="{0A48E9FC-1C76-40CE-86E2-AB18A60C4127}" type="presOf" srcId="{F1A29230-A2A7-48E2-BAD7-82D8C8AA1ADC}" destId="{F669F7CD-2C3A-4298-A3DE-203D32E8E432}" srcOrd="0" destOrd="0" presId="urn:microsoft.com/office/officeart/2005/8/layout/hierarchy2"/>
    <dgm:cxn modelId="{5439CDED-91A5-4F54-B1AE-8DDE163F54A4}" type="presOf" srcId="{143A0593-C20D-469D-A527-4777A8702264}" destId="{AA325631-2817-4AE1-B5C9-FB1A5329D770}" srcOrd="0" destOrd="0" presId="urn:microsoft.com/office/officeart/2005/8/layout/hierarchy2"/>
    <dgm:cxn modelId="{B02D4AB5-E846-4F1F-BEBC-7FE058609FF5}" type="presOf" srcId="{F8469AF3-5C56-4F04-B875-5DF9E3625412}" destId="{53E3BC39-2611-4E64-9378-70351941A2F2}" srcOrd="1" destOrd="0" presId="urn:microsoft.com/office/officeart/2005/8/layout/hierarchy2"/>
    <dgm:cxn modelId="{6D3774CB-5EDB-45F5-A847-A6C9102A0132}" type="presOf" srcId="{3F6DC28A-E658-42E3-98B6-D5ED8EABF97A}" destId="{1571CA47-94EA-4068-9B24-C3ED4247AB21}" srcOrd="0" destOrd="0" presId="urn:microsoft.com/office/officeart/2005/8/layout/hierarchy2"/>
    <dgm:cxn modelId="{3CAD918E-EEEB-442E-90EE-2D6AD61FFB72}" srcId="{CB4F8543-7796-45A0-BE04-09A4D6EF0234}" destId="{EDA99BBD-1FD6-49EE-97C5-335728249DF2}" srcOrd="1" destOrd="0" parTransId="{8D9AEBB4-B314-4890-89E5-4568BA5E51AC}" sibTransId="{B0FD3A05-0072-4607-ACFE-C142FA3F7729}"/>
    <dgm:cxn modelId="{FCE20864-8B37-4E09-B4C0-E3B277C38DBB}" type="presParOf" srcId="{E2A713B7-ABAC-499F-83D4-59E122623DE3}" destId="{81014E97-EF31-446C-9B41-D3C6FA8D161B}" srcOrd="0" destOrd="0" presId="urn:microsoft.com/office/officeart/2005/8/layout/hierarchy2"/>
    <dgm:cxn modelId="{A7B5A700-2934-4965-B4C1-4F226886916C}" type="presParOf" srcId="{81014E97-EF31-446C-9B41-D3C6FA8D161B}" destId="{68EAA9F4-57A5-4AF2-9346-2F144616451F}" srcOrd="0" destOrd="0" presId="urn:microsoft.com/office/officeart/2005/8/layout/hierarchy2"/>
    <dgm:cxn modelId="{A3EB547C-6C8D-4CFA-8E52-809865610C22}" type="presParOf" srcId="{81014E97-EF31-446C-9B41-D3C6FA8D161B}" destId="{F793CE3A-61BA-4363-9F81-92EC3964CAFE}" srcOrd="1" destOrd="0" presId="urn:microsoft.com/office/officeart/2005/8/layout/hierarchy2"/>
    <dgm:cxn modelId="{AD3B6B2C-D13D-494E-A440-6DB7EB5079E4}" type="presParOf" srcId="{F793CE3A-61BA-4363-9F81-92EC3964CAFE}" destId="{BA9C368F-DB78-46C0-9AC1-637DECA3B0A8}" srcOrd="0" destOrd="0" presId="urn:microsoft.com/office/officeart/2005/8/layout/hierarchy2"/>
    <dgm:cxn modelId="{D2312F0C-6099-4AB9-B553-0F8CBA331B0D}" type="presParOf" srcId="{BA9C368F-DB78-46C0-9AC1-637DECA3B0A8}" destId="{F88CF9B6-24D2-4C73-AEAB-9005E747E04A}" srcOrd="0" destOrd="0" presId="urn:microsoft.com/office/officeart/2005/8/layout/hierarchy2"/>
    <dgm:cxn modelId="{FFDBC378-E1EE-4FAC-BEB4-0A754C2EF8BB}" type="presParOf" srcId="{F793CE3A-61BA-4363-9F81-92EC3964CAFE}" destId="{501E5AA3-3B87-47DB-A782-E44D0C91DD19}" srcOrd="1" destOrd="0" presId="urn:microsoft.com/office/officeart/2005/8/layout/hierarchy2"/>
    <dgm:cxn modelId="{9897A26C-FB54-43FA-88E2-E33BD8919B6E}" type="presParOf" srcId="{501E5AA3-3B87-47DB-A782-E44D0C91DD19}" destId="{1B2639DB-9B58-4CED-ACD3-D170D353EA87}" srcOrd="0" destOrd="0" presId="urn:microsoft.com/office/officeart/2005/8/layout/hierarchy2"/>
    <dgm:cxn modelId="{7A916E0E-9BF4-4EAA-9EAA-4D99BF12467B}" type="presParOf" srcId="{501E5AA3-3B87-47DB-A782-E44D0C91DD19}" destId="{36BCA373-0EB8-447C-87EB-38B29334E1FD}" srcOrd="1" destOrd="0" presId="urn:microsoft.com/office/officeart/2005/8/layout/hierarchy2"/>
    <dgm:cxn modelId="{A945F65D-2284-4B16-9670-E8CEDA02103C}" type="presParOf" srcId="{36BCA373-0EB8-447C-87EB-38B29334E1FD}" destId="{AA59E9FA-839B-4405-86E5-0C9F9F1ED706}" srcOrd="0" destOrd="0" presId="urn:microsoft.com/office/officeart/2005/8/layout/hierarchy2"/>
    <dgm:cxn modelId="{87B2B201-B4EF-4164-B4CC-0C3480B7B6D8}" type="presParOf" srcId="{AA59E9FA-839B-4405-86E5-0C9F9F1ED706}" destId="{921D4BC0-ABAA-4084-858D-0A0C5DAFCFAC}" srcOrd="0" destOrd="0" presId="urn:microsoft.com/office/officeart/2005/8/layout/hierarchy2"/>
    <dgm:cxn modelId="{60F91BC5-E8AA-4552-98B0-7CD995901866}" type="presParOf" srcId="{36BCA373-0EB8-447C-87EB-38B29334E1FD}" destId="{34159C31-389E-4ED3-938A-0578CCF86DB4}" srcOrd="1" destOrd="0" presId="urn:microsoft.com/office/officeart/2005/8/layout/hierarchy2"/>
    <dgm:cxn modelId="{46AC6B85-C4F0-4DC7-BE5F-24BA2EF7BBC9}" type="presParOf" srcId="{34159C31-389E-4ED3-938A-0578CCF86DB4}" destId="{FB1F42C9-F6D4-40F4-AC8C-E0885EF011D8}" srcOrd="0" destOrd="0" presId="urn:microsoft.com/office/officeart/2005/8/layout/hierarchy2"/>
    <dgm:cxn modelId="{6E0610F8-CCDB-4F8D-ABA5-07141FB4AB74}" type="presParOf" srcId="{34159C31-389E-4ED3-938A-0578CCF86DB4}" destId="{F45D7DC7-0F40-4C36-84CC-8E5739455A39}" srcOrd="1" destOrd="0" presId="urn:microsoft.com/office/officeart/2005/8/layout/hierarchy2"/>
    <dgm:cxn modelId="{C1BB8A6A-8799-4C85-B6DC-B7B858095774}" type="presParOf" srcId="{36BCA373-0EB8-447C-87EB-38B29334E1FD}" destId="{AA325631-2817-4AE1-B5C9-FB1A5329D770}" srcOrd="2" destOrd="0" presId="urn:microsoft.com/office/officeart/2005/8/layout/hierarchy2"/>
    <dgm:cxn modelId="{EA053A4C-F9CE-430F-B7EE-F132725EAA62}" type="presParOf" srcId="{AA325631-2817-4AE1-B5C9-FB1A5329D770}" destId="{0D9008D3-CAFE-47B9-AD18-52CD2E0FD226}" srcOrd="0" destOrd="0" presId="urn:microsoft.com/office/officeart/2005/8/layout/hierarchy2"/>
    <dgm:cxn modelId="{E9CF91CF-E567-4B20-B08B-700C166923A4}" type="presParOf" srcId="{36BCA373-0EB8-447C-87EB-38B29334E1FD}" destId="{D2B5A88B-48A7-46EF-8427-6B124DD22DBD}" srcOrd="3" destOrd="0" presId="urn:microsoft.com/office/officeart/2005/8/layout/hierarchy2"/>
    <dgm:cxn modelId="{0A8581DC-97F1-4F94-9795-6357358B2ADA}" type="presParOf" srcId="{D2B5A88B-48A7-46EF-8427-6B124DD22DBD}" destId="{1AE8C6AC-6587-4BB6-A056-04452D67FF6B}" srcOrd="0" destOrd="0" presId="urn:microsoft.com/office/officeart/2005/8/layout/hierarchy2"/>
    <dgm:cxn modelId="{687BAD85-EE66-443C-9C6C-083A630C48F4}" type="presParOf" srcId="{D2B5A88B-48A7-46EF-8427-6B124DD22DBD}" destId="{5F8028AC-B3DC-4E5A-8521-45EE08CC0A27}" srcOrd="1" destOrd="0" presId="urn:microsoft.com/office/officeart/2005/8/layout/hierarchy2"/>
    <dgm:cxn modelId="{BF9CE78D-74BA-423D-8D46-1EC647E6413A}" type="presParOf" srcId="{5F8028AC-B3DC-4E5A-8521-45EE08CC0A27}" destId="{4B6829EB-854A-4088-A928-05757AAF8E60}" srcOrd="0" destOrd="0" presId="urn:microsoft.com/office/officeart/2005/8/layout/hierarchy2"/>
    <dgm:cxn modelId="{181BC153-8436-4772-BE84-F182DC79F133}" type="presParOf" srcId="{4B6829EB-854A-4088-A928-05757AAF8E60}" destId="{53E3BC39-2611-4E64-9378-70351941A2F2}" srcOrd="0" destOrd="0" presId="urn:microsoft.com/office/officeart/2005/8/layout/hierarchy2"/>
    <dgm:cxn modelId="{5F8D3C4C-32F6-45FE-A95C-C73CEA210041}" type="presParOf" srcId="{5F8028AC-B3DC-4E5A-8521-45EE08CC0A27}" destId="{FE1656A8-7178-4677-AB9F-F849972F03DC}" srcOrd="1" destOrd="0" presId="urn:microsoft.com/office/officeart/2005/8/layout/hierarchy2"/>
    <dgm:cxn modelId="{EAAA0358-99C4-4A63-862F-AE3DB1B3FF83}" type="presParOf" srcId="{FE1656A8-7178-4677-AB9F-F849972F03DC}" destId="{F374D7D5-5494-4431-8415-BC9E46399A66}" srcOrd="0" destOrd="0" presId="urn:microsoft.com/office/officeart/2005/8/layout/hierarchy2"/>
    <dgm:cxn modelId="{6BC7E710-CE2D-495B-ABE1-107D361A4975}" type="presParOf" srcId="{FE1656A8-7178-4677-AB9F-F849972F03DC}" destId="{5131E7A0-B431-4BBA-A73F-F1A74F780112}" srcOrd="1" destOrd="0" presId="urn:microsoft.com/office/officeart/2005/8/layout/hierarchy2"/>
    <dgm:cxn modelId="{DE31ACE7-E3EF-4C63-93DC-D31E2D5F66C3}" type="presParOf" srcId="{5F8028AC-B3DC-4E5A-8521-45EE08CC0A27}" destId="{A6BDC2B9-B693-4EC7-B59F-C638E85AC0C8}" srcOrd="2" destOrd="0" presId="urn:microsoft.com/office/officeart/2005/8/layout/hierarchy2"/>
    <dgm:cxn modelId="{A6AA166F-9D3F-414F-936D-54C35D05DD73}" type="presParOf" srcId="{A6BDC2B9-B693-4EC7-B59F-C638E85AC0C8}" destId="{960960CA-3187-4A9A-8336-CF72A56EC001}" srcOrd="0" destOrd="0" presId="urn:microsoft.com/office/officeart/2005/8/layout/hierarchy2"/>
    <dgm:cxn modelId="{DA638450-1CE4-45C1-8ED1-1CDFEB57B933}" type="presParOf" srcId="{5F8028AC-B3DC-4E5A-8521-45EE08CC0A27}" destId="{CBBEAC03-A7C8-4CA0-B945-40DA15889202}" srcOrd="3" destOrd="0" presId="urn:microsoft.com/office/officeart/2005/8/layout/hierarchy2"/>
    <dgm:cxn modelId="{60C92A88-F08F-4FCD-B151-625464C7F4C4}" type="presParOf" srcId="{CBBEAC03-A7C8-4CA0-B945-40DA15889202}" destId="{D1FF33E9-ECE1-408B-B275-D44A844FDA9A}" srcOrd="0" destOrd="0" presId="urn:microsoft.com/office/officeart/2005/8/layout/hierarchy2"/>
    <dgm:cxn modelId="{5E6628D5-15CB-4F8D-9647-BF06B2119AA9}" type="presParOf" srcId="{CBBEAC03-A7C8-4CA0-B945-40DA15889202}" destId="{3AAB1B0D-19E1-491C-97DA-553F752FA0DB}" srcOrd="1" destOrd="0" presId="urn:microsoft.com/office/officeart/2005/8/layout/hierarchy2"/>
    <dgm:cxn modelId="{BBC5D8C8-496E-461D-A0ED-7F03511FC56C}" type="presParOf" srcId="{F793CE3A-61BA-4363-9F81-92EC3964CAFE}" destId="{3CC5FA36-E655-4276-AF38-6627D827979C}" srcOrd="2" destOrd="0" presId="urn:microsoft.com/office/officeart/2005/8/layout/hierarchy2"/>
    <dgm:cxn modelId="{900176A5-84F2-466E-BDC7-EEC1F4ABC6FB}" type="presParOf" srcId="{3CC5FA36-E655-4276-AF38-6627D827979C}" destId="{FB963949-20DD-40CE-9458-EC9BEC897933}" srcOrd="0" destOrd="0" presId="urn:microsoft.com/office/officeart/2005/8/layout/hierarchy2"/>
    <dgm:cxn modelId="{0E609B07-C663-456D-98DB-F3A332072275}" type="presParOf" srcId="{F793CE3A-61BA-4363-9F81-92EC3964CAFE}" destId="{914726F8-79FA-44A2-B7D1-037724112BB8}" srcOrd="3" destOrd="0" presId="urn:microsoft.com/office/officeart/2005/8/layout/hierarchy2"/>
    <dgm:cxn modelId="{2BC357EA-C65C-4F7F-892C-2FD5D01A2E10}" type="presParOf" srcId="{914726F8-79FA-44A2-B7D1-037724112BB8}" destId="{85EDDD9B-B900-4FA5-9493-43EB80E71E57}" srcOrd="0" destOrd="0" presId="urn:microsoft.com/office/officeart/2005/8/layout/hierarchy2"/>
    <dgm:cxn modelId="{DDF3BC01-7F4F-4527-9076-3FEE9A469DC8}" type="presParOf" srcId="{914726F8-79FA-44A2-B7D1-037724112BB8}" destId="{5689536F-D183-4E72-9A27-F18C08880B5E}" srcOrd="1" destOrd="0" presId="urn:microsoft.com/office/officeart/2005/8/layout/hierarchy2"/>
    <dgm:cxn modelId="{053B3EA2-C254-4A7F-858E-6F4702A38F23}" type="presParOf" srcId="{5689536F-D183-4E72-9A27-F18C08880B5E}" destId="{26D3E4B7-0A66-4CD7-AA17-3BFD2B6B2970}" srcOrd="0" destOrd="0" presId="urn:microsoft.com/office/officeart/2005/8/layout/hierarchy2"/>
    <dgm:cxn modelId="{9DF49A35-36E4-428F-97B3-720646E128BD}" type="presParOf" srcId="{26D3E4B7-0A66-4CD7-AA17-3BFD2B6B2970}" destId="{63B6DBED-9E47-4A78-9F36-EA6D305E0C87}" srcOrd="0" destOrd="0" presId="urn:microsoft.com/office/officeart/2005/8/layout/hierarchy2"/>
    <dgm:cxn modelId="{7B357473-3CBB-4D93-8593-AC315089BD5B}" type="presParOf" srcId="{5689536F-D183-4E72-9A27-F18C08880B5E}" destId="{730906E9-3B13-48AE-A6DE-8AB5FD21A272}" srcOrd="1" destOrd="0" presId="urn:microsoft.com/office/officeart/2005/8/layout/hierarchy2"/>
    <dgm:cxn modelId="{C7C20280-E144-4727-AFFB-77C660BA2F3C}" type="presParOf" srcId="{730906E9-3B13-48AE-A6DE-8AB5FD21A272}" destId="{F669F7CD-2C3A-4298-A3DE-203D32E8E432}" srcOrd="0" destOrd="0" presId="urn:microsoft.com/office/officeart/2005/8/layout/hierarchy2"/>
    <dgm:cxn modelId="{F5AC6912-7B3B-4786-B0B4-548D70D34F15}" type="presParOf" srcId="{730906E9-3B13-48AE-A6DE-8AB5FD21A272}" destId="{F1D11386-DB49-4A30-B49F-9AAF7732A7F6}" srcOrd="1" destOrd="0" presId="urn:microsoft.com/office/officeart/2005/8/layout/hierarchy2"/>
    <dgm:cxn modelId="{C3CDA700-18DE-4EAA-98B2-84C583377D38}" type="presParOf" srcId="{F1D11386-DB49-4A30-B49F-9AAF7732A7F6}" destId="{1571CA47-94EA-4068-9B24-C3ED4247AB21}" srcOrd="0" destOrd="0" presId="urn:microsoft.com/office/officeart/2005/8/layout/hierarchy2"/>
    <dgm:cxn modelId="{F2F916B6-514C-4B88-9EB7-E83FB90E85A2}" type="presParOf" srcId="{1571CA47-94EA-4068-9B24-C3ED4247AB21}" destId="{3DC983B3-7B86-42AC-ACDF-5548F969A0D3}" srcOrd="0" destOrd="0" presId="urn:microsoft.com/office/officeart/2005/8/layout/hierarchy2"/>
    <dgm:cxn modelId="{7913DEB9-0F71-4169-A152-9CDFAA3F1648}" type="presParOf" srcId="{F1D11386-DB49-4A30-B49F-9AAF7732A7F6}" destId="{A2FD9984-7B05-468D-B6B2-F3327C69A20C}" srcOrd="1" destOrd="0" presId="urn:microsoft.com/office/officeart/2005/8/layout/hierarchy2"/>
    <dgm:cxn modelId="{578DD821-BB61-463B-A0B4-6AC35B31F2FE}" type="presParOf" srcId="{A2FD9984-7B05-468D-B6B2-F3327C69A20C}" destId="{7A3F69CB-8E24-4953-A13B-051302F7A0C2}" srcOrd="0" destOrd="0" presId="urn:microsoft.com/office/officeart/2005/8/layout/hierarchy2"/>
    <dgm:cxn modelId="{4165E9AD-34AC-4478-9378-A455E3900ABD}" type="presParOf" srcId="{A2FD9984-7B05-468D-B6B2-F3327C69A20C}" destId="{BB95EB4C-27F3-41BB-9937-CFCBF275535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1BDB07F-3936-4A65-899F-44486A1759D8}"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2CC92FB5-91FE-4946-BBC6-18EC85D0C3A7}">
      <dgm:prSet phldrT="[Texto]"/>
      <dgm:spPr/>
      <dgm:t>
        <a:bodyPr/>
        <a:lstStyle/>
        <a:p>
          <a:r>
            <a:rPr lang="es-MX" b="1" dirty="0">
              <a:solidFill>
                <a:schemeClr val="tx1"/>
              </a:solidFill>
            </a:rPr>
            <a:t>3) Subsidios </a:t>
          </a:r>
        </a:p>
      </dgm:t>
    </dgm:pt>
    <dgm:pt modelId="{C76284C3-19F8-4BA3-81F9-7DE0FF48CA5A}" type="parTrans" cxnId="{A9D2091D-8DB7-4D8A-B37F-C8A342D76C63}">
      <dgm:prSet/>
      <dgm:spPr/>
      <dgm:t>
        <a:bodyPr/>
        <a:lstStyle/>
        <a:p>
          <a:endParaRPr lang="es-MX"/>
        </a:p>
      </dgm:t>
    </dgm:pt>
    <dgm:pt modelId="{C3CF318E-5649-4A61-AB57-769A8C495663}" type="sibTrans" cxnId="{A9D2091D-8DB7-4D8A-B37F-C8A342D76C63}">
      <dgm:prSet/>
      <dgm:spPr/>
      <dgm:t>
        <a:bodyPr/>
        <a:lstStyle/>
        <a:p>
          <a:endParaRPr lang="es-MX"/>
        </a:p>
      </dgm:t>
    </dgm:pt>
    <dgm:pt modelId="{CD4242FC-D549-46DB-9D18-610710BC7B97}">
      <dgm:prSet phldrT="[Texto]" custT="1"/>
      <dgm:spPr/>
      <dgm:t>
        <a:bodyPr/>
        <a:lstStyle/>
        <a:p>
          <a:r>
            <a:rPr lang="es-MX" sz="1100" dirty="0">
              <a:solidFill>
                <a:schemeClr val="tx1"/>
              </a:solidFill>
            </a:rPr>
            <a:t> </a:t>
          </a:r>
          <a:r>
            <a:rPr lang="es-MX" sz="1600" dirty="0">
              <a:solidFill>
                <a:schemeClr val="tx1"/>
              </a:solidFill>
            </a:rPr>
            <a:t>Pagos corrientes sin contrapartida que el gobierno hace a las unidades económicas </a:t>
          </a:r>
        </a:p>
      </dgm:t>
    </dgm:pt>
    <dgm:pt modelId="{04107267-2EF3-43A6-8755-9BFA67715BC5}" type="parTrans" cxnId="{4AEE5E4D-53CA-447C-9888-446C2E548564}">
      <dgm:prSet/>
      <dgm:spPr/>
      <dgm:t>
        <a:bodyPr/>
        <a:lstStyle/>
        <a:p>
          <a:endParaRPr lang="es-MX"/>
        </a:p>
      </dgm:t>
    </dgm:pt>
    <dgm:pt modelId="{09FC1EEF-4CE2-4548-9E27-015DC28CB3BD}" type="sibTrans" cxnId="{4AEE5E4D-53CA-447C-9888-446C2E548564}">
      <dgm:prSet/>
      <dgm:spPr/>
      <dgm:t>
        <a:bodyPr/>
        <a:lstStyle/>
        <a:p>
          <a:endParaRPr lang="es-MX"/>
        </a:p>
      </dgm:t>
    </dgm:pt>
    <dgm:pt modelId="{24F15E6F-65D3-49CA-AD36-C2861FAE8F65}">
      <dgm:prSet custT="1"/>
      <dgm:spPr/>
      <dgm:t>
        <a:bodyPr/>
        <a:lstStyle/>
        <a:p>
          <a:r>
            <a:rPr lang="es-MX" sz="1600" dirty="0">
              <a:solidFill>
                <a:schemeClr val="tx1"/>
              </a:solidFill>
            </a:rPr>
            <a:t>Destinados a influir en los niveles de producción, en los precios de venta de los productos o en la remuneración de las unidades que intervienen en la producción</a:t>
          </a:r>
        </a:p>
      </dgm:t>
    </dgm:pt>
    <dgm:pt modelId="{164916B1-7597-4F35-A8D5-08C899B78737}" type="parTrans" cxnId="{F28E19F0-8540-4B05-A728-42D2521F3E7F}">
      <dgm:prSet/>
      <dgm:spPr/>
      <dgm:t>
        <a:bodyPr/>
        <a:lstStyle/>
        <a:p>
          <a:endParaRPr lang="es-MX"/>
        </a:p>
      </dgm:t>
    </dgm:pt>
    <dgm:pt modelId="{0F81A3DE-EBD1-410E-B89F-1B5CD2FBC47E}" type="sibTrans" cxnId="{F28E19F0-8540-4B05-A728-42D2521F3E7F}">
      <dgm:prSet/>
      <dgm:spPr/>
      <dgm:t>
        <a:bodyPr/>
        <a:lstStyle/>
        <a:p>
          <a:endParaRPr lang="es-MX"/>
        </a:p>
      </dgm:t>
    </dgm:pt>
    <dgm:pt modelId="{C7340825-BBFB-4199-B10E-B1C3EDACB680}">
      <dgm:prSet custT="1"/>
      <dgm:spPr/>
      <dgm:t>
        <a:bodyPr/>
        <a:lstStyle/>
        <a:p>
          <a:r>
            <a:rPr lang="es-MX" sz="1600" dirty="0">
              <a:solidFill>
                <a:schemeClr val="tx1"/>
              </a:solidFill>
            </a:rPr>
            <a:t>Tipos</a:t>
          </a:r>
        </a:p>
      </dgm:t>
    </dgm:pt>
    <dgm:pt modelId="{DF0F3387-DDFF-4722-A2FC-3BC3E6C66279}" type="parTrans" cxnId="{2C18D767-321E-4D7F-A17A-CEEFE502489D}">
      <dgm:prSet/>
      <dgm:spPr/>
      <dgm:t>
        <a:bodyPr/>
        <a:lstStyle/>
        <a:p>
          <a:endParaRPr lang="es-MX"/>
        </a:p>
      </dgm:t>
    </dgm:pt>
    <dgm:pt modelId="{85C15705-669A-4F60-AB14-6516460ED584}" type="sibTrans" cxnId="{2C18D767-321E-4D7F-A17A-CEEFE502489D}">
      <dgm:prSet/>
      <dgm:spPr/>
      <dgm:t>
        <a:bodyPr/>
        <a:lstStyle/>
        <a:p>
          <a:endParaRPr lang="es-MX"/>
        </a:p>
      </dgm:t>
    </dgm:pt>
    <dgm:pt modelId="{E3B73992-4FD7-489F-96B5-7D74C136D68E}">
      <dgm:prSet custT="1"/>
      <dgm:spPr/>
      <dgm:t>
        <a:bodyPr/>
        <a:lstStyle/>
        <a:p>
          <a:r>
            <a:rPr lang="es-MX" sz="1600" dirty="0">
              <a:solidFill>
                <a:schemeClr val="tx1"/>
              </a:solidFill>
            </a:rPr>
            <a:t>A los productos </a:t>
          </a:r>
        </a:p>
      </dgm:t>
    </dgm:pt>
    <dgm:pt modelId="{F873C30E-905B-43A9-8F7A-EFDF02332886}" type="parTrans" cxnId="{EF6C3EDE-18F4-40DF-8B6C-C29873708C94}">
      <dgm:prSet/>
      <dgm:spPr/>
      <dgm:t>
        <a:bodyPr/>
        <a:lstStyle/>
        <a:p>
          <a:endParaRPr lang="es-MX"/>
        </a:p>
      </dgm:t>
    </dgm:pt>
    <dgm:pt modelId="{870F07DF-CDE4-4CEF-853C-431C29BB47B0}" type="sibTrans" cxnId="{EF6C3EDE-18F4-40DF-8B6C-C29873708C94}">
      <dgm:prSet/>
      <dgm:spPr/>
      <dgm:t>
        <a:bodyPr/>
        <a:lstStyle/>
        <a:p>
          <a:endParaRPr lang="es-MX"/>
        </a:p>
      </dgm:t>
    </dgm:pt>
    <dgm:pt modelId="{EA3D92DB-150F-4774-824E-CEC90BEAE7D8}">
      <dgm:prSet custT="1"/>
      <dgm:spPr/>
      <dgm:t>
        <a:bodyPr/>
        <a:lstStyle/>
        <a:p>
          <a:r>
            <a:rPr lang="es-MX" sz="1600" dirty="0">
              <a:solidFill>
                <a:schemeClr val="tx1"/>
              </a:solidFill>
            </a:rPr>
            <a:t>Otros subsidios sobre la producción</a:t>
          </a:r>
        </a:p>
      </dgm:t>
    </dgm:pt>
    <dgm:pt modelId="{670BA574-996F-4B2D-A7B2-11A3A4F5BB4B}" type="parTrans" cxnId="{50272026-E4CD-4FCA-9164-C54C171C6F00}">
      <dgm:prSet/>
      <dgm:spPr/>
      <dgm:t>
        <a:bodyPr/>
        <a:lstStyle/>
        <a:p>
          <a:endParaRPr lang="es-MX"/>
        </a:p>
      </dgm:t>
    </dgm:pt>
    <dgm:pt modelId="{1AA3CF0F-545A-406C-8A99-2E719CF4A009}" type="sibTrans" cxnId="{50272026-E4CD-4FCA-9164-C54C171C6F00}">
      <dgm:prSet/>
      <dgm:spPr/>
      <dgm:t>
        <a:bodyPr/>
        <a:lstStyle/>
        <a:p>
          <a:endParaRPr lang="es-MX"/>
        </a:p>
      </dgm:t>
    </dgm:pt>
    <dgm:pt modelId="{2A54A8A5-380D-4F26-83F2-A74C5FFD6785}">
      <dgm:prSet custT="1"/>
      <dgm:spPr/>
      <dgm:t>
        <a:bodyPr/>
        <a:lstStyle/>
        <a:p>
          <a:r>
            <a:rPr lang="es-MX" sz="1600" dirty="0">
              <a:solidFill>
                <a:schemeClr val="tx1"/>
              </a:solidFill>
            </a:rPr>
            <a:t>Importaciones, exportaciones</a:t>
          </a:r>
        </a:p>
      </dgm:t>
    </dgm:pt>
    <dgm:pt modelId="{60D912CE-841A-4F84-AB7A-C62C8758CBBA}" type="parTrans" cxnId="{42F525A1-5013-467D-AB44-82C35D33BF22}">
      <dgm:prSet/>
      <dgm:spPr/>
      <dgm:t>
        <a:bodyPr/>
        <a:lstStyle/>
        <a:p>
          <a:endParaRPr lang="es-MX"/>
        </a:p>
      </dgm:t>
    </dgm:pt>
    <dgm:pt modelId="{5D3DC892-496C-421C-92BD-402E678A31AC}" type="sibTrans" cxnId="{42F525A1-5013-467D-AB44-82C35D33BF22}">
      <dgm:prSet/>
      <dgm:spPr/>
      <dgm:t>
        <a:bodyPr/>
        <a:lstStyle/>
        <a:p>
          <a:endParaRPr lang="es-MX"/>
        </a:p>
      </dgm:t>
    </dgm:pt>
    <dgm:pt modelId="{C7B27EDB-1F07-4E6D-ACDF-3DF006EBC74E}">
      <dgm:prSet custT="1"/>
      <dgm:spPr/>
      <dgm:t>
        <a:bodyPr/>
        <a:lstStyle/>
        <a:p>
          <a:r>
            <a:rPr lang="es-MX" sz="1600" dirty="0">
              <a:solidFill>
                <a:schemeClr val="tx1"/>
              </a:solidFill>
            </a:rPr>
            <a:t>A la fuerza de trabajo</a:t>
          </a:r>
        </a:p>
      </dgm:t>
    </dgm:pt>
    <dgm:pt modelId="{1D643454-74B5-4417-8AC0-6E3FC01AE074}" type="parTrans" cxnId="{28631C7F-EB07-4370-9AA2-48759EF39141}">
      <dgm:prSet/>
      <dgm:spPr/>
      <dgm:t>
        <a:bodyPr/>
        <a:lstStyle/>
        <a:p>
          <a:endParaRPr lang="es-MX"/>
        </a:p>
      </dgm:t>
    </dgm:pt>
    <dgm:pt modelId="{308E514A-8676-4836-B52E-E614D2CCA723}" type="sibTrans" cxnId="{28631C7F-EB07-4370-9AA2-48759EF39141}">
      <dgm:prSet/>
      <dgm:spPr/>
      <dgm:t>
        <a:bodyPr/>
        <a:lstStyle/>
        <a:p>
          <a:endParaRPr lang="es-MX"/>
        </a:p>
      </dgm:t>
    </dgm:pt>
    <dgm:pt modelId="{F507D6FD-D132-4FF6-945A-3F7D74A34351}" type="pres">
      <dgm:prSet presAssocID="{71BDB07F-3936-4A65-899F-44486A1759D8}" presName="Name0" presStyleCnt="0">
        <dgm:presLayoutVars>
          <dgm:chPref val="1"/>
          <dgm:dir/>
          <dgm:animOne val="branch"/>
          <dgm:animLvl val="lvl"/>
          <dgm:resizeHandles val="exact"/>
        </dgm:presLayoutVars>
      </dgm:prSet>
      <dgm:spPr/>
      <dgm:t>
        <a:bodyPr/>
        <a:lstStyle/>
        <a:p>
          <a:endParaRPr lang="es-MX"/>
        </a:p>
      </dgm:t>
    </dgm:pt>
    <dgm:pt modelId="{0615CF76-0BE4-4C4E-B82A-AF2DF651FC98}" type="pres">
      <dgm:prSet presAssocID="{2CC92FB5-91FE-4946-BBC6-18EC85D0C3A7}" presName="root1" presStyleCnt="0"/>
      <dgm:spPr/>
    </dgm:pt>
    <dgm:pt modelId="{C49E2EE7-9970-44BD-9635-EE42B2C89C18}" type="pres">
      <dgm:prSet presAssocID="{2CC92FB5-91FE-4946-BBC6-18EC85D0C3A7}" presName="LevelOneTextNode" presStyleLbl="node0" presStyleIdx="0" presStyleCnt="1">
        <dgm:presLayoutVars>
          <dgm:chPref val="3"/>
        </dgm:presLayoutVars>
      </dgm:prSet>
      <dgm:spPr/>
      <dgm:t>
        <a:bodyPr/>
        <a:lstStyle/>
        <a:p>
          <a:endParaRPr lang="es-MX"/>
        </a:p>
      </dgm:t>
    </dgm:pt>
    <dgm:pt modelId="{E6162CE5-D85F-440F-903A-9B6303C866AC}" type="pres">
      <dgm:prSet presAssocID="{2CC92FB5-91FE-4946-BBC6-18EC85D0C3A7}" presName="level2hierChild" presStyleCnt="0"/>
      <dgm:spPr/>
    </dgm:pt>
    <dgm:pt modelId="{A134A9B4-BA56-45DB-BF55-E5E75EB67144}" type="pres">
      <dgm:prSet presAssocID="{04107267-2EF3-43A6-8755-9BFA67715BC5}" presName="conn2-1" presStyleLbl="parChTrans1D2" presStyleIdx="0" presStyleCnt="3"/>
      <dgm:spPr/>
      <dgm:t>
        <a:bodyPr/>
        <a:lstStyle/>
        <a:p>
          <a:endParaRPr lang="es-MX"/>
        </a:p>
      </dgm:t>
    </dgm:pt>
    <dgm:pt modelId="{8A9536BE-06DC-491D-8522-9A95941CBCF0}" type="pres">
      <dgm:prSet presAssocID="{04107267-2EF3-43A6-8755-9BFA67715BC5}" presName="connTx" presStyleLbl="parChTrans1D2" presStyleIdx="0" presStyleCnt="3"/>
      <dgm:spPr/>
      <dgm:t>
        <a:bodyPr/>
        <a:lstStyle/>
        <a:p>
          <a:endParaRPr lang="es-MX"/>
        </a:p>
      </dgm:t>
    </dgm:pt>
    <dgm:pt modelId="{26449AE8-082D-4D36-9BD6-461AD9254586}" type="pres">
      <dgm:prSet presAssocID="{CD4242FC-D549-46DB-9D18-610710BC7B97}" presName="root2" presStyleCnt="0"/>
      <dgm:spPr/>
    </dgm:pt>
    <dgm:pt modelId="{4CA97A46-1900-433F-9A89-4F3FC0A916A4}" type="pres">
      <dgm:prSet presAssocID="{CD4242FC-D549-46DB-9D18-610710BC7B97}" presName="LevelTwoTextNode" presStyleLbl="node2" presStyleIdx="0" presStyleCnt="3" custScaleX="180872" custScaleY="302649">
        <dgm:presLayoutVars>
          <dgm:chPref val="3"/>
        </dgm:presLayoutVars>
      </dgm:prSet>
      <dgm:spPr/>
      <dgm:t>
        <a:bodyPr/>
        <a:lstStyle/>
        <a:p>
          <a:endParaRPr lang="es-MX"/>
        </a:p>
      </dgm:t>
    </dgm:pt>
    <dgm:pt modelId="{538CD6B8-4B4C-49DC-9655-35BE571EDA41}" type="pres">
      <dgm:prSet presAssocID="{CD4242FC-D549-46DB-9D18-610710BC7B97}" presName="level3hierChild" presStyleCnt="0"/>
      <dgm:spPr/>
    </dgm:pt>
    <dgm:pt modelId="{148F5EE0-C97D-4613-88F1-82BDD8CD766A}" type="pres">
      <dgm:prSet presAssocID="{164916B1-7597-4F35-A8D5-08C899B78737}" presName="conn2-1" presStyleLbl="parChTrans1D2" presStyleIdx="1" presStyleCnt="3"/>
      <dgm:spPr/>
      <dgm:t>
        <a:bodyPr/>
        <a:lstStyle/>
        <a:p>
          <a:endParaRPr lang="es-MX"/>
        </a:p>
      </dgm:t>
    </dgm:pt>
    <dgm:pt modelId="{1571F584-389C-4A38-BF45-7A29BDA6493E}" type="pres">
      <dgm:prSet presAssocID="{164916B1-7597-4F35-A8D5-08C899B78737}" presName="connTx" presStyleLbl="parChTrans1D2" presStyleIdx="1" presStyleCnt="3"/>
      <dgm:spPr/>
      <dgm:t>
        <a:bodyPr/>
        <a:lstStyle/>
        <a:p>
          <a:endParaRPr lang="es-MX"/>
        </a:p>
      </dgm:t>
    </dgm:pt>
    <dgm:pt modelId="{CC7D764E-B1EB-477C-B5F4-C9A046D6161F}" type="pres">
      <dgm:prSet presAssocID="{24F15E6F-65D3-49CA-AD36-C2861FAE8F65}" presName="root2" presStyleCnt="0"/>
      <dgm:spPr/>
    </dgm:pt>
    <dgm:pt modelId="{0B6DEAF6-1ACC-45DE-8B6A-8BA1B6BD3FC1}" type="pres">
      <dgm:prSet presAssocID="{24F15E6F-65D3-49CA-AD36-C2861FAE8F65}" presName="LevelTwoTextNode" presStyleLbl="node2" presStyleIdx="1" presStyleCnt="3" custScaleX="193591" custScaleY="425277" custLinFactNeighborX="335" custLinFactNeighborY="-9752">
        <dgm:presLayoutVars>
          <dgm:chPref val="3"/>
        </dgm:presLayoutVars>
      </dgm:prSet>
      <dgm:spPr/>
      <dgm:t>
        <a:bodyPr/>
        <a:lstStyle/>
        <a:p>
          <a:endParaRPr lang="es-MX"/>
        </a:p>
      </dgm:t>
    </dgm:pt>
    <dgm:pt modelId="{A231FB92-2035-4784-A5B8-F02720CE464E}" type="pres">
      <dgm:prSet presAssocID="{24F15E6F-65D3-49CA-AD36-C2861FAE8F65}" presName="level3hierChild" presStyleCnt="0"/>
      <dgm:spPr/>
    </dgm:pt>
    <dgm:pt modelId="{2BDED89B-DEB7-4353-8902-9A52473FA6E4}" type="pres">
      <dgm:prSet presAssocID="{DF0F3387-DDFF-4722-A2FC-3BC3E6C66279}" presName="conn2-1" presStyleLbl="parChTrans1D2" presStyleIdx="2" presStyleCnt="3"/>
      <dgm:spPr/>
      <dgm:t>
        <a:bodyPr/>
        <a:lstStyle/>
        <a:p>
          <a:endParaRPr lang="es-MX"/>
        </a:p>
      </dgm:t>
    </dgm:pt>
    <dgm:pt modelId="{4F4775E1-DCB3-48D0-A0A3-E545D578A106}" type="pres">
      <dgm:prSet presAssocID="{DF0F3387-DDFF-4722-A2FC-3BC3E6C66279}" presName="connTx" presStyleLbl="parChTrans1D2" presStyleIdx="2" presStyleCnt="3"/>
      <dgm:spPr/>
      <dgm:t>
        <a:bodyPr/>
        <a:lstStyle/>
        <a:p>
          <a:endParaRPr lang="es-MX"/>
        </a:p>
      </dgm:t>
    </dgm:pt>
    <dgm:pt modelId="{8D507717-E454-4796-820C-6413DFC0C10A}" type="pres">
      <dgm:prSet presAssocID="{C7340825-BBFB-4199-B10E-B1C3EDACB680}" presName="root2" presStyleCnt="0"/>
      <dgm:spPr/>
    </dgm:pt>
    <dgm:pt modelId="{9EED5BF5-3DB1-40F5-9AAF-202502FE3B0B}" type="pres">
      <dgm:prSet presAssocID="{C7340825-BBFB-4199-B10E-B1C3EDACB680}" presName="LevelTwoTextNode" presStyleLbl="node2" presStyleIdx="2" presStyleCnt="3">
        <dgm:presLayoutVars>
          <dgm:chPref val="3"/>
        </dgm:presLayoutVars>
      </dgm:prSet>
      <dgm:spPr/>
      <dgm:t>
        <a:bodyPr/>
        <a:lstStyle/>
        <a:p>
          <a:endParaRPr lang="es-MX"/>
        </a:p>
      </dgm:t>
    </dgm:pt>
    <dgm:pt modelId="{767628BB-0B19-448A-820E-6508A6F8A241}" type="pres">
      <dgm:prSet presAssocID="{C7340825-BBFB-4199-B10E-B1C3EDACB680}" presName="level3hierChild" presStyleCnt="0"/>
      <dgm:spPr/>
    </dgm:pt>
    <dgm:pt modelId="{101B2F70-2657-4835-99E4-A768BADE7A00}" type="pres">
      <dgm:prSet presAssocID="{F873C30E-905B-43A9-8F7A-EFDF02332886}" presName="conn2-1" presStyleLbl="parChTrans1D3" presStyleIdx="0" presStyleCnt="2"/>
      <dgm:spPr/>
      <dgm:t>
        <a:bodyPr/>
        <a:lstStyle/>
        <a:p>
          <a:endParaRPr lang="es-MX"/>
        </a:p>
      </dgm:t>
    </dgm:pt>
    <dgm:pt modelId="{1ACBC7C7-E412-4AA2-A78E-82F30EC401F2}" type="pres">
      <dgm:prSet presAssocID="{F873C30E-905B-43A9-8F7A-EFDF02332886}" presName="connTx" presStyleLbl="parChTrans1D3" presStyleIdx="0" presStyleCnt="2"/>
      <dgm:spPr/>
      <dgm:t>
        <a:bodyPr/>
        <a:lstStyle/>
        <a:p>
          <a:endParaRPr lang="es-MX"/>
        </a:p>
      </dgm:t>
    </dgm:pt>
    <dgm:pt modelId="{AA8C9DB3-2A88-4E3B-BA96-4A538254E949}" type="pres">
      <dgm:prSet presAssocID="{E3B73992-4FD7-489F-96B5-7D74C136D68E}" presName="root2" presStyleCnt="0"/>
      <dgm:spPr/>
    </dgm:pt>
    <dgm:pt modelId="{54DCE708-DE1F-43AD-BEB0-446A329E6EDB}" type="pres">
      <dgm:prSet presAssocID="{E3B73992-4FD7-489F-96B5-7D74C136D68E}" presName="LevelTwoTextNode" presStyleLbl="node3" presStyleIdx="0" presStyleCnt="2" custScaleX="163864">
        <dgm:presLayoutVars>
          <dgm:chPref val="3"/>
        </dgm:presLayoutVars>
      </dgm:prSet>
      <dgm:spPr/>
      <dgm:t>
        <a:bodyPr/>
        <a:lstStyle/>
        <a:p>
          <a:endParaRPr lang="es-MX"/>
        </a:p>
      </dgm:t>
    </dgm:pt>
    <dgm:pt modelId="{C9D03C44-12D0-4530-8FCB-41522C86D524}" type="pres">
      <dgm:prSet presAssocID="{E3B73992-4FD7-489F-96B5-7D74C136D68E}" presName="level3hierChild" presStyleCnt="0"/>
      <dgm:spPr/>
    </dgm:pt>
    <dgm:pt modelId="{CD1B8D48-D4FD-4AD1-93CD-618C63A833EB}" type="pres">
      <dgm:prSet presAssocID="{60D912CE-841A-4F84-AB7A-C62C8758CBBA}" presName="conn2-1" presStyleLbl="parChTrans1D4" presStyleIdx="0" presStyleCnt="2"/>
      <dgm:spPr/>
      <dgm:t>
        <a:bodyPr/>
        <a:lstStyle/>
        <a:p>
          <a:endParaRPr lang="es-MX"/>
        </a:p>
      </dgm:t>
    </dgm:pt>
    <dgm:pt modelId="{A6221692-133D-4E51-BF13-6150D3A13E62}" type="pres">
      <dgm:prSet presAssocID="{60D912CE-841A-4F84-AB7A-C62C8758CBBA}" presName="connTx" presStyleLbl="parChTrans1D4" presStyleIdx="0" presStyleCnt="2"/>
      <dgm:spPr/>
      <dgm:t>
        <a:bodyPr/>
        <a:lstStyle/>
        <a:p>
          <a:endParaRPr lang="es-MX"/>
        </a:p>
      </dgm:t>
    </dgm:pt>
    <dgm:pt modelId="{7B8D7F9F-AD5D-402C-85A5-7697C9804106}" type="pres">
      <dgm:prSet presAssocID="{2A54A8A5-380D-4F26-83F2-A74C5FFD6785}" presName="root2" presStyleCnt="0"/>
      <dgm:spPr/>
    </dgm:pt>
    <dgm:pt modelId="{CBC83592-BA09-4225-95B6-D249F2DFE0F8}" type="pres">
      <dgm:prSet presAssocID="{2A54A8A5-380D-4F26-83F2-A74C5FFD6785}" presName="LevelTwoTextNode" presStyleLbl="node4" presStyleIdx="0" presStyleCnt="2">
        <dgm:presLayoutVars>
          <dgm:chPref val="3"/>
        </dgm:presLayoutVars>
      </dgm:prSet>
      <dgm:spPr/>
      <dgm:t>
        <a:bodyPr/>
        <a:lstStyle/>
        <a:p>
          <a:endParaRPr lang="es-MX"/>
        </a:p>
      </dgm:t>
    </dgm:pt>
    <dgm:pt modelId="{3F8AE6DE-664C-4285-AD9C-DD8810ED032B}" type="pres">
      <dgm:prSet presAssocID="{2A54A8A5-380D-4F26-83F2-A74C5FFD6785}" presName="level3hierChild" presStyleCnt="0"/>
      <dgm:spPr/>
    </dgm:pt>
    <dgm:pt modelId="{7D09C5E0-AA4A-43D4-963F-6EDCBFC85401}" type="pres">
      <dgm:prSet presAssocID="{670BA574-996F-4B2D-A7B2-11A3A4F5BB4B}" presName="conn2-1" presStyleLbl="parChTrans1D3" presStyleIdx="1" presStyleCnt="2"/>
      <dgm:spPr/>
      <dgm:t>
        <a:bodyPr/>
        <a:lstStyle/>
        <a:p>
          <a:endParaRPr lang="es-MX"/>
        </a:p>
      </dgm:t>
    </dgm:pt>
    <dgm:pt modelId="{BE428661-467A-44E8-A018-04B0DE6B5FED}" type="pres">
      <dgm:prSet presAssocID="{670BA574-996F-4B2D-A7B2-11A3A4F5BB4B}" presName="connTx" presStyleLbl="parChTrans1D3" presStyleIdx="1" presStyleCnt="2"/>
      <dgm:spPr/>
      <dgm:t>
        <a:bodyPr/>
        <a:lstStyle/>
        <a:p>
          <a:endParaRPr lang="es-MX"/>
        </a:p>
      </dgm:t>
    </dgm:pt>
    <dgm:pt modelId="{AEE6D37C-45D2-41EA-A3BA-B85EB9C66F8D}" type="pres">
      <dgm:prSet presAssocID="{EA3D92DB-150F-4774-824E-CEC90BEAE7D8}" presName="root2" presStyleCnt="0"/>
      <dgm:spPr/>
    </dgm:pt>
    <dgm:pt modelId="{73D5EAA5-AAA6-45E1-BFB5-924B8C31F0D2}" type="pres">
      <dgm:prSet presAssocID="{EA3D92DB-150F-4774-824E-CEC90BEAE7D8}" presName="LevelTwoTextNode" presStyleLbl="node3" presStyleIdx="1" presStyleCnt="2" custScaleX="163864">
        <dgm:presLayoutVars>
          <dgm:chPref val="3"/>
        </dgm:presLayoutVars>
      </dgm:prSet>
      <dgm:spPr/>
      <dgm:t>
        <a:bodyPr/>
        <a:lstStyle/>
        <a:p>
          <a:endParaRPr lang="es-MX"/>
        </a:p>
      </dgm:t>
    </dgm:pt>
    <dgm:pt modelId="{FF8BAF88-6278-4A20-9F30-63C0F2BD4014}" type="pres">
      <dgm:prSet presAssocID="{EA3D92DB-150F-4774-824E-CEC90BEAE7D8}" presName="level3hierChild" presStyleCnt="0"/>
      <dgm:spPr/>
    </dgm:pt>
    <dgm:pt modelId="{288D0014-D571-433D-8981-EADFABE2A782}" type="pres">
      <dgm:prSet presAssocID="{1D643454-74B5-4417-8AC0-6E3FC01AE074}" presName="conn2-1" presStyleLbl="parChTrans1D4" presStyleIdx="1" presStyleCnt="2"/>
      <dgm:spPr/>
      <dgm:t>
        <a:bodyPr/>
        <a:lstStyle/>
        <a:p>
          <a:endParaRPr lang="es-MX"/>
        </a:p>
      </dgm:t>
    </dgm:pt>
    <dgm:pt modelId="{5E5F93EE-28E2-4CCC-8FAF-1F1B8D926E20}" type="pres">
      <dgm:prSet presAssocID="{1D643454-74B5-4417-8AC0-6E3FC01AE074}" presName="connTx" presStyleLbl="parChTrans1D4" presStyleIdx="1" presStyleCnt="2"/>
      <dgm:spPr/>
      <dgm:t>
        <a:bodyPr/>
        <a:lstStyle/>
        <a:p>
          <a:endParaRPr lang="es-MX"/>
        </a:p>
      </dgm:t>
    </dgm:pt>
    <dgm:pt modelId="{F781B4DF-228C-4046-B7AB-6309639223B0}" type="pres">
      <dgm:prSet presAssocID="{C7B27EDB-1F07-4E6D-ACDF-3DF006EBC74E}" presName="root2" presStyleCnt="0"/>
      <dgm:spPr/>
    </dgm:pt>
    <dgm:pt modelId="{AACFBF01-B2ED-4E6E-BDA1-A3685F009F67}" type="pres">
      <dgm:prSet presAssocID="{C7B27EDB-1F07-4E6D-ACDF-3DF006EBC74E}" presName="LevelTwoTextNode" presStyleLbl="node4" presStyleIdx="1" presStyleCnt="2">
        <dgm:presLayoutVars>
          <dgm:chPref val="3"/>
        </dgm:presLayoutVars>
      </dgm:prSet>
      <dgm:spPr/>
      <dgm:t>
        <a:bodyPr/>
        <a:lstStyle/>
        <a:p>
          <a:endParaRPr lang="es-MX"/>
        </a:p>
      </dgm:t>
    </dgm:pt>
    <dgm:pt modelId="{9F3EF585-EE88-4641-BCD6-09AC9D0933E2}" type="pres">
      <dgm:prSet presAssocID="{C7B27EDB-1F07-4E6D-ACDF-3DF006EBC74E}" presName="level3hierChild" presStyleCnt="0"/>
      <dgm:spPr/>
    </dgm:pt>
  </dgm:ptLst>
  <dgm:cxnLst>
    <dgm:cxn modelId="{4AEE5E4D-53CA-447C-9888-446C2E548564}" srcId="{2CC92FB5-91FE-4946-BBC6-18EC85D0C3A7}" destId="{CD4242FC-D549-46DB-9D18-610710BC7B97}" srcOrd="0" destOrd="0" parTransId="{04107267-2EF3-43A6-8755-9BFA67715BC5}" sibTransId="{09FC1EEF-4CE2-4548-9E27-015DC28CB3BD}"/>
    <dgm:cxn modelId="{F28E19F0-8540-4B05-A728-42D2521F3E7F}" srcId="{2CC92FB5-91FE-4946-BBC6-18EC85D0C3A7}" destId="{24F15E6F-65D3-49CA-AD36-C2861FAE8F65}" srcOrd="1" destOrd="0" parTransId="{164916B1-7597-4F35-A8D5-08C899B78737}" sibTransId="{0F81A3DE-EBD1-410E-B89F-1B5CD2FBC47E}"/>
    <dgm:cxn modelId="{A9D2091D-8DB7-4D8A-B37F-C8A342D76C63}" srcId="{71BDB07F-3936-4A65-899F-44486A1759D8}" destId="{2CC92FB5-91FE-4946-BBC6-18EC85D0C3A7}" srcOrd="0" destOrd="0" parTransId="{C76284C3-19F8-4BA3-81F9-7DE0FF48CA5A}" sibTransId="{C3CF318E-5649-4A61-AB57-769A8C495663}"/>
    <dgm:cxn modelId="{50272026-E4CD-4FCA-9164-C54C171C6F00}" srcId="{C7340825-BBFB-4199-B10E-B1C3EDACB680}" destId="{EA3D92DB-150F-4774-824E-CEC90BEAE7D8}" srcOrd="1" destOrd="0" parTransId="{670BA574-996F-4B2D-A7B2-11A3A4F5BB4B}" sibTransId="{1AA3CF0F-545A-406C-8A99-2E719CF4A009}"/>
    <dgm:cxn modelId="{8BB9C738-62FE-45A3-89EF-8773234A2B70}" type="presOf" srcId="{164916B1-7597-4F35-A8D5-08C899B78737}" destId="{148F5EE0-C97D-4613-88F1-82BDD8CD766A}" srcOrd="0" destOrd="0" presId="urn:microsoft.com/office/officeart/2008/layout/HorizontalMultiLevelHierarchy"/>
    <dgm:cxn modelId="{21E3CAB9-ECAB-48CE-A395-D01BDA7012EF}" type="presOf" srcId="{C7B27EDB-1F07-4E6D-ACDF-3DF006EBC74E}" destId="{AACFBF01-B2ED-4E6E-BDA1-A3685F009F67}" srcOrd="0" destOrd="0" presId="urn:microsoft.com/office/officeart/2008/layout/HorizontalMultiLevelHierarchy"/>
    <dgm:cxn modelId="{130D45DA-6A99-4743-A3AD-9465CE27E9C5}" type="presOf" srcId="{1D643454-74B5-4417-8AC0-6E3FC01AE074}" destId="{5E5F93EE-28E2-4CCC-8FAF-1F1B8D926E20}" srcOrd="1" destOrd="0" presId="urn:microsoft.com/office/officeart/2008/layout/HorizontalMultiLevelHierarchy"/>
    <dgm:cxn modelId="{E8D8B817-A4E0-45A1-8C4C-9685CE0E5FF1}" type="presOf" srcId="{60D912CE-841A-4F84-AB7A-C62C8758CBBA}" destId="{A6221692-133D-4E51-BF13-6150D3A13E62}" srcOrd="1" destOrd="0" presId="urn:microsoft.com/office/officeart/2008/layout/HorizontalMultiLevelHierarchy"/>
    <dgm:cxn modelId="{566D18E1-AA3F-4998-82EC-6D36C2E4F3A1}" type="presOf" srcId="{CD4242FC-D549-46DB-9D18-610710BC7B97}" destId="{4CA97A46-1900-433F-9A89-4F3FC0A916A4}" srcOrd="0" destOrd="0" presId="urn:microsoft.com/office/officeart/2008/layout/HorizontalMultiLevelHierarchy"/>
    <dgm:cxn modelId="{58149A81-41A7-45E5-B844-DA922C532384}" type="presOf" srcId="{04107267-2EF3-43A6-8755-9BFA67715BC5}" destId="{8A9536BE-06DC-491D-8522-9A95941CBCF0}" srcOrd="1" destOrd="0" presId="urn:microsoft.com/office/officeart/2008/layout/HorizontalMultiLevelHierarchy"/>
    <dgm:cxn modelId="{20790A42-9817-4013-B5B4-6B78CEC2B045}" type="presOf" srcId="{1D643454-74B5-4417-8AC0-6E3FC01AE074}" destId="{288D0014-D571-433D-8981-EADFABE2A782}" srcOrd="0" destOrd="0" presId="urn:microsoft.com/office/officeart/2008/layout/HorizontalMultiLevelHierarchy"/>
    <dgm:cxn modelId="{426221C0-5A78-4AAE-8BD2-7DA3C4E17F2B}" type="presOf" srcId="{2CC92FB5-91FE-4946-BBC6-18EC85D0C3A7}" destId="{C49E2EE7-9970-44BD-9635-EE42B2C89C18}" srcOrd="0" destOrd="0" presId="urn:microsoft.com/office/officeart/2008/layout/HorizontalMultiLevelHierarchy"/>
    <dgm:cxn modelId="{8D1DAAF7-9731-42B3-ABE2-0B242060052D}" type="presOf" srcId="{C7340825-BBFB-4199-B10E-B1C3EDACB680}" destId="{9EED5BF5-3DB1-40F5-9AAF-202502FE3B0B}" srcOrd="0" destOrd="0" presId="urn:microsoft.com/office/officeart/2008/layout/HorizontalMultiLevelHierarchy"/>
    <dgm:cxn modelId="{623527C0-584B-4E1A-A817-F145AD8117A8}" type="presOf" srcId="{24F15E6F-65D3-49CA-AD36-C2861FAE8F65}" destId="{0B6DEAF6-1ACC-45DE-8B6A-8BA1B6BD3FC1}" srcOrd="0" destOrd="0" presId="urn:microsoft.com/office/officeart/2008/layout/HorizontalMultiLevelHierarchy"/>
    <dgm:cxn modelId="{0E4C4B8E-9872-4A82-86E6-97642CCC72D8}" type="presOf" srcId="{60D912CE-841A-4F84-AB7A-C62C8758CBBA}" destId="{CD1B8D48-D4FD-4AD1-93CD-618C63A833EB}" srcOrd="0" destOrd="0" presId="urn:microsoft.com/office/officeart/2008/layout/HorizontalMultiLevelHierarchy"/>
    <dgm:cxn modelId="{28631C7F-EB07-4370-9AA2-48759EF39141}" srcId="{EA3D92DB-150F-4774-824E-CEC90BEAE7D8}" destId="{C7B27EDB-1F07-4E6D-ACDF-3DF006EBC74E}" srcOrd="0" destOrd="0" parTransId="{1D643454-74B5-4417-8AC0-6E3FC01AE074}" sibTransId="{308E514A-8676-4836-B52E-E614D2CCA723}"/>
    <dgm:cxn modelId="{8BFA6A6F-A142-4BB7-9478-E3B3D81A5C98}" type="presOf" srcId="{670BA574-996F-4B2D-A7B2-11A3A4F5BB4B}" destId="{7D09C5E0-AA4A-43D4-963F-6EDCBFC85401}" srcOrd="0" destOrd="0" presId="urn:microsoft.com/office/officeart/2008/layout/HorizontalMultiLevelHierarchy"/>
    <dgm:cxn modelId="{73270988-31F3-4491-A5CC-C078B2B0D0CE}" type="presOf" srcId="{04107267-2EF3-43A6-8755-9BFA67715BC5}" destId="{A134A9B4-BA56-45DB-BF55-E5E75EB67144}" srcOrd="0" destOrd="0" presId="urn:microsoft.com/office/officeart/2008/layout/HorizontalMultiLevelHierarchy"/>
    <dgm:cxn modelId="{7B4A8E60-C163-43D2-8E1D-703EA5CB34AD}" type="presOf" srcId="{F873C30E-905B-43A9-8F7A-EFDF02332886}" destId="{101B2F70-2657-4835-99E4-A768BADE7A00}" srcOrd="0" destOrd="0" presId="urn:microsoft.com/office/officeart/2008/layout/HorizontalMultiLevelHierarchy"/>
    <dgm:cxn modelId="{988916BB-BB42-4BA1-A1C1-42CFBB90E2FA}" type="presOf" srcId="{F873C30E-905B-43A9-8F7A-EFDF02332886}" destId="{1ACBC7C7-E412-4AA2-A78E-82F30EC401F2}" srcOrd="1" destOrd="0" presId="urn:microsoft.com/office/officeart/2008/layout/HorizontalMultiLevelHierarchy"/>
    <dgm:cxn modelId="{C0D97504-854B-46A6-BEF9-9DA5B1A89EB0}" type="presOf" srcId="{DF0F3387-DDFF-4722-A2FC-3BC3E6C66279}" destId="{4F4775E1-DCB3-48D0-A0A3-E545D578A106}" srcOrd="1" destOrd="0" presId="urn:microsoft.com/office/officeart/2008/layout/HorizontalMultiLevelHierarchy"/>
    <dgm:cxn modelId="{5E3256B5-B70A-4033-81EC-149F514CDF3D}" type="presOf" srcId="{71BDB07F-3936-4A65-899F-44486A1759D8}" destId="{F507D6FD-D132-4FF6-945A-3F7D74A34351}" srcOrd="0" destOrd="0" presId="urn:microsoft.com/office/officeart/2008/layout/HorizontalMultiLevelHierarchy"/>
    <dgm:cxn modelId="{42F525A1-5013-467D-AB44-82C35D33BF22}" srcId="{E3B73992-4FD7-489F-96B5-7D74C136D68E}" destId="{2A54A8A5-380D-4F26-83F2-A74C5FFD6785}" srcOrd="0" destOrd="0" parTransId="{60D912CE-841A-4F84-AB7A-C62C8758CBBA}" sibTransId="{5D3DC892-496C-421C-92BD-402E678A31AC}"/>
    <dgm:cxn modelId="{6A53EC2D-971A-4781-8925-6DB3F5508CE3}" type="presOf" srcId="{EA3D92DB-150F-4774-824E-CEC90BEAE7D8}" destId="{73D5EAA5-AAA6-45E1-BFB5-924B8C31F0D2}" srcOrd="0" destOrd="0" presId="urn:microsoft.com/office/officeart/2008/layout/HorizontalMultiLevelHierarchy"/>
    <dgm:cxn modelId="{F1F8EBDB-3D4D-4E05-8FF5-9EC1936667BD}" type="presOf" srcId="{164916B1-7597-4F35-A8D5-08C899B78737}" destId="{1571F584-389C-4A38-BF45-7A29BDA6493E}" srcOrd="1" destOrd="0" presId="urn:microsoft.com/office/officeart/2008/layout/HorizontalMultiLevelHierarchy"/>
    <dgm:cxn modelId="{EF6C3EDE-18F4-40DF-8B6C-C29873708C94}" srcId="{C7340825-BBFB-4199-B10E-B1C3EDACB680}" destId="{E3B73992-4FD7-489F-96B5-7D74C136D68E}" srcOrd="0" destOrd="0" parTransId="{F873C30E-905B-43A9-8F7A-EFDF02332886}" sibTransId="{870F07DF-CDE4-4CEF-853C-431C29BB47B0}"/>
    <dgm:cxn modelId="{2C18D767-321E-4D7F-A17A-CEEFE502489D}" srcId="{2CC92FB5-91FE-4946-BBC6-18EC85D0C3A7}" destId="{C7340825-BBFB-4199-B10E-B1C3EDACB680}" srcOrd="2" destOrd="0" parTransId="{DF0F3387-DDFF-4722-A2FC-3BC3E6C66279}" sibTransId="{85C15705-669A-4F60-AB14-6516460ED584}"/>
    <dgm:cxn modelId="{CAA0FF60-FF81-4A7D-8BD0-79A1B8014360}" type="presOf" srcId="{2A54A8A5-380D-4F26-83F2-A74C5FFD6785}" destId="{CBC83592-BA09-4225-95B6-D249F2DFE0F8}" srcOrd="0" destOrd="0" presId="urn:microsoft.com/office/officeart/2008/layout/HorizontalMultiLevelHierarchy"/>
    <dgm:cxn modelId="{FDE2955F-D3CE-4FA3-B65C-6BAD6764E7AE}" type="presOf" srcId="{DF0F3387-DDFF-4722-A2FC-3BC3E6C66279}" destId="{2BDED89B-DEB7-4353-8902-9A52473FA6E4}" srcOrd="0" destOrd="0" presId="urn:microsoft.com/office/officeart/2008/layout/HorizontalMultiLevelHierarchy"/>
    <dgm:cxn modelId="{5CBD9B69-8F84-4920-BC19-5139DCD39343}" type="presOf" srcId="{670BA574-996F-4B2D-A7B2-11A3A4F5BB4B}" destId="{BE428661-467A-44E8-A018-04B0DE6B5FED}" srcOrd="1" destOrd="0" presId="urn:microsoft.com/office/officeart/2008/layout/HorizontalMultiLevelHierarchy"/>
    <dgm:cxn modelId="{EACADC73-B64A-4E5A-8272-FE6436A60637}" type="presOf" srcId="{E3B73992-4FD7-489F-96B5-7D74C136D68E}" destId="{54DCE708-DE1F-43AD-BEB0-446A329E6EDB}" srcOrd="0" destOrd="0" presId="urn:microsoft.com/office/officeart/2008/layout/HorizontalMultiLevelHierarchy"/>
    <dgm:cxn modelId="{469975DD-A228-4DF8-AF4A-3390A55427AC}" type="presParOf" srcId="{F507D6FD-D132-4FF6-945A-3F7D74A34351}" destId="{0615CF76-0BE4-4C4E-B82A-AF2DF651FC98}" srcOrd="0" destOrd="0" presId="urn:microsoft.com/office/officeart/2008/layout/HorizontalMultiLevelHierarchy"/>
    <dgm:cxn modelId="{214C4614-24BC-4142-9E38-3DE746033728}" type="presParOf" srcId="{0615CF76-0BE4-4C4E-B82A-AF2DF651FC98}" destId="{C49E2EE7-9970-44BD-9635-EE42B2C89C18}" srcOrd="0" destOrd="0" presId="urn:microsoft.com/office/officeart/2008/layout/HorizontalMultiLevelHierarchy"/>
    <dgm:cxn modelId="{E5BCF932-0441-47AA-B16F-517AE219DBBC}" type="presParOf" srcId="{0615CF76-0BE4-4C4E-B82A-AF2DF651FC98}" destId="{E6162CE5-D85F-440F-903A-9B6303C866AC}" srcOrd="1" destOrd="0" presId="urn:microsoft.com/office/officeart/2008/layout/HorizontalMultiLevelHierarchy"/>
    <dgm:cxn modelId="{398E2ED7-A159-4040-8770-4A75D35CEAB2}" type="presParOf" srcId="{E6162CE5-D85F-440F-903A-9B6303C866AC}" destId="{A134A9B4-BA56-45DB-BF55-E5E75EB67144}" srcOrd="0" destOrd="0" presId="urn:microsoft.com/office/officeart/2008/layout/HorizontalMultiLevelHierarchy"/>
    <dgm:cxn modelId="{A060456A-85A8-424E-832B-BAD7D2245189}" type="presParOf" srcId="{A134A9B4-BA56-45DB-BF55-E5E75EB67144}" destId="{8A9536BE-06DC-491D-8522-9A95941CBCF0}" srcOrd="0" destOrd="0" presId="urn:microsoft.com/office/officeart/2008/layout/HorizontalMultiLevelHierarchy"/>
    <dgm:cxn modelId="{251D1346-A637-44A9-8CDF-0B314B9EE7A9}" type="presParOf" srcId="{E6162CE5-D85F-440F-903A-9B6303C866AC}" destId="{26449AE8-082D-4D36-9BD6-461AD9254586}" srcOrd="1" destOrd="0" presId="urn:microsoft.com/office/officeart/2008/layout/HorizontalMultiLevelHierarchy"/>
    <dgm:cxn modelId="{3210B150-A5FD-4678-8D46-06998CA2C262}" type="presParOf" srcId="{26449AE8-082D-4D36-9BD6-461AD9254586}" destId="{4CA97A46-1900-433F-9A89-4F3FC0A916A4}" srcOrd="0" destOrd="0" presId="urn:microsoft.com/office/officeart/2008/layout/HorizontalMultiLevelHierarchy"/>
    <dgm:cxn modelId="{7ABC84EF-6AF9-40A9-94BE-D5E89480FDB2}" type="presParOf" srcId="{26449AE8-082D-4D36-9BD6-461AD9254586}" destId="{538CD6B8-4B4C-49DC-9655-35BE571EDA41}" srcOrd="1" destOrd="0" presId="urn:microsoft.com/office/officeart/2008/layout/HorizontalMultiLevelHierarchy"/>
    <dgm:cxn modelId="{7DC9E949-FC9E-4225-BD9B-AB1A9514E664}" type="presParOf" srcId="{E6162CE5-D85F-440F-903A-9B6303C866AC}" destId="{148F5EE0-C97D-4613-88F1-82BDD8CD766A}" srcOrd="2" destOrd="0" presId="urn:microsoft.com/office/officeart/2008/layout/HorizontalMultiLevelHierarchy"/>
    <dgm:cxn modelId="{DB5F457F-9EA2-4E8D-AA54-1266FA33FE21}" type="presParOf" srcId="{148F5EE0-C97D-4613-88F1-82BDD8CD766A}" destId="{1571F584-389C-4A38-BF45-7A29BDA6493E}" srcOrd="0" destOrd="0" presId="urn:microsoft.com/office/officeart/2008/layout/HorizontalMultiLevelHierarchy"/>
    <dgm:cxn modelId="{9C0FABA4-A82F-4A59-BB5A-96CF032A086D}" type="presParOf" srcId="{E6162CE5-D85F-440F-903A-9B6303C866AC}" destId="{CC7D764E-B1EB-477C-B5F4-C9A046D6161F}" srcOrd="3" destOrd="0" presId="urn:microsoft.com/office/officeart/2008/layout/HorizontalMultiLevelHierarchy"/>
    <dgm:cxn modelId="{759CCC40-8481-423C-94D8-08E105D0362B}" type="presParOf" srcId="{CC7D764E-B1EB-477C-B5F4-C9A046D6161F}" destId="{0B6DEAF6-1ACC-45DE-8B6A-8BA1B6BD3FC1}" srcOrd="0" destOrd="0" presId="urn:microsoft.com/office/officeart/2008/layout/HorizontalMultiLevelHierarchy"/>
    <dgm:cxn modelId="{379C5456-F205-4CA0-BD2E-43C92E1A2481}" type="presParOf" srcId="{CC7D764E-B1EB-477C-B5F4-C9A046D6161F}" destId="{A231FB92-2035-4784-A5B8-F02720CE464E}" srcOrd="1" destOrd="0" presId="urn:microsoft.com/office/officeart/2008/layout/HorizontalMultiLevelHierarchy"/>
    <dgm:cxn modelId="{DFB05E4C-F818-42CD-A9E5-D9F99893C18B}" type="presParOf" srcId="{E6162CE5-D85F-440F-903A-9B6303C866AC}" destId="{2BDED89B-DEB7-4353-8902-9A52473FA6E4}" srcOrd="4" destOrd="0" presId="urn:microsoft.com/office/officeart/2008/layout/HorizontalMultiLevelHierarchy"/>
    <dgm:cxn modelId="{7B5BA0DF-0EF4-48A6-9C20-1FE01474C95C}" type="presParOf" srcId="{2BDED89B-DEB7-4353-8902-9A52473FA6E4}" destId="{4F4775E1-DCB3-48D0-A0A3-E545D578A106}" srcOrd="0" destOrd="0" presId="urn:microsoft.com/office/officeart/2008/layout/HorizontalMultiLevelHierarchy"/>
    <dgm:cxn modelId="{15AF16AD-F106-4AC0-9DF4-0215DFD4B266}" type="presParOf" srcId="{E6162CE5-D85F-440F-903A-9B6303C866AC}" destId="{8D507717-E454-4796-820C-6413DFC0C10A}" srcOrd="5" destOrd="0" presId="urn:microsoft.com/office/officeart/2008/layout/HorizontalMultiLevelHierarchy"/>
    <dgm:cxn modelId="{A1C18AB8-4F0D-4A10-AF09-55FAC1DF9675}" type="presParOf" srcId="{8D507717-E454-4796-820C-6413DFC0C10A}" destId="{9EED5BF5-3DB1-40F5-9AAF-202502FE3B0B}" srcOrd="0" destOrd="0" presId="urn:microsoft.com/office/officeart/2008/layout/HorizontalMultiLevelHierarchy"/>
    <dgm:cxn modelId="{587E04BF-6F50-4EC5-9462-4CDCFE2C4E94}" type="presParOf" srcId="{8D507717-E454-4796-820C-6413DFC0C10A}" destId="{767628BB-0B19-448A-820E-6508A6F8A241}" srcOrd="1" destOrd="0" presId="urn:microsoft.com/office/officeart/2008/layout/HorizontalMultiLevelHierarchy"/>
    <dgm:cxn modelId="{B88FBD2D-B8E9-462F-B019-3A4038A9366A}" type="presParOf" srcId="{767628BB-0B19-448A-820E-6508A6F8A241}" destId="{101B2F70-2657-4835-99E4-A768BADE7A00}" srcOrd="0" destOrd="0" presId="urn:microsoft.com/office/officeart/2008/layout/HorizontalMultiLevelHierarchy"/>
    <dgm:cxn modelId="{F3616BB8-F459-4E9F-8D5E-D070FABF0154}" type="presParOf" srcId="{101B2F70-2657-4835-99E4-A768BADE7A00}" destId="{1ACBC7C7-E412-4AA2-A78E-82F30EC401F2}" srcOrd="0" destOrd="0" presId="urn:microsoft.com/office/officeart/2008/layout/HorizontalMultiLevelHierarchy"/>
    <dgm:cxn modelId="{9A34FDE2-2DC5-41C9-B308-1FB6F3A06249}" type="presParOf" srcId="{767628BB-0B19-448A-820E-6508A6F8A241}" destId="{AA8C9DB3-2A88-4E3B-BA96-4A538254E949}" srcOrd="1" destOrd="0" presId="urn:microsoft.com/office/officeart/2008/layout/HorizontalMultiLevelHierarchy"/>
    <dgm:cxn modelId="{33BFCC9E-E707-4E7B-AB87-D2B0AC349EE3}" type="presParOf" srcId="{AA8C9DB3-2A88-4E3B-BA96-4A538254E949}" destId="{54DCE708-DE1F-43AD-BEB0-446A329E6EDB}" srcOrd="0" destOrd="0" presId="urn:microsoft.com/office/officeart/2008/layout/HorizontalMultiLevelHierarchy"/>
    <dgm:cxn modelId="{AF38A505-FA91-4AC7-BB46-804D1B4F9373}" type="presParOf" srcId="{AA8C9DB3-2A88-4E3B-BA96-4A538254E949}" destId="{C9D03C44-12D0-4530-8FCB-41522C86D524}" srcOrd="1" destOrd="0" presId="urn:microsoft.com/office/officeart/2008/layout/HorizontalMultiLevelHierarchy"/>
    <dgm:cxn modelId="{B0AEB6EB-7A4F-485A-9DCE-6269AD7144D6}" type="presParOf" srcId="{C9D03C44-12D0-4530-8FCB-41522C86D524}" destId="{CD1B8D48-D4FD-4AD1-93CD-618C63A833EB}" srcOrd="0" destOrd="0" presId="urn:microsoft.com/office/officeart/2008/layout/HorizontalMultiLevelHierarchy"/>
    <dgm:cxn modelId="{5A3FCB5F-34A5-420A-B999-9F32C81B2EE3}" type="presParOf" srcId="{CD1B8D48-D4FD-4AD1-93CD-618C63A833EB}" destId="{A6221692-133D-4E51-BF13-6150D3A13E62}" srcOrd="0" destOrd="0" presId="urn:microsoft.com/office/officeart/2008/layout/HorizontalMultiLevelHierarchy"/>
    <dgm:cxn modelId="{00015A1A-D5E1-4916-ABE3-3A376C647DC6}" type="presParOf" srcId="{C9D03C44-12D0-4530-8FCB-41522C86D524}" destId="{7B8D7F9F-AD5D-402C-85A5-7697C9804106}" srcOrd="1" destOrd="0" presId="urn:microsoft.com/office/officeart/2008/layout/HorizontalMultiLevelHierarchy"/>
    <dgm:cxn modelId="{F94BBA24-AC1F-4A06-B206-37023948692E}" type="presParOf" srcId="{7B8D7F9F-AD5D-402C-85A5-7697C9804106}" destId="{CBC83592-BA09-4225-95B6-D249F2DFE0F8}" srcOrd="0" destOrd="0" presId="urn:microsoft.com/office/officeart/2008/layout/HorizontalMultiLevelHierarchy"/>
    <dgm:cxn modelId="{B40CC669-56A9-4746-B23B-87DCDFD62805}" type="presParOf" srcId="{7B8D7F9F-AD5D-402C-85A5-7697C9804106}" destId="{3F8AE6DE-664C-4285-AD9C-DD8810ED032B}" srcOrd="1" destOrd="0" presId="urn:microsoft.com/office/officeart/2008/layout/HorizontalMultiLevelHierarchy"/>
    <dgm:cxn modelId="{62AEE410-C5EE-47F3-820B-C8539DE2CA04}" type="presParOf" srcId="{767628BB-0B19-448A-820E-6508A6F8A241}" destId="{7D09C5E0-AA4A-43D4-963F-6EDCBFC85401}" srcOrd="2" destOrd="0" presId="urn:microsoft.com/office/officeart/2008/layout/HorizontalMultiLevelHierarchy"/>
    <dgm:cxn modelId="{56529C31-0F6D-408D-BA66-23AC9B330E89}" type="presParOf" srcId="{7D09C5E0-AA4A-43D4-963F-6EDCBFC85401}" destId="{BE428661-467A-44E8-A018-04B0DE6B5FED}" srcOrd="0" destOrd="0" presId="urn:microsoft.com/office/officeart/2008/layout/HorizontalMultiLevelHierarchy"/>
    <dgm:cxn modelId="{D68588AD-978D-46A3-BE2C-7A834F4D1E78}" type="presParOf" srcId="{767628BB-0B19-448A-820E-6508A6F8A241}" destId="{AEE6D37C-45D2-41EA-A3BA-B85EB9C66F8D}" srcOrd="3" destOrd="0" presId="urn:microsoft.com/office/officeart/2008/layout/HorizontalMultiLevelHierarchy"/>
    <dgm:cxn modelId="{CAD5F773-92AE-4F7D-9B6C-EDF03C5E1495}" type="presParOf" srcId="{AEE6D37C-45D2-41EA-A3BA-B85EB9C66F8D}" destId="{73D5EAA5-AAA6-45E1-BFB5-924B8C31F0D2}" srcOrd="0" destOrd="0" presId="urn:microsoft.com/office/officeart/2008/layout/HorizontalMultiLevelHierarchy"/>
    <dgm:cxn modelId="{40BC4006-EE3F-4BB9-89FC-601E8ED8173A}" type="presParOf" srcId="{AEE6D37C-45D2-41EA-A3BA-B85EB9C66F8D}" destId="{FF8BAF88-6278-4A20-9F30-63C0F2BD4014}" srcOrd="1" destOrd="0" presId="urn:microsoft.com/office/officeart/2008/layout/HorizontalMultiLevelHierarchy"/>
    <dgm:cxn modelId="{C40E5B32-8921-4FE7-9283-C9FC431ED8C8}" type="presParOf" srcId="{FF8BAF88-6278-4A20-9F30-63C0F2BD4014}" destId="{288D0014-D571-433D-8981-EADFABE2A782}" srcOrd="0" destOrd="0" presId="urn:microsoft.com/office/officeart/2008/layout/HorizontalMultiLevelHierarchy"/>
    <dgm:cxn modelId="{A58BB80E-A64B-4065-813A-4AE7E183FD30}" type="presParOf" srcId="{288D0014-D571-433D-8981-EADFABE2A782}" destId="{5E5F93EE-28E2-4CCC-8FAF-1F1B8D926E20}" srcOrd="0" destOrd="0" presId="urn:microsoft.com/office/officeart/2008/layout/HorizontalMultiLevelHierarchy"/>
    <dgm:cxn modelId="{7B1C1939-1038-49CD-A878-EC55B7819DC2}" type="presParOf" srcId="{FF8BAF88-6278-4A20-9F30-63C0F2BD4014}" destId="{F781B4DF-228C-4046-B7AB-6309639223B0}" srcOrd="1" destOrd="0" presId="urn:microsoft.com/office/officeart/2008/layout/HorizontalMultiLevelHierarchy"/>
    <dgm:cxn modelId="{BB2BAAFC-AA9B-4516-AAA1-435C61D84FEF}" type="presParOf" srcId="{F781B4DF-228C-4046-B7AB-6309639223B0}" destId="{AACFBF01-B2ED-4E6E-BDA1-A3685F009F67}" srcOrd="0" destOrd="0" presId="urn:microsoft.com/office/officeart/2008/layout/HorizontalMultiLevelHierarchy"/>
    <dgm:cxn modelId="{1BF10E71-93C3-43AF-86DC-19BEA612EE2E}" type="presParOf" srcId="{F781B4DF-228C-4046-B7AB-6309639223B0}" destId="{9F3EF585-EE88-4641-BCD6-09AC9D0933E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6F714B4-002B-451C-B163-95B097FDACA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E34B5FEB-7E80-4C6A-BAEB-0A0DEB9FF979}">
      <dgm:prSet phldrT="[Texto]"/>
      <dgm:spPr/>
      <dgm:t>
        <a:bodyPr/>
        <a:lstStyle/>
        <a:p>
          <a:r>
            <a:rPr lang="es-MX" dirty="0"/>
            <a:t>4) Excedente de operación </a:t>
          </a:r>
        </a:p>
      </dgm:t>
    </dgm:pt>
    <dgm:pt modelId="{04B6A910-C4FD-430B-B9D5-C0FCAC61D0EA}" type="parTrans" cxnId="{6C4152F2-71EC-4CA9-8CBA-546A267ACDDD}">
      <dgm:prSet/>
      <dgm:spPr/>
      <dgm:t>
        <a:bodyPr/>
        <a:lstStyle/>
        <a:p>
          <a:endParaRPr lang="es-MX"/>
        </a:p>
      </dgm:t>
    </dgm:pt>
    <dgm:pt modelId="{4B0A58C7-B6CA-4055-9BCE-9B119B0B82DD}" type="sibTrans" cxnId="{6C4152F2-71EC-4CA9-8CBA-546A267ACDDD}">
      <dgm:prSet/>
      <dgm:spPr/>
      <dgm:t>
        <a:bodyPr/>
        <a:lstStyle/>
        <a:p>
          <a:endParaRPr lang="es-MX"/>
        </a:p>
      </dgm:t>
    </dgm:pt>
    <dgm:pt modelId="{9797AAAD-F52C-4B07-B684-68F14B03D2BB}">
      <dgm:prSet phldrT="[Texto]" custT="1"/>
      <dgm:spPr/>
      <dgm:t>
        <a:bodyPr/>
        <a:lstStyle/>
        <a:p>
          <a:pPr algn="just"/>
          <a:r>
            <a:rPr lang="es-MX" sz="3200" dirty="0"/>
            <a:t>Es el </a:t>
          </a:r>
          <a:r>
            <a:rPr lang="es-MX" sz="3200" b="1" dirty="0">
              <a:solidFill>
                <a:srgbClr val="0070C0"/>
              </a:solidFill>
            </a:rPr>
            <a:t>saldo</a:t>
          </a:r>
          <a:r>
            <a:rPr lang="es-MX" sz="3200" dirty="0"/>
            <a:t> contable de la </a:t>
          </a:r>
          <a:r>
            <a:rPr lang="es-MX" sz="3200" b="1" dirty="0">
              <a:solidFill>
                <a:srgbClr val="0070C0"/>
              </a:solidFill>
            </a:rPr>
            <a:t>cuenta de generación del ingreso.</a:t>
          </a:r>
        </a:p>
      </dgm:t>
    </dgm:pt>
    <dgm:pt modelId="{3D76B8BC-7407-4EE6-9D04-DB4FA78F1CE9}" type="parTrans" cxnId="{4F9254CB-CF77-40A1-B5AB-1C620B915085}">
      <dgm:prSet/>
      <dgm:spPr/>
      <dgm:t>
        <a:bodyPr/>
        <a:lstStyle/>
        <a:p>
          <a:endParaRPr lang="es-MX"/>
        </a:p>
      </dgm:t>
    </dgm:pt>
    <dgm:pt modelId="{34056BDD-70E9-4C3F-B598-59157ADAFC26}" type="sibTrans" cxnId="{4F9254CB-CF77-40A1-B5AB-1C620B915085}">
      <dgm:prSet/>
      <dgm:spPr/>
      <dgm:t>
        <a:bodyPr/>
        <a:lstStyle/>
        <a:p>
          <a:endParaRPr lang="es-MX"/>
        </a:p>
      </dgm:t>
    </dgm:pt>
    <dgm:pt modelId="{2F5707E9-D382-4C17-BB9E-A31BA85F40E9}">
      <dgm:prSet phldrT="[Texto]" custT="1"/>
      <dgm:spPr/>
      <dgm:t>
        <a:bodyPr/>
        <a:lstStyle/>
        <a:p>
          <a:r>
            <a:rPr lang="es-MX" sz="3200" dirty="0"/>
            <a:t>𝐸𝑂 = 𝑉𝐴 − 𝑅𝐴 − 𝐼𝑆𝑃 + 𝑆𝑆𝑃 </a:t>
          </a:r>
        </a:p>
      </dgm:t>
    </dgm:pt>
    <dgm:pt modelId="{0B40516B-D451-4DF9-B4B5-124EA4DA0BCC}" type="parTrans" cxnId="{61B93343-BB1B-4B7A-93A0-D6711EC84BF4}">
      <dgm:prSet/>
      <dgm:spPr/>
      <dgm:t>
        <a:bodyPr/>
        <a:lstStyle/>
        <a:p>
          <a:endParaRPr lang="es-MX"/>
        </a:p>
      </dgm:t>
    </dgm:pt>
    <dgm:pt modelId="{0855A350-8AF4-44F7-86C9-097208F25220}" type="sibTrans" cxnId="{61B93343-BB1B-4B7A-93A0-D6711EC84BF4}">
      <dgm:prSet/>
      <dgm:spPr/>
      <dgm:t>
        <a:bodyPr/>
        <a:lstStyle/>
        <a:p>
          <a:endParaRPr lang="es-MX"/>
        </a:p>
      </dgm:t>
    </dgm:pt>
    <dgm:pt modelId="{204D8A2E-F946-4827-80AA-FC3EDD8FA49D}">
      <dgm:prSet phldrT="[Texto]"/>
      <dgm:spPr/>
      <dgm:t>
        <a:bodyPr/>
        <a:lstStyle/>
        <a:p>
          <a:r>
            <a:rPr lang="es-MX" dirty="0"/>
            <a:t>𝐸𝑂 = Excedente de Operación</a:t>
          </a:r>
        </a:p>
        <a:p>
          <a:r>
            <a:rPr lang="es-MX" dirty="0"/>
            <a:t> 𝑉𝐴 = Valor Agregado </a:t>
          </a:r>
        </a:p>
        <a:p>
          <a:r>
            <a:rPr lang="es-MX" dirty="0"/>
            <a:t>𝑅𝐴 = Remuneración de Asalariados </a:t>
          </a:r>
        </a:p>
        <a:p>
          <a:r>
            <a:rPr lang="es-MX" dirty="0"/>
            <a:t>𝐼𝑆𝑃 = Impuestos Sobre la Producción </a:t>
          </a:r>
        </a:p>
        <a:p>
          <a:r>
            <a:rPr lang="es-MX" dirty="0"/>
            <a:t>𝑆𝑆𝑃 = Subsidios Sobre la Producción </a:t>
          </a:r>
        </a:p>
      </dgm:t>
    </dgm:pt>
    <dgm:pt modelId="{AF948CAE-815F-42A0-B28B-AB35E84A79B9}" type="parTrans" cxnId="{16D4914B-9A5A-4AE4-BE74-FA3C387C3BFF}">
      <dgm:prSet/>
      <dgm:spPr/>
      <dgm:t>
        <a:bodyPr/>
        <a:lstStyle/>
        <a:p>
          <a:endParaRPr lang="es-MX"/>
        </a:p>
      </dgm:t>
    </dgm:pt>
    <dgm:pt modelId="{CE7D61E5-94C4-4711-A00A-4085E97FA344}" type="sibTrans" cxnId="{16D4914B-9A5A-4AE4-BE74-FA3C387C3BFF}">
      <dgm:prSet/>
      <dgm:spPr/>
      <dgm:t>
        <a:bodyPr/>
        <a:lstStyle/>
        <a:p>
          <a:endParaRPr lang="es-MX"/>
        </a:p>
      </dgm:t>
    </dgm:pt>
    <dgm:pt modelId="{B127F196-2D2A-4EFD-9139-E1882A5A28F6}" type="pres">
      <dgm:prSet presAssocID="{E6F714B4-002B-451C-B163-95B097FDACAB}" presName="vert0" presStyleCnt="0">
        <dgm:presLayoutVars>
          <dgm:dir/>
          <dgm:animOne val="branch"/>
          <dgm:animLvl val="lvl"/>
        </dgm:presLayoutVars>
      </dgm:prSet>
      <dgm:spPr/>
      <dgm:t>
        <a:bodyPr/>
        <a:lstStyle/>
        <a:p>
          <a:endParaRPr lang="es-MX"/>
        </a:p>
      </dgm:t>
    </dgm:pt>
    <dgm:pt modelId="{AB68F9A3-E1C3-4602-A77A-3C1D2BC2AADA}" type="pres">
      <dgm:prSet presAssocID="{E34B5FEB-7E80-4C6A-BAEB-0A0DEB9FF979}" presName="thickLine" presStyleLbl="alignNode1" presStyleIdx="0" presStyleCnt="1"/>
      <dgm:spPr/>
    </dgm:pt>
    <dgm:pt modelId="{A5FECC4B-2D59-4482-B39D-298D08F0A612}" type="pres">
      <dgm:prSet presAssocID="{E34B5FEB-7E80-4C6A-BAEB-0A0DEB9FF979}" presName="horz1" presStyleCnt="0"/>
      <dgm:spPr/>
    </dgm:pt>
    <dgm:pt modelId="{BA22A91E-52C7-4CFD-BC54-D9EF48BFBB30}" type="pres">
      <dgm:prSet presAssocID="{E34B5FEB-7E80-4C6A-BAEB-0A0DEB9FF979}" presName="tx1" presStyleLbl="revTx" presStyleIdx="0" presStyleCnt="4"/>
      <dgm:spPr/>
      <dgm:t>
        <a:bodyPr/>
        <a:lstStyle/>
        <a:p>
          <a:endParaRPr lang="es-MX"/>
        </a:p>
      </dgm:t>
    </dgm:pt>
    <dgm:pt modelId="{91FE1D3B-CB65-4567-9B59-02339D7AF979}" type="pres">
      <dgm:prSet presAssocID="{E34B5FEB-7E80-4C6A-BAEB-0A0DEB9FF979}" presName="vert1" presStyleCnt="0"/>
      <dgm:spPr/>
    </dgm:pt>
    <dgm:pt modelId="{A357097B-6C12-4BC4-AE5E-81F9CA032239}" type="pres">
      <dgm:prSet presAssocID="{9797AAAD-F52C-4B07-B684-68F14B03D2BB}" presName="vertSpace2a" presStyleCnt="0"/>
      <dgm:spPr/>
    </dgm:pt>
    <dgm:pt modelId="{BD9400A0-C4AF-4183-97E1-8099DC430D63}" type="pres">
      <dgm:prSet presAssocID="{9797AAAD-F52C-4B07-B684-68F14B03D2BB}" presName="horz2" presStyleCnt="0"/>
      <dgm:spPr/>
    </dgm:pt>
    <dgm:pt modelId="{193EDEA4-813A-435B-BBF8-4CCBCA7E8A54}" type="pres">
      <dgm:prSet presAssocID="{9797AAAD-F52C-4B07-B684-68F14B03D2BB}" presName="horzSpace2" presStyleCnt="0"/>
      <dgm:spPr/>
    </dgm:pt>
    <dgm:pt modelId="{663BA5A4-05FD-472C-A679-E2EF134F8462}" type="pres">
      <dgm:prSet presAssocID="{9797AAAD-F52C-4B07-B684-68F14B03D2BB}" presName="tx2" presStyleLbl="revTx" presStyleIdx="1" presStyleCnt="4"/>
      <dgm:spPr/>
      <dgm:t>
        <a:bodyPr/>
        <a:lstStyle/>
        <a:p>
          <a:endParaRPr lang="es-MX"/>
        </a:p>
      </dgm:t>
    </dgm:pt>
    <dgm:pt modelId="{2D0F2D37-435A-4671-87DA-4E7D430D7DDB}" type="pres">
      <dgm:prSet presAssocID="{9797AAAD-F52C-4B07-B684-68F14B03D2BB}" presName="vert2" presStyleCnt="0"/>
      <dgm:spPr/>
    </dgm:pt>
    <dgm:pt modelId="{8BDBC598-D154-459A-880A-447D93E08529}" type="pres">
      <dgm:prSet presAssocID="{9797AAAD-F52C-4B07-B684-68F14B03D2BB}" presName="thinLine2b" presStyleLbl="callout" presStyleIdx="0" presStyleCnt="3"/>
      <dgm:spPr/>
    </dgm:pt>
    <dgm:pt modelId="{74D64D92-0BB0-4FCA-A4D2-55D77F401178}" type="pres">
      <dgm:prSet presAssocID="{9797AAAD-F52C-4B07-B684-68F14B03D2BB}" presName="vertSpace2b" presStyleCnt="0"/>
      <dgm:spPr/>
    </dgm:pt>
    <dgm:pt modelId="{DA72CB1C-D0BC-4836-B9EA-A483377D7A9B}" type="pres">
      <dgm:prSet presAssocID="{2F5707E9-D382-4C17-BB9E-A31BA85F40E9}" presName="horz2" presStyleCnt="0"/>
      <dgm:spPr/>
    </dgm:pt>
    <dgm:pt modelId="{379CAC72-8B3C-4631-9E5C-72017F588F9D}" type="pres">
      <dgm:prSet presAssocID="{2F5707E9-D382-4C17-BB9E-A31BA85F40E9}" presName="horzSpace2" presStyleCnt="0"/>
      <dgm:spPr/>
    </dgm:pt>
    <dgm:pt modelId="{768BAB45-C328-4E93-9335-AFB1FE58BFDE}" type="pres">
      <dgm:prSet presAssocID="{2F5707E9-D382-4C17-BB9E-A31BA85F40E9}" presName="tx2" presStyleLbl="revTx" presStyleIdx="2" presStyleCnt="4"/>
      <dgm:spPr/>
      <dgm:t>
        <a:bodyPr/>
        <a:lstStyle/>
        <a:p>
          <a:endParaRPr lang="es-MX"/>
        </a:p>
      </dgm:t>
    </dgm:pt>
    <dgm:pt modelId="{BDC0D662-90B7-4D22-AD91-DE436F0CE6DD}" type="pres">
      <dgm:prSet presAssocID="{2F5707E9-D382-4C17-BB9E-A31BA85F40E9}" presName="vert2" presStyleCnt="0"/>
      <dgm:spPr/>
    </dgm:pt>
    <dgm:pt modelId="{59EAAD6B-5985-469F-B4B2-BF438AFB226E}" type="pres">
      <dgm:prSet presAssocID="{2F5707E9-D382-4C17-BB9E-A31BA85F40E9}" presName="thinLine2b" presStyleLbl="callout" presStyleIdx="1" presStyleCnt="3"/>
      <dgm:spPr/>
    </dgm:pt>
    <dgm:pt modelId="{BB1F6350-948D-4BD3-AF86-C7BFEED66154}" type="pres">
      <dgm:prSet presAssocID="{2F5707E9-D382-4C17-BB9E-A31BA85F40E9}" presName="vertSpace2b" presStyleCnt="0"/>
      <dgm:spPr/>
    </dgm:pt>
    <dgm:pt modelId="{4FC59C2F-8022-4688-AB0A-A01970F72A0D}" type="pres">
      <dgm:prSet presAssocID="{204D8A2E-F946-4827-80AA-FC3EDD8FA49D}" presName="horz2" presStyleCnt="0"/>
      <dgm:spPr/>
    </dgm:pt>
    <dgm:pt modelId="{EEC85910-0450-4D3C-8AB6-4E82F049DE6E}" type="pres">
      <dgm:prSet presAssocID="{204D8A2E-F946-4827-80AA-FC3EDD8FA49D}" presName="horzSpace2" presStyleCnt="0"/>
      <dgm:spPr/>
    </dgm:pt>
    <dgm:pt modelId="{124C9F36-B4C6-42CA-9EAA-FB69DAD39B4F}" type="pres">
      <dgm:prSet presAssocID="{204D8A2E-F946-4827-80AA-FC3EDD8FA49D}" presName="tx2" presStyleLbl="revTx" presStyleIdx="3" presStyleCnt="4"/>
      <dgm:spPr/>
      <dgm:t>
        <a:bodyPr/>
        <a:lstStyle/>
        <a:p>
          <a:endParaRPr lang="es-MX"/>
        </a:p>
      </dgm:t>
    </dgm:pt>
    <dgm:pt modelId="{4AC601FF-49AA-4E2D-BFEE-F3324E954530}" type="pres">
      <dgm:prSet presAssocID="{204D8A2E-F946-4827-80AA-FC3EDD8FA49D}" presName="vert2" presStyleCnt="0"/>
      <dgm:spPr/>
    </dgm:pt>
    <dgm:pt modelId="{D25B9172-DCBD-456A-96F7-52B63538B7F6}" type="pres">
      <dgm:prSet presAssocID="{204D8A2E-F946-4827-80AA-FC3EDD8FA49D}" presName="thinLine2b" presStyleLbl="callout" presStyleIdx="2" presStyleCnt="3"/>
      <dgm:spPr/>
    </dgm:pt>
    <dgm:pt modelId="{201ECE89-50BD-40FF-B2D5-A150B51E6DEB}" type="pres">
      <dgm:prSet presAssocID="{204D8A2E-F946-4827-80AA-FC3EDD8FA49D}" presName="vertSpace2b" presStyleCnt="0"/>
      <dgm:spPr/>
    </dgm:pt>
  </dgm:ptLst>
  <dgm:cxnLst>
    <dgm:cxn modelId="{8EE8FB9B-C0A7-4922-9A66-3FC3B590F41B}" type="presOf" srcId="{9797AAAD-F52C-4B07-B684-68F14B03D2BB}" destId="{663BA5A4-05FD-472C-A679-E2EF134F8462}" srcOrd="0" destOrd="0" presId="urn:microsoft.com/office/officeart/2008/layout/LinedList"/>
    <dgm:cxn modelId="{61B93343-BB1B-4B7A-93A0-D6711EC84BF4}" srcId="{E34B5FEB-7E80-4C6A-BAEB-0A0DEB9FF979}" destId="{2F5707E9-D382-4C17-BB9E-A31BA85F40E9}" srcOrd="1" destOrd="0" parTransId="{0B40516B-D451-4DF9-B4B5-124EA4DA0BCC}" sibTransId="{0855A350-8AF4-44F7-86C9-097208F25220}"/>
    <dgm:cxn modelId="{16D4914B-9A5A-4AE4-BE74-FA3C387C3BFF}" srcId="{E34B5FEB-7E80-4C6A-BAEB-0A0DEB9FF979}" destId="{204D8A2E-F946-4827-80AA-FC3EDD8FA49D}" srcOrd="2" destOrd="0" parTransId="{AF948CAE-815F-42A0-B28B-AB35E84A79B9}" sibTransId="{CE7D61E5-94C4-4711-A00A-4085E97FA344}"/>
    <dgm:cxn modelId="{0BB63058-1395-4774-94EC-64E2EC24EF59}" type="presOf" srcId="{E34B5FEB-7E80-4C6A-BAEB-0A0DEB9FF979}" destId="{BA22A91E-52C7-4CFD-BC54-D9EF48BFBB30}" srcOrd="0" destOrd="0" presId="urn:microsoft.com/office/officeart/2008/layout/LinedList"/>
    <dgm:cxn modelId="{4F9254CB-CF77-40A1-B5AB-1C620B915085}" srcId="{E34B5FEB-7E80-4C6A-BAEB-0A0DEB9FF979}" destId="{9797AAAD-F52C-4B07-B684-68F14B03D2BB}" srcOrd="0" destOrd="0" parTransId="{3D76B8BC-7407-4EE6-9D04-DB4FA78F1CE9}" sibTransId="{34056BDD-70E9-4C3F-B598-59157ADAFC26}"/>
    <dgm:cxn modelId="{6C4152F2-71EC-4CA9-8CBA-546A267ACDDD}" srcId="{E6F714B4-002B-451C-B163-95B097FDACAB}" destId="{E34B5FEB-7E80-4C6A-BAEB-0A0DEB9FF979}" srcOrd="0" destOrd="0" parTransId="{04B6A910-C4FD-430B-B9D5-C0FCAC61D0EA}" sibTransId="{4B0A58C7-B6CA-4055-9BCE-9B119B0B82DD}"/>
    <dgm:cxn modelId="{83C737E1-D669-4B39-A8C7-1A0E632643D2}" type="presOf" srcId="{E6F714B4-002B-451C-B163-95B097FDACAB}" destId="{B127F196-2D2A-4EFD-9139-E1882A5A28F6}" srcOrd="0" destOrd="0" presId="urn:microsoft.com/office/officeart/2008/layout/LinedList"/>
    <dgm:cxn modelId="{7435454B-622D-475B-AEF2-897425662F76}" type="presOf" srcId="{204D8A2E-F946-4827-80AA-FC3EDD8FA49D}" destId="{124C9F36-B4C6-42CA-9EAA-FB69DAD39B4F}" srcOrd="0" destOrd="0" presId="urn:microsoft.com/office/officeart/2008/layout/LinedList"/>
    <dgm:cxn modelId="{069C82C6-CCE0-4DE2-80A3-42684180A427}" type="presOf" srcId="{2F5707E9-D382-4C17-BB9E-A31BA85F40E9}" destId="{768BAB45-C328-4E93-9335-AFB1FE58BFDE}" srcOrd="0" destOrd="0" presId="urn:microsoft.com/office/officeart/2008/layout/LinedList"/>
    <dgm:cxn modelId="{68F9003F-42A0-47BC-8DE8-9A69A2017389}" type="presParOf" srcId="{B127F196-2D2A-4EFD-9139-E1882A5A28F6}" destId="{AB68F9A3-E1C3-4602-A77A-3C1D2BC2AADA}" srcOrd="0" destOrd="0" presId="urn:microsoft.com/office/officeart/2008/layout/LinedList"/>
    <dgm:cxn modelId="{83AC8F86-80E6-43A7-AF79-1A6A10147AE9}" type="presParOf" srcId="{B127F196-2D2A-4EFD-9139-E1882A5A28F6}" destId="{A5FECC4B-2D59-4482-B39D-298D08F0A612}" srcOrd="1" destOrd="0" presId="urn:microsoft.com/office/officeart/2008/layout/LinedList"/>
    <dgm:cxn modelId="{01A3CD49-036A-4208-B10B-3E97F2082DDB}" type="presParOf" srcId="{A5FECC4B-2D59-4482-B39D-298D08F0A612}" destId="{BA22A91E-52C7-4CFD-BC54-D9EF48BFBB30}" srcOrd="0" destOrd="0" presId="urn:microsoft.com/office/officeart/2008/layout/LinedList"/>
    <dgm:cxn modelId="{37EE3D0D-15E7-4F8B-BFBD-106748B7AA18}" type="presParOf" srcId="{A5FECC4B-2D59-4482-B39D-298D08F0A612}" destId="{91FE1D3B-CB65-4567-9B59-02339D7AF979}" srcOrd="1" destOrd="0" presId="urn:microsoft.com/office/officeart/2008/layout/LinedList"/>
    <dgm:cxn modelId="{5C787A69-DB95-49DB-A439-3EA730EE1180}" type="presParOf" srcId="{91FE1D3B-CB65-4567-9B59-02339D7AF979}" destId="{A357097B-6C12-4BC4-AE5E-81F9CA032239}" srcOrd="0" destOrd="0" presId="urn:microsoft.com/office/officeart/2008/layout/LinedList"/>
    <dgm:cxn modelId="{F6739957-79F5-4456-9AD4-C077320AB5EA}" type="presParOf" srcId="{91FE1D3B-CB65-4567-9B59-02339D7AF979}" destId="{BD9400A0-C4AF-4183-97E1-8099DC430D63}" srcOrd="1" destOrd="0" presId="urn:microsoft.com/office/officeart/2008/layout/LinedList"/>
    <dgm:cxn modelId="{2AAC16C5-7D12-44B5-BA6B-0220386D1C1B}" type="presParOf" srcId="{BD9400A0-C4AF-4183-97E1-8099DC430D63}" destId="{193EDEA4-813A-435B-BBF8-4CCBCA7E8A54}" srcOrd="0" destOrd="0" presId="urn:microsoft.com/office/officeart/2008/layout/LinedList"/>
    <dgm:cxn modelId="{B86808F7-7BE5-499D-9BD0-45394961C2C7}" type="presParOf" srcId="{BD9400A0-C4AF-4183-97E1-8099DC430D63}" destId="{663BA5A4-05FD-472C-A679-E2EF134F8462}" srcOrd="1" destOrd="0" presId="urn:microsoft.com/office/officeart/2008/layout/LinedList"/>
    <dgm:cxn modelId="{EB69A151-0336-4EB7-9443-D0112BA2076F}" type="presParOf" srcId="{BD9400A0-C4AF-4183-97E1-8099DC430D63}" destId="{2D0F2D37-435A-4671-87DA-4E7D430D7DDB}" srcOrd="2" destOrd="0" presId="urn:microsoft.com/office/officeart/2008/layout/LinedList"/>
    <dgm:cxn modelId="{E275ACAE-E982-48D3-9335-F76899430715}" type="presParOf" srcId="{91FE1D3B-CB65-4567-9B59-02339D7AF979}" destId="{8BDBC598-D154-459A-880A-447D93E08529}" srcOrd="2" destOrd="0" presId="urn:microsoft.com/office/officeart/2008/layout/LinedList"/>
    <dgm:cxn modelId="{5A0B3E68-2304-49E3-98B4-442F8D94BE11}" type="presParOf" srcId="{91FE1D3B-CB65-4567-9B59-02339D7AF979}" destId="{74D64D92-0BB0-4FCA-A4D2-55D77F401178}" srcOrd="3" destOrd="0" presId="urn:microsoft.com/office/officeart/2008/layout/LinedList"/>
    <dgm:cxn modelId="{31DCDCFF-743D-4810-B79C-949131B14960}" type="presParOf" srcId="{91FE1D3B-CB65-4567-9B59-02339D7AF979}" destId="{DA72CB1C-D0BC-4836-B9EA-A483377D7A9B}" srcOrd="4" destOrd="0" presId="urn:microsoft.com/office/officeart/2008/layout/LinedList"/>
    <dgm:cxn modelId="{370D7BFB-1E62-4765-B873-C5B1C0B662B3}" type="presParOf" srcId="{DA72CB1C-D0BC-4836-B9EA-A483377D7A9B}" destId="{379CAC72-8B3C-4631-9E5C-72017F588F9D}" srcOrd="0" destOrd="0" presId="urn:microsoft.com/office/officeart/2008/layout/LinedList"/>
    <dgm:cxn modelId="{5A99B61D-42EF-4DB3-AEBE-CC10778E5684}" type="presParOf" srcId="{DA72CB1C-D0BC-4836-B9EA-A483377D7A9B}" destId="{768BAB45-C328-4E93-9335-AFB1FE58BFDE}" srcOrd="1" destOrd="0" presId="urn:microsoft.com/office/officeart/2008/layout/LinedList"/>
    <dgm:cxn modelId="{E67ED543-C7EA-4688-BD1D-40B346D2E117}" type="presParOf" srcId="{DA72CB1C-D0BC-4836-B9EA-A483377D7A9B}" destId="{BDC0D662-90B7-4D22-AD91-DE436F0CE6DD}" srcOrd="2" destOrd="0" presId="urn:microsoft.com/office/officeart/2008/layout/LinedList"/>
    <dgm:cxn modelId="{D7D5F98F-3C9F-4A6A-9016-1422C72008FB}" type="presParOf" srcId="{91FE1D3B-CB65-4567-9B59-02339D7AF979}" destId="{59EAAD6B-5985-469F-B4B2-BF438AFB226E}" srcOrd="5" destOrd="0" presId="urn:microsoft.com/office/officeart/2008/layout/LinedList"/>
    <dgm:cxn modelId="{BD06DFA4-212B-4FEC-AA9F-C4F28113F1FA}" type="presParOf" srcId="{91FE1D3B-CB65-4567-9B59-02339D7AF979}" destId="{BB1F6350-948D-4BD3-AF86-C7BFEED66154}" srcOrd="6" destOrd="0" presId="urn:microsoft.com/office/officeart/2008/layout/LinedList"/>
    <dgm:cxn modelId="{F2251D79-8431-4D22-B026-A61C8F3AC7A6}" type="presParOf" srcId="{91FE1D3B-CB65-4567-9B59-02339D7AF979}" destId="{4FC59C2F-8022-4688-AB0A-A01970F72A0D}" srcOrd="7" destOrd="0" presId="urn:microsoft.com/office/officeart/2008/layout/LinedList"/>
    <dgm:cxn modelId="{97376678-89E5-4F2C-9BA0-92B0004425B2}" type="presParOf" srcId="{4FC59C2F-8022-4688-AB0A-A01970F72A0D}" destId="{EEC85910-0450-4D3C-8AB6-4E82F049DE6E}" srcOrd="0" destOrd="0" presId="urn:microsoft.com/office/officeart/2008/layout/LinedList"/>
    <dgm:cxn modelId="{689CBDED-B3D1-45E7-8EFC-C3CC55385255}" type="presParOf" srcId="{4FC59C2F-8022-4688-AB0A-A01970F72A0D}" destId="{124C9F36-B4C6-42CA-9EAA-FB69DAD39B4F}" srcOrd="1" destOrd="0" presId="urn:microsoft.com/office/officeart/2008/layout/LinedList"/>
    <dgm:cxn modelId="{43E62A1A-315B-432F-8D33-7AB9B1C2ED33}" type="presParOf" srcId="{4FC59C2F-8022-4688-AB0A-A01970F72A0D}" destId="{4AC601FF-49AA-4E2D-BFEE-F3324E954530}" srcOrd="2" destOrd="0" presId="urn:microsoft.com/office/officeart/2008/layout/LinedList"/>
    <dgm:cxn modelId="{AE543328-D832-4B2C-93D4-24E21D66995B}" type="presParOf" srcId="{91FE1D3B-CB65-4567-9B59-02339D7AF979}" destId="{D25B9172-DCBD-456A-96F7-52B63538B7F6}" srcOrd="8" destOrd="0" presId="urn:microsoft.com/office/officeart/2008/layout/LinedList"/>
    <dgm:cxn modelId="{F6078498-7402-4B96-971E-AF42F451F45C}" type="presParOf" srcId="{91FE1D3B-CB65-4567-9B59-02339D7AF979}" destId="{201ECE89-50BD-40FF-B2D5-A150B51E6DEB}"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055C6C8-BF78-481F-B35F-AF75A8D603E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F1C1F3E1-EA5C-4743-BBEF-B5797F3A0FF2}">
      <dgm:prSet phldrT="[Texto]" custT="1"/>
      <dgm:spPr/>
      <dgm:t>
        <a:bodyPr/>
        <a:lstStyle/>
        <a:p>
          <a:pPr algn="l"/>
          <a:r>
            <a:rPr lang="es-MX" sz="3400" dirty="0"/>
            <a:t>Consumo de capital fijo</a:t>
          </a:r>
        </a:p>
        <a:p>
          <a:pPr algn="l"/>
          <a:endParaRPr lang="es-MX" sz="3400" dirty="0"/>
        </a:p>
        <a:p>
          <a:pPr algn="r"/>
          <a:r>
            <a:rPr lang="es-MX" sz="1800" dirty="0"/>
            <a:t>(INEGI, 2018b) </a:t>
          </a:r>
        </a:p>
      </dgm:t>
    </dgm:pt>
    <dgm:pt modelId="{CD3AA51A-A0EC-4250-A48C-3E8B7752ACB3}" type="parTrans" cxnId="{B039697C-1C89-43A5-A165-DE6B3FC6D99D}">
      <dgm:prSet/>
      <dgm:spPr/>
      <dgm:t>
        <a:bodyPr/>
        <a:lstStyle/>
        <a:p>
          <a:endParaRPr lang="es-MX"/>
        </a:p>
      </dgm:t>
    </dgm:pt>
    <dgm:pt modelId="{9F13697E-1BC1-4853-9176-F71C5B36535C}" type="sibTrans" cxnId="{B039697C-1C89-43A5-A165-DE6B3FC6D99D}">
      <dgm:prSet/>
      <dgm:spPr/>
      <dgm:t>
        <a:bodyPr/>
        <a:lstStyle/>
        <a:p>
          <a:endParaRPr lang="es-MX"/>
        </a:p>
      </dgm:t>
    </dgm:pt>
    <dgm:pt modelId="{DD3E4489-948D-4F69-836C-735FA1ECAD99}">
      <dgm:prSet phldrT="[Texto]"/>
      <dgm:spPr/>
      <dgm:t>
        <a:bodyPr/>
        <a:lstStyle/>
        <a:p>
          <a:pPr algn="just"/>
          <a:r>
            <a:rPr lang="es-MX" dirty="0"/>
            <a:t>Depreciación experimentada durante el periodo contable por el valor corriente del stock de activos fijos que posee y utiliza un productor como consecuencia del deterioro físico, de la obsolescencia normal o de daños accidentales normales. </a:t>
          </a:r>
        </a:p>
      </dgm:t>
    </dgm:pt>
    <dgm:pt modelId="{D83915E8-33BA-4155-9D90-B0894CF46ED4}" type="parTrans" cxnId="{3260E65D-1F14-474D-B948-A81B8E850E57}">
      <dgm:prSet/>
      <dgm:spPr/>
      <dgm:t>
        <a:bodyPr/>
        <a:lstStyle/>
        <a:p>
          <a:endParaRPr lang="es-MX"/>
        </a:p>
      </dgm:t>
    </dgm:pt>
    <dgm:pt modelId="{4D97C3DF-C1B2-49E8-9843-15C1C4C37A83}" type="sibTrans" cxnId="{3260E65D-1F14-474D-B948-A81B8E850E57}">
      <dgm:prSet/>
      <dgm:spPr/>
      <dgm:t>
        <a:bodyPr/>
        <a:lstStyle/>
        <a:p>
          <a:endParaRPr lang="es-MX"/>
        </a:p>
      </dgm:t>
    </dgm:pt>
    <dgm:pt modelId="{51176003-85F7-4906-B1C9-0B119D8F4493}">
      <dgm:prSet phldrT="[Texto]"/>
      <dgm:spPr/>
      <dgm:t>
        <a:bodyPr/>
        <a:lstStyle/>
        <a:p>
          <a:r>
            <a:rPr lang="es-MX" dirty="0"/>
            <a:t>Reducción del valor de los bienes y equipos de capital a consecuencia del uso o del paso del tiempo. </a:t>
          </a:r>
        </a:p>
      </dgm:t>
    </dgm:pt>
    <dgm:pt modelId="{6B141500-9E2E-4363-8CA3-6F75A04F7B15}" type="parTrans" cxnId="{D8FA3AC5-F8B5-4E09-B5F7-83F081B0996F}">
      <dgm:prSet/>
      <dgm:spPr/>
      <dgm:t>
        <a:bodyPr/>
        <a:lstStyle/>
        <a:p>
          <a:endParaRPr lang="es-MX"/>
        </a:p>
      </dgm:t>
    </dgm:pt>
    <dgm:pt modelId="{5F36E01F-139B-449A-AA64-A9CA91FFA9F4}" type="sibTrans" cxnId="{D8FA3AC5-F8B5-4E09-B5F7-83F081B0996F}">
      <dgm:prSet/>
      <dgm:spPr/>
      <dgm:t>
        <a:bodyPr/>
        <a:lstStyle/>
        <a:p>
          <a:endParaRPr lang="es-MX"/>
        </a:p>
      </dgm:t>
    </dgm:pt>
    <dgm:pt modelId="{51142F7C-636E-4886-824F-6C201358CD01}" type="pres">
      <dgm:prSet presAssocID="{0055C6C8-BF78-481F-B35F-AF75A8D603E2}" presName="vert0" presStyleCnt="0">
        <dgm:presLayoutVars>
          <dgm:dir/>
          <dgm:animOne val="branch"/>
          <dgm:animLvl val="lvl"/>
        </dgm:presLayoutVars>
      </dgm:prSet>
      <dgm:spPr/>
      <dgm:t>
        <a:bodyPr/>
        <a:lstStyle/>
        <a:p>
          <a:endParaRPr lang="es-MX"/>
        </a:p>
      </dgm:t>
    </dgm:pt>
    <dgm:pt modelId="{B613ABBA-70A7-4A66-9214-1D7139104A6C}" type="pres">
      <dgm:prSet presAssocID="{F1C1F3E1-EA5C-4743-BBEF-B5797F3A0FF2}" presName="thickLine" presStyleLbl="alignNode1" presStyleIdx="0" presStyleCnt="1"/>
      <dgm:spPr/>
    </dgm:pt>
    <dgm:pt modelId="{6553AF56-0F14-454A-A37F-4AD09ACDB226}" type="pres">
      <dgm:prSet presAssocID="{F1C1F3E1-EA5C-4743-BBEF-B5797F3A0FF2}" presName="horz1" presStyleCnt="0"/>
      <dgm:spPr/>
    </dgm:pt>
    <dgm:pt modelId="{C99D07BC-BCFF-4555-90F4-C521237BE60C}" type="pres">
      <dgm:prSet presAssocID="{F1C1F3E1-EA5C-4743-BBEF-B5797F3A0FF2}" presName="tx1" presStyleLbl="revTx" presStyleIdx="0" presStyleCnt="3"/>
      <dgm:spPr/>
      <dgm:t>
        <a:bodyPr/>
        <a:lstStyle/>
        <a:p>
          <a:endParaRPr lang="es-MX"/>
        </a:p>
      </dgm:t>
    </dgm:pt>
    <dgm:pt modelId="{E9C1D9C8-66BB-4B42-9813-911CB0A285BA}" type="pres">
      <dgm:prSet presAssocID="{F1C1F3E1-EA5C-4743-BBEF-B5797F3A0FF2}" presName="vert1" presStyleCnt="0"/>
      <dgm:spPr/>
    </dgm:pt>
    <dgm:pt modelId="{8E904F38-955B-4970-8E28-074D0537DD5E}" type="pres">
      <dgm:prSet presAssocID="{DD3E4489-948D-4F69-836C-735FA1ECAD99}" presName="vertSpace2a" presStyleCnt="0"/>
      <dgm:spPr/>
    </dgm:pt>
    <dgm:pt modelId="{6040605C-C3E2-4276-ADAC-FCA1DFBB2872}" type="pres">
      <dgm:prSet presAssocID="{DD3E4489-948D-4F69-836C-735FA1ECAD99}" presName="horz2" presStyleCnt="0"/>
      <dgm:spPr/>
    </dgm:pt>
    <dgm:pt modelId="{5CBC9272-036E-492A-AE79-62F7C7AFCD56}" type="pres">
      <dgm:prSet presAssocID="{DD3E4489-948D-4F69-836C-735FA1ECAD99}" presName="horzSpace2" presStyleCnt="0"/>
      <dgm:spPr/>
    </dgm:pt>
    <dgm:pt modelId="{8C6CEA31-0212-4D62-9BE8-4A4F6412D9D7}" type="pres">
      <dgm:prSet presAssocID="{DD3E4489-948D-4F69-836C-735FA1ECAD99}" presName="tx2" presStyleLbl="revTx" presStyleIdx="1" presStyleCnt="3"/>
      <dgm:spPr/>
      <dgm:t>
        <a:bodyPr/>
        <a:lstStyle/>
        <a:p>
          <a:endParaRPr lang="es-MX"/>
        </a:p>
      </dgm:t>
    </dgm:pt>
    <dgm:pt modelId="{5FA66419-468F-4E9C-A894-82E5E80E9554}" type="pres">
      <dgm:prSet presAssocID="{DD3E4489-948D-4F69-836C-735FA1ECAD99}" presName="vert2" presStyleCnt="0"/>
      <dgm:spPr/>
    </dgm:pt>
    <dgm:pt modelId="{49CC12D0-0C75-42D1-B853-8B6446A1FB36}" type="pres">
      <dgm:prSet presAssocID="{DD3E4489-948D-4F69-836C-735FA1ECAD99}" presName="thinLine2b" presStyleLbl="callout" presStyleIdx="0" presStyleCnt="2"/>
      <dgm:spPr/>
    </dgm:pt>
    <dgm:pt modelId="{6AED0E95-5EAF-45E9-8B75-611C7865C3CF}" type="pres">
      <dgm:prSet presAssocID="{DD3E4489-948D-4F69-836C-735FA1ECAD99}" presName="vertSpace2b" presStyleCnt="0"/>
      <dgm:spPr/>
    </dgm:pt>
    <dgm:pt modelId="{A5F19CFB-FCC4-4BE2-9C3D-3D60B0CFB2D3}" type="pres">
      <dgm:prSet presAssocID="{51176003-85F7-4906-B1C9-0B119D8F4493}" presName="horz2" presStyleCnt="0"/>
      <dgm:spPr/>
    </dgm:pt>
    <dgm:pt modelId="{ADFA3ED6-F210-4CFB-A24D-9C2508771CAC}" type="pres">
      <dgm:prSet presAssocID="{51176003-85F7-4906-B1C9-0B119D8F4493}" presName="horzSpace2" presStyleCnt="0"/>
      <dgm:spPr/>
    </dgm:pt>
    <dgm:pt modelId="{1B360C6A-E9C0-49A1-8AEF-3A32C53C52AF}" type="pres">
      <dgm:prSet presAssocID="{51176003-85F7-4906-B1C9-0B119D8F4493}" presName="tx2" presStyleLbl="revTx" presStyleIdx="2" presStyleCnt="3"/>
      <dgm:spPr/>
      <dgm:t>
        <a:bodyPr/>
        <a:lstStyle/>
        <a:p>
          <a:endParaRPr lang="es-MX"/>
        </a:p>
      </dgm:t>
    </dgm:pt>
    <dgm:pt modelId="{B9DB4425-A4EB-4C67-A10E-AF73BF7CE6FB}" type="pres">
      <dgm:prSet presAssocID="{51176003-85F7-4906-B1C9-0B119D8F4493}" presName="vert2" presStyleCnt="0"/>
      <dgm:spPr/>
    </dgm:pt>
    <dgm:pt modelId="{2933B4D5-C2D9-414C-86C3-BFCDA7F93B10}" type="pres">
      <dgm:prSet presAssocID="{51176003-85F7-4906-B1C9-0B119D8F4493}" presName="thinLine2b" presStyleLbl="callout" presStyleIdx="1" presStyleCnt="2"/>
      <dgm:spPr/>
    </dgm:pt>
    <dgm:pt modelId="{7965D8CA-B226-409F-9B3F-6A1A24CEF992}" type="pres">
      <dgm:prSet presAssocID="{51176003-85F7-4906-B1C9-0B119D8F4493}" presName="vertSpace2b" presStyleCnt="0"/>
      <dgm:spPr/>
    </dgm:pt>
  </dgm:ptLst>
  <dgm:cxnLst>
    <dgm:cxn modelId="{3260E65D-1F14-474D-B948-A81B8E850E57}" srcId="{F1C1F3E1-EA5C-4743-BBEF-B5797F3A0FF2}" destId="{DD3E4489-948D-4F69-836C-735FA1ECAD99}" srcOrd="0" destOrd="0" parTransId="{D83915E8-33BA-4155-9D90-B0894CF46ED4}" sibTransId="{4D97C3DF-C1B2-49E8-9843-15C1C4C37A83}"/>
    <dgm:cxn modelId="{A5378049-BCD3-4074-844A-27F48056D989}" type="presOf" srcId="{51176003-85F7-4906-B1C9-0B119D8F4493}" destId="{1B360C6A-E9C0-49A1-8AEF-3A32C53C52AF}" srcOrd="0" destOrd="0" presId="urn:microsoft.com/office/officeart/2008/layout/LinedList"/>
    <dgm:cxn modelId="{2FCA1FC8-2397-4E5E-BD99-1F14968C9904}" type="presOf" srcId="{0055C6C8-BF78-481F-B35F-AF75A8D603E2}" destId="{51142F7C-636E-4886-824F-6C201358CD01}" srcOrd="0" destOrd="0" presId="urn:microsoft.com/office/officeart/2008/layout/LinedList"/>
    <dgm:cxn modelId="{BAC0A906-6542-49FD-A6AE-4F4762620FA2}" type="presOf" srcId="{DD3E4489-948D-4F69-836C-735FA1ECAD99}" destId="{8C6CEA31-0212-4D62-9BE8-4A4F6412D9D7}" srcOrd="0" destOrd="0" presId="urn:microsoft.com/office/officeart/2008/layout/LinedList"/>
    <dgm:cxn modelId="{B039697C-1C89-43A5-A165-DE6B3FC6D99D}" srcId="{0055C6C8-BF78-481F-B35F-AF75A8D603E2}" destId="{F1C1F3E1-EA5C-4743-BBEF-B5797F3A0FF2}" srcOrd="0" destOrd="0" parTransId="{CD3AA51A-A0EC-4250-A48C-3E8B7752ACB3}" sibTransId="{9F13697E-1BC1-4853-9176-F71C5B36535C}"/>
    <dgm:cxn modelId="{5710DCA6-13BE-48E2-9481-9037FDE3F727}" type="presOf" srcId="{F1C1F3E1-EA5C-4743-BBEF-B5797F3A0FF2}" destId="{C99D07BC-BCFF-4555-90F4-C521237BE60C}" srcOrd="0" destOrd="0" presId="urn:microsoft.com/office/officeart/2008/layout/LinedList"/>
    <dgm:cxn modelId="{D8FA3AC5-F8B5-4E09-B5F7-83F081B0996F}" srcId="{F1C1F3E1-EA5C-4743-BBEF-B5797F3A0FF2}" destId="{51176003-85F7-4906-B1C9-0B119D8F4493}" srcOrd="1" destOrd="0" parTransId="{6B141500-9E2E-4363-8CA3-6F75A04F7B15}" sibTransId="{5F36E01F-139B-449A-AA64-A9CA91FFA9F4}"/>
    <dgm:cxn modelId="{1FE4BED2-90F9-4582-ACC3-A518A9B36085}" type="presParOf" srcId="{51142F7C-636E-4886-824F-6C201358CD01}" destId="{B613ABBA-70A7-4A66-9214-1D7139104A6C}" srcOrd="0" destOrd="0" presId="urn:microsoft.com/office/officeart/2008/layout/LinedList"/>
    <dgm:cxn modelId="{6EF6665B-E866-464C-8E87-67B6221F2C59}" type="presParOf" srcId="{51142F7C-636E-4886-824F-6C201358CD01}" destId="{6553AF56-0F14-454A-A37F-4AD09ACDB226}" srcOrd="1" destOrd="0" presId="urn:microsoft.com/office/officeart/2008/layout/LinedList"/>
    <dgm:cxn modelId="{9DDE55AE-E930-4A9A-80FC-B2C4A16F627F}" type="presParOf" srcId="{6553AF56-0F14-454A-A37F-4AD09ACDB226}" destId="{C99D07BC-BCFF-4555-90F4-C521237BE60C}" srcOrd="0" destOrd="0" presId="urn:microsoft.com/office/officeart/2008/layout/LinedList"/>
    <dgm:cxn modelId="{651D591A-393B-4E3E-9177-2ADE22324DB0}" type="presParOf" srcId="{6553AF56-0F14-454A-A37F-4AD09ACDB226}" destId="{E9C1D9C8-66BB-4B42-9813-911CB0A285BA}" srcOrd="1" destOrd="0" presId="urn:microsoft.com/office/officeart/2008/layout/LinedList"/>
    <dgm:cxn modelId="{9DB490B0-E482-4D16-854D-2223DB87123D}" type="presParOf" srcId="{E9C1D9C8-66BB-4B42-9813-911CB0A285BA}" destId="{8E904F38-955B-4970-8E28-074D0537DD5E}" srcOrd="0" destOrd="0" presId="urn:microsoft.com/office/officeart/2008/layout/LinedList"/>
    <dgm:cxn modelId="{1FDDCC4F-6CD5-4EBC-AC26-6F1F8D761200}" type="presParOf" srcId="{E9C1D9C8-66BB-4B42-9813-911CB0A285BA}" destId="{6040605C-C3E2-4276-ADAC-FCA1DFBB2872}" srcOrd="1" destOrd="0" presId="urn:microsoft.com/office/officeart/2008/layout/LinedList"/>
    <dgm:cxn modelId="{D3753F2F-7A42-43C5-BBFF-5AF32C0E9CCF}" type="presParOf" srcId="{6040605C-C3E2-4276-ADAC-FCA1DFBB2872}" destId="{5CBC9272-036E-492A-AE79-62F7C7AFCD56}" srcOrd="0" destOrd="0" presId="urn:microsoft.com/office/officeart/2008/layout/LinedList"/>
    <dgm:cxn modelId="{AD9AE276-1EA9-4F13-AA88-81C3C9B2036F}" type="presParOf" srcId="{6040605C-C3E2-4276-ADAC-FCA1DFBB2872}" destId="{8C6CEA31-0212-4D62-9BE8-4A4F6412D9D7}" srcOrd="1" destOrd="0" presId="urn:microsoft.com/office/officeart/2008/layout/LinedList"/>
    <dgm:cxn modelId="{708C1DEF-FF1A-4B71-82C3-80BA66EB4241}" type="presParOf" srcId="{6040605C-C3E2-4276-ADAC-FCA1DFBB2872}" destId="{5FA66419-468F-4E9C-A894-82E5E80E9554}" srcOrd="2" destOrd="0" presId="urn:microsoft.com/office/officeart/2008/layout/LinedList"/>
    <dgm:cxn modelId="{E0EE5217-1C49-4B98-8EDD-FCF7827DD6E3}" type="presParOf" srcId="{E9C1D9C8-66BB-4B42-9813-911CB0A285BA}" destId="{49CC12D0-0C75-42D1-B853-8B6446A1FB36}" srcOrd="2" destOrd="0" presId="urn:microsoft.com/office/officeart/2008/layout/LinedList"/>
    <dgm:cxn modelId="{577B19F9-612E-4228-857F-B29E5DB45FA3}" type="presParOf" srcId="{E9C1D9C8-66BB-4B42-9813-911CB0A285BA}" destId="{6AED0E95-5EAF-45E9-8B75-611C7865C3CF}" srcOrd="3" destOrd="0" presId="urn:microsoft.com/office/officeart/2008/layout/LinedList"/>
    <dgm:cxn modelId="{D796772A-BC99-4149-B820-B3EA6A363669}" type="presParOf" srcId="{E9C1D9C8-66BB-4B42-9813-911CB0A285BA}" destId="{A5F19CFB-FCC4-4BE2-9C3D-3D60B0CFB2D3}" srcOrd="4" destOrd="0" presId="urn:microsoft.com/office/officeart/2008/layout/LinedList"/>
    <dgm:cxn modelId="{12B26C74-DFF6-42FE-8473-CEA4BAFB7093}" type="presParOf" srcId="{A5F19CFB-FCC4-4BE2-9C3D-3D60B0CFB2D3}" destId="{ADFA3ED6-F210-4CFB-A24D-9C2508771CAC}" srcOrd="0" destOrd="0" presId="urn:microsoft.com/office/officeart/2008/layout/LinedList"/>
    <dgm:cxn modelId="{F9CF53F1-E8A0-4DCF-85A2-318A2D32AC32}" type="presParOf" srcId="{A5F19CFB-FCC4-4BE2-9C3D-3D60B0CFB2D3}" destId="{1B360C6A-E9C0-49A1-8AEF-3A32C53C52AF}" srcOrd="1" destOrd="0" presId="urn:microsoft.com/office/officeart/2008/layout/LinedList"/>
    <dgm:cxn modelId="{6A39FEEA-CE3E-4B06-8F16-704B8DBC36C1}" type="presParOf" srcId="{A5F19CFB-FCC4-4BE2-9C3D-3D60B0CFB2D3}" destId="{B9DB4425-A4EB-4C67-A10E-AF73BF7CE6FB}" srcOrd="2" destOrd="0" presId="urn:microsoft.com/office/officeart/2008/layout/LinedList"/>
    <dgm:cxn modelId="{4458D663-BFD5-4F28-957D-3A389C40901B}" type="presParOf" srcId="{E9C1D9C8-66BB-4B42-9813-911CB0A285BA}" destId="{2933B4D5-C2D9-414C-86C3-BFCDA7F93B10}" srcOrd="5" destOrd="0" presId="urn:microsoft.com/office/officeart/2008/layout/LinedList"/>
    <dgm:cxn modelId="{E228C1E4-1F7E-4388-8371-82B68B64E249}" type="presParOf" srcId="{E9C1D9C8-66BB-4B42-9813-911CB0A285BA}" destId="{7965D8CA-B226-409F-9B3F-6A1A24CEF992}"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FA0EF00-06D6-4E3E-BA9F-1A0826A90E2D}"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s-MX"/>
        </a:p>
      </dgm:t>
    </dgm:pt>
    <dgm:pt modelId="{CEA3B77A-A9CC-45F0-BAE4-A6E02967ABBA}">
      <dgm:prSet phldrT="[Texto]"/>
      <dgm:spPr/>
      <dgm:t>
        <a:bodyPr/>
        <a:lstStyle/>
        <a:p>
          <a:r>
            <a:rPr lang="es-MX" b="1" dirty="0">
              <a:solidFill>
                <a:schemeClr val="tx1"/>
              </a:solidFill>
            </a:rPr>
            <a:t>Superávit o excedente de operación</a:t>
          </a:r>
        </a:p>
      </dgm:t>
    </dgm:pt>
    <dgm:pt modelId="{AB6CAEF1-9B5D-4905-BE15-88D52033F866}" type="parTrans" cxnId="{AF292CAC-EFDE-4850-9D56-49EC5DDA8D57}">
      <dgm:prSet/>
      <dgm:spPr/>
      <dgm:t>
        <a:bodyPr/>
        <a:lstStyle/>
        <a:p>
          <a:endParaRPr lang="es-MX"/>
        </a:p>
      </dgm:t>
    </dgm:pt>
    <dgm:pt modelId="{C31DE2C8-1293-4255-AD79-6DEEC6C79BF0}" type="sibTrans" cxnId="{AF292CAC-EFDE-4850-9D56-49EC5DDA8D57}">
      <dgm:prSet/>
      <dgm:spPr/>
      <dgm:t>
        <a:bodyPr/>
        <a:lstStyle/>
        <a:p>
          <a:endParaRPr lang="es-MX"/>
        </a:p>
      </dgm:t>
    </dgm:pt>
    <dgm:pt modelId="{51F81F08-F048-47B6-B0A2-45F09D176854}">
      <dgm:prSet phldrT="[Texto]"/>
      <dgm:spPr/>
      <dgm:t>
        <a:bodyPr/>
        <a:lstStyle/>
        <a:p>
          <a:r>
            <a:rPr lang="es-MX" dirty="0">
              <a:solidFill>
                <a:schemeClr val="tx1"/>
              </a:solidFill>
            </a:rPr>
            <a:t>Bruto</a:t>
          </a:r>
        </a:p>
      </dgm:t>
    </dgm:pt>
    <dgm:pt modelId="{FB32D8F8-AD49-4561-811F-7275FC2CD79E}" type="parTrans" cxnId="{AD896152-9DCD-4785-8E10-905918A0DF10}">
      <dgm:prSet/>
      <dgm:spPr/>
      <dgm:t>
        <a:bodyPr/>
        <a:lstStyle/>
        <a:p>
          <a:endParaRPr lang="es-MX"/>
        </a:p>
      </dgm:t>
    </dgm:pt>
    <dgm:pt modelId="{28C6C691-4235-4C79-AE31-5AD5AC234815}" type="sibTrans" cxnId="{AD896152-9DCD-4785-8E10-905918A0DF10}">
      <dgm:prSet/>
      <dgm:spPr/>
      <dgm:t>
        <a:bodyPr/>
        <a:lstStyle/>
        <a:p>
          <a:endParaRPr lang="es-MX"/>
        </a:p>
      </dgm:t>
    </dgm:pt>
    <dgm:pt modelId="{10843504-5F44-4299-8333-F6D2BBAF3027}">
      <dgm:prSet phldrT="[Texto]"/>
      <dgm:spPr/>
      <dgm:t>
        <a:bodyPr/>
        <a:lstStyle/>
        <a:p>
          <a:r>
            <a:rPr lang="es-MX" dirty="0">
              <a:solidFill>
                <a:schemeClr val="tx1"/>
              </a:solidFill>
            </a:rPr>
            <a:t>Incluye el consumo de capital fijo</a:t>
          </a:r>
        </a:p>
      </dgm:t>
    </dgm:pt>
    <dgm:pt modelId="{4C347104-0602-4DB7-94B9-A75ED587CB63}" type="parTrans" cxnId="{8138D6DE-35AA-4F6D-8A83-223E22CBD3B0}">
      <dgm:prSet/>
      <dgm:spPr/>
      <dgm:t>
        <a:bodyPr/>
        <a:lstStyle/>
        <a:p>
          <a:endParaRPr lang="es-MX"/>
        </a:p>
      </dgm:t>
    </dgm:pt>
    <dgm:pt modelId="{BB9B1BCD-859A-4443-A24B-83DAD9D97ACE}" type="sibTrans" cxnId="{8138D6DE-35AA-4F6D-8A83-223E22CBD3B0}">
      <dgm:prSet/>
      <dgm:spPr/>
      <dgm:t>
        <a:bodyPr/>
        <a:lstStyle/>
        <a:p>
          <a:endParaRPr lang="es-MX"/>
        </a:p>
      </dgm:t>
    </dgm:pt>
    <dgm:pt modelId="{7D340023-EECC-4C5D-A059-5EC7EDA5ED2E}">
      <dgm:prSet phldrT="[Texto]"/>
      <dgm:spPr/>
      <dgm:t>
        <a:bodyPr/>
        <a:lstStyle/>
        <a:p>
          <a:r>
            <a:rPr lang="es-MX" dirty="0">
              <a:solidFill>
                <a:schemeClr val="tx1"/>
              </a:solidFill>
            </a:rPr>
            <a:t>Neto</a:t>
          </a:r>
        </a:p>
      </dgm:t>
    </dgm:pt>
    <dgm:pt modelId="{90FC264F-2441-44AE-A1B0-40277C90EC4D}" type="parTrans" cxnId="{9D5BDA4D-DD6A-4451-9088-63C85DBA6BEB}">
      <dgm:prSet/>
      <dgm:spPr/>
      <dgm:t>
        <a:bodyPr/>
        <a:lstStyle/>
        <a:p>
          <a:endParaRPr lang="es-MX"/>
        </a:p>
      </dgm:t>
    </dgm:pt>
    <dgm:pt modelId="{357A0CD7-9EBD-4D70-AEC5-AB767D0766DE}" type="sibTrans" cxnId="{9D5BDA4D-DD6A-4451-9088-63C85DBA6BEB}">
      <dgm:prSet/>
      <dgm:spPr/>
      <dgm:t>
        <a:bodyPr/>
        <a:lstStyle/>
        <a:p>
          <a:endParaRPr lang="es-MX"/>
        </a:p>
      </dgm:t>
    </dgm:pt>
    <dgm:pt modelId="{AE2C5CDC-2F35-4D64-8EB2-5EAE90B0D187}">
      <dgm:prSet phldrT="[Texto]"/>
      <dgm:spPr/>
      <dgm:t>
        <a:bodyPr/>
        <a:lstStyle/>
        <a:p>
          <a:r>
            <a:rPr lang="es-MX" dirty="0">
              <a:solidFill>
                <a:schemeClr val="tx1"/>
              </a:solidFill>
            </a:rPr>
            <a:t>No incluye el consumo de capital fijo</a:t>
          </a:r>
        </a:p>
      </dgm:t>
    </dgm:pt>
    <dgm:pt modelId="{4478EA02-F96C-4111-9C1A-30D57C82AD8B}" type="parTrans" cxnId="{A060CB5D-43D9-4C19-BEB4-EED3FBDD12C1}">
      <dgm:prSet/>
      <dgm:spPr/>
      <dgm:t>
        <a:bodyPr/>
        <a:lstStyle/>
        <a:p>
          <a:endParaRPr lang="es-MX"/>
        </a:p>
      </dgm:t>
    </dgm:pt>
    <dgm:pt modelId="{76CFA933-98E9-4BB3-AE72-C92F2D5ED487}" type="sibTrans" cxnId="{A060CB5D-43D9-4C19-BEB4-EED3FBDD12C1}">
      <dgm:prSet/>
      <dgm:spPr/>
      <dgm:t>
        <a:bodyPr/>
        <a:lstStyle/>
        <a:p>
          <a:endParaRPr lang="es-MX"/>
        </a:p>
      </dgm:t>
    </dgm:pt>
    <dgm:pt modelId="{A2646A5A-8439-4D4C-8C58-C1129CD13C6C}" type="pres">
      <dgm:prSet presAssocID="{AFA0EF00-06D6-4E3E-BA9F-1A0826A90E2D}" presName="diagram" presStyleCnt="0">
        <dgm:presLayoutVars>
          <dgm:chPref val="1"/>
          <dgm:dir/>
          <dgm:animOne val="branch"/>
          <dgm:animLvl val="lvl"/>
          <dgm:resizeHandles val="exact"/>
        </dgm:presLayoutVars>
      </dgm:prSet>
      <dgm:spPr/>
      <dgm:t>
        <a:bodyPr/>
        <a:lstStyle/>
        <a:p>
          <a:endParaRPr lang="es-MX"/>
        </a:p>
      </dgm:t>
    </dgm:pt>
    <dgm:pt modelId="{8DF7A69E-0F4D-42C9-BEE5-F6CBDFC6F714}" type="pres">
      <dgm:prSet presAssocID="{CEA3B77A-A9CC-45F0-BAE4-A6E02967ABBA}" presName="root1" presStyleCnt="0"/>
      <dgm:spPr/>
    </dgm:pt>
    <dgm:pt modelId="{68CC938B-3632-4081-9423-A31844AA2DFE}" type="pres">
      <dgm:prSet presAssocID="{CEA3B77A-A9CC-45F0-BAE4-A6E02967ABBA}" presName="LevelOneTextNode" presStyleLbl="node0" presStyleIdx="0" presStyleCnt="1">
        <dgm:presLayoutVars>
          <dgm:chPref val="3"/>
        </dgm:presLayoutVars>
      </dgm:prSet>
      <dgm:spPr/>
      <dgm:t>
        <a:bodyPr/>
        <a:lstStyle/>
        <a:p>
          <a:endParaRPr lang="es-MX"/>
        </a:p>
      </dgm:t>
    </dgm:pt>
    <dgm:pt modelId="{796F1F89-0FF0-46E9-A564-C0EC616B52D9}" type="pres">
      <dgm:prSet presAssocID="{CEA3B77A-A9CC-45F0-BAE4-A6E02967ABBA}" presName="level2hierChild" presStyleCnt="0"/>
      <dgm:spPr/>
    </dgm:pt>
    <dgm:pt modelId="{5D2EF838-4CD3-46B0-B474-DC2A75FCA1ED}" type="pres">
      <dgm:prSet presAssocID="{FB32D8F8-AD49-4561-811F-7275FC2CD79E}" presName="conn2-1" presStyleLbl="parChTrans1D2" presStyleIdx="0" presStyleCnt="2"/>
      <dgm:spPr/>
      <dgm:t>
        <a:bodyPr/>
        <a:lstStyle/>
        <a:p>
          <a:endParaRPr lang="es-MX"/>
        </a:p>
      </dgm:t>
    </dgm:pt>
    <dgm:pt modelId="{A16F02A3-2AF2-41B8-B54A-F910F3F7D117}" type="pres">
      <dgm:prSet presAssocID="{FB32D8F8-AD49-4561-811F-7275FC2CD79E}" presName="connTx" presStyleLbl="parChTrans1D2" presStyleIdx="0" presStyleCnt="2"/>
      <dgm:spPr/>
      <dgm:t>
        <a:bodyPr/>
        <a:lstStyle/>
        <a:p>
          <a:endParaRPr lang="es-MX"/>
        </a:p>
      </dgm:t>
    </dgm:pt>
    <dgm:pt modelId="{C2F484EB-967F-4F90-B327-699AC5836CFA}" type="pres">
      <dgm:prSet presAssocID="{51F81F08-F048-47B6-B0A2-45F09D176854}" presName="root2" presStyleCnt="0"/>
      <dgm:spPr/>
    </dgm:pt>
    <dgm:pt modelId="{10541021-4180-4782-A173-95FBCCBBF05A}" type="pres">
      <dgm:prSet presAssocID="{51F81F08-F048-47B6-B0A2-45F09D176854}" presName="LevelTwoTextNode" presStyleLbl="node2" presStyleIdx="0" presStyleCnt="2">
        <dgm:presLayoutVars>
          <dgm:chPref val="3"/>
        </dgm:presLayoutVars>
      </dgm:prSet>
      <dgm:spPr/>
      <dgm:t>
        <a:bodyPr/>
        <a:lstStyle/>
        <a:p>
          <a:endParaRPr lang="es-MX"/>
        </a:p>
      </dgm:t>
    </dgm:pt>
    <dgm:pt modelId="{8E1267AF-3D30-4822-AA82-5C8AFD2640F0}" type="pres">
      <dgm:prSet presAssocID="{51F81F08-F048-47B6-B0A2-45F09D176854}" presName="level3hierChild" presStyleCnt="0"/>
      <dgm:spPr/>
    </dgm:pt>
    <dgm:pt modelId="{E1C21E7C-08F5-4AE6-B494-5199B6470204}" type="pres">
      <dgm:prSet presAssocID="{4C347104-0602-4DB7-94B9-A75ED587CB63}" presName="conn2-1" presStyleLbl="parChTrans1D3" presStyleIdx="0" presStyleCnt="2"/>
      <dgm:spPr/>
      <dgm:t>
        <a:bodyPr/>
        <a:lstStyle/>
        <a:p>
          <a:endParaRPr lang="es-MX"/>
        </a:p>
      </dgm:t>
    </dgm:pt>
    <dgm:pt modelId="{4C38C485-F5FD-4041-AEE8-D2324D935256}" type="pres">
      <dgm:prSet presAssocID="{4C347104-0602-4DB7-94B9-A75ED587CB63}" presName="connTx" presStyleLbl="parChTrans1D3" presStyleIdx="0" presStyleCnt="2"/>
      <dgm:spPr/>
      <dgm:t>
        <a:bodyPr/>
        <a:lstStyle/>
        <a:p>
          <a:endParaRPr lang="es-MX"/>
        </a:p>
      </dgm:t>
    </dgm:pt>
    <dgm:pt modelId="{FE247CEA-0120-42F4-B3D1-2A9C7BC8720E}" type="pres">
      <dgm:prSet presAssocID="{10843504-5F44-4299-8333-F6D2BBAF3027}" presName="root2" presStyleCnt="0"/>
      <dgm:spPr/>
    </dgm:pt>
    <dgm:pt modelId="{6BB94E2C-87E1-4F66-9DC1-59A252701A68}" type="pres">
      <dgm:prSet presAssocID="{10843504-5F44-4299-8333-F6D2BBAF3027}" presName="LevelTwoTextNode" presStyleLbl="node3" presStyleIdx="0" presStyleCnt="2">
        <dgm:presLayoutVars>
          <dgm:chPref val="3"/>
        </dgm:presLayoutVars>
      </dgm:prSet>
      <dgm:spPr/>
      <dgm:t>
        <a:bodyPr/>
        <a:lstStyle/>
        <a:p>
          <a:endParaRPr lang="es-MX"/>
        </a:p>
      </dgm:t>
    </dgm:pt>
    <dgm:pt modelId="{836D43C0-F288-400D-896B-1EC59E770D98}" type="pres">
      <dgm:prSet presAssocID="{10843504-5F44-4299-8333-F6D2BBAF3027}" presName="level3hierChild" presStyleCnt="0"/>
      <dgm:spPr/>
    </dgm:pt>
    <dgm:pt modelId="{41E63210-D0D2-44F9-860C-3587D4058959}" type="pres">
      <dgm:prSet presAssocID="{90FC264F-2441-44AE-A1B0-40277C90EC4D}" presName="conn2-1" presStyleLbl="parChTrans1D2" presStyleIdx="1" presStyleCnt="2"/>
      <dgm:spPr/>
      <dgm:t>
        <a:bodyPr/>
        <a:lstStyle/>
        <a:p>
          <a:endParaRPr lang="es-MX"/>
        </a:p>
      </dgm:t>
    </dgm:pt>
    <dgm:pt modelId="{8E54EA3F-C607-4269-BE9D-039BD4227346}" type="pres">
      <dgm:prSet presAssocID="{90FC264F-2441-44AE-A1B0-40277C90EC4D}" presName="connTx" presStyleLbl="parChTrans1D2" presStyleIdx="1" presStyleCnt="2"/>
      <dgm:spPr/>
      <dgm:t>
        <a:bodyPr/>
        <a:lstStyle/>
        <a:p>
          <a:endParaRPr lang="es-MX"/>
        </a:p>
      </dgm:t>
    </dgm:pt>
    <dgm:pt modelId="{50D305CA-66EF-4920-9B3E-7442E04C5051}" type="pres">
      <dgm:prSet presAssocID="{7D340023-EECC-4C5D-A059-5EC7EDA5ED2E}" presName="root2" presStyleCnt="0"/>
      <dgm:spPr/>
    </dgm:pt>
    <dgm:pt modelId="{66449296-77D6-4A61-9A40-1B4BE0AB1516}" type="pres">
      <dgm:prSet presAssocID="{7D340023-EECC-4C5D-A059-5EC7EDA5ED2E}" presName="LevelTwoTextNode" presStyleLbl="node2" presStyleIdx="1" presStyleCnt="2">
        <dgm:presLayoutVars>
          <dgm:chPref val="3"/>
        </dgm:presLayoutVars>
      </dgm:prSet>
      <dgm:spPr/>
      <dgm:t>
        <a:bodyPr/>
        <a:lstStyle/>
        <a:p>
          <a:endParaRPr lang="es-MX"/>
        </a:p>
      </dgm:t>
    </dgm:pt>
    <dgm:pt modelId="{26CC852B-4763-4BA8-B2DC-49C416D0986A}" type="pres">
      <dgm:prSet presAssocID="{7D340023-EECC-4C5D-A059-5EC7EDA5ED2E}" presName="level3hierChild" presStyleCnt="0"/>
      <dgm:spPr/>
    </dgm:pt>
    <dgm:pt modelId="{CC1B1774-70A1-496F-BD9B-77DCFF196FDA}" type="pres">
      <dgm:prSet presAssocID="{4478EA02-F96C-4111-9C1A-30D57C82AD8B}" presName="conn2-1" presStyleLbl="parChTrans1D3" presStyleIdx="1" presStyleCnt="2"/>
      <dgm:spPr/>
      <dgm:t>
        <a:bodyPr/>
        <a:lstStyle/>
        <a:p>
          <a:endParaRPr lang="es-MX"/>
        </a:p>
      </dgm:t>
    </dgm:pt>
    <dgm:pt modelId="{368341FC-3245-4A26-85ED-8553BCD2BBEB}" type="pres">
      <dgm:prSet presAssocID="{4478EA02-F96C-4111-9C1A-30D57C82AD8B}" presName="connTx" presStyleLbl="parChTrans1D3" presStyleIdx="1" presStyleCnt="2"/>
      <dgm:spPr/>
      <dgm:t>
        <a:bodyPr/>
        <a:lstStyle/>
        <a:p>
          <a:endParaRPr lang="es-MX"/>
        </a:p>
      </dgm:t>
    </dgm:pt>
    <dgm:pt modelId="{7E8DE919-48AE-46E0-9775-438165F5DD2E}" type="pres">
      <dgm:prSet presAssocID="{AE2C5CDC-2F35-4D64-8EB2-5EAE90B0D187}" presName="root2" presStyleCnt="0"/>
      <dgm:spPr/>
    </dgm:pt>
    <dgm:pt modelId="{AFE22E12-084A-4DCF-81E5-038E639F75A1}" type="pres">
      <dgm:prSet presAssocID="{AE2C5CDC-2F35-4D64-8EB2-5EAE90B0D187}" presName="LevelTwoTextNode" presStyleLbl="node3" presStyleIdx="1" presStyleCnt="2">
        <dgm:presLayoutVars>
          <dgm:chPref val="3"/>
        </dgm:presLayoutVars>
      </dgm:prSet>
      <dgm:spPr/>
      <dgm:t>
        <a:bodyPr/>
        <a:lstStyle/>
        <a:p>
          <a:endParaRPr lang="es-MX"/>
        </a:p>
      </dgm:t>
    </dgm:pt>
    <dgm:pt modelId="{ED8D11E7-C6B0-4FA5-9CBA-273EAEE92E13}" type="pres">
      <dgm:prSet presAssocID="{AE2C5CDC-2F35-4D64-8EB2-5EAE90B0D187}" presName="level3hierChild" presStyleCnt="0"/>
      <dgm:spPr/>
    </dgm:pt>
  </dgm:ptLst>
  <dgm:cxnLst>
    <dgm:cxn modelId="{A060CB5D-43D9-4C19-BEB4-EED3FBDD12C1}" srcId="{7D340023-EECC-4C5D-A059-5EC7EDA5ED2E}" destId="{AE2C5CDC-2F35-4D64-8EB2-5EAE90B0D187}" srcOrd="0" destOrd="0" parTransId="{4478EA02-F96C-4111-9C1A-30D57C82AD8B}" sibTransId="{76CFA933-98E9-4BB3-AE72-C92F2D5ED487}"/>
    <dgm:cxn modelId="{AD896152-9DCD-4785-8E10-905918A0DF10}" srcId="{CEA3B77A-A9CC-45F0-BAE4-A6E02967ABBA}" destId="{51F81F08-F048-47B6-B0A2-45F09D176854}" srcOrd="0" destOrd="0" parTransId="{FB32D8F8-AD49-4561-811F-7275FC2CD79E}" sibTransId="{28C6C691-4235-4C79-AE31-5AD5AC234815}"/>
    <dgm:cxn modelId="{3FDB1CA9-28F7-4AE2-9B91-6360EEBAE9A0}" type="presOf" srcId="{FB32D8F8-AD49-4561-811F-7275FC2CD79E}" destId="{A16F02A3-2AF2-41B8-B54A-F910F3F7D117}" srcOrd="1" destOrd="0" presId="urn:microsoft.com/office/officeart/2005/8/layout/hierarchy2"/>
    <dgm:cxn modelId="{CF3B6182-B190-49E0-8E20-7C6DB9921581}" type="presOf" srcId="{AFA0EF00-06D6-4E3E-BA9F-1A0826A90E2D}" destId="{A2646A5A-8439-4D4C-8C58-C1129CD13C6C}" srcOrd="0" destOrd="0" presId="urn:microsoft.com/office/officeart/2005/8/layout/hierarchy2"/>
    <dgm:cxn modelId="{9D5BDA4D-DD6A-4451-9088-63C85DBA6BEB}" srcId="{CEA3B77A-A9CC-45F0-BAE4-A6E02967ABBA}" destId="{7D340023-EECC-4C5D-A059-5EC7EDA5ED2E}" srcOrd="1" destOrd="0" parTransId="{90FC264F-2441-44AE-A1B0-40277C90EC4D}" sibTransId="{357A0CD7-9EBD-4D70-AEC5-AB767D0766DE}"/>
    <dgm:cxn modelId="{97388239-C73C-451B-9028-8C5866A1A2D0}" type="presOf" srcId="{90FC264F-2441-44AE-A1B0-40277C90EC4D}" destId="{41E63210-D0D2-44F9-860C-3587D4058959}" srcOrd="0" destOrd="0" presId="urn:microsoft.com/office/officeart/2005/8/layout/hierarchy2"/>
    <dgm:cxn modelId="{3BF5EE2C-96E2-432C-9618-D1D6D8EDC1C6}" type="presOf" srcId="{7D340023-EECC-4C5D-A059-5EC7EDA5ED2E}" destId="{66449296-77D6-4A61-9A40-1B4BE0AB1516}" srcOrd="0" destOrd="0" presId="urn:microsoft.com/office/officeart/2005/8/layout/hierarchy2"/>
    <dgm:cxn modelId="{CBD4764F-E2F2-43D5-B7F5-59D4CBA1BF1F}" type="presOf" srcId="{AE2C5CDC-2F35-4D64-8EB2-5EAE90B0D187}" destId="{AFE22E12-084A-4DCF-81E5-038E639F75A1}" srcOrd="0" destOrd="0" presId="urn:microsoft.com/office/officeart/2005/8/layout/hierarchy2"/>
    <dgm:cxn modelId="{A9B15329-63D8-4F8F-AC96-5CFBFC566C5B}" type="presOf" srcId="{51F81F08-F048-47B6-B0A2-45F09D176854}" destId="{10541021-4180-4782-A173-95FBCCBBF05A}" srcOrd="0" destOrd="0" presId="urn:microsoft.com/office/officeart/2005/8/layout/hierarchy2"/>
    <dgm:cxn modelId="{3A86678C-A51E-4EF3-9CD1-9DC741382119}" type="presOf" srcId="{90FC264F-2441-44AE-A1B0-40277C90EC4D}" destId="{8E54EA3F-C607-4269-BE9D-039BD4227346}" srcOrd="1" destOrd="0" presId="urn:microsoft.com/office/officeart/2005/8/layout/hierarchy2"/>
    <dgm:cxn modelId="{8138D6DE-35AA-4F6D-8A83-223E22CBD3B0}" srcId="{51F81F08-F048-47B6-B0A2-45F09D176854}" destId="{10843504-5F44-4299-8333-F6D2BBAF3027}" srcOrd="0" destOrd="0" parTransId="{4C347104-0602-4DB7-94B9-A75ED587CB63}" sibTransId="{BB9B1BCD-859A-4443-A24B-83DAD9D97ACE}"/>
    <dgm:cxn modelId="{9C296E31-54A3-4198-BA07-E5FC5B8397DE}" type="presOf" srcId="{4478EA02-F96C-4111-9C1A-30D57C82AD8B}" destId="{CC1B1774-70A1-496F-BD9B-77DCFF196FDA}" srcOrd="0" destOrd="0" presId="urn:microsoft.com/office/officeart/2005/8/layout/hierarchy2"/>
    <dgm:cxn modelId="{866ABCBF-03D2-43C3-B7C7-114DDED925A4}" type="presOf" srcId="{4C347104-0602-4DB7-94B9-A75ED587CB63}" destId="{4C38C485-F5FD-4041-AEE8-D2324D935256}" srcOrd="1" destOrd="0" presId="urn:microsoft.com/office/officeart/2005/8/layout/hierarchy2"/>
    <dgm:cxn modelId="{BFD31858-7932-4EB8-A4DF-754D3CA86B3E}" type="presOf" srcId="{4C347104-0602-4DB7-94B9-A75ED587CB63}" destId="{E1C21E7C-08F5-4AE6-B494-5199B6470204}" srcOrd="0" destOrd="0" presId="urn:microsoft.com/office/officeart/2005/8/layout/hierarchy2"/>
    <dgm:cxn modelId="{AF292CAC-EFDE-4850-9D56-49EC5DDA8D57}" srcId="{AFA0EF00-06D6-4E3E-BA9F-1A0826A90E2D}" destId="{CEA3B77A-A9CC-45F0-BAE4-A6E02967ABBA}" srcOrd="0" destOrd="0" parTransId="{AB6CAEF1-9B5D-4905-BE15-88D52033F866}" sibTransId="{C31DE2C8-1293-4255-AD79-6DEEC6C79BF0}"/>
    <dgm:cxn modelId="{393DE427-605D-4014-B199-175580F361B3}" type="presOf" srcId="{CEA3B77A-A9CC-45F0-BAE4-A6E02967ABBA}" destId="{68CC938B-3632-4081-9423-A31844AA2DFE}" srcOrd="0" destOrd="0" presId="urn:microsoft.com/office/officeart/2005/8/layout/hierarchy2"/>
    <dgm:cxn modelId="{E8D50F9D-E3CC-4AEF-8C2D-114494619339}" type="presOf" srcId="{10843504-5F44-4299-8333-F6D2BBAF3027}" destId="{6BB94E2C-87E1-4F66-9DC1-59A252701A68}" srcOrd="0" destOrd="0" presId="urn:microsoft.com/office/officeart/2005/8/layout/hierarchy2"/>
    <dgm:cxn modelId="{6E1A7430-D2B2-43E6-A766-11D2F0A2B04B}" type="presOf" srcId="{4478EA02-F96C-4111-9C1A-30D57C82AD8B}" destId="{368341FC-3245-4A26-85ED-8553BCD2BBEB}" srcOrd="1" destOrd="0" presId="urn:microsoft.com/office/officeart/2005/8/layout/hierarchy2"/>
    <dgm:cxn modelId="{41CCFD8B-8CFA-4E65-9622-FB5C1C158103}" type="presOf" srcId="{FB32D8F8-AD49-4561-811F-7275FC2CD79E}" destId="{5D2EF838-4CD3-46B0-B474-DC2A75FCA1ED}" srcOrd="0" destOrd="0" presId="urn:microsoft.com/office/officeart/2005/8/layout/hierarchy2"/>
    <dgm:cxn modelId="{5F08A86F-175D-401C-90F9-4F9F812A4A6D}" type="presParOf" srcId="{A2646A5A-8439-4D4C-8C58-C1129CD13C6C}" destId="{8DF7A69E-0F4D-42C9-BEE5-F6CBDFC6F714}" srcOrd="0" destOrd="0" presId="urn:microsoft.com/office/officeart/2005/8/layout/hierarchy2"/>
    <dgm:cxn modelId="{B374EA6B-B6BC-44B7-AD6B-067564ECF1D4}" type="presParOf" srcId="{8DF7A69E-0F4D-42C9-BEE5-F6CBDFC6F714}" destId="{68CC938B-3632-4081-9423-A31844AA2DFE}" srcOrd="0" destOrd="0" presId="urn:microsoft.com/office/officeart/2005/8/layout/hierarchy2"/>
    <dgm:cxn modelId="{0A7B89F1-52AC-4F28-9B14-F8FC8CA39294}" type="presParOf" srcId="{8DF7A69E-0F4D-42C9-BEE5-F6CBDFC6F714}" destId="{796F1F89-0FF0-46E9-A564-C0EC616B52D9}" srcOrd="1" destOrd="0" presId="urn:microsoft.com/office/officeart/2005/8/layout/hierarchy2"/>
    <dgm:cxn modelId="{725DF420-DBEB-4130-A38E-98D83A117139}" type="presParOf" srcId="{796F1F89-0FF0-46E9-A564-C0EC616B52D9}" destId="{5D2EF838-4CD3-46B0-B474-DC2A75FCA1ED}" srcOrd="0" destOrd="0" presId="urn:microsoft.com/office/officeart/2005/8/layout/hierarchy2"/>
    <dgm:cxn modelId="{B741BF52-882D-49DB-8A80-729902E81D61}" type="presParOf" srcId="{5D2EF838-4CD3-46B0-B474-DC2A75FCA1ED}" destId="{A16F02A3-2AF2-41B8-B54A-F910F3F7D117}" srcOrd="0" destOrd="0" presId="urn:microsoft.com/office/officeart/2005/8/layout/hierarchy2"/>
    <dgm:cxn modelId="{B86372E9-014A-4FF4-9E57-BCA52785CFCC}" type="presParOf" srcId="{796F1F89-0FF0-46E9-A564-C0EC616B52D9}" destId="{C2F484EB-967F-4F90-B327-699AC5836CFA}" srcOrd="1" destOrd="0" presId="urn:microsoft.com/office/officeart/2005/8/layout/hierarchy2"/>
    <dgm:cxn modelId="{8D514173-F7D6-44C7-AF57-774BD98EBD28}" type="presParOf" srcId="{C2F484EB-967F-4F90-B327-699AC5836CFA}" destId="{10541021-4180-4782-A173-95FBCCBBF05A}" srcOrd="0" destOrd="0" presId="urn:microsoft.com/office/officeart/2005/8/layout/hierarchy2"/>
    <dgm:cxn modelId="{F2D31F02-FDE4-4587-80A9-5A2AB7B2336D}" type="presParOf" srcId="{C2F484EB-967F-4F90-B327-699AC5836CFA}" destId="{8E1267AF-3D30-4822-AA82-5C8AFD2640F0}" srcOrd="1" destOrd="0" presId="urn:microsoft.com/office/officeart/2005/8/layout/hierarchy2"/>
    <dgm:cxn modelId="{2E4E3643-55C3-4AD2-BD37-7FE6C164E7D4}" type="presParOf" srcId="{8E1267AF-3D30-4822-AA82-5C8AFD2640F0}" destId="{E1C21E7C-08F5-4AE6-B494-5199B6470204}" srcOrd="0" destOrd="0" presId="urn:microsoft.com/office/officeart/2005/8/layout/hierarchy2"/>
    <dgm:cxn modelId="{26B5CCBF-6321-4DCE-ABFD-080B743574D0}" type="presParOf" srcId="{E1C21E7C-08F5-4AE6-B494-5199B6470204}" destId="{4C38C485-F5FD-4041-AEE8-D2324D935256}" srcOrd="0" destOrd="0" presId="urn:microsoft.com/office/officeart/2005/8/layout/hierarchy2"/>
    <dgm:cxn modelId="{35D2EC92-8DF9-46D3-AB8D-5EBB8E2F970E}" type="presParOf" srcId="{8E1267AF-3D30-4822-AA82-5C8AFD2640F0}" destId="{FE247CEA-0120-42F4-B3D1-2A9C7BC8720E}" srcOrd="1" destOrd="0" presId="urn:microsoft.com/office/officeart/2005/8/layout/hierarchy2"/>
    <dgm:cxn modelId="{D8D270ED-A88A-4755-AE4F-BEB0C526BE47}" type="presParOf" srcId="{FE247CEA-0120-42F4-B3D1-2A9C7BC8720E}" destId="{6BB94E2C-87E1-4F66-9DC1-59A252701A68}" srcOrd="0" destOrd="0" presId="urn:microsoft.com/office/officeart/2005/8/layout/hierarchy2"/>
    <dgm:cxn modelId="{58B53CA3-293F-4294-9702-F7C9FF45C79D}" type="presParOf" srcId="{FE247CEA-0120-42F4-B3D1-2A9C7BC8720E}" destId="{836D43C0-F288-400D-896B-1EC59E770D98}" srcOrd="1" destOrd="0" presId="urn:microsoft.com/office/officeart/2005/8/layout/hierarchy2"/>
    <dgm:cxn modelId="{7F95911B-33DD-4A1C-BC5C-F59015939E3B}" type="presParOf" srcId="{796F1F89-0FF0-46E9-A564-C0EC616B52D9}" destId="{41E63210-D0D2-44F9-860C-3587D4058959}" srcOrd="2" destOrd="0" presId="urn:microsoft.com/office/officeart/2005/8/layout/hierarchy2"/>
    <dgm:cxn modelId="{207E8FC4-00D8-49BA-B89C-63B73AC47BB7}" type="presParOf" srcId="{41E63210-D0D2-44F9-860C-3587D4058959}" destId="{8E54EA3F-C607-4269-BE9D-039BD4227346}" srcOrd="0" destOrd="0" presId="urn:microsoft.com/office/officeart/2005/8/layout/hierarchy2"/>
    <dgm:cxn modelId="{9B5B36A8-71A8-4267-ABC3-26F27BA27DD3}" type="presParOf" srcId="{796F1F89-0FF0-46E9-A564-C0EC616B52D9}" destId="{50D305CA-66EF-4920-9B3E-7442E04C5051}" srcOrd="3" destOrd="0" presId="urn:microsoft.com/office/officeart/2005/8/layout/hierarchy2"/>
    <dgm:cxn modelId="{98F7DC77-BC5F-4C8A-BAED-2888E4F7B874}" type="presParOf" srcId="{50D305CA-66EF-4920-9B3E-7442E04C5051}" destId="{66449296-77D6-4A61-9A40-1B4BE0AB1516}" srcOrd="0" destOrd="0" presId="urn:microsoft.com/office/officeart/2005/8/layout/hierarchy2"/>
    <dgm:cxn modelId="{6EE78C61-9AF8-48E8-987D-96D11E397E60}" type="presParOf" srcId="{50D305CA-66EF-4920-9B3E-7442E04C5051}" destId="{26CC852B-4763-4BA8-B2DC-49C416D0986A}" srcOrd="1" destOrd="0" presId="urn:microsoft.com/office/officeart/2005/8/layout/hierarchy2"/>
    <dgm:cxn modelId="{C398BAB4-5699-4080-8B12-DF318F5329D5}" type="presParOf" srcId="{26CC852B-4763-4BA8-B2DC-49C416D0986A}" destId="{CC1B1774-70A1-496F-BD9B-77DCFF196FDA}" srcOrd="0" destOrd="0" presId="urn:microsoft.com/office/officeart/2005/8/layout/hierarchy2"/>
    <dgm:cxn modelId="{6FD7A0FC-A232-4256-B8D1-D96B6ABE2AF5}" type="presParOf" srcId="{CC1B1774-70A1-496F-BD9B-77DCFF196FDA}" destId="{368341FC-3245-4A26-85ED-8553BCD2BBEB}" srcOrd="0" destOrd="0" presId="urn:microsoft.com/office/officeart/2005/8/layout/hierarchy2"/>
    <dgm:cxn modelId="{045E7051-482E-4D9E-8A9A-34149C01C894}" type="presParOf" srcId="{26CC852B-4763-4BA8-B2DC-49C416D0986A}" destId="{7E8DE919-48AE-46E0-9775-438165F5DD2E}" srcOrd="1" destOrd="0" presId="urn:microsoft.com/office/officeart/2005/8/layout/hierarchy2"/>
    <dgm:cxn modelId="{CF801D49-ED71-4149-8E90-0BED20423FB4}" type="presParOf" srcId="{7E8DE919-48AE-46E0-9775-438165F5DD2E}" destId="{AFE22E12-084A-4DCF-81E5-038E639F75A1}" srcOrd="0" destOrd="0" presId="urn:microsoft.com/office/officeart/2005/8/layout/hierarchy2"/>
    <dgm:cxn modelId="{1E668B69-EBA6-447F-8CDF-F55B4BFFAE75}" type="presParOf" srcId="{7E8DE919-48AE-46E0-9775-438165F5DD2E}" destId="{ED8D11E7-C6B0-4FA5-9CBA-273EAEE92E1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1F4DF3-E978-4B24-BA25-36EE46DE8461}"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006DC7A2-06F7-4415-A104-67F4E91C1095}">
      <dgm:prSet phldrT="[Texto]"/>
      <dgm:spPr/>
      <dgm:t>
        <a:bodyPr/>
        <a:lstStyle/>
        <a:p>
          <a:r>
            <a:rPr lang="es-MX" dirty="0">
              <a:solidFill>
                <a:schemeClr val="tx1"/>
              </a:solidFill>
            </a:rPr>
            <a:t>Reglas contables</a:t>
          </a:r>
        </a:p>
      </dgm:t>
    </dgm:pt>
    <dgm:pt modelId="{A4D0FF99-A45C-4DFE-9649-C4F1654B45FD}" type="parTrans" cxnId="{730B2FE4-6862-4CBA-98FB-405BAAA5ED3E}">
      <dgm:prSet/>
      <dgm:spPr/>
      <dgm:t>
        <a:bodyPr/>
        <a:lstStyle/>
        <a:p>
          <a:endParaRPr lang="es-MX"/>
        </a:p>
      </dgm:t>
    </dgm:pt>
    <dgm:pt modelId="{E8B5ED45-7F98-43B9-AB1B-4AFE8EC1DF09}" type="sibTrans" cxnId="{730B2FE4-6862-4CBA-98FB-405BAAA5ED3E}">
      <dgm:prSet/>
      <dgm:spPr/>
      <dgm:t>
        <a:bodyPr/>
        <a:lstStyle/>
        <a:p>
          <a:endParaRPr lang="es-MX"/>
        </a:p>
      </dgm:t>
    </dgm:pt>
    <dgm:pt modelId="{A4665945-9CC4-456B-A62C-1545438BE3B2}">
      <dgm:prSet phldrT="[Texto]"/>
      <dgm:spPr/>
      <dgm:t>
        <a:bodyPr/>
        <a:lstStyle/>
        <a:p>
          <a:r>
            <a:rPr lang="es-MX" dirty="0">
              <a:solidFill>
                <a:schemeClr val="tx1"/>
              </a:solidFill>
            </a:rPr>
            <a:t>Partida doble</a:t>
          </a:r>
        </a:p>
        <a:p>
          <a:r>
            <a:rPr lang="es-MX" dirty="0">
              <a:solidFill>
                <a:schemeClr val="tx1"/>
              </a:solidFill>
            </a:rPr>
            <a:t>(se fundamenta)</a:t>
          </a:r>
        </a:p>
      </dgm:t>
    </dgm:pt>
    <dgm:pt modelId="{4140FDF8-994A-44A3-87A8-2F3AE37C5B03}" type="parTrans" cxnId="{50C00ECF-9732-4001-8F20-E626F2099129}">
      <dgm:prSet/>
      <dgm:spPr/>
      <dgm:t>
        <a:bodyPr/>
        <a:lstStyle/>
        <a:p>
          <a:endParaRPr lang="es-MX"/>
        </a:p>
      </dgm:t>
    </dgm:pt>
    <dgm:pt modelId="{98CD9FCC-E785-457C-BFBE-E2EBB5FB0632}" type="sibTrans" cxnId="{50C00ECF-9732-4001-8F20-E626F2099129}">
      <dgm:prSet/>
      <dgm:spPr/>
      <dgm:t>
        <a:bodyPr/>
        <a:lstStyle/>
        <a:p>
          <a:endParaRPr lang="es-MX"/>
        </a:p>
      </dgm:t>
    </dgm:pt>
    <dgm:pt modelId="{732DA65B-4C62-4288-A4B8-5A91A0BA782B}">
      <dgm:prSet phldrT="[Texto]"/>
      <dgm:spPr/>
      <dgm:t>
        <a:bodyPr/>
        <a:lstStyle/>
        <a:p>
          <a:r>
            <a:rPr lang="es-MX" dirty="0">
              <a:solidFill>
                <a:schemeClr val="tx1"/>
              </a:solidFill>
            </a:rPr>
            <a:t>Partida cuádruple</a:t>
          </a:r>
        </a:p>
        <a:p>
          <a:r>
            <a:rPr lang="es-MX" dirty="0">
              <a:solidFill>
                <a:schemeClr val="tx1"/>
              </a:solidFill>
            </a:rPr>
            <a:t>(se basa)</a:t>
          </a:r>
        </a:p>
      </dgm:t>
    </dgm:pt>
    <dgm:pt modelId="{131DD6E4-27E2-487F-B9EE-EB4DE5BA4956}" type="parTrans" cxnId="{495252E8-49AF-4A69-8612-0530258399F5}">
      <dgm:prSet/>
      <dgm:spPr/>
      <dgm:t>
        <a:bodyPr/>
        <a:lstStyle/>
        <a:p>
          <a:endParaRPr lang="es-MX"/>
        </a:p>
      </dgm:t>
    </dgm:pt>
    <dgm:pt modelId="{0EEAB7F4-56C6-44D5-9899-4A2ADFEB5DFC}" type="sibTrans" cxnId="{495252E8-49AF-4A69-8612-0530258399F5}">
      <dgm:prSet/>
      <dgm:spPr/>
      <dgm:t>
        <a:bodyPr/>
        <a:lstStyle/>
        <a:p>
          <a:endParaRPr lang="es-MX"/>
        </a:p>
      </dgm:t>
    </dgm:pt>
    <dgm:pt modelId="{AE8F4B68-EFC2-444C-9EFE-DAEEA50ABCC3}">
      <dgm:prSet phldrT="[Texto]"/>
      <dgm:spPr/>
      <dgm:t>
        <a:bodyPr/>
        <a:lstStyle/>
        <a:p>
          <a:r>
            <a:rPr lang="es-MX" dirty="0">
              <a:solidFill>
                <a:schemeClr val="tx1"/>
              </a:solidFill>
            </a:rPr>
            <a:t>Principio de base devengada</a:t>
          </a:r>
        </a:p>
      </dgm:t>
    </dgm:pt>
    <dgm:pt modelId="{0D8878A5-3E98-4C8E-A9AE-78879BCBE356}" type="parTrans" cxnId="{023056DB-19CF-4944-BFED-39600FFEAEB0}">
      <dgm:prSet/>
      <dgm:spPr/>
      <dgm:t>
        <a:bodyPr/>
        <a:lstStyle/>
        <a:p>
          <a:endParaRPr lang="es-MX"/>
        </a:p>
      </dgm:t>
    </dgm:pt>
    <dgm:pt modelId="{4A67B68E-9AAD-4949-B07D-A7F229F07FEE}" type="sibTrans" cxnId="{023056DB-19CF-4944-BFED-39600FFEAEB0}">
      <dgm:prSet/>
      <dgm:spPr/>
      <dgm:t>
        <a:bodyPr/>
        <a:lstStyle/>
        <a:p>
          <a:endParaRPr lang="es-MX"/>
        </a:p>
      </dgm:t>
    </dgm:pt>
    <dgm:pt modelId="{240D99CB-7327-4173-B386-C577448B0C6D}" type="pres">
      <dgm:prSet presAssocID="{BC1F4DF3-E978-4B24-BA25-36EE46DE8461}" presName="Name0" presStyleCnt="0">
        <dgm:presLayoutVars>
          <dgm:chPref val="1"/>
          <dgm:dir/>
          <dgm:animOne val="branch"/>
          <dgm:animLvl val="lvl"/>
          <dgm:resizeHandles val="exact"/>
        </dgm:presLayoutVars>
      </dgm:prSet>
      <dgm:spPr/>
      <dgm:t>
        <a:bodyPr/>
        <a:lstStyle/>
        <a:p>
          <a:endParaRPr lang="es-MX"/>
        </a:p>
      </dgm:t>
    </dgm:pt>
    <dgm:pt modelId="{778E96CE-EFB3-46B0-98C8-0ECC134106B4}" type="pres">
      <dgm:prSet presAssocID="{006DC7A2-06F7-4415-A104-67F4E91C1095}" presName="root1" presStyleCnt="0"/>
      <dgm:spPr/>
    </dgm:pt>
    <dgm:pt modelId="{0D29DC93-304E-4825-A7D5-8D0D8BFF600F}" type="pres">
      <dgm:prSet presAssocID="{006DC7A2-06F7-4415-A104-67F4E91C1095}" presName="LevelOneTextNode" presStyleLbl="node0" presStyleIdx="0" presStyleCnt="1">
        <dgm:presLayoutVars>
          <dgm:chPref val="3"/>
        </dgm:presLayoutVars>
      </dgm:prSet>
      <dgm:spPr/>
      <dgm:t>
        <a:bodyPr/>
        <a:lstStyle/>
        <a:p>
          <a:endParaRPr lang="es-MX"/>
        </a:p>
      </dgm:t>
    </dgm:pt>
    <dgm:pt modelId="{589FBA99-7390-407C-AEDE-0BC1C7A608D1}" type="pres">
      <dgm:prSet presAssocID="{006DC7A2-06F7-4415-A104-67F4E91C1095}" presName="level2hierChild" presStyleCnt="0"/>
      <dgm:spPr/>
    </dgm:pt>
    <dgm:pt modelId="{D781D19D-877D-4843-89D4-59440D22CFF2}" type="pres">
      <dgm:prSet presAssocID="{4140FDF8-994A-44A3-87A8-2F3AE37C5B03}" presName="conn2-1" presStyleLbl="parChTrans1D2" presStyleIdx="0" presStyleCnt="3"/>
      <dgm:spPr/>
      <dgm:t>
        <a:bodyPr/>
        <a:lstStyle/>
        <a:p>
          <a:endParaRPr lang="es-MX"/>
        </a:p>
      </dgm:t>
    </dgm:pt>
    <dgm:pt modelId="{7E920986-6F67-47C2-8E13-C391E2C0275B}" type="pres">
      <dgm:prSet presAssocID="{4140FDF8-994A-44A3-87A8-2F3AE37C5B03}" presName="connTx" presStyleLbl="parChTrans1D2" presStyleIdx="0" presStyleCnt="3"/>
      <dgm:spPr/>
      <dgm:t>
        <a:bodyPr/>
        <a:lstStyle/>
        <a:p>
          <a:endParaRPr lang="es-MX"/>
        </a:p>
      </dgm:t>
    </dgm:pt>
    <dgm:pt modelId="{9CC16A66-F352-434C-BA01-6262DEA1AD2B}" type="pres">
      <dgm:prSet presAssocID="{A4665945-9CC4-456B-A62C-1545438BE3B2}" presName="root2" presStyleCnt="0"/>
      <dgm:spPr/>
    </dgm:pt>
    <dgm:pt modelId="{01459773-9607-470A-8989-76C769E4799F}" type="pres">
      <dgm:prSet presAssocID="{A4665945-9CC4-456B-A62C-1545438BE3B2}" presName="LevelTwoTextNode" presStyleLbl="node2" presStyleIdx="0" presStyleCnt="3">
        <dgm:presLayoutVars>
          <dgm:chPref val="3"/>
        </dgm:presLayoutVars>
      </dgm:prSet>
      <dgm:spPr/>
      <dgm:t>
        <a:bodyPr/>
        <a:lstStyle/>
        <a:p>
          <a:endParaRPr lang="es-MX"/>
        </a:p>
      </dgm:t>
    </dgm:pt>
    <dgm:pt modelId="{5BF25A40-11C5-429C-B865-E4CFC3948D44}" type="pres">
      <dgm:prSet presAssocID="{A4665945-9CC4-456B-A62C-1545438BE3B2}" presName="level3hierChild" presStyleCnt="0"/>
      <dgm:spPr/>
    </dgm:pt>
    <dgm:pt modelId="{1DF3C1FB-67CF-4B64-8FAC-3C90CF615EA0}" type="pres">
      <dgm:prSet presAssocID="{131DD6E4-27E2-487F-B9EE-EB4DE5BA4956}" presName="conn2-1" presStyleLbl="parChTrans1D2" presStyleIdx="1" presStyleCnt="3"/>
      <dgm:spPr/>
      <dgm:t>
        <a:bodyPr/>
        <a:lstStyle/>
        <a:p>
          <a:endParaRPr lang="es-MX"/>
        </a:p>
      </dgm:t>
    </dgm:pt>
    <dgm:pt modelId="{96A8518A-CA94-48B2-B0AF-BD9BF59C6C51}" type="pres">
      <dgm:prSet presAssocID="{131DD6E4-27E2-487F-B9EE-EB4DE5BA4956}" presName="connTx" presStyleLbl="parChTrans1D2" presStyleIdx="1" presStyleCnt="3"/>
      <dgm:spPr/>
      <dgm:t>
        <a:bodyPr/>
        <a:lstStyle/>
        <a:p>
          <a:endParaRPr lang="es-MX"/>
        </a:p>
      </dgm:t>
    </dgm:pt>
    <dgm:pt modelId="{EFDB5EDC-A3E5-451B-A0F8-0D7336D2CF5B}" type="pres">
      <dgm:prSet presAssocID="{732DA65B-4C62-4288-A4B8-5A91A0BA782B}" presName="root2" presStyleCnt="0"/>
      <dgm:spPr/>
    </dgm:pt>
    <dgm:pt modelId="{452B4D71-C015-41DA-84D3-F25020311DA4}" type="pres">
      <dgm:prSet presAssocID="{732DA65B-4C62-4288-A4B8-5A91A0BA782B}" presName="LevelTwoTextNode" presStyleLbl="node2" presStyleIdx="1" presStyleCnt="3">
        <dgm:presLayoutVars>
          <dgm:chPref val="3"/>
        </dgm:presLayoutVars>
      </dgm:prSet>
      <dgm:spPr/>
      <dgm:t>
        <a:bodyPr/>
        <a:lstStyle/>
        <a:p>
          <a:endParaRPr lang="es-MX"/>
        </a:p>
      </dgm:t>
    </dgm:pt>
    <dgm:pt modelId="{D658E82E-2109-4032-8FD2-70C1FFBF00F2}" type="pres">
      <dgm:prSet presAssocID="{732DA65B-4C62-4288-A4B8-5A91A0BA782B}" presName="level3hierChild" presStyleCnt="0"/>
      <dgm:spPr/>
    </dgm:pt>
    <dgm:pt modelId="{62BDB803-DE5A-4571-9B8A-A166D7044641}" type="pres">
      <dgm:prSet presAssocID="{0D8878A5-3E98-4C8E-A9AE-78879BCBE356}" presName="conn2-1" presStyleLbl="parChTrans1D2" presStyleIdx="2" presStyleCnt="3"/>
      <dgm:spPr/>
      <dgm:t>
        <a:bodyPr/>
        <a:lstStyle/>
        <a:p>
          <a:endParaRPr lang="es-MX"/>
        </a:p>
      </dgm:t>
    </dgm:pt>
    <dgm:pt modelId="{B5764749-209C-4E5B-90ED-1AFE36FDB9B3}" type="pres">
      <dgm:prSet presAssocID="{0D8878A5-3E98-4C8E-A9AE-78879BCBE356}" presName="connTx" presStyleLbl="parChTrans1D2" presStyleIdx="2" presStyleCnt="3"/>
      <dgm:spPr/>
      <dgm:t>
        <a:bodyPr/>
        <a:lstStyle/>
        <a:p>
          <a:endParaRPr lang="es-MX"/>
        </a:p>
      </dgm:t>
    </dgm:pt>
    <dgm:pt modelId="{4E267D97-D2EC-46EA-8CFA-75110DC0AC11}" type="pres">
      <dgm:prSet presAssocID="{AE8F4B68-EFC2-444C-9EFE-DAEEA50ABCC3}" presName="root2" presStyleCnt="0"/>
      <dgm:spPr/>
    </dgm:pt>
    <dgm:pt modelId="{77A1D13D-CF35-445E-97A1-E90C1E188C4E}" type="pres">
      <dgm:prSet presAssocID="{AE8F4B68-EFC2-444C-9EFE-DAEEA50ABCC3}" presName="LevelTwoTextNode" presStyleLbl="node2" presStyleIdx="2" presStyleCnt="3">
        <dgm:presLayoutVars>
          <dgm:chPref val="3"/>
        </dgm:presLayoutVars>
      </dgm:prSet>
      <dgm:spPr/>
      <dgm:t>
        <a:bodyPr/>
        <a:lstStyle/>
        <a:p>
          <a:endParaRPr lang="es-MX"/>
        </a:p>
      </dgm:t>
    </dgm:pt>
    <dgm:pt modelId="{56D13D44-9C16-47B1-9F71-EFAA42FF16C1}" type="pres">
      <dgm:prSet presAssocID="{AE8F4B68-EFC2-444C-9EFE-DAEEA50ABCC3}" presName="level3hierChild" presStyleCnt="0"/>
      <dgm:spPr/>
    </dgm:pt>
  </dgm:ptLst>
  <dgm:cxnLst>
    <dgm:cxn modelId="{59DBD407-9281-4CE3-AC84-865191C9DED3}" type="presOf" srcId="{0D8878A5-3E98-4C8E-A9AE-78879BCBE356}" destId="{62BDB803-DE5A-4571-9B8A-A166D7044641}" srcOrd="0" destOrd="0" presId="urn:microsoft.com/office/officeart/2008/layout/HorizontalMultiLevelHierarchy"/>
    <dgm:cxn modelId="{50C00ECF-9732-4001-8F20-E626F2099129}" srcId="{006DC7A2-06F7-4415-A104-67F4E91C1095}" destId="{A4665945-9CC4-456B-A62C-1545438BE3B2}" srcOrd="0" destOrd="0" parTransId="{4140FDF8-994A-44A3-87A8-2F3AE37C5B03}" sibTransId="{98CD9FCC-E785-457C-BFBE-E2EBB5FB0632}"/>
    <dgm:cxn modelId="{023056DB-19CF-4944-BFED-39600FFEAEB0}" srcId="{006DC7A2-06F7-4415-A104-67F4E91C1095}" destId="{AE8F4B68-EFC2-444C-9EFE-DAEEA50ABCC3}" srcOrd="2" destOrd="0" parTransId="{0D8878A5-3E98-4C8E-A9AE-78879BCBE356}" sibTransId="{4A67B68E-9AAD-4949-B07D-A7F229F07FEE}"/>
    <dgm:cxn modelId="{DFA5E251-0481-4617-83BA-214873C560AA}" type="presOf" srcId="{4140FDF8-994A-44A3-87A8-2F3AE37C5B03}" destId="{D781D19D-877D-4843-89D4-59440D22CFF2}" srcOrd="0" destOrd="0" presId="urn:microsoft.com/office/officeart/2008/layout/HorizontalMultiLevelHierarchy"/>
    <dgm:cxn modelId="{04EE1F62-D31D-4547-8C2B-28B09CCDB83D}" type="presOf" srcId="{A4665945-9CC4-456B-A62C-1545438BE3B2}" destId="{01459773-9607-470A-8989-76C769E4799F}" srcOrd="0" destOrd="0" presId="urn:microsoft.com/office/officeart/2008/layout/HorizontalMultiLevelHierarchy"/>
    <dgm:cxn modelId="{17395BCB-B27E-45CF-BA9F-6F88AA0C1E16}" type="presOf" srcId="{131DD6E4-27E2-487F-B9EE-EB4DE5BA4956}" destId="{96A8518A-CA94-48B2-B0AF-BD9BF59C6C51}" srcOrd="1" destOrd="0" presId="urn:microsoft.com/office/officeart/2008/layout/HorizontalMultiLevelHierarchy"/>
    <dgm:cxn modelId="{25038F77-DA0A-49FE-BC9C-561DB4C49CEF}" type="presOf" srcId="{732DA65B-4C62-4288-A4B8-5A91A0BA782B}" destId="{452B4D71-C015-41DA-84D3-F25020311DA4}" srcOrd="0" destOrd="0" presId="urn:microsoft.com/office/officeart/2008/layout/HorizontalMultiLevelHierarchy"/>
    <dgm:cxn modelId="{A654B7B1-7109-44DD-BCA1-DE5BF2E80663}" type="presOf" srcId="{0D8878A5-3E98-4C8E-A9AE-78879BCBE356}" destId="{B5764749-209C-4E5B-90ED-1AFE36FDB9B3}" srcOrd="1" destOrd="0" presId="urn:microsoft.com/office/officeart/2008/layout/HorizontalMultiLevelHierarchy"/>
    <dgm:cxn modelId="{495252E8-49AF-4A69-8612-0530258399F5}" srcId="{006DC7A2-06F7-4415-A104-67F4E91C1095}" destId="{732DA65B-4C62-4288-A4B8-5A91A0BA782B}" srcOrd="1" destOrd="0" parTransId="{131DD6E4-27E2-487F-B9EE-EB4DE5BA4956}" sibTransId="{0EEAB7F4-56C6-44D5-9899-4A2ADFEB5DFC}"/>
    <dgm:cxn modelId="{874BE1E4-8E85-4743-A233-77C3A3210235}" type="presOf" srcId="{4140FDF8-994A-44A3-87A8-2F3AE37C5B03}" destId="{7E920986-6F67-47C2-8E13-C391E2C0275B}" srcOrd="1" destOrd="0" presId="urn:microsoft.com/office/officeart/2008/layout/HorizontalMultiLevelHierarchy"/>
    <dgm:cxn modelId="{730B2FE4-6862-4CBA-98FB-405BAAA5ED3E}" srcId="{BC1F4DF3-E978-4B24-BA25-36EE46DE8461}" destId="{006DC7A2-06F7-4415-A104-67F4E91C1095}" srcOrd="0" destOrd="0" parTransId="{A4D0FF99-A45C-4DFE-9649-C4F1654B45FD}" sibTransId="{E8B5ED45-7F98-43B9-AB1B-4AFE8EC1DF09}"/>
    <dgm:cxn modelId="{A15BD6B5-82C0-405F-B56F-2DC90EC5A1A6}" type="presOf" srcId="{006DC7A2-06F7-4415-A104-67F4E91C1095}" destId="{0D29DC93-304E-4825-A7D5-8D0D8BFF600F}" srcOrd="0" destOrd="0" presId="urn:microsoft.com/office/officeart/2008/layout/HorizontalMultiLevelHierarchy"/>
    <dgm:cxn modelId="{3EB4E6BC-5EC8-43A2-B492-51C0AADEA6FE}" type="presOf" srcId="{AE8F4B68-EFC2-444C-9EFE-DAEEA50ABCC3}" destId="{77A1D13D-CF35-445E-97A1-E90C1E188C4E}" srcOrd="0" destOrd="0" presId="urn:microsoft.com/office/officeart/2008/layout/HorizontalMultiLevelHierarchy"/>
    <dgm:cxn modelId="{A8532B6A-CFC1-404D-B217-B4981C85C3D6}" type="presOf" srcId="{BC1F4DF3-E978-4B24-BA25-36EE46DE8461}" destId="{240D99CB-7327-4173-B386-C577448B0C6D}" srcOrd="0" destOrd="0" presId="urn:microsoft.com/office/officeart/2008/layout/HorizontalMultiLevelHierarchy"/>
    <dgm:cxn modelId="{6063DBA4-2842-47B3-BF15-5687887DAE79}" type="presOf" srcId="{131DD6E4-27E2-487F-B9EE-EB4DE5BA4956}" destId="{1DF3C1FB-67CF-4B64-8FAC-3C90CF615EA0}" srcOrd="0" destOrd="0" presId="urn:microsoft.com/office/officeart/2008/layout/HorizontalMultiLevelHierarchy"/>
    <dgm:cxn modelId="{F9805529-9799-4B4F-9A61-7DAA78C02367}" type="presParOf" srcId="{240D99CB-7327-4173-B386-C577448B0C6D}" destId="{778E96CE-EFB3-46B0-98C8-0ECC134106B4}" srcOrd="0" destOrd="0" presId="urn:microsoft.com/office/officeart/2008/layout/HorizontalMultiLevelHierarchy"/>
    <dgm:cxn modelId="{E58B904B-DC35-45A6-9F6F-34C48B5D80D0}" type="presParOf" srcId="{778E96CE-EFB3-46B0-98C8-0ECC134106B4}" destId="{0D29DC93-304E-4825-A7D5-8D0D8BFF600F}" srcOrd="0" destOrd="0" presId="urn:microsoft.com/office/officeart/2008/layout/HorizontalMultiLevelHierarchy"/>
    <dgm:cxn modelId="{F5E56326-6815-4AE1-BE6A-8297C04CD015}" type="presParOf" srcId="{778E96CE-EFB3-46B0-98C8-0ECC134106B4}" destId="{589FBA99-7390-407C-AEDE-0BC1C7A608D1}" srcOrd="1" destOrd="0" presId="urn:microsoft.com/office/officeart/2008/layout/HorizontalMultiLevelHierarchy"/>
    <dgm:cxn modelId="{F9143BC9-733B-40EC-AF6F-267F5D9CBBC6}" type="presParOf" srcId="{589FBA99-7390-407C-AEDE-0BC1C7A608D1}" destId="{D781D19D-877D-4843-89D4-59440D22CFF2}" srcOrd="0" destOrd="0" presId="urn:microsoft.com/office/officeart/2008/layout/HorizontalMultiLevelHierarchy"/>
    <dgm:cxn modelId="{3DF259C8-00F5-49D1-A46B-3A8F26B38DAB}" type="presParOf" srcId="{D781D19D-877D-4843-89D4-59440D22CFF2}" destId="{7E920986-6F67-47C2-8E13-C391E2C0275B}" srcOrd="0" destOrd="0" presId="urn:microsoft.com/office/officeart/2008/layout/HorizontalMultiLevelHierarchy"/>
    <dgm:cxn modelId="{8C22F6BD-17D0-4172-937B-A6B851018FC2}" type="presParOf" srcId="{589FBA99-7390-407C-AEDE-0BC1C7A608D1}" destId="{9CC16A66-F352-434C-BA01-6262DEA1AD2B}" srcOrd="1" destOrd="0" presId="urn:microsoft.com/office/officeart/2008/layout/HorizontalMultiLevelHierarchy"/>
    <dgm:cxn modelId="{F4AFC35D-2EF3-4042-B663-DBFE5ABFF086}" type="presParOf" srcId="{9CC16A66-F352-434C-BA01-6262DEA1AD2B}" destId="{01459773-9607-470A-8989-76C769E4799F}" srcOrd="0" destOrd="0" presId="urn:microsoft.com/office/officeart/2008/layout/HorizontalMultiLevelHierarchy"/>
    <dgm:cxn modelId="{166EFF9A-8D36-4307-93AC-61E5E974EC67}" type="presParOf" srcId="{9CC16A66-F352-434C-BA01-6262DEA1AD2B}" destId="{5BF25A40-11C5-429C-B865-E4CFC3948D44}" srcOrd="1" destOrd="0" presId="urn:microsoft.com/office/officeart/2008/layout/HorizontalMultiLevelHierarchy"/>
    <dgm:cxn modelId="{97AEC8BF-746F-40FC-BC61-BC56C62B9D56}" type="presParOf" srcId="{589FBA99-7390-407C-AEDE-0BC1C7A608D1}" destId="{1DF3C1FB-67CF-4B64-8FAC-3C90CF615EA0}" srcOrd="2" destOrd="0" presId="urn:microsoft.com/office/officeart/2008/layout/HorizontalMultiLevelHierarchy"/>
    <dgm:cxn modelId="{C3EC01B7-A2FA-4BD7-82A0-0C09BA4630EC}" type="presParOf" srcId="{1DF3C1FB-67CF-4B64-8FAC-3C90CF615EA0}" destId="{96A8518A-CA94-48B2-B0AF-BD9BF59C6C51}" srcOrd="0" destOrd="0" presId="urn:microsoft.com/office/officeart/2008/layout/HorizontalMultiLevelHierarchy"/>
    <dgm:cxn modelId="{028B0944-88D6-449A-87BE-A6F172A36F8C}" type="presParOf" srcId="{589FBA99-7390-407C-AEDE-0BC1C7A608D1}" destId="{EFDB5EDC-A3E5-451B-A0F8-0D7336D2CF5B}" srcOrd="3" destOrd="0" presId="urn:microsoft.com/office/officeart/2008/layout/HorizontalMultiLevelHierarchy"/>
    <dgm:cxn modelId="{D9AA90E4-CAE8-4343-B40B-6D83263EFDDD}" type="presParOf" srcId="{EFDB5EDC-A3E5-451B-A0F8-0D7336D2CF5B}" destId="{452B4D71-C015-41DA-84D3-F25020311DA4}" srcOrd="0" destOrd="0" presId="urn:microsoft.com/office/officeart/2008/layout/HorizontalMultiLevelHierarchy"/>
    <dgm:cxn modelId="{1DA502E0-1639-41E7-849F-4ADEC58AD672}" type="presParOf" srcId="{EFDB5EDC-A3E5-451B-A0F8-0D7336D2CF5B}" destId="{D658E82E-2109-4032-8FD2-70C1FFBF00F2}" srcOrd="1" destOrd="0" presId="urn:microsoft.com/office/officeart/2008/layout/HorizontalMultiLevelHierarchy"/>
    <dgm:cxn modelId="{8F1249EB-6FDD-42CA-B387-837698E71E39}" type="presParOf" srcId="{589FBA99-7390-407C-AEDE-0BC1C7A608D1}" destId="{62BDB803-DE5A-4571-9B8A-A166D7044641}" srcOrd="4" destOrd="0" presId="urn:microsoft.com/office/officeart/2008/layout/HorizontalMultiLevelHierarchy"/>
    <dgm:cxn modelId="{8F6813A6-89BC-4718-BE81-027C66ADD224}" type="presParOf" srcId="{62BDB803-DE5A-4571-9B8A-A166D7044641}" destId="{B5764749-209C-4E5B-90ED-1AFE36FDB9B3}" srcOrd="0" destOrd="0" presId="urn:microsoft.com/office/officeart/2008/layout/HorizontalMultiLevelHierarchy"/>
    <dgm:cxn modelId="{1E6FF4E9-A89D-4364-8905-052B043E5EC9}" type="presParOf" srcId="{589FBA99-7390-407C-AEDE-0BC1C7A608D1}" destId="{4E267D97-D2EC-46EA-8CFA-75110DC0AC11}" srcOrd="5" destOrd="0" presId="urn:microsoft.com/office/officeart/2008/layout/HorizontalMultiLevelHierarchy"/>
    <dgm:cxn modelId="{E2F20D0C-7053-4E7A-B710-5DA0B351A7FD}" type="presParOf" srcId="{4E267D97-D2EC-46EA-8CFA-75110DC0AC11}" destId="{77A1D13D-CF35-445E-97A1-E90C1E188C4E}" srcOrd="0" destOrd="0" presId="urn:microsoft.com/office/officeart/2008/layout/HorizontalMultiLevelHierarchy"/>
    <dgm:cxn modelId="{4B024B02-7E60-4E2A-B83D-95528B609141}" type="presParOf" srcId="{4E267D97-D2EC-46EA-8CFA-75110DC0AC11}" destId="{56D13D44-9C16-47B1-9F71-EFAA42FF16C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7695D4-7060-4EE9-B2E3-700E75900F57}" type="doc">
      <dgm:prSet loTypeId="urn:microsoft.com/office/officeart/2009/3/layout/PlusandMinus" loCatId="relationship" qsTypeId="urn:microsoft.com/office/officeart/2005/8/quickstyle/simple1" qsCatId="simple" csTypeId="urn:microsoft.com/office/officeart/2005/8/colors/accent1_2" csCatId="accent1" phldr="1"/>
      <dgm:spPr/>
      <dgm:t>
        <a:bodyPr/>
        <a:lstStyle/>
        <a:p>
          <a:endParaRPr lang="es-MX"/>
        </a:p>
      </dgm:t>
    </dgm:pt>
    <dgm:pt modelId="{454D3710-2246-4FC2-8002-D1C01144F0E8}">
      <dgm:prSet phldrT="[Texto]"/>
      <dgm:spPr/>
      <dgm:t>
        <a:bodyPr/>
        <a:lstStyle/>
        <a:p>
          <a:r>
            <a:rPr lang="es-MX" dirty="0"/>
            <a:t>Cada transacción de una unidad o sector debe registrarse dos veces: </a:t>
          </a:r>
        </a:p>
        <a:p>
          <a:r>
            <a:rPr lang="es-MX" b="1" dirty="0">
              <a:solidFill>
                <a:srgbClr val="0070C0"/>
              </a:solidFill>
            </a:rPr>
            <a:t>recurso</a:t>
          </a:r>
        </a:p>
      </dgm:t>
    </dgm:pt>
    <dgm:pt modelId="{B4D705A7-82BB-4E0C-A6AB-181B8E991010}" type="parTrans" cxnId="{421A6B2F-35AC-42B7-B747-10E7E0675BAD}">
      <dgm:prSet/>
      <dgm:spPr/>
      <dgm:t>
        <a:bodyPr/>
        <a:lstStyle/>
        <a:p>
          <a:endParaRPr lang="es-MX"/>
        </a:p>
      </dgm:t>
    </dgm:pt>
    <dgm:pt modelId="{75B4D551-0138-491F-AF44-ECA5FE6FE3D3}" type="sibTrans" cxnId="{421A6B2F-35AC-42B7-B747-10E7E0675BAD}">
      <dgm:prSet/>
      <dgm:spPr/>
      <dgm:t>
        <a:bodyPr/>
        <a:lstStyle/>
        <a:p>
          <a:endParaRPr lang="es-MX"/>
        </a:p>
      </dgm:t>
    </dgm:pt>
    <dgm:pt modelId="{6CB1B09F-A990-4D0D-8583-06A75B7E819F}">
      <dgm:prSet phldrT="[Texto]"/>
      <dgm:spPr/>
      <dgm:t>
        <a:bodyPr/>
        <a:lstStyle/>
        <a:p>
          <a:endParaRPr lang="es-MX" b="1" dirty="0">
            <a:solidFill>
              <a:srgbClr val="0070C0"/>
            </a:solidFill>
          </a:endParaRPr>
        </a:p>
        <a:p>
          <a:endParaRPr lang="es-MX" b="1" dirty="0">
            <a:solidFill>
              <a:srgbClr val="0070C0"/>
            </a:solidFill>
          </a:endParaRPr>
        </a:p>
        <a:p>
          <a:endParaRPr lang="es-MX" b="1" dirty="0">
            <a:solidFill>
              <a:srgbClr val="0070C0"/>
            </a:solidFill>
          </a:endParaRPr>
        </a:p>
        <a:p>
          <a:endParaRPr lang="es-MX" b="1" dirty="0">
            <a:solidFill>
              <a:srgbClr val="0070C0"/>
            </a:solidFill>
          </a:endParaRPr>
        </a:p>
        <a:p>
          <a:r>
            <a:rPr lang="es-MX" b="1" dirty="0">
              <a:solidFill>
                <a:srgbClr val="0070C0"/>
              </a:solidFill>
            </a:rPr>
            <a:t>empleo</a:t>
          </a:r>
        </a:p>
      </dgm:t>
    </dgm:pt>
    <dgm:pt modelId="{75AA0A16-ECBF-4DC0-A21A-A1B16F33C6B4}" type="parTrans" cxnId="{076F4376-1698-4102-BCA5-2CBD61798D40}">
      <dgm:prSet/>
      <dgm:spPr/>
      <dgm:t>
        <a:bodyPr/>
        <a:lstStyle/>
        <a:p>
          <a:endParaRPr lang="es-MX"/>
        </a:p>
      </dgm:t>
    </dgm:pt>
    <dgm:pt modelId="{2A34D71B-6B45-4AF4-9B5D-363E56D5F347}" type="sibTrans" cxnId="{076F4376-1698-4102-BCA5-2CBD61798D40}">
      <dgm:prSet/>
      <dgm:spPr/>
      <dgm:t>
        <a:bodyPr/>
        <a:lstStyle/>
        <a:p>
          <a:endParaRPr lang="es-MX"/>
        </a:p>
      </dgm:t>
    </dgm:pt>
    <dgm:pt modelId="{BED1A824-C98B-4A40-B4F4-0BF25BC11715}" type="pres">
      <dgm:prSet presAssocID="{857695D4-7060-4EE9-B2E3-700E75900F57}" presName="Name0" presStyleCnt="0">
        <dgm:presLayoutVars>
          <dgm:chMax val="2"/>
          <dgm:chPref val="2"/>
          <dgm:dir/>
          <dgm:animOne/>
          <dgm:resizeHandles val="exact"/>
        </dgm:presLayoutVars>
      </dgm:prSet>
      <dgm:spPr/>
      <dgm:t>
        <a:bodyPr/>
        <a:lstStyle/>
        <a:p>
          <a:endParaRPr lang="es-MX"/>
        </a:p>
      </dgm:t>
    </dgm:pt>
    <dgm:pt modelId="{FAA2AD3F-8775-4186-AEC1-D627A9EFE652}" type="pres">
      <dgm:prSet presAssocID="{857695D4-7060-4EE9-B2E3-700E75900F57}" presName="Background" presStyleLbl="bgImgPlace1" presStyleIdx="0" presStyleCnt="1"/>
      <dgm:spPr/>
    </dgm:pt>
    <dgm:pt modelId="{A85BDBD0-1D07-4CCC-AF86-C87DC1A14536}" type="pres">
      <dgm:prSet presAssocID="{857695D4-7060-4EE9-B2E3-700E75900F57}" presName="ParentText1" presStyleLbl="revTx" presStyleIdx="0" presStyleCnt="2">
        <dgm:presLayoutVars>
          <dgm:chMax val="0"/>
          <dgm:chPref val="0"/>
          <dgm:bulletEnabled val="1"/>
        </dgm:presLayoutVars>
      </dgm:prSet>
      <dgm:spPr/>
      <dgm:t>
        <a:bodyPr/>
        <a:lstStyle/>
        <a:p>
          <a:endParaRPr lang="es-MX"/>
        </a:p>
      </dgm:t>
    </dgm:pt>
    <dgm:pt modelId="{ADE87D4A-C102-4E3B-9B40-626269F9F699}" type="pres">
      <dgm:prSet presAssocID="{857695D4-7060-4EE9-B2E3-700E75900F57}" presName="ParentText2" presStyleLbl="revTx" presStyleIdx="1" presStyleCnt="2">
        <dgm:presLayoutVars>
          <dgm:chMax val="0"/>
          <dgm:chPref val="0"/>
          <dgm:bulletEnabled val="1"/>
        </dgm:presLayoutVars>
      </dgm:prSet>
      <dgm:spPr/>
      <dgm:t>
        <a:bodyPr/>
        <a:lstStyle/>
        <a:p>
          <a:endParaRPr lang="es-MX"/>
        </a:p>
      </dgm:t>
    </dgm:pt>
    <dgm:pt modelId="{052ECADE-C97E-47A6-B880-2DFA7CED7B88}" type="pres">
      <dgm:prSet presAssocID="{857695D4-7060-4EE9-B2E3-700E75900F57}" presName="Plus" presStyleLbl="alignNode1" presStyleIdx="0" presStyleCnt="2"/>
      <dgm:spPr/>
    </dgm:pt>
    <dgm:pt modelId="{BB569DBC-3CA6-4347-9D33-A753830DDE44}" type="pres">
      <dgm:prSet presAssocID="{857695D4-7060-4EE9-B2E3-700E75900F57}" presName="Minus" presStyleLbl="alignNode1" presStyleIdx="1" presStyleCnt="2"/>
      <dgm:spPr/>
    </dgm:pt>
    <dgm:pt modelId="{C8EE2A93-0BBF-4BA7-9EDF-72730089D7E0}" type="pres">
      <dgm:prSet presAssocID="{857695D4-7060-4EE9-B2E3-700E75900F57}" presName="Divider" presStyleLbl="parChTrans1D1" presStyleIdx="0" presStyleCnt="1"/>
      <dgm:spPr/>
    </dgm:pt>
  </dgm:ptLst>
  <dgm:cxnLst>
    <dgm:cxn modelId="{90F5D0AC-2080-4D11-9AC2-C3F26F62CB46}" type="presOf" srcId="{6CB1B09F-A990-4D0D-8583-06A75B7E819F}" destId="{ADE87D4A-C102-4E3B-9B40-626269F9F699}" srcOrd="0" destOrd="0" presId="urn:microsoft.com/office/officeart/2009/3/layout/PlusandMinus"/>
    <dgm:cxn modelId="{3541D02C-F253-45BA-9413-4F665B546C5B}" type="presOf" srcId="{857695D4-7060-4EE9-B2E3-700E75900F57}" destId="{BED1A824-C98B-4A40-B4F4-0BF25BC11715}" srcOrd="0" destOrd="0" presId="urn:microsoft.com/office/officeart/2009/3/layout/PlusandMinus"/>
    <dgm:cxn modelId="{29033209-E1F2-4778-995D-EA9504894905}" type="presOf" srcId="{454D3710-2246-4FC2-8002-D1C01144F0E8}" destId="{A85BDBD0-1D07-4CCC-AF86-C87DC1A14536}" srcOrd="0" destOrd="0" presId="urn:microsoft.com/office/officeart/2009/3/layout/PlusandMinus"/>
    <dgm:cxn modelId="{421A6B2F-35AC-42B7-B747-10E7E0675BAD}" srcId="{857695D4-7060-4EE9-B2E3-700E75900F57}" destId="{454D3710-2246-4FC2-8002-D1C01144F0E8}" srcOrd="0" destOrd="0" parTransId="{B4D705A7-82BB-4E0C-A6AB-181B8E991010}" sibTransId="{75B4D551-0138-491F-AF44-ECA5FE6FE3D3}"/>
    <dgm:cxn modelId="{076F4376-1698-4102-BCA5-2CBD61798D40}" srcId="{857695D4-7060-4EE9-B2E3-700E75900F57}" destId="{6CB1B09F-A990-4D0D-8583-06A75B7E819F}" srcOrd="1" destOrd="0" parTransId="{75AA0A16-ECBF-4DC0-A21A-A1B16F33C6B4}" sibTransId="{2A34D71B-6B45-4AF4-9B5D-363E56D5F347}"/>
    <dgm:cxn modelId="{11904EE0-B1FF-448E-975D-1DB795C5D86C}" type="presParOf" srcId="{BED1A824-C98B-4A40-B4F4-0BF25BC11715}" destId="{FAA2AD3F-8775-4186-AEC1-D627A9EFE652}" srcOrd="0" destOrd="0" presId="urn:microsoft.com/office/officeart/2009/3/layout/PlusandMinus"/>
    <dgm:cxn modelId="{76FB0611-F34D-405E-AD88-ABDFAB619006}" type="presParOf" srcId="{BED1A824-C98B-4A40-B4F4-0BF25BC11715}" destId="{A85BDBD0-1D07-4CCC-AF86-C87DC1A14536}" srcOrd="1" destOrd="0" presId="urn:microsoft.com/office/officeart/2009/3/layout/PlusandMinus"/>
    <dgm:cxn modelId="{C7273A91-9ADE-4C74-B6C0-7F7DF2117C39}" type="presParOf" srcId="{BED1A824-C98B-4A40-B4F4-0BF25BC11715}" destId="{ADE87D4A-C102-4E3B-9B40-626269F9F699}" srcOrd="2" destOrd="0" presId="urn:microsoft.com/office/officeart/2009/3/layout/PlusandMinus"/>
    <dgm:cxn modelId="{F5B275F6-7D2B-45FF-8A79-06C1AA85ED7E}" type="presParOf" srcId="{BED1A824-C98B-4A40-B4F4-0BF25BC11715}" destId="{052ECADE-C97E-47A6-B880-2DFA7CED7B88}" srcOrd="3" destOrd="0" presId="urn:microsoft.com/office/officeart/2009/3/layout/PlusandMinus"/>
    <dgm:cxn modelId="{D3406A8E-FAD0-427C-B179-D6726CBB4E20}" type="presParOf" srcId="{BED1A824-C98B-4A40-B4F4-0BF25BC11715}" destId="{BB569DBC-3CA6-4347-9D33-A753830DDE44}" srcOrd="4" destOrd="0" presId="urn:microsoft.com/office/officeart/2009/3/layout/PlusandMinus"/>
    <dgm:cxn modelId="{9B8FAE6E-81AB-44C2-9D11-CCCD11901EEF}" type="presParOf" srcId="{BED1A824-C98B-4A40-B4F4-0BF25BC11715}" destId="{C8EE2A93-0BBF-4BA7-9EDF-72730089D7E0}" srcOrd="5" destOrd="0" presId="urn:microsoft.com/office/officeart/2009/3/layout/PlusandMinu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1F4DF3-E978-4B24-BA25-36EE46DE8461}"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006DC7A2-06F7-4415-A104-67F4E91C1095}">
      <dgm:prSet phldrT="[Texto]"/>
      <dgm:spPr/>
      <dgm:t>
        <a:bodyPr/>
        <a:lstStyle/>
        <a:p>
          <a:r>
            <a:rPr lang="es-MX" dirty="0">
              <a:solidFill>
                <a:schemeClr val="tx1"/>
              </a:solidFill>
            </a:rPr>
            <a:t>Reglas contables</a:t>
          </a:r>
        </a:p>
      </dgm:t>
    </dgm:pt>
    <dgm:pt modelId="{A4D0FF99-A45C-4DFE-9649-C4F1654B45FD}" type="parTrans" cxnId="{730B2FE4-6862-4CBA-98FB-405BAAA5ED3E}">
      <dgm:prSet/>
      <dgm:spPr/>
      <dgm:t>
        <a:bodyPr/>
        <a:lstStyle/>
        <a:p>
          <a:endParaRPr lang="es-MX"/>
        </a:p>
      </dgm:t>
    </dgm:pt>
    <dgm:pt modelId="{E8B5ED45-7F98-43B9-AB1B-4AFE8EC1DF09}" type="sibTrans" cxnId="{730B2FE4-6862-4CBA-98FB-405BAAA5ED3E}">
      <dgm:prSet/>
      <dgm:spPr/>
      <dgm:t>
        <a:bodyPr/>
        <a:lstStyle/>
        <a:p>
          <a:endParaRPr lang="es-MX"/>
        </a:p>
      </dgm:t>
    </dgm:pt>
    <dgm:pt modelId="{A4665945-9CC4-456B-A62C-1545438BE3B2}">
      <dgm:prSet phldrT="[Texto]"/>
      <dgm:spPr/>
      <dgm:t>
        <a:bodyPr/>
        <a:lstStyle/>
        <a:p>
          <a:r>
            <a:rPr lang="es-MX" dirty="0">
              <a:solidFill>
                <a:schemeClr val="tx1"/>
              </a:solidFill>
            </a:rPr>
            <a:t>Partida doble</a:t>
          </a:r>
        </a:p>
        <a:p>
          <a:r>
            <a:rPr lang="es-MX" dirty="0">
              <a:solidFill>
                <a:schemeClr val="tx1"/>
              </a:solidFill>
            </a:rPr>
            <a:t>(se fundamenta)</a:t>
          </a:r>
        </a:p>
      </dgm:t>
    </dgm:pt>
    <dgm:pt modelId="{4140FDF8-994A-44A3-87A8-2F3AE37C5B03}" type="parTrans" cxnId="{50C00ECF-9732-4001-8F20-E626F2099129}">
      <dgm:prSet/>
      <dgm:spPr/>
      <dgm:t>
        <a:bodyPr/>
        <a:lstStyle/>
        <a:p>
          <a:endParaRPr lang="es-MX"/>
        </a:p>
      </dgm:t>
    </dgm:pt>
    <dgm:pt modelId="{98CD9FCC-E785-457C-BFBE-E2EBB5FB0632}" type="sibTrans" cxnId="{50C00ECF-9732-4001-8F20-E626F2099129}">
      <dgm:prSet/>
      <dgm:spPr/>
      <dgm:t>
        <a:bodyPr/>
        <a:lstStyle/>
        <a:p>
          <a:endParaRPr lang="es-MX"/>
        </a:p>
      </dgm:t>
    </dgm:pt>
    <dgm:pt modelId="{732DA65B-4C62-4288-A4B8-5A91A0BA782B}">
      <dgm:prSet phldrT="[Texto]"/>
      <dgm:spPr/>
      <dgm:t>
        <a:bodyPr/>
        <a:lstStyle/>
        <a:p>
          <a:r>
            <a:rPr lang="es-MX" dirty="0">
              <a:solidFill>
                <a:schemeClr val="tx1"/>
              </a:solidFill>
            </a:rPr>
            <a:t>Partida cuádruple</a:t>
          </a:r>
        </a:p>
        <a:p>
          <a:r>
            <a:rPr lang="es-MX" dirty="0">
              <a:solidFill>
                <a:schemeClr val="tx1"/>
              </a:solidFill>
            </a:rPr>
            <a:t>(se basa)</a:t>
          </a:r>
        </a:p>
      </dgm:t>
    </dgm:pt>
    <dgm:pt modelId="{131DD6E4-27E2-487F-B9EE-EB4DE5BA4956}" type="parTrans" cxnId="{495252E8-49AF-4A69-8612-0530258399F5}">
      <dgm:prSet/>
      <dgm:spPr/>
      <dgm:t>
        <a:bodyPr/>
        <a:lstStyle/>
        <a:p>
          <a:endParaRPr lang="es-MX"/>
        </a:p>
      </dgm:t>
    </dgm:pt>
    <dgm:pt modelId="{0EEAB7F4-56C6-44D5-9899-4A2ADFEB5DFC}" type="sibTrans" cxnId="{495252E8-49AF-4A69-8612-0530258399F5}">
      <dgm:prSet/>
      <dgm:spPr/>
      <dgm:t>
        <a:bodyPr/>
        <a:lstStyle/>
        <a:p>
          <a:endParaRPr lang="es-MX"/>
        </a:p>
      </dgm:t>
    </dgm:pt>
    <dgm:pt modelId="{AE8F4B68-EFC2-444C-9EFE-DAEEA50ABCC3}">
      <dgm:prSet phldrT="[Texto]"/>
      <dgm:spPr/>
      <dgm:t>
        <a:bodyPr/>
        <a:lstStyle/>
        <a:p>
          <a:r>
            <a:rPr lang="es-MX" dirty="0">
              <a:solidFill>
                <a:schemeClr val="tx1"/>
              </a:solidFill>
            </a:rPr>
            <a:t>Principio de base devengada</a:t>
          </a:r>
        </a:p>
      </dgm:t>
    </dgm:pt>
    <dgm:pt modelId="{0D8878A5-3E98-4C8E-A9AE-78879BCBE356}" type="parTrans" cxnId="{023056DB-19CF-4944-BFED-39600FFEAEB0}">
      <dgm:prSet/>
      <dgm:spPr/>
      <dgm:t>
        <a:bodyPr/>
        <a:lstStyle/>
        <a:p>
          <a:endParaRPr lang="es-MX"/>
        </a:p>
      </dgm:t>
    </dgm:pt>
    <dgm:pt modelId="{4A67B68E-9AAD-4949-B07D-A7F229F07FEE}" type="sibTrans" cxnId="{023056DB-19CF-4944-BFED-39600FFEAEB0}">
      <dgm:prSet/>
      <dgm:spPr/>
      <dgm:t>
        <a:bodyPr/>
        <a:lstStyle/>
        <a:p>
          <a:endParaRPr lang="es-MX"/>
        </a:p>
      </dgm:t>
    </dgm:pt>
    <dgm:pt modelId="{240D99CB-7327-4173-B386-C577448B0C6D}" type="pres">
      <dgm:prSet presAssocID="{BC1F4DF3-E978-4B24-BA25-36EE46DE8461}" presName="Name0" presStyleCnt="0">
        <dgm:presLayoutVars>
          <dgm:chPref val="1"/>
          <dgm:dir/>
          <dgm:animOne val="branch"/>
          <dgm:animLvl val="lvl"/>
          <dgm:resizeHandles val="exact"/>
        </dgm:presLayoutVars>
      </dgm:prSet>
      <dgm:spPr/>
      <dgm:t>
        <a:bodyPr/>
        <a:lstStyle/>
        <a:p>
          <a:endParaRPr lang="es-MX"/>
        </a:p>
      </dgm:t>
    </dgm:pt>
    <dgm:pt modelId="{778E96CE-EFB3-46B0-98C8-0ECC134106B4}" type="pres">
      <dgm:prSet presAssocID="{006DC7A2-06F7-4415-A104-67F4E91C1095}" presName="root1" presStyleCnt="0"/>
      <dgm:spPr/>
    </dgm:pt>
    <dgm:pt modelId="{0D29DC93-304E-4825-A7D5-8D0D8BFF600F}" type="pres">
      <dgm:prSet presAssocID="{006DC7A2-06F7-4415-A104-67F4E91C1095}" presName="LevelOneTextNode" presStyleLbl="node0" presStyleIdx="0" presStyleCnt="1">
        <dgm:presLayoutVars>
          <dgm:chPref val="3"/>
        </dgm:presLayoutVars>
      </dgm:prSet>
      <dgm:spPr/>
      <dgm:t>
        <a:bodyPr/>
        <a:lstStyle/>
        <a:p>
          <a:endParaRPr lang="es-MX"/>
        </a:p>
      </dgm:t>
    </dgm:pt>
    <dgm:pt modelId="{589FBA99-7390-407C-AEDE-0BC1C7A608D1}" type="pres">
      <dgm:prSet presAssocID="{006DC7A2-06F7-4415-A104-67F4E91C1095}" presName="level2hierChild" presStyleCnt="0"/>
      <dgm:spPr/>
    </dgm:pt>
    <dgm:pt modelId="{D781D19D-877D-4843-89D4-59440D22CFF2}" type="pres">
      <dgm:prSet presAssocID="{4140FDF8-994A-44A3-87A8-2F3AE37C5B03}" presName="conn2-1" presStyleLbl="parChTrans1D2" presStyleIdx="0" presStyleCnt="3"/>
      <dgm:spPr/>
      <dgm:t>
        <a:bodyPr/>
        <a:lstStyle/>
        <a:p>
          <a:endParaRPr lang="es-MX"/>
        </a:p>
      </dgm:t>
    </dgm:pt>
    <dgm:pt modelId="{7E920986-6F67-47C2-8E13-C391E2C0275B}" type="pres">
      <dgm:prSet presAssocID="{4140FDF8-994A-44A3-87A8-2F3AE37C5B03}" presName="connTx" presStyleLbl="parChTrans1D2" presStyleIdx="0" presStyleCnt="3"/>
      <dgm:spPr/>
      <dgm:t>
        <a:bodyPr/>
        <a:lstStyle/>
        <a:p>
          <a:endParaRPr lang="es-MX"/>
        </a:p>
      </dgm:t>
    </dgm:pt>
    <dgm:pt modelId="{9CC16A66-F352-434C-BA01-6262DEA1AD2B}" type="pres">
      <dgm:prSet presAssocID="{A4665945-9CC4-456B-A62C-1545438BE3B2}" presName="root2" presStyleCnt="0"/>
      <dgm:spPr/>
    </dgm:pt>
    <dgm:pt modelId="{01459773-9607-470A-8989-76C769E4799F}" type="pres">
      <dgm:prSet presAssocID="{A4665945-9CC4-456B-A62C-1545438BE3B2}" presName="LevelTwoTextNode" presStyleLbl="node2" presStyleIdx="0" presStyleCnt="3">
        <dgm:presLayoutVars>
          <dgm:chPref val="3"/>
        </dgm:presLayoutVars>
      </dgm:prSet>
      <dgm:spPr/>
      <dgm:t>
        <a:bodyPr/>
        <a:lstStyle/>
        <a:p>
          <a:endParaRPr lang="es-MX"/>
        </a:p>
      </dgm:t>
    </dgm:pt>
    <dgm:pt modelId="{5BF25A40-11C5-429C-B865-E4CFC3948D44}" type="pres">
      <dgm:prSet presAssocID="{A4665945-9CC4-456B-A62C-1545438BE3B2}" presName="level3hierChild" presStyleCnt="0"/>
      <dgm:spPr/>
    </dgm:pt>
    <dgm:pt modelId="{1DF3C1FB-67CF-4B64-8FAC-3C90CF615EA0}" type="pres">
      <dgm:prSet presAssocID="{131DD6E4-27E2-487F-B9EE-EB4DE5BA4956}" presName="conn2-1" presStyleLbl="parChTrans1D2" presStyleIdx="1" presStyleCnt="3"/>
      <dgm:spPr/>
      <dgm:t>
        <a:bodyPr/>
        <a:lstStyle/>
        <a:p>
          <a:endParaRPr lang="es-MX"/>
        </a:p>
      </dgm:t>
    </dgm:pt>
    <dgm:pt modelId="{96A8518A-CA94-48B2-B0AF-BD9BF59C6C51}" type="pres">
      <dgm:prSet presAssocID="{131DD6E4-27E2-487F-B9EE-EB4DE5BA4956}" presName="connTx" presStyleLbl="parChTrans1D2" presStyleIdx="1" presStyleCnt="3"/>
      <dgm:spPr/>
      <dgm:t>
        <a:bodyPr/>
        <a:lstStyle/>
        <a:p>
          <a:endParaRPr lang="es-MX"/>
        </a:p>
      </dgm:t>
    </dgm:pt>
    <dgm:pt modelId="{EFDB5EDC-A3E5-451B-A0F8-0D7336D2CF5B}" type="pres">
      <dgm:prSet presAssocID="{732DA65B-4C62-4288-A4B8-5A91A0BA782B}" presName="root2" presStyleCnt="0"/>
      <dgm:spPr/>
    </dgm:pt>
    <dgm:pt modelId="{452B4D71-C015-41DA-84D3-F25020311DA4}" type="pres">
      <dgm:prSet presAssocID="{732DA65B-4C62-4288-A4B8-5A91A0BA782B}" presName="LevelTwoTextNode" presStyleLbl="node2" presStyleIdx="1" presStyleCnt="3">
        <dgm:presLayoutVars>
          <dgm:chPref val="3"/>
        </dgm:presLayoutVars>
      </dgm:prSet>
      <dgm:spPr/>
      <dgm:t>
        <a:bodyPr/>
        <a:lstStyle/>
        <a:p>
          <a:endParaRPr lang="es-MX"/>
        </a:p>
      </dgm:t>
    </dgm:pt>
    <dgm:pt modelId="{D658E82E-2109-4032-8FD2-70C1FFBF00F2}" type="pres">
      <dgm:prSet presAssocID="{732DA65B-4C62-4288-A4B8-5A91A0BA782B}" presName="level3hierChild" presStyleCnt="0"/>
      <dgm:spPr/>
    </dgm:pt>
    <dgm:pt modelId="{62BDB803-DE5A-4571-9B8A-A166D7044641}" type="pres">
      <dgm:prSet presAssocID="{0D8878A5-3E98-4C8E-A9AE-78879BCBE356}" presName="conn2-1" presStyleLbl="parChTrans1D2" presStyleIdx="2" presStyleCnt="3"/>
      <dgm:spPr/>
      <dgm:t>
        <a:bodyPr/>
        <a:lstStyle/>
        <a:p>
          <a:endParaRPr lang="es-MX"/>
        </a:p>
      </dgm:t>
    </dgm:pt>
    <dgm:pt modelId="{B5764749-209C-4E5B-90ED-1AFE36FDB9B3}" type="pres">
      <dgm:prSet presAssocID="{0D8878A5-3E98-4C8E-A9AE-78879BCBE356}" presName="connTx" presStyleLbl="parChTrans1D2" presStyleIdx="2" presStyleCnt="3"/>
      <dgm:spPr/>
      <dgm:t>
        <a:bodyPr/>
        <a:lstStyle/>
        <a:p>
          <a:endParaRPr lang="es-MX"/>
        </a:p>
      </dgm:t>
    </dgm:pt>
    <dgm:pt modelId="{4E267D97-D2EC-46EA-8CFA-75110DC0AC11}" type="pres">
      <dgm:prSet presAssocID="{AE8F4B68-EFC2-444C-9EFE-DAEEA50ABCC3}" presName="root2" presStyleCnt="0"/>
      <dgm:spPr/>
    </dgm:pt>
    <dgm:pt modelId="{77A1D13D-CF35-445E-97A1-E90C1E188C4E}" type="pres">
      <dgm:prSet presAssocID="{AE8F4B68-EFC2-444C-9EFE-DAEEA50ABCC3}" presName="LevelTwoTextNode" presStyleLbl="node2" presStyleIdx="2" presStyleCnt="3">
        <dgm:presLayoutVars>
          <dgm:chPref val="3"/>
        </dgm:presLayoutVars>
      </dgm:prSet>
      <dgm:spPr/>
      <dgm:t>
        <a:bodyPr/>
        <a:lstStyle/>
        <a:p>
          <a:endParaRPr lang="es-MX"/>
        </a:p>
      </dgm:t>
    </dgm:pt>
    <dgm:pt modelId="{56D13D44-9C16-47B1-9F71-EFAA42FF16C1}" type="pres">
      <dgm:prSet presAssocID="{AE8F4B68-EFC2-444C-9EFE-DAEEA50ABCC3}" presName="level3hierChild" presStyleCnt="0"/>
      <dgm:spPr/>
    </dgm:pt>
  </dgm:ptLst>
  <dgm:cxnLst>
    <dgm:cxn modelId="{856A636C-8FE3-4779-B438-BD2D4810AF6A}" type="presOf" srcId="{732DA65B-4C62-4288-A4B8-5A91A0BA782B}" destId="{452B4D71-C015-41DA-84D3-F25020311DA4}" srcOrd="0" destOrd="0" presId="urn:microsoft.com/office/officeart/2008/layout/HorizontalMultiLevelHierarchy"/>
    <dgm:cxn modelId="{50C00ECF-9732-4001-8F20-E626F2099129}" srcId="{006DC7A2-06F7-4415-A104-67F4E91C1095}" destId="{A4665945-9CC4-456B-A62C-1545438BE3B2}" srcOrd="0" destOrd="0" parTransId="{4140FDF8-994A-44A3-87A8-2F3AE37C5B03}" sibTransId="{98CD9FCC-E785-457C-BFBE-E2EBB5FB0632}"/>
    <dgm:cxn modelId="{CA100616-3194-42CB-924B-65F2EBBA51CA}" type="presOf" srcId="{4140FDF8-994A-44A3-87A8-2F3AE37C5B03}" destId="{7E920986-6F67-47C2-8E13-C391E2C0275B}" srcOrd="1" destOrd="0" presId="urn:microsoft.com/office/officeart/2008/layout/HorizontalMultiLevelHierarchy"/>
    <dgm:cxn modelId="{3AD31287-C0FF-4849-81F2-8AE688A2D354}" type="presOf" srcId="{4140FDF8-994A-44A3-87A8-2F3AE37C5B03}" destId="{D781D19D-877D-4843-89D4-59440D22CFF2}" srcOrd="0" destOrd="0" presId="urn:microsoft.com/office/officeart/2008/layout/HorizontalMultiLevelHierarchy"/>
    <dgm:cxn modelId="{023056DB-19CF-4944-BFED-39600FFEAEB0}" srcId="{006DC7A2-06F7-4415-A104-67F4E91C1095}" destId="{AE8F4B68-EFC2-444C-9EFE-DAEEA50ABCC3}" srcOrd="2" destOrd="0" parTransId="{0D8878A5-3E98-4C8E-A9AE-78879BCBE356}" sibTransId="{4A67B68E-9AAD-4949-B07D-A7F229F07FEE}"/>
    <dgm:cxn modelId="{614959F0-C328-4A28-A734-66C968A1FD08}" type="presOf" srcId="{006DC7A2-06F7-4415-A104-67F4E91C1095}" destId="{0D29DC93-304E-4825-A7D5-8D0D8BFF600F}" srcOrd="0" destOrd="0" presId="urn:microsoft.com/office/officeart/2008/layout/HorizontalMultiLevelHierarchy"/>
    <dgm:cxn modelId="{1F90DA7C-4CDD-432E-9345-81B58C1D5FFC}" type="presOf" srcId="{131DD6E4-27E2-487F-B9EE-EB4DE5BA4956}" destId="{1DF3C1FB-67CF-4B64-8FAC-3C90CF615EA0}" srcOrd="0" destOrd="0" presId="urn:microsoft.com/office/officeart/2008/layout/HorizontalMultiLevelHierarchy"/>
    <dgm:cxn modelId="{238A952A-A860-4F6E-95B1-CC6814A7D706}" type="presOf" srcId="{0D8878A5-3E98-4C8E-A9AE-78879BCBE356}" destId="{B5764749-209C-4E5B-90ED-1AFE36FDB9B3}" srcOrd="1" destOrd="0" presId="urn:microsoft.com/office/officeart/2008/layout/HorizontalMultiLevelHierarchy"/>
    <dgm:cxn modelId="{9316F04F-EFCF-487B-9BED-5ED913D0F8C5}" type="presOf" srcId="{A4665945-9CC4-456B-A62C-1545438BE3B2}" destId="{01459773-9607-470A-8989-76C769E4799F}" srcOrd="0" destOrd="0" presId="urn:microsoft.com/office/officeart/2008/layout/HorizontalMultiLevelHierarchy"/>
    <dgm:cxn modelId="{E649F7A6-B5A3-405A-A36F-5D02D1ECD2C6}" type="presOf" srcId="{BC1F4DF3-E978-4B24-BA25-36EE46DE8461}" destId="{240D99CB-7327-4173-B386-C577448B0C6D}" srcOrd="0" destOrd="0" presId="urn:microsoft.com/office/officeart/2008/layout/HorizontalMultiLevelHierarchy"/>
    <dgm:cxn modelId="{37088024-38C7-4CF2-B6C4-9E26E8C2DC61}" type="presOf" srcId="{0D8878A5-3E98-4C8E-A9AE-78879BCBE356}" destId="{62BDB803-DE5A-4571-9B8A-A166D7044641}" srcOrd="0" destOrd="0" presId="urn:microsoft.com/office/officeart/2008/layout/HorizontalMultiLevelHierarchy"/>
    <dgm:cxn modelId="{943EC1DD-E880-455B-B386-9A1309D2DE5D}" type="presOf" srcId="{131DD6E4-27E2-487F-B9EE-EB4DE5BA4956}" destId="{96A8518A-CA94-48B2-B0AF-BD9BF59C6C51}" srcOrd="1" destOrd="0" presId="urn:microsoft.com/office/officeart/2008/layout/HorizontalMultiLevelHierarchy"/>
    <dgm:cxn modelId="{495252E8-49AF-4A69-8612-0530258399F5}" srcId="{006DC7A2-06F7-4415-A104-67F4E91C1095}" destId="{732DA65B-4C62-4288-A4B8-5A91A0BA782B}" srcOrd="1" destOrd="0" parTransId="{131DD6E4-27E2-487F-B9EE-EB4DE5BA4956}" sibTransId="{0EEAB7F4-56C6-44D5-9899-4A2ADFEB5DFC}"/>
    <dgm:cxn modelId="{C889ADB7-9489-4D0B-A972-0565DC64E2E8}" type="presOf" srcId="{AE8F4B68-EFC2-444C-9EFE-DAEEA50ABCC3}" destId="{77A1D13D-CF35-445E-97A1-E90C1E188C4E}" srcOrd="0" destOrd="0" presId="urn:microsoft.com/office/officeart/2008/layout/HorizontalMultiLevelHierarchy"/>
    <dgm:cxn modelId="{730B2FE4-6862-4CBA-98FB-405BAAA5ED3E}" srcId="{BC1F4DF3-E978-4B24-BA25-36EE46DE8461}" destId="{006DC7A2-06F7-4415-A104-67F4E91C1095}" srcOrd="0" destOrd="0" parTransId="{A4D0FF99-A45C-4DFE-9649-C4F1654B45FD}" sibTransId="{E8B5ED45-7F98-43B9-AB1B-4AFE8EC1DF09}"/>
    <dgm:cxn modelId="{C6A4B3B4-2197-4E24-95B5-842B196C29DB}" type="presParOf" srcId="{240D99CB-7327-4173-B386-C577448B0C6D}" destId="{778E96CE-EFB3-46B0-98C8-0ECC134106B4}" srcOrd="0" destOrd="0" presId="urn:microsoft.com/office/officeart/2008/layout/HorizontalMultiLevelHierarchy"/>
    <dgm:cxn modelId="{7777E6E3-36C9-4BD4-947D-5BD78F81D8B5}" type="presParOf" srcId="{778E96CE-EFB3-46B0-98C8-0ECC134106B4}" destId="{0D29DC93-304E-4825-A7D5-8D0D8BFF600F}" srcOrd="0" destOrd="0" presId="urn:microsoft.com/office/officeart/2008/layout/HorizontalMultiLevelHierarchy"/>
    <dgm:cxn modelId="{8518491E-696E-4807-B731-D103A4CD4FCF}" type="presParOf" srcId="{778E96CE-EFB3-46B0-98C8-0ECC134106B4}" destId="{589FBA99-7390-407C-AEDE-0BC1C7A608D1}" srcOrd="1" destOrd="0" presId="urn:microsoft.com/office/officeart/2008/layout/HorizontalMultiLevelHierarchy"/>
    <dgm:cxn modelId="{7D584F57-C48E-4698-B9A5-EBBDB0D95FB5}" type="presParOf" srcId="{589FBA99-7390-407C-AEDE-0BC1C7A608D1}" destId="{D781D19D-877D-4843-89D4-59440D22CFF2}" srcOrd="0" destOrd="0" presId="urn:microsoft.com/office/officeart/2008/layout/HorizontalMultiLevelHierarchy"/>
    <dgm:cxn modelId="{1F72657D-7678-40F4-9CE9-BF08943D9479}" type="presParOf" srcId="{D781D19D-877D-4843-89D4-59440D22CFF2}" destId="{7E920986-6F67-47C2-8E13-C391E2C0275B}" srcOrd="0" destOrd="0" presId="urn:microsoft.com/office/officeart/2008/layout/HorizontalMultiLevelHierarchy"/>
    <dgm:cxn modelId="{9D6D0E79-4765-4ED4-9CBB-9074225EBE09}" type="presParOf" srcId="{589FBA99-7390-407C-AEDE-0BC1C7A608D1}" destId="{9CC16A66-F352-434C-BA01-6262DEA1AD2B}" srcOrd="1" destOrd="0" presId="urn:microsoft.com/office/officeart/2008/layout/HorizontalMultiLevelHierarchy"/>
    <dgm:cxn modelId="{BCC2110F-EE3C-437B-8EE5-7B1327DF9B81}" type="presParOf" srcId="{9CC16A66-F352-434C-BA01-6262DEA1AD2B}" destId="{01459773-9607-470A-8989-76C769E4799F}" srcOrd="0" destOrd="0" presId="urn:microsoft.com/office/officeart/2008/layout/HorizontalMultiLevelHierarchy"/>
    <dgm:cxn modelId="{97DB96A0-0441-4DD3-835B-DA1A7C3D74EA}" type="presParOf" srcId="{9CC16A66-F352-434C-BA01-6262DEA1AD2B}" destId="{5BF25A40-11C5-429C-B865-E4CFC3948D44}" srcOrd="1" destOrd="0" presId="urn:microsoft.com/office/officeart/2008/layout/HorizontalMultiLevelHierarchy"/>
    <dgm:cxn modelId="{4474486B-8AC8-4555-83F0-85B693586668}" type="presParOf" srcId="{589FBA99-7390-407C-AEDE-0BC1C7A608D1}" destId="{1DF3C1FB-67CF-4B64-8FAC-3C90CF615EA0}" srcOrd="2" destOrd="0" presId="urn:microsoft.com/office/officeart/2008/layout/HorizontalMultiLevelHierarchy"/>
    <dgm:cxn modelId="{D12E21AD-E1B6-4B78-AF20-E3C3265188FD}" type="presParOf" srcId="{1DF3C1FB-67CF-4B64-8FAC-3C90CF615EA0}" destId="{96A8518A-CA94-48B2-B0AF-BD9BF59C6C51}" srcOrd="0" destOrd="0" presId="urn:microsoft.com/office/officeart/2008/layout/HorizontalMultiLevelHierarchy"/>
    <dgm:cxn modelId="{6920131C-46E6-4C23-8F2F-1B8564ED4A9C}" type="presParOf" srcId="{589FBA99-7390-407C-AEDE-0BC1C7A608D1}" destId="{EFDB5EDC-A3E5-451B-A0F8-0D7336D2CF5B}" srcOrd="3" destOrd="0" presId="urn:microsoft.com/office/officeart/2008/layout/HorizontalMultiLevelHierarchy"/>
    <dgm:cxn modelId="{F1D36066-95F6-48A1-A9B4-6696D4CB23B2}" type="presParOf" srcId="{EFDB5EDC-A3E5-451B-A0F8-0D7336D2CF5B}" destId="{452B4D71-C015-41DA-84D3-F25020311DA4}" srcOrd="0" destOrd="0" presId="urn:microsoft.com/office/officeart/2008/layout/HorizontalMultiLevelHierarchy"/>
    <dgm:cxn modelId="{29F4665C-964B-4B65-9C78-328B547B2C7E}" type="presParOf" srcId="{EFDB5EDC-A3E5-451B-A0F8-0D7336D2CF5B}" destId="{D658E82E-2109-4032-8FD2-70C1FFBF00F2}" srcOrd="1" destOrd="0" presId="urn:microsoft.com/office/officeart/2008/layout/HorizontalMultiLevelHierarchy"/>
    <dgm:cxn modelId="{7FD136AA-469C-47DF-B0D1-8641FD1CD32B}" type="presParOf" srcId="{589FBA99-7390-407C-AEDE-0BC1C7A608D1}" destId="{62BDB803-DE5A-4571-9B8A-A166D7044641}" srcOrd="4" destOrd="0" presId="urn:microsoft.com/office/officeart/2008/layout/HorizontalMultiLevelHierarchy"/>
    <dgm:cxn modelId="{74B92CD3-EDC1-4A68-A8B6-17B4398F0DE7}" type="presParOf" srcId="{62BDB803-DE5A-4571-9B8A-A166D7044641}" destId="{B5764749-209C-4E5B-90ED-1AFE36FDB9B3}" srcOrd="0" destOrd="0" presId="urn:microsoft.com/office/officeart/2008/layout/HorizontalMultiLevelHierarchy"/>
    <dgm:cxn modelId="{9138BA89-9CF2-4753-8CFD-79E29A7C3C54}" type="presParOf" srcId="{589FBA99-7390-407C-AEDE-0BC1C7A608D1}" destId="{4E267D97-D2EC-46EA-8CFA-75110DC0AC11}" srcOrd="5" destOrd="0" presId="urn:microsoft.com/office/officeart/2008/layout/HorizontalMultiLevelHierarchy"/>
    <dgm:cxn modelId="{646C5A1B-9653-4BDA-956D-A0777176475F}" type="presParOf" srcId="{4E267D97-D2EC-46EA-8CFA-75110DC0AC11}" destId="{77A1D13D-CF35-445E-97A1-E90C1E188C4E}" srcOrd="0" destOrd="0" presId="urn:microsoft.com/office/officeart/2008/layout/HorizontalMultiLevelHierarchy"/>
    <dgm:cxn modelId="{6035B017-550C-4E3C-8FB4-0EAB73C1ED50}" type="presParOf" srcId="{4E267D97-D2EC-46EA-8CFA-75110DC0AC11}" destId="{56D13D44-9C16-47B1-9F71-EFAA42FF16C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1F4DF3-E978-4B24-BA25-36EE46DE8461}"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006DC7A2-06F7-4415-A104-67F4E91C1095}">
      <dgm:prSet phldrT="[Texto]"/>
      <dgm:spPr/>
      <dgm:t>
        <a:bodyPr/>
        <a:lstStyle/>
        <a:p>
          <a:r>
            <a:rPr lang="es-MX" dirty="0">
              <a:solidFill>
                <a:schemeClr val="tx1"/>
              </a:solidFill>
            </a:rPr>
            <a:t>Reglas contables</a:t>
          </a:r>
        </a:p>
      </dgm:t>
    </dgm:pt>
    <dgm:pt modelId="{A4D0FF99-A45C-4DFE-9649-C4F1654B45FD}" type="parTrans" cxnId="{730B2FE4-6862-4CBA-98FB-405BAAA5ED3E}">
      <dgm:prSet/>
      <dgm:spPr/>
      <dgm:t>
        <a:bodyPr/>
        <a:lstStyle/>
        <a:p>
          <a:endParaRPr lang="es-MX"/>
        </a:p>
      </dgm:t>
    </dgm:pt>
    <dgm:pt modelId="{E8B5ED45-7F98-43B9-AB1B-4AFE8EC1DF09}" type="sibTrans" cxnId="{730B2FE4-6862-4CBA-98FB-405BAAA5ED3E}">
      <dgm:prSet/>
      <dgm:spPr/>
      <dgm:t>
        <a:bodyPr/>
        <a:lstStyle/>
        <a:p>
          <a:endParaRPr lang="es-MX"/>
        </a:p>
      </dgm:t>
    </dgm:pt>
    <dgm:pt modelId="{A4665945-9CC4-456B-A62C-1545438BE3B2}">
      <dgm:prSet phldrT="[Texto]"/>
      <dgm:spPr/>
      <dgm:t>
        <a:bodyPr/>
        <a:lstStyle/>
        <a:p>
          <a:r>
            <a:rPr lang="es-MX" dirty="0">
              <a:solidFill>
                <a:schemeClr val="tx1"/>
              </a:solidFill>
            </a:rPr>
            <a:t>Partida doble</a:t>
          </a:r>
        </a:p>
        <a:p>
          <a:r>
            <a:rPr lang="es-MX" dirty="0">
              <a:solidFill>
                <a:schemeClr val="tx1"/>
              </a:solidFill>
            </a:rPr>
            <a:t>(se fundamenta)</a:t>
          </a:r>
        </a:p>
      </dgm:t>
    </dgm:pt>
    <dgm:pt modelId="{4140FDF8-994A-44A3-87A8-2F3AE37C5B03}" type="parTrans" cxnId="{50C00ECF-9732-4001-8F20-E626F2099129}">
      <dgm:prSet/>
      <dgm:spPr/>
      <dgm:t>
        <a:bodyPr/>
        <a:lstStyle/>
        <a:p>
          <a:endParaRPr lang="es-MX"/>
        </a:p>
      </dgm:t>
    </dgm:pt>
    <dgm:pt modelId="{98CD9FCC-E785-457C-BFBE-E2EBB5FB0632}" type="sibTrans" cxnId="{50C00ECF-9732-4001-8F20-E626F2099129}">
      <dgm:prSet/>
      <dgm:spPr/>
      <dgm:t>
        <a:bodyPr/>
        <a:lstStyle/>
        <a:p>
          <a:endParaRPr lang="es-MX"/>
        </a:p>
      </dgm:t>
    </dgm:pt>
    <dgm:pt modelId="{732DA65B-4C62-4288-A4B8-5A91A0BA782B}">
      <dgm:prSet phldrT="[Texto]"/>
      <dgm:spPr/>
      <dgm:t>
        <a:bodyPr/>
        <a:lstStyle/>
        <a:p>
          <a:r>
            <a:rPr lang="es-MX" dirty="0">
              <a:solidFill>
                <a:schemeClr val="tx1"/>
              </a:solidFill>
            </a:rPr>
            <a:t>Partida cuádruple</a:t>
          </a:r>
        </a:p>
        <a:p>
          <a:r>
            <a:rPr lang="es-MX" dirty="0">
              <a:solidFill>
                <a:schemeClr val="tx1"/>
              </a:solidFill>
            </a:rPr>
            <a:t>(se basa)</a:t>
          </a:r>
        </a:p>
      </dgm:t>
    </dgm:pt>
    <dgm:pt modelId="{131DD6E4-27E2-487F-B9EE-EB4DE5BA4956}" type="parTrans" cxnId="{495252E8-49AF-4A69-8612-0530258399F5}">
      <dgm:prSet/>
      <dgm:spPr/>
      <dgm:t>
        <a:bodyPr/>
        <a:lstStyle/>
        <a:p>
          <a:endParaRPr lang="es-MX"/>
        </a:p>
      </dgm:t>
    </dgm:pt>
    <dgm:pt modelId="{0EEAB7F4-56C6-44D5-9899-4A2ADFEB5DFC}" type="sibTrans" cxnId="{495252E8-49AF-4A69-8612-0530258399F5}">
      <dgm:prSet/>
      <dgm:spPr/>
      <dgm:t>
        <a:bodyPr/>
        <a:lstStyle/>
        <a:p>
          <a:endParaRPr lang="es-MX"/>
        </a:p>
      </dgm:t>
    </dgm:pt>
    <dgm:pt modelId="{AE8F4B68-EFC2-444C-9EFE-DAEEA50ABCC3}">
      <dgm:prSet phldrT="[Texto]"/>
      <dgm:spPr/>
      <dgm:t>
        <a:bodyPr/>
        <a:lstStyle/>
        <a:p>
          <a:r>
            <a:rPr lang="es-MX" dirty="0">
              <a:solidFill>
                <a:schemeClr val="tx1"/>
              </a:solidFill>
            </a:rPr>
            <a:t>Principio de base devengada</a:t>
          </a:r>
        </a:p>
      </dgm:t>
    </dgm:pt>
    <dgm:pt modelId="{0D8878A5-3E98-4C8E-A9AE-78879BCBE356}" type="parTrans" cxnId="{023056DB-19CF-4944-BFED-39600FFEAEB0}">
      <dgm:prSet/>
      <dgm:spPr/>
      <dgm:t>
        <a:bodyPr/>
        <a:lstStyle/>
        <a:p>
          <a:endParaRPr lang="es-MX"/>
        </a:p>
      </dgm:t>
    </dgm:pt>
    <dgm:pt modelId="{4A67B68E-9AAD-4949-B07D-A7F229F07FEE}" type="sibTrans" cxnId="{023056DB-19CF-4944-BFED-39600FFEAEB0}">
      <dgm:prSet/>
      <dgm:spPr/>
      <dgm:t>
        <a:bodyPr/>
        <a:lstStyle/>
        <a:p>
          <a:endParaRPr lang="es-MX"/>
        </a:p>
      </dgm:t>
    </dgm:pt>
    <dgm:pt modelId="{240D99CB-7327-4173-B386-C577448B0C6D}" type="pres">
      <dgm:prSet presAssocID="{BC1F4DF3-E978-4B24-BA25-36EE46DE8461}" presName="Name0" presStyleCnt="0">
        <dgm:presLayoutVars>
          <dgm:chPref val="1"/>
          <dgm:dir/>
          <dgm:animOne val="branch"/>
          <dgm:animLvl val="lvl"/>
          <dgm:resizeHandles val="exact"/>
        </dgm:presLayoutVars>
      </dgm:prSet>
      <dgm:spPr/>
      <dgm:t>
        <a:bodyPr/>
        <a:lstStyle/>
        <a:p>
          <a:endParaRPr lang="es-MX"/>
        </a:p>
      </dgm:t>
    </dgm:pt>
    <dgm:pt modelId="{778E96CE-EFB3-46B0-98C8-0ECC134106B4}" type="pres">
      <dgm:prSet presAssocID="{006DC7A2-06F7-4415-A104-67F4E91C1095}" presName="root1" presStyleCnt="0"/>
      <dgm:spPr/>
    </dgm:pt>
    <dgm:pt modelId="{0D29DC93-304E-4825-A7D5-8D0D8BFF600F}" type="pres">
      <dgm:prSet presAssocID="{006DC7A2-06F7-4415-A104-67F4E91C1095}" presName="LevelOneTextNode" presStyleLbl="node0" presStyleIdx="0" presStyleCnt="1">
        <dgm:presLayoutVars>
          <dgm:chPref val="3"/>
        </dgm:presLayoutVars>
      </dgm:prSet>
      <dgm:spPr/>
      <dgm:t>
        <a:bodyPr/>
        <a:lstStyle/>
        <a:p>
          <a:endParaRPr lang="es-MX"/>
        </a:p>
      </dgm:t>
    </dgm:pt>
    <dgm:pt modelId="{589FBA99-7390-407C-AEDE-0BC1C7A608D1}" type="pres">
      <dgm:prSet presAssocID="{006DC7A2-06F7-4415-A104-67F4E91C1095}" presName="level2hierChild" presStyleCnt="0"/>
      <dgm:spPr/>
    </dgm:pt>
    <dgm:pt modelId="{D781D19D-877D-4843-89D4-59440D22CFF2}" type="pres">
      <dgm:prSet presAssocID="{4140FDF8-994A-44A3-87A8-2F3AE37C5B03}" presName="conn2-1" presStyleLbl="parChTrans1D2" presStyleIdx="0" presStyleCnt="3"/>
      <dgm:spPr/>
      <dgm:t>
        <a:bodyPr/>
        <a:lstStyle/>
        <a:p>
          <a:endParaRPr lang="es-MX"/>
        </a:p>
      </dgm:t>
    </dgm:pt>
    <dgm:pt modelId="{7E920986-6F67-47C2-8E13-C391E2C0275B}" type="pres">
      <dgm:prSet presAssocID="{4140FDF8-994A-44A3-87A8-2F3AE37C5B03}" presName="connTx" presStyleLbl="parChTrans1D2" presStyleIdx="0" presStyleCnt="3"/>
      <dgm:spPr/>
      <dgm:t>
        <a:bodyPr/>
        <a:lstStyle/>
        <a:p>
          <a:endParaRPr lang="es-MX"/>
        </a:p>
      </dgm:t>
    </dgm:pt>
    <dgm:pt modelId="{9CC16A66-F352-434C-BA01-6262DEA1AD2B}" type="pres">
      <dgm:prSet presAssocID="{A4665945-9CC4-456B-A62C-1545438BE3B2}" presName="root2" presStyleCnt="0"/>
      <dgm:spPr/>
    </dgm:pt>
    <dgm:pt modelId="{01459773-9607-470A-8989-76C769E4799F}" type="pres">
      <dgm:prSet presAssocID="{A4665945-9CC4-456B-A62C-1545438BE3B2}" presName="LevelTwoTextNode" presStyleLbl="node2" presStyleIdx="0" presStyleCnt="3">
        <dgm:presLayoutVars>
          <dgm:chPref val="3"/>
        </dgm:presLayoutVars>
      </dgm:prSet>
      <dgm:spPr/>
      <dgm:t>
        <a:bodyPr/>
        <a:lstStyle/>
        <a:p>
          <a:endParaRPr lang="es-MX"/>
        </a:p>
      </dgm:t>
    </dgm:pt>
    <dgm:pt modelId="{5BF25A40-11C5-429C-B865-E4CFC3948D44}" type="pres">
      <dgm:prSet presAssocID="{A4665945-9CC4-456B-A62C-1545438BE3B2}" presName="level3hierChild" presStyleCnt="0"/>
      <dgm:spPr/>
    </dgm:pt>
    <dgm:pt modelId="{1DF3C1FB-67CF-4B64-8FAC-3C90CF615EA0}" type="pres">
      <dgm:prSet presAssocID="{131DD6E4-27E2-487F-B9EE-EB4DE5BA4956}" presName="conn2-1" presStyleLbl="parChTrans1D2" presStyleIdx="1" presStyleCnt="3"/>
      <dgm:spPr/>
      <dgm:t>
        <a:bodyPr/>
        <a:lstStyle/>
        <a:p>
          <a:endParaRPr lang="es-MX"/>
        </a:p>
      </dgm:t>
    </dgm:pt>
    <dgm:pt modelId="{96A8518A-CA94-48B2-B0AF-BD9BF59C6C51}" type="pres">
      <dgm:prSet presAssocID="{131DD6E4-27E2-487F-B9EE-EB4DE5BA4956}" presName="connTx" presStyleLbl="parChTrans1D2" presStyleIdx="1" presStyleCnt="3"/>
      <dgm:spPr/>
      <dgm:t>
        <a:bodyPr/>
        <a:lstStyle/>
        <a:p>
          <a:endParaRPr lang="es-MX"/>
        </a:p>
      </dgm:t>
    </dgm:pt>
    <dgm:pt modelId="{EFDB5EDC-A3E5-451B-A0F8-0D7336D2CF5B}" type="pres">
      <dgm:prSet presAssocID="{732DA65B-4C62-4288-A4B8-5A91A0BA782B}" presName="root2" presStyleCnt="0"/>
      <dgm:spPr/>
    </dgm:pt>
    <dgm:pt modelId="{452B4D71-C015-41DA-84D3-F25020311DA4}" type="pres">
      <dgm:prSet presAssocID="{732DA65B-4C62-4288-A4B8-5A91A0BA782B}" presName="LevelTwoTextNode" presStyleLbl="node2" presStyleIdx="1" presStyleCnt="3">
        <dgm:presLayoutVars>
          <dgm:chPref val="3"/>
        </dgm:presLayoutVars>
      </dgm:prSet>
      <dgm:spPr/>
      <dgm:t>
        <a:bodyPr/>
        <a:lstStyle/>
        <a:p>
          <a:endParaRPr lang="es-MX"/>
        </a:p>
      </dgm:t>
    </dgm:pt>
    <dgm:pt modelId="{D658E82E-2109-4032-8FD2-70C1FFBF00F2}" type="pres">
      <dgm:prSet presAssocID="{732DA65B-4C62-4288-A4B8-5A91A0BA782B}" presName="level3hierChild" presStyleCnt="0"/>
      <dgm:spPr/>
    </dgm:pt>
    <dgm:pt modelId="{62BDB803-DE5A-4571-9B8A-A166D7044641}" type="pres">
      <dgm:prSet presAssocID="{0D8878A5-3E98-4C8E-A9AE-78879BCBE356}" presName="conn2-1" presStyleLbl="parChTrans1D2" presStyleIdx="2" presStyleCnt="3"/>
      <dgm:spPr/>
      <dgm:t>
        <a:bodyPr/>
        <a:lstStyle/>
        <a:p>
          <a:endParaRPr lang="es-MX"/>
        </a:p>
      </dgm:t>
    </dgm:pt>
    <dgm:pt modelId="{B5764749-209C-4E5B-90ED-1AFE36FDB9B3}" type="pres">
      <dgm:prSet presAssocID="{0D8878A5-3E98-4C8E-A9AE-78879BCBE356}" presName="connTx" presStyleLbl="parChTrans1D2" presStyleIdx="2" presStyleCnt="3"/>
      <dgm:spPr/>
      <dgm:t>
        <a:bodyPr/>
        <a:lstStyle/>
        <a:p>
          <a:endParaRPr lang="es-MX"/>
        </a:p>
      </dgm:t>
    </dgm:pt>
    <dgm:pt modelId="{4E267D97-D2EC-46EA-8CFA-75110DC0AC11}" type="pres">
      <dgm:prSet presAssocID="{AE8F4B68-EFC2-444C-9EFE-DAEEA50ABCC3}" presName="root2" presStyleCnt="0"/>
      <dgm:spPr/>
    </dgm:pt>
    <dgm:pt modelId="{77A1D13D-CF35-445E-97A1-E90C1E188C4E}" type="pres">
      <dgm:prSet presAssocID="{AE8F4B68-EFC2-444C-9EFE-DAEEA50ABCC3}" presName="LevelTwoTextNode" presStyleLbl="node2" presStyleIdx="2" presStyleCnt="3">
        <dgm:presLayoutVars>
          <dgm:chPref val="3"/>
        </dgm:presLayoutVars>
      </dgm:prSet>
      <dgm:spPr/>
      <dgm:t>
        <a:bodyPr/>
        <a:lstStyle/>
        <a:p>
          <a:endParaRPr lang="es-MX"/>
        </a:p>
      </dgm:t>
    </dgm:pt>
    <dgm:pt modelId="{56D13D44-9C16-47B1-9F71-EFAA42FF16C1}" type="pres">
      <dgm:prSet presAssocID="{AE8F4B68-EFC2-444C-9EFE-DAEEA50ABCC3}" presName="level3hierChild" presStyleCnt="0"/>
      <dgm:spPr/>
    </dgm:pt>
  </dgm:ptLst>
  <dgm:cxnLst>
    <dgm:cxn modelId="{50C00ECF-9732-4001-8F20-E626F2099129}" srcId="{006DC7A2-06F7-4415-A104-67F4E91C1095}" destId="{A4665945-9CC4-456B-A62C-1545438BE3B2}" srcOrd="0" destOrd="0" parTransId="{4140FDF8-994A-44A3-87A8-2F3AE37C5B03}" sibTransId="{98CD9FCC-E785-457C-BFBE-E2EBB5FB0632}"/>
    <dgm:cxn modelId="{496A72B5-EEEA-4DC0-9F55-53A436CCA021}" type="presOf" srcId="{4140FDF8-994A-44A3-87A8-2F3AE37C5B03}" destId="{D781D19D-877D-4843-89D4-59440D22CFF2}" srcOrd="0" destOrd="0" presId="urn:microsoft.com/office/officeart/2008/layout/HorizontalMultiLevelHierarchy"/>
    <dgm:cxn modelId="{023056DB-19CF-4944-BFED-39600FFEAEB0}" srcId="{006DC7A2-06F7-4415-A104-67F4E91C1095}" destId="{AE8F4B68-EFC2-444C-9EFE-DAEEA50ABCC3}" srcOrd="2" destOrd="0" parTransId="{0D8878A5-3E98-4C8E-A9AE-78879BCBE356}" sibTransId="{4A67B68E-9AAD-4949-B07D-A7F229F07FEE}"/>
    <dgm:cxn modelId="{83B1AC33-ED3E-478C-9A2B-06FC1ED3E311}" type="presOf" srcId="{006DC7A2-06F7-4415-A104-67F4E91C1095}" destId="{0D29DC93-304E-4825-A7D5-8D0D8BFF600F}" srcOrd="0" destOrd="0" presId="urn:microsoft.com/office/officeart/2008/layout/HorizontalMultiLevelHierarchy"/>
    <dgm:cxn modelId="{59EE17CD-0D21-4900-AD39-BB2E62717327}" type="presOf" srcId="{0D8878A5-3E98-4C8E-A9AE-78879BCBE356}" destId="{B5764749-209C-4E5B-90ED-1AFE36FDB9B3}" srcOrd="1" destOrd="0" presId="urn:microsoft.com/office/officeart/2008/layout/HorizontalMultiLevelHierarchy"/>
    <dgm:cxn modelId="{851D6358-95D4-48EB-81ED-E94AD10F506F}" type="presOf" srcId="{BC1F4DF3-E978-4B24-BA25-36EE46DE8461}" destId="{240D99CB-7327-4173-B386-C577448B0C6D}" srcOrd="0" destOrd="0" presId="urn:microsoft.com/office/officeart/2008/layout/HorizontalMultiLevelHierarchy"/>
    <dgm:cxn modelId="{495252E8-49AF-4A69-8612-0530258399F5}" srcId="{006DC7A2-06F7-4415-A104-67F4E91C1095}" destId="{732DA65B-4C62-4288-A4B8-5A91A0BA782B}" srcOrd="1" destOrd="0" parTransId="{131DD6E4-27E2-487F-B9EE-EB4DE5BA4956}" sibTransId="{0EEAB7F4-56C6-44D5-9899-4A2ADFEB5DFC}"/>
    <dgm:cxn modelId="{91744A8D-76F9-4136-80A8-6FDC5E57262F}" type="presOf" srcId="{732DA65B-4C62-4288-A4B8-5A91A0BA782B}" destId="{452B4D71-C015-41DA-84D3-F25020311DA4}" srcOrd="0" destOrd="0" presId="urn:microsoft.com/office/officeart/2008/layout/HorizontalMultiLevelHierarchy"/>
    <dgm:cxn modelId="{D116B6D8-64CF-44DF-BE4A-6E9B3D79DCD6}" type="presOf" srcId="{4140FDF8-994A-44A3-87A8-2F3AE37C5B03}" destId="{7E920986-6F67-47C2-8E13-C391E2C0275B}" srcOrd="1" destOrd="0" presId="urn:microsoft.com/office/officeart/2008/layout/HorizontalMultiLevelHierarchy"/>
    <dgm:cxn modelId="{730B2FE4-6862-4CBA-98FB-405BAAA5ED3E}" srcId="{BC1F4DF3-E978-4B24-BA25-36EE46DE8461}" destId="{006DC7A2-06F7-4415-A104-67F4E91C1095}" srcOrd="0" destOrd="0" parTransId="{A4D0FF99-A45C-4DFE-9649-C4F1654B45FD}" sibTransId="{E8B5ED45-7F98-43B9-AB1B-4AFE8EC1DF09}"/>
    <dgm:cxn modelId="{85B83B0B-EF6D-4426-947C-2B1068BBA27B}" type="presOf" srcId="{A4665945-9CC4-456B-A62C-1545438BE3B2}" destId="{01459773-9607-470A-8989-76C769E4799F}" srcOrd="0" destOrd="0" presId="urn:microsoft.com/office/officeart/2008/layout/HorizontalMultiLevelHierarchy"/>
    <dgm:cxn modelId="{C12DA6BB-C344-4E00-85F1-5B87A9ACBB03}" type="presOf" srcId="{131DD6E4-27E2-487F-B9EE-EB4DE5BA4956}" destId="{1DF3C1FB-67CF-4B64-8FAC-3C90CF615EA0}" srcOrd="0" destOrd="0" presId="urn:microsoft.com/office/officeart/2008/layout/HorizontalMultiLevelHierarchy"/>
    <dgm:cxn modelId="{8AD6C321-CAE5-4731-8BD5-F88966C6B434}" type="presOf" srcId="{131DD6E4-27E2-487F-B9EE-EB4DE5BA4956}" destId="{96A8518A-CA94-48B2-B0AF-BD9BF59C6C51}" srcOrd="1" destOrd="0" presId="urn:microsoft.com/office/officeart/2008/layout/HorizontalMultiLevelHierarchy"/>
    <dgm:cxn modelId="{B27B4F8E-3E3B-4672-A65B-88198D60C2AD}" type="presOf" srcId="{AE8F4B68-EFC2-444C-9EFE-DAEEA50ABCC3}" destId="{77A1D13D-CF35-445E-97A1-E90C1E188C4E}" srcOrd="0" destOrd="0" presId="urn:microsoft.com/office/officeart/2008/layout/HorizontalMultiLevelHierarchy"/>
    <dgm:cxn modelId="{FA948048-B35A-498E-920A-911D146C41C4}" type="presOf" srcId="{0D8878A5-3E98-4C8E-A9AE-78879BCBE356}" destId="{62BDB803-DE5A-4571-9B8A-A166D7044641}" srcOrd="0" destOrd="0" presId="urn:microsoft.com/office/officeart/2008/layout/HorizontalMultiLevelHierarchy"/>
    <dgm:cxn modelId="{093ACB91-8253-4548-A9BF-67F7C025E898}" type="presParOf" srcId="{240D99CB-7327-4173-B386-C577448B0C6D}" destId="{778E96CE-EFB3-46B0-98C8-0ECC134106B4}" srcOrd="0" destOrd="0" presId="urn:microsoft.com/office/officeart/2008/layout/HorizontalMultiLevelHierarchy"/>
    <dgm:cxn modelId="{C3243732-2D94-4FBC-AA67-8237347D4B7B}" type="presParOf" srcId="{778E96CE-EFB3-46B0-98C8-0ECC134106B4}" destId="{0D29DC93-304E-4825-A7D5-8D0D8BFF600F}" srcOrd="0" destOrd="0" presId="urn:microsoft.com/office/officeart/2008/layout/HorizontalMultiLevelHierarchy"/>
    <dgm:cxn modelId="{BE57AEE8-E4A6-4117-ABE7-59DD0037BEDE}" type="presParOf" srcId="{778E96CE-EFB3-46B0-98C8-0ECC134106B4}" destId="{589FBA99-7390-407C-AEDE-0BC1C7A608D1}" srcOrd="1" destOrd="0" presId="urn:microsoft.com/office/officeart/2008/layout/HorizontalMultiLevelHierarchy"/>
    <dgm:cxn modelId="{1ED81D4D-6DD0-4DDC-9538-246F90E88EE3}" type="presParOf" srcId="{589FBA99-7390-407C-AEDE-0BC1C7A608D1}" destId="{D781D19D-877D-4843-89D4-59440D22CFF2}" srcOrd="0" destOrd="0" presId="urn:microsoft.com/office/officeart/2008/layout/HorizontalMultiLevelHierarchy"/>
    <dgm:cxn modelId="{7F9CF5B1-F723-40B0-A3EF-C5CCE3EB0BB0}" type="presParOf" srcId="{D781D19D-877D-4843-89D4-59440D22CFF2}" destId="{7E920986-6F67-47C2-8E13-C391E2C0275B}" srcOrd="0" destOrd="0" presId="urn:microsoft.com/office/officeart/2008/layout/HorizontalMultiLevelHierarchy"/>
    <dgm:cxn modelId="{A69D033A-B9AA-4A15-9AF2-9DDCFFE1C470}" type="presParOf" srcId="{589FBA99-7390-407C-AEDE-0BC1C7A608D1}" destId="{9CC16A66-F352-434C-BA01-6262DEA1AD2B}" srcOrd="1" destOrd="0" presId="urn:microsoft.com/office/officeart/2008/layout/HorizontalMultiLevelHierarchy"/>
    <dgm:cxn modelId="{1E7FE6FE-B246-4CCA-B5B0-8A1ACB53C46C}" type="presParOf" srcId="{9CC16A66-F352-434C-BA01-6262DEA1AD2B}" destId="{01459773-9607-470A-8989-76C769E4799F}" srcOrd="0" destOrd="0" presId="urn:microsoft.com/office/officeart/2008/layout/HorizontalMultiLevelHierarchy"/>
    <dgm:cxn modelId="{49428C79-8404-48AA-BFA5-458D7820905C}" type="presParOf" srcId="{9CC16A66-F352-434C-BA01-6262DEA1AD2B}" destId="{5BF25A40-11C5-429C-B865-E4CFC3948D44}" srcOrd="1" destOrd="0" presId="urn:microsoft.com/office/officeart/2008/layout/HorizontalMultiLevelHierarchy"/>
    <dgm:cxn modelId="{111F51FD-D7E1-47A5-A77A-13B622873D05}" type="presParOf" srcId="{589FBA99-7390-407C-AEDE-0BC1C7A608D1}" destId="{1DF3C1FB-67CF-4B64-8FAC-3C90CF615EA0}" srcOrd="2" destOrd="0" presId="urn:microsoft.com/office/officeart/2008/layout/HorizontalMultiLevelHierarchy"/>
    <dgm:cxn modelId="{15C42B5C-A2D6-4913-B373-E3EF72D6DAE7}" type="presParOf" srcId="{1DF3C1FB-67CF-4B64-8FAC-3C90CF615EA0}" destId="{96A8518A-CA94-48B2-B0AF-BD9BF59C6C51}" srcOrd="0" destOrd="0" presId="urn:microsoft.com/office/officeart/2008/layout/HorizontalMultiLevelHierarchy"/>
    <dgm:cxn modelId="{4F1003B8-5943-4F8F-B92F-8E2FEDF827B7}" type="presParOf" srcId="{589FBA99-7390-407C-AEDE-0BC1C7A608D1}" destId="{EFDB5EDC-A3E5-451B-A0F8-0D7336D2CF5B}" srcOrd="3" destOrd="0" presId="urn:microsoft.com/office/officeart/2008/layout/HorizontalMultiLevelHierarchy"/>
    <dgm:cxn modelId="{AD206960-E22F-4ABC-87C9-A5E091DA50B3}" type="presParOf" srcId="{EFDB5EDC-A3E5-451B-A0F8-0D7336D2CF5B}" destId="{452B4D71-C015-41DA-84D3-F25020311DA4}" srcOrd="0" destOrd="0" presId="urn:microsoft.com/office/officeart/2008/layout/HorizontalMultiLevelHierarchy"/>
    <dgm:cxn modelId="{65764265-D178-4191-BD7F-333F1F9E5702}" type="presParOf" srcId="{EFDB5EDC-A3E5-451B-A0F8-0D7336D2CF5B}" destId="{D658E82E-2109-4032-8FD2-70C1FFBF00F2}" srcOrd="1" destOrd="0" presId="urn:microsoft.com/office/officeart/2008/layout/HorizontalMultiLevelHierarchy"/>
    <dgm:cxn modelId="{E44DCEE1-3C8D-4AE1-A6E3-AFEAD0E39CCC}" type="presParOf" srcId="{589FBA99-7390-407C-AEDE-0BC1C7A608D1}" destId="{62BDB803-DE5A-4571-9B8A-A166D7044641}" srcOrd="4" destOrd="0" presId="urn:microsoft.com/office/officeart/2008/layout/HorizontalMultiLevelHierarchy"/>
    <dgm:cxn modelId="{0C59D670-CDA6-4D35-8673-20A801C97ED6}" type="presParOf" srcId="{62BDB803-DE5A-4571-9B8A-A166D7044641}" destId="{B5764749-209C-4E5B-90ED-1AFE36FDB9B3}" srcOrd="0" destOrd="0" presId="urn:microsoft.com/office/officeart/2008/layout/HorizontalMultiLevelHierarchy"/>
    <dgm:cxn modelId="{B95E2921-9C02-4AC9-B43E-2B47C5D21145}" type="presParOf" srcId="{589FBA99-7390-407C-AEDE-0BC1C7A608D1}" destId="{4E267D97-D2EC-46EA-8CFA-75110DC0AC11}" srcOrd="5" destOrd="0" presId="urn:microsoft.com/office/officeart/2008/layout/HorizontalMultiLevelHierarchy"/>
    <dgm:cxn modelId="{BE4BC61D-2C73-4C85-B9AC-B98BA2A4125D}" type="presParOf" srcId="{4E267D97-D2EC-46EA-8CFA-75110DC0AC11}" destId="{77A1D13D-CF35-445E-97A1-E90C1E188C4E}" srcOrd="0" destOrd="0" presId="urn:microsoft.com/office/officeart/2008/layout/HorizontalMultiLevelHierarchy"/>
    <dgm:cxn modelId="{F47688C8-D23B-4165-993C-23E734D36919}" type="presParOf" srcId="{4E267D97-D2EC-46EA-8CFA-75110DC0AC11}" destId="{56D13D44-9C16-47B1-9F71-EFAA42FF16C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C1F4DF3-E978-4B24-BA25-36EE46DE8461}" type="doc">
      <dgm:prSet loTypeId="urn:microsoft.com/office/officeart/2008/layout/HorizontalMultiLevelHierarchy" loCatId="hierarchy" qsTypeId="urn:microsoft.com/office/officeart/2005/8/quickstyle/simple1" qsCatId="simple" csTypeId="urn:microsoft.com/office/officeart/2005/8/colors/colorful4" csCatId="colorful" phldr="1"/>
      <dgm:spPr/>
      <dgm:t>
        <a:bodyPr/>
        <a:lstStyle/>
        <a:p>
          <a:endParaRPr lang="es-MX"/>
        </a:p>
      </dgm:t>
    </dgm:pt>
    <dgm:pt modelId="{006DC7A2-06F7-4415-A104-67F4E91C1095}">
      <dgm:prSet phldrT="[Texto]"/>
      <dgm:spPr/>
      <dgm:t>
        <a:bodyPr/>
        <a:lstStyle/>
        <a:p>
          <a:r>
            <a:rPr lang="es-MX" dirty="0">
              <a:solidFill>
                <a:schemeClr val="tx1"/>
              </a:solidFill>
            </a:rPr>
            <a:t>Reglas contables</a:t>
          </a:r>
        </a:p>
      </dgm:t>
    </dgm:pt>
    <dgm:pt modelId="{A4D0FF99-A45C-4DFE-9649-C4F1654B45FD}" type="parTrans" cxnId="{730B2FE4-6862-4CBA-98FB-405BAAA5ED3E}">
      <dgm:prSet/>
      <dgm:spPr/>
      <dgm:t>
        <a:bodyPr/>
        <a:lstStyle/>
        <a:p>
          <a:endParaRPr lang="es-MX"/>
        </a:p>
      </dgm:t>
    </dgm:pt>
    <dgm:pt modelId="{E8B5ED45-7F98-43B9-AB1B-4AFE8EC1DF09}" type="sibTrans" cxnId="{730B2FE4-6862-4CBA-98FB-405BAAA5ED3E}">
      <dgm:prSet/>
      <dgm:spPr/>
      <dgm:t>
        <a:bodyPr/>
        <a:lstStyle/>
        <a:p>
          <a:endParaRPr lang="es-MX"/>
        </a:p>
      </dgm:t>
    </dgm:pt>
    <dgm:pt modelId="{A4665945-9CC4-456B-A62C-1545438BE3B2}">
      <dgm:prSet phldrT="[Texto]"/>
      <dgm:spPr/>
      <dgm:t>
        <a:bodyPr/>
        <a:lstStyle/>
        <a:p>
          <a:r>
            <a:rPr lang="es-MX" dirty="0">
              <a:solidFill>
                <a:schemeClr val="tx1"/>
              </a:solidFill>
            </a:rPr>
            <a:t>Partida doble</a:t>
          </a:r>
        </a:p>
        <a:p>
          <a:r>
            <a:rPr lang="es-MX" dirty="0">
              <a:solidFill>
                <a:schemeClr val="tx1"/>
              </a:solidFill>
            </a:rPr>
            <a:t>(se fundamenta)</a:t>
          </a:r>
        </a:p>
      </dgm:t>
    </dgm:pt>
    <dgm:pt modelId="{4140FDF8-994A-44A3-87A8-2F3AE37C5B03}" type="parTrans" cxnId="{50C00ECF-9732-4001-8F20-E626F2099129}">
      <dgm:prSet/>
      <dgm:spPr/>
      <dgm:t>
        <a:bodyPr/>
        <a:lstStyle/>
        <a:p>
          <a:endParaRPr lang="es-MX"/>
        </a:p>
      </dgm:t>
    </dgm:pt>
    <dgm:pt modelId="{98CD9FCC-E785-457C-BFBE-E2EBB5FB0632}" type="sibTrans" cxnId="{50C00ECF-9732-4001-8F20-E626F2099129}">
      <dgm:prSet/>
      <dgm:spPr/>
      <dgm:t>
        <a:bodyPr/>
        <a:lstStyle/>
        <a:p>
          <a:endParaRPr lang="es-MX"/>
        </a:p>
      </dgm:t>
    </dgm:pt>
    <dgm:pt modelId="{732DA65B-4C62-4288-A4B8-5A91A0BA782B}">
      <dgm:prSet phldrT="[Texto]"/>
      <dgm:spPr/>
      <dgm:t>
        <a:bodyPr/>
        <a:lstStyle/>
        <a:p>
          <a:r>
            <a:rPr lang="es-MX" dirty="0">
              <a:solidFill>
                <a:schemeClr val="tx1"/>
              </a:solidFill>
            </a:rPr>
            <a:t>Partida cuádruple</a:t>
          </a:r>
        </a:p>
        <a:p>
          <a:r>
            <a:rPr lang="es-MX" dirty="0">
              <a:solidFill>
                <a:schemeClr val="tx1"/>
              </a:solidFill>
            </a:rPr>
            <a:t>(se basa)</a:t>
          </a:r>
        </a:p>
      </dgm:t>
    </dgm:pt>
    <dgm:pt modelId="{131DD6E4-27E2-487F-B9EE-EB4DE5BA4956}" type="parTrans" cxnId="{495252E8-49AF-4A69-8612-0530258399F5}">
      <dgm:prSet/>
      <dgm:spPr/>
      <dgm:t>
        <a:bodyPr/>
        <a:lstStyle/>
        <a:p>
          <a:endParaRPr lang="es-MX"/>
        </a:p>
      </dgm:t>
    </dgm:pt>
    <dgm:pt modelId="{0EEAB7F4-56C6-44D5-9899-4A2ADFEB5DFC}" type="sibTrans" cxnId="{495252E8-49AF-4A69-8612-0530258399F5}">
      <dgm:prSet/>
      <dgm:spPr/>
      <dgm:t>
        <a:bodyPr/>
        <a:lstStyle/>
        <a:p>
          <a:endParaRPr lang="es-MX"/>
        </a:p>
      </dgm:t>
    </dgm:pt>
    <dgm:pt modelId="{AE8F4B68-EFC2-444C-9EFE-DAEEA50ABCC3}">
      <dgm:prSet phldrT="[Texto]"/>
      <dgm:spPr/>
      <dgm:t>
        <a:bodyPr/>
        <a:lstStyle/>
        <a:p>
          <a:r>
            <a:rPr lang="es-MX" dirty="0">
              <a:solidFill>
                <a:schemeClr val="tx1"/>
              </a:solidFill>
            </a:rPr>
            <a:t>Principio de base devengada</a:t>
          </a:r>
        </a:p>
      </dgm:t>
    </dgm:pt>
    <dgm:pt modelId="{0D8878A5-3E98-4C8E-A9AE-78879BCBE356}" type="parTrans" cxnId="{023056DB-19CF-4944-BFED-39600FFEAEB0}">
      <dgm:prSet/>
      <dgm:spPr/>
      <dgm:t>
        <a:bodyPr/>
        <a:lstStyle/>
        <a:p>
          <a:endParaRPr lang="es-MX"/>
        </a:p>
      </dgm:t>
    </dgm:pt>
    <dgm:pt modelId="{4A67B68E-9AAD-4949-B07D-A7F229F07FEE}" type="sibTrans" cxnId="{023056DB-19CF-4944-BFED-39600FFEAEB0}">
      <dgm:prSet/>
      <dgm:spPr/>
      <dgm:t>
        <a:bodyPr/>
        <a:lstStyle/>
        <a:p>
          <a:endParaRPr lang="es-MX"/>
        </a:p>
      </dgm:t>
    </dgm:pt>
    <dgm:pt modelId="{240D99CB-7327-4173-B386-C577448B0C6D}" type="pres">
      <dgm:prSet presAssocID="{BC1F4DF3-E978-4B24-BA25-36EE46DE8461}" presName="Name0" presStyleCnt="0">
        <dgm:presLayoutVars>
          <dgm:chPref val="1"/>
          <dgm:dir/>
          <dgm:animOne val="branch"/>
          <dgm:animLvl val="lvl"/>
          <dgm:resizeHandles val="exact"/>
        </dgm:presLayoutVars>
      </dgm:prSet>
      <dgm:spPr/>
      <dgm:t>
        <a:bodyPr/>
        <a:lstStyle/>
        <a:p>
          <a:endParaRPr lang="es-MX"/>
        </a:p>
      </dgm:t>
    </dgm:pt>
    <dgm:pt modelId="{778E96CE-EFB3-46B0-98C8-0ECC134106B4}" type="pres">
      <dgm:prSet presAssocID="{006DC7A2-06F7-4415-A104-67F4E91C1095}" presName="root1" presStyleCnt="0"/>
      <dgm:spPr/>
    </dgm:pt>
    <dgm:pt modelId="{0D29DC93-304E-4825-A7D5-8D0D8BFF600F}" type="pres">
      <dgm:prSet presAssocID="{006DC7A2-06F7-4415-A104-67F4E91C1095}" presName="LevelOneTextNode" presStyleLbl="node0" presStyleIdx="0" presStyleCnt="1">
        <dgm:presLayoutVars>
          <dgm:chPref val="3"/>
        </dgm:presLayoutVars>
      </dgm:prSet>
      <dgm:spPr/>
      <dgm:t>
        <a:bodyPr/>
        <a:lstStyle/>
        <a:p>
          <a:endParaRPr lang="es-MX"/>
        </a:p>
      </dgm:t>
    </dgm:pt>
    <dgm:pt modelId="{589FBA99-7390-407C-AEDE-0BC1C7A608D1}" type="pres">
      <dgm:prSet presAssocID="{006DC7A2-06F7-4415-A104-67F4E91C1095}" presName="level2hierChild" presStyleCnt="0"/>
      <dgm:spPr/>
    </dgm:pt>
    <dgm:pt modelId="{D781D19D-877D-4843-89D4-59440D22CFF2}" type="pres">
      <dgm:prSet presAssocID="{4140FDF8-994A-44A3-87A8-2F3AE37C5B03}" presName="conn2-1" presStyleLbl="parChTrans1D2" presStyleIdx="0" presStyleCnt="3"/>
      <dgm:spPr/>
      <dgm:t>
        <a:bodyPr/>
        <a:lstStyle/>
        <a:p>
          <a:endParaRPr lang="es-MX"/>
        </a:p>
      </dgm:t>
    </dgm:pt>
    <dgm:pt modelId="{7E920986-6F67-47C2-8E13-C391E2C0275B}" type="pres">
      <dgm:prSet presAssocID="{4140FDF8-994A-44A3-87A8-2F3AE37C5B03}" presName="connTx" presStyleLbl="parChTrans1D2" presStyleIdx="0" presStyleCnt="3"/>
      <dgm:spPr/>
      <dgm:t>
        <a:bodyPr/>
        <a:lstStyle/>
        <a:p>
          <a:endParaRPr lang="es-MX"/>
        </a:p>
      </dgm:t>
    </dgm:pt>
    <dgm:pt modelId="{9CC16A66-F352-434C-BA01-6262DEA1AD2B}" type="pres">
      <dgm:prSet presAssocID="{A4665945-9CC4-456B-A62C-1545438BE3B2}" presName="root2" presStyleCnt="0"/>
      <dgm:spPr/>
    </dgm:pt>
    <dgm:pt modelId="{01459773-9607-470A-8989-76C769E4799F}" type="pres">
      <dgm:prSet presAssocID="{A4665945-9CC4-456B-A62C-1545438BE3B2}" presName="LevelTwoTextNode" presStyleLbl="node2" presStyleIdx="0" presStyleCnt="3">
        <dgm:presLayoutVars>
          <dgm:chPref val="3"/>
        </dgm:presLayoutVars>
      </dgm:prSet>
      <dgm:spPr/>
      <dgm:t>
        <a:bodyPr/>
        <a:lstStyle/>
        <a:p>
          <a:endParaRPr lang="es-MX"/>
        </a:p>
      </dgm:t>
    </dgm:pt>
    <dgm:pt modelId="{5BF25A40-11C5-429C-B865-E4CFC3948D44}" type="pres">
      <dgm:prSet presAssocID="{A4665945-9CC4-456B-A62C-1545438BE3B2}" presName="level3hierChild" presStyleCnt="0"/>
      <dgm:spPr/>
    </dgm:pt>
    <dgm:pt modelId="{1DF3C1FB-67CF-4B64-8FAC-3C90CF615EA0}" type="pres">
      <dgm:prSet presAssocID="{131DD6E4-27E2-487F-B9EE-EB4DE5BA4956}" presName="conn2-1" presStyleLbl="parChTrans1D2" presStyleIdx="1" presStyleCnt="3"/>
      <dgm:spPr/>
      <dgm:t>
        <a:bodyPr/>
        <a:lstStyle/>
        <a:p>
          <a:endParaRPr lang="es-MX"/>
        </a:p>
      </dgm:t>
    </dgm:pt>
    <dgm:pt modelId="{96A8518A-CA94-48B2-B0AF-BD9BF59C6C51}" type="pres">
      <dgm:prSet presAssocID="{131DD6E4-27E2-487F-B9EE-EB4DE5BA4956}" presName="connTx" presStyleLbl="parChTrans1D2" presStyleIdx="1" presStyleCnt="3"/>
      <dgm:spPr/>
      <dgm:t>
        <a:bodyPr/>
        <a:lstStyle/>
        <a:p>
          <a:endParaRPr lang="es-MX"/>
        </a:p>
      </dgm:t>
    </dgm:pt>
    <dgm:pt modelId="{EFDB5EDC-A3E5-451B-A0F8-0D7336D2CF5B}" type="pres">
      <dgm:prSet presAssocID="{732DA65B-4C62-4288-A4B8-5A91A0BA782B}" presName="root2" presStyleCnt="0"/>
      <dgm:spPr/>
    </dgm:pt>
    <dgm:pt modelId="{452B4D71-C015-41DA-84D3-F25020311DA4}" type="pres">
      <dgm:prSet presAssocID="{732DA65B-4C62-4288-A4B8-5A91A0BA782B}" presName="LevelTwoTextNode" presStyleLbl="node2" presStyleIdx="1" presStyleCnt="3">
        <dgm:presLayoutVars>
          <dgm:chPref val="3"/>
        </dgm:presLayoutVars>
      </dgm:prSet>
      <dgm:spPr/>
      <dgm:t>
        <a:bodyPr/>
        <a:lstStyle/>
        <a:p>
          <a:endParaRPr lang="es-MX"/>
        </a:p>
      </dgm:t>
    </dgm:pt>
    <dgm:pt modelId="{D658E82E-2109-4032-8FD2-70C1FFBF00F2}" type="pres">
      <dgm:prSet presAssocID="{732DA65B-4C62-4288-A4B8-5A91A0BA782B}" presName="level3hierChild" presStyleCnt="0"/>
      <dgm:spPr/>
    </dgm:pt>
    <dgm:pt modelId="{62BDB803-DE5A-4571-9B8A-A166D7044641}" type="pres">
      <dgm:prSet presAssocID="{0D8878A5-3E98-4C8E-A9AE-78879BCBE356}" presName="conn2-1" presStyleLbl="parChTrans1D2" presStyleIdx="2" presStyleCnt="3"/>
      <dgm:spPr/>
      <dgm:t>
        <a:bodyPr/>
        <a:lstStyle/>
        <a:p>
          <a:endParaRPr lang="es-MX"/>
        </a:p>
      </dgm:t>
    </dgm:pt>
    <dgm:pt modelId="{B5764749-209C-4E5B-90ED-1AFE36FDB9B3}" type="pres">
      <dgm:prSet presAssocID="{0D8878A5-3E98-4C8E-A9AE-78879BCBE356}" presName="connTx" presStyleLbl="parChTrans1D2" presStyleIdx="2" presStyleCnt="3"/>
      <dgm:spPr/>
      <dgm:t>
        <a:bodyPr/>
        <a:lstStyle/>
        <a:p>
          <a:endParaRPr lang="es-MX"/>
        </a:p>
      </dgm:t>
    </dgm:pt>
    <dgm:pt modelId="{4E267D97-D2EC-46EA-8CFA-75110DC0AC11}" type="pres">
      <dgm:prSet presAssocID="{AE8F4B68-EFC2-444C-9EFE-DAEEA50ABCC3}" presName="root2" presStyleCnt="0"/>
      <dgm:spPr/>
    </dgm:pt>
    <dgm:pt modelId="{77A1D13D-CF35-445E-97A1-E90C1E188C4E}" type="pres">
      <dgm:prSet presAssocID="{AE8F4B68-EFC2-444C-9EFE-DAEEA50ABCC3}" presName="LevelTwoTextNode" presStyleLbl="node2" presStyleIdx="2" presStyleCnt="3">
        <dgm:presLayoutVars>
          <dgm:chPref val="3"/>
        </dgm:presLayoutVars>
      </dgm:prSet>
      <dgm:spPr/>
      <dgm:t>
        <a:bodyPr/>
        <a:lstStyle/>
        <a:p>
          <a:endParaRPr lang="es-MX"/>
        </a:p>
      </dgm:t>
    </dgm:pt>
    <dgm:pt modelId="{56D13D44-9C16-47B1-9F71-EFAA42FF16C1}" type="pres">
      <dgm:prSet presAssocID="{AE8F4B68-EFC2-444C-9EFE-DAEEA50ABCC3}" presName="level3hierChild" presStyleCnt="0"/>
      <dgm:spPr/>
    </dgm:pt>
  </dgm:ptLst>
  <dgm:cxnLst>
    <dgm:cxn modelId="{43CF39AA-DD1D-4224-96AC-089EBAE5A414}" type="presOf" srcId="{006DC7A2-06F7-4415-A104-67F4E91C1095}" destId="{0D29DC93-304E-4825-A7D5-8D0D8BFF600F}" srcOrd="0" destOrd="0" presId="urn:microsoft.com/office/officeart/2008/layout/HorizontalMultiLevelHierarchy"/>
    <dgm:cxn modelId="{50C00ECF-9732-4001-8F20-E626F2099129}" srcId="{006DC7A2-06F7-4415-A104-67F4E91C1095}" destId="{A4665945-9CC4-456B-A62C-1545438BE3B2}" srcOrd="0" destOrd="0" parTransId="{4140FDF8-994A-44A3-87A8-2F3AE37C5B03}" sibTransId="{98CD9FCC-E785-457C-BFBE-E2EBB5FB0632}"/>
    <dgm:cxn modelId="{38CF9D46-80AB-4474-B383-43DC07982193}" type="presOf" srcId="{0D8878A5-3E98-4C8E-A9AE-78879BCBE356}" destId="{B5764749-209C-4E5B-90ED-1AFE36FDB9B3}" srcOrd="1" destOrd="0" presId="urn:microsoft.com/office/officeart/2008/layout/HorizontalMultiLevelHierarchy"/>
    <dgm:cxn modelId="{023056DB-19CF-4944-BFED-39600FFEAEB0}" srcId="{006DC7A2-06F7-4415-A104-67F4E91C1095}" destId="{AE8F4B68-EFC2-444C-9EFE-DAEEA50ABCC3}" srcOrd="2" destOrd="0" parTransId="{0D8878A5-3E98-4C8E-A9AE-78879BCBE356}" sibTransId="{4A67B68E-9AAD-4949-B07D-A7F229F07FEE}"/>
    <dgm:cxn modelId="{403EDB98-A0FF-483C-B71E-B0259C9D0A06}" type="presOf" srcId="{4140FDF8-994A-44A3-87A8-2F3AE37C5B03}" destId="{D781D19D-877D-4843-89D4-59440D22CFF2}" srcOrd="0" destOrd="0" presId="urn:microsoft.com/office/officeart/2008/layout/HorizontalMultiLevelHierarchy"/>
    <dgm:cxn modelId="{815530F2-EC2F-49AC-ADE6-310A867C1495}" type="presOf" srcId="{AE8F4B68-EFC2-444C-9EFE-DAEEA50ABCC3}" destId="{77A1D13D-CF35-445E-97A1-E90C1E188C4E}" srcOrd="0" destOrd="0" presId="urn:microsoft.com/office/officeart/2008/layout/HorizontalMultiLevelHierarchy"/>
    <dgm:cxn modelId="{8E339A5E-D2D1-480E-882E-9C9107F88153}" type="presOf" srcId="{BC1F4DF3-E978-4B24-BA25-36EE46DE8461}" destId="{240D99CB-7327-4173-B386-C577448B0C6D}" srcOrd="0" destOrd="0" presId="urn:microsoft.com/office/officeart/2008/layout/HorizontalMultiLevelHierarchy"/>
    <dgm:cxn modelId="{962E11D0-B01D-48B1-B060-C4D27FE9F26A}" type="presOf" srcId="{4140FDF8-994A-44A3-87A8-2F3AE37C5B03}" destId="{7E920986-6F67-47C2-8E13-C391E2C0275B}" srcOrd="1" destOrd="0" presId="urn:microsoft.com/office/officeart/2008/layout/HorizontalMultiLevelHierarchy"/>
    <dgm:cxn modelId="{8EB4EB83-99E0-4BD3-A994-783A1FA91E21}" type="presOf" srcId="{732DA65B-4C62-4288-A4B8-5A91A0BA782B}" destId="{452B4D71-C015-41DA-84D3-F25020311DA4}" srcOrd="0" destOrd="0" presId="urn:microsoft.com/office/officeart/2008/layout/HorizontalMultiLevelHierarchy"/>
    <dgm:cxn modelId="{037B92BE-BC0B-4E0B-BFCE-A4A1850313CB}" type="presOf" srcId="{0D8878A5-3E98-4C8E-A9AE-78879BCBE356}" destId="{62BDB803-DE5A-4571-9B8A-A166D7044641}" srcOrd="0" destOrd="0" presId="urn:microsoft.com/office/officeart/2008/layout/HorizontalMultiLevelHierarchy"/>
    <dgm:cxn modelId="{495252E8-49AF-4A69-8612-0530258399F5}" srcId="{006DC7A2-06F7-4415-A104-67F4E91C1095}" destId="{732DA65B-4C62-4288-A4B8-5A91A0BA782B}" srcOrd="1" destOrd="0" parTransId="{131DD6E4-27E2-487F-B9EE-EB4DE5BA4956}" sibTransId="{0EEAB7F4-56C6-44D5-9899-4A2ADFEB5DFC}"/>
    <dgm:cxn modelId="{47F651A1-4B76-4F57-8B3B-92D0DA0142C9}" type="presOf" srcId="{A4665945-9CC4-456B-A62C-1545438BE3B2}" destId="{01459773-9607-470A-8989-76C769E4799F}" srcOrd="0" destOrd="0" presId="urn:microsoft.com/office/officeart/2008/layout/HorizontalMultiLevelHierarchy"/>
    <dgm:cxn modelId="{730B2FE4-6862-4CBA-98FB-405BAAA5ED3E}" srcId="{BC1F4DF3-E978-4B24-BA25-36EE46DE8461}" destId="{006DC7A2-06F7-4415-A104-67F4E91C1095}" srcOrd="0" destOrd="0" parTransId="{A4D0FF99-A45C-4DFE-9649-C4F1654B45FD}" sibTransId="{E8B5ED45-7F98-43B9-AB1B-4AFE8EC1DF09}"/>
    <dgm:cxn modelId="{8D622EAE-9421-4145-901D-17EA885A4336}" type="presOf" srcId="{131DD6E4-27E2-487F-B9EE-EB4DE5BA4956}" destId="{96A8518A-CA94-48B2-B0AF-BD9BF59C6C51}" srcOrd="1" destOrd="0" presId="urn:microsoft.com/office/officeart/2008/layout/HorizontalMultiLevelHierarchy"/>
    <dgm:cxn modelId="{7E8BCAFB-5AB9-421C-B399-263AEAB7DB2A}" type="presOf" srcId="{131DD6E4-27E2-487F-B9EE-EB4DE5BA4956}" destId="{1DF3C1FB-67CF-4B64-8FAC-3C90CF615EA0}" srcOrd="0" destOrd="0" presId="urn:microsoft.com/office/officeart/2008/layout/HorizontalMultiLevelHierarchy"/>
    <dgm:cxn modelId="{CD0AF482-34D2-45F6-94A0-75720D83A62E}" type="presParOf" srcId="{240D99CB-7327-4173-B386-C577448B0C6D}" destId="{778E96CE-EFB3-46B0-98C8-0ECC134106B4}" srcOrd="0" destOrd="0" presId="urn:microsoft.com/office/officeart/2008/layout/HorizontalMultiLevelHierarchy"/>
    <dgm:cxn modelId="{8096E647-A250-4751-A306-8C48E07D26CB}" type="presParOf" srcId="{778E96CE-EFB3-46B0-98C8-0ECC134106B4}" destId="{0D29DC93-304E-4825-A7D5-8D0D8BFF600F}" srcOrd="0" destOrd="0" presId="urn:microsoft.com/office/officeart/2008/layout/HorizontalMultiLevelHierarchy"/>
    <dgm:cxn modelId="{B55C51D0-9E32-4673-9F46-D1F67B09843F}" type="presParOf" srcId="{778E96CE-EFB3-46B0-98C8-0ECC134106B4}" destId="{589FBA99-7390-407C-AEDE-0BC1C7A608D1}" srcOrd="1" destOrd="0" presId="urn:microsoft.com/office/officeart/2008/layout/HorizontalMultiLevelHierarchy"/>
    <dgm:cxn modelId="{E623265F-6698-4EB5-A2D9-0596EBCBEAAC}" type="presParOf" srcId="{589FBA99-7390-407C-AEDE-0BC1C7A608D1}" destId="{D781D19D-877D-4843-89D4-59440D22CFF2}" srcOrd="0" destOrd="0" presId="urn:microsoft.com/office/officeart/2008/layout/HorizontalMultiLevelHierarchy"/>
    <dgm:cxn modelId="{5B2E9C67-11F8-4DA8-B132-77843606A2F0}" type="presParOf" srcId="{D781D19D-877D-4843-89D4-59440D22CFF2}" destId="{7E920986-6F67-47C2-8E13-C391E2C0275B}" srcOrd="0" destOrd="0" presId="urn:microsoft.com/office/officeart/2008/layout/HorizontalMultiLevelHierarchy"/>
    <dgm:cxn modelId="{0376A465-C93D-4B4B-A9AB-7FFE29E81E41}" type="presParOf" srcId="{589FBA99-7390-407C-AEDE-0BC1C7A608D1}" destId="{9CC16A66-F352-434C-BA01-6262DEA1AD2B}" srcOrd="1" destOrd="0" presId="urn:microsoft.com/office/officeart/2008/layout/HorizontalMultiLevelHierarchy"/>
    <dgm:cxn modelId="{7B326B1E-55B7-4C5F-9F89-B75D0D1AD93F}" type="presParOf" srcId="{9CC16A66-F352-434C-BA01-6262DEA1AD2B}" destId="{01459773-9607-470A-8989-76C769E4799F}" srcOrd="0" destOrd="0" presId="urn:microsoft.com/office/officeart/2008/layout/HorizontalMultiLevelHierarchy"/>
    <dgm:cxn modelId="{86C96A9C-893E-4CFD-8E96-03861DED8109}" type="presParOf" srcId="{9CC16A66-F352-434C-BA01-6262DEA1AD2B}" destId="{5BF25A40-11C5-429C-B865-E4CFC3948D44}" srcOrd="1" destOrd="0" presId="urn:microsoft.com/office/officeart/2008/layout/HorizontalMultiLevelHierarchy"/>
    <dgm:cxn modelId="{974DB5F7-B7DB-4A52-89E3-A264C0F9D2C4}" type="presParOf" srcId="{589FBA99-7390-407C-AEDE-0BC1C7A608D1}" destId="{1DF3C1FB-67CF-4B64-8FAC-3C90CF615EA0}" srcOrd="2" destOrd="0" presId="urn:microsoft.com/office/officeart/2008/layout/HorizontalMultiLevelHierarchy"/>
    <dgm:cxn modelId="{0785FDB1-37AC-4BBB-BDC1-243F94BDE124}" type="presParOf" srcId="{1DF3C1FB-67CF-4B64-8FAC-3C90CF615EA0}" destId="{96A8518A-CA94-48B2-B0AF-BD9BF59C6C51}" srcOrd="0" destOrd="0" presId="urn:microsoft.com/office/officeart/2008/layout/HorizontalMultiLevelHierarchy"/>
    <dgm:cxn modelId="{76655508-CDFF-4717-BD10-D1A4EFB3B85C}" type="presParOf" srcId="{589FBA99-7390-407C-AEDE-0BC1C7A608D1}" destId="{EFDB5EDC-A3E5-451B-A0F8-0D7336D2CF5B}" srcOrd="3" destOrd="0" presId="urn:microsoft.com/office/officeart/2008/layout/HorizontalMultiLevelHierarchy"/>
    <dgm:cxn modelId="{64A7513F-02C6-46C7-A7F0-7356AC515735}" type="presParOf" srcId="{EFDB5EDC-A3E5-451B-A0F8-0D7336D2CF5B}" destId="{452B4D71-C015-41DA-84D3-F25020311DA4}" srcOrd="0" destOrd="0" presId="urn:microsoft.com/office/officeart/2008/layout/HorizontalMultiLevelHierarchy"/>
    <dgm:cxn modelId="{CBD9FA53-8817-452D-8899-CFD44EB0D91A}" type="presParOf" srcId="{EFDB5EDC-A3E5-451B-A0F8-0D7336D2CF5B}" destId="{D658E82E-2109-4032-8FD2-70C1FFBF00F2}" srcOrd="1" destOrd="0" presId="urn:microsoft.com/office/officeart/2008/layout/HorizontalMultiLevelHierarchy"/>
    <dgm:cxn modelId="{9613A6C1-B133-47BD-9E93-70C9B93036C9}" type="presParOf" srcId="{589FBA99-7390-407C-AEDE-0BC1C7A608D1}" destId="{62BDB803-DE5A-4571-9B8A-A166D7044641}" srcOrd="4" destOrd="0" presId="urn:microsoft.com/office/officeart/2008/layout/HorizontalMultiLevelHierarchy"/>
    <dgm:cxn modelId="{9B7ABE8A-49CA-457F-AFAC-E87D6E378888}" type="presParOf" srcId="{62BDB803-DE5A-4571-9B8A-A166D7044641}" destId="{B5764749-209C-4E5B-90ED-1AFE36FDB9B3}" srcOrd="0" destOrd="0" presId="urn:microsoft.com/office/officeart/2008/layout/HorizontalMultiLevelHierarchy"/>
    <dgm:cxn modelId="{0DBA0F29-B4D3-4A9F-AB4A-3E3B8F62763A}" type="presParOf" srcId="{589FBA99-7390-407C-AEDE-0BC1C7A608D1}" destId="{4E267D97-D2EC-46EA-8CFA-75110DC0AC11}" srcOrd="5" destOrd="0" presId="urn:microsoft.com/office/officeart/2008/layout/HorizontalMultiLevelHierarchy"/>
    <dgm:cxn modelId="{5C069DA7-2A6C-4DCD-BC77-5740B4DEB610}" type="presParOf" srcId="{4E267D97-D2EC-46EA-8CFA-75110DC0AC11}" destId="{77A1D13D-CF35-445E-97A1-E90C1E188C4E}" srcOrd="0" destOrd="0" presId="urn:microsoft.com/office/officeart/2008/layout/HorizontalMultiLevelHierarchy"/>
    <dgm:cxn modelId="{79C5DB39-B863-4DF8-BFB4-5C7683A92916}" type="presParOf" srcId="{4E267D97-D2EC-46EA-8CFA-75110DC0AC11}" destId="{56D13D44-9C16-47B1-9F71-EFAA42FF16C1}"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DAE054-F9EA-4EE5-8AB3-81FE3114A40C}"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D64E8ED1-96DE-4102-8401-AD4CD1DA61DE}">
      <dgm:prSet phldrT="[Texto]"/>
      <dgm:spPr/>
      <dgm:t>
        <a:bodyPr/>
        <a:lstStyle/>
        <a:p>
          <a:r>
            <a:rPr lang="es-MX" b="1" dirty="0"/>
            <a:t>PRECIOS BÁSICOS</a:t>
          </a:r>
        </a:p>
      </dgm:t>
    </dgm:pt>
    <dgm:pt modelId="{F3B2B502-54CC-4FC4-B405-E21319BCE197}" type="parTrans" cxnId="{7537272D-B004-4043-8C96-F8539AA9A2D5}">
      <dgm:prSet/>
      <dgm:spPr/>
      <dgm:t>
        <a:bodyPr/>
        <a:lstStyle/>
        <a:p>
          <a:endParaRPr lang="es-MX"/>
        </a:p>
      </dgm:t>
    </dgm:pt>
    <dgm:pt modelId="{219AF6A7-7443-4F1C-AFCE-AC9B30A19E52}" type="sibTrans" cxnId="{7537272D-B004-4043-8C96-F8539AA9A2D5}">
      <dgm:prSet/>
      <dgm:spPr/>
      <dgm:t>
        <a:bodyPr/>
        <a:lstStyle/>
        <a:p>
          <a:endParaRPr lang="es-MX"/>
        </a:p>
      </dgm:t>
    </dgm:pt>
    <dgm:pt modelId="{919E6C77-B5C9-40F8-BD5F-55237D000E76}">
      <dgm:prSet phldrT="[Texto]"/>
      <dgm:spPr/>
      <dgm:t>
        <a:bodyPr/>
        <a:lstStyle/>
        <a:p>
          <a:r>
            <a:rPr lang="es-MX" dirty="0"/>
            <a:t>Se obtienen antes de sumar impuestos y restar subsidios a los productos</a:t>
          </a:r>
        </a:p>
      </dgm:t>
    </dgm:pt>
    <dgm:pt modelId="{00ACB3C8-E25D-4782-8AE2-BF3776649F99}" type="parTrans" cxnId="{30A34EC7-AB08-4980-8BFE-8C3B9B241715}">
      <dgm:prSet/>
      <dgm:spPr/>
      <dgm:t>
        <a:bodyPr/>
        <a:lstStyle/>
        <a:p>
          <a:endParaRPr lang="es-MX"/>
        </a:p>
      </dgm:t>
    </dgm:pt>
    <dgm:pt modelId="{928F7A61-DD5B-4A7D-8ACE-66A7C7775855}" type="sibTrans" cxnId="{30A34EC7-AB08-4980-8BFE-8C3B9B241715}">
      <dgm:prSet/>
      <dgm:spPr/>
      <dgm:t>
        <a:bodyPr/>
        <a:lstStyle/>
        <a:p>
          <a:endParaRPr lang="es-MX"/>
        </a:p>
      </dgm:t>
    </dgm:pt>
    <dgm:pt modelId="{F4C45276-7EAC-4A3C-A7DD-687A77D77827}">
      <dgm:prSet phldrT="[Texto]"/>
      <dgm:spPr/>
      <dgm:t>
        <a:bodyPr/>
        <a:lstStyle/>
        <a:p>
          <a:r>
            <a:rPr lang="es-MX" b="1" dirty="0"/>
            <a:t>PRECIOS PRODUCTOR</a:t>
          </a:r>
        </a:p>
      </dgm:t>
    </dgm:pt>
    <dgm:pt modelId="{48C92918-8963-487B-BA63-7ABD05C38ACC}" type="parTrans" cxnId="{3F21C1AA-C319-4E93-BD0D-1326CA55EC3A}">
      <dgm:prSet/>
      <dgm:spPr/>
      <dgm:t>
        <a:bodyPr/>
        <a:lstStyle/>
        <a:p>
          <a:endParaRPr lang="es-MX"/>
        </a:p>
      </dgm:t>
    </dgm:pt>
    <dgm:pt modelId="{830414C0-7907-4047-B76C-A836493E662B}" type="sibTrans" cxnId="{3F21C1AA-C319-4E93-BD0D-1326CA55EC3A}">
      <dgm:prSet/>
      <dgm:spPr/>
      <dgm:t>
        <a:bodyPr/>
        <a:lstStyle/>
        <a:p>
          <a:endParaRPr lang="es-MX"/>
        </a:p>
      </dgm:t>
    </dgm:pt>
    <dgm:pt modelId="{3A6F03DA-64CC-457F-AA83-712F027F067A}">
      <dgm:prSet phldrT="[Texto]"/>
      <dgm:spPr/>
      <dgm:t>
        <a:bodyPr/>
        <a:lstStyle/>
        <a:p>
          <a:r>
            <a:rPr lang="es-MX" dirty="0"/>
            <a:t>Añade al valor básico los impuestos y resta los subsidios a los productos </a:t>
          </a:r>
          <a:r>
            <a:rPr lang="es-MX" b="1" dirty="0">
              <a:solidFill>
                <a:srgbClr val="0070C0"/>
              </a:solidFill>
            </a:rPr>
            <a:t>(costos efectivos pagados por los usuarios)</a:t>
          </a:r>
        </a:p>
      </dgm:t>
    </dgm:pt>
    <dgm:pt modelId="{5CBF2873-4D4F-4EC5-BBEF-3B832D187F2B}" type="parTrans" cxnId="{44126CEE-BFA1-4F95-B32D-B58793AB7440}">
      <dgm:prSet/>
      <dgm:spPr/>
      <dgm:t>
        <a:bodyPr/>
        <a:lstStyle/>
        <a:p>
          <a:endParaRPr lang="es-MX"/>
        </a:p>
      </dgm:t>
    </dgm:pt>
    <dgm:pt modelId="{889A34C6-08EB-40B3-ACCF-E55F0A163ABA}" type="sibTrans" cxnId="{44126CEE-BFA1-4F95-B32D-B58793AB7440}">
      <dgm:prSet/>
      <dgm:spPr/>
      <dgm:t>
        <a:bodyPr/>
        <a:lstStyle/>
        <a:p>
          <a:endParaRPr lang="es-MX"/>
        </a:p>
      </dgm:t>
    </dgm:pt>
    <dgm:pt modelId="{704B61B4-A7FF-4136-8644-312659B624B4}" type="pres">
      <dgm:prSet presAssocID="{34DAE054-F9EA-4EE5-8AB3-81FE3114A40C}" presName="Name0" presStyleCnt="0">
        <dgm:presLayoutVars>
          <dgm:chMax/>
          <dgm:chPref/>
          <dgm:dir/>
        </dgm:presLayoutVars>
      </dgm:prSet>
      <dgm:spPr/>
      <dgm:t>
        <a:bodyPr/>
        <a:lstStyle/>
        <a:p>
          <a:endParaRPr lang="es-MX"/>
        </a:p>
      </dgm:t>
    </dgm:pt>
    <dgm:pt modelId="{ED4B4FE0-FCD8-44BF-847E-0CBF77D4E86C}" type="pres">
      <dgm:prSet presAssocID="{D64E8ED1-96DE-4102-8401-AD4CD1DA61DE}" presName="parenttextcomposite" presStyleCnt="0"/>
      <dgm:spPr/>
    </dgm:pt>
    <dgm:pt modelId="{3D3583A2-894B-40EC-8059-ED12025275E5}" type="pres">
      <dgm:prSet presAssocID="{D64E8ED1-96DE-4102-8401-AD4CD1DA61DE}" presName="parenttext" presStyleLbl="revTx" presStyleIdx="0" presStyleCnt="2">
        <dgm:presLayoutVars>
          <dgm:chMax/>
          <dgm:chPref val="2"/>
          <dgm:bulletEnabled val="1"/>
        </dgm:presLayoutVars>
      </dgm:prSet>
      <dgm:spPr/>
      <dgm:t>
        <a:bodyPr/>
        <a:lstStyle/>
        <a:p>
          <a:endParaRPr lang="es-MX"/>
        </a:p>
      </dgm:t>
    </dgm:pt>
    <dgm:pt modelId="{A5EA6AD5-5299-4076-93C0-5658F845979E}" type="pres">
      <dgm:prSet presAssocID="{D64E8ED1-96DE-4102-8401-AD4CD1DA61DE}" presName="composite" presStyleCnt="0"/>
      <dgm:spPr/>
    </dgm:pt>
    <dgm:pt modelId="{CB447371-EEF1-437F-9908-BC93A79F95EC}" type="pres">
      <dgm:prSet presAssocID="{D64E8ED1-96DE-4102-8401-AD4CD1DA61DE}" presName="chevron1" presStyleLbl="alignNode1" presStyleIdx="0" presStyleCnt="14"/>
      <dgm:spPr/>
    </dgm:pt>
    <dgm:pt modelId="{9C1369A3-8E82-4F83-9031-31147D20E38D}" type="pres">
      <dgm:prSet presAssocID="{D64E8ED1-96DE-4102-8401-AD4CD1DA61DE}" presName="chevron2" presStyleLbl="alignNode1" presStyleIdx="1" presStyleCnt="14"/>
      <dgm:spPr/>
    </dgm:pt>
    <dgm:pt modelId="{41B226D7-14EE-4C07-BD47-43D8FF4C7442}" type="pres">
      <dgm:prSet presAssocID="{D64E8ED1-96DE-4102-8401-AD4CD1DA61DE}" presName="chevron3" presStyleLbl="alignNode1" presStyleIdx="2" presStyleCnt="14"/>
      <dgm:spPr/>
    </dgm:pt>
    <dgm:pt modelId="{FAF56BAF-0FBE-458D-8B77-908A966668AE}" type="pres">
      <dgm:prSet presAssocID="{D64E8ED1-96DE-4102-8401-AD4CD1DA61DE}" presName="chevron4" presStyleLbl="alignNode1" presStyleIdx="3" presStyleCnt="14"/>
      <dgm:spPr/>
    </dgm:pt>
    <dgm:pt modelId="{E87FB3D0-18F7-4CD3-A601-CFF0AF38B072}" type="pres">
      <dgm:prSet presAssocID="{D64E8ED1-96DE-4102-8401-AD4CD1DA61DE}" presName="chevron5" presStyleLbl="alignNode1" presStyleIdx="4" presStyleCnt="14"/>
      <dgm:spPr/>
    </dgm:pt>
    <dgm:pt modelId="{693AF06B-B2E3-4DCE-817E-32EC95530621}" type="pres">
      <dgm:prSet presAssocID="{D64E8ED1-96DE-4102-8401-AD4CD1DA61DE}" presName="chevron6" presStyleLbl="alignNode1" presStyleIdx="5" presStyleCnt="14"/>
      <dgm:spPr/>
    </dgm:pt>
    <dgm:pt modelId="{E5F811DB-0F30-46D2-ADB2-EAF353E68405}" type="pres">
      <dgm:prSet presAssocID="{D64E8ED1-96DE-4102-8401-AD4CD1DA61DE}" presName="chevron7" presStyleLbl="alignNode1" presStyleIdx="6" presStyleCnt="14"/>
      <dgm:spPr/>
    </dgm:pt>
    <dgm:pt modelId="{98398A5F-0FFB-4B0C-9B2B-72734C0FADE8}" type="pres">
      <dgm:prSet presAssocID="{D64E8ED1-96DE-4102-8401-AD4CD1DA61DE}" presName="childtext" presStyleLbl="solidFgAcc1" presStyleIdx="0" presStyleCnt="2">
        <dgm:presLayoutVars>
          <dgm:chMax/>
          <dgm:chPref val="0"/>
          <dgm:bulletEnabled val="1"/>
        </dgm:presLayoutVars>
      </dgm:prSet>
      <dgm:spPr/>
      <dgm:t>
        <a:bodyPr/>
        <a:lstStyle/>
        <a:p>
          <a:endParaRPr lang="es-MX"/>
        </a:p>
      </dgm:t>
    </dgm:pt>
    <dgm:pt modelId="{20CCA28A-75B5-44B0-9A83-10A692E1850B}" type="pres">
      <dgm:prSet presAssocID="{219AF6A7-7443-4F1C-AFCE-AC9B30A19E52}" presName="sibTrans" presStyleCnt="0"/>
      <dgm:spPr/>
    </dgm:pt>
    <dgm:pt modelId="{79FF47BF-25B4-469F-9E0A-6F7474523E5B}" type="pres">
      <dgm:prSet presAssocID="{F4C45276-7EAC-4A3C-A7DD-687A77D77827}" presName="parenttextcomposite" presStyleCnt="0"/>
      <dgm:spPr/>
    </dgm:pt>
    <dgm:pt modelId="{39CE6EF3-76F1-4E48-BD82-A27AA06E1194}" type="pres">
      <dgm:prSet presAssocID="{F4C45276-7EAC-4A3C-A7DD-687A77D77827}" presName="parenttext" presStyleLbl="revTx" presStyleIdx="1" presStyleCnt="2">
        <dgm:presLayoutVars>
          <dgm:chMax/>
          <dgm:chPref val="2"/>
          <dgm:bulletEnabled val="1"/>
        </dgm:presLayoutVars>
      </dgm:prSet>
      <dgm:spPr/>
      <dgm:t>
        <a:bodyPr/>
        <a:lstStyle/>
        <a:p>
          <a:endParaRPr lang="es-MX"/>
        </a:p>
      </dgm:t>
    </dgm:pt>
    <dgm:pt modelId="{477ECB01-B4C7-446E-B28D-76251B8EDC64}" type="pres">
      <dgm:prSet presAssocID="{F4C45276-7EAC-4A3C-A7DD-687A77D77827}" presName="composite" presStyleCnt="0"/>
      <dgm:spPr/>
    </dgm:pt>
    <dgm:pt modelId="{CBB8E991-1AAA-4FC7-88E3-C88EA6FDCFCF}" type="pres">
      <dgm:prSet presAssocID="{F4C45276-7EAC-4A3C-A7DD-687A77D77827}" presName="chevron1" presStyleLbl="alignNode1" presStyleIdx="7" presStyleCnt="14"/>
      <dgm:spPr/>
    </dgm:pt>
    <dgm:pt modelId="{3259F2DF-1943-43F7-902C-651208760409}" type="pres">
      <dgm:prSet presAssocID="{F4C45276-7EAC-4A3C-A7DD-687A77D77827}" presName="chevron2" presStyleLbl="alignNode1" presStyleIdx="8" presStyleCnt="14"/>
      <dgm:spPr/>
    </dgm:pt>
    <dgm:pt modelId="{02339B4C-76DA-4ABF-B967-83EBBEB38163}" type="pres">
      <dgm:prSet presAssocID="{F4C45276-7EAC-4A3C-A7DD-687A77D77827}" presName="chevron3" presStyleLbl="alignNode1" presStyleIdx="9" presStyleCnt="14"/>
      <dgm:spPr/>
    </dgm:pt>
    <dgm:pt modelId="{5186C800-0118-4EC2-9492-3E0019B3C40A}" type="pres">
      <dgm:prSet presAssocID="{F4C45276-7EAC-4A3C-A7DD-687A77D77827}" presName="chevron4" presStyleLbl="alignNode1" presStyleIdx="10" presStyleCnt="14"/>
      <dgm:spPr/>
    </dgm:pt>
    <dgm:pt modelId="{C2FEFD12-6DCA-4359-AA22-59502AA7677A}" type="pres">
      <dgm:prSet presAssocID="{F4C45276-7EAC-4A3C-A7DD-687A77D77827}" presName="chevron5" presStyleLbl="alignNode1" presStyleIdx="11" presStyleCnt="14"/>
      <dgm:spPr/>
    </dgm:pt>
    <dgm:pt modelId="{10B57FE3-A20D-4660-8EB3-DC35F8788E70}" type="pres">
      <dgm:prSet presAssocID="{F4C45276-7EAC-4A3C-A7DD-687A77D77827}" presName="chevron6" presStyleLbl="alignNode1" presStyleIdx="12" presStyleCnt="14"/>
      <dgm:spPr/>
    </dgm:pt>
    <dgm:pt modelId="{19A4F33E-51DE-42EF-8EA8-3AD01463BCE0}" type="pres">
      <dgm:prSet presAssocID="{F4C45276-7EAC-4A3C-A7DD-687A77D77827}" presName="chevron7" presStyleLbl="alignNode1" presStyleIdx="13" presStyleCnt="14"/>
      <dgm:spPr/>
    </dgm:pt>
    <dgm:pt modelId="{838C9E8C-6713-44CB-982D-564A41968F60}" type="pres">
      <dgm:prSet presAssocID="{F4C45276-7EAC-4A3C-A7DD-687A77D77827}" presName="childtext" presStyleLbl="solidFgAcc1" presStyleIdx="1" presStyleCnt="2">
        <dgm:presLayoutVars>
          <dgm:chMax/>
          <dgm:chPref val="0"/>
          <dgm:bulletEnabled val="1"/>
        </dgm:presLayoutVars>
      </dgm:prSet>
      <dgm:spPr/>
      <dgm:t>
        <a:bodyPr/>
        <a:lstStyle/>
        <a:p>
          <a:endParaRPr lang="es-MX"/>
        </a:p>
      </dgm:t>
    </dgm:pt>
  </dgm:ptLst>
  <dgm:cxnLst>
    <dgm:cxn modelId="{30A34EC7-AB08-4980-8BFE-8C3B9B241715}" srcId="{D64E8ED1-96DE-4102-8401-AD4CD1DA61DE}" destId="{919E6C77-B5C9-40F8-BD5F-55237D000E76}" srcOrd="0" destOrd="0" parTransId="{00ACB3C8-E25D-4782-8AE2-BF3776649F99}" sibTransId="{928F7A61-DD5B-4A7D-8ACE-66A7C7775855}"/>
    <dgm:cxn modelId="{3F21C1AA-C319-4E93-BD0D-1326CA55EC3A}" srcId="{34DAE054-F9EA-4EE5-8AB3-81FE3114A40C}" destId="{F4C45276-7EAC-4A3C-A7DD-687A77D77827}" srcOrd="1" destOrd="0" parTransId="{48C92918-8963-487B-BA63-7ABD05C38ACC}" sibTransId="{830414C0-7907-4047-B76C-A836493E662B}"/>
    <dgm:cxn modelId="{BA7ACF8C-D070-4B16-9057-116A092E058B}" type="presOf" srcId="{919E6C77-B5C9-40F8-BD5F-55237D000E76}" destId="{98398A5F-0FFB-4B0C-9B2B-72734C0FADE8}" srcOrd="0" destOrd="0" presId="urn:microsoft.com/office/officeart/2008/layout/VerticalAccentList"/>
    <dgm:cxn modelId="{E86BAC48-7F60-40F0-8334-298B27628976}" type="presOf" srcId="{F4C45276-7EAC-4A3C-A7DD-687A77D77827}" destId="{39CE6EF3-76F1-4E48-BD82-A27AA06E1194}" srcOrd="0" destOrd="0" presId="urn:microsoft.com/office/officeart/2008/layout/VerticalAccentList"/>
    <dgm:cxn modelId="{44126CEE-BFA1-4F95-B32D-B58793AB7440}" srcId="{F4C45276-7EAC-4A3C-A7DD-687A77D77827}" destId="{3A6F03DA-64CC-457F-AA83-712F027F067A}" srcOrd="0" destOrd="0" parTransId="{5CBF2873-4D4F-4EC5-BBEF-3B832D187F2B}" sibTransId="{889A34C6-08EB-40B3-ACCF-E55F0A163ABA}"/>
    <dgm:cxn modelId="{3C5EC505-34D9-450B-A76A-C0058503EBBE}" type="presOf" srcId="{D64E8ED1-96DE-4102-8401-AD4CD1DA61DE}" destId="{3D3583A2-894B-40EC-8059-ED12025275E5}" srcOrd="0" destOrd="0" presId="urn:microsoft.com/office/officeart/2008/layout/VerticalAccentList"/>
    <dgm:cxn modelId="{7537272D-B004-4043-8C96-F8539AA9A2D5}" srcId="{34DAE054-F9EA-4EE5-8AB3-81FE3114A40C}" destId="{D64E8ED1-96DE-4102-8401-AD4CD1DA61DE}" srcOrd="0" destOrd="0" parTransId="{F3B2B502-54CC-4FC4-B405-E21319BCE197}" sibTransId="{219AF6A7-7443-4F1C-AFCE-AC9B30A19E52}"/>
    <dgm:cxn modelId="{1BE658EB-1415-47FA-8AF4-7EF896B92534}" type="presOf" srcId="{3A6F03DA-64CC-457F-AA83-712F027F067A}" destId="{838C9E8C-6713-44CB-982D-564A41968F60}" srcOrd="0" destOrd="0" presId="urn:microsoft.com/office/officeart/2008/layout/VerticalAccentList"/>
    <dgm:cxn modelId="{885B2AC5-2D94-44F5-BF01-B0308FB7C4DF}" type="presOf" srcId="{34DAE054-F9EA-4EE5-8AB3-81FE3114A40C}" destId="{704B61B4-A7FF-4136-8644-312659B624B4}" srcOrd="0" destOrd="0" presId="urn:microsoft.com/office/officeart/2008/layout/VerticalAccentList"/>
    <dgm:cxn modelId="{0EC20D85-07EE-41D6-9B2E-C7BE2F764EFB}" type="presParOf" srcId="{704B61B4-A7FF-4136-8644-312659B624B4}" destId="{ED4B4FE0-FCD8-44BF-847E-0CBF77D4E86C}" srcOrd="0" destOrd="0" presId="urn:microsoft.com/office/officeart/2008/layout/VerticalAccentList"/>
    <dgm:cxn modelId="{4E87E898-BE32-4DB1-A81D-F001485C3113}" type="presParOf" srcId="{ED4B4FE0-FCD8-44BF-847E-0CBF77D4E86C}" destId="{3D3583A2-894B-40EC-8059-ED12025275E5}" srcOrd="0" destOrd="0" presId="urn:microsoft.com/office/officeart/2008/layout/VerticalAccentList"/>
    <dgm:cxn modelId="{8CD7D8F0-163D-4B07-9E6D-D303C2108426}" type="presParOf" srcId="{704B61B4-A7FF-4136-8644-312659B624B4}" destId="{A5EA6AD5-5299-4076-93C0-5658F845979E}" srcOrd="1" destOrd="0" presId="urn:microsoft.com/office/officeart/2008/layout/VerticalAccentList"/>
    <dgm:cxn modelId="{94038A9A-A0B6-46AC-9542-7D3D8A8B57BE}" type="presParOf" srcId="{A5EA6AD5-5299-4076-93C0-5658F845979E}" destId="{CB447371-EEF1-437F-9908-BC93A79F95EC}" srcOrd="0" destOrd="0" presId="urn:microsoft.com/office/officeart/2008/layout/VerticalAccentList"/>
    <dgm:cxn modelId="{001F4E6C-C64A-4E41-950A-EA6D8F183967}" type="presParOf" srcId="{A5EA6AD5-5299-4076-93C0-5658F845979E}" destId="{9C1369A3-8E82-4F83-9031-31147D20E38D}" srcOrd="1" destOrd="0" presId="urn:microsoft.com/office/officeart/2008/layout/VerticalAccentList"/>
    <dgm:cxn modelId="{97903F31-02C5-4030-AE02-73EE619A868C}" type="presParOf" srcId="{A5EA6AD5-5299-4076-93C0-5658F845979E}" destId="{41B226D7-14EE-4C07-BD47-43D8FF4C7442}" srcOrd="2" destOrd="0" presId="urn:microsoft.com/office/officeart/2008/layout/VerticalAccentList"/>
    <dgm:cxn modelId="{E2810B69-A6E4-450E-AC97-20903AC1BC80}" type="presParOf" srcId="{A5EA6AD5-5299-4076-93C0-5658F845979E}" destId="{FAF56BAF-0FBE-458D-8B77-908A966668AE}" srcOrd="3" destOrd="0" presId="urn:microsoft.com/office/officeart/2008/layout/VerticalAccentList"/>
    <dgm:cxn modelId="{0E52D7FE-20E5-4BDA-A8EE-A24A485E47E2}" type="presParOf" srcId="{A5EA6AD5-5299-4076-93C0-5658F845979E}" destId="{E87FB3D0-18F7-4CD3-A601-CFF0AF38B072}" srcOrd="4" destOrd="0" presId="urn:microsoft.com/office/officeart/2008/layout/VerticalAccentList"/>
    <dgm:cxn modelId="{A907845F-DCC8-4646-9E8B-5425543E6EA8}" type="presParOf" srcId="{A5EA6AD5-5299-4076-93C0-5658F845979E}" destId="{693AF06B-B2E3-4DCE-817E-32EC95530621}" srcOrd="5" destOrd="0" presId="urn:microsoft.com/office/officeart/2008/layout/VerticalAccentList"/>
    <dgm:cxn modelId="{FBE7BD5A-28F6-4CFB-8368-94EF91037F03}" type="presParOf" srcId="{A5EA6AD5-5299-4076-93C0-5658F845979E}" destId="{E5F811DB-0F30-46D2-ADB2-EAF353E68405}" srcOrd="6" destOrd="0" presId="urn:microsoft.com/office/officeart/2008/layout/VerticalAccentList"/>
    <dgm:cxn modelId="{A28517CB-7FC9-4659-8A96-D0CA75144462}" type="presParOf" srcId="{A5EA6AD5-5299-4076-93C0-5658F845979E}" destId="{98398A5F-0FFB-4B0C-9B2B-72734C0FADE8}" srcOrd="7" destOrd="0" presId="urn:microsoft.com/office/officeart/2008/layout/VerticalAccentList"/>
    <dgm:cxn modelId="{65C19CFB-3A95-4CAF-9F29-832D002C52F0}" type="presParOf" srcId="{704B61B4-A7FF-4136-8644-312659B624B4}" destId="{20CCA28A-75B5-44B0-9A83-10A692E1850B}" srcOrd="2" destOrd="0" presId="urn:microsoft.com/office/officeart/2008/layout/VerticalAccentList"/>
    <dgm:cxn modelId="{EF1362D1-8BA0-48B4-BA55-BD1253D8199A}" type="presParOf" srcId="{704B61B4-A7FF-4136-8644-312659B624B4}" destId="{79FF47BF-25B4-469F-9E0A-6F7474523E5B}" srcOrd="3" destOrd="0" presId="urn:microsoft.com/office/officeart/2008/layout/VerticalAccentList"/>
    <dgm:cxn modelId="{2BF1E043-91BC-4DFC-A0BB-8D910D16741E}" type="presParOf" srcId="{79FF47BF-25B4-469F-9E0A-6F7474523E5B}" destId="{39CE6EF3-76F1-4E48-BD82-A27AA06E1194}" srcOrd="0" destOrd="0" presId="urn:microsoft.com/office/officeart/2008/layout/VerticalAccentList"/>
    <dgm:cxn modelId="{D855E5EB-606E-4026-B9A3-A7B5CBA0034D}" type="presParOf" srcId="{704B61B4-A7FF-4136-8644-312659B624B4}" destId="{477ECB01-B4C7-446E-B28D-76251B8EDC64}" srcOrd="4" destOrd="0" presId="urn:microsoft.com/office/officeart/2008/layout/VerticalAccentList"/>
    <dgm:cxn modelId="{3603A453-41C8-4020-A0E9-DD6BF9AD63A6}" type="presParOf" srcId="{477ECB01-B4C7-446E-B28D-76251B8EDC64}" destId="{CBB8E991-1AAA-4FC7-88E3-C88EA6FDCFCF}" srcOrd="0" destOrd="0" presId="urn:microsoft.com/office/officeart/2008/layout/VerticalAccentList"/>
    <dgm:cxn modelId="{8BE4FF65-A597-4412-AFAF-BAD68E988BC6}" type="presParOf" srcId="{477ECB01-B4C7-446E-B28D-76251B8EDC64}" destId="{3259F2DF-1943-43F7-902C-651208760409}" srcOrd="1" destOrd="0" presId="urn:microsoft.com/office/officeart/2008/layout/VerticalAccentList"/>
    <dgm:cxn modelId="{0C6FED0B-DD85-403F-9FAE-EC1D9C51CDB4}" type="presParOf" srcId="{477ECB01-B4C7-446E-B28D-76251B8EDC64}" destId="{02339B4C-76DA-4ABF-B967-83EBBEB38163}" srcOrd="2" destOrd="0" presId="urn:microsoft.com/office/officeart/2008/layout/VerticalAccentList"/>
    <dgm:cxn modelId="{AFBEB016-556D-4A4A-93B3-EB35E23B2382}" type="presParOf" srcId="{477ECB01-B4C7-446E-B28D-76251B8EDC64}" destId="{5186C800-0118-4EC2-9492-3E0019B3C40A}" srcOrd="3" destOrd="0" presId="urn:microsoft.com/office/officeart/2008/layout/VerticalAccentList"/>
    <dgm:cxn modelId="{A413F262-EF5E-43C2-9145-96D46DA35D14}" type="presParOf" srcId="{477ECB01-B4C7-446E-B28D-76251B8EDC64}" destId="{C2FEFD12-6DCA-4359-AA22-59502AA7677A}" srcOrd="4" destOrd="0" presId="urn:microsoft.com/office/officeart/2008/layout/VerticalAccentList"/>
    <dgm:cxn modelId="{E5101ACB-C82E-405C-B8D5-C92320F6E2FB}" type="presParOf" srcId="{477ECB01-B4C7-446E-B28D-76251B8EDC64}" destId="{10B57FE3-A20D-4660-8EB3-DC35F8788E70}" srcOrd="5" destOrd="0" presId="urn:microsoft.com/office/officeart/2008/layout/VerticalAccentList"/>
    <dgm:cxn modelId="{2E5FF98A-BB88-4F44-A08A-32C1E51E3FC2}" type="presParOf" srcId="{477ECB01-B4C7-446E-B28D-76251B8EDC64}" destId="{19A4F33E-51DE-42EF-8EA8-3AD01463BCE0}" srcOrd="6" destOrd="0" presId="urn:microsoft.com/office/officeart/2008/layout/VerticalAccentList"/>
    <dgm:cxn modelId="{07C19D26-81BE-4C47-B5BF-031246D5684E}" type="presParOf" srcId="{477ECB01-B4C7-446E-B28D-76251B8EDC64}" destId="{838C9E8C-6713-44CB-982D-564A41968F60}" srcOrd="7" destOrd="0" presId="urn:microsoft.com/office/officeart/2008/layout/Vertical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4B209B-835D-4BEF-A339-9755DF28F356}"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s-MX"/>
        </a:p>
      </dgm:t>
    </dgm:pt>
    <dgm:pt modelId="{79CB53D2-5D84-4083-893D-F48D5F401537}">
      <dgm:prSet phldrT="[Texto]"/>
      <dgm:spPr/>
      <dgm:t>
        <a:bodyPr/>
        <a:lstStyle/>
        <a:p>
          <a:r>
            <a:rPr lang="es-MX" b="1" dirty="0">
              <a:solidFill>
                <a:schemeClr val="tx1"/>
              </a:solidFill>
            </a:rPr>
            <a:t>2.3.1 Actividades productivas </a:t>
          </a:r>
        </a:p>
      </dgm:t>
    </dgm:pt>
    <dgm:pt modelId="{BAE61828-B60B-480B-A873-C8567803CD92}" type="parTrans" cxnId="{2BE4713C-EA25-4CAA-9D5F-49DEBE353174}">
      <dgm:prSet/>
      <dgm:spPr/>
      <dgm:t>
        <a:bodyPr/>
        <a:lstStyle/>
        <a:p>
          <a:endParaRPr lang="es-MX"/>
        </a:p>
      </dgm:t>
    </dgm:pt>
    <dgm:pt modelId="{5334CB6F-6671-4707-81E7-43C5CC384E98}" type="sibTrans" cxnId="{2BE4713C-EA25-4CAA-9D5F-49DEBE353174}">
      <dgm:prSet/>
      <dgm:spPr/>
      <dgm:t>
        <a:bodyPr/>
        <a:lstStyle/>
        <a:p>
          <a:endParaRPr lang="es-MX"/>
        </a:p>
      </dgm:t>
    </dgm:pt>
    <dgm:pt modelId="{A765660F-B8CB-45AB-BD95-24432DB47A16}">
      <dgm:prSet phldrT="[Texto]"/>
      <dgm:spPr/>
      <dgm:t>
        <a:bodyPr/>
        <a:lstStyle/>
        <a:p>
          <a:r>
            <a:rPr lang="es-MX" b="1" dirty="0">
              <a:solidFill>
                <a:schemeClr val="tx1"/>
              </a:solidFill>
            </a:rPr>
            <a:t>Actividad principal</a:t>
          </a:r>
        </a:p>
      </dgm:t>
    </dgm:pt>
    <dgm:pt modelId="{3276B88E-8449-4A80-A037-55DDF93593BA}" type="parTrans" cxnId="{5F1AD0DD-7E4A-42EA-871A-C778D4A988D8}">
      <dgm:prSet/>
      <dgm:spPr/>
      <dgm:t>
        <a:bodyPr/>
        <a:lstStyle/>
        <a:p>
          <a:endParaRPr lang="es-MX"/>
        </a:p>
      </dgm:t>
    </dgm:pt>
    <dgm:pt modelId="{AA1C40A9-3331-49CF-BF04-53C8CED12E06}" type="sibTrans" cxnId="{5F1AD0DD-7E4A-42EA-871A-C778D4A988D8}">
      <dgm:prSet/>
      <dgm:spPr/>
      <dgm:t>
        <a:bodyPr/>
        <a:lstStyle/>
        <a:p>
          <a:endParaRPr lang="es-MX"/>
        </a:p>
      </dgm:t>
    </dgm:pt>
    <dgm:pt modelId="{EE077790-3FE5-47C5-AB3C-043DA9040C95}">
      <dgm:prSet phldrT="[Texto]"/>
      <dgm:spPr/>
      <dgm:t>
        <a:bodyPr/>
        <a:lstStyle/>
        <a:p>
          <a:r>
            <a:rPr lang="es-MX" b="1" dirty="0">
              <a:solidFill>
                <a:schemeClr val="tx1"/>
              </a:solidFill>
            </a:rPr>
            <a:t>Actividad secundaria</a:t>
          </a:r>
        </a:p>
      </dgm:t>
    </dgm:pt>
    <dgm:pt modelId="{0E3AE7A9-2C81-4269-BF2A-CAD17CEFBD90}" type="parTrans" cxnId="{E578BDB4-7D45-43C0-A827-479308580DF3}">
      <dgm:prSet/>
      <dgm:spPr/>
      <dgm:t>
        <a:bodyPr/>
        <a:lstStyle/>
        <a:p>
          <a:endParaRPr lang="es-MX"/>
        </a:p>
      </dgm:t>
    </dgm:pt>
    <dgm:pt modelId="{615F2306-AD08-48A0-A8A9-2B908D46F928}" type="sibTrans" cxnId="{E578BDB4-7D45-43C0-A827-479308580DF3}">
      <dgm:prSet/>
      <dgm:spPr/>
      <dgm:t>
        <a:bodyPr/>
        <a:lstStyle/>
        <a:p>
          <a:endParaRPr lang="es-MX"/>
        </a:p>
      </dgm:t>
    </dgm:pt>
    <dgm:pt modelId="{3B576DA5-10CD-47C2-84D0-EF6726F871C5}">
      <dgm:prSet phldrT="[Texto]"/>
      <dgm:spPr/>
      <dgm:t>
        <a:bodyPr/>
        <a:lstStyle/>
        <a:p>
          <a:r>
            <a:rPr lang="es-MX" b="1" dirty="0">
              <a:solidFill>
                <a:schemeClr val="tx1"/>
              </a:solidFill>
            </a:rPr>
            <a:t>Actividad auxiliar</a:t>
          </a:r>
        </a:p>
      </dgm:t>
    </dgm:pt>
    <dgm:pt modelId="{52FE126F-C3B8-4E71-AE9F-2D6416910257}" type="parTrans" cxnId="{A8D0F08F-B402-4BDB-B169-994879910904}">
      <dgm:prSet/>
      <dgm:spPr/>
      <dgm:t>
        <a:bodyPr/>
        <a:lstStyle/>
        <a:p>
          <a:endParaRPr lang="es-MX"/>
        </a:p>
      </dgm:t>
    </dgm:pt>
    <dgm:pt modelId="{968A9941-3C49-4E34-935E-F4C00892CC0F}" type="sibTrans" cxnId="{A8D0F08F-B402-4BDB-B169-994879910904}">
      <dgm:prSet/>
      <dgm:spPr/>
      <dgm:t>
        <a:bodyPr/>
        <a:lstStyle/>
        <a:p>
          <a:endParaRPr lang="es-MX"/>
        </a:p>
      </dgm:t>
    </dgm:pt>
    <dgm:pt modelId="{0DF13D86-D2BB-4FA9-B3B6-7811C8F81566}">
      <dgm:prSet/>
      <dgm:spPr/>
      <dgm:t>
        <a:bodyPr/>
        <a:lstStyle/>
        <a:p>
          <a:r>
            <a:rPr lang="es-MX" dirty="0">
              <a:solidFill>
                <a:schemeClr val="tx1"/>
              </a:solidFill>
            </a:rPr>
            <a:t>Aquélla cuyo valor agregado supera al de cualquier otra actividad dentro de la misma unidad</a:t>
          </a:r>
        </a:p>
      </dgm:t>
    </dgm:pt>
    <dgm:pt modelId="{06D6A07A-C453-4161-8CAF-85144C0BE9D0}" type="parTrans" cxnId="{0402CC3D-DC73-4C33-83C1-107B40BE8386}">
      <dgm:prSet/>
      <dgm:spPr/>
      <dgm:t>
        <a:bodyPr/>
        <a:lstStyle/>
        <a:p>
          <a:endParaRPr lang="es-MX"/>
        </a:p>
      </dgm:t>
    </dgm:pt>
    <dgm:pt modelId="{0896A0E1-080A-4B40-BC5F-F585402E399F}" type="sibTrans" cxnId="{0402CC3D-DC73-4C33-83C1-107B40BE8386}">
      <dgm:prSet/>
      <dgm:spPr/>
      <dgm:t>
        <a:bodyPr/>
        <a:lstStyle/>
        <a:p>
          <a:endParaRPr lang="es-MX"/>
        </a:p>
      </dgm:t>
    </dgm:pt>
    <dgm:pt modelId="{8AFB6A70-A991-46F1-968C-CDAFBAA7974F}">
      <dgm:prSet/>
      <dgm:spPr/>
      <dgm:t>
        <a:bodyPr/>
        <a:lstStyle/>
        <a:p>
          <a:r>
            <a:rPr lang="es-MX" dirty="0">
              <a:solidFill>
                <a:schemeClr val="tx1"/>
              </a:solidFill>
            </a:rPr>
            <a:t>Se desarrolla dentro de una unidad en adición a la actividad principal y cuyo valor agregado es menor que la actividad principal</a:t>
          </a:r>
        </a:p>
      </dgm:t>
    </dgm:pt>
    <dgm:pt modelId="{FC5FC5FE-0D8F-4BA3-B17A-6EB77DF0880B}" type="parTrans" cxnId="{F846D757-BE42-4F1D-8A7F-8BC388BFA7FC}">
      <dgm:prSet/>
      <dgm:spPr/>
      <dgm:t>
        <a:bodyPr/>
        <a:lstStyle/>
        <a:p>
          <a:endParaRPr lang="es-MX"/>
        </a:p>
      </dgm:t>
    </dgm:pt>
    <dgm:pt modelId="{8BDB4AB5-DBD7-4A1E-88F3-DB15438797FF}" type="sibTrans" cxnId="{F846D757-BE42-4F1D-8A7F-8BC388BFA7FC}">
      <dgm:prSet/>
      <dgm:spPr/>
      <dgm:t>
        <a:bodyPr/>
        <a:lstStyle/>
        <a:p>
          <a:endParaRPr lang="es-MX"/>
        </a:p>
      </dgm:t>
    </dgm:pt>
    <dgm:pt modelId="{5FD8D589-8AB0-4C11-B8BC-D20D0C234599}">
      <dgm:prSet/>
      <dgm:spPr/>
      <dgm:t>
        <a:bodyPr/>
        <a:lstStyle/>
        <a:p>
          <a:r>
            <a:rPr lang="es-MX" dirty="0">
              <a:solidFill>
                <a:schemeClr val="tx1"/>
              </a:solidFill>
            </a:rPr>
            <a:t> Es una actividad de apoyo, cuya finalidad es crear las condiciones que permitan realizar las actividades principales o secundarias </a:t>
          </a:r>
        </a:p>
      </dgm:t>
    </dgm:pt>
    <dgm:pt modelId="{1B4540FD-A050-44D9-B6EF-8DBD2FE0B9C6}" type="parTrans" cxnId="{1B89A869-7FF4-4471-BD08-7483E0017D85}">
      <dgm:prSet/>
      <dgm:spPr/>
      <dgm:t>
        <a:bodyPr/>
        <a:lstStyle/>
        <a:p>
          <a:endParaRPr lang="es-MX"/>
        </a:p>
      </dgm:t>
    </dgm:pt>
    <dgm:pt modelId="{907D86EC-4ADA-48BA-8FB7-4874BD4AD7DF}" type="sibTrans" cxnId="{1B89A869-7FF4-4471-BD08-7483E0017D85}">
      <dgm:prSet/>
      <dgm:spPr/>
      <dgm:t>
        <a:bodyPr/>
        <a:lstStyle/>
        <a:p>
          <a:endParaRPr lang="es-MX"/>
        </a:p>
      </dgm:t>
    </dgm:pt>
    <dgm:pt modelId="{22CCD89A-0B7A-4628-A4A2-2DEB3F916316}" type="pres">
      <dgm:prSet presAssocID="{7E4B209B-835D-4BEF-A339-9755DF28F356}" presName="diagram" presStyleCnt="0">
        <dgm:presLayoutVars>
          <dgm:chPref val="1"/>
          <dgm:dir/>
          <dgm:animOne val="branch"/>
          <dgm:animLvl val="lvl"/>
          <dgm:resizeHandles val="exact"/>
        </dgm:presLayoutVars>
      </dgm:prSet>
      <dgm:spPr/>
      <dgm:t>
        <a:bodyPr/>
        <a:lstStyle/>
        <a:p>
          <a:endParaRPr lang="es-MX"/>
        </a:p>
      </dgm:t>
    </dgm:pt>
    <dgm:pt modelId="{970E458C-E7E7-4D5B-B3C9-87A0C8434C4F}" type="pres">
      <dgm:prSet presAssocID="{79CB53D2-5D84-4083-893D-F48D5F401537}" presName="root1" presStyleCnt="0"/>
      <dgm:spPr/>
    </dgm:pt>
    <dgm:pt modelId="{BE0BE8A2-C67F-461B-BF8D-B5FBE535152D}" type="pres">
      <dgm:prSet presAssocID="{79CB53D2-5D84-4083-893D-F48D5F401537}" presName="LevelOneTextNode" presStyleLbl="node0" presStyleIdx="0" presStyleCnt="1" custLinFactNeighborX="-344" custLinFactNeighborY="-3444">
        <dgm:presLayoutVars>
          <dgm:chPref val="3"/>
        </dgm:presLayoutVars>
      </dgm:prSet>
      <dgm:spPr/>
      <dgm:t>
        <a:bodyPr/>
        <a:lstStyle/>
        <a:p>
          <a:endParaRPr lang="es-MX"/>
        </a:p>
      </dgm:t>
    </dgm:pt>
    <dgm:pt modelId="{C1F67F01-C26E-43E4-9188-BC9460104E1E}" type="pres">
      <dgm:prSet presAssocID="{79CB53D2-5D84-4083-893D-F48D5F401537}" presName="level2hierChild" presStyleCnt="0"/>
      <dgm:spPr/>
    </dgm:pt>
    <dgm:pt modelId="{BFC2B28C-6AD3-4F6B-A013-B03DEA137934}" type="pres">
      <dgm:prSet presAssocID="{3276B88E-8449-4A80-A037-55DDF93593BA}" presName="conn2-1" presStyleLbl="parChTrans1D2" presStyleIdx="0" presStyleCnt="3"/>
      <dgm:spPr/>
      <dgm:t>
        <a:bodyPr/>
        <a:lstStyle/>
        <a:p>
          <a:endParaRPr lang="es-MX"/>
        </a:p>
      </dgm:t>
    </dgm:pt>
    <dgm:pt modelId="{9613173C-0786-4AFD-B58A-0C888CAC16C1}" type="pres">
      <dgm:prSet presAssocID="{3276B88E-8449-4A80-A037-55DDF93593BA}" presName="connTx" presStyleLbl="parChTrans1D2" presStyleIdx="0" presStyleCnt="3"/>
      <dgm:spPr/>
      <dgm:t>
        <a:bodyPr/>
        <a:lstStyle/>
        <a:p>
          <a:endParaRPr lang="es-MX"/>
        </a:p>
      </dgm:t>
    </dgm:pt>
    <dgm:pt modelId="{30B05F08-A97E-48F3-8763-4668686C6945}" type="pres">
      <dgm:prSet presAssocID="{A765660F-B8CB-45AB-BD95-24432DB47A16}" presName="root2" presStyleCnt="0"/>
      <dgm:spPr/>
    </dgm:pt>
    <dgm:pt modelId="{388BEBA8-475F-465F-B49B-D45F6F644C2E}" type="pres">
      <dgm:prSet presAssocID="{A765660F-B8CB-45AB-BD95-24432DB47A16}" presName="LevelTwoTextNode" presStyleLbl="node2" presStyleIdx="0" presStyleCnt="3">
        <dgm:presLayoutVars>
          <dgm:chPref val="3"/>
        </dgm:presLayoutVars>
      </dgm:prSet>
      <dgm:spPr/>
      <dgm:t>
        <a:bodyPr/>
        <a:lstStyle/>
        <a:p>
          <a:endParaRPr lang="es-MX"/>
        </a:p>
      </dgm:t>
    </dgm:pt>
    <dgm:pt modelId="{433186C0-AE5A-4CA5-81B2-4A27CD766D83}" type="pres">
      <dgm:prSet presAssocID="{A765660F-B8CB-45AB-BD95-24432DB47A16}" presName="level3hierChild" presStyleCnt="0"/>
      <dgm:spPr/>
    </dgm:pt>
    <dgm:pt modelId="{DEB955AE-6B7B-4909-9FD1-4A9E72A6E307}" type="pres">
      <dgm:prSet presAssocID="{06D6A07A-C453-4161-8CAF-85144C0BE9D0}" presName="conn2-1" presStyleLbl="parChTrans1D3" presStyleIdx="0" presStyleCnt="3"/>
      <dgm:spPr/>
      <dgm:t>
        <a:bodyPr/>
        <a:lstStyle/>
        <a:p>
          <a:endParaRPr lang="es-MX"/>
        </a:p>
      </dgm:t>
    </dgm:pt>
    <dgm:pt modelId="{905CD46A-E070-4C43-9BDF-9706C7C4887F}" type="pres">
      <dgm:prSet presAssocID="{06D6A07A-C453-4161-8CAF-85144C0BE9D0}" presName="connTx" presStyleLbl="parChTrans1D3" presStyleIdx="0" presStyleCnt="3"/>
      <dgm:spPr/>
      <dgm:t>
        <a:bodyPr/>
        <a:lstStyle/>
        <a:p>
          <a:endParaRPr lang="es-MX"/>
        </a:p>
      </dgm:t>
    </dgm:pt>
    <dgm:pt modelId="{801ABB06-47F0-45A3-BCB4-4115FCE309E9}" type="pres">
      <dgm:prSet presAssocID="{0DF13D86-D2BB-4FA9-B3B6-7811C8F81566}" presName="root2" presStyleCnt="0"/>
      <dgm:spPr/>
    </dgm:pt>
    <dgm:pt modelId="{BCACA946-718A-4AEC-9E9C-4DA6B38B629E}" type="pres">
      <dgm:prSet presAssocID="{0DF13D86-D2BB-4FA9-B3B6-7811C8F81566}" presName="LevelTwoTextNode" presStyleLbl="node3" presStyleIdx="0" presStyleCnt="3">
        <dgm:presLayoutVars>
          <dgm:chPref val="3"/>
        </dgm:presLayoutVars>
      </dgm:prSet>
      <dgm:spPr/>
      <dgm:t>
        <a:bodyPr/>
        <a:lstStyle/>
        <a:p>
          <a:endParaRPr lang="es-MX"/>
        </a:p>
      </dgm:t>
    </dgm:pt>
    <dgm:pt modelId="{4361E4EB-C77A-4C69-8D5B-641F946D8F79}" type="pres">
      <dgm:prSet presAssocID="{0DF13D86-D2BB-4FA9-B3B6-7811C8F81566}" presName="level3hierChild" presStyleCnt="0"/>
      <dgm:spPr/>
    </dgm:pt>
    <dgm:pt modelId="{9D5D4790-947F-434C-BCD5-C4D1436AB775}" type="pres">
      <dgm:prSet presAssocID="{0E3AE7A9-2C81-4269-BF2A-CAD17CEFBD90}" presName="conn2-1" presStyleLbl="parChTrans1D2" presStyleIdx="1" presStyleCnt="3"/>
      <dgm:spPr/>
      <dgm:t>
        <a:bodyPr/>
        <a:lstStyle/>
        <a:p>
          <a:endParaRPr lang="es-MX"/>
        </a:p>
      </dgm:t>
    </dgm:pt>
    <dgm:pt modelId="{09139642-50F3-4596-A597-91D61E2E97ED}" type="pres">
      <dgm:prSet presAssocID="{0E3AE7A9-2C81-4269-BF2A-CAD17CEFBD90}" presName="connTx" presStyleLbl="parChTrans1D2" presStyleIdx="1" presStyleCnt="3"/>
      <dgm:spPr/>
      <dgm:t>
        <a:bodyPr/>
        <a:lstStyle/>
        <a:p>
          <a:endParaRPr lang="es-MX"/>
        </a:p>
      </dgm:t>
    </dgm:pt>
    <dgm:pt modelId="{7E1F53D3-7A25-4FF7-88FA-8BBD52B72FC5}" type="pres">
      <dgm:prSet presAssocID="{EE077790-3FE5-47C5-AB3C-043DA9040C95}" presName="root2" presStyleCnt="0"/>
      <dgm:spPr/>
    </dgm:pt>
    <dgm:pt modelId="{B0F50425-3281-435E-A6AC-CE4695A63CCD}" type="pres">
      <dgm:prSet presAssocID="{EE077790-3FE5-47C5-AB3C-043DA9040C95}" presName="LevelTwoTextNode" presStyleLbl="node2" presStyleIdx="1" presStyleCnt="3">
        <dgm:presLayoutVars>
          <dgm:chPref val="3"/>
        </dgm:presLayoutVars>
      </dgm:prSet>
      <dgm:spPr/>
      <dgm:t>
        <a:bodyPr/>
        <a:lstStyle/>
        <a:p>
          <a:endParaRPr lang="es-MX"/>
        </a:p>
      </dgm:t>
    </dgm:pt>
    <dgm:pt modelId="{69B98146-D783-47D6-A26F-B3B07B019EE2}" type="pres">
      <dgm:prSet presAssocID="{EE077790-3FE5-47C5-AB3C-043DA9040C95}" presName="level3hierChild" presStyleCnt="0"/>
      <dgm:spPr/>
    </dgm:pt>
    <dgm:pt modelId="{D42370A0-83E1-4713-9D50-7BAD06D32653}" type="pres">
      <dgm:prSet presAssocID="{FC5FC5FE-0D8F-4BA3-B17A-6EB77DF0880B}" presName="conn2-1" presStyleLbl="parChTrans1D3" presStyleIdx="1" presStyleCnt="3"/>
      <dgm:spPr/>
      <dgm:t>
        <a:bodyPr/>
        <a:lstStyle/>
        <a:p>
          <a:endParaRPr lang="es-MX"/>
        </a:p>
      </dgm:t>
    </dgm:pt>
    <dgm:pt modelId="{55215843-E966-4C99-98AA-EAD3F387FA08}" type="pres">
      <dgm:prSet presAssocID="{FC5FC5FE-0D8F-4BA3-B17A-6EB77DF0880B}" presName="connTx" presStyleLbl="parChTrans1D3" presStyleIdx="1" presStyleCnt="3"/>
      <dgm:spPr/>
      <dgm:t>
        <a:bodyPr/>
        <a:lstStyle/>
        <a:p>
          <a:endParaRPr lang="es-MX"/>
        </a:p>
      </dgm:t>
    </dgm:pt>
    <dgm:pt modelId="{BB8D1BE8-D94E-4B8D-97D3-0BF0DE422B14}" type="pres">
      <dgm:prSet presAssocID="{8AFB6A70-A991-46F1-968C-CDAFBAA7974F}" presName="root2" presStyleCnt="0"/>
      <dgm:spPr/>
    </dgm:pt>
    <dgm:pt modelId="{EA6EC93A-E042-42A8-B439-60E89B0B3F5B}" type="pres">
      <dgm:prSet presAssocID="{8AFB6A70-A991-46F1-968C-CDAFBAA7974F}" presName="LevelTwoTextNode" presStyleLbl="node3" presStyleIdx="1" presStyleCnt="3">
        <dgm:presLayoutVars>
          <dgm:chPref val="3"/>
        </dgm:presLayoutVars>
      </dgm:prSet>
      <dgm:spPr/>
      <dgm:t>
        <a:bodyPr/>
        <a:lstStyle/>
        <a:p>
          <a:endParaRPr lang="es-MX"/>
        </a:p>
      </dgm:t>
    </dgm:pt>
    <dgm:pt modelId="{7D3AF84D-839C-43C3-88B2-8DDD86B68240}" type="pres">
      <dgm:prSet presAssocID="{8AFB6A70-A991-46F1-968C-CDAFBAA7974F}" presName="level3hierChild" presStyleCnt="0"/>
      <dgm:spPr/>
    </dgm:pt>
    <dgm:pt modelId="{9E88ABDB-41F8-4C73-95CF-EABB772E5658}" type="pres">
      <dgm:prSet presAssocID="{52FE126F-C3B8-4E71-AE9F-2D6416910257}" presName="conn2-1" presStyleLbl="parChTrans1D2" presStyleIdx="2" presStyleCnt="3"/>
      <dgm:spPr/>
      <dgm:t>
        <a:bodyPr/>
        <a:lstStyle/>
        <a:p>
          <a:endParaRPr lang="es-MX"/>
        </a:p>
      </dgm:t>
    </dgm:pt>
    <dgm:pt modelId="{9CB392E0-E893-42F3-AE54-EF163982772C}" type="pres">
      <dgm:prSet presAssocID="{52FE126F-C3B8-4E71-AE9F-2D6416910257}" presName="connTx" presStyleLbl="parChTrans1D2" presStyleIdx="2" presStyleCnt="3"/>
      <dgm:spPr/>
      <dgm:t>
        <a:bodyPr/>
        <a:lstStyle/>
        <a:p>
          <a:endParaRPr lang="es-MX"/>
        </a:p>
      </dgm:t>
    </dgm:pt>
    <dgm:pt modelId="{55E807A1-51EF-4492-96CB-DE44A0FED211}" type="pres">
      <dgm:prSet presAssocID="{3B576DA5-10CD-47C2-84D0-EF6726F871C5}" presName="root2" presStyleCnt="0"/>
      <dgm:spPr/>
    </dgm:pt>
    <dgm:pt modelId="{06A8B193-00D2-42D9-A4A8-BE8E0F0475D5}" type="pres">
      <dgm:prSet presAssocID="{3B576DA5-10CD-47C2-84D0-EF6726F871C5}" presName="LevelTwoTextNode" presStyleLbl="node2" presStyleIdx="2" presStyleCnt="3">
        <dgm:presLayoutVars>
          <dgm:chPref val="3"/>
        </dgm:presLayoutVars>
      </dgm:prSet>
      <dgm:spPr/>
      <dgm:t>
        <a:bodyPr/>
        <a:lstStyle/>
        <a:p>
          <a:endParaRPr lang="es-MX"/>
        </a:p>
      </dgm:t>
    </dgm:pt>
    <dgm:pt modelId="{97C04F86-64DD-49B3-91D4-4705F32B3784}" type="pres">
      <dgm:prSet presAssocID="{3B576DA5-10CD-47C2-84D0-EF6726F871C5}" presName="level3hierChild" presStyleCnt="0"/>
      <dgm:spPr/>
    </dgm:pt>
    <dgm:pt modelId="{C69D3DD8-8920-452E-9BC3-28EF6F9F4E88}" type="pres">
      <dgm:prSet presAssocID="{1B4540FD-A050-44D9-B6EF-8DBD2FE0B9C6}" presName="conn2-1" presStyleLbl="parChTrans1D3" presStyleIdx="2" presStyleCnt="3"/>
      <dgm:spPr/>
      <dgm:t>
        <a:bodyPr/>
        <a:lstStyle/>
        <a:p>
          <a:endParaRPr lang="es-MX"/>
        </a:p>
      </dgm:t>
    </dgm:pt>
    <dgm:pt modelId="{FDB3A502-0DAE-4882-B6D3-3CB5A5B71FD9}" type="pres">
      <dgm:prSet presAssocID="{1B4540FD-A050-44D9-B6EF-8DBD2FE0B9C6}" presName="connTx" presStyleLbl="parChTrans1D3" presStyleIdx="2" presStyleCnt="3"/>
      <dgm:spPr/>
      <dgm:t>
        <a:bodyPr/>
        <a:lstStyle/>
        <a:p>
          <a:endParaRPr lang="es-MX"/>
        </a:p>
      </dgm:t>
    </dgm:pt>
    <dgm:pt modelId="{07D95AD1-81CA-47E9-BC27-C85F6549D331}" type="pres">
      <dgm:prSet presAssocID="{5FD8D589-8AB0-4C11-B8BC-D20D0C234599}" presName="root2" presStyleCnt="0"/>
      <dgm:spPr/>
    </dgm:pt>
    <dgm:pt modelId="{21B06054-820F-40AA-8502-BEE19AC9D285}" type="pres">
      <dgm:prSet presAssocID="{5FD8D589-8AB0-4C11-B8BC-D20D0C234599}" presName="LevelTwoTextNode" presStyleLbl="node3" presStyleIdx="2" presStyleCnt="3">
        <dgm:presLayoutVars>
          <dgm:chPref val="3"/>
        </dgm:presLayoutVars>
      </dgm:prSet>
      <dgm:spPr/>
      <dgm:t>
        <a:bodyPr/>
        <a:lstStyle/>
        <a:p>
          <a:endParaRPr lang="es-MX"/>
        </a:p>
      </dgm:t>
    </dgm:pt>
    <dgm:pt modelId="{55CA3160-AB7A-4F22-89CD-1170059EBD20}" type="pres">
      <dgm:prSet presAssocID="{5FD8D589-8AB0-4C11-B8BC-D20D0C234599}" presName="level3hierChild" presStyleCnt="0"/>
      <dgm:spPr/>
    </dgm:pt>
  </dgm:ptLst>
  <dgm:cxnLst>
    <dgm:cxn modelId="{2BE4713C-EA25-4CAA-9D5F-49DEBE353174}" srcId="{7E4B209B-835D-4BEF-A339-9755DF28F356}" destId="{79CB53D2-5D84-4083-893D-F48D5F401537}" srcOrd="0" destOrd="0" parTransId="{BAE61828-B60B-480B-A873-C8567803CD92}" sibTransId="{5334CB6F-6671-4707-81E7-43C5CC384E98}"/>
    <dgm:cxn modelId="{1B89A869-7FF4-4471-BD08-7483E0017D85}" srcId="{3B576DA5-10CD-47C2-84D0-EF6726F871C5}" destId="{5FD8D589-8AB0-4C11-B8BC-D20D0C234599}" srcOrd="0" destOrd="0" parTransId="{1B4540FD-A050-44D9-B6EF-8DBD2FE0B9C6}" sibTransId="{907D86EC-4ADA-48BA-8FB7-4874BD4AD7DF}"/>
    <dgm:cxn modelId="{43695AF4-E3AE-43AD-A591-4DE66F699366}" type="presOf" srcId="{79CB53D2-5D84-4083-893D-F48D5F401537}" destId="{BE0BE8A2-C67F-461B-BF8D-B5FBE535152D}" srcOrd="0" destOrd="0" presId="urn:microsoft.com/office/officeart/2005/8/layout/hierarchy2"/>
    <dgm:cxn modelId="{E578BDB4-7D45-43C0-A827-479308580DF3}" srcId="{79CB53D2-5D84-4083-893D-F48D5F401537}" destId="{EE077790-3FE5-47C5-AB3C-043DA9040C95}" srcOrd="1" destOrd="0" parTransId="{0E3AE7A9-2C81-4269-BF2A-CAD17CEFBD90}" sibTransId="{615F2306-AD08-48A0-A8A9-2B908D46F928}"/>
    <dgm:cxn modelId="{0D9E088F-EF79-46AB-8B6C-DA1F40F38AAA}" type="presOf" srcId="{0E3AE7A9-2C81-4269-BF2A-CAD17CEFBD90}" destId="{9D5D4790-947F-434C-BCD5-C4D1436AB775}" srcOrd="0" destOrd="0" presId="urn:microsoft.com/office/officeart/2005/8/layout/hierarchy2"/>
    <dgm:cxn modelId="{49A74EE5-1F05-44C3-BAB6-8A95C5F75772}" type="presOf" srcId="{0E3AE7A9-2C81-4269-BF2A-CAD17CEFBD90}" destId="{09139642-50F3-4596-A597-91D61E2E97ED}" srcOrd="1" destOrd="0" presId="urn:microsoft.com/office/officeart/2005/8/layout/hierarchy2"/>
    <dgm:cxn modelId="{C2BE9AF4-D339-4225-8D32-B7FFF1E4E213}" type="presOf" srcId="{52FE126F-C3B8-4E71-AE9F-2D6416910257}" destId="{9CB392E0-E893-42F3-AE54-EF163982772C}" srcOrd="1" destOrd="0" presId="urn:microsoft.com/office/officeart/2005/8/layout/hierarchy2"/>
    <dgm:cxn modelId="{3EF1B19B-B3BC-46D0-A8CE-65218489700E}" type="presOf" srcId="{1B4540FD-A050-44D9-B6EF-8DBD2FE0B9C6}" destId="{C69D3DD8-8920-452E-9BC3-28EF6F9F4E88}" srcOrd="0" destOrd="0" presId="urn:microsoft.com/office/officeart/2005/8/layout/hierarchy2"/>
    <dgm:cxn modelId="{A940799E-C9BA-4109-9900-73D0E4D0DEF8}" type="presOf" srcId="{3B576DA5-10CD-47C2-84D0-EF6726F871C5}" destId="{06A8B193-00D2-42D9-A4A8-BE8E0F0475D5}" srcOrd="0" destOrd="0" presId="urn:microsoft.com/office/officeart/2005/8/layout/hierarchy2"/>
    <dgm:cxn modelId="{DFD0B9EC-FCF9-489F-9F1A-C5FE7AE3594F}" type="presOf" srcId="{06D6A07A-C453-4161-8CAF-85144C0BE9D0}" destId="{DEB955AE-6B7B-4909-9FD1-4A9E72A6E307}" srcOrd="0" destOrd="0" presId="urn:microsoft.com/office/officeart/2005/8/layout/hierarchy2"/>
    <dgm:cxn modelId="{1F9A6CDE-0FC6-48E2-8F8F-0199B28A43E3}" type="presOf" srcId="{8AFB6A70-A991-46F1-968C-CDAFBAA7974F}" destId="{EA6EC93A-E042-42A8-B439-60E89B0B3F5B}" srcOrd="0" destOrd="0" presId="urn:microsoft.com/office/officeart/2005/8/layout/hierarchy2"/>
    <dgm:cxn modelId="{A8D0F08F-B402-4BDB-B169-994879910904}" srcId="{79CB53D2-5D84-4083-893D-F48D5F401537}" destId="{3B576DA5-10CD-47C2-84D0-EF6726F871C5}" srcOrd="2" destOrd="0" parTransId="{52FE126F-C3B8-4E71-AE9F-2D6416910257}" sibTransId="{968A9941-3C49-4E34-935E-F4C00892CC0F}"/>
    <dgm:cxn modelId="{8B9608C1-AF15-40BD-9774-655FDAFA9412}" type="presOf" srcId="{EE077790-3FE5-47C5-AB3C-043DA9040C95}" destId="{B0F50425-3281-435E-A6AC-CE4695A63CCD}" srcOrd="0" destOrd="0" presId="urn:microsoft.com/office/officeart/2005/8/layout/hierarchy2"/>
    <dgm:cxn modelId="{EF23A800-41B8-4BDD-8D99-FC4F000521DE}" type="presOf" srcId="{52FE126F-C3B8-4E71-AE9F-2D6416910257}" destId="{9E88ABDB-41F8-4C73-95CF-EABB772E5658}" srcOrd="0" destOrd="0" presId="urn:microsoft.com/office/officeart/2005/8/layout/hierarchy2"/>
    <dgm:cxn modelId="{87E4A52C-32D6-4971-8BD3-C5FC68CAA4DC}" type="presOf" srcId="{7E4B209B-835D-4BEF-A339-9755DF28F356}" destId="{22CCD89A-0B7A-4628-A4A2-2DEB3F916316}" srcOrd="0" destOrd="0" presId="urn:microsoft.com/office/officeart/2005/8/layout/hierarchy2"/>
    <dgm:cxn modelId="{2DAE749D-D4CE-4A4A-8A69-DDCDE90E2DC4}" type="presOf" srcId="{0DF13D86-D2BB-4FA9-B3B6-7811C8F81566}" destId="{BCACA946-718A-4AEC-9E9C-4DA6B38B629E}" srcOrd="0" destOrd="0" presId="urn:microsoft.com/office/officeart/2005/8/layout/hierarchy2"/>
    <dgm:cxn modelId="{74F521F7-4380-451A-8044-89C31183CA59}" type="presOf" srcId="{3276B88E-8449-4A80-A037-55DDF93593BA}" destId="{BFC2B28C-6AD3-4F6B-A013-B03DEA137934}" srcOrd="0" destOrd="0" presId="urn:microsoft.com/office/officeart/2005/8/layout/hierarchy2"/>
    <dgm:cxn modelId="{EFC90467-7913-43A6-80BB-49C493E1ACA7}" type="presOf" srcId="{1B4540FD-A050-44D9-B6EF-8DBD2FE0B9C6}" destId="{FDB3A502-0DAE-4882-B6D3-3CB5A5B71FD9}" srcOrd="1" destOrd="0" presId="urn:microsoft.com/office/officeart/2005/8/layout/hierarchy2"/>
    <dgm:cxn modelId="{F54BBB4C-5321-4A60-9216-A72283D1C5BC}" type="presOf" srcId="{FC5FC5FE-0D8F-4BA3-B17A-6EB77DF0880B}" destId="{D42370A0-83E1-4713-9D50-7BAD06D32653}" srcOrd="0" destOrd="0" presId="urn:microsoft.com/office/officeart/2005/8/layout/hierarchy2"/>
    <dgm:cxn modelId="{3B184FFF-3C8A-410B-A9A8-6BF1DE11F576}" type="presOf" srcId="{5FD8D589-8AB0-4C11-B8BC-D20D0C234599}" destId="{21B06054-820F-40AA-8502-BEE19AC9D285}" srcOrd="0" destOrd="0" presId="urn:microsoft.com/office/officeart/2005/8/layout/hierarchy2"/>
    <dgm:cxn modelId="{8B6629D5-DD30-4EBF-A329-AFD77C1694CD}" type="presOf" srcId="{06D6A07A-C453-4161-8CAF-85144C0BE9D0}" destId="{905CD46A-E070-4C43-9BDF-9706C7C4887F}" srcOrd="1" destOrd="0" presId="urn:microsoft.com/office/officeart/2005/8/layout/hierarchy2"/>
    <dgm:cxn modelId="{0402CC3D-DC73-4C33-83C1-107B40BE8386}" srcId="{A765660F-B8CB-45AB-BD95-24432DB47A16}" destId="{0DF13D86-D2BB-4FA9-B3B6-7811C8F81566}" srcOrd="0" destOrd="0" parTransId="{06D6A07A-C453-4161-8CAF-85144C0BE9D0}" sibTransId="{0896A0E1-080A-4B40-BC5F-F585402E399F}"/>
    <dgm:cxn modelId="{5F1AD0DD-7E4A-42EA-871A-C778D4A988D8}" srcId="{79CB53D2-5D84-4083-893D-F48D5F401537}" destId="{A765660F-B8CB-45AB-BD95-24432DB47A16}" srcOrd="0" destOrd="0" parTransId="{3276B88E-8449-4A80-A037-55DDF93593BA}" sibTransId="{AA1C40A9-3331-49CF-BF04-53C8CED12E06}"/>
    <dgm:cxn modelId="{8256DF41-0F0A-405F-B972-0AB0F2CA129A}" type="presOf" srcId="{3276B88E-8449-4A80-A037-55DDF93593BA}" destId="{9613173C-0786-4AFD-B58A-0C888CAC16C1}" srcOrd="1" destOrd="0" presId="urn:microsoft.com/office/officeart/2005/8/layout/hierarchy2"/>
    <dgm:cxn modelId="{3C2B2CF2-1969-4E63-97C0-E2BDF4828A6A}" type="presOf" srcId="{FC5FC5FE-0D8F-4BA3-B17A-6EB77DF0880B}" destId="{55215843-E966-4C99-98AA-EAD3F387FA08}" srcOrd="1" destOrd="0" presId="urn:microsoft.com/office/officeart/2005/8/layout/hierarchy2"/>
    <dgm:cxn modelId="{B3C1351F-3483-46B8-8101-F26F0697C81E}" type="presOf" srcId="{A765660F-B8CB-45AB-BD95-24432DB47A16}" destId="{388BEBA8-475F-465F-B49B-D45F6F644C2E}" srcOrd="0" destOrd="0" presId="urn:microsoft.com/office/officeart/2005/8/layout/hierarchy2"/>
    <dgm:cxn modelId="{F846D757-BE42-4F1D-8A7F-8BC388BFA7FC}" srcId="{EE077790-3FE5-47C5-AB3C-043DA9040C95}" destId="{8AFB6A70-A991-46F1-968C-CDAFBAA7974F}" srcOrd="0" destOrd="0" parTransId="{FC5FC5FE-0D8F-4BA3-B17A-6EB77DF0880B}" sibTransId="{8BDB4AB5-DBD7-4A1E-88F3-DB15438797FF}"/>
    <dgm:cxn modelId="{92A41EFC-0AA5-47F0-B5E2-5091B99DC7C5}" type="presParOf" srcId="{22CCD89A-0B7A-4628-A4A2-2DEB3F916316}" destId="{970E458C-E7E7-4D5B-B3C9-87A0C8434C4F}" srcOrd="0" destOrd="0" presId="urn:microsoft.com/office/officeart/2005/8/layout/hierarchy2"/>
    <dgm:cxn modelId="{148A0E9E-6EBE-41F0-966D-112F74B57813}" type="presParOf" srcId="{970E458C-E7E7-4D5B-B3C9-87A0C8434C4F}" destId="{BE0BE8A2-C67F-461B-BF8D-B5FBE535152D}" srcOrd="0" destOrd="0" presId="urn:microsoft.com/office/officeart/2005/8/layout/hierarchy2"/>
    <dgm:cxn modelId="{74CE253D-1E04-492F-BAAA-16AA91B26771}" type="presParOf" srcId="{970E458C-E7E7-4D5B-B3C9-87A0C8434C4F}" destId="{C1F67F01-C26E-43E4-9188-BC9460104E1E}" srcOrd="1" destOrd="0" presId="urn:microsoft.com/office/officeart/2005/8/layout/hierarchy2"/>
    <dgm:cxn modelId="{80BC5E16-D25F-4EE1-A6FB-6EB69847F908}" type="presParOf" srcId="{C1F67F01-C26E-43E4-9188-BC9460104E1E}" destId="{BFC2B28C-6AD3-4F6B-A013-B03DEA137934}" srcOrd="0" destOrd="0" presId="urn:microsoft.com/office/officeart/2005/8/layout/hierarchy2"/>
    <dgm:cxn modelId="{A07AF2C7-9EB7-4E44-B64C-ADE7ECBD86BA}" type="presParOf" srcId="{BFC2B28C-6AD3-4F6B-A013-B03DEA137934}" destId="{9613173C-0786-4AFD-B58A-0C888CAC16C1}" srcOrd="0" destOrd="0" presId="urn:microsoft.com/office/officeart/2005/8/layout/hierarchy2"/>
    <dgm:cxn modelId="{01FBEF5C-380F-4535-A275-91C2BCF64FD6}" type="presParOf" srcId="{C1F67F01-C26E-43E4-9188-BC9460104E1E}" destId="{30B05F08-A97E-48F3-8763-4668686C6945}" srcOrd="1" destOrd="0" presId="urn:microsoft.com/office/officeart/2005/8/layout/hierarchy2"/>
    <dgm:cxn modelId="{C82B5239-A867-4B91-A16C-89BE91C1A6DD}" type="presParOf" srcId="{30B05F08-A97E-48F3-8763-4668686C6945}" destId="{388BEBA8-475F-465F-B49B-D45F6F644C2E}" srcOrd="0" destOrd="0" presId="urn:microsoft.com/office/officeart/2005/8/layout/hierarchy2"/>
    <dgm:cxn modelId="{CDD29444-D9BC-4229-B72B-FD8798A57313}" type="presParOf" srcId="{30B05F08-A97E-48F3-8763-4668686C6945}" destId="{433186C0-AE5A-4CA5-81B2-4A27CD766D83}" srcOrd="1" destOrd="0" presId="urn:microsoft.com/office/officeart/2005/8/layout/hierarchy2"/>
    <dgm:cxn modelId="{632EA6D6-9B00-4B96-8C63-3BCA9A1D0318}" type="presParOf" srcId="{433186C0-AE5A-4CA5-81B2-4A27CD766D83}" destId="{DEB955AE-6B7B-4909-9FD1-4A9E72A6E307}" srcOrd="0" destOrd="0" presId="urn:microsoft.com/office/officeart/2005/8/layout/hierarchy2"/>
    <dgm:cxn modelId="{D1CB3D91-ED30-4EA9-AFE9-04C77F96B5A4}" type="presParOf" srcId="{DEB955AE-6B7B-4909-9FD1-4A9E72A6E307}" destId="{905CD46A-E070-4C43-9BDF-9706C7C4887F}" srcOrd="0" destOrd="0" presId="urn:microsoft.com/office/officeart/2005/8/layout/hierarchy2"/>
    <dgm:cxn modelId="{040ADEFB-A60B-4C44-B0EA-6E81B1B2D0A6}" type="presParOf" srcId="{433186C0-AE5A-4CA5-81B2-4A27CD766D83}" destId="{801ABB06-47F0-45A3-BCB4-4115FCE309E9}" srcOrd="1" destOrd="0" presId="urn:microsoft.com/office/officeart/2005/8/layout/hierarchy2"/>
    <dgm:cxn modelId="{80F5C822-7D4C-4E21-9087-0196BFA50FD5}" type="presParOf" srcId="{801ABB06-47F0-45A3-BCB4-4115FCE309E9}" destId="{BCACA946-718A-4AEC-9E9C-4DA6B38B629E}" srcOrd="0" destOrd="0" presId="urn:microsoft.com/office/officeart/2005/8/layout/hierarchy2"/>
    <dgm:cxn modelId="{5EAC437B-F2FB-4E21-9C0C-098122A25961}" type="presParOf" srcId="{801ABB06-47F0-45A3-BCB4-4115FCE309E9}" destId="{4361E4EB-C77A-4C69-8D5B-641F946D8F79}" srcOrd="1" destOrd="0" presId="urn:microsoft.com/office/officeart/2005/8/layout/hierarchy2"/>
    <dgm:cxn modelId="{C9A228FA-B470-4032-BE58-2EE319517E7F}" type="presParOf" srcId="{C1F67F01-C26E-43E4-9188-BC9460104E1E}" destId="{9D5D4790-947F-434C-BCD5-C4D1436AB775}" srcOrd="2" destOrd="0" presId="urn:microsoft.com/office/officeart/2005/8/layout/hierarchy2"/>
    <dgm:cxn modelId="{F19D5407-4104-4EDD-9B7A-80C359771BE8}" type="presParOf" srcId="{9D5D4790-947F-434C-BCD5-C4D1436AB775}" destId="{09139642-50F3-4596-A597-91D61E2E97ED}" srcOrd="0" destOrd="0" presId="urn:microsoft.com/office/officeart/2005/8/layout/hierarchy2"/>
    <dgm:cxn modelId="{1F5EA515-5717-467E-91EE-72AE839D3A0A}" type="presParOf" srcId="{C1F67F01-C26E-43E4-9188-BC9460104E1E}" destId="{7E1F53D3-7A25-4FF7-88FA-8BBD52B72FC5}" srcOrd="3" destOrd="0" presId="urn:microsoft.com/office/officeart/2005/8/layout/hierarchy2"/>
    <dgm:cxn modelId="{0C381079-0142-48B1-913B-71E9CA68E0E2}" type="presParOf" srcId="{7E1F53D3-7A25-4FF7-88FA-8BBD52B72FC5}" destId="{B0F50425-3281-435E-A6AC-CE4695A63CCD}" srcOrd="0" destOrd="0" presId="urn:microsoft.com/office/officeart/2005/8/layout/hierarchy2"/>
    <dgm:cxn modelId="{E3D8E1ED-260F-48DB-8910-E5EC8AEFAF1C}" type="presParOf" srcId="{7E1F53D3-7A25-4FF7-88FA-8BBD52B72FC5}" destId="{69B98146-D783-47D6-A26F-B3B07B019EE2}" srcOrd="1" destOrd="0" presId="urn:microsoft.com/office/officeart/2005/8/layout/hierarchy2"/>
    <dgm:cxn modelId="{7FA7C9CF-3FB3-4835-8FD5-5F1168A6DC4E}" type="presParOf" srcId="{69B98146-D783-47D6-A26F-B3B07B019EE2}" destId="{D42370A0-83E1-4713-9D50-7BAD06D32653}" srcOrd="0" destOrd="0" presId="urn:microsoft.com/office/officeart/2005/8/layout/hierarchy2"/>
    <dgm:cxn modelId="{B2F4E583-C43E-4168-8CF1-22BFF3B3C680}" type="presParOf" srcId="{D42370A0-83E1-4713-9D50-7BAD06D32653}" destId="{55215843-E966-4C99-98AA-EAD3F387FA08}" srcOrd="0" destOrd="0" presId="urn:microsoft.com/office/officeart/2005/8/layout/hierarchy2"/>
    <dgm:cxn modelId="{C81CA483-5E96-4F6E-A2CF-273DBBAD61EE}" type="presParOf" srcId="{69B98146-D783-47D6-A26F-B3B07B019EE2}" destId="{BB8D1BE8-D94E-4B8D-97D3-0BF0DE422B14}" srcOrd="1" destOrd="0" presId="urn:microsoft.com/office/officeart/2005/8/layout/hierarchy2"/>
    <dgm:cxn modelId="{4F1778C1-95B5-4A3A-BF36-74EC9BF6CCB2}" type="presParOf" srcId="{BB8D1BE8-D94E-4B8D-97D3-0BF0DE422B14}" destId="{EA6EC93A-E042-42A8-B439-60E89B0B3F5B}" srcOrd="0" destOrd="0" presId="urn:microsoft.com/office/officeart/2005/8/layout/hierarchy2"/>
    <dgm:cxn modelId="{224DC417-3BAE-4E6E-97BE-A0BA3F8E6926}" type="presParOf" srcId="{BB8D1BE8-D94E-4B8D-97D3-0BF0DE422B14}" destId="{7D3AF84D-839C-43C3-88B2-8DDD86B68240}" srcOrd="1" destOrd="0" presId="urn:microsoft.com/office/officeart/2005/8/layout/hierarchy2"/>
    <dgm:cxn modelId="{7807EA92-E6DB-4E05-A92F-03249ED59D8A}" type="presParOf" srcId="{C1F67F01-C26E-43E4-9188-BC9460104E1E}" destId="{9E88ABDB-41F8-4C73-95CF-EABB772E5658}" srcOrd="4" destOrd="0" presId="urn:microsoft.com/office/officeart/2005/8/layout/hierarchy2"/>
    <dgm:cxn modelId="{2AAAE8CC-0275-44DD-BCCA-17F1E167F3C3}" type="presParOf" srcId="{9E88ABDB-41F8-4C73-95CF-EABB772E5658}" destId="{9CB392E0-E893-42F3-AE54-EF163982772C}" srcOrd="0" destOrd="0" presId="urn:microsoft.com/office/officeart/2005/8/layout/hierarchy2"/>
    <dgm:cxn modelId="{3ED20772-C142-4053-864B-1801844C62BB}" type="presParOf" srcId="{C1F67F01-C26E-43E4-9188-BC9460104E1E}" destId="{55E807A1-51EF-4492-96CB-DE44A0FED211}" srcOrd="5" destOrd="0" presId="urn:microsoft.com/office/officeart/2005/8/layout/hierarchy2"/>
    <dgm:cxn modelId="{100E1DCD-4B46-4B27-B5C5-0FAF9FCD71BB}" type="presParOf" srcId="{55E807A1-51EF-4492-96CB-DE44A0FED211}" destId="{06A8B193-00D2-42D9-A4A8-BE8E0F0475D5}" srcOrd="0" destOrd="0" presId="urn:microsoft.com/office/officeart/2005/8/layout/hierarchy2"/>
    <dgm:cxn modelId="{F3AE66DA-BF34-4C27-8449-D1CA6D1E71AA}" type="presParOf" srcId="{55E807A1-51EF-4492-96CB-DE44A0FED211}" destId="{97C04F86-64DD-49B3-91D4-4705F32B3784}" srcOrd="1" destOrd="0" presId="urn:microsoft.com/office/officeart/2005/8/layout/hierarchy2"/>
    <dgm:cxn modelId="{5D99BCCA-AC6F-4D0A-864D-FD0F26279D2F}" type="presParOf" srcId="{97C04F86-64DD-49B3-91D4-4705F32B3784}" destId="{C69D3DD8-8920-452E-9BC3-28EF6F9F4E88}" srcOrd="0" destOrd="0" presId="urn:microsoft.com/office/officeart/2005/8/layout/hierarchy2"/>
    <dgm:cxn modelId="{60675B76-3747-4F53-963F-3DE8D55A411E}" type="presParOf" srcId="{C69D3DD8-8920-452E-9BC3-28EF6F9F4E88}" destId="{FDB3A502-0DAE-4882-B6D3-3CB5A5B71FD9}" srcOrd="0" destOrd="0" presId="urn:microsoft.com/office/officeart/2005/8/layout/hierarchy2"/>
    <dgm:cxn modelId="{79A2C534-AAF3-4902-899E-EF8EE047DB03}" type="presParOf" srcId="{97C04F86-64DD-49B3-91D4-4705F32B3784}" destId="{07D95AD1-81CA-47E9-BC27-C85F6549D331}" srcOrd="1" destOrd="0" presId="urn:microsoft.com/office/officeart/2005/8/layout/hierarchy2"/>
    <dgm:cxn modelId="{D0D8C0D9-D688-4C0B-AB93-C3B32CD470E9}" type="presParOf" srcId="{07D95AD1-81CA-47E9-BC27-C85F6549D331}" destId="{21B06054-820F-40AA-8502-BEE19AC9D285}" srcOrd="0" destOrd="0" presId="urn:microsoft.com/office/officeart/2005/8/layout/hierarchy2"/>
    <dgm:cxn modelId="{BB78BEFF-6044-4606-8AB0-8FEA28AE7BD9}" type="presParOf" srcId="{07D95AD1-81CA-47E9-BC27-C85F6549D331}" destId="{55CA3160-AB7A-4F22-89CD-1170059EBD2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5DDAAF0-52F2-480B-B59C-A9B3D5508C8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10DBB4-B018-40B3-9128-0DA1CF38A68D}"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271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DAAF0-52F2-480B-B59C-A9B3D5508C8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1062730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DAAF0-52F2-480B-B59C-A9B3D5508C8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750285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DDAAF0-52F2-480B-B59C-A9B3D5508C8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3990220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5DDAAF0-52F2-480B-B59C-A9B3D5508C8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710DBB4-B018-40B3-9128-0DA1CF38A68D}"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0876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5DDAAF0-52F2-480B-B59C-A9B3D5508C83}"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241441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5DDAAF0-52F2-480B-B59C-A9B3D5508C83}"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884332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5DDAAF0-52F2-480B-B59C-A9B3D5508C83}"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2513407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5DDAAF0-52F2-480B-B59C-A9B3D5508C83}" type="datetimeFigureOut">
              <a:rPr lang="es-MX" smtClean="0"/>
              <a:t>30/09/2019</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3850263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5DDAAF0-52F2-480B-B59C-A9B3D5508C83}" type="datetimeFigureOut">
              <a:rPr lang="es-MX" smtClean="0"/>
              <a:t>30/09/2019</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710DBB4-B018-40B3-9128-0DA1CF38A68D}" type="slidenum">
              <a:rPr lang="es-MX" smtClean="0"/>
              <a:t>‹Nº›</a:t>
            </a:fld>
            <a:endParaRPr lang="es-MX"/>
          </a:p>
        </p:txBody>
      </p:sp>
    </p:spTree>
    <p:extLst>
      <p:ext uri="{BB962C8B-B14F-4D97-AF65-F5344CB8AC3E}">
        <p14:creationId xmlns:p14="http://schemas.microsoft.com/office/powerpoint/2010/main" val="3099503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5DDAAF0-52F2-480B-B59C-A9B3D5508C83}"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710DBB4-B018-40B3-9128-0DA1CF38A68D}" type="slidenum">
              <a:rPr lang="es-MX" smtClean="0"/>
              <a:t>‹Nº›</a:t>
            </a:fld>
            <a:endParaRPr lang="es-MX"/>
          </a:p>
        </p:txBody>
      </p:sp>
    </p:spTree>
    <p:extLst>
      <p:ext uri="{BB962C8B-B14F-4D97-AF65-F5344CB8AC3E}">
        <p14:creationId xmlns:p14="http://schemas.microsoft.com/office/powerpoint/2010/main" val="3720519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5DDAAF0-52F2-480B-B59C-A9B3D5508C83}" type="datetimeFigureOut">
              <a:rPr lang="es-MX" smtClean="0"/>
              <a:t>30/09/2019</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710DBB4-B018-40B3-9128-0DA1CF38A68D}" type="slidenum">
              <a:rPr lang="es-MX" smtClean="0"/>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202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5.xml"/><Relationship Id="rId7" Type="http://schemas.openxmlformats.org/officeDocument/2006/relationships/image" Target="../media/image4.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875CC43-EFE1-450F-B6F0-6D9444235DD3}"/>
              </a:ext>
            </a:extLst>
          </p:cNvPr>
          <p:cNvSpPr>
            <a:spLocks noGrp="1"/>
          </p:cNvSpPr>
          <p:nvPr>
            <p:ph type="ctrTitle"/>
          </p:nvPr>
        </p:nvSpPr>
        <p:spPr>
          <a:xfrm>
            <a:off x="1161935" y="694800"/>
            <a:ext cx="10058400" cy="3566160"/>
          </a:xfrm>
        </p:spPr>
        <p:txBody>
          <a:bodyPr>
            <a:noAutofit/>
          </a:bodyPr>
          <a:lstStyle/>
          <a:p>
            <a:r>
              <a:rPr lang="es-MX" sz="3200" b="1" dirty="0">
                <a:latin typeface="Arial Narrow" panose="020B0606020202030204" pitchFamily="34" charset="0"/>
                <a:cs typeface="Aharoni" panose="020B0604020202020204" pitchFamily="2" charset="-79"/>
              </a:rPr>
              <a:t>Universidad Autónoma del Estado de México</a:t>
            </a:r>
            <a:br>
              <a:rPr lang="es-MX" sz="3200" b="1" dirty="0">
                <a:latin typeface="Arial Narrow" panose="020B0606020202030204" pitchFamily="34" charset="0"/>
                <a:cs typeface="Aharoni" panose="020B0604020202020204" pitchFamily="2" charset="-79"/>
              </a:rPr>
            </a:br>
            <a:r>
              <a:rPr lang="es-MX" sz="3200" dirty="0">
                <a:latin typeface="Arial Narrow" panose="020B0606020202030204" pitchFamily="34" charset="0"/>
                <a:cs typeface="Aharoni" panose="020B0604020202020204" pitchFamily="2" charset="-79"/>
              </a:rPr>
              <a:t>Facultad de Economía</a:t>
            </a:r>
            <a:br>
              <a:rPr lang="es-MX" sz="3200" dirty="0">
                <a:latin typeface="Arial Narrow" panose="020B0606020202030204" pitchFamily="34" charset="0"/>
                <a:cs typeface="Aharoni" panose="020B0604020202020204" pitchFamily="2" charset="-79"/>
              </a:rPr>
            </a:br>
            <a:r>
              <a:rPr lang="es-MX" sz="3200" dirty="0">
                <a:latin typeface="Arial Narrow" panose="020B0606020202030204" pitchFamily="34" charset="0"/>
                <a:cs typeface="Aharoni" panose="020B0604020202020204" pitchFamily="2" charset="-79"/>
              </a:rPr>
              <a:t>Licenciatura en Economía</a:t>
            </a:r>
            <a:br>
              <a:rPr lang="es-MX" sz="3200" dirty="0">
                <a:latin typeface="Arial Narrow" panose="020B0606020202030204" pitchFamily="34" charset="0"/>
                <a:cs typeface="Aharoni" panose="020B0604020202020204" pitchFamily="2" charset="-79"/>
              </a:rPr>
            </a:br>
            <a:r>
              <a:rPr lang="es-MX" sz="3200" dirty="0">
                <a:latin typeface="Arial Narrow" panose="020B0606020202030204" pitchFamily="34" charset="0"/>
              </a:rPr>
              <a:t/>
            </a:r>
            <a:br>
              <a:rPr lang="es-MX" sz="3200" dirty="0">
                <a:latin typeface="Arial Narrow" panose="020B0606020202030204" pitchFamily="34" charset="0"/>
              </a:rPr>
            </a:br>
            <a:r>
              <a:rPr lang="es-MX" sz="2800" dirty="0">
                <a:latin typeface="Arial Narrow" panose="020B0606020202030204" pitchFamily="34" charset="0"/>
              </a:rPr>
              <a:t>Unidad de aprendizaje: CONTABILIDAD SOCIAL</a:t>
            </a:r>
            <a:r>
              <a:rPr lang="es-MX" sz="3200" b="1" dirty="0">
                <a:latin typeface="Arial Narrow" panose="020B0606020202030204" pitchFamily="34" charset="0"/>
              </a:rPr>
              <a:t/>
            </a:r>
            <a:br>
              <a:rPr lang="es-MX" sz="3200" b="1" dirty="0">
                <a:latin typeface="Arial Narrow" panose="020B0606020202030204" pitchFamily="34" charset="0"/>
              </a:rPr>
            </a:br>
            <a:r>
              <a:rPr lang="es-MX" sz="3200" dirty="0">
                <a:latin typeface="Arial Narrow" panose="020B0606020202030204" pitchFamily="34" charset="0"/>
              </a:rPr>
              <a:t/>
            </a:r>
            <a:br>
              <a:rPr lang="es-MX" sz="3200" dirty="0">
                <a:latin typeface="Arial Narrow" panose="020B0606020202030204" pitchFamily="34" charset="0"/>
              </a:rPr>
            </a:br>
            <a:r>
              <a:rPr lang="es-MX" sz="2400" b="1" dirty="0">
                <a:latin typeface="Arial Narrow" panose="020B0606020202030204" pitchFamily="34" charset="0"/>
              </a:rPr>
              <a:t>Unidad II El Sistema de Contabilidad Social de México y las relaciones contables básicas que se establecen</a:t>
            </a:r>
            <a:endParaRPr lang="es-MX" sz="2400" dirty="0"/>
          </a:p>
        </p:txBody>
      </p:sp>
      <p:sp>
        <p:nvSpPr>
          <p:cNvPr id="3" name="Subtítulo 2">
            <a:extLst>
              <a:ext uri="{FF2B5EF4-FFF2-40B4-BE49-F238E27FC236}">
                <a16:creationId xmlns:a16="http://schemas.microsoft.com/office/drawing/2014/main" xmlns="" id="{036E174D-BE34-4AF5-A2D2-6CCA3E35E31F}"/>
              </a:ext>
            </a:extLst>
          </p:cNvPr>
          <p:cNvSpPr>
            <a:spLocks noGrp="1"/>
          </p:cNvSpPr>
          <p:nvPr>
            <p:ph type="subTitle" idx="1"/>
          </p:nvPr>
        </p:nvSpPr>
        <p:spPr>
          <a:xfrm>
            <a:off x="1097280" y="4380120"/>
            <a:ext cx="10058400" cy="1143000"/>
          </a:xfrm>
        </p:spPr>
        <p:txBody>
          <a:bodyPr>
            <a:normAutofit fontScale="70000" lnSpcReduction="20000"/>
          </a:bodyPr>
          <a:lstStyle/>
          <a:p>
            <a:r>
              <a:rPr lang="es-MX" dirty="0"/>
              <a:t>Título del material: Aspectos generales de la cuenta de bienes y servicios</a:t>
            </a:r>
          </a:p>
          <a:p>
            <a:r>
              <a:rPr lang="es-MX" dirty="0"/>
              <a:t>Por: Wendy Ovando Aldana</a:t>
            </a:r>
          </a:p>
          <a:p>
            <a:r>
              <a:rPr lang="es-MX" dirty="0"/>
              <a:t>Septiembre, 2019</a:t>
            </a:r>
          </a:p>
        </p:txBody>
      </p:sp>
      <p:sp>
        <p:nvSpPr>
          <p:cNvPr id="4" name="CuadroTexto 3">
            <a:extLst>
              <a:ext uri="{FF2B5EF4-FFF2-40B4-BE49-F238E27FC236}">
                <a16:creationId xmlns:a16="http://schemas.microsoft.com/office/drawing/2014/main" xmlns="" id="{4A688A6D-3ECC-41DA-8010-F75562796B9E}"/>
              </a:ext>
            </a:extLst>
          </p:cNvPr>
          <p:cNvSpPr txBox="1"/>
          <p:nvPr/>
        </p:nvSpPr>
        <p:spPr>
          <a:xfrm>
            <a:off x="9244517" y="5007001"/>
            <a:ext cx="1736521" cy="1292662"/>
          </a:xfrm>
          <a:prstGeom prst="rect">
            <a:avLst/>
          </a:prstGeom>
          <a:noFill/>
        </p:spPr>
        <p:txBody>
          <a:bodyPr wrap="square" rtlCol="0">
            <a:spAutoFit/>
          </a:bodyPr>
          <a:lstStyle/>
          <a:p>
            <a:pPr algn="r"/>
            <a:r>
              <a:rPr lang="es-MX" sz="1200" dirty="0">
                <a:latin typeface="Arial Narrow" panose="020B0606020202030204" pitchFamily="34" charset="0"/>
              </a:rPr>
              <a:t>Clave: L43025</a:t>
            </a:r>
          </a:p>
          <a:p>
            <a:pPr algn="r"/>
            <a:r>
              <a:rPr lang="es-MX" sz="1200" dirty="0">
                <a:latin typeface="Arial Narrow" panose="020B0606020202030204" pitchFamily="34" charset="0"/>
              </a:rPr>
              <a:t>Horas teóricas: 2</a:t>
            </a:r>
          </a:p>
          <a:p>
            <a:pPr algn="r"/>
            <a:r>
              <a:rPr lang="es-MX" sz="1200" dirty="0">
                <a:latin typeface="Arial Narrow" panose="020B0606020202030204" pitchFamily="34" charset="0"/>
              </a:rPr>
              <a:t>Horas prácticas: 2</a:t>
            </a:r>
          </a:p>
          <a:p>
            <a:pPr algn="r"/>
            <a:r>
              <a:rPr lang="es-MX" sz="1200" dirty="0">
                <a:latin typeface="Arial Narrow" panose="020B0606020202030204" pitchFamily="34" charset="0"/>
              </a:rPr>
              <a:t>Total de horas: 4</a:t>
            </a:r>
          </a:p>
          <a:p>
            <a:pPr algn="r"/>
            <a:r>
              <a:rPr lang="es-MX" sz="1200" dirty="0">
                <a:latin typeface="Arial Narrow" panose="020B0606020202030204" pitchFamily="34" charset="0"/>
              </a:rPr>
              <a:t>Créditos: 6</a:t>
            </a:r>
          </a:p>
          <a:p>
            <a:endParaRPr lang="es-MX" dirty="0"/>
          </a:p>
        </p:txBody>
      </p:sp>
      <p:pic>
        <p:nvPicPr>
          <p:cNvPr id="5" name="Picture 2" descr="Resultado de imagen para escudo de la facultad de Economía uaemex">
            <a:extLst>
              <a:ext uri="{FF2B5EF4-FFF2-40B4-BE49-F238E27FC236}">
                <a16:creationId xmlns:a16="http://schemas.microsoft.com/office/drawing/2014/main" xmlns="" id="{99B7B000-34F2-4099-8626-38EEC2E953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57" y="0"/>
            <a:ext cx="1035423" cy="10354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universidad autónoma del estado de méxico escudo">
            <a:extLst>
              <a:ext uri="{FF2B5EF4-FFF2-40B4-BE49-F238E27FC236}">
                <a16:creationId xmlns:a16="http://schemas.microsoft.com/office/drawing/2014/main" xmlns="" id="{907C1438-24EF-4C82-9047-1E6965E9E4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81038" y="23784"/>
            <a:ext cx="1210962" cy="1069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157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4779483-896E-4BD4-A66A-71EC49713D9E}"/>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xmlns="" id="{3BD7124E-CCEE-4A77-ACF0-A44CACDE10DD}"/>
              </a:ext>
            </a:extLst>
          </p:cNvPr>
          <p:cNvSpPr>
            <a:spLocks noGrp="1"/>
          </p:cNvSpPr>
          <p:nvPr>
            <p:ph idx="1"/>
          </p:nvPr>
        </p:nvSpPr>
        <p:spPr/>
        <p:txBody>
          <a:bodyPr/>
          <a:lstStyle/>
          <a:p>
            <a:pPr algn="r"/>
            <a:endParaRPr lang="es-MX" sz="4400" dirty="0"/>
          </a:p>
          <a:p>
            <a:pPr algn="r"/>
            <a:endParaRPr lang="es-MX" sz="4400" dirty="0"/>
          </a:p>
          <a:p>
            <a:pPr algn="r"/>
            <a:endParaRPr lang="es-MX" sz="4400" dirty="0"/>
          </a:p>
          <a:p>
            <a:pPr marL="0" indent="0" algn="r">
              <a:buNone/>
            </a:pPr>
            <a:r>
              <a:rPr lang="es-MX" sz="4400" dirty="0"/>
              <a:t>2.2 Las reglas contables del sistema</a:t>
            </a:r>
          </a:p>
          <a:p>
            <a:endParaRPr lang="es-MX" dirty="0"/>
          </a:p>
        </p:txBody>
      </p:sp>
    </p:spTree>
    <p:extLst>
      <p:ext uri="{BB962C8B-B14F-4D97-AF65-F5344CB8AC3E}">
        <p14:creationId xmlns:p14="http://schemas.microsoft.com/office/powerpoint/2010/main" val="2844745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3">
            <a:extLst>
              <a:ext uri="{FF2B5EF4-FFF2-40B4-BE49-F238E27FC236}">
                <a16:creationId xmlns:a16="http://schemas.microsoft.com/office/drawing/2014/main" xmlns="" id="{26F5E567-1C78-459B-A32C-4A90166CC140}"/>
              </a:ext>
            </a:extLst>
          </p:cNvPr>
          <p:cNvGraphicFramePr>
            <a:graphicFrameLocks noGrp="1"/>
          </p:cNvGraphicFramePr>
          <p:nvPr>
            <p:ph idx="1"/>
            <p:extLst>
              <p:ext uri="{D42A27DB-BD31-4B8C-83A1-F6EECF244321}">
                <p14:modId xmlns:p14="http://schemas.microsoft.com/office/powerpoint/2010/main" val="233780228"/>
              </p:ext>
            </p:extLst>
          </p:nvPr>
        </p:nvGraphicFramePr>
        <p:xfrm>
          <a:off x="1097280" y="2034331"/>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1327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F48CF3BE-FAB4-41E6-A9EC-66C13F786F7C}"/>
              </a:ext>
            </a:extLst>
          </p:cNvPr>
          <p:cNvGraphicFramePr>
            <a:graphicFrameLocks noGrp="1"/>
          </p:cNvGraphicFramePr>
          <p:nvPr>
            <p:ph idx="1"/>
            <p:extLst>
              <p:ext uri="{D42A27DB-BD31-4B8C-83A1-F6EECF244321}">
                <p14:modId xmlns:p14="http://schemas.microsoft.com/office/powerpoint/2010/main" val="323247355"/>
              </p:ext>
            </p:extLst>
          </p:nvPr>
        </p:nvGraphicFramePr>
        <p:xfrm>
          <a:off x="579095" y="1750540"/>
          <a:ext cx="545924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3">
            <a:extLst>
              <a:ext uri="{FF2B5EF4-FFF2-40B4-BE49-F238E27FC236}">
                <a16:creationId xmlns:a16="http://schemas.microsoft.com/office/drawing/2014/main" xmlns="" id="{9FE93E01-B2B5-4996-84E9-023E0D8255EB}"/>
              </a:ext>
            </a:extLst>
          </p:cNvPr>
          <p:cNvGraphicFramePr>
            <a:graphicFrameLocks/>
          </p:cNvGraphicFramePr>
          <p:nvPr>
            <p:extLst>
              <p:ext uri="{D42A27DB-BD31-4B8C-83A1-F6EECF244321}">
                <p14:modId xmlns:p14="http://schemas.microsoft.com/office/powerpoint/2010/main" val="4088866135"/>
              </p:ext>
            </p:extLst>
          </p:nvPr>
        </p:nvGraphicFramePr>
        <p:xfrm>
          <a:off x="6633906" y="926757"/>
          <a:ext cx="5286246" cy="4022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lecha derecha 5">
            <a:extLst>
              <a:ext uri="{FF2B5EF4-FFF2-40B4-BE49-F238E27FC236}">
                <a16:creationId xmlns:a16="http://schemas.microsoft.com/office/drawing/2014/main" xmlns="" id="{B9881F7B-9F6E-434A-A388-28C5435A86BC}"/>
              </a:ext>
            </a:extLst>
          </p:cNvPr>
          <p:cNvSpPr/>
          <p:nvPr/>
        </p:nvSpPr>
        <p:spPr>
          <a:xfrm>
            <a:off x="5181223" y="2548215"/>
            <a:ext cx="1452683" cy="59040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61680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4DB4E750-27E4-47F1-9478-07A84B402B8B}"/>
              </a:ext>
            </a:extLst>
          </p:cNvPr>
          <p:cNvGraphicFramePr>
            <a:graphicFrameLocks noGrp="1"/>
          </p:cNvGraphicFramePr>
          <p:nvPr>
            <p:ph idx="1"/>
            <p:extLst>
              <p:ext uri="{D42A27DB-BD31-4B8C-83A1-F6EECF244321}">
                <p14:modId xmlns:p14="http://schemas.microsoft.com/office/powerpoint/2010/main" val="3494615902"/>
              </p:ext>
            </p:extLst>
          </p:nvPr>
        </p:nvGraphicFramePr>
        <p:xfrm>
          <a:off x="579095" y="1750540"/>
          <a:ext cx="545924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contenido 2">
            <a:extLst>
              <a:ext uri="{FF2B5EF4-FFF2-40B4-BE49-F238E27FC236}">
                <a16:creationId xmlns:a16="http://schemas.microsoft.com/office/drawing/2014/main" xmlns="" id="{85806B7C-C809-4A30-92EB-ACF236AAC0DF}"/>
              </a:ext>
            </a:extLst>
          </p:cNvPr>
          <p:cNvSpPr txBox="1">
            <a:spLocks/>
          </p:cNvSpPr>
          <p:nvPr/>
        </p:nvSpPr>
        <p:spPr>
          <a:xfrm>
            <a:off x="7040882" y="1794603"/>
            <a:ext cx="2386337" cy="2977978"/>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ctr"/>
            <a:r>
              <a:rPr lang="es-MX" dirty="0"/>
              <a:t>En la mayoría de las transacciones intervienen dos unidades y cada transacción de esta clase debe ser registrada dos veces por los agentes que intervienen en ella </a:t>
            </a:r>
          </a:p>
        </p:txBody>
      </p:sp>
      <p:sp>
        <p:nvSpPr>
          <p:cNvPr id="6" name="Flecha derecha 7">
            <a:extLst>
              <a:ext uri="{FF2B5EF4-FFF2-40B4-BE49-F238E27FC236}">
                <a16:creationId xmlns:a16="http://schemas.microsoft.com/office/drawing/2014/main" xmlns="" id="{24BCDC7D-FDF5-4786-818F-779DAF0CC02E}"/>
              </a:ext>
            </a:extLst>
          </p:cNvPr>
          <p:cNvSpPr/>
          <p:nvPr/>
        </p:nvSpPr>
        <p:spPr>
          <a:xfrm>
            <a:off x="5184213" y="3242852"/>
            <a:ext cx="1916804" cy="59040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p>
        </p:txBody>
      </p:sp>
      <p:pic>
        <p:nvPicPr>
          <p:cNvPr id="7" name="Picture 2" descr="Resultado de imagen para tortillerÃ­a">
            <a:extLst>
              <a:ext uri="{FF2B5EF4-FFF2-40B4-BE49-F238E27FC236}">
                <a16:creationId xmlns:a16="http://schemas.microsoft.com/office/drawing/2014/main" xmlns="" id="{5E01E1F3-A843-4347-B2D0-894B107674A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2938" y="1043978"/>
            <a:ext cx="1664472" cy="16644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sultado de imagen para agricultor de maÃ­z">
            <a:extLst>
              <a:ext uri="{FF2B5EF4-FFF2-40B4-BE49-F238E27FC236}">
                <a16:creationId xmlns:a16="http://schemas.microsoft.com/office/drawing/2014/main" xmlns="" id="{DB1A0D0D-798A-445D-A051-005FC411A4B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28090" y="3761902"/>
            <a:ext cx="2321922" cy="1481226"/>
          </a:xfrm>
          <a:prstGeom prst="rect">
            <a:avLst/>
          </a:prstGeom>
          <a:noFill/>
          <a:extLst>
            <a:ext uri="{909E8E84-426E-40DD-AFC4-6F175D3DCCD1}">
              <a14:hiddenFill xmlns:a14="http://schemas.microsoft.com/office/drawing/2010/main">
                <a:solidFill>
                  <a:srgbClr val="FFFFFF"/>
                </a:solidFill>
              </a14:hiddenFill>
            </a:ext>
          </a:extLst>
        </p:spPr>
      </p:pic>
      <p:sp>
        <p:nvSpPr>
          <p:cNvPr id="9" name="Flecha arriba y abajo 8">
            <a:extLst>
              <a:ext uri="{FF2B5EF4-FFF2-40B4-BE49-F238E27FC236}">
                <a16:creationId xmlns:a16="http://schemas.microsoft.com/office/drawing/2014/main" xmlns="" id="{4D3688B8-9911-4F47-AAAF-18587471B2C6}"/>
              </a:ext>
            </a:extLst>
          </p:cNvPr>
          <p:cNvSpPr/>
          <p:nvPr/>
        </p:nvSpPr>
        <p:spPr>
          <a:xfrm>
            <a:off x="10340843" y="2764364"/>
            <a:ext cx="407889" cy="956975"/>
          </a:xfrm>
          <a:prstGeom prst="up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p>
        </p:txBody>
      </p:sp>
      <p:sp>
        <p:nvSpPr>
          <p:cNvPr id="10" name="CuadroTexto 9">
            <a:extLst>
              <a:ext uri="{FF2B5EF4-FFF2-40B4-BE49-F238E27FC236}">
                <a16:creationId xmlns:a16="http://schemas.microsoft.com/office/drawing/2014/main" xmlns="" id="{91B949A6-2AC1-4FE8-93B1-F3A4E02FAD2A}"/>
              </a:ext>
            </a:extLst>
          </p:cNvPr>
          <p:cNvSpPr txBox="1"/>
          <p:nvPr/>
        </p:nvSpPr>
        <p:spPr>
          <a:xfrm>
            <a:off x="9456406" y="638120"/>
            <a:ext cx="2081793" cy="369332"/>
          </a:xfrm>
          <a:prstGeom prst="rect">
            <a:avLst/>
          </a:prstGeom>
          <a:noFill/>
        </p:spPr>
        <p:txBody>
          <a:bodyPr wrap="square" rtlCol="0">
            <a:spAutoFit/>
          </a:bodyPr>
          <a:lstStyle/>
          <a:p>
            <a:pPr algn="ctr"/>
            <a:r>
              <a:rPr lang="es-MX" dirty="0"/>
              <a:t>Recurso y empleo</a:t>
            </a:r>
          </a:p>
        </p:txBody>
      </p:sp>
      <p:sp>
        <p:nvSpPr>
          <p:cNvPr id="11" name="CuadroTexto 10">
            <a:extLst>
              <a:ext uri="{FF2B5EF4-FFF2-40B4-BE49-F238E27FC236}">
                <a16:creationId xmlns:a16="http://schemas.microsoft.com/office/drawing/2014/main" xmlns="" id="{C1BBF700-68DC-41F8-8B4F-44CB0A06C757}"/>
              </a:ext>
            </a:extLst>
          </p:cNvPr>
          <p:cNvSpPr txBox="1"/>
          <p:nvPr/>
        </p:nvSpPr>
        <p:spPr>
          <a:xfrm>
            <a:off x="9602556" y="5265537"/>
            <a:ext cx="2081793" cy="369332"/>
          </a:xfrm>
          <a:prstGeom prst="rect">
            <a:avLst/>
          </a:prstGeom>
          <a:noFill/>
        </p:spPr>
        <p:txBody>
          <a:bodyPr wrap="square" rtlCol="0">
            <a:spAutoFit/>
          </a:bodyPr>
          <a:lstStyle/>
          <a:p>
            <a:pPr algn="ctr"/>
            <a:r>
              <a:rPr lang="es-MX" dirty="0"/>
              <a:t>Recurso y empleo</a:t>
            </a:r>
          </a:p>
        </p:txBody>
      </p:sp>
      <p:cxnSp>
        <p:nvCxnSpPr>
          <p:cNvPr id="12" name="Conector angular 11">
            <a:extLst>
              <a:ext uri="{FF2B5EF4-FFF2-40B4-BE49-F238E27FC236}">
                <a16:creationId xmlns:a16="http://schemas.microsoft.com/office/drawing/2014/main" xmlns="" id="{E5EC5F5F-76D0-46CC-AB03-BF813BB44713}"/>
              </a:ext>
            </a:extLst>
          </p:cNvPr>
          <p:cNvCxnSpPr/>
          <p:nvPr/>
        </p:nvCxnSpPr>
        <p:spPr>
          <a:xfrm>
            <a:off x="5184213" y="4057102"/>
            <a:ext cx="2196890" cy="1891120"/>
          </a:xfrm>
          <a:prstGeom prst="bentConnector3">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xmlns="" id="{13B11C1B-1164-44E0-A5C7-20B7B388AA6E}"/>
              </a:ext>
            </a:extLst>
          </p:cNvPr>
          <p:cNvSpPr txBox="1"/>
          <p:nvPr/>
        </p:nvSpPr>
        <p:spPr>
          <a:xfrm>
            <a:off x="7296540" y="5464448"/>
            <a:ext cx="2612571" cy="923330"/>
          </a:xfrm>
          <a:prstGeom prst="rect">
            <a:avLst/>
          </a:prstGeom>
          <a:noFill/>
        </p:spPr>
        <p:txBody>
          <a:bodyPr wrap="square" rtlCol="0">
            <a:spAutoFit/>
          </a:bodyPr>
          <a:lstStyle/>
          <a:p>
            <a:pPr algn="ctr"/>
            <a:r>
              <a:rPr lang="es-MX" dirty="0"/>
              <a:t>Los </a:t>
            </a:r>
            <a:r>
              <a:rPr lang="es-MX" b="1" dirty="0">
                <a:solidFill>
                  <a:srgbClr val="0070C0"/>
                </a:solidFill>
              </a:rPr>
              <a:t>precios de mercado </a:t>
            </a:r>
            <a:r>
              <a:rPr lang="es-MX" dirty="0"/>
              <a:t>son la referencia básica para la valoración </a:t>
            </a:r>
          </a:p>
        </p:txBody>
      </p:sp>
    </p:spTree>
    <p:extLst>
      <p:ext uri="{BB962C8B-B14F-4D97-AF65-F5344CB8AC3E}">
        <p14:creationId xmlns:p14="http://schemas.microsoft.com/office/powerpoint/2010/main" val="2081286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627DFDA-57AA-4882-B393-42162C48FE36}"/>
              </a:ext>
            </a:extLst>
          </p:cNvPr>
          <p:cNvSpPr>
            <a:spLocks noGrp="1"/>
          </p:cNvSpPr>
          <p:nvPr>
            <p:ph type="title"/>
          </p:nvPr>
        </p:nvSpPr>
        <p:spPr/>
        <p:txBody>
          <a:bodyPr/>
          <a:lstStyle/>
          <a:p>
            <a:endParaRPr lang="es-MX"/>
          </a:p>
        </p:txBody>
      </p:sp>
      <p:graphicFrame>
        <p:nvGraphicFramePr>
          <p:cNvPr id="4" name="Marcador de contenido 3">
            <a:extLst>
              <a:ext uri="{FF2B5EF4-FFF2-40B4-BE49-F238E27FC236}">
                <a16:creationId xmlns:a16="http://schemas.microsoft.com/office/drawing/2014/main" xmlns="" id="{0E2108E9-9184-4F74-BF17-0F15F85D8FD4}"/>
              </a:ext>
            </a:extLst>
          </p:cNvPr>
          <p:cNvGraphicFramePr>
            <a:graphicFrameLocks noGrp="1"/>
          </p:cNvGraphicFramePr>
          <p:nvPr>
            <p:ph idx="1"/>
            <p:extLst>
              <p:ext uri="{D42A27DB-BD31-4B8C-83A1-F6EECF244321}">
                <p14:modId xmlns:p14="http://schemas.microsoft.com/office/powerpoint/2010/main" val="3308655017"/>
              </p:ext>
            </p:extLst>
          </p:nvPr>
        </p:nvGraphicFramePr>
        <p:xfrm>
          <a:off x="849507" y="1891490"/>
          <a:ext cx="545924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contenido 2">
            <a:extLst>
              <a:ext uri="{FF2B5EF4-FFF2-40B4-BE49-F238E27FC236}">
                <a16:creationId xmlns:a16="http://schemas.microsoft.com/office/drawing/2014/main" xmlns="" id="{06FC0241-79FB-41DA-95F2-1F5281DA530F}"/>
              </a:ext>
            </a:extLst>
          </p:cNvPr>
          <p:cNvSpPr txBox="1">
            <a:spLocks/>
          </p:cNvSpPr>
          <p:nvPr/>
        </p:nvSpPr>
        <p:spPr>
          <a:xfrm>
            <a:off x="7525370" y="2805097"/>
            <a:ext cx="3344646" cy="302795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ctr"/>
            <a:endParaRPr lang="es-MX" b="1" dirty="0">
              <a:solidFill>
                <a:srgbClr val="0070C0"/>
              </a:solidFill>
            </a:endParaRPr>
          </a:p>
          <a:p>
            <a:pPr algn="ctr"/>
            <a:r>
              <a:rPr lang="es-MX" b="1" dirty="0">
                <a:solidFill>
                  <a:srgbClr val="0070C0"/>
                </a:solidFill>
              </a:rPr>
              <a:t>Principio</a:t>
            </a:r>
            <a:r>
              <a:rPr lang="es-MX" dirty="0"/>
              <a:t> general de la partida cuádruple: las transacciones tienen que registrarse cuando nacen los derechos y las obligaciones, cuando se modifican, o cuando se cancelan</a:t>
            </a:r>
          </a:p>
        </p:txBody>
      </p:sp>
      <p:sp>
        <p:nvSpPr>
          <p:cNvPr id="6" name="Flecha derecha 6">
            <a:extLst>
              <a:ext uri="{FF2B5EF4-FFF2-40B4-BE49-F238E27FC236}">
                <a16:creationId xmlns:a16="http://schemas.microsoft.com/office/drawing/2014/main" xmlns="" id="{6CFD4CEC-B756-4ACD-8C55-C21C3263DD92}"/>
              </a:ext>
            </a:extLst>
          </p:cNvPr>
          <p:cNvSpPr/>
          <p:nvPr/>
        </p:nvSpPr>
        <p:spPr>
          <a:xfrm>
            <a:off x="5468607" y="4550091"/>
            <a:ext cx="1916804" cy="59040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15631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6750FFEA-0B14-4D15-A82E-59511F6C6BE0}"/>
              </a:ext>
            </a:extLst>
          </p:cNvPr>
          <p:cNvGraphicFramePr>
            <a:graphicFrameLocks noGrp="1"/>
          </p:cNvGraphicFramePr>
          <p:nvPr>
            <p:ph idx="1"/>
            <p:extLst>
              <p:ext uri="{D42A27DB-BD31-4B8C-83A1-F6EECF244321}">
                <p14:modId xmlns:p14="http://schemas.microsoft.com/office/powerpoint/2010/main" val="3078612363"/>
              </p:ext>
            </p:extLst>
          </p:nvPr>
        </p:nvGraphicFramePr>
        <p:xfrm>
          <a:off x="579095" y="1750540"/>
          <a:ext cx="545924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Conector angular 4">
            <a:extLst>
              <a:ext uri="{FF2B5EF4-FFF2-40B4-BE49-F238E27FC236}">
                <a16:creationId xmlns:a16="http://schemas.microsoft.com/office/drawing/2014/main" xmlns="" id="{BC5F5FF1-AD8F-46D6-9FB3-862ADAD1E1E5}"/>
              </a:ext>
            </a:extLst>
          </p:cNvPr>
          <p:cNvCxnSpPr/>
          <p:nvPr/>
        </p:nvCxnSpPr>
        <p:spPr>
          <a:xfrm>
            <a:off x="5161227" y="4034575"/>
            <a:ext cx="1599142" cy="1538941"/>
          </a:xfrm>
          <a:prstGeom prst="bentConnector3">
            <a:avLst>
              <a:gd name="adj1" fmla="val 47666"/>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xmlns="" id="{857C3339-F18F-487E-B077-5C5C2CE68883}"/>
              </a:ext>
            </a:extLst>
          </p:cNvPr>
          <p:cNvSpPr txBox="1"/>
          <p:nvPr/>
        </p:nvSpPr>
        <p:spPr>
          <a:xfrm>
            <a:off x="6596745" y="5158655"/>
            <a:ext cx="2612571" cy="923330"/>
          </a:xfrm>
          <a:prstGeom prst="rect">
            <a:avLst/>
          </a:prstGeom>
          <a:noFill/>
        </p:spPr>
        <p:txBody>
          <a:bodyPr wrap="square" rtlCol="0">
            <a:spAutoFit/>
          </a:bodyPr>
          <a:lstStyle/>
          <a:p>
            <a:pPr algn="ctr"/>
            <a:r>
              <a:rPr lang="es-MX" dirty="0"/>
              <a:t>Los </a:t>
            </a:r>
            <a:r>
              <a:rPr lang="es-MX" b="1" dirty="0">
                <a:solidFill>
                  <a:srgbClr val="0070C0"/>
                </a:solidFill>
              </a:rPr>
              <a:t>precios de mercado </a:t>
            </a:r>
            <a:r>
              <a:rPr lang="es-MX" dirty="0"/>
              <a:t>son la referencia básica para la valoración </a:t>
            </a:r>
          </a:p>
        </p:txBody>
      </p:sp>
      <p:graphicFrame>
        <p:nvGraphicFramePr>
          <p:cNvPr id="7" name="Marcador de contenido 3">
            <a:extLst>
              <a:ext uri="{FF2B5EF4-FFF2-40B4-BE49-F238E27FC236}">
                <a16:creationId xmlns:a16="http://schemas.microsoft.com/office/drawing/2014/main" xmlns="" id="{7C58E91C-B27F-4B3D-98F8-871B17821FB8}"/>
              </a:ext>
            </a:extLst>
          </p:cNvPr>
          <p:cNvGraphicFramePr>
            <a:graphicFrameLocks/>
          </p:cNvGraphicFramePr>
          <p:nvPr>
            <p:extLst>
              <p:ext uri="{D42A27DB-BD31-4B8C-83A1-F6EECF244321}">
                <p14:modId xmlns:p14="http://schemas.microsoft.com/office/powerpoint/2010/main" val="112436630"/>
              </p:ext>
            </p:extLst>
          </p:nvPr>
        </p:nvGraphicFramePr>
        <p:xfrm>
          <a:off x="5752239" y="215043"/>
          <a:ext cx="6202074" cy="4022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8" name="Conector angular 14">
            <a:extLst>
              <a:ext uri="{FF2B5EF4-FFF2-40B4-BE49-F238E27FC236}">
                <a16:creationId xmlns:a16="http://schemas.microsoft.com/office/drawing/2014/main" xmlns="" id="{BF5D3EDC-A689-4571-8EB6-AD920D6825EA}"/>
              </a:ext>
            </a:extLst>
          </p:cNvPr>
          <p:cNvCxnSpPr/>
          <p:nvPr/>
        </p:nvCxnSpPr>
        <p:spPr>
          <a:xfrm rot="5400000" flipH="1" flipV="1">
            <a:off x="8721083" y="4379502"/>
            <a:ext cx="1825551" cy="849084"/>
          </a:xfrm>
          <a:prstGeom prst="bentConnector3">
            <a:avLst>
              <a:gd name="adj1" fmla="val 422"/>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379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BE9C065-A88A-4BD7-9873-25E3681E66E4}"/>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xmlns="" id="{655530B8-FAFF-4222-AA0E-3972AC2BFE01}"/>
              </a:ext>
            </a:extLst>
          </p:cNvPr>
          <p:cNvSpPr>
            <a:spLocks noGrp="1"/>
          </p:cNvSpPr>
          <p:nvPr>
            <p:ph idx="1"/>
          </p:nvPr>
        </p:nvSpPr>
        <p:spPr/>
        <p:txBody>
          <a:bodyPr/>
          <a:lstStyle/>
          <a:p>
            <a:pPr marL="0" lvl="8" indent="0" algn="r">
              <a:spcBef>
                <a:spcPts val="1200"/>
              </a:spcBef>
              <a:spcAft>
                <a:spcPts val="200"/>
              </a:spcAft>
              <a:buSzPct val="100000"/>
              <a:buNone/>
            </a:pPr>
            <a:endParaRPr lang="es-MX" sz="4400" dirty="0"/>
          </a:p>
          <a:p>
            <a:pPr marL="0" lvl="8" indent="0" algn="r">
              <a:spcBef>
                <a:spcPts val="1200"/>
              </a:spcBef>
              <a:spcAft>
                <a:spcPts val="200"/>
              </a:spcAft>
              <a:buSzPct val="100000"/>
              <a:buNone/>
            </a:pPr>
            <a:endParaRPr lang="es-MX" sz="4400" dirty="0"/>
          </a:p>
          <a:p>
            <a:pPr marL="0" lvl="8" indent="0" algn="r">
              <a:spcBef>
                <a:spcPts val="1200"/>
              </a:spcBef>
              <a:spcAft>
                <a:spcPts val="200"/>
              </a:spcAft>
              <a:buSzPct val="100000"/>
              <a:buNone/>
            </a:pPr>
            <a:r>
              <a:rPr lang="es-MX" sz="4400" dirty="0"/>
              <a:t>2.3 Establecimientos e industrias</a:t>
            </a:r>
          </a:p>
          <a:p>
            <a:pPr algn="r"/>
            <a:r>
              <a:rPr lang="es-MX" dirty="0"/>
              <a:t>2.3.1 Actividades productivas </a:t>
            </a:r>
          </a:p>
          <a:p>
            <a:pPr algn="r"/>
            <a:r>
              <a:rPr lang="es-MX" dirty="0"/>
              <a:t>2.3.2 Unidades de producción</a:t>
            </a:r>
          </a:p>
        </p:txBody>
      </p:sp>
    </p:spTree>
    <p:extLst>
      <p:ext uri="{BB962C8B-B14F-4D97-AF65-F5344CB8AC3E}">
        <p14:creationId xmlns:p14="http://schemas.microsoft.com/office/powerpoint/2010/main" val="1818924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4">
            <a:extLst>
              <a:ext uri="{FF2B5EF4-FFF2-40B4-BE49-F238E27FC236}">
                <a16:creationId xmlns:a16="http://schemas.microsoft.com/office/drawing/2014/main" xmlns="" id="{B4D1CFF9-4BC6-4D86-A6B8-E5E092592F5F}"/>
              </a:ext>
            </a:extLst>
          </p:cNvPr>
          <p:cNvGraphicFramePr>
            <a:graphicFrameLocks noGrp="1"/>
          </p:cNvGraphicFramePr>
          <p:nvPr>
            <p:ph idx="1"/>
            <p:extLst>
              <p:ext uri="{D42A27DB-BD31-4B8C-83A1-F6EECF244321}">
                <p14:modId xmlns:p14="http://schemas.microsoft.com/office/powerpoint/2010/main" val="1729831274"/>
              </p:ext>
            </p:extLst>
          </p:nvPr>
        </p:nvGraphicFramePr>
        <p:xfrm>
          <a:off x="487462" y="1946246"/>
          <a:ext cx="9931664" cy="40884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457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FBA702CA-59C4-4801-8650-133E35BABAFC}"/>
              </a:ext>
            </a:extLst>
          </p:cNvPr>
          <p:cNvGraphicFramePr>
            <a:graphicFrameLocks noGrp="1"/>
          </p:cNvGraphicFramePr>
          <p:nvPr>
            <p:ph idx="1"/>
            <p:extLst>
              <p:ext uri="{D42A27DB-BD31-4B8C-83A1-F6EECF244321}">
                <p14:modId xmlns:p14="http://schemas.microsoft.com/office/powerpoint/2010/main" val="970862981"/>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Globo: flecha hacia abajo 4">
            <a:extLst>
              <a:ext uri="{FF2B5EF4-FFF2-40B4-BE49-F238E27FC236}">
                <a16:creationId xmlns:a16="http://schemas.microsoft.com/office/drawing/2014/main" xmlns="" id="{052B2BA7-0A26-4DCB-8567-1F7ACD317F59}"/>
              </a:ext>
            </a:extLst>
          </p:cNvPr>
          <p:cNvSpPr/>
          <p:nvPr/>
        </p:nvSpPr>
        <p:spPr>
          <a:xfrm>
            <a:off x="3749880" y="1065402"/>
            <a:ext cx="4513276" cy="1019261"/>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0150">
              <a:lnSpc>
                <a:spcPct val="90000"/>
              </a:lnSpc>
              <a:spcBef>
                <a:spcPct val="0"/>
              </a:spcBef>
              <a:spcAft>
                <a:spcPct val="35000"/>
              </a:spcAft>
            </a:pPr>
            <a:r>
              <a:rPr lang="es-MX" sz="2700" b="1" dirty="0">
                <a:solidFill>
                  <a:prstClr val="black"/>
                </a:solidFill>
                <a:latin typeface="Calibri" panose="020F0502020204030204"/>
              </a:rPr>
              <a:t>2.3.2 Unidades de producción</a:t>
            </a:r>
          </a:p>
        </p:txBody>
      </p:sp>
    </p:spTree>
    <p:extLst>
      <p:ext uri="{BB962C8B-B14F-4D97-AF65-F5344CB8AC3E}">
        <p14:creationId xmlns:p14="http://schemas.microsoft.com/office/powerpoint/2010/main" val="3219508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824E2112-96DA-4B08-BD45-DA32A8827802}"/>
              </a:ext>
            </a:extLst>
          </p:cNvPr>
          <p:cNvPicPr/>
          <p:nvPr/>
        </p:nvPicPr>
        <p:blipFill rotWithShape="1">
          <a:blip r:embed="rId2" cstate="print">
            <a:extLst>
              <a:ext uri="{28A0092B-C50C-407E-A947-70E740481C1C}">
                <a14:useLocalDpi xmlns:a14="http://schemas.microsoft.com/office/drawing/2010/main" val="0"/>
              </a:ext>
            </a:extLst>
          </a:blip>
          <a:srcRect l="16243" t="22632" r="27750" b="25467"/>
          <a:stretch/>
        </p:blipFill>
        <p:spPr bwMode="auto">
          <a:xfrm>
            <a:off x="1255429" y="373645"/>
            <a:ext cx="9885405" cy="5535827"/>
          </a:xfrm>
          <a:prstGeom prst="rect">
            <a:avLst/>
          </a:prstGeom>
          <a:ln>
            <a:noFill/>
          </a:ln>
          <a:extLst>
            <a:ext uri="{53640926-AAD7-44D8-BBD7-CCE9431645EC}">
              <a14:shadowObscured xmlns:a14="http://schemas.microsoft.com/office/drawing/2010/main"/>
            </a:ext>
          </a:extLst>
        </p:spPr>
      </p:pic>
      <p:sp>
        <p:nvSpPr>
          <p:cNvPr id="5" name="CuadroTexto 4">
            <a:extLst>
              <a:ext uri="{FF2B5EF4-FFF2-40B4-BE49-F238E27FC236}">
                <a16:creationId xmlns:a16="http://schemas.microsoft.com/office/drawing/2014/main" xmlns="" id="{7C44E77E-E3FC-4597-8460-FAB937529446}"/>
              </a:ext>
            </a:extLst>
          </p:cNvPr>
          <p:cNvSpPr txBox="1"/>
          <p:nvPr/>
        </p:nvSpPr>
        <p:spPr>
          <a:xfrm>
            <a:off x="6548582" y="5909472"/>
            <a:ext cx="4950691" cy="369332"/>
          </a:xfrm>
          <a:prstGeom prst="rect">
            <a:avLst/>
          </a:prstGeom>
          <a:noFill/>
        </p:spPr>
        <p:txBody>
          <a:bodyPr wrap="square" rtlCol="0">
            <a:spAutoFit/>
          </a:bodyPr>
          <a:lstStyle/>
          <a:p>
            <a:pPr algn="r"/>
            <a:r>
              <a:rPr lang="es-MX" i="1" dirty="0"/>
              <a:t>Clasificación para actividades económicas de INEGI</a:t>
            </a:r>
          </a:p>
        </p:txBody>
      </p:sp>
    </p:spTree>
    <p:extLst>
      <p:ext uri="{BB962C8B-B14F-4D97-AF65-F5344CB8AC3E}">
        <p14:creationId xmlns:p14="http://schemas.microsoft.com/office/powerpoint/2010/main" val="860561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00C0FB8-0F9D-48ED-9F53-4A82148E93D9}"/>
              </a:ext>
            </a:extLst>
          </p:cNvPr>
          <p:cNvSpPr>
            <a:spLocks noGrp="1"/>
          </p:cNvSpPr>
          <p:nvPr>
            <p:ph type="title"/>
          </p:nvPr>
        </p:nvSpPr>
        <p:spPr/>
        <p:txBody>
          <a:bodyPr/>
          <a:lstStyle/>
          <a:p>
            <a:r>
              <a:rPr lang="es-MX" dirty="0"/>
              <a:t>Guion explicativo de uso</a:t>
            </a:r>
          </a:p>
        </p:txBody>
      </p:sp>
      <p:sp>
        <p:nvSpPr>
          <p:cNvPr id="3" name="Marcador de contenido 2">
            <a:extLst>
              <a:ext uri="{FF2B5EF4-FFF2-40B4-BE49-F238E27FC236}">
                <a16:creationId xmlns:a16="http://schemas.microsoft.com/office/drawing/2014/main" xmlns="" id="{A142BB36-FAFE-43BC-949C-29BF375305A3}"/>
              </a:ext>
            </a:extLst>
          </p:cNvPr>
          <p:cNvSpPr>
            <a:spLocks noGrp="1"/>
          </p:cNvSpPr>
          <p:nvPr>
            <p:ph idx="1"/>
          </p:nvPr>
        </p:nvSpPr>
        <p:spPr/>
        <p:txBody>
          <a:bodyPr/>
          <a:lstStyle/>
          <a:p>
            <a:pPr algn="just"/>
            <a:r>
              <a:rPr lang="es-MX" sz="2400" dirty="0"/>
              <a:t>Las diapositivas que se presentan a continuación están relacionadas con temas de la Unidad II de la materia Contabilidad Social.</a:t>
            </a:r>
          </a:p>
          <a:p>
            <a:pPr algn="just"/>
            <a:r>
              <a:rPr lang="es-MX" sz="2400" dirty="0"/>
              <a:t>Necesario indicar que se ha incorporado información adicional a lo señalado en el programa de estudio debido a que es necesario </a:t>
            </a:r>
            <a:r>
              <a:rPr lang="es-MX" sz="2400" dirty="0">
                <a:solidFill>
                  <a:schemeClr val="tx1"/>
                </a:solidFill>
              </a:rPr>
              <a:t>considerar elementos complementarios para comprender mejor el temario.</a:t>
            </a:r>
          </a:p>
          <a:p>
            <a:pPr algn="just"/>
            <a:r>
              <a:rPr lang="es-MX" sz="2400" dirty="0"/>
              <a:t>La información mostrada se complementa con ejemplos, imágenes y esquemas para tener una mejor comprensión de los subtemas que se han considerado en este material sobre la Unidad I.</a:t>
            </a:r>
          </a:p>
          <a:p>
            <a:endParaRPr lang="es-MX" dirty="0"/>
          </a:p>
        </p:txBody>
      </p:sp>
    </p:spTree>
    <p:extLst>
      <p:ext uri="{BB962C8B-B14F-4D97-AF65-F5344CB8AC3E}">
        <p14:creationId xmlns:p14="http://schemas.microsoft.com/office/powerpoint/2010/main" val="1864639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CBDE5648-A7AD-4120-84E8-71828A359033}"/>
              </a:ext>
            </a:extLst>
          </p:cNvPr>
          <p:cNvSpPr>
            <a:spLocks noGrp="1"/>
          </p:cNvSpPr>
          <p:nvPr>
            <p:ph idx="1"/>
          </p:nvPr>
        </p:nvSpPr>
        <p:spPr/>
        <p:txBody>
          <a:bodyPr/>
          <a:lstStyle/>
          <a:p>
            <a:pPr marL="0" lvl="8" indent="0" algn="r">
              <a:spcBef>
                <a:spcPts val="1200"/>
              </a:spcBef>
              <a:spcAft>
                <a:spcPts val="200"/>
              </a:spcAft>
              <a:buSzPct val="100000"/>
              <a:buNone/>
            </a:pPr>
            <a:endParaRPr lang="es-MX" sz="4400" dirty="0"/>
          </a:p>
          <a:p>
            <a:pPr marL="0" lvl="8" indent="0" algn="r">
              <a:spcBef>
                <a:spcPts val="1200"/>
              </a:spcBef>
              <a:spcAft>
                <a:spcPts val="200"/>
              </a:spcAft>
              <a:buSzPct val="100000"/>
              <a:buNone/>
            </a:pPr>
            <a:endParaRPr lang="es-MX" sz="4400" dirty="0"/>
          </a:p>
          <a:p>
            <a:pPr marL="0" lvl="8" indent="0" algn="r">
              <a:spcBef>
                <a:spcPts val="1200"/>
              </a:spcBef>
              <a:spcAft>
                <a:spcPts val="200"/>
              </a:spcAft>
              <a:buSzPct val="100000"/>
              <a:buNone/>
            </a:pPr>
            <a:endParaRPr lang="es-MX" sz="4400" dirty="0"/>
          </a:p>
          <a:p>
            <a:pPr marL="0" lvl="8" indent="0" algn="r">
              <a:spcBef>
                <a:spcPts val="1200"/>
              </a:spcBef>
              <a:spcAft>
                <a:spcPts val="200"/>
              </a:spcAft>
              <a:buSzPct val="100000"/>
              <a:buNone/>
            </a:pPr>
            <a:r>
              <a:rPr lang="es-MX" sz="4400" dirty="0"/>
              <a:t>2.4 Sucesión de cuentas del sistema</a:t>
            </a:r>
          </a:p>
          <a:p>
            <a:endParaRPr lang="es-MX" dirty="0"/>
          </a:p>
        </p:txBody>
      </p:sp>
    </p:spTree>
    <p:extLst>
      <p:ext uri="{BB962C8B-B14F-4D97-AF65-F5344CB8AC3E}">
        <p14:creationId xmlns:p14="http://schemas.microsoft.com/office/powerpoint/2010/main" val="2888243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583C871A-E221-4D9C-9F6D-365C0D8B88A4}"/>
              </a:ext>
            </a:extLst>
          </p:cNvPr>
          <p:cNvSpPr>
            <a:spLocks noGrp="1"/>
          </p:cNvSpPr>
          <p:nvPr>
            <p:ph idx="1"/>
          </p:nvPr>
        </p:nvSpPr>
        <p:spPr>
          <a:xfrm>
            <a:off x="1097280" y="1845734"/>
            <a:ext cx="10058400" cy="2743044"/>
          </a:xfrm>
        </p:spPr>
        <p:txBody>
          <a:bodyPr>
            <a:normAutofit lnSpcReduction="10000"/>
          </a:bodyPr>
          <a:lstStyle/>
          <a:p>
            <a:pPr algn="ctr"/>
            <a:r>
              <a:rPr lang="es-MX" sz="2800" dirty="0"/>
              <a:t>La </a:t>
            </a:r>
            <a:r>
              <a:rPr lang="es-MX" sz="2800" b="1" dirty="0">
                <a:solidFill>
                  <a:srgbClr val="0070C0"/>
                </a:solidFill>
              </a:rPr>
              <a:t>Cuenta de Bienes y Servicios es el eje central del Sistema de Cuentas Nacionales</a:t>
            </a:r>
            <a:r>
              <a:rPr lang="es-MX" sz="2800" dirty="0"/>
              <a:t>: </a:t>
            </a:r>
            <a:r>
              <a:rPr lang="es-MX" sz="2800" b="1" dirty="0">
                <a:solidFill>
                  <a:srgbClr val="00B050"/>
                </a:solidFill>
              </a:rPr>
              <a:t>Cuenta 0 del SCN</a:t>
            </a:r>
            <a:r>
              <a:rPr lang="es-MX" sz="2800" dirty="0"/>
              <a:t>. En ella, tanto para el total de la economía como para los sectores, subsectores, ramas subramas y clases de actividad, </a:t>
            </a:r>
            <a:r>
              <a:rPr lang="es-MX" sz="2800" b="1" dirty="0">
                <a:solidFill>
                  <a:srgbClr val="0070C0"/>
                </a:solidFill>
              </a:rPr>
              <a:t>se muestran la producción e importaciones</a:t>
            </a:r>
            <a:r>
              <a:rPr lang="es-MX" sz="2800" dirty="0"/>
              <a:t> en el lado de los </a:t>
            </a:r>
            <a:r>
              <a:rPr lang="es-MX" sz="2800" b="1" dirty="0">
                <a:solidFill>
                  <a:srgbClr val="00B050"/>
                </a:solidFill>
              </a:rPr>
              <a:t>recursos</a:t>
            </a:r>
            <a:r>
              <a:rPr lang="es-MX" sz="2800" dirty="0"/>
              <a:t>, mientras que en los </a:t>
            </a:r>
            <a:r>
              <a:rPr lang="es-MX" sz="2800" b="1" dirty="0">
                <a:solidFill>
                  <a:srgbClr val="00B050"/>
                </a:solidFill>
              </a:rPr>
              <a:t>empleos</a:t>
            </a:r>
            <a:r>
              <a:rPr lang="es-MX" sz="2800" dirty="0"/>
              <a:t> se informa sobre el </a:t>
            </a:r>
            <a:r>
              <a:rPr lang="es-MX" sz="2800" b="1" dirty="0">
                <a:solidFill>
                  <a:srgbClr val="0070C0"/>
                </a:solidFill>
              </a:rPr>
              <a:t>consumo intermedio, el consumo final, la formación bruta de capital y las exportaciones</a:t>
            </a:r>
          </a:p>
          <a:p>
            <a:endParaRPr lang="es-MX" dirty="0"/>
          </a:p>
        </p:txBody>
      </p:sp>
    </p:spTree>
    <p:extLst>
      <p:ext uri="{BB962C8B-B14F-4D97-AF65-F5344CB8AC3E}">
        <p14:creationId xmlns:p14="http://schemas.microsoft.com/office/powerpoint/2010/main" val="2065400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9B92C086-F1B7-4DBB-9BE6-560FF2BC12DA}"/>
              </a:ext>
            </a:extLst>
          </p:cNvPr>
          <p:cNvSpPr>
            <a:spLocks noGrp="1"/>
          </p:cNvSpPr>
          <p:nvPr>
            <p:ph idx="1"/>
          </p:nvPr>
        </p:nvSpPr>
        <p:spPr/>
        <p:txBody>
          <a:bodyPr/>
          <a:lstStyle/>
          <a:p>
            <a:r>
              <a:rPr lang="es-MX" dirty="0"/>
              <a:t>2.4.1. La cuenta de producción. </a:t>
            </a:r>
          </a:p>
          <a:p>
            <a:r>
              <a:rPr lang="es-MX" dirty="0"/>
              <a:t>2.4.2. Cuenta de generación del ingreso. </a:t>
            </a:r>
          </a:p>
          <a:p>
            <a:r>
              <a:rPr lang="es-MX" dirty="0"/>
              <a:t>2.4.3. Cuenta de distribución primaria del ingreso. </a:t>
            </a:r>
          </a:p>
          <a:p>
            <a:r>
              <a:rPr lang="es-MX" dirty="0"/>
              <a:t>2.4.4. Cuenta de asignación del ingreso primario. </a:t>
            </a:r>
          </a:p>
          <a:p>
            <a:r>
              <a:rPr lang="es-MX" dirty="0"/>
              <a:t>2.4.5. Cuenta de distribución secundaria del ingreso. </a:t>
            </a:r>
          </a:p>
          <a:p>
            <a:r>
              <a:rPr lang="es-MX" dirty="0"/>
              <a:t>2.4.6. Cuenta de utilización del ingreso. </a:t>
            </a:r>
          </a:p>
          <a:p>
            <a:r>
              <a:rPr lang="es-MX" dirty="0"/>
              <a:t>2.4.7. Cuenta de capital. </a:t>
            </a:r>
          </a:p>
          <a:p>
            <a:r>
              <a:rPr lang="es-MX" dirty="0"/>
              <a:t>2.4.8. Cuenta del resto del mundo. </a:t>
            </a:r>
          </a:p>
        </p:txBody>
      </p:sp>
    </p:spTree>
    <p:extLst>
      <p:ext uri="{BB962C8B-B14F-4D97-AF65-F5344CB8AC3E}">
        <p14:creationId xmlns:p14="http://schemas.microsoft.com/office/powerpoint/2010/main" val="3688237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A586B49-EBDC-45F3-92D6-22D3F6D58EA7}"/>
              </a:ext>
            </a:extLst>
          </p:cNvPr>
          <p:cNvSpPr>
            <a:spLocks noGrp="1"/>
          </p:cNvSpPr>
          <p:nvPr>
            <p:ph type="title"/>
          </p:nvPr>
        </p:nvSpPr>
        <p:spPr/>
        <p:txBody>
          <a:bodyPr/>
          <a:lstStyle/>
          <a:p>
            <a:pPr algn="r"/>
            <a:r>
              <a:rPr lang="es-MX" dirty="0"/>
              <a:t>2.4.1. La cuenta de producción</a:t>
            </a:r>
          </a:p>
        </p:txBody>
      </p:sp>
      <p:sp>
        <p:nvSpPr>
          <p:cNvPr id="3" name="Marcador de contenido 2">
            <a:extLst>
              <a:ext uri="{FF2B5EF4-FFF2-40B4-BE49-F238E27FC236}">
                <a16:creationId xmlns:a16="http://schemas.microsoft.com/office/drawing/2014/main" xmlns="" id="{508DC9AC-5A6D-4690-A7A0-0E2946DD513B}"/>
              </a:ext>
            </a:extLst>
          </p:cNvPr>
          <p:cNvSpPr>
            <a:spLocks noGrp="1"/>
          </p:cNvSpPr>
          <p:nvPr>
            <p:ph idx="1"/>
          </p:nvPr>
        </p:nvSpPr>
        <p:spPr>
          <a:xfrm>
            <a:off x="568773" y="1896068"/>
            <a:ext cx="6796760" cy="4023360"/>
          </a:xfrm>
        </p:spPr>
        <p:txBody>
          <a:bodyPr/>
          <a:lstStyle/>
          <a:p>
            <a:pPr algn="ctr"/>
            <a:r>
              <a:rPr lang="es-MX" sz="2800" dirty="0"/>
              <a:t>La Cuenta de Producción (I), contiene las operaciones que constituyen el proceso de producción, mostrando en los </a:t>
            </a:r>
            <a:r>
              <a:rPr lang="es-MX" sz="2800" b="1" dirty="0">
                <a:solidFill>
                  <a:srgbClr val="00B050"/>
                </a:solidFill>
              </a:rPr>
              <a:t>recursos</a:t>
            </a:r>
            <a:r>
              <a:rPr lang="es-MX" sz="2800" dirty="0"/>
              <a:t> </a:t>
            </a:r>
            <a:r>
              <a:rPr lang="es-MX" sz="2800" b="1" dirty="0">
                <a:solidFill>
                  <a:srgbClr val="7030A0"/>
                </a:solidFill>
              </a:rPr>
              <a:t>la producción económica </a:t>
            </a:r>
            <a:r>
              <a:rPr lang="es-MX" sz="2800" dirty="0"/>
              <a:t>y en los </a:t>
            </a:r>
            <a:r>
              <a:rPr lang="es-MX" sz="2800" b="1" dirty="0">
                <a:solidFill>
                  <a:srgbClr val="00B050"/>
                </a:solidFill>
              </a:rPr>
              <a:t>empleos</a:t>
            </a:r>
            <a:r>
              <a:rPr lang="es-MX" sz="2800" dirty="0"/>
              <a:t> el </a:t>
            </a:r>
            <a:r>
              <a:rPr lang="es-MX" sz="2800" b="1" dirty="0">
                <a:solidFill>
                  <a:srgbClr val="7030A0"/>
                </a:solidFill>
              </a:rPr>
              <a:t>consumo intermedio</a:t>
            </a:r>
            <a:r>
              <a:rPr lang="es-MX" sz="2800" dirty="0"/>
              <a:t>. </a:t>
            </a:r>
            <a:r>
              <a:rPr lang="es-MX" sz="2800" b="1" dirty="0">
                <a:solidFill>
                  <a:srgbClr val="0070C0"/>
                </a:solidFill>
              </a:rPr>
              <a:t>El saldo contable </a:t>
            </a:r>
            <a:r>
              <a:rPr lang="es-MX" sz="2800" dirty="0"/>
              <a:t>de la Cuenta I </a:t>
            </a:r>
            <a:r>
              <a:rPr lang="es-MX" sz="2800" b="1" dirty="0">
                <a:solidFill>
                  <a:srgbClr val="0070C0"/>
                </a:solidFill>
              </a:rPr>
              <a:t>es el valor agregado bruto a precios básicos</a:t>
            </a:r>
            <a:r>
              <a:rPr lang="es-MX" sz="2800" dirty="0"/>
              <a:t>; al deducirle el consumo de capital fijo se puede obtener el valor agregado neto a precios básicos</a:t>
            </a:r>
          </a:p>
          <a:p>
            <a:endParaRPr lang="es-MX" dirty="0"/>
          </a:p>
        </p:txBody>
      </p:sp>
      <p:graphicFrame>
        <p:nvGraphicFramePr>
          <p:cNvPr id="4" name="Marcador de contenido 3">
            <a:extLst>
              <a:ext uri="{FF2B5EF4-FFF2-40B4-BE49-F238E27FC236}">
                <a16:creationId xmlns:a16="http://schemas.microsoft.com/office/drawing/2014/main" xmlns="" id="{3B81A687-85BC-4707-B23E-206FD3F1164D}"/>
              </a:ext>
            </a:extLst>
          </p:cNvPr>
          <p:cNvGraphicFramePr>
            <a:graphicFrameLocks/>
          </p:cNvGraphicFramePr>
          <p:nvPr>
            <p:extLst>
              <p:ext uri="{D42A27DB-BD31-4B8C-83A1-F6EECF244321}">
                <p14:modId xmlns:p14="http://schemas.microsoft.com/office/powerpoint/2010/main" val="2404070716"/>
              </p:ext>
            </p:extLst>
          </p:nvPr>
        </p:nvGraphicFramePr>
        <p:xfrm>
          <a:off x="7633980" y="2209006"/>
          <a:ext cx="3789829" cy="2439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a16="http://schemas.microsoft.com/office/drawing/2014/main" xmlns="" id="{2D74D3AC-9C79-4325-ACD4-444A843E84D5}"/>
              </a:ext>
            </a:extLst>
          </p:cNvPr>
          <p:cNvSpPr/>
          <p:nvPr/>
        </p:nvSpPr>
        <p:spPr>
          <a:xfrm>
            <a:off x="8330183" y="5321873"/>
            <a:ext cx="2651760" cy="5468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Valor agregado bruto</a:t>
            </a:r>
          </a:p>
        </p:txBody>
      </p:sp>
      <p:sp>
        <p:nvSpPr>
          <p:cNvPr id="6" name="Globo: flecha hacia abajo 5" descr="ldo">
            <a:extLst>
              <a:ext uri="{FF2B5EF4-FFF2-40B4-BE49-F238E27FC236}">
                <a16:creationId xmlns:a16="http://schemas.microsoft.com/office/drawing/2014/main" xmlns="" id="{6A953575-FB08-46BF-AB85-FBC6D3C4FB71}"/>
              </a:ext>
            </a:extLst>
          </p:cNvPr>
          <p:cNvSpPr/>
          <p:nvPr/>
        </p:nvSpPr>
        <p:spPr>
          <a:xfrm>
            <a:off x="8105002" y="4573791"/>
            <a:ext cx="3102123" cy="546849"/>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Saldo</a:t>
            </a:r>
          </a:p>
        </p:txBody>
      </p:sp>
      <p:sp>
        <p:nvSpPr>
          <p:cNvPr id="7" name="Rectángulo 6">
            <a:extLst>
              <a:ext uri="{FF2B5EF4-FFF2-40B4-BE49-F238E27FC236}">
                <a16:creationId xmlns:a16="http://schemas.microsoft.com/office/drawing/2014/main" xmlns="" id="{8372D263-A505-4DF9-A565-E99A04DF0317}"/>
              </a:ext>
            </a:extLst>
          </p:cNvPr>
          <p:cNvSpPr/>
          <p:nvPr/>
        </p:nvSpPr>
        <p:spPr>
          <a:xfrm>
            <a:off x="8856549" y="5963487"/>
            <a:ext cx="1599027" cy="369332"/>
          </a:xfrm>
          <a:prstGeom prst="rect">
            <a:avLst/>
          </a:prstGeom>
        </p:spPr>
        <p:txBody>
          <a:bodyPr wrap="none">
            <a:spAutoFit/>
          </a:bodyPr>
          <a:lstStyle/>
          <a:p>
            <a:pPr lvl="0" algn="r"/>
            <a:r>
              <a:rPr lang="es-MX" dirty="0"/>
              <a:t>(INEGI, 2018b) </a:t>
            </a:r>
          </a:p>
        </p:txBody>
      </p:sp>
    </p:spTree>
    <p:extLst>
      <p:ext uri="{BB962C8B-B14F-4D97-AF65-F5344CB8AC3E}">
        <p14:creationId xmlns:p14="http://schemas.microsoft.com/office/powerpoint/2010/main" val="3563335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B73AB8F-BEC2-40DA-8378-8F008328EFE9}"/>
              </a:ext>
            </a:extLst>
          </p:cNvPr>
          <p:cNvSpPr>
            <a:spLocks noGrp="1"/>
          </p:cNvSpPr>
          <p:nvPr>
            <p:ph type="title"/>
          </p:nvPr>
        </p:nvSpPr>
        <p:spPr/>
        <p:txBody>
          <a:bodyPr/>
          <a:lstStyle/>
          <a:p>
            <a:pPr algn="r"/>
            <a:r>
              <a:rPr lang="es-MX" dirty="0"/>
              <a:t>2.4.1. La cuenta de producción</a:t>
            </a:r>
          </a:p>
        </p:txBody>
      </p:sp>
      <p:graphicFrame>
        <p:nvGraphicFramePr>
          <p:cNvPr id="4" name="Marcador de contenido 3">
            <a:extLst>
              <a:ext uri="{FF2B5EF4-FFF2-40B4-BE49-F238E27FC236}">
                <a16:creationId xmlns:a16="http://schemas.microsoft.com/office/drawing/2014/main" xmlns="" id="{2ED2A639-FE79-4456-8031-FC13734849D7}"/>
              </a:ext>
            </a:extLst>
          </p:cNvPr>
          <p:cNvGraphicFramePr>
            <a:graphicFrameLocks noGrp="1"/>
          </p:cNvGraphicFramePr>
          <p:nvPr>
            <p:ph idx="1"/>
            <p:extLst>
              <p:ext uri="{D42A27DB-BD31-4B8C-83A1-F6EECF244321}">
                <p14:modId xmlns:p14="http://schemas.microsoft.com/office/powerpoint/2010/main" val="443997243"/>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7535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A183EDA-C5FE-413E-815E-A800D0E7BA01}"/>
              </a:ext>
            </a:extLst>
          </p:cNvPr>
          <p:cNvSpPr>
            <a:spLocks noGrp="1"/>
          </p:cNvSpPr>
          <p:nvPr>
            <p:ph type="title"/>
          </p:nvPr>
        </p:nvSpPr>
        <p:spPr/>
        <p:txBody>
          <a:bodyPr/>
          <a:lstStyle/>
          <a:p>
            <a:pPr algn="r"/>
            <a:r>
              <a:rPr lang="es-MX" dirty="0"/>
              <a:t>2.4.1. La cuenta de producción</a:t>
            </a:r>
          </a:p>
        </p:txBody>
      </p:sp>
      <p:graphicFrame>
        <p:nvGraphicFramePr>
          <p:cNvPr id="4" name="Marcador de contenido 3">
            <a:extLst>
              <a:ext uri="{FF2B5EF4-FFF2-40B4-BE49-F238E27FC236}">
                <a16:creationId xmlns:a16="http://schemas.microsoft.com/office/drawing/2014/main" xmlns="" id="{9BA9840B-08A7-4BAC-A0B3-BE76940E9A84}"/>
              </a:ext>
            </a:extLst>
          </p:cNvPr>
          <p:cNvGraphicFramePr>
            <a:graphicFrameLocks noGrp="1"/>
          </p:cNvGraphicFramePr>
          <p:nvPr>
            <p:ph idx="1"/>
            <p:extLst>
              <p:ext uri="{D42A27DB-BD31-4B8C-83A1-F6EECF244321}">
                <p14:modId xmlns:p14="http://schemas.microsoft.com/office/powerpoint/2010/main" val="46152242"/>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6943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52C65B1-9EB2-4549-B705-959D3F9DBD17}"/>
              </a:ext>
            </a:extLst>
          </p:cNvPr>
          <p:cNvSpPr>
            <a:spLocks noGrp="1"/>
          </p:cNvSpPr>
          <p:nvPr>
            <p:ph type="title"/>
          </p:nvPr>
        </p:nvSpPr>
        <p:spPr/>
        <p:txBody>
          <a:bodyPr/>
          <a:lstStyle/>
          <a:p>
            <a:pPr algn="r"/>
            <a:r>
              <a:rPr lang="es-MX" dirty="0"/>
              <a:t>2.4.1. La cuenta de producción</a:t>
            </a:r>
          </a:p>
        </p:txBody>
      </p:sp>
      <p:sp>
        <p:nvSpPr>
          <p:cNvPr id="4" name="Marcador de contenido 2">
            <a:extLst>
              <a:ext uri="{FF2B5EF4-FFF2-40B4-BE49-F238E27FC236}">
                <a16:creationId xmlns:a16="http://schemas.microsoft.com/office/drawing/2014/main" xmlns="" id="{C3D8E1C5-68E5-44E9-8C71-93619EA103CF}"/>
              </a:ext>
            </a:extLst>
          </p:cNvPr>
          <p:cNvSpPr>
            <a:spLocks noGrp="1"/>
          </p:cNvSpPr>
          <p:nvPr>
            <p:ph idx="1"/>
          </p:nvPr>
        </p:nvSpPr>
        <p:spPr>
          <a:xfrm>
            <a:off x="1158352" y="2025942"/>
            <a:ext cx="9720073" cy="4023360"/>
          </a:xfrm>
        </p:spPr>
        <p:txBody>
          <a:bodyPr/>
          <a:lstStyle/>
          <a:p>
            <a:pPr algn="ctr"/>
            <a:r>
              <a:rPr lang="es-MX" sz="4000" b="1" dirty="0"/>
              <a:t>VBP = DI + DF</a:t>
            </a:r>
          </a:p>
          <a:p>
            <a:r>
              <a:rPr lang="es-MX" dirty="0"/>
              <a:t>Donde:</a:t>
            </a:r>
          </a:p>
          <a:p>
            <a:r>
              <a:rPr lang="es-MX" dirty="0"/>
              <a:t>VPB = Valor bruto de la producción</a:t>
            </a:r>
          </a:p>
          <a:p>
            <a:r>
              <a:rPr lang="es-MX" dirty="0"/>
              <a:t>DI = Demanda intermedia (consumo intermedio)</a:t>
            </a:r>
          </a:p>
          <a:p>
            <a:r>
              <a:rPr lang="es-MX" dirty="0"/>
              <a:t>DF = Demanda final (demanda agregada)</a:t>
            </a:r>
          </a:p>
        </p:txBody>
      </p:sp>
    </p:spTree>
    <p:extLst>
      <p:ext uri="{BB962C8B-B14F-4D97-AF65-F5344CB8AC3E}">
        <p14:creationId xmlns:p14="http://schemas.microsoft.com/office/powerpoint/2010/main" val="754905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2DBE3FF-34CA-42B7-B20E-88A767D627DB}"/>
              </a:ext>
            </a:extLst>
          </p:cNvPr>
          <p:cNvSpPr>
            <a:spLocks noGrp="1"/>
          </p:cNvSpPr>
          <p:nvPr>
            <p:ph type="title"/>
          </p:nvPr>
        </p:nvSpPr>
        <p:spPr/>
        <p:txBody>
          <a:bodyPr/>
          <a:lstStyle/>
          <a:p>
            <a:pPr algn="r"/>
            <a:r>
              <a:rPr lang="es-MX" dirty="0"/>
              <a:t>2.4.1. La cuenta de producción</a:t>
            </a:r>
          </a:p>
        </p:txBody>
      </p:sp>
      <p:graphicFrame>
        <p:nvGraphicFramePr>
          <p:cNvPr id="4" name="Marcador de contenido 3">
            <a:extLst>
              <a:ext uri="{FF2B5EF4-FFF2-40B4-BE49-F238E27FC236}">
                <a16:creationId xmlns:a16="http://schemas.microsoft.com/office/drawing/2014/main" xmlns="" id="{CCB84B72-F059-4C98-92C3-AF295891E557}"/>
              </a:ext>
            </a:extLst>
          </p:cNvPr>
          <p:cNvGraphicFramePr>
            <a:graphicFrameLocks noGrp="1"/>
          </p:cNvGraphicFramePr>
          <p:nvPr>
            <p:ph idx="1"/>
            <p:extLst>
              <p:ext uri="{D42A27DB-BD31-4B8C-83A1-F6EECF244321}">
                <p14:modId xmlns:p14="http://schemas.microsoft.com/office/powerpoint/2010/main" val="2253019747"/>
              </p:ext>
            </p:extLst>
          </p:nvPr>
        </p:nvGraphicFramePr>
        <p:xfrm>
          <a:off x="1023938" y="2193721"/>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5518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F65E57E-30BB-4C97-8BF2-ED9C455A2C27}"/>
              </a:ext>
            </a:extLst>
          </p:cNvPr>
          <p:cNvSpPr>
            <a:spLocks noGrp="1"/>
          </p:cNvSpPr>
          <p:nvPr>
            <p:ph type="title"/>
          </p:nvPr>
        </p:nvSpPr>
        <p:spPr/>
        <p:txBody>
          <a:bodyPr/>
          <a:lstStyle/>
          <a:p>
            <a:pPr algn="r"/>
            <a:r>
              <a:rPr lang="es-MX" dirty="0"/>
              <a:t>2.4.1. La cuenta de producción</a:t>
            </a:r>
          </a:p>
        </p:txBody>
      </p:sp>
      <p:graphicFrame>
        <p:nvGraphicFramePr>
          <p:cNvPr id="5" name="Marcador de contenido 4">
            <a:extLst>
              <a:ext uri="{FF2B5EF4-FFF2-40B4-BE49-F238E27FC236}">
                <a16:creationId xmlns:a16="http://schemas.microsoft.com/office/drawing/2014/main" xmlns="" id="{4EAA1DA4-1C82-4D64-B3D3-2503D55613AC}"/>
              </a:ext>
            </a:extLst>
          </p:cNvPr>
          <p:cNvGraphicFramePr>
            <a:graphicFrameLocks noGrp="1"/>
          </p:cNvGraphicFramePr>
          <p:nvPr>
            <p:ph idx="1"/>
            <p:extLst>
              <p:ext uri="{D42A27DB-BD31-4B8C-83A1-F6EECF244321}">
                <p14:modId xmlns:p14="http://schemas.microsoft.com/office/powerpoint/2010/main" val="1138849221"/>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21609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192D4FF-A5EF-4BDF-80BA-0F7EBCB9ED57}"/>
              </a:ext>
            </a:extLst>
          </p:cNvPr>
          <p:cNvSpPr>
            <a:spLocks noGrp="1"/>
          </p:cNvSpPr>
          <p:nvPr>
            <p:ph type="title"/>
          </p:nvPr>
        </p:nvSpPr>
        <p:spPr/>
        <p:txBody>
          <a:bodyPr/>
          <a:lstStyle/>
          <a:p>
            <a:pPr algn="r"/>
            <a:r>
              <a:rPr lang="es-MX" dirty="0"/>
              <a:t>2.4.1. La cuenta de producción</a:t>
            </a:r>
          </a:p>
        </p:txBody>
      </p:sp>
      <p:sp>
        <p:nvSpPr>
          <p:cNvPr id="3" name="Marcador de contenido 2">
            <a:extLst>
              <a:ext uri="{FF2B5EF4-FFF2-40B4-BE49-F238E27FC236}">
                <a16:creationId xmlns:a16="http://schemas.microsoft.com/office/drawing/2014/main" xmlns="" id="{0F0B5E4F-8554-4377-B92B-F1B1EC2AF746}"/>
              </a:ext>
            </a:extLst>
          </p:cNvPr>
          <p:cNvSpPr>
            <a:spLocks noGrp="1"/>
          </p:cNvSpPr>
          <p:nvPr>
            <p:ph idx="1"/>
          </p:nvPr>
        </p:nvSpPr>
        <p:spPr/>
        <p:txBody>
          <a:bodyPr/>
          <a:lstStyle/>
          <a:p>
            <a:pPr algn="ctr"/>
            <a:r>
              <a:rPr lang="es-MX" sz="3200" b="1" dirty="0"/>
              <a:t>CI = CMS – VEMS </a:t>
            </a:r>
          </a:p>
          <a:p>
            <a:endParaRPr lang="es-MX" dirty="0"/>
          </a:p>
          <a:p>
            <a:r>
              <a:rPr lang="es-MX" dirty="0"/>
              <a:t>Donde: </a:t>
            </a:r>
          </a:p>
          <a:p>
            <a:r>
              <a:rPr lang="es-MX" dirty="0"/>
              <a:t>CI = Consumo intermedio </a:t>
            </a:r>
          </a:p>
          <a:p>
            <a:r>
              <a:rPr lang="es-MX" dirty="0"/>
              <a:t>CMS = Compras de materiales y suministros </a:t>
            </a:r>
          </a:p>
          <a:p>
            <a:r>
              <a:rPr lang="es-MX" dirty="0"/>
              <a:t>VEMS = Variación de existencias de materiales y suministros</a:t>
            </a:r>
          </a:p>
          <a:p>
            <a:endParaRPr lang="es-MX" dirty="0"/>
          </a:p>
        </p:txBody>
      </p:sp>
    </p:spTree>
    <p:extLst>
      <p:ext uri="{BB962C8B-B14F-4D97-AF65-F5344CB8AC3E}">
        <p14:creationId xmlns:p14="http://schemas.microsoft.com/office/powerpoint/2010/main" val="1915278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25A3191-4649-45C8-B260-2EBC0AF3C14F}"/>
              </a:ext>
            </a:extLst>
          </p:cNvPr>
          <p:cNvSpPr>
            <a:spLocks noGrp="1"/>
          </p:cNvSpPr>
          <p:nvPr>
            <p:ph type="title"/>
          </p:nvPr>
        </p:nvSpPr>
        <p:spPr/>
        <p:txBody>
          <a:bodyPr/>
          <a:lstStyle/>
          <a:p>
            <a:r>
              <a:rPr lang="es-MX" dirty="0"/>
              <a:t>Contabilidad Social</a:t>
            </a:r>
          </a:p>
        </p:txBody>
      </p:sp>
      <p:sp>
        <p:nvSpPr>
          <p:cNvPr id="3" name="Marcador de contenido 2">
            <a:extLst>
              <a:ext uri="{FF2B5EF4-FFF2-40B4-BE49-F238E27FC236}">
                <a16:creationId xmlns:a16="http://schemas.microsoft.com/office/drawing/2014/main" xmlns="" id="{91661D58-5A17-453E-9444-184D060A36AF}"/>
              </a:ext>
            </a:extLst>
          </p:cNvPr>
          <p:cNvSpPr>
            <a:spLocks noGrp="1"/>
          </p:cNvSpPr>
          <p:nvPr>
            <p:ph idx="1"/>
          </p:nvPr>
        </p:nvSpPr>
        <p:spPr/>
        <p:txBody>
          <a:bodyPr>
            <a:normAutofit fontScale="70000" lnSpcReduction="20000"/>
          </a:bodyPr>
          <a:lstStyle/>
          <a:p>
            <a:pPr marL="0" indent="0" algn="ctr">
              <a:buNone/>
            </a:pPr>
            <a:r>
              <a:rPr lang="es-MX" sz="2900" b="1" dirty="0"/>
              <a:t>Objetivo de la Unidad de Aprendizaje:</a:t>
            </a:r>
          </a:p>
          <a:p>
            <a:pPr marL="0" indent="0" algn="ctr">
              <a:buNone/>
            </a:pPr>
            <a:r>
              <a:rPr lang="es-MX" sz="2400" dirty="0"/>
              <a:t>Aplicar los conocimientos de Contabilidad Social para la estructuración de matrices de insumo-producto y la medición y diferenciación del producto nacional y del ingreso nacional a precios corrientes y a precios constantes del sistema de cuentas nacionales de nuestro país. </a:t>
            </a:r>
          </a:p>
          <a:p>
            <a:pPr marL="0" indent="0" algn="ctr">
              <a:buNone/>
            </a:pPr>
            <a:endParaRPr lang="es-MX" b="1" dirty="0"/>
          </a:p>
          <a:p>
            <a:pPr marL="0" indent="0" algn="ctr">
              <a:buNone/>
            </a:pPr>
            <a:r>
              <a:rPr lang="es-MX" sz="2900" b="1" dirty="0"/>
              <a:t>Competencias genéricas:</a:t>
            </a:r>
            <a:endParaRPr lang="es-MX" sz="2900" dirty="0"/>
          </a:p>
          <a:p>
            <a:pPr algn="just"/>
            <a:r>
              <a:rPr lang="es-MX" sz="2400" dirty="0"/>
              <a:t>Conocer integralmente la contabilidad social de tal manera que pueda tener una visión de conjunto de la estructura económica de su país que funciona a través de los mecanismos de mercado. </a:t>
            </a:r>
          </a:p>
          <a:p>
            <a:pPr algn="just"/>
            <a:r>
              <a:rPr lang="es-MX" sz="2400" dirty="0"/>
              <a:t>Conocer cómo se clasifican las transacciones económicas más importantes a través del sistema de la matriz de insumo-producto. </a:t>
            </a:r>
          </a:p>
          <a:p>
            <a:pPr algn="just"/>
            <a:r>
              <a:rPr lang="es-MX" sz="2400" dirty="0"/>
              <a:t>Aplicar los diferentes métodos que existen para la medición del producto nacional y del ingreso nacional. </a:t>
            </a:r>
          </a:p>
          <a:p>
            <a:pPr algn="just"/>
            <a:r>
              <a:rPr lang="es-MX" sz="2400" dirty="0"/>
              <a:t>Diferenciar y expresar los principales indicadores macroeconómicos de la actividad económica de nuestro país tanto a precios corrientes como a precios constantes. </a:t>
            </a:r>
          </a:p>
          <a:p>
            <a:endParaRPr lang="es-MX" dirty="0"/>
          </a:p>
        </p:txBody>
      </p:sp>
    </p:spTree>
    <p:extLst>
      <p:ext uri="{BB962C8B-B14F-4D97-AF65-F5344CB8AC3E}">
        <p14:creationId xmlns:p14="http://schemas.microsoft.com/office/powerpoint/2010/main" val="1159259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E4CAFB6-DA0A-4C48-BCD9-E08BE9EDFCEC}"/>
              </a:ext>
            </a:extLst>
          </p:cNvPr>
          <p:cNvSpPr>
            <a:spLocks noGrp="1"/>
          </p:cNvSpPr>
          <p:nvPr>
            <p:ph type="title"/>
          </p:nvPr>
        </p:nvSpPr>
        <p:spPr/>
        <p:txBody>
          <a:bodyPr/>
          <a:lstStyle/>
          <a:p>
            <a:pPr algn="r"/>
            <a:r>
              <a:rPr lang="es-MX" dirty="0"/>
              <a:t>2.4.1. La cuenta de producción</a:t>
            </a:r>
          </a:p>
        </p:txBody>
      </p:sp>
      <p:graphicFrame>
        <p:nvGraphicFramePr>
          <p:cNvPr id="4" name="Marcador de contenido 3">
            <a:extLst>
              <a:ext uri="{FF2B5EF4-FFF2-40B4-BE49-F238E27FC236}">
                <a16:creationId xmlns:a16="http://schemas.microsoft.com/office/drawing/2014/main" xmlns="" id="{9934CDED-9CF4-456E-ACFB-3F30762A8633}"/>
              </a:ext>
            </a:extLst>
          </p:cNvPr>
          <p:cNvGraphicFramePr>
            <a:graphicFrameLocks noGrp="1"/>
          </p:cNvGraphicFramePr>
          <p:nvPr>
            <p:ph idx="1"/>
            <p:extLst>
              <p:ext uri="{D42A27DB-BD31-4B8C-83A1-F6EECF244321}">
                <p14:modId xmlns:p14="http://schemas.microsoft.com/office/powerpoint/2010/main" val="3627928078"/>
              </p:ext>
            </p:extLst>
          </p:nvPr>
        </p:nvGraphicFramePr>
        <p:xfrm>
          <a:off x="1023938" y="2051109"/>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4214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8217B4A8-3520-4EB9-A6B3-9493D2C238F4}"/>
              </a:ext>
            </a:extLst>
          </p:cNvPr>
          <p:cNvGraphicFramePr>
            <a:graphicFrameLocks noGrp="1"/>
          </p:cNvGraphicFramePr>
          <p:nvPr>
            <p:ph idx="1"/>
            <p:extLst>
              <p:ext uri="{D42A27DB-BD31-4B8C-83A1-F6EECF244321}">
                <p14:modId xmlns:p14="http://schemas.microsoft.com/office/powerpoint/2010/main" val="3993971893"/>
              </p:ext>
            </p:extLst>
          </p:nvPr>
        </p:nvGraphicFramePr>
        <p:xfrm>
          <a:off x="1235869" y="171119"/>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xmlns="" id="{D34F088D-E381-4C69-8F49-81BCA7763876}"/>
              </a:ext>
            </a:extLst>
          </p:cNvPr>
          <p:cNvSpPr txBox="1"/>
          <p:nvPr/>
        </p:nvSpPr>
        <p:spPr>
          <a:xfrm>
            <a:off x="730612" y="4009466"/>
            <a:ext cx="6727372" cy="2308324"/>
          </a:xfrm>
          <a:prstGeom prst="rect">
            <a:avLst/>
          </a:prstGeom>
          <a:noFill/>
        </p:spPr>
        <p:txBody>
          <a:bodyPr wrap="square" rtlCol="0">
            <a:spAutoFit/>
          </a:bodyPr>
          <a:lstStyle/>
          <a:p>
            <a:r>
              <a:rPr lang="es-MX" b="1" dirty="0"/>
              <a:t>1) VAB = VBP – CI</a:t>
            </a:r>
          </a:p>
          <a:p>
            <a:r>
              <a:rPr lang="es-MX" b="1" dirty="0"/>
              <a:t>2) VAN = VPB – CI – CONSUMO DE CAPITAL FIJO</a:t>
            </a:r>
          </a:p>
          <a:p>
            <a:endParaRPr lang="es-MX" b="1" dirty="0"/>
          </a:p>
          <a:p>
            <a:r>
              <a:rPr lang="es-MX" dirty="0"/>
              <a:t>Donde:</a:t>
            </a:r>
          </a:p>
          <a:p>
            <a:r>
              <a:rPr lang="es-MX" dirty="0"/>
              <a:t>VAB = valor agregado bruto</a:t>
            </a:r>
          </a:p>
          <a:p>
            <a:r>
              <a:rPr lang="es-MX" dirty="0"/>
              <a:t>VAN = valor agregado neto</a:t>
            </a:r>
          </a:p>
          <a:p>
            <a:r>
              <a:rPr lang="es-MX" dirty="0"/>
              <a:t>VBP = valor bruto de la producción</a:t>
            </a:r>
          </a:p>
          <a:p>
            <a:r>
              <a:rPr lang="es-MX" dirty="0"/>
              <a:t>CI = Consumo intermedio</a:t>
            </a:r>
          </a:p>
        </p:txBody>
      </p:sp>
      <p:sp>
        <p:nvSpPr>
          <p:cNvPr id="6" name="Elipse 5">
            <a:extLst>
              <a:ext uri="{FF2B5EF4-FFF2-40B4-BE49-F238E27FC236}">
                <a16:creationId xmlns:a16="http://schemas.microsoft.com/office/drawing/2014/main" xmlns="" id="{BBA26DFB-D00D-4B31-B535-7265ED9F942D}"/>
              </a:ext>
            </a:extLst>
          </p:cNvPr>
          <p:cNvSpPr/>
          <p:nvPr/>
        </p:nvSpPr>
        <p:spPr>
          <a:xfrm>
            <a:off x="5315824" y="1140903"/>
            <a:ext cx="1560352" cy="1560352"/>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MX" b="1" dirty="0"/>
              <a:t>Cálculo del Valor Agregado</a:t>
            </a:r>
          </a:p>
        </p:txBody>
      </p:sp>
      <p:sp>
        <p:nvSpPr>
          <p:cNvPr id="8" name="Globo: flecha hacia abajo 7">
            <a:extLst>
              <a:ext uri="{FF2B5EF4-FFF2-40B4-BE49-F238E27FC236}">
                <a16:creationId xmlns:a16="http://schemas.microsoft.com/office/drawing/2014/main" xmlns="" id="{8DAAD28F-D8B6-4BEE-A57A-0BDA6E61C651}"/>
              </a:ext>
            </a:extLst>
          </p:cNvPr>
          <p:cNvSpPr/>
          <p:nvPr/>
        </p:nvSpPr>
        <p:spPr>
          <a:xfrm>
            <a:off x="1235869" y="3319943"/>
            <a:ext cx="2153283" cy="580466"/>
          </a:xfrm>
          <a:prstGeom prst="downArrowCallou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1801975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2941D08-9788-4BFA-9F4A-55A3EB31BE2E}"/>
              </a:ext>
            </a:extLst>
          </p:cNvPr>
          <p:cNvSpPr>
            <a:spLocks noGrp="1"/>
          </p:cNvSpPr>
          <p:nvPr>
            <p:ph type="title"/>
          </p:nvPr>
        </p:nvSpPr>
        <p:spPr/>
        <p:txBody>
          <a:bodyPr/>
          <a:lstStyle/>
          <a:p>
            <a:pPr algn="r"/>
            <a:r>
              <a:rPr lang="es-MX" dirty="0"/>
              <a:t>2.4.1. La cuenta de producción</a:t>
            </a:r>
          </a:p>
        </p:txBody>
      </p:sp>
      <p:sp>
        <p:nvSpPr>
          <p:cNvPr id="4" name="Marcador de contenido 2">
            <a:extLst>
              <a:ext uri="{FF2B5EF4-FFF2-40B4-BE49-F238E27FC236}">
                <a16:creationId xmlns:a16="http://schemas.microsoft.com/office/drawing/2014/main" xmlns="" id="{9441F96B-1FD4-4556-8FE9-E14BCAB28FB4}"/>
              </a:ext>
            </a:extLst>
          </p:cNvPr>
          <p:cNvSpPr>
            <a:spLocks noGrp="1"/>
          </p:cNvSpPr>
          <p:nvPr>
            <p:ph idx="1"/>
          </p:nvPr>
        </p:nvSpPr>
        <p:spPr>
          <a:xfrm>
            <a:off x="501613" y="2467947"/>
            <a:ext cx="3818460" cy="3442996"/>
          </a:xfrm>
        </p:spPr>
        <p:txBody>
          <a:bodyPr/>
          <a:lstStyle/>
          <a:p>
            <a:pPr algn="ctr"/>
            <a:r>
              <a:rPr lang="es-MX" b="1" dirty="0">
                <a:solidFill>
                  <a:srgbClr val="0070C0"/>
                </a:solidFill>
              </a:rPr>
              <a:t>Remuneración de asalariados</a:t>
            </a:r>
            <a:r>
              <a:rPr lang="es-MX" dirty="0"/>
              <a:t>, el </a:t>
            </a:r>
            <a:r>
              <a:rPr lang="es-MX" b="1" dirty="0">
                <a:solidFill>
                  <a:srgbClr val="00B050"/>
                </a:solidFill>
              </a:rPr>
              <a:t>consumo de capital fijo</a:t>
            </a:r>
            <a:r>
              <a:rPr lang="es-MX" dirty="0"/>
              <a:t>, el </a:t>
            </a:r>
            <a:r>
              <a:rPr lang="es-MX" b="1" dirty="0">
                <a:solidFill>
                  <a:srgbClr val="C00000"/>
                </a:solidFill>
              </a:rPr>
              <a:t>excedente de operación </a:t>
            </a:r>
            <a:r>
              <a:rPr lang="es-MX" dirty="0"/>
              <a:t>(pagos a la mano de obra no asalariada; los intereses, regalías y utilidades y las remuneraciones a los empresarios) y </a:t>
            </a:r>
            <a:r>
              <a:rPr lang="es-MX" b="1" dirty="0">
                <a:solidFill>
                  <a:srgbClr val="7030A0"/>
                </a:solidFill>
              </a:rPr>
              <a:t>los impuestos indirectos deducidos los subsidios</a:t>
            </a:r>
            <a:r>
              <a:rPr lang="es-MX" dirty="0"/>
              <a:t> que concede el gobierno.</a:t>
            </a:r>
          </a:p>
        </p:txBody>
      </p:sp>
      <p:sp>
        <p:nvSpPr>
          <p:cNvPr id="5" name="Flecha derecha 4">
            <a:extLst>
              <a:ext uri="{FF2B5EF4-FFF2-40B4-BE49-F238E27FC236}">
                <a16:creationId xmlns:a16="http://schemas.microsoft.com/office/drawing/2014/main" xmlns="" id="{28FC59B9-A443-4333-AE9F-20D009A6C32E}"/>
              </a:ext>
            </a:extLst>
          </p:cNvPr>
          <p:cNvSpPr/>
          <p:nvPr/>
        </p:nvSpPr>
        <p:spPr>
          <a:xfrm>
            <a:off x="4803710" y="3036427"/>
            <a:ext cx="2584579" cy="15115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a:extLst>
              <a:ext uri="{FF2B5EF4-FFF2-40B4-BE49-F238E27FC236}">
                <a16:creationId xmlns:a16="http://schemas.microsoft.com/office/drawing/2014/main" xmlns="" id="{E4C27B78-C3DD-44AB-9F1A-D0BDF4696E35}"/>
              </a:ext>
            </a:extLst>
          </p:cNvPr>
          <p:cNvSpPr/>
          <p:nvPr/>
        </p:nvSpPr>
        <p:spPr>
          <a:xfrm>
            <a:off x="7619002" y="2052134"/>
            <a:ext cx="3349690" cy="331236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2800" b="1" dirty="0">
                <a:solidFill>
                  <a:schemeClr val="tx1"/>
                </a:solidFill>
              </a:rPr>
              <a:t>Valor Agregado</a:t>
            </a:r>
          </a:p>
        </p:txBody>
      </p:sp>
      <p:sp>
        <p:nvSpPr>
          <p:cNvPr id="7" name="Globo: flecha hacia arriba 6">
            <a:extLst>
              <a:ext uri="{FF2B5EF4-FFF2-40B4-BE49-F238E27FC236}">
                <a16:creationId xmlns:a16="http://schemas.microsoft.com/office/drawing/2014/main" xmlns="" id="{76602606-49D2-4AD5-8C84-382DFB200EA7}"/>
              </a:ext>
            </a:extLst>
          </p:cNvPr>
          <p:cNvSpPr/>
          <p:nvPr/>
        </p:nvSpPr>
        <p:spPr>
          <a:xfrm>
            <a:off x="501613" y="5122378"/>
            <a:ext cx="3725711" cy="788565"/>
          </a:xfrm>
          <a:prstGeom prst="upArrowCallou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MX" b="1" dirty="0">
                <a:solidFill>
                  <a:schemeClr val="tx1"/>
                </a:solidFill>
              </a:rPr>
              <a:t>Sumando los pagos a los factores de la producción</a:t>
            </a:r>
          </a:p>
        </p:txBody>
      </p:sp>
    </p:spTree>
    <p:extLst>
      <p:ext uri="{BB962C8B-B14F-4D97-AF65-F5344CB8AC3E}">
        <p14:creationId xmlns:p14="http://schemas.microsoft.com/office/powerpoint/2010/main" val="2025298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8975A99-E607-489F-B330-AD71EFA44488}"/>
              </a:ext>
            </a:extLst>
          </p:cNvPr>
          <p:cNvSpPr>
            <a:spLocks noGrp="1"/>
          </p:cNvSpPr>
          <p:nvPr>
            <p:ph type="title"/>
          </p:nvPr>
        </p:nvSpPr>
        <p:spPr/>
        <p:txBody>
          <a:bodyPr/>
          <a:lstStyle/>
          <a:p>
            <a:r>
              <a:rPr lang="es-MX" dirty="0"/>
              <a:t>Ejemplo</a:t>
            </a:r>
          </a:p>
        </p:txBody>
      </p:sp>
      <p:graphicFrame>
        <p:nvGraphicFramePr>
          <p:cNvPr id="4" name="Marcador de contenido 3">
            <a:extLst>
              <a:ext uri="{FF2B5EF4-FFF2-40B4-BE49-F238E27FC236}">
                <a16:creationId xmlns:a16="http://schemas.microsoft.com/office/drawing/2014/main" xmlns="" id="{74AFBC18-1B6D-4001-8F9A-D4467648875C}"/>
              </a:ext>
            </a:extLst>
          </p:cNvPr>
          <p:cNvGraphicFramePr>
            <a:graphicFrameLocks noGrp="1"/>
          </p:cNvGraphicFramePr>
          <p:nvPr>
            <p:ph idx="1"/>
            <p:extLst>
              <p:ext uri="{D42A27DB-BD31-4B8C-83A1-F6EECF244321}">
                <p14:modId xmlns:p14="http://schemas.microsoft.com/office/powerpoint/2010/main" val="2017093237"/>
              </p:ext>
            </p:extLst>
          </p:nvPr>
        </p:nvGraphicFramePr>
        <p:xfrm>
          <a:off x="1097280" y="1721421"/>
          <a:ext cx="10058400" cy="4442199"/>
        </p:xfrm>
        <a:graphic>
          <a:graphicData uri="http://schemas.openxmlformats.org/drawingml/2006/table">
            <a:tbl>
              <a:tblPr>
                <a:tableStyleId>{7DF18680-E054-41AD-8BC1-D1AEF772440D}</a:tableStyleId>
              </a:tblPr>
              <a:tblGrid>
                <a:gridCol w="3157223">
                  <a:extLst>
                    <a:ext uri="{9D8B030D-6E8A-4147-A177-3AD203B41FA5}">
                      <a16:colId xmlns:a16="http://schemas.microsoft.com/office/drawing/2014/main" xmlns="" val="20000"/>
                    </a:ext>
                  </a:extLst>
                </a:gridCol>
                <a:gridCol w="2258106">
                  <a:extLst>
                    <a:ext uri="{9D8B030D-6E8A-4147-A177-3AD203B41FA5}">
                      <a16:colId xmlns:a16="http://schemas.microsoft.com/office/drawing/2014/main" xmlns="" val="20001"/>
                    </a:ext>
                  </a:extLst>
                </a:gridCol>
                <a:gridCol w="2384965">
                  <a:extLst>
                    <a:ext uri="{9D8B030D-6E8A-4147-A177-3AD203B41FA5}">
                      <a16:colId xmlns:a16="http://schemas.microsoft.com/office/drawing/2014/main" xmlns="" val="20002"/>
                    </a:ext>
                  </a:extLst>
                </a:gridCol>
                <a:gridCol w="2258106">
                  <a:extLst>
                    <a:ext uri="{9D8B030D-6E8A-4147-A177-3AD203B41FA5}">
                      <a16:colId xmlns:a16="http://schemas.microsoft.com/office/drawing/2014/main" xmlns="" val="20003"/>
                    </a:ext>
                  </a:extLst>
                </a:gridCol>
              </a:tblGrid>
              <a:tr h="391307">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1</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2</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3</a:t>
                      </a:r>
                      <a:endParaRPr lang="es-MX"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391307">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Cosechadora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Harinera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Panadería</a:t>
                      </a:r>
                      <a:endParaRPr lang="es-MX"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731917">
                <a:tc>
                  <a:txBody>
                    <a:bodyPr/>
                    <a:lstStyle/>
                    <a:p>
                      <a:pPr algn="l" fontAlgn="b"/>
                      <a:r>
                        <a:rPr lang="es-MX" sz="2400" b="1" u="none" strike="noStrike" dirty="0">
                          <a:solidFill>
                            <a:srgbClr val="00B050"/>
                          </a:solidFill>
                          <a:effectLst/>
                        </a:rPr>
                        <a:t>Producción (ingreso)</a:t>
                      </a:r>
                      <a:endParaRPr lang="es-MX" sz="2400" b="1" i="0" u="none" strike="noStrike" dirty="0">
                        <a:solidFill>
                          <a:srgbClr val="00B05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200.00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370.00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510.00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731917">
                <a:tc>
                  <a:txBody>
                    <a:bodyPr/>
                    <a:lstStyle/>
                    <a:p>
                      <a:pPr algn="l" fontAlgn="b"/>
                      <a:r>
                        <a:rPr lang="es-MX" sz="2400" u="none" strike="noStrike" dirty="0">
                          <a:effectLst/>
                        </a:rPr>
                        <a:t>Compras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200.00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370.00 </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r h="731917">
                <a:tc>
                  <a:txBody>
                    <a:bodyPr/>
                    <a:lstStyle/>
                    <a:p>
                      <a:pPr algn="l" fontAlgn="b"/>
                      <a:r>
                        <a:rPr lang="es-MX" sz="2400" u="none" strike="noStrike" dirty="0">
                          <a:effectLst/>
                        </a:rPr>
                        <a:t>Salarios </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4"/>
                  </a:ext>
                </a:extLst>
              </a:tr>
              <a:tr h="731917">
                <a:tc>
                  <a:txBody>
                    <a:bodyPr/>
                    <a:lstStyle/>
                    <a:p>
                      <a:pPr algn="l" fontAlgn="b"/>
                      <a:r>
                        <a:rPr lang="es-MX" sz="2400" u="none" strike="noStrike" dirty="0">
                          <a:effectLst/>
                        </a:rPr>
                        <a:t>Rentas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69.00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5"/>
                  </a:ext>
                </a:extLst>
              </a:tr>
              <a:tr h="731917">
                <a:tc>
                  <a:txBody>
                    <a:bodyPr/>
                    <a:lstStyle/>
                    <a:p>
                      <a:pPr algn="l" fontAlgn="b"/>
                      <a:r>
                        <a:rPr lang="es-MX" sz="2400" u="none" strike="noStrike" dirty="0">
                          <a:effectLst/>
                        </a:rPr>
                        <a:t>Beneficios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120.00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100.00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41402593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3C1099D-0E9F-4CE6-B343-B670317F7C6F}"/>
              </a:ext>
            </a:extLst>
          </p:cNvPr>
          <p:cNvSpPr>
            <a:spLocks noGrp="1"/>
          </p:cNvSpPr>
          <p:nvPr>
            <p:ph type="title"/>
          </p:nvPr>
        </p:nvSpPr>
        <p:spPr/>
        <p:txBody>
          <a:bodyPr/>
          <a:lstStyle/>
          <a:p>
            <a:r>
              <a:rPr lang="es-MX" dirty="0"/>
              <a:t>La doble contabilidad</a:t>
            </a:r>
          </a:p>
        </p:txBody>
      </p:sp>
      <p:graphicFrame>
        <p:nvGraphicFramePr>
          <p:cNvPr id="4" name="Marcador de contenido 3">
            <a:extLst>
              <a:ext uri="{FF2B5EF4-FFF2-40B4-BE49-F238E27FC236}">
                <a16:creationId xmlns:a16="http://schemas.microsoft.com/office/drawing/2014/main" xmlns="" id="{A6F5AB08-3937-4E1F-96AA-49EF6ECE4058}"/>
              </a:ext>
            </a:extLst>
          </p:cNvPr>
          <p:cNvGraphicFramePr>
            <a:graphicFrameLocks noGrp="1"/>
          </p:cNvGraphicFramePr>
          <p:nvPr>
            <p:ph idx="1"/>
            <p:extLst>
              <p:ext uri="{D42A27DB-BD31-4B8C-83A1-F6EECF244321}">
                <p14:modId xmlns:p14="http://schemas.microsoft.com/office/powerpoint/2010/main" val="371529518"/>
              </p:ext>
            </p:extLst>
          </p:nvPr>
        </p:nvGraphicFramePr>
        <p:xfrm>
          <a:off x="1097280" y="1929467"/>
          <a:ext cx="9621794" cy="3889368"/>
        </p:xfrm>
        <a:graphic>
          <a:graphicData uri="http://schemas.openxmlformats.org/drawingml/2006/table">
            <a:tbl>
              <a:tblPr>
                <a:tableStyleId>{7DF18680-E054-41AD-8BC1-D1AEF772440D}</a:tableStyleId>
              </a:tblPr>
              <a:tblGrid>
                <a:gridCol w="3020177">
                  <a:extLst>
                    <a:ext uri="{9D8B030D-6E8A-4147-A177-3AD203B41FA5}">
                      <a16:colId xmlns:a16="http://schemas.microsoft.com/office/drawing/2014/main" xmlns="" val="20000"/>
                    </a:ext>
                  </a:extLst>
                </a:gridCol>
                <a:gridCol w="2160088">
                  <a:extLst>
                    <a:ext uri="{9D8B030D-6E8A-4147-A177-3AD203B41FA5}">
                      <a16:colId xmlns:a16="http://schemas.microsoft.com/office/drawing/2014/main" xmlns="" val="20001"/>
                    </a:ext>
                  </a:extLst>
                </a:gridCol>
                <a:gridCol w="2281441">
                  <a:extLst>
                    <a:ext uri="{9D8B030D-6E8A-4147-A177-3AD203B41FA5}">
                      <a16:colId xmlns:a16="http://schemas.microsoft.com/office/drawing/2014/main" xmlns="" val="20002"/>
                    </a:ext>
                  </a:extLst>
                </a:gridCol>
                <a:gridCol w="2160088">
                  <a:extLst>
                    <a:ext uri="{9D8B030D-6E8A-4147-A177-3AD203B41FA5}">
                      <a16:colId xmlns:a16="http://schemas.microsoft.com/office/drawing/2014/main" xmlns="" val="20003"/>
                    </a:ext>
                  </a:extLst>
                </a:gridCol>
              </a:tblGrid>
              <a:tr h="342609">
                <a:tc>
                  <a:txBody>
                    <a:bodyPr/>
                    <a:lstStyle/>
                    <a:p>
                      <a:pPr algn="l" fontAlgn="b"/>
                      <a:endParaRPr lang="es-MX"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1</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2</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Establecimiento 3</a:t>
                      </a:r>
                      <a:endParaRPr lang="es-MX"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342609">
                <a:tc>
                  <a:txBody>
                    <a:bodyPr/>
                    <a:lstStyle/>
                    <a:p>
                      <a:pPr algn="l" fontAlgn="b"/>
                      <a:endParaRPr lang="es-MX"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Cosechadora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Harinera</a:t>
                      </a:r>
                      <a:endParaRPr lang="es-MX"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MX" sz="2000" b="1" u="none" strike="noStrike" dirty="0">
                          <a:effectLst/>
                        </a:rPr>
                        <a:t>Panadería</a:t>
                      </a:r>
                      <a:endParaRPr lang="es-MX"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640830">
                <a:tc>
                  <a:txBody>
                    <a:bodyPr/>
                    <a:lstStyle/>
                    <a:p>
                      <a:pPr algn="l" fontAlgn="b"/>
                      <a:r>
                        <a:rPr lang="es-MX" sz="2400" b="1" u="none" strike="noStrike" dirty="0">
                          <a:solidFill>
                            <a:srgbClr val="00B050"/>
                          </a:solidFill>
                          <a:effectLst/>
                        </a:rPr>
                        <a:t>Producción (ingreso)</a:t>
                      </a:r>
                      <a:endParaRPr lang="es-MX" sz="2400" b="1" i="0" u="none" strike="noStrike" dirty="0">
                        <a:solidFill>
                          <a:srgbClr val="00B05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a:t>
                      </a:r>
                      <a:r>
                        <a:rPr lang="es-MX" sz="2000" b="1" u="none" strike="noStrike" dirty="0">
                          <a:solidFill>
                            <a:srgbClr val="FF0000"/>
                          </a:solidFill>
                          <a:effectLst/>
                        </a:rPr>
                        <a:t>$                    200.00 </a:t>
                      </a:r>
                      <a:endParaRPr lang="es-MX" sz="2000" b="1" i="0" u="none" strike="noStrike" dirty="0">
                        <a:solidFill>
                          <a:srgbClr val="FF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a:t>
                      </a:r>
                      <a:r>
                        <a:rPr lang="es-MX" sz="2000" b="1" u="none" strike="noStrike" dirty="0">
                          <a:solidFill>
                            <a:srgbClr val="7030A0"/>
                          </a:solidFill>
                          <a:effectLst/>
                        </a:rPr>
                        <a:t>$                      370.00 </a:t>
                      </a:r>
                      <a:endParaRPr lang="es-MX" sz="2000" b="1" i="0" u="none" strike="noStrike" dirty="0">
                        <a:solidFill>
                          <a:srgbClr val="7030A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510.00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640830">
                <a:tc>
                  <a:txBody>
                    <a:bodyPr/>
                    <a:lstStyle/>
                    <a:p>
                      <a:pPr algn="l" fontAlgn="b"/>
                      <a:r>
                        <a:rPr lang="es-MX" sz="2400" u="none" strike="noStrike" dirty="0">
                          <a:effectLst/>
                        </a:rPr>
                        <a:t>Compras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a:t>
                      </a:r>
                      <a:r>
                        <a:rPr lang="es-MX" sz="2000" b="1" u="none" strike="noStrike" dirty="0">
                          <a:solidFill>
                            <a:srgbClr val="FF0000"/>
                          </a:solidFill>
                          <a:effectLst/>
                        </a:rPr>
                        <a:t>$                      200.00 </a:t>
                      </a:r>
                      <a:endParaRPr lang="es-MX" sz="2000" b="1" i="0" u="none" strike="noStrike" dirty="0">
                        <a:solidFill>
                          <a:srgbClr val="FF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a:t>
                      </a:r>
                      <a:r>
                        <a:rPr lang="es-MX" sz="2000" b="1" u="none" strike="noStrike" dirty="0">
                          <a:solidFill>
                            <a:srgbClr val="7030A0"/>
                          </a:solidFill>
                          <a:effectLst/>
                        </a:rPr>
                        <a:t>$                    370.00 </a:t>
                      </a:r>
                      <a:endParaRPr lang="es-MX" sz="2000" b="1" i="0" u="none" strike="noStrike" dirty="0">
                        <a:solidFill>
                          <a:srgbClr val="7030A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r h="640830">
                <a:tc>
                  <a:txBody>
                    <a:bodyPr/>
                    <a:lstStyle/>
                    <a:p>
                      <a:pPr algn="l" fontAlgn="b"/>
                      <a:r>
                        <a:rPr lang="es-MX" sz="2400" u="none" strike="noStrike" dirty="0">
                          <a:effectLst/>
                        </a:rPr>
                        <a:t>Salarios </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4"/>
                  </a:ext>
                </a:extLst>
              </a:tr>
              <a:tr h="640830">
                <a:tc>
                  <a:txBody>
                    <a:bodyPr/>
                    <a:lstStyle/>
                    <a:p>
                      <a:pPr algn="l" fontAlgn="b"/>
                      <a:r>
                        <a:rPr lang="es-MX" sz="2400" u="none" strike="noStrike" dirty="0">
                          <a:effectLst/>
                        </a:rPr>
                        <a:t>Rentas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40.00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69.00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5"/>
                  </a:ext>
                </a:extLst>
              </a:tr>
              <a:tr h="640830">
                <a:tc>
                  <a:txBody>
                    <a:bodyPr/>
                    <a:lstStyle/>
                    <a:p>
                      <a:pPr algn="l" fontAlgn="b"/>
                      <a:r>
                        <a:rPr lang="es-MX" sz="2400" u="none" strike="noStrike" dirty="0">
                          <a:effectLst/>
                        </a:rPr>
                        <a:t>Beneficios</a:t>
                      </a:r>
                      <a:endParaRPr lang="es-MX"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a:effectLst/>
                        </a:rPr>
                        <a:t> $                    120.00 </a:t>
                      </a:r>
                      <a:endParaRPr lang="es-MX"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 </a:t>
                      </a:r>
                      <a:endParaRPr lang="es-MX"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MX" sz="2000" u="none" strike="noStrike" dirty="0">
                          <a:effectLst/>
                        </a:rPr>
                        <a:t> $                    100.00 </a:t>
                      </a:r>
                      <a:endParaRPr lang="es-MX"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4187749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FE6436C-2194-4A9D-A8BF-AC7796E1F809}"/>
              </a:ext>
            </a:extLst>
          </p:cNvPr>
          <p:cNvSpPr>
            <a:spLocks noGrp="1"/>
          </p:cNvSpPr>
          <p:nvPr>
            <p:ph type="title"/>
          </p:nvPr>
        </p:nvSpPr>
        <p:spPr/>
        <p:txBody>
          <a:bodyPr/>
          <a:lstStyle/>
          <a:p>
            <a:pPr algn="r"/>
            <a:r>
              <a:rPr lang="es-MX" dirty="0"/>
              <a:t>2.4.1. La cuenta de producción</a:t>
            </a:r>
          </a:p>
        </p:txBody>
      </p:sp>
      <p:sp>
        <p:nvSpPr>
          <p:cNvPr id="3" name="Marcador de contenido 2">
            <a:extLst>
              <a:ext uri="{FF2B5EF4-FFF2-40B4-BE49-F238E27FC236}">
                <a16:creationId xmlns:a16="http://schemas.microsoft.com/office/drawing/2014/main" xmlns="" id="{4CED5D5D-8357-47C3-B4F7-4C3A2CB1140B}"/>
              </a:ext>
            </a:extLst>
          </p:cNvPr>
          <p:cNvSpPr>
            <a:spLocks noGrp="1"/>
          </p:cNvSpPr>
          <p:nvPr>
            <p:ph idx="1"/>
          </p:nvPr>
        </p:nvSpPr>
        <p:spPr>
          <a:xfrm>
            <a:off x="1097280" y="1845734"/>
            <a:ext cx="10058400" cy="2038369"/>
          </a:xfrm>
        </p:spPr>
        <p:txBody>
          <a:bodyPr/>
          <a:lstStyle/>
          <a:p>
            <a:pPr algn="ctr"/>
            <a:r>
              <a:rPr lang="es-MX" b="1" dirty="0"/>
              <a:t>Con base en el ejemplo anterior calcule:</a:t>
            </a:r>
          </a:p>
          <a:p>
            <a:pPr algn="ctr"/>
            <a:r>
              <a:rPr lang="es-MX" dirty="0"/>
              <a:t>El Valor Bruto de la Producción</a:t>
            </a:r>
          </a:p>
          <a:p>
            <a:pPr algn="ctr"/>
            <a:r>
              <a:rPr lang="es-MX" dirty="0"/>
              <a:t>El Consumo intermedio</a:t>
            </a:r>
          </a:p>
          <a:p>
            <a:pPr algn="ctr"/>
            <a:r>
              <a:rPr lang="es-MX" dirty="0"/>
              <a:t>El Valor Agregado</a:t>
            </a:r>
          </a:p>
        </p:txBody>
      </p:sp>
    </p:spTree>
    <p:extLst>
      <p:ext uri="{BB962C8B-B14F-4D97-AF65-F5344CB8AC3E}">
        <p14:creationId xmlns:p14="http://schemas.microsoft.com/office/powerpoint/2010/main" val="3831884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20BDF6-92C7-4352-B2BF-3D8B79548C09}"/>
              </a:ext>
            </a:extLst>
          </p:cNvPr>
          <p:cNvSpPr>
            <a:spLocks noGrp="1"/>
          </p:cNvSpPr>
          <p:nvPr>
            <p:ph type="title"/>
          </p:nvPr>
        </p:nvSpPr>
        <p:spPr/>
        <p:txBody>
          <a:bodyPr/>
          <a:lstStyle/>
          <a:p>
            <a:pPr algn="r"/>
            <a:r>
              <a:rPr lang="es-MX" dirty="0"/>
              <a:t>2.4.2. Cuenta de generación del ingreso              </a:t>
            </a:r>
          </a:p>
        </p:txBody>
      </p:sp>
      <p:sp>
        <p:nvSpPr>
          <p:cNvPr id="3" name="Marcador de contenido 2">
            <a:extLst>
              <a:ext uri="{FF2B5EF4-FFF2-40B4-BE49-F238E27FC236}">
                <a16:creationId xmlns:a16="http://schemas.microsoft.com/office/drawing/2014/main" xmlns="" id="{37949E10-DB2D-407E-AB1E-21EB8082FA99}"/>
              </a:ext>
            </a:extLst>
          </p:cNvPr>
          <p:cNvSpPr>
            <a:spLocks noGrp="1"/>
          </p:cNvSpPr>
          <p:nvPr>
            <p:ph idx="1"/>
          </p:nvPr>
        </p:nvSpPr>
        <p:spPr>
          <a:xfrm>
            <a:off x="1131463" y="1905552"/>
            <a:ext cx="6499931" cy="4358513"/>
          </a:xfrm>
        </p:spPr>
        <p:txBody>
          <a:bodyPr>
            <a:normAutofit fontScale="92500" lnSpcReduction="20000"/>
          </a:bodyPr>
          <a:lstStyle/>
          <a:p>
            <a:pPr algn="ctr"/>
            <a:r>
              <a:rPr lang="es-MX" sz="3000" dirty="0"/>
              <a:t>La cuenta de generación del ingreso constituye una </a:t>
            </a:r>
            <a:r>
              <a:rPr lang="es-MX" sz="3000" b="1" dirty="0">
                <a:solidFill>
                  <a:srgbClr val="0070C0"/>
                </a:solidFill>
              </a:rPr>
              <a:t>elaboración más detallada de la cuenta de producción. </a:t>
            </a:r>
            <a:r>
              <a:rPr lang="es-MX" sz="3000" dirty="0"/>
              <a:t>Se registran los </a:t>
            </a:r>
            <a:r>
              <a:rPr lang="es-MX" sz="3000" b="1" dirty="0">
                <a:solidFill>
                  <a:srgbClr val="0070C0"/>
                </a:solidFill>
              </a:rPr>
              <a:t>ingresos primarios </a:t>
            </a:r>
            <a:r>
              <a:rPr lang="es-MX" sz="3000" dirty="0"/>
              <a:t>originados por las unidades del gobierno y por las que participan directamente en el proceso de producción; muestra los sectores e industrias en los que se originan los ingresos primarios, por ejemplo, aquí se registra la remuneración de asalariados pagada en las distintas clases de industrias por la utilización de insumos laborales en el proceso productivo. </a:t>
            </a:r>
          </a:p>
          <a:p>
            <a:endParaRPr lang="es-MX" dirty="0"/>
          </a:p>
        </p:txBody>
      </p:sp>
      <p:graphicFrame>
        <p:nvGraphicFramePr>
          <p:cNvPr id="4" name="Marcador de contenido 3">
            <a:extLst>
              <a:ext uri="{FF2B5EF4-FFF2-40B4-BE49-F238E27FC236}">
                <a16:creationId xmlns:a16="http://schemas.microsoft.com/office/drawing/2014/main" xmlns="" id="{C3983091-81E4-4DF6-A8A1-EFE377B22318}"/>
              </a:ext>
            </a:extLst>
          </p:cNvPr>
          <p:cNvGraphicFramePr>
            <a:graphicFrameLocks/>
          </p:cNvGraphicFramePr>
          <p:nvPr>
            <p:extLst>
              <p:ext uri="{D42A27DB-BD31-4B8C-83A1-F6EECF244321}">
                <p14:modId xmlns:p14="http://schemas.microsoft.com/office/powerpoint/2010/main" val="538700682"/>
              </p:ext>
            </p:extLst>
          </p:nvPr>
        </p:nvGraphicFramePr>
        <p:xfrm>
          <a:off x="7954020" y="2209006"/>
          <a:ext cx="3789829" cy="2439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Globo: flecha hacia abajo 4" descr="ldo">
            <a:extLst>
              <a:ext uri="{FF2B5EF4-FFF2-40B4-BE49-F238E27FC236}">
                <a16:creationId xmlns:a16="http://schemas.microsoft.com/office/drawing/2014/main" xmlns="" id="{5BAAAF6B-763C-4E12-8923-DF297272CC7A}"/>
              </a:ext>
            </a:extLst>
          </p:cNvPr>
          <p:cNvSpPr/>
          <p:nvPr/>
        </p:nvSpPr>
        <p:spPr>
          <a:xfrm>
            <a:off x="8297872" y="4597076"/>
            <a:ext cx="3102123" cy="546849"/>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Saldo</a:t>
            </a:r>
          </a:p>
        </p:txBody>
      </p:sp>
      <p:sp>
        <p:nvSpPr>
          <p:cNvPr id="6" name="Rectángulo 5">
            <a:extLst>
              <a:ext uri="{FF2B5EF4-FFF2-40B4-BE49-F238E27FC236}">
                <a16:creationId xmlns:a16="http://schemas.microsoft.com/office/drawing/2014/main" xmlns="" id="{3CFCFFDC-9BA7-49C0-88B0-1A7A91E93E6B}"/>
              </a:ext>
            </a:extLst>
          </p:cNvPr>
          <p:cNvSpPr/>
          <p:nvPr/>
        </p:nvSpPr>
        <p:spPr>
          <a:xfrm>
            <a:off x="8503920" y="5458968"/>
            <a:ext cx="2651760" cy="5468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Excedente bruto de operación</a:t>
            </a:r>
          </a:p>
        </p:txBody>
      </p:sp>
      <p:sp>
        <p:nvSpPr>
          <p:cNvPr id="7" name="Rectángulo 6">
            <a:extLst>
              <a:ext uri="{FF2B5EF4-FFF2-40B4-BE49-F238E27FC236}">
                <a16:creationId xmlns:a16="http://schemas.microsoft.com/office/drawing/2014/main" xmlns="" id="{9A61A505-E30C-4594-948A-C3B793BE6855}"/>
              </a:ext>
            </a:extLst>
          </p:cNvPr>
          <p:cNvSpPr/>
          <p:nvPr/>
        </p:nvSpPr>
        <p:spPr>
          <a:xfrm>
            <a:off x="9049419" y="6005817"/>
            <a:ext cx="1599027" cy="369332"/>
          </a:xfrm>
          <a:prstGeom prst="rect">
            <a:avLst/>
          </a:prstGeom>
        </p:spPr>
        <p:txBody>
          <a:bodyPr wrap="none">
            <a:spAutoFit/>
          </a:bodyPr>
          <a:lstStyle/>
          <a:p>
            <a:pPr lvl="0" algn="r"/>
            <a:r>
              <a:rPr lang="es-MX" dirty="0"/>
              <a:t>(INEGI, 2018b) </a:t>
            </a:r>
          </a:p>
        </p:txBody>
      </p:sp>
    </p:spTree>
    <p:extLst>
      <p:ext uri="{BB962C8B-B14F-4D97-AF65-F5344CB8AC3E}">
        <p14:creationId xmlns:p14="http://schemas.microsoft.com/office/powerpoint/2010/main" val="22984379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5DD7369B-6236-4419-8E6F-5A0D3353DEA8}"/>
              </a:ext>
            </a:extLst>
          </p:cNvPr>
          <p:cNvGraphicFramePr>
            <a:graphicFrameLocks noGrp="1"/>
          </p:cNvGraphicFramePr>
          <p:nvPr>
            <p:ph idx="1"/>
            <p:extLst>
              <p:ext uri="{D42A27DB-BD31-4B8C-83A1-F6EECF244321}">
                <p14:modId xmlns:p14="http://schemas.microsoft.com/office/powerpoint/2010/main" val="1409644916"/>
              </p:ext>
            </p:extLst>
          </p:nvPr>
        </p:nvGraphicFramePr>
        <p:xfrm>
          <a:off x="1032484" y="2157814"/>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113F9931-5A5D-40C8-8218-43D4B0A535BB}"/>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12228507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13C21F11-E3BE-4344-A371-9C18FC3A803E}"/>
              </a:ext>
            </a:extLst>
          </p:cNvPr>
          <p:cNvGraphicFramePr>
            <a:graphicFrameLocks noGrp="1"/>
          </p:cNvGraphicFramePr>
          <p:nvPr>
            <p:ph idx="1"/>
            <p:extLst>
              <p:ext uri="{D42A27DB-BD31-4B8C-83A1-F6EECF244321}">
                <p14:modId xmlns:p14="http://schemas.microsoft.com/office/powerpoint/2010/main" val="3925387873"/>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821BBC6A-C04E-4797-A395-CA2D4D26D972}"/>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3196071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6611E788-48B9-45C1-9214-2780CD190E4C}"/>
              </a:ext>
            </a:extLst>
          </p:cNvPr>
          <p:cNvGraphicFramePr>
            <a:graphicFrameLocks noGrp="1"/>
          </p:cNvGraphicFramePr>
          <p:nvPr>
            <p:ph idx="1"/>
            <p:extLst>
              <p:ext uri="{D42A27DB-BD31-4B8C-83A1-F6EECF244321}">
                <p14:modId xmlns:p14="http://schemas.microsoft.com/office/powerpoint/2010/main" val="287707455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a16="http://schemas.microsoft.com/office/drawing/2014/main" xmlns="" id="{F1ACD37A-CACB-4058-9778-318B7C743FDD}"/>
              </a:ext>
            </a:extLst>
          </p:cNvPr>
          <p:cNvSpPr/>
          <p:nvPr/>
        </p:nvSpPr>
        <p:spPr>
          <a:xfrm>
            <a:off x="919191" y="4611740"/>
            <a:ext cx="2275147" cy="646331"/>
          </a:xfrm>
          <a:prstGeom prst="rect">
            <a:avLst/>
          </a:prstGeom>
        </p:spPr>
        <p:txBody>
          <a:bodyPr wrap="square">
            <a:spAutoFit/>
          </a:bodyPr>
          <a:lstStyle/>
          <a:p>
            <a:pPr lvl="0" algn="ctr"/>
            <a:r>
              <a:rPr lang="es-MX" dirty="0"/>
              <a:t>Son pagos obligatorios sin contrapartida</a:t>
            </a:r>
          </a:p>
        </p:txBody>
      </p:sp>
      <p:sp>
        <p:nvSpPr>
          <p:cNvPr id="6" name="Título 1">
            <a:extLst>
              <a:ext uri="{FF2B5EF4-FFF2-40B4-BE49-F238E27FC236}">
                <a16:creationId xmlns:a16="http://schemas.microsoft.com/office/drawing/2014/main" xmlns="" id="{69A06ED0-450C-49CE-BEAE-6A4EEE0B91EB}"/>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1705509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C8C0904-E148-451A-B9C6-7826B2BA9FA0}"/>
              </a:ext>
            </a:extLst>
          </p:cNvPr>
          <p:cNvSpPr>
            <a:spLocks noGrp="1"/>
          </p:cNvSpPr>
          <p:nvPr>
            <p:ph type="title"/>
          </p:nvPr>
        </p:nvSpPr>
        <p:spPr/>
        <p:txBody>
          <a:bodyPr>
            <a:noAutofit/>
          </a:bodyPr>
          <a:lstStyle/>
          <a:p>
            <a:r>
              <a:rPr lang="es-MX" sz="3600" dirty="0"/>
              <a:t>Unidad II El Sistema de Contabilidad Social de México y las relaciones contables básicas que se establecen</a:t>
            </a:r>
          </a:p>
        </p:txBody>
      </p:sp>
      <p:sp>
        <p:nvSpPr>
          <p:cNvPr id="3" name="Marcador de contenido 2">
            <a:extLst>
              <a:ext uri="{FF2B5EF4-FFF2-40B4-BE49-F238E27FC236}">
                <a16:creationId xmlns:a16="http://schemas.microsoft.com/office/drawing/2014/main" xmlns="" id="{09E91DAE-B2D2-4DAB-A424-C639F7ED7229}"/>
              </a:ext>
            </a:extLst>
          </p:cNvPr>
          <p:cNvSpPr>
            <a:spLocks noGrp="1"/>
          </p:cNvSpPr>
          <p:nvPr>
            <p:ph idx="1"/>
          </p:nvPr>
        </p:nvSpPr>
        <p:spPr/>
        <p:txBody>
          <a:bodyPr>
            <a:normAutofit fontScale="92500" lnSpcReduction="20000"/>
          </a:bodyPr>
          <a:lstStyle/>
          <a:p>
            <a:r>
              <a:rPr lang="es-MX" dirty="0"/>
              <a:t>2.1 Aspectos generales del sistema. </a:t>
            </a:r>
          </a:p>
          <a:p>
            <a:r>
              <a:rPr lang="es-MX" dirty="0"/>
              <a:t>2.2 Las reglas contables del sistema. </a:t>
            </a:r>
          </a:p>
          <a:p>
            <a:r>
              <a:rPr lang="es-MX" dirty="0"/>
              <a:t>2.3 Establecimientos e industrias.              </a:t>
            </a:r>
          </a:p>
          <a:p>
            <a:pPr lvl="1"/>
            <a:r>
              <a:rPr lang="es-MX" dirty="0"/>
              <a:t>2.3.1 Actividades productivas. </a:t>
            </a:r>
          </a:p>
          <a:p>
            <a:pPr lvl="1"/>
            <a:r>
              <a:rPr lang="es-MX" dirty="0"/>
              <a:t>2.3.2 Unidades de producción. </a:t>
            </a:r>
          </a:p>
          <a:p>
            <a:r>
              <a:rPr lang="es-MX" dirty="0"/>
              <a:t>2.4  Sucesión de cuentas del sistema.             </a:t>
            </a:r>
          </a:p>
          <a:p>
            <a:pPr lvl="1"/>
            <a:r>
              <a:rPr lang="es-MX" dirty="0"/>
              <a:t>2.4.1. La cuenta de producción.              </a:t>
            </a:r>
          </a:p>
          <a:p>
            <a:pPr lvl="1"/>
            <a:r>
              <a:rPr lang="es-MX" dirty="0"/>
              <a:t>2.4.2. Cuenta de generación del ingreso.              </a:t>
            </a:r>
          </a:p>
          <a:p>
            <a:pPr lvl="1"/>
            <a:r>
              <a:rPr lang="es-MX" dirty="0"/>
              <a:t>2.4.3. Cuenta de distribución primaria del ingreso.              </a:t>
            </a:r>
          </a:p>
          <a:p>
            <a:pPr lvl="1"/>
            <a:r>
              <a:rPr lang="es-MX" dirty="0"/>
              <a:t>2.4.4. Cuenta de asignación del ingreso primario.              </a:t>
            </a:r>
          </a:p>
          <a:p>
            <a:pPr lvl="1"/>
            <a:r>
              <a:rPr lang="es-MX" dirty="0"/>
              <a:t>2.4.5. Cuenta de distribución secundaria del ingreso.              </a:t>
            </a:r>
          </a:p>
          <a:p>
            <a:pPr lvl="1"/>
            <a:r>
              <a:rPr lang="es-MX" dirty="0"/>
              <a:t>2.4.6. Cuenta de utilización del ingreso.              </a:t>
            </a:r>
          </a:p>
          <a:p>
            <a:pPr lvl="1"/>
            <a:r>
              <a:rPr lang="es-MX" dirty="0"/>
              <a:t>2.4.7. Cuenta de capital.              </a:t>
            </a:r>
          </a:p>
          <a:p>
            <a:pPr lvl="1"/>
            <a:r>
              <a:rPr lang="es-MX" dirty="0"/>
              <a:t>2.4.8. Cuenta del resto del mundo.</a:t>
            </a:r>
          </a:p>
        </p:txBody>
      </p:sp>
    </p:spTree>
    <p:extLst>
      <p:ext uri="{BB962C8B-B14F-4D97-AF65-F5344CB8AC3E}">
        <p14:creationId xmlns:p14="http://schemas.microsoft.com/office/powerpoint/2010/main" val="15757441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9048F807-853D-4614-8CCD-9F2439E93743}"/>
              </a:ext>
            </a:extLst>
          </p:cNvPr>
          <p:cNvGraphicFramePr>
            <a:graphicFrameLocks noGrp="1"/>
          </p:cNvGraphicFramePr>
          <p:nvPr>
            <p:ph idx="1"/>
            <p:extLst>
              <p:ext uri="{D42A27DB-BD31-4B8C-83A1-F6EECF244321}">
                <p14:modId xmlns:p14="http://schemas.microsoft.com/office/powerpoint/2010/main" val="274673982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042EADA6-EFC4-4876-B510-E76FB92064D9}"/>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14755442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A76D920E-72CC-429F-BB5F-B3F08F8AC8DF}"/>
              </a:ext>
            </a:extLst>
          </p:cNvPr>
          <p:cNvGraphicFramePr>
            <a:graphicFrameLocks noGrp="1"/>
          </p:cNvGraphicFramePr>
          <p:nvPr>
            <p:ph idx="1"/>
            <p:extLst>
              <p:ext uri="{D42A27DB-BD31-4B8C-83A1-F6EECF244321}">
                <p14:modId xmlns:p14="http://schemas.microsoft.com/office/powerpoint/2010/main" val="2786694792"/>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1FD431A4-F4D8-4AB8-8598-33819D3A2217}"/>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31075632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F7AC3A23-35AD-4436-813E-6B3DA160066E}"/>
              </a:ext>
            </a:extLst>
          </p:cNvPr>
          <p:cNvSpPr>
            <a:spLocks noGrp="1"/>
          </p:cNvSpPr>
          <p:nvPr>
            <p:ph idx="1"/>
          </p:nvPr>
        </p:nvSpPr>
        <p:spPr/>
        <p:txBody>
          <a:bodyPr/>
          <a:lstStyle/>
          <a:p>
            <a:r>
              <a:rPr lang="es-MX" dirty="0"/>
              <a:t>Excedente bruto de operación incluye:</a:t>
            </a:r>
          </a:p>
          <a:p>
            <a:r>
              <a:rPr lang="es-MX" dirty="0"/>
              <a:t>A) El ingreso de los trabajadores por cuenta propia;</a:t>
            </a:r>
          </a:p>
          <a:p>
            <a:r>
              <a:rPr lang="es-MX" dirty="0"/>
              <a:t>B) Los intereses;</a:t>
            </a:r>
          </a:p>
          <a:p>
            <a:r>
              <a:rPr lang="es-MX" dirty="0"/>
              <a:t>C) Las regalías;</a:t>
            </a:r>
          </a:p>
          <a:p>
            <a:r>
              <a:rPr lang="es-MX" dirty="0"/>
              <a:t>D) Las utilidades;</a:t>
            </a:r>
          </a:p>
          <a:p>
            <a:r>
              <a:rPr lang="es-MX" dirty="0"/>
              <a:t>E) Las retribuciones a los empresarios, y </a:t>
            </a:r>
          </a:p>
          <a:p>
            <a:r>
              <a:rPr lang="es-MX" dirty="0"/>
              <a:t>F) </a:t>
            </a:r>
            <a:r>
              <a:rPr lang="es-MX" b="1" dirty="0">
                <a:solidFill>
                  <a:srgbClr val="0070C0"/>
                </a:solidFill>
              </a:rPr>
              <a:t>El consumo de capital fijo</a:t>
            </a:r>
            <a:r>
              <a:rPr lang="es-MX" dirty="0"/>
              <a:t>, entre otros conceptos. </a:t>
            </a:r>
          </a:p>
          <a:p>
            <a:pPr algn="r"/>
            <a:r>
              <a:rPr lang="es-MX" dirty="0"/>
              <a:t>(INEGI, 2017, Capítulo V., p. 9)</a:t>
            </a:r>
          </a:p>
        </p:txBody>
      </p:sp>
      <p:sp>
        <p:nvSpPr>
          <p:cNvPr id="4" name="Título 1">
            <a:extLst>
              <a:ext uri="{FF2B5EF4-FFF2-40B4-BE49-F238E27FC236}">
                <a16:creationId xmlns:a16="http://schemas.microsoft.com/office/drawing/2014/main" xmlns="" id="{1D17199D-67DB-444D-9575-72A0F1D17903}"/>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3534977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7B094B9C-3C37-41BB-A04F-1C1FFCBB619C}"/>
              </a:ext>
            </a:extLst>
          </p:cNvPr>
          <p:cNvGraphicFramePr>
            <a:graphicFrameLocks noGrp="1"/>
          </p:cNvGraphicFramePr>
          <p:nvPr>
            <p:ph idx="1"/>
            <p:extLst>
              <p:ext uri="{D42A27DB-BD31-4B8C-83A1-F6EECF244321}">
                <p14:modId xmlns:p14="http://schemas.microsoft.com/office/powerpoint/2010/main" val="3242652701"/>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15EA9093-97C1-4483-B4F9-74435DA31C62}"/>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13604292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xmlns="" id="{4F83D7AB-E7FE-40D7-AB9F-E6CF98135931}"/>
              </a:ext>
            </a:extLst>
          </p:cNvPr>
          <p:cNvGraphicFramePr>
            <a:graphicFrameLocks noGrp="1"/>
          </p:cNvGraphicFramePr>
          <p:nvPr>
            <p:ph idx="1"/>
            <p:extLst>
              <p:ext uri="{D42A27DB-BD31-4B8C-83A1-F6EECF244321}">
                <p14:modId xmlns:p14="http://schemas.microsoft.com/office/powerpoint/2010/main" val="358257049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xmlns="" id="{94ED9B38-C1A9-4829-AEEA-08BE25CD88FD}"/>
              </a:ext>
            </a:extLst>
          </p:cNvPr>
          <p:cNvSpPr>
            <a:spLocks noGrp="1"/>
          </p:cNvSpPr>
          <p:nvPr>
            <p:ph type="title"/>
          </p:nvPr>
        </p:nvSpPr>
        <p:spPr>
          <a:xfrm>
            <a:off x="1097280" y="286603"/>
            <a:ext cx="10058400" cy="1450757"/>
          </a:xfrm>
        </p:spPr>
        <p:txBody>
          <a:bodyPr/>
          <a:lstStyle/>
          <a:p>
            <a:pPr algn="r"/>
            <a:r>
              <a:rPr lang="es-MX" dirty="0"/>
              <a:t>2.4.2. Cuenta de generación del ingreso              </a:t>
            </a:r>
          </a:p>
        </p:txBody>
      </p:sp>
    </p:spTree>
    <p:extLst>
      <p:ext uri="{BB962C8B-B14F-4D97-AF65-F5344CB8AC3E}">
        <p14:creationId xmlns:p14="http://schemas.microsoft.com/office/powerpoint/2010/main" val="32787387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A6B9510-40DB-43CF-B00E-160FF8F9DB5F}"/>
              </a:ext>
            </a:extLst>
          </p:cNvPr>
          <p:cNvSpPr>
            <a:spLocks noGrp="1"/>
          </p:cNvSpPr>
          <p:nvPr>
            <p:ph type="title"/>
          </p:nvPr>
        </p:nvSpPr>
        <p:spPr/>
        <p:txBody>
          <a:bodyPr/>
          <a:lstStyle/>
          <a:p>
            <a:r>
              <a:rPr lang="es-MX" dirty="0"/>
              <a:t>Fuentes de información</a:t>
            </a:r>
          </a:p>
        </p:txBody>
      </p:sp>
      <p:sp>
        <p:nvSpPr>
          <p:cNvPr id="3" name="Marcador de contenido 2">
            <a:extLst>
              <a:ext uri="{FF2B5EF4-FFF2-40B4-BE49-F238E27FC236}">
                <a16:creationId xmlns:a16="http://schemas.microsoft.com/office/drawing/2014/main" xmlns="" id="{C70CDC02-2661-45EB-B6A1-95EC2B669CCD}"/>
              </a:ext>
            </a:extLst>
          </p:cNvPr>
          <p:cNvSpPr>
            <a:spLocks noGrp="1"/>
          </p:cNvSpPr>
          <p:nvPr>
            <p:ph idx="1"/>
          </p:nvPr>
        </p:nvSpPr>
        <p:spPr/>
        <p:txBody>
          <a:bodyPr>
            <a:normAutofit lnSpcReduction="10000"/>
          </a:bodyPr>
          <a:lstStyle/>
          <a:p>
            <a:pPr algn="just"/>
            <a:r>
              <a:rPr lang="es-MX" dirty="0"/>
              <a:t>De Gregorio, J. (2012). Macroeconomía, Teoría y Políticas. Chile: Pearson.</a:t>
            </a:r>
          </a:p>
          <a:p>
            <a:pPr algn="just"/>
            <a:r>
              <a:rPr lang="es-MX" dirty="0"/>
              <a:t>Instituto Nacional de Estadística y Geografía (INEGI) (S/F). </a:t>
            </a:r>
            <a:r>
              <a:rPr lang="es-MX" i="1" dirty="0"/>
              <a:t>Clasificación para Actividades Económicas</a:t>
            </a:r>
            <a:r>
              <a:rPr lang="es-MX" dirty="0"/>
              <a:t>. México: INEGI.</a:t>
            </a:r>
          </a:p>
          <a:p>
            <a:pPr algn="just"/>
            <a:r>
              <a:rPr lang="es-MX" dirty="0"/>
              <a:t>Instituto Nacional de Estadística y Geografía (INEGI) (2003). </a:t>
            </a:r>
            <a:r>
              <a:rPr lang="es-MX" i="1" dirty="0"/>
              <a:t>Sistema de Cuentas Nacionales de México. Cuentas de bienes y servicios. Año base 2003. Metodología</a:t>
            </a:r>
            <a:r>
              <a:rPr lang="es-MX" dirty="0"/>
              <a:t>. México: INEGI.</a:t>
            </a:r>
          </a:p>
          <a:p>
            <a:pPr algn="just"/>
            <a:r>
              <a:rPr lang="es-MX" dirty="0"/>
              <a:t>Instituto Nacional de Estadística y Geografía (INEGI) (2017). </a:t>
            </a:r>
            <a:r>
              <a:rPr lang="es-MX" i="1" dirty="0"/>
              <a:t>Sistema de Cuentas Nacionales de México. Fuentes y Metodologías: año base 2013.</a:t>
            </a:r>
            <a:r>
              <a:rPr lang="es-MX" dirty="0"/>
              <a:t> </a:t>
            </a:r>
            <a:r>
              <a:rPr lang="es-MX" i="1" dirty="0"/>
              <a:t>Producto Interno Bruto por Entidad Federativa</a:t>
            </a:r>
            <a:r>
              <a:rPr lang="es-MX" dirty="0"/>
              <a:t>. México: INEGI.</a:t>
            </a:r>
          </a:p>
          <a:p>
            <a:pPr algn="just"/>
            <a:r>
              <a:rPr lang="es-MX" dirty="0"/>
              <a:t>Instituto Nacional de Estadística y Geografía (INEGI) (2018a). </a:t>
            </a:r>
            <a:r>
              <a:rPr lang="es-MX" i="1" dirty="0"/>
              <a:t>Sistema de Cuentas Nacionales de México. Fuentes y Metodologías: año base 2013.</a:t>
            </a:r>
            <a:r>
              <a:rPr lang="es-MX" dirty="0"/>
              <a:t> México: INEGI.</a:t>
            </a:r>
          </a:p>
          <a:p>
            <a:pPr algn="just"/>
            <a:r>
              <a:rPr lang="es-MX" dirty="0"/>
              <a:t>Instituto Nacional de Estadística y Geografía (INEGI) (2018b). </a:t>
            </a:r>
            <a:r>
              <a:rPr lang="es-MX" i="1" dirty="0"/>
              <a:t>Sistema de Cuentas Nacionales de México. Fuentes y Metodologías: año base 2013. Cuenta de bienes y servicios. </a:t>
            </a:r>
            <a:r>
              <a:rPr lang="es-MX" dirty="0"/>
              <a:t>México: INEGI.</a:t>
            </a:r>
          </a:p>
          <a:p>
            <a:pPr algn="just"/>
            <a:endParaRPr lang="es-MX" dirty="0"/>
          </a:p>
          <a:p>
            <a:pPr algn="just"/>
            <a:endParaRPr lang="es-MX" dirty="0"/>
          </a:p>
          <a:p>
            <a:pPr algn="just"/>
            <a:endParaRPr lang="es-MX" dirty="0"/>
          </a:p>
          <a:p>
            <a:pPr algn="just"/>
            <a:endParaRPr lang="es-MX" dirty="0"/>
          </a:p>
        </p:txBody>
      </p:sp>
    </p:spTree>
    <p:extLst>
      <p:ext uri="{BB962C8B-B14F-4D97-AF65-F5344CB8AC3E}">
        <p14:creationId xmlns:p14="http://schemas.microsoft.com/office/powerpoint/2010/main" val="2596439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46B19CF-B64A-465F-9A86-16C9874C5672}"/>
              </a:ext>
            </a:extLst>
          </p:cNvPr>
          <p:cNvSpPr>
            <a:spLocks noGrp="1"/>
          </p:cNvSpPr>
          <p:nvPr>
            <p:ph type="title"/>
          </p:nvPr>
        </p:nvSpPr>
        <p:spPr/>
        <p:txBody>
          <a:bodyPr/>
          <a:lstStyle/>
          <a:p>
            <a:r>
              <a:rPr lang="es-MX" dirty="0"/>
              <a:t>Objetivos de la Unidad</a:t>
            </a:r>
          </a:p>
        </p:txBody>
      </p:sp>
      <p:sp>
        <p:nvSpPr>
          <p:cNvPr id="3" name="Marcador de contenido 2">
            <a:extLst>
              <a:ext uri="{FF2B5EF4-FFF2-40B4-BE49-F238E27FC236}">
                <a16:creationId xmlns:a16="http://schemas.microsoft.com/office/drawing/2014/main" xmlns="" id="{1E8B825C-7ED6-4840-BF24-27AF55B836CB}"/>
              </a:ext>
            </a:extLst>
          </p:cNvPr>
          <p:cNvSpPr>
            <a:spLocks noGrp="1"/>
          </p:cNvSpPr>
          <p:nvPr>
            <p:ph idx="1"/>
          </p:nvPr>
        </p:nvSpPr>
        <p:spPr/>
        <p:txBody>
          <a:bodyPr>
            <a:normAutofit/>
          </a:bodyPr>
          <a:lstStyle/>
          <a:p>
            <a:pPr algn="ctr"/>
            <a:r>
              <a:rPr lang="es-MX" sz="3200" dirty="0"/>
              <a:t>Conocer las reglas contables del sistema de contabilidad social. </a:t>
            </a:r>
          </a:p>
          <a:p>
            <a:pPr algn="ctr"/>
            <a:r>
              <a:rPr lang="es-MX" sz="3200" dirty="0"/>
              <a:t> </a:t>
            </a:r>
          </a:p>
          <a:p>
            <a:pPr algn="ctr"/>
            <a:r>
              <a:rPr lang="es-MX" sz="3200" dirty="0"/>
              <a:t>Calcular con base en las secuencias fundamentales establecidas, las relaciones contables básicas de los principales indicadores macroeconómicos  y su importancia como mediciones que resumen el resultado de la actividad económica.</a:t>
            </a:r>
          </a:p>
        </p:txBody>
      </p:sp>
    </p:spTree>
    <p:extLst>
      <p:ext uri="{BB962C8B-B14F-4D97-AF65-F5344CB8AC3E}">
        <p14:creationId xmlns:p14="http://schemas.microsoft.com/office/powerpoint/2010/main" val="3308649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CACD5D-3653-4B7A-8660-5B15268A74A3}"/>
              </a:ext>
            </a:extLst>
          </p:cNvPr>
          <p:cNvSpPr>
            <a:spLocks noGrp="1"/>
          </p:cNvSpPr>
          <p:nvPr>
            <p:ph type="title"/>
          </p:nvPr>
        </p:nvSpPr>
        <p:spPr/>
        <p:txBody>
          <a:bodyPr/>
          <a:lstStyle/>
          <a:p>
            <a:r>
              <a:rPr lang="es-MX" dirty="0"/>
              <a:t>Contenido temático</a:t>
            </a:r>
          </a:p>
        </p:txBody>
      </p:sp>
      <p:sp>
        <p:nvSpPr>
          <p:cNvPr id="3" name="Marcador de contenido 2">
            <a:extLst>
              <a:ext uri="{FF2B5EF4-FFF2-40B4-BE49-F238E27FC236}">
                <a16:creationId xmlns:a16="http://schemas.microsoft.com/office/drawing/2014/main" xmlns="" id="{4DB08C65-42AB-45E5-962C-DEC1581AC4DB}"/>
              </a:ext>
            </a:extLst>
          </p:cNvPr>
          <p:cNvSpPr>
            <a:spLocks noGrp="1"/>
          </p:cNvSpPr>
          <p:nvPr>
            <p:ph idx="1"/>
          </p:nvPr>
        </p:nvSpPr>
        <p:spPr/>
        <p:txBody>
          <a:bodyPr/>
          <a:lstStyle/>
          <a:p>
            <a:r>
              <a:rPr lang="es-MX" dirty="0"/>
              <a:t>2.1 Aspectos generales del sistema. </a:t>
            </a:r>
          </a:p>
          <a:p>
            <a:r>
              <a:rPr lang="es-MX" dirty="0"/>
              <a:t>2.2 Las reglas contables del sistema. </a:t>
            </a:r>
          </a:p>
          <a:p>
            <a:r>
              <a:rPr lang="es-MX" dirty="0"/>
              <a:t>2.3 Establecimientos e industrias.             </a:t>
            </a:r>
          </a:p>
          <a:p>
            <a:pPr lvl="1"/>
            <a:r>
              <a:rPr lang="es-MX" dirty="0"/>
              <a:t>2.3.1 Actividades productivas. </a:t>
            </a:r>
          </a:p>
          <a:p>
            <a:pPr lvl="1"/>
            <a:r>
              <a:rPr lang="es-MX" dirty="0"/>
              <a:t>2.3.2 Unidades de producción. </a:t>
            </a:r>
          </a:p>
          <a:p>
            <a:r>
              <a:rPr lang="es-MX" dirty="0"/>
              <a:t>2.4  Sucesión de cuentas del sistema.              </a:t>
            </a:r>
          </a:p>
          <a:p>
            <a:pPr lvl="1"/>
            <a:r>
              <a:rPr lang="es-MX" dirty="0"/>
              <a:t>2.4.1. La cuenta de producción.</a:t>
            </a:r>
          </a:p>
          <a:p>
            <a:pPr lvl="1"/>
            <a:r>
              <a:rPr lang="es-MX" dirty="0"/>
              <a:t>2.4.2. Cuenta de generación del ingreso.              </a:t>
            </a:r>
          </a:p>
          <a:p>
            <a:pPr marL="201168" lvl="1" indent="0">
              <a:buNone/>
            </a:pPr>
            <a:r>
              <a:rPr lang="es-MX" dirty="0"/>
              <a:t> </a:t>
            </a:r>
          </a:p>
        </p:txBody>
      </p:sp>
    </p:spTree>
    <p:extLst>
      <p:ext uri="{BB962C8B-B14F-4D97-AF65-F5344CB8AC3E}">
        <p14:creationId xmlns:p14="http://schemas.microsoft.com/office/powerpoint/2010/main" val="450403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C2FBDA3-C9CC-4BCD-8E96-EF99ADBECE1E}"/>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xmlns="" id="{6B5235E8-F665-48C1-9D8D-E483CBE74700}"/>
              </a:ext>
            </a:extLst>
          </p:cNvPr>
          <p:cNvSpPr>
            <a:spLocks noGrp="1"/>
          </p:cNvSpPr>
          <p:nvPr>
            <p:ph idx="1"/>
          </p:nvPr>
        </p:nvSpPr>
        <p:spPr/>
        <p:txBody>
          <a:bodyPr/>
          <a:lstStyle/>
          <a:p>
            <a:endParaRPr lang="es-MX" dirty="0"/>
          </a:p>
          <a:p>
            <a:endParaRPr lang="es-MX" dirty="0"/>
          </a:p>
          <a:p>
            <a:endParaRPr lang="es-MX" dirty="0"/>
          </a:p>
          <a:p>
            <a:endParaRPr lang="es-MX" dirty="0"/>
          </a:p>
          <a:p>
            <a:endParaRPr lang="es-MX" dirty="0"/>
          </a:p>
          <a:p>
            <a:pPr algn="r"/>
            <a:r>
              <a:rPr lang="es-MX" sz="4400" dirty="0"/>
              <a:t>2.1 Aspectos generales del sistema</a:t>
            </a:r>
          </a:p>
          <a:p>
            <a:endParaRPr lang="es-MX" dirty="0"/>
          </a:p>
        </p:txBody>
      </p:sp>
    </p:spTree>
    <p:extLst>
      <p:ext uri="{BB962C8B-B14F-4D97-AF65-F5344CB8AC3E}">
        <p14:creationId xmlns:p14="http://schemas.microsoft.com/office/powerpoint/2010/main" val="429164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2F7C632-CC87-4D3E-BF84-8E66868B4E36}"/>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xmlns="" id="{B914361E-4C29-458B-8500-133D772B5BE1}"/>
              </a:ext>
            </a:extLst>
          </p:cNvPr>
          <p:cNvSpPr>
            <a:spLocks noGrp="1"/>
          </p:cNvSpPr>
          <p:nvPr>
            <p:ph idx="1"/>
          </p:nvPr>
        </p:nvSpPr>
        <p:spPr>
          <a:xfrm>
            <a:off x="1097280" y="1845734"/>
            <a:ext cx="4212951" cy="4023360"/>
          </a:xfrm>
        </p:spPr>
        <p:txBody>
          <a:bodyPr/>
          <a:lstStyle/>
          <a:p>
            <a:pPr algn="ctr"/>
            <a:endParaRPr lang="es-MX" dirty="0"/>
          </a:p>
          <a:p>
            <a:pPr algn="ctr"/>
            <a:r>
              <a:rPr lang="es-MX" sz="2400" dirty="0"/>
              <a:t>El Sistema de Cuentas Nacionales es un conjunto coherente, sistemático e integrado de cuentas macroeconómicas, balances y cuadros estadísticos, basados en conceptos, definiciones, clasificaciones y reglas contables aceptadas internacionalmente. </a:t>
            </a:r>
          </a:p>
          <a:p>
            <a:endParaRPr lang="es-MX" dirty="0"/>
          </a:p>
        </p:txBody>
      </p:sp>
      <p:pic>
        <p:nvPicPr>
          <p:cNvPr id="4" name="Picture 2" descr="Resultado de imagen para sistema de cuentas nacionales">
            <a:extLst>
              <a:ext uri="{FF2B5EF4-FFF2-40B4-BE49-F238E27FC236}">
                <a16:creationId xmlns:a16="http://schemas.microsoft.com/office/drawing/2014/main" xmlns="" id="{29D0FA4A-2CAB-4265-89E0-37BD67F146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480" y="1912777"/>
            <a:ext cx="5121529" cy="3716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374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84BFCA7-A1C1-4529-A01A-CA600475708D}"/>
              </a:ext>
            </a:extLst>
          </p:cNvPr>
          <p:cNvSpPr>
            <a:spLocks noGrp="1"/>
          </p:cNvSpPr>
          <p:nvPr>
            <p:ph type="title"/>
          </p:nvPr>
        </p:nvSpPr>
        <p:spPr/>
        <p:txBody>
          <a:bodyPr/>
          <a:lstStyle/>
          <a:p>
            <a:endParaRPr lang="es-MX"/>
          </a:p>
        </p:txBody>
      </p:sp>
      <p:graphicFrame>
        <p:nvGraphicFramePr>
          <p:cNvPr id="4" name="Marcador de contenido 3">
            <a:extLst>
              <a:ext uri="{FF2B5EF4-FFF2-40B4-BE49-F238E27FC236}">
                <a16:creationId xmlns:a16="http://schemas.microsoft.com/office/drawing/2014/main" xmlns="" id="{54F4E8B9-85D9-47CD-AF81-A8003E8E07EF}"/>
              </a:ext>
            </a:extLst>
          </p:cNvPr>
          <p:cNvGraphicFramePr>
            <a:graphicFrameLocks noGrp="1"/>
          </p:cNvGraphicFramePr>
          <p:nvPr>
            <p:ph idx="1"/>
            <p:extLst>
              <p:ext uri="{D42A27DB-BD31-4B8C-83A1-F6EECF244321}">
                <p14:modId xmlns:p14="http://schemas.microsoft.com/office/powerpoint/2010/main" val="3946366471"/>
              </p:ext>
            </p:extLst>
          </p:nvPr>
        </p:nvGraphicFramePr>
        <p:xfrm>
          <a:off x="1097280" y="1978089"/>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1934697"/>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TM02900769[[fn=Retrospección]]</Template>
  <TotalTime>219</TotalTime>
  <Words>2652</Words>
  <Application>Microsoft Office PowerPoint</Application>
  <PresentationFormat>Panorámica</PresentationFormat>
  <Paragraphs>347</Paragraphs>
  <Slides>45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45</vt:i4>
      </vt:variant>
    </vt:vector>
  </HeadingPairs>
  <TitlesOfParts>
    <vt:vector size="51" baseType="lpstr">
      <vt:lpstr>Aharoni</vt:lpstr>
      <vt:lpstr>Arial Narrow</vt:lpstr>
      <vt:lpstr>Calibri</vt:lpstr>
      <vt:lpstr>Calibri Light</vt:lpstr>
      <vt:lpstr>Tw Cen MT</vt:lpstr>
      <vt:lpstr>Retrospección</vt:lpstr>
      <vt:lpstr>Universidad Autónoma del Estado de México Facultad de Economía Licenciatura en Economía  Unidad de aprendizaje: CONTABILIDAD SOCIAL  Unidad II El Sistema de Contabilidad Social de México y las relaciones contables básicas que se establecen</vt:lpstr>
      <vt:lpstr>Guion explicativo de uso</vt:lpstr>
      <vt:lpstr>Contabilidad Social</vt:lpstr>
      <vt:lpstr>Unidad II El Sistema de Contabilidad Social de México y las relaciones contables básicas que se establecen</vt:lpstr>
      <vt:lpstr>Objetivos de la Unidad</vt:lpstr>
      <vt:lpstr>Contenido temático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2.4.1. La cuenta de producción</vt:lpstr>
      <vt:lpstr>2.4.1. La cuenta de producción</vt:lpstr>
      <vt:lpstr>2.4.1. La cuenta de producción</vt:lpstr>
      <vt:lpstr>2.4.1. La cuenta de producción</vt:lpstr>
      <vt:lpstr>2.4.1. La cuenta de producción</vt:lpstr>
      <vt:lpstr>2.4.1. La cuenta de producción</vt:lpstr>
      <vt:lpstr>2.4.1. La cuenta de producción</vt:lpstr>
      <vt:lpstr>2.4.1. La cuenta de producción</vt:lpstr>
      <vt:lpstr>Presentación de PowerPoint</vt:lpstr>
      <vt:lpstr>2.4.1. La cuenta de producción</vt:lpstr>
      <vt:lpstr>Ejemplo</vt:lpstr>
      <vt:lpstr>La doble contabilidad</vt:lpstr>
      <vt:lpstr>2.4.1. La cuenta de producción</vt:lpstr>
      <vt:lpstr>2.4.2. Cuenta de generación del ingreso              </vt:lpstr>
      <vt:lpstr>2.4.2. Cuenta de generación del ingreso              </vt:lpstr>
      <vt:lpstr>2.4.2. Cuenta de generación del ingreso              </vt:lpstr>
      <vt:lpstr>2.4.2. Cuenta de generación del ingreso              </vt:lpstr>
      <vt:lpstr>2.4.2. Cuenta de generación del ingreso              </vt:lpstr>
      <vt:lpstr>2.4.2. Cuenta de generación del ingreso              </vt:lpstr>
      <vt:lpstr>2.4.2. Cuenta de generación del ingreso              </vt:lpstr>
      <vt:lpstr>2.4.2. Cuenta de generación del ingreso              </vt:lpstr>
      <vt:lpstr>2.4.2. Cuenta de generación del ingreso              </vt:lpstr>
      <vt:lpstr>Fuentes de información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Economía Licenciatura en Economía  Unidad de aprendizaje: CONTABILIDAD SOCIAL  Unidad II El Sistema de Contabilidad Social de México y las relaciones contables básicas que se establecen</dc:title>
  <dc:creator>wen ovando</dc:creator>
  <cp:lastModifiedBy>wen ovando</cp:lastModifiedBy>
  <cp:revision>19</cp:revision>
  <dcterms:created xsi:type="dcterms:W3CDTF">2019-09-29T23:17:20Z</dcterms:created>
  <dcterms:modified xsi:type="dcterms:W3CDTF">2019-09-30T19:15:57Z</dcterms:modified>
</cp:coreProperties>
</file>